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4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notesSlides/notesSlide5.xml" ContentType="application/vnd.openxmlformats-officedocument.presentationml.notesSlide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notesSlides/notesSlide6.xml" ContentType="application/vnd.openxmlformats-officedocument.presentationml.notesSlide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notesSlides/notesSlide7.xml" ContentType="application/vnd.openxmlformats-officedocument.presentationml.notesSlide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notesSlides/notesSlide8.xml" ContentType="application/vnd.openxmlformats-officedocument.presentationml.notesSlide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notesSlides/notesSlide9.xml" ContentType="application/vnd.openxmlformats-officedocument.presentationml.notesSlide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notesSlides/notesSlide10.xml" ContentType="application/vnd.openxmlformats-officedocument.presentationml.notesSlide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notesSlides/notesSlide11.xml" ContentType="application/vnd.openxmlformats-officedocument.presentationml.notesSlide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notesSlides/notesSlide12.xml" ContentType="application/vnd.openxmlformats-officedocument.presentationml.notesSlide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notesSlides/notesSlide13.xml" ContentType="application/vnd.openxmlformats-officedocument.presentationml.notesSlide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notesSlides/notesSlide14.xml" ContentType="application/vnd.openxmlformats-officedocument.presentationml.notesSlide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notesSlides/notesSlide15.xml" ContentType="application/vnd.openxmlformats-officedocument.presentationml.notesSlide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notesSlides/notesSlide16.xml" ContentType="application/vnd.openxmlformats-officedocument.presentationml.notesSlide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notesSlides/notesSlide17.xml" ContentType="application/vnd.openxmlformats-officedocument.presentationml.notesSlide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notesSlides/notesSlide18.xml" ContentType="application/vnd.openxmlformats-officedocument.presentationml.notesSlide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notesSlides/notesSlide19.xml" ContentType="application/vnd.openxmlformats-officedocument.presentationml.notesSlide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notesSlides/notesSlide20.xml" ContentType="application/vnd.openxmlformats-officedocument.presentationml.notesSlide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notesSlides/notesSlide21.xml" ContentType="application/vnd.openxmlformats-officedocument.presentationml.notesSlide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notesSlides/notesSlide22.xml" ContentType="application/vnd.openxmlformats-officedocument.presentationml.notesSlide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notesSlides/notesSlide23.xml" ContentType="application/vnd.openxmlformats-officedocument.presentationml.notesSlide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notesSlides/notesSlide27.xml" ContentType="application/vnd.openxmlformats-officedocument.presentationml.notesSlide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notesSlides/notesSlide28.xml" ContentType="application/vnd.openxmlformats-officedocument.presentationml.notesSlide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notesSlides/notesSlide29.xml" ContentType="application/vnd.openxmlformats-officedocument.presentationml.notesSlide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notesSlides/notesSlide30.xml" ContentType="application/vnd.openxmlformats-officedocument.presentationml.notesSlide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notesSlides/notesSlide31.xml" ContentType="application/vnd.openxmlformats-officedocument.presentationml.notesSlide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notesSlides/notesSlide32.xml" ContentType="application/vnd.openxmlformats-officedocument.presentationml.notesSlide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notesSlides/notesSlide33.xml" ContentType="application/vnd.openxmlformats-officedocument.presentationml.notesSlide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notesSlides/notesSlide34.xml" ContentType="application/vnd.openxmlformats-officedocument.presentationml.notesSlide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notesSlides/notesSlide35.xml" ContentType="application/vnd.openxmlformats-officedocument.presentationml.notesSlide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notesSlides/notesSlide36.xml" ContentType="application/vnd.openxmlformats-officedocument.presentationml.notesSlide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notesSlides/notesSlide37.xml" ContentType="application/vnd.openxmlformats-officedocument.presentationml.notesSlide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notesSlides/notesSlide38.xml" ContentType="application/vnd.openxmlformats-officedocument.presentationml.notesSlide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notesSlides/notesSlide39.xml" ContentType="application/vnd.openxmlformats-officedocument.presentationml.notesSlide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65" r:id="rId3"/>
    <p:sldId id="349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58" r:id="rId37"/>
    <p:sldId id="359" r:id="rId38"/>
    <p:sldId id="360" r:id="rId39"/>
    <p:sldId id="361" r:id="rId40"/>
  </p:sldIdLst>
  <p:sldSz cx="9144000" cy="5143500" type="screen16x9"/>
  <p:notesSz cx="6858000" cy="9144000"/>
  <p:embeddedFontLst>
    <p:embeddedFont>
      <p:font typeface="Lexend" panose="020B0604020202020204" charset="0"/>
      <p:regular r:id="rId42"/>
      <p:bold r:id="rId43"/>
    </p:embeddedFont>
    <p:embeddedFont>
      <p:font typeface="Lexend Light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8">
          <p15:clr>
            <a:srgbClr val="747775"/>
          </p15:clr>
        </p15:guide>
        <p15:guide id="2" pos="391">
          <p15:clr>
            <a:srgbClr val="747775"/>
          </p15:clr>
        </p15:guide>
        <p15:guide id="3" pos="5184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17F85-7911-4FB7-AD6C-4F77666A9701}">
  <a:tblStyle styleId="{13417F85-7911-4FB7-AD6C-4F77666A9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087A17-0C74-4F49-8360-C0DE40AE53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3" autoAdjust="0"/>
    <p:restoredTop sz="94434" autoAdjust="0"/>
  </p:normalViewPr>
  <p:slideViewPr>
    <p:cSldViewPr snapToGrid="0">
      <p:cViewPr varScale="1">
        <p:scale>
          <a:sx n="100" d="100"/>
          <a:sy n="100" d="100"/>
        </p:scale>
        <p:origin x="321" y="51"/>
      </p:cViewPr>
      <p:guideLst>
        <p:guide orient="horz" pos="638"/>
        <p:guide pos="391"/>
        <p:guide pos="5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56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257 311 612 0 0,'0'0'11501'0'0,"-3"13"-10640"0"0,1-4-696 0 0,-3 17 512 0 0,-5 42 0 0 0,7 83 740 0 0,2-50-540 0 0,1-97-842 0 0,0-1 0 0 0,-1 1 0 0 0,1-1 0 0 0,-1 1 1 0 0,0-1-1 0 0,1 1 0 0 0,-2-1 0 0 0,1 1 0 0 0,-3 5 0 0 0,3-8-3 0 0,0 0 0 0 0,1 0-1 0 0,-1 0 1 0 0,0 0-1 0 0,0 0 1 0 0,0 0 0 0 0,-1 0-1 0 0,1-1 1 0 0,0 1 0 0 0,0 0-1 0 0,0-1 1 0 0,0 1-1 0 0,-1 0 1 0 0,1-1 0 0 0,0 0-1 0 0,-1 1 1 0 0,1-1-1 0 0,0 0 1 0 0,-1 0 0 0 0,1 1-1 0 0,0-1 1 0 0,-1 0 0 0 0,1 0-1 0 0,-1-1 1 0 0,1 1-1 0 0,0 0 1 0 0,-3-1 0 0 0,-1 0 5 0 0,1-1 1 0 0,0 0-1 0 0,0 0 1 0 0,0 0 0 0 0,0 0-1 0 0,0 0 1 0 0,0-1-1 0 0,1 1 1 0 0,-1-1 0 0 0,1 0-1 0 0,-4-4 1 0 0,-4-5-20 0 0,-16-25 1 0 0,15 20-12 0 0,2-1 0 0 0,1-1 1 0 0,0 0-1 0 0,1 0 0 0 0,1 0 1 0 0,-5-24-1 0 0,2-1-73 0 0,-7-79 0 0 0,15 98 76 0 0,0 0 0 0 0,2 0 0 0 0,1 0 0 0 0,7-48-1 0 0,-7 66-3 0 0,1-1-1 0 0,0 1 1 0 0,1 0-1 0 0,0 0 1 0 0,0 0-1 0 0,0 0 0 0 0,1 1 1 0 0,0-1-1 0 0,0 1 1 0 0,0 0-1 0 0,1 0 1 0 0,0 0-1 0 0,0 1 0 0 0,1 0 1 0 0,0 0-1 0 0,0 0 1 0 0,0 1-1 0 0,0-1 0 0 0,0 2 1 0 0,12-6-1 0 0,-3 3 2 0 0,0 0-1 0 0,1 2 1 0 0,24-6-1 0 0,-30 9-17 0 0,-1 0 1 0 0,0 0-1 0 0,1 1 0 0 0,-1 0 0 0 0,1 1 0 0 0,-1 0 0 0 0,13 2 0 0 0,-18-2 1 0 0,-1 0 0 0 0,0 1 0 0 0,1-1 0 0 0,-1 1 0 0 0,0-1 0 0 0,0 1 0 0 0,0 0 0 0 0,0 0 0 0 0,0 0 0 0 0,-1 0 0 0 0,1 1 0 0 0,-1-1 0 0 0,5 6 0 0 0,-4-3 11 0 0,0-1-1 0 0,-1 1 1 0 0,1 0 0 0 0,-1 0 0 0 0,0 0 0 0 0,0 0-1 0 0,-1 1 1 0 0,2 6 0 0 0,-2-1 20 0 0,0 1-1 0 0,0-1 1 0 0,-1 1-1 0 0,0-1 1 0 0,-1 1-1 0 0,-1-1 1 0 0,-4 21-1 0 0,-2-9 76 0 0,-1 0 0 0 0,-17 32 0 0 0,-9 24 259 0 0,34-77-345 0 0,0-1 1 0 0,1 1-1 0 0,-1-1 0 0 0,1 1 1 0 0,-1 0-1 0 0,1 0 0 0 0,0-1 0 0 0,-1 1 1 0 0,1 0-1 0 0,0 0 0 0 0,1 1 1 0 0,-1-2 3 0 0,0-1 0 0 0,1 1 0 0 0,-1-1 1 0 0,1 1-1 0 0,-1-1 0 0 0,1 1 0 0 0,-1-1 0 0 0,1 1 1 0 0,-1-1-1 0 0,1 0 0 0 0,-1 1 0 0 0,1-1 1 0 0,-1 0-1 0 0,1 0 0 0 0,0 1 0 0 0,-1-1 1 0 0,1 0-1 0 0,0 0 0 0 0,-1 0 0 0 0,1 0 0 0 0,0 0 1 0 0,-1 0-1 0 0,1 0 0 0 0,0 0 0 0 0,-1 0 1 0 0,1 0-1 0 0,-1 0 0 0 0,1 0 0 0 0,0 0 1 0 0,0-1-1 0 0,42-5 765 0 0,-27 3-637 0 0,-1 1-1 0 0,19-1 1 0 0,-22 4-104 0 0,-1-1-1 0 0,1 2 1 0 0,-1-1 0 0 0,1 2 0 0 0,-1-1-1 0 0,0 2 1 0 0,0-1 0 0 0,0 2 0 0 0,0-1-1 0 0,-1 2 1 0 0,20 11 0 0 0,-24-12-12 0 0,0 0 1 0 0,0 0 0 0 0,0 0-1 0 0,-1 1 1 0 0,1 0 0 0 0,-1 0-1 0 0,0 0 1 0 0,-1 0-1 0 0,0 1 1 0 0,0 0 0 0 0,0 0-1 0 0,-1 0 1 0 0,0 0 0 0 0,0 1-1 0 0,-1-1 1 0 0,0 1-1 0 0,0-1 1 0 0,0 15 0 0 0,-1-17 5 0 0,-1 0-1 0 0,-1 0 1 0 0,1-1 0 0 0,-1 1 0 0 0,1 0 0 0 0,-2 0 0 0 0,1 0 0 0 0,0 0 0 0 0,-1-1 0 0 0,0 1 0 0 0,0-1 0 0 0,0 1 0 0 0,-1-1-1 0 0,1 0 1 0 0,-1 0 0 0 0,0 0 0 0 0,0 0 0 0 0,-1-1 0 0 0,1 1 0 0 0,-1-1 0 0 0,0 0 0 0 0,0 0 0 0 0,0 0 0 0 0,0 0-1 0 0,-9 4 1 0 0,2-2-265 0 0,-1 0 0 0 0,-1 0 0 0 0,1-2 0 0 0,-1 1 0 0 0,0-1 0 0 0,1-1 0 0 0,-1-1 0 0 0,-23 1 0 0 0,27-2-414 0 0,-1 0 70 0 0,0 0 1 0 0,-17-2-1 0 0,5-6-2659 0 0,20 7 2598 0 0,1 0 0 0 0,-1 0 0 0 0,1 0 0 0 0,-1-1 0 0 0,1 1 1 0 0,0 0-1 0 0,0-1 0 0 0,-1 1 0 0 0,1 0 0 0 0,-1-3 0 0 0,-3-13-7191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5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8201 0 0,'0'0'12834'0'0,"1"-3"-12617"0"0,-1 3-215 0 0,0 0 0 0 0,0 0 0 0 0,0 0 0 0 0,0 0 0 0 0,0 0 0 0 0,0 0 0 0 0,0 0 1 0 0,0 0-1 0 0,0 0 0 0 0,0 0 0 0 0,0 0 0 0 0,0 0 0 0 0,0 0 0 0 0,0 0 0 0 0,0 0 0 0 0,0 0 0 0 0,0 0 0 0 0,0 0 0 0 0,0 0 0 0 0,0 0 0 0 0,0 1 0 0 0,0-1 0 0 0,1 0 0 0 0,-1 0 0 0 0,0 0 0 0 0,0 0 0 0 0,0 0 1 0 0,0 0-1 0 0,0 0 0 0 0,0 0 0 0 0,0 0 0 0 0,0 0 0 0 0,0 0 0 0 0,0 0 0 0 0,0 0 0 0 0,0 0 0 0 0,0 0 0 0 0,0 0 0 0 0,0 0 0 0 0,0 0 0 0 0,0 0 0 0 0,0 0 0 0 0,0 0 0 0 0,0 0 0 0 0,0 0 0 0 0,0-1 0 0 0,0 1 0 0 0,1 0 1 0 0,-1 0-1 0 0,1 16 436 0 0,0 0 1 0 0,-2 29-1 0 0,0-9-201 0 0,3 38-123 0 0,18 119-1 0 0,-10-78-2076 0 0,-9-67-7370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12649 0 0,'0'0'7574'0'0,"13"-8"-6906"0"0,4-3-464 0 0,20-8 1 0 0,-36 18-194 0 0,0 1 1 0 0,0 0-1 0 0,0-1 1 0 0,0 1-1 0 0,0 0 1 0 0,0-1-1 0 0,0 1 1 0 0,0 0-1 0 0,0 0 1 0 0,-1 0-1 0 0,1 0 1 0 0,0 0-1 0 0,0 0 1 0 0,0 0-1 0 0,0 0 1 0 0,0 1-1 0 0,0-1 1 0 0,0 0-1 0 0,0 0 1 0 0,0 1-1 0 0,0-1 1 0 0,0 1-1 0 0,0-1 1 0 0,-1 1-1 0 0,1-1 0 0 0,0 1 1 0 0,0-1-1 0 0,-1 1 1 0 0,1 0-1 0 0,0-1 1 0 0,-1 1-1 0 0,1 0 1 0 0,0 0-1 0 0,-1-1 1 0 0,1 1-1 0 0,-1 0 1 0 0,1 0-1 0 0,-1 0 1 0 0,0 0-1 0 0,1 0 1 0 0,-1 1-1 0 0,2 2 36 0 0,2 6 42 0 0,0-1-1 0 0,-1 1 0 0 0,0-1 0 0 0,0 1 0 0 0,-1 0 1 0 0,1 12-1 0 0,0 62 342 0 0,-2-62-334 0 0,-7 318-23 0 0,5-331-153 0 0,0 19-1003 0 0,0 1-1 0 0,4 29 1 0 0,1-44-2953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9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6625 0 0,'0'0'16139'0'0,"5"19"-15830"0"0,-3-10-267 0 0,40 129 420 0 0,12 0-236 0 0,24 72-1354 0 0,-72-191 434 0 0,-1 1 0 0 0,3 25-1 0 0,-4 13-4742 0 0,-5-48 537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1 345 3484 0 0,'0'0'12143'0'0,"19"-10"-11567"0"0,65-35-277 0 0,-76 42-290 0 0,0 0-1 0 0,-1 0 0 0 0,1 1 1 0 0,0 0-1 0 0,0 0 0 0 0,0 1 1 0 0,0 0-1 0 0,0 1 1 0 0,12 0-1 0 0,4 0-13 0 0,15-2-19 0 0,154-9 8 0 0,-146 6 78 0 0,93-22 0 0 0,-128 23 17 0 0,0 1 1 0 0,-1-1-1 0 0,0-1 1 0 0,0 0-1 0 0,0-1 1 0 0,-1 0-1 0 0,12-9 1 0 0,-19 13-12 0 0,0 0 0 0 0,-1 0 0 0 0,1-1 0 0 0,-1 1 0 0 0,0-1 0 0 0,1 1 1 0 0,-1-1-1 0 0,0 0 0 0 0,-1 0 0 0 0,1 0 0 0 0,0 0 0 0 0,-1-1 0 0 0,0 1 0 0 0,0 0 0 0 0,0 0 0 0 0,0-1 0 0 0,0 1 0 0 0,0-1 0 0 0,-1 1 0 0 0,0-1 0 0 0,0 1 1 0 0,0-1-1 0 0,0 1 0 0 0,0-1 0 0 0,-1 1 0 0 0,0 0 0 0 0,1-1 0 0 0,-1 1 0 0 0,-2-4 0 0 0,1 3 2 0 0,-1-1 1 0 0,1 0-1 0 0,-1 1 0 0 0,0 0 0 0 0,-1 0 0 0 0,1 0 1 0 0,-1 0-1 0 0,0 0 0 0 0,1 1 0 0 0,-2 0 0 0 0,1-1 0 0 0,0 1 1 0 0,-1 1-1 0 0,1-1 0 0 0,-1 1 0 0 0,0 0 0 0 0,0 0 1 0 0,-5-1-1 0 0,-5-2 95 0 0,0 1-1 0 0,0 1 1 0 0,-1 0-1 0 0,-29 0 1 0 0,31 3-58 0 0,-1 0 0 0 0,0 1 0 0 0,0 1 0 0 0,0 0 0 0 0,1 2 0 0 0,-1-1 0 0 0,1 2 0 0 0,0-1 0 0 0,0 2 1 0 0,-17 9-1 0 0,25-11-82 0 0,-1 0 1 0 0,1 0 0 0 0,0 0 0 0 0,0 1 0 0 0,1 0-1 0 0,-1 0 1 0 0,1 1 0 0 0,0-1 0 0 0,0 1 0 0 0,1 0-1 0 0,0 0 1 0 0,0 1 0 0 0,0-1 0 0 0,1 1-1 0 0,0 0 1 0 0,0 0 0 0 0,1 0 0 0 0,0 0 0 0 0,0 0-1 0 0,0 1 1 0 0,1-1 0 0 0,0 9 0 0 0,1-13-22 0 0,0 1 1 0 0,0-1-1 0 0,0 0 1 0 0,0 0-1 0 0,1 0 1 0 0,-1 0-1 0 0,1 0 1 0 0,0 0 0 0 0,0 0-1 0 0,0 0 1 0 0,0 0-1 0 0,1 0 1 0 0,-1 0-1 0 0,1 0 1 0 0,0-1-1 0 0,0 1 1 0 0,0-1-1 0 0,0 1 1 0 0,0-1-1 0 0,0 0 1 0 0,1 0-1 0 0,-1 0 1 0 0,1 0-1 0 0,-1 0 1 0 0,1 0-1 0 0,3 1 1 0 0,3 0 23 0 0,-1 0 0 0 0,1 0 0 0 0,-1-1 0 0 0,1 0 0 0 0,0-1 0 0 0,0 0 0 0 0,0 0 0 0 0,10-1 1 0 0,94-5-83 0 0,-110 6-12 0 0,1-1 0 0 0,-1 1 0 0 0,0-1 1 0 0,0 1-1 0 0,0 0 0 0 0,0 0 0 0 0,0 0 0 0 0,0 1 0 0 0,-1-1 0 0 0,5 3 0 0 0,27 21-1526 0 0,-19-12 465 0 0,15 6-1996 0 0,-6-12-3482 0 0,-6-4 749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0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67 259 2996 0 0,'0'0'17541'0'0,"-2"13"-16756"0"0,-3 28 101 0 0,1 81 0 0 0,8-84-662 0 0,1 0 0 0 0,13 50-1 0 0,29 71-29 0 0,-36-125-165 0 0,-10-31 0 0 0,0 1 0 0 0,0-1 0 0 0,0 1 0 0 0,-1-1 0 0 0,1 7 0 0 0,-11-21 516 0 0,-12-20-299 0 0,1-2-1 0 0,-19-38 1 0 0,31 52-257 0 0,1 0-1 0 0,1-1 1 0 0,0 0-1 0 0,2 0 1 0 0,-5-35-1 0 0,6 17-39 0 0,2 0-1 0 0,2 1 1 0 0,8-71 0 0 0,-4 82-7 0 0,1 1 1 0 0,1 0 0 0 0,2 0 0 0 0,0 1-1 0 0,1 0 1 0 0,20-35 0 0 0,-26 52 42 0 0,1 1 1 0 0,0 0-1 0 0,0 0 0 0 0,0 1 1 0 0,1-1-1 0 0,0 1 0 0 0,0 0 1 0 0,1 0-1 0 0,-1 1 0 0 0,1-1 1 0 0,0 1-1 0 0,0 0 0 0 0,1 1 1 0 0,-1 0-1 0 0,1 0 0 0 0,-1 0 1 0 0,1 1-1 0 0,0-1 0 0 0,0 2 1 0 0,0-1-1 0 0,0 1 0 0 0,1 0 1 0 0,-1 1-1 0 0,9 0 0 0 0,-11 0 3 0 0,-1 0 0 0 0,1 0 0 0 0,0 1-1 0 0,0-1 1 0 0,-1 1 0 0 0,1 1 0 0 0,0-1 0 0 0,-1 0-1 0 0,1 1 1 0 0,-1 0 0 0 0,0 0 0 0 0,6 4 0 0 0,-8-4 14 0 0,0 0 0 0 0,1 0 0 0 0,-1 0 0 0 0,0 0 0 0 0,0 0 0 0 0,0 1 0 0 0,-1-1 0 0 0,1 1 0 0 0,-1-1 0 0 0,1 1 0 0 0,-1 0 0 0 0,0 0 0 0 0,0 0 0 0 0,0-1 0 0 0,0 1 0 0 0,0 0 0 0 0,-1 0 0 0 0,0 0 0 0 0,1 0 0 0 0,-1 5 0 0 0,-1 1 36 0 0,1 1 0 0 0,-1 0 1 0 0,-1 0-1 0 0,0-1 0 0 0,0 1 0 0 0,-1-1 0 0 0,0 0 0 0 0,-1 0 0 0 0,0 0 0 0 0,0 0 0 0 0,-1 0 0 0 0,-7 9 1 0 0,-7 6-212 0 0,0-1 0 0 0,-36 33 0 0 0,-17 18-2881 0 0,62-59-895 0 0,31-31-12423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0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6705 0 0,'0'0'13079'0'0,"-5"14"-12492"0"0,0-3-448 0 0,3-5-90 0 0,-1 0 0 0 0,1-1 1 0 0,0 1-1 0 0,0 0 0 0 0,0 0 1 0 0,1 0-1 0 0,0 0 0 0 0,1 0 1 0 0,-1 1-1 0 0,1-1 1 0 0,0 0-1 0 0,0 0 0 0 0,1 0 1 0 0,2 8-1 0 0,1 0 43 0 0,2 1 0 0 0,0-2 0 0 0,1 1 0 0 0,0-1 0 0 0,1 0 0 0 0,0 0 0 0 0,1-1 1 0 0,11 11-1 0 0,-2-3-8 0 0,1-1 1 0 0,1-1-1 0 0,36 25 1 0 0,-50-38-56 0 0,1 0 0 0 0,-1-1 0 0 0,1 1 0 0 0,0-2 0 0 0,0 1 0 0 0,1-1 0 0 0,-1 0 0 0 0,1-1 0 0 0,0 0 0 0 0,0 0 0 0 0,-1 0 0 0 0,1-1 0 0 0,12 0 0 0 0,-18-1-5 0 0,-1 0 0 0 0,0 0 0 0 0,1 0 0 0 0,-1-1 0 0 0,0 1 0 0 0,1 0 0 0 0,-1-1 0 0 0,0 1 0 0 0,1-1 1 0 0,-1 1-1 0 0,0-1 0 0 0,0 0 0 0 0,1 0 0 0 0,-1 1 0 0 0,0-1 0 0 0,0 0 0 0 0,0 0 0 0 0,0 0 0 0 0,0 0 0 0 0,0 0 0 0 0,1-2 0 0 0,-1 1 28 0 0,0 0-1 0 0,-1 0 0 0 0,1 0 1 0 0,0-1-1 0 0,-1 1 0 0 0,1 0 1 0 0,-1 0-1 0 0,0-1 0 0 0,1 1 1 0 0,-1 0-1 0 0,-1-5 0 0 0,0 0-4 0 0,0 0 0 0 0,0 1 1 0 0,-1-1-1 0 0,0 1 0 0 0,0-1 0 0 0,-1 1 0 0 0,-6-12 0 0 0,-10-9-189 0 0,-2 1-1 0 0,-1 1 1 0 0,-39-35 0 0 0,0 0-1620 0 0,60 59 1550 0 0,-11-14-761 0 0,8 7-1403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7433 0 0,'0'0'12295'0'0,"3"16"-11810"0"0,27 121-42 0 0,-11-33-1099 0 0,-16-69-2045 0 0,-2 0-3525 0 0,-1-29 1494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1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11701 0 0,'0'0'8472'0'0,"11"17"-7670"0"0,41 55-206 0 0,-14-22-122 0 0,-25-34-381 0 0,-1 0 0 0 0,-1 0-1 0 0,0 1 1 0 0,13 30 0 0 0,-18-30-111 0 0,-4-12 78 0 0,-4-11 262 0 0,-8-23-186 0 0,4 13-133 0 0,1-1 1 0 0,-4-19-1 0 0,6 15-15 0 0,2 0 1 0 0,0-1-1 0 0,1 1 0 0 0,0-1 1 0 0,2 1-1 0 0,8-35 1 0 0,-3 27 4 0 0,1 0 1 0 0,2 1 0 0 0,1 0 0 0 0,16-31 0 0 0,-25 55 33 0 0,0 1 0 0 0,0 0 0 0 0,0 0 0 0 0,0 0 0 0 0,0 1 0 0 0,1-1 1 0 0,-1 0-1 0 0,4-2 0 0 0,-5 5-11 0 0,0-1-1 0 0,0 0 1 0 0,0 1 0 0 0,0-1 0 0 0,0 0-1 0 0,1 1 1 0 0,-1 0 0 0 0,0-1 0 0 0,0 1-1 0 0,1 0 1 0 0,-1-1 0 0 0,0 1 0 0 0,1 0-1 0 0,-1 0 1 0 0,0 0 0 0 0,0 0 0 0 0,1 0-1 0 0,-1 0 1 0 0,0 1 0 0 0,1-1 0 0 0,-1 0-1 0 0,0 1 1 0 0,0-1 0 0 0,1 1 0 0 0,-1-1-1 0 0,1 2 1 0 0,4 2 31 0 0,0 1 0 0 0,0 0 1 0 0,-1 0-1 0 0,0 0 0 0 0,0 1 0 0 0,0-1 0 0 0,7 14 0 0 0,-3-7 50 0 0,45 71 269 0 0,63 127 0 0 0,-108-193-748 0 0,-1 1 0 0 0,7 23 1 0 0,-13-34-386 0 0,0 1 1 0 0,0 0 0 0 0,-1 1 0 0 0,0 11 0 0 0,-10-52-18512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76 6157 0 0,'0'0'9199'0'0,"0"-13"-7090"0"0,1-6-1315 0 0,-1-10 48 0 0,1 15 2462 0 0,1 54-3068 0 0,9 56 0 0 0,-3-42-143 0 0,8 147-2799 0 0,-15-175 1993 0 0,-2-1 1 0 0,-1 1 0 0 0,-1-1 0 0 0,-1 1 0 0 0,-14 43 0 0 0,9-45-3163 0 0,0-6-1020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1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7977 0 0,'0'0'9527'0'0,"13"-9"-8935"0"0,-4 3-520 0 0,-3 1-37 0 0,1 1 0 0 0,-1-1 0 0 0,1 1 0 0 0,0 0 0 0 0,1 1 0 0 0,-1-1 0 0 0,1 2 0 0 0,-1-1 0 0 0,1 1 0 0 0,0 0 1 0 0,0 1-1 0 0,13-2 0 0 0,164-6 316 0 0,-132 3-258 0 0,78-18 0 0 0,-101 17-45 0 0,0-3 0 0 0,-1 0 0 0 0,53-28 0 0 0,-62 27 5 0 0,-1-1-1 0 0,0-1 1 0 0,0-1 0 0 0,-2-1-1 0 0,0 0 1 0 0,17-20 0 0 0,-30 29 123 0 0,0 1 0 0 0,0-1 0 0 0,0 1 0 0 0,3-9 1 0 0,-7 13-123 0 0,1 0 0 0 0,-1 0 1 0 0,1-1-1 0 0,-1 1 1 0 0,1 0-1 0 0,-1-1 0 0 0,0 1 1 0 0,0 0-1 0 0,0-1 0 0 0,0 1 1 0 0,0 0-1 0 0,0-2 1 0 0,0 2-46 0 0,0 1 1 0 0,-1-1-1 0 0,1 1 1 0 0,0-1-1 0 0,0 1 1 0 0,-1-1-1 0 0,1 1 1 0 0,0-1-1 0 0,-1 1 1 0 0,1-1-1 0 0,-1 1 1 0 0,1 0-1 0 0,-1-1 1 0 0,1 1 0 0 0,0 0-1 0 0,-1-1 1 0 0,1 1-1 0 0,-1 0 1 0 0,0 0-1 0 0,1-1 1 0 0,-1 1-1 0 0,1 0 1 0 0,-1 0-1 0 0,1 0 1 0 0,-1 0-1 0 0,1 0 1 0 0,-1 0-1 0 0,-1 0 1 0 0,-2-1-29 0 0,-1 1-1 0 0,0 0 1 0 0,0 0 0 0 0,0 0 0 0 0,1 1-1 0 0,-1-1 1 0 0,0 1 0 0 0,0 0-1 0 0,1 1 1 0 0,-9 3 0 0 0,10-4 22 0 0,1 1 0 0 0,-1-1 1 0 0,1 1-1 0 0,0 0 0 0 0,0 0 0 0 0,0 0 1 0 0,0 0-1 0 0,0 0 0 0 0,0 1 1 0 0,0-1-1 0 0,1 1 0 0 0,-1-1 0 0 0,1 1 1 0 0,0-1-1 0 0,0 1 0 0 0,0 0 0 0 0,0 0 1 0 0,0-1-1 0 0,0 7 0 0 0,0 2 59 0 0,0 0 1 0 0,0 0-1 0 0,2 1 0 0 0,-1-1 0 0 0,1 0 0 0 0,1 0 1 0 0,0 0-1 0 0,5 15 0 0 0,5 10 345 0 0,19 38 0 0 0,-26-63-291 0 0,87 178 1625 0 0,-80-165-1351 0 0,-12-24-392 0 0,0 0 0 0 0,0 0 0 0 0,0 1 0 0 0,0-1 0 0 0,0 0 0 0 0,0 0 0 0 0,0 0 0 0 0,0 0-1 0 0,1 0 1 0 0,-1 1 0 0 0,0-1 0 0 0,0 0 0 0 0,0 0 0 0 0,0 0 0 0 0,0 0 0 0 0,0 1 0 0 0,0-1 0 0 0,0 0 0 0 0,0 0 0 0 0,0 0-1 0 0,0 1 1 0 0,0-1 0 0 0,0 0 0 0 0,-1 0 0 0 0,1 0 0 0 0,0 0 0 0 0,0 0 0 0 0,0 1 0 0 0,0-1 0 0 0,0 0 0 0 0,0 0-1 0 0,0 0 1 0 0,0 0 0 0 0,0 0 0 0 0,-1 1 0 0 0,1-1 0 0 0,0 0 0 0 0,0 0 0 0 0,0 0 0 0 0,0 0 0 0 0,0 0 0 0 0,-1 0-1 0 0,-10 1-180 0 0,-13-6-288 0 0,-32-10-1037 0 0,-78-10 0 0 0,-64 4-4028 0 0,126 14 1623 0 0,-49-6-2642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1420 0 0,'0'0'8356'0'0,"0"-14"-5368"0"0,2-93 1504 0 0,0 94-3092 0 0,-2 13-1379 0 0,0 0-1 0 0,0 0 0 0 0,0 0 0 0 0,0 0 0 0 0,0 0 0 0 0,0 0 0 0 0,0 0 0 0 0,0 0 1 0 0,0 0-1 0 0,0 0 0 0 0,0 0 0 0 0,0 0 0 0 0,1 0 0 0 0,-1 0 0 0 0,0 0 0 0 0,0 0 0 0 0,0 0 1 0 0,0 0-1 0 0,0 0 0 0 0,0 0 0 0 0,0 0 0 0 0,0 0 0 0 0,0 0 0 0 0,0 0 0 0 0,0 0 1 0 0,1 0-1 0 0,-1 0 0 0 0,0 0 0 0 0,0 0 0 0 0,0 0 0 0 0,0 0 0 0 0,0 0 0 0 0,0 0 1 0 0,0 0-1 0 0,0 0 0 0 0,0 0 0 0 0,0 0 0 0 0,0 0 0 0 0,0 0 0 0 0,0 0 0 0 0,1 1 0 0 0,-1-1 1 0 0,0 0-1 0 0,0 0 0 0 0,0 0 0 0 0,0 0 0 0 0,0 0 0 0 0,0 0 0 0 0,0 0 0 0 0,0 0 1 0 0,0 0-1 0 0,0 0 0 0 0,0 0 0 0 0,0 1 0 0 0,0-1 0 0 0,0 0 0 0 0,0 0 0 0 0,0 0 1 0 0,7 24 539 0 0,43 320 1884 0 0,-33-210-2266 0 0,-3 3 27 0 0,-12-134-39 0 0,0-9-40 0 0,2-10 7 0 0,-4 15-131 0 0,18-75 28 0 0,3 1 0 0 0,33-77 0 0 0,-52 146-27 0 0,1 1-1 0 0,0-1 1 0 0,-1 1 0 0 0,2 0-1 0 0,-1 0 1 0 0,0 0-1 0 0,1 0 1 0 0,5-4 0 0 0,-6 7 0 0 0,-1 0-1 0 0,1 0 1 0 0,-1 0 0 0 0,1 1 0 0 0,0-1 0 0 0,0 1 0 0 0,0 0 0 0 0,0 0 0 0 0,0 0 0 0 0,0 0 0 0 0,0 1 0 0 0,0-1 0 0 0,0 1 0 0 0,0-1 0 0 0,0 1 0 0 0,0 0 0 0 0,5 1 0 0 0,-1 0 12 0 0,-1 0-1 0 0,0 1 1 0 0,0 0 0 0 0,1 0-1 0 0,-1 0 1 0 0,-1 1-1 0 0,1 0 1 0 0,0 0 0 0 0,-1 1-1 0 0,10 6 1 0 0,4 6 41 0 0,24 28 0 0 0,-35-37-56 0 0,33 41 47 0 0,53 77 1 0 0,-16-19-2265 0 0,-75-101 1844 0 0,1-1 1 0 0,0 0-1 0 0,0 0 0 0 0,0 0 1 0 0,0-1-1 0 0,1 1 1 0 0,-1-1-1 0 0,1 0 0 0 0,0 0 1 0 0,10 4-1 0 0,-10-6-312 0 0,1 1 1 0 0,-1-1-1 0 0,1 0 0 0 0,-1 0 1 0 0,1-1-1 0 0,0 0 1 0 0,-1 0-1 0 0,1 0 0 0 0,0 0 1 0 0,-1-1-1 0 0,6-1 1 0 0,25-10-3534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3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274 389 1032 0 0,'0'0'1648'0'0,"11"-14"2779"0"0,34-48-1952 0 0,-38 54-2022 0 0,-1-1 0 0 0,0 0 1 0 0,-1-1-1 0 0,0 1 0 0 0,0-1 0 0 0,-1 0 0 0 0,-1 0 0 0 0,0-1 0 0 0,0 1 1 0 0,-1-1-1 0 0,0 1 0 0 0,0-1 0 0 0,-1 0 0 0 0,-1 1 0 0 0,0-1 0 0 0,-2-16 1 0 0,1 22-314 0 0,0 0 0 0 0,0-1 0 0 0,0 1 1 0 0,-1 0-1 0 0,0 1 0 0 0,0-1 0 0 0,0 0 1 0 0,-1 0-1 0 0,1 1 0 0 0,-1 0 1 0 0,0-1-1 0 0,0 1 0 0 0,-1 0 0 0 0,1 0 1 0 0,-1 1-1 0 0,0-1 0 0 0,0 1 0 0 0,0 0 1 0 0,0 0-1 0 0,-1 0 0 0 0,1 0 1 0 0,-1 1-1 0 0,1 0 0 0 0,-11-3 0 0 0,8 2-50 0 0,-1 2 0 0 0,0-1-1 0 0,1 1 1 0 0,-1 0 0 0 0,0 1-1 0 0,0 0 1 0 0,0 0 0 0 0,0 1-1 0 0,1 0 1 0 0,-1 0 0 0 0,0 0-1 0 0,1 1 1 0 0,-1 1 0 0 0,1-1-1 0 0,-1 1 1 0 0,-6 4 0 0 0,1 1-31 0 0,0 0 0 0 0,0 1 0 0 0,1 0 0 0 0,0 1 0 0 0,1 0 0 0 0,0 1 0 0 0,1 1 0 0 0,-17 23 1 0 0,22-27-52 0 0,0 0 1 0 0,0 1 0 0 0,1 0-1 0 0,0 0 1 0 0,1 0 0 0 0,-4 16 0 0 0,6-19-11 0 0,0 1 1 0 0,0-1 0 0 0,1 1 0 0 0,0-1 0 0 0,0 1 0 0 0,0-1 0 0 0,1 1 0 0 0,0-1 0 0 0,1 1 0 0 0,3 10-1 0 0,-3-12 2 0 0,0-1 0 0 0,0 1 0 0 0,1 0 0 0 0,-1-1 0 0 0,1 0-1 0 0,0 0 1 0 0,1 0 0 0 0,-1 0 0 0 0,1 0 0 0 0,0 0-1 0 0,0-1 1 0 0,0 0 0 0 0,0 0 0 0 0,0 0 0 0 0,1 0 0 0 0,-1-1-1 0 0,1 1 1 0 0,0-1 0 0 0,0 0 0 0 0,0-1 0 0 0,0 1 0 0 0,9 0-1 0 0,-5 0-5 0 0,1-1 0 0 0,-1-1 0 0 0,0 0-1 0 0,1 0 1 0 0,-1-1 0 0 0,0 0 0 0 0,0-1-1 0 0,0 0 1 0 0,0 0 0 0 0,0-1 0 0 0,0 0-1 0 0,8-4 1 0 0,8-7-17 0 0,-1-1 0 0 0,28-23 1 0 0,-40 29 31 0 0,-10 8-18 0 0,0-1-1 0 0,0 1 1 0 0,0 0-1 0 0,0 0 1 0 0,0 0-1 0 0,0 0 1 0 0,1 0-1 0 0,-1 1 1 0 0,0-1-1 0 0,1 0 1 0 0,-1 1-1 0 0,0 0 1 0 0,1 0-1 0 0,-1-1 1 0 0,0 2 0 0 0,1-1-1 0 0,-1 0 1 0 0,0 0-1 0 0,1 1 1 0 0,-1-1-1 0 0,4 2 1 0 0,3 2-32 0 0,-1 0 0 0 0,0 0 0 0 0,0 1 0 0 0,10 8 0 0 0,-9-7-88 0 0,-1 0 1 0 0,15 7-1 0 0,-15-9 3 0 0,2-1 0 0 0,-1 1 0 0 0,0-2 0 0 0,1 1 0 0 0,-1-1 0 0 0,1-1 0 0 0,0 1 0 0 0,15-2 0 0 0,-20 0 102 0 0,-1 0 0 0 0,1-1 0 0 0,0 0-1 0 0,-1 0 1 0 0,1 0 0 0 0,0 0 0 0 0,-1-1-1 0 0,1 0 1 0 0,-1 0 0 0 0,0 0 0 0 0,0-1-1 0 0,0 1 1 0 0,0-1 0 0 0,0 0-1 0 0,0 0 1 0 0,-1 0 0 0 0,1 0 0 0 0,-1-1-1 0 0,3-4 1 0 0,5-9 45 0 0,-1-1-1 0 0,0 0 1 0 0,-1-1 0 0 0,10-32-1 0 0,-14 32 99 0 0,2 1 0 0 0,0 1 0 0 0,2 0 0 0 0,0 0 0 0 0,17-25 0 0 0,-21 36-70 0 0,0 1 1 0 0,1 0-1 0 0,0 0 1 0 0,0 0-1 0 0,0 1 1 0 0,0 0-1 0 0,1 0 1 0 0,-1 0-1 0 0,1 1 1 0 0,0 0-1 0 0,0 1 1 0 0,0-1-1 0 0,1 1 1 0 0,-1 1-1 0 0,0-1 1 0 0,1 1-1 0 0,7 0 1 0 0,-2 1 7 0 0,-1 0 0 0 0,1 0 0 0 0,-1 1 0 0 0,1 1-1 0 0,-1 0 1 0 0,0 1 0 0 0,0 0 0 0 0,0 1 0 0 0,17 7 0 0 0,-24-8-40 0 0,0-1 1 0 0,0 1-1 0 0,-1 0 0 0 0,1 0 1 0 0,-1 1-1 0 0,0-1 0 0 0,0 1 1 0 0,0 0-1 0 0,0 0 0 0 0,-1 0 1 0 0,3 5-1 0 0,-4-6-8 0 0,-1-1 1 0 0,1 1-1 0 0,-1-1 1 0 0,0 1-1 0 0,0 0 1 0 0,-1-1-1 0 0,1 1 0 0 0,0 0 1 0 0,-1-1-1 0 0,0 1 1 0 0,1 0-1 0 0,-1 0 1 0 0,0 0-1 0 0,-1-1 0 0 0,1 1 1 0 0,0 0-1 0 0,-1 0 1 0 0,0 0-1 0 0,1-1 0 0 0,-1 1 1 0 0,0-1-1 0 0,0 1 1 0 0,-3 3-1 0 0,0 0 2 0 0,0 0 1 0 0,-1 0-1 0 0,0-1 0 0 0,0 0 0 0 0,0 0 0 0 0,-1 0 1 0 0,0-1-1 0 0,0 0 0 0 0,-6 4 0 0 0,-60 29 53 0 0,56-30-464 0 0,0-1-1 0 0,-1 0 1 0 0,1-2-1 0 0,-1 1 1 0 0,-1-2 0 0 0,1-1-1 0 0,0 0 1 0 0,-19 0-1 0 0,30-4-1155 0 0,6 2 1361 0 0,0-1 1 0 0,0 1 0 0 0,0 0 0 0 0,0-1 0 0 0,0 1 0 0 0,0 0 0 0 0,1 0-1 0 0,-1-1 1 0 0,0 1 0 0 0,0 0 0 0 0,0-1 0 0 0,0 1 0 0 0,0 0 0 0 0,0 0-1 0 0,0-1 1 0 0,1 1 0 0 0,-1 0 0 0 0,0 0 0 0 0,2-2-1165 0 0,-2 2 1165 0 0,0 0 0 0 0,0 0-1 0 0,1 0 1 0 0,-1 0 0 0 0,18-13-5856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9 166 5044 0 0,'0'0'8793'0'0,"-2"-13"-7373"0"0,-4-44-178 0 0,6 55-1170 0 0,0 0 1 0 0,0 0-1 0 0,0 0 0 0 0,0 0 1 0 0,0 0-1 0 0,1 0 0 0 0,-1 0 1 0 0,1 0-1 0 0,-1 0 0 0 0,1 0 0 0 0,0 0 1 0 0,0 1-1 0 0,0-1 0 0 0,0 0 1 0 0,0 0-1 0 0,0 1 0 0 0,0-1 1 0 0,0 1-1 0 0,1-1 0 0 0,-1 1 1 0 0,0 0-1 0 0,1-1 0 0 0,0 1 1 0 0,-1 0-1 0 0,3-2 0 0 0,2 0 119 0 0,2-2-1 0 0,0 0 0 0 0,0 0 1 0 0,1 1-1 0 0,-1 0 0 0 0,1 1 1 0 0,17-4-1 0 0,-6 2 133 0 0,0 2-1 0 0,23-2 1 0 0,-38 5-252 0 0,1-1-1 0 0,0 1 1 0 0,-1 0 0 0 0,1 1-1 0 0,0 0 1 0 0,-1 0 0 0 0,1 0-1 0 0,-1 0 1 0 0,1 1 0 0 0,-1 0-1 0 0,0 0 1 0 0,1 0 0 0 0,-1 1-1 0 0,0-1 1 0 0,-1 1 0 0 0,1 1-1 0 0,0-1 1 0 0,-1 1 0 0 0,0-1-1 0 0,0 1 1 0 0,5 6 0 0 0,0 0-166 0 0,-1 1 0 0 0,0 1 1 0 0,-1-1-1 0 0,0 1 0 0 0,-1 1 0 0 0,0-1 1 0 0,-1 1-1 0 0,0 0 0 0 0,-1 0 1 0 0,-1 1-1 0 0,0-1 0 0 0,0 1 0 0 0,-2-1 1 0 0,0 1-1 0 0,0 18 0 0 0,-2-23-683 0 0,1 14-1514 0 0,0-22 1998 0 0,0 0 0 0 0,0 0-1 0 0,0 0 1 0 0,0 1 0 0 0,0-1 0 0 0,1 0-1 0 0,-1 0 1 0 0,0 0 0 0 0,1 0 0 0 0,-1 0-1 0 0,1 0 1 0 0,-1 0 0 0 0,1 0 0 0 0,-1 0-1 0 0,2 1 1 0 0,6 1-4628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190 416 3088 0 0,'0'0'15266'0'0,"-8"-2"-14820"0"0,5 1-402 0 0,0 0-1 0 0,0 0 1 0 0,1 0 0 0 0,-1 1-1 0 0,0-1 1 0 0,0 1-1 0 0,0 0 1 0 0,0 0-1 0 0,0 0 1 0 0,0 0-1 0 0,0 0 1 0 0,0 1-1 0 0,0-1 1 0 0,1 1-1 0 0,-1 0 1 0 0,0 0 0 0 0,0 0-1 0 0,1 0 1 0 0,-1 0-1 0 0,0 1 1 0 0,1-1-1 0 0,-5 4 1 0 0,-4 4 164 0 0,0 0 0 0 0,0 1 1 0 0,1 0-1 0 0,0 1 0 0 0,1 0 0 0 0,0 1 1 0 0,-11 17-1 0 0,17-23-177 0 0,0 0 0 0 0,0 0 0 0 0,1-1 0 0 0,-1 1 0 0 0,1 1 0 0 0,1-1 0 0 0,-1 0 0 0 0,1 0 0 0 0,0 1 0 0 0,1-1 0 0 0,-1 1 0 0 0,1-1 0 0 0,0 1 0 0 0,1-1 0 0 0,0 0 1 0 0,0 1-1 0 0,0-1 0 0 0,1 0 0 0 0,3 9 0 0 0,-3-11-24 0 0,0 1 1 0 0,0-1-1 0 0,1 0 1 0 0,0 0 0 0 0,0 0-1 0 0,0 0 1 0 0,0-1-1 0 0,0 1 1 0 0,1-1 0 0 0,-1 0-1 0 0,1 0 1 0 0,0 0-1 0 0,0 0 1 0 0,0-1-1 0 0,0 0 1 0 0,6 3 0 0 0,0-2 15 0 0,-1 0 1 0 0,1 0 0 0 0,-1-1 0 0 0,1-1 0 0 0,0 0-1 0 0,19 0 1 0 0,-25-1-16 0 0,1 0-1 0 0,0-1 1 0 0,-1 1 0 0 0,1-1-1 0 0,-1 0 1 0 0,1-1-1 0 0,-1 1 1 0 0,1-1 0 0 0,-1 0-1 0 0,0 0 1 0 0,0 0 0 0 0,0-1-1 0 0,0 1 1 0 0,0-1 0 0 0,0 0-1 0 0,-1 0 1 0 0,0 0-1 0 0,1-1 1 0 0,-1 1 0 0 0,0-1-1 0 0,-1 0 1 0 0,1 0 0 0 0,-1 0-1 0 0,4-8 1 0 0,0-1-16 0 0,-2 1-1 0 0,1-1 1 0 0,-2 1-1 0 0,0-1 1 0 0,0 0 0 0 0,-2-1-1 0 0,2-22 1 0 0,-6-37-275 0 0,-19-128-1 0 0,3 58 122 0 0,18 132 197 0 0,0-2-23 0 0,0 0 0 0 0,-7-25 0 0 0,7 36 23 0 0,0-1 0 0 0,0 0 1 0 0,0 0-1 0 0,0 0 0 0 0,-1 0 1 0 0,1 1-1 0 0,-1-1 0 0 0,0 1 1 0 0,0-1-1 0 0,0 1 0 0 0,0 0 1 0 0,0-1-1 0 0,0 1 0 0 0,0 0 0 0 0,-1 1 1 0 0,1-1-1 0 0,-6-2 0 0 0,3 1 542 0 0,16 5-361 0 0,-2-2-97 0 0,-1 1 0 0 0,0 0 0 0 0,0 1 0 0 0,0 0-1 0 0,0 0 1 0 0,0 1 0 0 0,-1 0 0 0 0,14 7 0 0 0,-4-1-22 0 0,-2 1-1 0 0,28 22 1 0 0,-28-18 1 0 0,0 1 0 0 0,-1 0 0 0 0,-1 1 0 0 0,0 0-1 0 0,-1 1 1 0 0,-1 1 0 0 0,-1 0 0 0 0,15 34 0 0 0,-1 12 412 0 0,22 86 0 0 0,-36-110-433 0 0,-8-33-61 0 0,66 280 180 0 0,-66-276-485 0 0,-1 1 0 0 0,0-1 0 0 0,0 1 0 0 0,-1 0 0 0 0,-1-1 0 0 0,-1 16 0 0 0,1-25 156 0 0,0 0 0 0 0,0 0 0 0 0,0-1 0 0 0,0 1 0 0 0,0 0 0 0 0,0 0 0 0 0,-1 0 0 0 0,1-1 0 0 0,0 1 0 0 0,-1-1 0 0 0,0 1 0 0 0,1-1 0 0 0,-1 0 1 0 0,0 1-1 0 0,1-1 0 0 0,-1 0 0 0 0,0 0 0 0 0,0 0 0 0 0,-3 0 0 0 0,-2 2-892 0 0,0-1 0 0 0,-1 0 0 0 0,-13 2 0 0 0,-9-3-4091 0 0,-12-4-2153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6249 0 0,'0'0'9688'0'0,"11"-12"-8319"0"0,-3 2-1073 0 0,1 0 53 0 0,0 0 0 0 0,1 1 0 0 0,0 0 0 0 0,0 0 0 0 0,1 1 0 0 0,22-13 0 0 0,2 4 364 0 0,1 2 1 0 0,1 2-1 0 0,65-16 1 0 0,117-9-147 0 0,-186 34-594 0 0,-21 4-50 0 0,-1-2 0 0 0,1 0 0 0 0,11-3 0 0 0,-17 1-492 0 0,-9 1-421 0 0,-10-1-27 0 0,-15 0-838 0 0,-10-2-2008 0 0,34 5 2666 0 0,-1 0 0 0 0,1-1 0 0 0,0 1 0 0 0,0-1 0 0 0,-7-3 0 0 0,10 5 1107 0 0,1 0 0 0 0,0-1 0 0 0,0 1 0 0 0,0 0 0 0 0,0 0 0 0 0,-1 0 0 0 0,1 0 0 0 0,0 0 1 0 0,0 0-1 0 0,0-1 0 0 0,0 1 0 0 0,0 0 0 0 0,-1 0 0 0 0,1 0 0 0 0,0 0 0 0 0,0-1 0 0 0,0 1 0 0 0,0 0 0 0 0,0 0 1 0 0,0 0-1 0 0,0-1 0 0 0,0 1 0 0 0,0 0 0 0 0,0 0 0 0 0,0 0 0 0 0,0-1 0 0 0,0 1 0 0 0,0 0 0 0 0,0 0 0 0 0,0-1 1 0 0,0 1-1 0 0,0 0 0 0 0,6-11-4358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9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286 266 3056 0 0,'0'0'9200'0'0,"13"-2"-8752"0"0,21-3-3 0 0,12-1 1097 0 0,77-20 0 0 0,-121 26-1455 0 0,0-1 0 0 0,0 1 0 0 0,0-1 0 0 0,-1 0 1 0 0,1 0-1 0 0,0 1 0 0 0,-1-1 0 0 0,1 0 0 0 0,0-1 0 0 0,-1 1 0 0 0,0 0 1 0 0,1 0-1 0 0,-1-1 0 0 0,0 1 0 0 0,1 0 0 0 0,-1-1 0 0 0,0 1 0 0 0,0-1 1 0 0,0 0-1 0 0,0 1 0 0 0,-1-1 0 0 0,1 0 0 0 0,0 0 0 0 0,-1 1 0 0 0,1-1 1 0 0,-1 0-1 0 0,0 0 0 0 0,1 0 0 0 0,-1 0 0 0 0,0 0 0 0 0,0 0 0 0 0,0 1 1 0 0,-1-3-1 0 0,0-1 3 0 0,0 0 1 0 0,0 1-1 0 0,-1-1 1 0 0,0 1 0 0 0,1-1-1 0 0,-2 1 1 0 0,1 0-1 0 0,-1 0 1 0 0,1 0-1 0 0,-1 0 1 0 0,0 0 0 0 0,-4-3-1 0 0,-3-3 9 0 0,-1 1 0 0 0,-1 0 0 0 0,0 0 0 0 0,0 1 0 0 0,0 1 0 0 0,-1 0 0 0 0,0 1 0 0 0,0 0 0 0 0,-15-4 0 0 0,2 2 142 0 0,-1 2 1 0 0,1 1-1 0 0,-53-4 1 0 0,71 9-210 0 0,0 0 1 0 0,-1 0 0 0 0,1 0 0 0 0,0 1-1 0 0,0 0 1 0 0,-1 1 0 0 0,1 0 0 0 0,0 0-1 0 0,0 1 1 0 0,-7 3 0 0 0,12-4-38 0 0,0 0 0 0 0,0-1 1 0 0,0 1-1 0 0,1 0 0 0 0,-1 1 0 0 0,1-1 0 0 0,0 0 1 0 0,-1 1-1 0 0,1-1 0 0 0,0 1 0 0 0,0 0 0 0 0,1-1 1 0 0,-1 1-1 0 0,0 0 0 0 0,1 0 0 0 0,0 0 0 0 0,0 0 1 0 0,0 1-1 0 0,0-1 0 0 0,0 0 0 0 0,1 0 0 0 0,-1 1 1 0 0,1-1-1 0 0,0 0 0 0 0,0 1 0 0 0,0-1 1 0 0,1 7-1 0 0,0-8 11 0 0,-1 1 0 0 0,1-1 0 0 0,-1 1 0 0 0,1-1 0 0 0,0 1 0 0 0,0-1 0 0 0,0 1 0 0 0,0-1 0 0 0,1 0-1 0 0,-1 1 1 0 0,1-1 0 0 0,-1 0 0 0 0,1 0 0 0 0,0 0 0 0 0,0 0 0 0 0,0-1 0 0 0,0 1 0 0 0,0 0 0 0 0,0-1 0 0 0,0 1 0 0 0,0-1 0 0 0,1 0 0 0 0,-1 0 0 0 0,0 0 0 0 0,1 0 0 0 0,-1 0 0 0 0,1 0 0 0 0,0-1 0 0 0,-1 1 0 0 0,4-1 0 0 0,2 1 33 0 0,0-1 0 0 0,-1 0-1 0 0,1 0 1 0 0,0-1 0 0 0,-1 1 0 0 0,1-2 0 0 0,-1 1-1 0 0,1-1 1 0 0,9-4 0 0 0,-12 4-42 0 0,38-13 79 0 0,-40 14-67 0 0,0 0 0 0 0,1 1 0 0 0,-1-1 0 0 0,0 1 0 0 0,1 0 1 0 0,-1 0-1 0 0,0 0 0 0 0,1 0 0 0 0,-1 0 0 0 0,0 1 0 0 0,4 0 0 0 0,-5 1 7 0 0,1-1-1 0 0,-1 0 1 0 0,0 1-1 0 0,0-1 1 0 0,0 1-1 0 0,-1 0 1 0 0,1-1-1 0 0,0 1 1 0 0,-1 0-1 0 0,1 0 1 0 0,-1 0 0 0 0,1 0-1 0 0,0 3 1 0 0,14 33 244 0 0,-10-22-110 0 0,34 84 454 0 0,-34-88-585 0 0,0 0 1 0 0,2 0-1 0 0,-1 0 0 0 0,1-1 1 0 0,18 18-1 0 0,-25-28-4 0 0,-1 0 0 0 0,1-1 0 0 0,0 1 0 0 0,-1 0 0 0 0,1-1 0 0 0,0 1 0 0 0,0-1 0 0 0,-1 1-1 0 0,1-1 1 0 0,0 0 0 0 0,0 1 0 0 0,0-1 0 0 0,0 0 0 0 0,-1 1 0 0 0,1-1 0 0 0,0 0 0 0 0,0 0 0 0 0,0 0-1 0 0,0 0 1 0 0,0 0 0 0 0,0 0 0 0 0,0 0 0 0 0,0 0 0 0 0,-1 0 0 0 0,1-1 0 0 0,0 1 0 0 0,0 0 0 0 0,0 0 0 0 0,1-1-1 0 0,1-1 2 0 0,1-1-1 0 0,-1 1 1 0 0,0-1-1 0 0,0 1 1 0 0,4-6-1 0 0,5-4-18 0 0,7-2-81 0 0,30-18 0 0 0,-33 22 82 0 0,0 0 0 0 0,0-1-1 0 0,18-17 1 0 0,-31 25-3 0 0,-1 1 1 0 0,-1 1 0 0 0,1-1 0 0 0,0 1 0 0 0,-1-1 0 0 0,0 1 0 0 0,1-1 0 0 0,-1 0-1 0 0,0 0 1 0 0,0 0 0 0 0,0 0 0 0 0,0 1 0 0 0,0-1 0 0 0,0-1 0 0 0,0 1 0 0 0,-1 0 0 0 0,1 0-1 0 0,-1 0 1 0 0,1 0 0 0 0,-1 0 0 0 0,0-3 0 0 0,-1-4-30 0 0,0 1 0 0 0,0 0 0 0 0,0 0 0 0 0,-1 0 0 0 0,-1 0 0 0 0,1 1 0 0 0,-1-1 1 0 0,-1 0-1 0 0,1 1 0 0 0,-1 0 0 0 0,0 0 0 0 0,-1 0 0 0 0,-7-8 0 0 0,3 4 7 0 0,-1 0 1 0 0,0 1-1 0 0,-1 1 0 0 0,0 0 1 0 0,0 0-1 0 0,-24-13 1 0 0,23 16 27 0 0,0 1 0 0 0,0 1 1 0 0,0 0-1 0 0,-1 1 0 0 0,0 0 1 0 0,1 0-1 0 0,-25 0 1 0 0,14 2 99 0 0,0 1 0 0 0,1 2 0 0 0,-39 6 0 0 0,43-4-42 0 0,0 1 1 0 0,0 1-1 0 0,0 1 1 0 0,0 0-1 0 0,1 1 1 0 0,1 1-1 0 0,-1 0 0 0 0,1 2 1 0 0,1-1-1 0 0,-19 18 1 0 0,26-20-48 0 0,0-1-1 0 0,0 2 1 0 0,1-1 0 0 0,0 1 0 0 0,0 0-1 0 0,1 1 1 0 0,0-1 0 0 0,1 1 0 0 0,0 0-1 0 0,0 1 1 0 0,1-1 0 0 0,1 1 0 0 0,0 0 0 0 0,0 0-1 0 0,1 0 1 0 0,0 0 0 0 0,1 0 0 0 0,0 18-1 0 0,2-25-8 0 0,-1 0 0 0 0,1 0 0 0 0,0 0 0 0 0,0 1-1 0 0,0-1 1 0 0,0 0 0 0 0,1 0 0 0 0,-1-1 0 0 0,1 1 0 0 0,0 0-1 0 0,0 0 1 0 0,1-1 0 0 0,-1 1 0 0 0,1-1 0 0 0,-1 0 0 0 0,1 0-1 0 0,0 0 1 0 0,1 0 0 0 0,3 3 0 0 0,-1-3 8 0 0,0 1-1 0 0,0-1 1 0 0,0 0 0 0 0,0 0 0 0 0,1-1-1 0 0,-1 0 1 0 0,1 0 0 0 0,0-1-1 0 0,-1 0 1 0 0,1 0 0 0 0,8 0 0 0 0,-2 0-13 0 0,-1-1 0 0 0,0-1 0 0 0,0 0 0 0 0,0 0 0 0 0,0-1 0 0 0,0-1 1 0 0,0 0-1 0 0,-1-1 0 0 0,1 0 0 0 0,-1 0 0 0 0,0-1 0 0 0,0-1 0 0 0,-1 0 1 0 0,17-12-1 0 0,-10 3 5 0 0,-1 1 1 0 0,-1-2-1 0 0,23-29 0 0 0,-38 44-2 0 0,1 1-8 0 0,0-1 1 0 0,-1 0 0 0 0,1 0 0 0 0,0 0-1 0 0,-1 1 1 0 0,1-1 0 0 0,0 0 0 0 0,0 1-1 0 0,0-1 1 0 0,-1 0 0 0 0,1 1 0 0 0,0-1-1 0 0,0 1 1 0 0,0 0 0 0 0,0-1 0 0 0,0 1-1 0 0,0 0 1 0 0,0-1 0 0 0,0 1-1 0 0,0 0 1 0 0,0 0 0 0 0,0 0 0 0 0,0 0-1 0 0,0 0 1 0 0,0 0 0 0 0,0 0 0 0 0,0 0-1 0 0,0 1 1 0 0,0-1 0 0 0,0 0 0 0 0,0 0-1 0 0,0 1 1 0 0,0-1 0 0 0,0 1 0 0 0,0-1-1 0 0,0 1 1 0 0,0-1 0 0 0,0 1-1 0 0,0 0 1 0 0,-1-1 0 0 0,2 2 0 0 0,3 4 0 0 0,0-1 1 0 0,0 1-1 0 0,0 0 0 0 0,5 11 1 0 0,-4-7 54 0 0,20 31 14 0 0,-2 2-1 0 0,-2 1 0 0 0,-2 1 0 0 0,-2 0 0 0 0,-2 1 0 0 0,-2 1 1 0 0,11 69-1 0 0,-21-94-63 0 0,-2 0-1 0 0,0 0 1 0 0,-2 0 0 0 0,0 0 0 0 0,-5 30-1 0 0,4-44 3 0 0,-1 0 0 0 0,0 1 0 0 0,0-1 0 0 0,-1 0 0 0 0,0 0 0 0 0,0 0 0 0 0,-1-1 0 0 0,0 1 0 0 0,0-1-1 0 0,-1 0 1 0 0,0 0 0 0 0,0 0 0 0 0,-1-1 0 0 0,0 0 0 0 0,0 0 0 0 0,-13 10 0 0 0,9-10-5 0 0,-1 0 0 0 0,1-1 0 0 0,-1 0 0 0 0,0-1 1 0 0,-1 0-1 0 0,1-1 0 0 0,-1 0 0 0 0,1-1 0 0 0,-1 0 1 0 0,0-1-1 0 0,0 0 0 0 0,0-1 0 0 0,1 0 0 0 0,-1-1 1 0 0,0 0-1 0 0,-15-5 0 0 0,14 4-104 0 0,0-2-1 0 0,0 0 1 0 0,0 0-1 0 0,1-2 1 0 0,-1 1-1 0 0,1-1 1 0 0,1-1-1 0 0,-1 0 1 0 0,1-1 0 0 0,0 0-1 0 0,1-1 1 0 0,0 0-1 0 0,0-1 1 0 0,-8-11-1 0 0,14 16-101 0 0,0-1 0 0 0,1 1 0 0 0,0-1 0 0 0,0 0 1 0 0,0 0-1 0 0,0-1 0 0 0,1 1 0 0 0,0 0 0 0 0,1-1 0 0 0,0 1 0 0 0,0-1 0 0 0,0 0 0 0 0,0 1 0 0 0,1-1 0 0 0,0 0 0 0 0,1 1 0 0 0,0-1 0 0 0,0 1 0 0 0,0-1 0 0 0,0 0 0 0 0,1 1 0 0 0,0 0 1 0 0,1-1-1 0 0,0 1 0 0 0,6-10 0 0 0,5-6-2101 0 0,2 1 0 0 0,0 0 0 0 0,1 1 0 0 0,25-21 0 0 0,11-7-4358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9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1 406 1032 0 0,'0'0'489'0'0,"15"-4"632"0"0,89-30 3906 0 0,-20 7-1488 0 0,33-12 1628 0 0,-105 34-4675 0 0,1 0 0 0 0,-2-1 0 0 0,1 0 1 0 0,14-11-1 0 0,-22 14-362 0 0,0 0 0 0 0,-1 1-1 0 0,1-2 1 0 0,-1 1 0 0 0,0 0 0 0 0,0-1 0 0 0,0 1 0 0 0,-1-1 0 0 0,1 0 0 0 0,-1 0 0 0 0,0 0-1 0 0,0 0 1 0 0,0 0 0 0 0,-1-1 0 0 0,1 1 0 0 0,0-6 0 0 0,-2 3-40 0 0,0-1 0 0 0,0 1 0 0 0,0 0 1 0 0,-1 0-1 0 0,0 0 0 0 0,-1-1 0 0 0,0 1 0 0 0,0 1 0 0 0,0-1 1 0 0,-1 0-1 0 0,0 0 0 0 0,0 1 0 0 0,-1 0 0 0 0,1-1 0 0 0,-1 1 0 0 0,-1 1 1 0 0,1-1-1 0 0,-1 1 0 0 0,0-1 0 0 0,-1 1 0 0 0,-6-5 0 0 0,6 5-56 0 0,-1 0-1 0 0,0 0 0 0 0,0 0 0 0 0,-1 1 0 0 0,1 0 1 0 0,-1 1-1 0 0,0 0 0 0 0,0 0 0 0 0,0 0 0 0 0,0 1 1 0 0,0 0-1 0 0,-1 1 0 0 0,1 0 0 0 0,-1 0 0 0 0,1 1 1 0 0,-1 0-1 0 0,1 0 0 0 0,-10 2 0 0 0,13 0-12 0 0,1-1-1 0 0,-1 1 1 0 0,0 1-1 0 0,1-1 1 0 0,-1 0-1 0 0,1 1 1 0 0,0 0-1 0 0,0 0 0 0 0,0 0 1 0 0,0 1-1 0 0,0-1 1 0 0,1 1-1 0 0,0 0 1 0 0,-1 0-1 0 0,1 0 1 0 0,1 1-1 0 0,-5 8 1 0 0,1-2 24 0 0,2 0 1 0 0,-1 0 0 0 0,2 0-1 0 0,-1 0 1 0 0,1 1 0 0 0,-1 19-1 0 0,2-16 0 0 0,2 0-1 0 0,0 1 1 0 0,0-1 0 0 0,2 0-1 0 0,0 0 1 0 0,1 0-1 0 0,0 0 1 0 0,11 27-1 0 0,-10-32-43 0 0,0 0 0 0 0,1-1 0 0 0,1 1 0 0 0,-1-1 0 0 0,1 0 0 0 0,1-1 0 0 0,0 0 0 0 0,0 0 0 0 0,1 0 0 0 0,0-1 0 0 0,0 0-1 0 0,0-1 1 0 0,14 9 0 0 0,-13-11-144 0 0,-1-1-1 0 0,1 0 0 0 0,-1 0 1 0 0,1-1-1 0 0,0 0 1 0 0,0 0-1 0 0,0-1 0 0 0,0 0 1 0 0,0-1-1 0 0,14-1 1 0 0,-19 1 63 0 0,2 0-226 0 0,1-1 0 0 0,-1 0 0 0 0,1 0 0 0 0,-1 0 0 0 0,1-1 0 0 0,-1 0 0 0 0,0 0 0 0 0,0 0 0 0 0,0-1 0 0 0,0 0 0 0 0,0 0 0 0 0,0-1 0 0 0,-1 0 0 0 0,0 0 0 0 0,10-9 0 0 0,-10 8-646 0 0,-1 0 0 0 0,1-1 0 0 0,-1 1 0 0 0,0-1 0 0 0,-1 0 0 0 0,1-1 0 0 0,-1 1 0 0 0,0 0 0 0 0,3-13 0 0 0,4-27-4997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7989 0 0,'0'0'15281'0'0,"8"9"-14697"0"0,0-1-478 0 0,-1 1 0 0 0,-1 0-1 0 0,0 1 1 0 0,0-1 0 0 0,0 1-1 0 0,-1 0 1 0 0,-1 1 0 0 0,4 12 0 0 0,41 250 832 0 0,-19-80-886 0 0,-16-122-204 0 0,15 68-2171 0 0,-29-137 2113 0 0,0 0 0 0 0,1-1 1 0 0,-1 1-1 0 0,1-1 0 0 0,-1 1 1 0 0,1-1-1 0 0,0 1 0 0 0,0-1 1 0 0,0 1-1 0 0,0-1 0 0 0,0 1 1 0 0,1 0-1 0 0,-2-2 125 0 0,0 0-1 0 0,0 1 1 0 0,1-1-1 0 0,-1 0 1 0 0,0 0-1 0 0,0 0 1 0 0,0 0 0 0 0,1 0-1 0 0,-1 0 1 0 0,0 0-1 0 0,0 0 1 0 0,0 0-1 0 0,1 0 1 0 0,-1 0 0 0 0,0 0-1 0 0,0 0 1 0 0,0 0-1 0 0,1 0 1 0 0,-1 0-1 0 0,0 0 1 0 0,0 0 0 0 0,0 0-1 0 0,1 0 1 0 0,-1 0-1 0 0,0-1 1 0 0,0 1-1 0 0,0 0 1 0 0,0 0 0 0 0,1 0-1 0 0,-1 0 1 0 0,0 0-1 0 0,0-1 1 0 0,6-12-2084 0 0,5-30-6533 0 0,-8 4 1929 0 0</inkml:trace>
  <inkml:trace contextRef="#ctx0" brushRef="#br0" timeOffset="1">315 0 5124 0 0,'0'0'17809'0'0,"10"14"-17038"0"0,11 15-440 0 0,-1 0 0 0 0,22 43 0 0 0,2 24-84 0 0,-4 2 0 0 0,-4 1 0 0 0,27 123 0 0 0,-56-193-680 0 0,-1 1-1 0 0,-2-1 1 0 0,-1 1-1 0 0,-1 55 0 0 0,-2-81 258 0 0,-1-1 0 0 0,1 0-1 0 0,-1 1 1 0 0,0-1 0 0 0,0 0-1 0 0,0 0 1 0 0,0 1 0 0 0,0-1-1 0 0,-1 0 1 0 0,0 0 0 0 0,1 0-1 0 0,-1-1 1 0 0,0 1 0 0 0,-1 0 0 0 0,1-1-1 0 0,0 1 1 0 0,-4 2 0 0 0,3-3-402 0 0,0 0 1 0 0,0 0 0 0 0,0-1 0 0 0,-1 1 0 0 0,1-1 0 0 0,0 1 0 0 0,-1-1 0 0 0,1 0 0 0 0,-1 0 0 0 0,1-1 0 0 0,-5 1 0 0 0,-24-2-4909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6505 0 0,'0'0'9793'0'0,"2"-12"-8352"0"0,-1 2-1113 0 0,-1 6-239 0 0,1 0 1 0 0,-1 0-1 0 0,0 0 1 0 0,1 0-1 0 0,0 0 1 0 0,0 0-1 0 0,0 0 1 0 0,1 1 0 0 0,-1-1-1 0 0,1 1 1 0 0,0-1-1 0 0,0 1 1 0 0,0-1-1 0 0,0 1 1 0 0,1 0 0 0 0,-1 0-1 0 0,1 0 1 0 0,0 0-1 0 0,4-3 1 0 0,19-10 164 0 0,-1 2 1 0 0,2 0-1 0 0,0 2 1 0 0,42-14-1 0 0,120-23 83 0 0,-34 22-68 0 0,-123 23 159 0 0,0 1 0 0 0,59 4-1 0 0,-86-1-370 0 0,0 1 0 0 0,-1 0 0 0 0,1 0 0 0 0,-1 0 0 0 0,0 0 0 0 0,1 1 0 0 0,-1-1 0 0 0,0 1 0 0 0,0 0 0 0 0,0 0 0 0 0,0 1 0 0 0,0-1 0 0 0,0 1 0 0 0,-1 0-1 0 0,7 6 1 0 0,-5-2 49 0 0,1 1-1 0 0,-1 0 1 0 0,0 0-1 0 0,-1 0 1 0 0,1 0-1 0 0,4 17 1 0 0,0 1-95 0 0,-1 0 1 0 0,-1 1-1 0 0,-1 0 0 0 0,-2 0 1 0 0,-1 1-1 0 0,-1-1 0 0 0,-2 54 1 0 0,-1-75-237 0 0,0 0 1 0 0,0-1-1 0 0,0 1 1 0 0,-2 5-1 0 0,2-10 73 0 0,1 1-1 0 0,0-1 0 0 0,-1 0 1 0 0,1 0-1 0 0,-1 0 0 0 0,1 0 1 0 0,-1 0-1 0 0,1 0 0 0 0,-1 0 1 0 0,0 0-1 0 0,0 0 0 0 0,1 0 1 0 0,-1-1-1 0 0,0 1 0 0 0,0 0 1 0 0,0 0-1 0 0,0-1 0 0 0,0 1 1 0 0,0 0-1 0 0,0-1 0 0 0,0 1 1 0 0,0-1-1 0 0,0 0 0 0 0,0 1 0 0 0,-1-1 1 0 0,0 1-1 0 0,-1-1-546 0 0,2 0 407 0 0,1 0-1 0 0,-1 0 1 0 0,0 0-1 0 0,1 0 1 0 0,-1 0-1 0 0,0 0 1 0 0,1 0-1 0 0,-1 0 0 0 0,0 0 1 0 0,1 0-1 0 0,-1 0 1 0 0,0-1-1 0 0,1 1 1 0 0,-1 0-1 0 0,1 0 1 0 0,-1-1-1 0 0,0 1 0 0 0,0-1 1 0 0,-7-11-5093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0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1 334 3556 0 0,'0'0'16756'0'0,"14"0"-15786"0"0,4-1-596 0 0,26 3 1 0 0,-40-1-312 0 0,-1 0 0 0 0,1 0 0 0 0,-1 0 0 0 0,1 0 1 0 0,-1 1-1 0 0,1 0 0 0 0,-1-1 0 0 0,0 1 0 0 0,0 0 0 0 0,0 0 1 0 0,0 1-1 0 0,0-1 0 0 0,0 1 0 0 0,-1-1 0 0 0,1 1 1 0 0,2 4-1 0 0,1 0 64 0 0,2 2-57 0 0,-1 0 1 0 0,-1 0-1 0 0,1 1 0 0 0,-1 0 0 0 0,-1 1 1 0 0,0-1-1 0 0,-1 1 0 0 0,7 21 0 0 0,-6-9-118 0 0,-1 1-1 0 0,0 0 1 0 0,-1 29-1 0 0,-3-48-62 0 0,1-1 1 0 0,-1 0-1 0 0,1 0 0 0 0,0 1 0 0 0,0-1 0 0 0,0 0 1 0 0,2 4-1 0 0,-3-7 81 0 0,0-1 1 0 0,1 1-1 0 0,-1-1 0 0 0,0 1 1 0 0,1-1-1 0 0,-1 1 1 0 0,0-1-1 0 0,1 0 0 0 0,-1 1 1 0 0,0-1-1 0 0,1 1 1 0 0,-1-1-1 0 0,1 0 0 0 0,-1 1 1 0 0,1-1-1 0 0,-1 0 1 0 0,1 0-1 0 0,-1 1 1 0 0,1-1-1 0 0,-1 0 0 0 0,1 0 1 0 0,0 0-1 0 0,0 0 13 0 0,0 0 0 0 0,0 0 0 0 0,0 0-1 0 0,0-1 1 0 0,0 1 0 0 0,0 0 0 0 0,0-1-1 0 0,0 1 1 0 0,0-1 0 0 0,0 1 0 0 0,0-1 0 0 0,0 0-1 0 0,-1 1 1 0 0,1-1 0 0 0,0 0 0 0 0,0 0 0 0 0,0 0-1 0 0,13-16-262 0 0,-1 0-1 0 0,-1-1 1 0 0,0-1-1 0 0,11-25 1 0 0,-9 18-4 0 0,23-36 1 0 0,-28 50 205 0 0,1 0-1 0 0,0 0 1 0 0,17-15 0 0 0,-22 23 117 0 0,0 1 1 0 0,0-1 0 0 0,0 1-1 0 0,0 0 1 0 0,0 0 0 0 0,1 1-1 0 0,-1-1 1 0 0,1 1 0 0 0,0 1-1 0 0,0-1 1 0 0,11-1 0 0 0,1 3 179 0 0,0 0 0 0 0,0 1 1 0 0,0 1-1 0 0,0 0 1 0 0,0 2-1 0 0,28 9 1 0 0,34 5 76 0 0,-53-13-180 0 0,0-2-1 0 0,0-2 0 0 0,45-1 1 0 0,-56-2-30 0 0,0 0 1 0 0,-1-1 0 0 0,1 0-1 0 0,-1-2 1 0 0,0 1 0 0 0,0-2-1 0 0,22-11 1 0 0,-32 14-78 0 0,0 0-1 0 0,-1 1 1 0 0,1-2-1 0 0,-1 1 1 0 0,0-1-1 0 0,0 1 1 0 0,0-1-1 0 0,-1 0 1 0 0,0 0-1 0 0,1-1 1 0 0,-1 1 0 0 0,-1-1-1 0 0,1 0 1 0 0,-1 1-1 0 0,1-1 1 0 0,-1 0-1 0 0,-1 0 1 0 0,1-1-1 0 0,-1 1 1 0 0,0 0-1 0 0,0 0 1 0 0,0-1-1 0 0,-1-9 1 0 0,0 5-19 0 0,-1 0 0 0 0,-1 0 0 0 0,0 0 0 0 0,0 0 0 0 0,-1 1 0 0 0,0-1-1 0 0,0 1 1 0 0,-1-1 0 0 0,0 1 0 0 0,-1 0 0 0 0,-11-15 0 0 0,5 9-3 0 0,-1 0-1 0 0,-20-18 1 0 0,25 27 11 0 0,0-1 1 0 0,0 2-1 0 0,-1-1 1 0 0,0 1 0 0 0,0 0-1 0 0,-16-7 1 0 0,22 11 6 0 0,0 1-1 0 0,-1-1 0 0 0,1 0 1 0 0,0 1-1 0 0,0 0 1 0 0,0-1-1 0 0,0 1 1 0 0,-1 0-1 0 0,1 0 1 0 0,0 0-1 0 0,0 0 0 0 0,0 0 1 0 0,-1 1-1 0 0,-1 0 1 0 0,2 0-4 0 0,1-1 0 0 0,-1 1 0 0 0,1 0 1 0 0,0 0-1 0 0,-1 0 0 0 0,1 0 0 0 0,0 0 1 0 0,-1 0-1 0 0,1 0 0 0 0,0 0 0 0 0,0 1 0 0 0,0-1 1 0 0,0 0-1 0 0,0 1 0 0 0,0 1 0 0 0,-2 4 16 0 0,1-1 0 0 0,0 1 0 0 0,0 0 0 0 0,0 0 0 0 0,1 1 0 0 0,1-1 0 0 0,-1 8 0 0 0,1 2 21 0 0,1 0 1 0 0,0 0-1 0 0,1 0 0 0 0,1 0 0 0 0,1-1 1 0 0,0 0-1 0 0,11 27 0 0 0,57 106 189 0 0,-59-125-194 0 0,31 57 28 0 0,62 124 72 0 0,-84-158-100 0 0,-3 1 1 0 0,19 72-1 0 0,-33-101-77 0 0,-1 1 0 0 0,-1 0 0 0 0,0 0 0 0 0,-2 40 0 0 0,-1-51 28 0 0,-1-1 0 0 0,0 1 0 0 0,-1-1 0 0 0,1 1-1 0 0,-2-1 1 0 0,1 0 0 0 0,-1 0 0 0 0,-1 0 0 0 0,1 0-1 0 0,-1-1 1 0 0,-1 1 0 0 0,1-1 0 0 0,-1 0 0 0 0,-7 7-1 0 0,4-6 15 0 0,0-1 0 0 0,-1 0 0 0 0,1-1 0 0 0,-1 1 0 0 0,-1-2-1 0 0,1 1 1 0 0,-1-1 0 0 0,0-1 0 0 0,0 0 0 0 0,-20 5 0 0 0,14-5 22 0 0,-1-1 1 0 0,1-1 0 0 0,0 0-1 0 0,-1-2 1 0 0,1 1 0 0 0,-26-4-1 0 0,36 2 22 0 0,0 0 0 0 0,0 0 1 0 0,0-1-1 0 0,0 0 0 0 0,0 0 0 0 0,0 0 0 0 0,1-1 0 0 0,-1 1 0 0 0,1-1 1 0 0,0-1-1 0 0,0 1 0 0 0,0-1 0 0 0,-8-7 0 0 0,10 7 20 0 0,0 0-1 0 0,0 1 1 0 0,1-1-1 0 0,-1 0 1 0 0,1 0 0 0 0,0 0-1 0 0,0-1 1 0 0,0 1-1 0 0,1 0 1 0 0,-1-1 0 0 0,1 1-1 0 0,0-1 1 0 0,1 1-1 0 0,-1-1 1 0 0,1 0 0 0 0,-1 1-1 0 0,2-1 1 0 0,0-8-1 0 0,1 4-26 0 0,0 1 0 0 0,0-1 0 0 0,1 1 0 0 0,0 0 0 0 0,1 0 0 0 0,0 0 0 0 0,0 0 0 0 0,0 1 0 0 0,1-1 0 0 0,11-12-1 0 0,3 0-16 0 0,0 1 0 0 0,28-22 0 0 0,-6 10-24 0 0,1 2 0 0 0,1 2 0 0 0,1 2 0 0 0,2 2 0 0 0,0 1 0 0 0,2 3 0 0 0,0 2 0 0 0,1 2 0 0 0,61-11 0 0 0,131-10-2 0 0,-103 18-248 0 0,-132 18 197 0 0,0-1-123 0 0,-1 0 1 0 0,0 0-1 0 0,1 0 0 0 0,9-4 1 0 0,-15 5 157 0 0,-1 0 1 0 0,1 0-1 0 0,0 0 1 0 0,0 0-1 0 0,0 0 1 0 0,0 0-1 0 0,-1 0 1 0 0,1-1-1 0 0,0 1 1 0 0,0 0-1 0 0,0 0 0 0 0,0 0 1 0 0,0 0-1 0 0,-1 0 1 0 0,1 0-1 0 0,0 0 1 0 0,0-1-1 0 0,0 1 1 0 0,0 0-1 0 0,0 0 1 0 0,0 0-1 0 0,0 0 1 0 0,0 0-1 0 0,-1-1 0 0 0,1 1 1 0 0,0 0-1 0 0,0 0 1 0 0,0 0-1 0 0,0 0 1 0 0,0-1-1 0 0,0 1 1 0 0,0 0-1 0 0,0 0 1 0 0,0 0-1 0 0,0 0 1 0 0,0-1-1 0 0,0 1 0 0 0,0 0 1 0 0,0 0-1 0 0,0 0 1 0 0,0 0-1 0 0,0-1 1 0 0,1 1-1 0 0,-1 0 1 0 0,0 0-1 0 0,0 0 1 0 0,0 0-1 0 0,0 0 1 0 0,0-1-1 0 0,0 1 0 0 0,0 0 1 0 0,0 0-1 0 0,1 0 1 0 0,-1 0-1 0 0,0 0 1 0 0,0 0-1 0 0,0 0 1 0 0,0-1-1 0 0,0 1 1 0 0,1 0-1 0 0,-1 0 1 0 0,0 0-1 0 0,0 0 0 0 0,-18-4-866 0 0,16 4 723 0 0,-69-9-4345 0 0,-6-1-3213 0 0,-17-5-1993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3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272 192 9261 0 0,'0'0'8446'0'0,"10"-12"-7830"0"0,35-38-323 0 0,-39 44-222 0 0,1 1 0 0 0,-1 0 0 0 0,1 0-1 0 0,1 0 1 0 0,8-4 0 0 0,-11 7 31 0 0,0-1 0 0 0,0 0 0 0 0,0-1 0 0 0,8-6 0 0 0,-11 8-23 0 0,-1 1-1 0 0,0-1 0 0 0,0 1 0 0 0,0-1 0 0 0,0 0 0 0 0,0 0 0 0 0,0 1 0 0 0,0-1 1 0 0,-1 0-1 0 0,1 0 0 0 0,0 0 0 0 0,-1 0 0 0 0,0 0 0 0 0,1 1 0 0 0,-1-1 1 0 0,0 0-1 0 0,0 0 0 0 0,0-3 0 0 0,-1 4-53 0 0,1-1-1 0 0,0 1 1 0 0,-1 0-1 0 0,1-1 1 0 0,-1 1-1 0 0,1 0 1 0 0,-1-1 0 0 0,0 1-1 0 0,0 0 1 0 0,1 0-1 0 0,-1-1 1 0 0,0 1 0 0 0,0 0-1 0 0,0 0 1 0 0,0 0-1 0 0,0 0 1 0 0,0 0-1 0 0,-1 1 1 0 0,1-1 0 0 0,0 0-1 0 0,0 0 1 0 0,-1 1-1 0 0,1-1 1 0 0,0 1 0 0 0,-1-1-1 0 0,-1 0 1 0 0,-5-1 14 0 0,1 1 1 0 0,-1-1-1 0 0,-13 0 1 0 0,5 2 35 0 0,-1 0 0 0 0,1 1 0 0 0,0 0 0 0 0,0 1 0 0 0,0 1 0 0 0,0 1 0 0 0,0 0 0 0 0,1 1 0 0 0,-1 1 0 0 0,1 0 0 0 0,1 1 0 0 0,-1 1 0 0 0,1 0 0 0 0,0 1 0 0 0,1 0 0 0 0,0 1 0 0 0,1 1 0 0 0,-13 13 0 0 0,19-18-47 0 0,0 1 1 0 0,1 0-1 0 0,0 1 1 0 0,0-1-1 0 0,1 1 1 0 0,0 0-1 0 0,0 0 1 0 0,0 0-1 0 0,1 1 0 0 0,1-1 1 0 0,-1 1-1 0 0,2 0 1 0 0,-1 0-1 0 0,0 14 1 0 0,2-17-24 0 0,0 1 0 0 0,1 0 0 0 0,0-1-1 0 0,0 1 1 0 0,0 0 0 0 0,1-1 0 0 0,0 1 0 0 0,0-1 0 0 0,1 0 0 0 0,0 0 0 0 0,0 0 0 0 0,0 0 0 0 0,1 0 0 0 0,-1-1 0 0 0,1 1 0 0 0,1-1-1 0 0,-1 0 1 0 0,1 0 0 0 0,10 7 0 0 0,-5-5-1 0 0,0 0 0 0 0,0-1 0 0 0,1 0 0 0 0,0-1-1 0 0,1-1 1 0 0,-1 1 0 0 0,1-2 0 0 0,-1 1 0 0 0,16 1 0 0 0,3-1-431 0 0,-1-2 1 0 0,49-2-1 0 0,-57-1-237 0 0,-1-1-1 0 0,0-1 0 0 0,24-8 0 0 0,26-9-5531 0 0,-58 16 4428 0 0,24-7-3427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3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28 0 0,'0'0'23204'0'0,"0"16"-22768"0"0,0 5-274 0 0,3 24 0 0 0,-2-42-136 0 0,-1 0 0 0 0,1 1 0 0 0,0-1 0 0 0,0 0 0 0 0,0 0 0 0 0,1 0 0 0 0,-1 0 0 0 0,1-1 0 0 0,0 1 0 0 0,-1 0 0 0 0,1-1 0 0 0,0 1 0 0 0,1-1 0 0 0,-1 1 0 0 0,0-1 0 0 0,1 0 0 0 0,3 2 0 0 0,1 2 42 0 0,0 0-24 0 0,1-1-1 0 0,0 0 1 0 0,1 0-1 0 0,-1 0 1 0 0,1-1 0 0 0,0-1-1 0 0,0 1 1 0 0,0-1-1 0 0,0-1 1 0 0,1 0-1 0 0,-1 0 1 0 0,1-1-1 0 0,-1 0 1 0 0,17-1 0 0 0,-21 0-33 0 0,1 0 1 0 0,0-1 0 0 0,-1 0 0 0 0,1 0 0 0 0,-1 0-1 0 0,1-1 1 0 0,-1 0 0 0 0,1 0 0 0 0,-1 0 0 0 0,0-1-1 0 0,0 1 1 0 0,0-1 0 0 0,-1 0 0 0 0,1-1 0 0 0,-1 1-1 0 0,1-1 1 0 0,-1 0 0 0 0,0 0 0 0 0,-1 0 0 0 0,1-1-1 0 0,-1 1 1 0 0,1-1 0 0 0,-1 0 0 0 0,-1 0 0 0 0,5-10-1 0 0,-4 4 0 0 0,0 0 0 0 0,0 0-1 0 0,-1-1 1 0 0,-1 1-1 0 0,0-1 1 0 0,0 1 0 0 0,-1-1-1 0 0,-1 0 1 0 0,-2-15 0 0 0,0 13-210 0 0,0-1 1 0 0,-1 1 0 0 0,0 1 0 0 0,-1-1 0 0 0,0 1 0 0 0,-1 0 0 0 0,-10-15 0 0 0,16 27 109 0 0,0 1 1 0 0,0 0 0 0 0,0-1-1 0 0,0 1 1 0 0,0 0 0 0 0,-1-1 0 0 0,1 1-1 0 0,0 0 1 0 0,0 0 0 0 0,0-1 0 0 0,-1 1-1 0 0,1 0 1 0 0,0 0 0 0 0,0-1-1 0 0,-1 1 1 0 0,1 0 0 0 0,0 0 0 0 0,-1 0-1 0 0,1-1 1 0 0,0 1 0 0 0,-1 0 0 0 0,1 0-1 0 0,0 0 1 0 0,-1 0 0 0 0,1 0-1 0 0,0 0 1 0 0,-1 0 0 0 0,0 0 0 0 0,-3 8-2213 0 0,1 21-3189 0 0,3-26 3820 0 0,0 10-3174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571 313 2856 0 0,'0'0'9270'0'0,"-1"-15"-7777"0"0,-5-47-302 0 0,5 51-952 0 0,-1 0 0 0 0,-1 0 0 0 0,1 0-1 0 0,-2 0 1 0 0,0 0 0 0 0,0 1 0 0 0,-1 0 0 0 0,0 0 0 0 0,-1 0 0 0 0,0 0 0 0 0,0 1-1 0 0,-1 0 1 0 0,0 1 0 0 0,-1-1 0 0 0,0 1 0 0 0,0 1 0 0 0,-1-1 0 0 0,0 1-1 0 0,0 1 1 0 0,-1 0 0 0 0,1 0 0 0 0,-12-4 0 0 0,7 4-78 0 0,0 2 1 0 0,0 0-1 0 0,0 0 0 0 0,-1 1 1 0 0,1 1-1 0 0,-1 0 0 0 0,1 1 1 0 0,-1 1-1 0 0,0 0 0 0 0,1 1 1 0 0,-1 0-1 0 0,1 1 0 0 0,-1 1 1 0 0,1 1-1 0 0,0 0 0 0 0,0 0 1 0 0,-24 12-1 0 0,29-10-119 0 0,-1-1 1 0 0,1 1-1 0 0,0 1 1 0 0,1 0-1 0 0,-1 0 0 0 0,1 1 1 0 0,1-1-1 0 0,-1 2 0 0 0,2-1 1 0 0,-1 1-1 0 0,-5 10 0 0 0,8-12-25 0 0,0 1 0 0 0,1 0 0 0 0,-1 1 0 0 0,2-1-1 0 0,-1 0 1 0 0,1 1 0 0 0,0-1 0 0 0,1 1 0 0 0,0 0 0 0 0,1 0 0 0 0,-1-1-1 0 0,2 1 1 0 0,-1 0 0 0 0,3 11 0 0 0,-1-13-10 0 0,-1 1 0 0 0,2-1 0 0 0,-1 0 0 0 0,1 0 0 0 0,0-1 0 0 0,1 1 0 0 0,-1 0 0 0 0,1-1 0 0 0,1 0 0 0 0,-1 0 0 0 0,10 10 1 0 0,-6-9 1 0 0,0 0 1 0 0,0-1 0 0 0,1 0-1 0 0,-1 0 1 0 0,1-1 0 0 0,0 0 0 0 0,1-1-1 0 0,10 4 1 0 0,-9-4-11 0 0,0-1 0 0 0,0 0 0 0 0,1 0 1 0 0,-1-2-1 0 0,0 1 0 0 0,1-1 0 0 0,-1-1 0 0 0,1 0 0 0 0,0-1 0 0 0,-1 0 0 0 0,0-1 1 0 0,1 0-1 0 0,-1-1 0 0 0,0 0 0 0 0,0 0 0 0 0,13-7 0 0 0,-11 2-12 0 0,0 0 1 0 0,-1-1-1 0 0,1 0 0 0 0,-2-1 0 0 0,0 0 0 0 0,0 0 1 0 0,0-2-1 0 0,-2 1 0 0 0,10-14 0 0 0,2-9 109 0 0,-1-1 0 0 0,19-44 0 0 0,-39 78-76 0 0,6-11 175 0 0,-5 12-190 0 0,-1 0 0 0 0,0-1 0 0 0,0 1 0 0 0,0 0 0 0 0,0 0 0 0 0,0 0 0 0 0,0 0 0 0 0,0-1 0 0 0,0 1 0 0 0,0 0 0 0 0,1 0 0 0 0,-1 0 0 0 0,0 0 0 0 0,0 0 0 0 0,0-1-1 0 0,0 1 1 0 0,1 0 0 0 0,-1 0 0 0 0,0 0 0 0 0,0 0 0 0 0,0 0 0 0 0,0 0 0 0 0,1 0 0 0 0,-1 0 0 0 0,0 0 0 0 0,0 0 0 0 0,0 0 0 0 0,0 0 0 0 0,1 0 0 0 0,-1 0 0 0 0,0 0 0 0 0,0 0 0 0 0,0 0 0 0 0,1 0 0 0 0,-1 0 0 0 0,0 0 0 0 0,0 0 0 0 0,0 0 0 0 0,1 0 0 0 0,-1 0 0 0 0,0 0 0 0 0,0 0 0 0 0,0 0 0 0 0,0 0 0 0 0,1 1 0 0 0,-1-1 0 0 0,0 0 0 0 0,0 0 0 0 0,0 0 0 0 0,0 0 0 0 0,0 0 0 0 0,0 1 0 0 0,1-1 0 0 0,-1 0 0 0 0,0 0 0 0 0,0 0 0 0 0,0 0 0 0 0,0 1 0 0 0,0-1 0 0 0,0 0 0 0 0,0 0 0 0 0,5 13 75 0 0,-1 0 1 0 0,4 21-1 0 0,0-1-31 0 0,8 26-157 0 0,37 86 1 0 0,-43-121-246 0 0,2-1 0 0 0,0-1-1 0 0,2 0 1 0 0,0-1 0 0 0,1 0 0 0 0,25 25 0 0 0,-34-40 70 0 0,0-1 0 0 0,0 0 0 0 0,0 0 0 0 0,0-1 0 0 0,8 4 0 0 0,-12-7 187 0 0,-1 0 1 0 0,1 0-1 0 0,0 0 1 0 0,-1 0-1 0 0,1-1 1 0 0,0 1-1 0 0,0-1 1 0 0,-1 1-1 0 0,1-1 1 0 0,0 0 0 0 0,0 0-1 0 0,0 1 1 0 0,0-1-1 0 0,0-1 1 0 0,-1 1-1 0 0,1 0 1 0 0,0 0-1 0 0,0-1 1 0 0,0 1-1 0 0,-1-1 1 0 0,1 1-1 0 0,0-1 1 0 0,-1 0 0 0 0,1 0-1 0 0,0 0 1 0 0,-1 0-1 0 0,2-1 1 0 0,4-5-13 0 0,-1 0 0 0 0,0 0 1 0 0,-1-1-1 0 0,0 1 0 0 0,0-1 1 0 0,0 0-1 0 0,3-10 0 0 0,20-64 280 0 0,-19 47 244 0 0,-2-1 0 0 0,-1 0 1 0 0,0-38-1 0 0,-3-101 4180 0 0,-3 135-2193 0 0,0 75-2343 0 0,1-1 0 0 0,2 0 1 0 0,2 0-1 0 0,9 39 0 0 0,-10-59-62 0 0,1-1 0 0 0,0 0 0 0 0,0 0 0 0 0,2 0-1 0 0,10 16 1 0 0,-12-21 4 0 0,1 0-1 0 0,0-1 0 0 0,0 0 1 0 0,1 0-1 0 0,0-1 1 0 0,0 0-1 0 0,1 0 1 0 0,0-1-1 0 0,8 5 0 0 0,-11-7-9 0 0,1 0 0 0 0,0-1-1 0 0,-1 1 1 0 0,1-1-1 0 0,0-1 1 0 0,0 1-1 0 0,0-1 1 0 0,0 0 0 0 0,0 0-1 0 0,0-1 1 0 0,0 0-1 0 0,0 0 1 0 0,0 0 0 0 0,0-1-1 0 0,7-1 1 0 0,-6 0-8 0 0,0-1 0 0 0,-1 1 0 0 0,1-1 0 0 0,-1 0 1 0 0,1-1-1 0 0,-1 1 0 0 0,0-1 0 0 0,0-1 1 0 0,-1 1-1 0 0,1-1 0 0 0,-1 0 0 0 0,6-7 0 0 0,1-3 14 0 0,-1 0 0 0 0,0-1-1 0 0,-2 0 1 0 0,14-29 0 0 0,-9 11 26 0 0,14-52 0 0 0,-17 36 125 0 0,-6 26-347 0 0,-4 18-412 0 0,-1 21-1390 0 0,0-4 846 0 0,0-1 0 0 0,3 19 0 0 0,-3-26 381 0 0,1 1 0 0 0,0-1 1 0 0,0 0-1 0 0,0 0 0 0 0,0 0 1 0 0,1 0-1 0 0,-1 0 0 0 0,1 0 1 0 0,0 0-1 0 0,0-1 0 0 0,0 1 1 0 0,0-1-1 0 0,3 4 0 0 0,10 6-4951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8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4620 0 0,'0'0'17730'0'0,"7"13"-17400"0"0,4 9-212 0 0,25 49 234 0 0,-24-45-177 0 0,-7-12-125 0 0,1-1 0 0 0,1 0 1 0 0,0-1-1 0 0,0 0 0 0 0,1 0 0 0 0,12 14 0 0 0,-18-24-38 0 0,-1-1 0 0 0,0 0-1 0 0,0 0 1 0 0,0 0 0 0 0,1-1 0 0 0,-1 1-1 0 0,0 0 1 0 0,1 0 0 0 0,-1-1 0 0 0,1 1-1 0 0,-1-1 1 0 0,1 1 0 0 0,-1-1 0 0 0,1 1-1 0 0,-1-1 1 0 0,1 0 0 0 0,-1 0-1 0 0,1 0 1 0 0,0 0 0 0 0,-1 0 0 0 0,1 0-1 0 0,-1 0 1 0 0,1-1 0 0 0,-1 1 0 0 0,1-1-1 0 0,-1 1 1 0 0,1-1 0 0 0,-1 1 0 0 0,1-1-1 0 0,-1 0 1 0 0,0 1 0 0 0,1-1 0 0 0,-1 0-1 0 0,0 0 1 0 0,0 0 0 0 0,2-2 0 0 0,4-3 14 0 0,0-1 1 0 0,-1-1-1 0 0,1 1 1 0 0,7-13-1 0 0,-13 18-30 0 0,9-13-22 0 0,-1-1 0 0 0,-1-1 0 0 0,0 0 0 0 0,-1 0 0 0 0,8-30 1 0 0,-5 5-1075 0 0,6-54 0 0 0,-14 67-739 0 0,-2 23-2191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220 610 680 0 0,'0'0'14285'0'0,"9"-12"-13067"0"0,26-41-240 0 0,-33 51-861 0 0,-1-1 0 0 0,1 0 1 0 0,-1 0-1 0 0,1 0 0 0 0,-1 1 0 0 0,0-2 1 0 0,0 1-1 0 0,0 0 0 0 0,-1 0 0 0 0,1 0 0 0 0,-1 0 1 0 0,1 0-1 0 0,-1 0 0 0 0,0-5 0 0 0,0-3 315 0 0,0 5-237 0 0,0 1-1 0 0,0-1 1 0 0,-1 1 0 0 0,1-1-1 0 0,-1 0 1 0 0,-1 1 0 0 0,1-1-1 0 0,-1 1 1 0 0,0 0 0 0 0,-4-9-1 0 0,4 11-140 0 0,0 0 0 0 0,0 0-1 0 0,0 0 1 0 0,0 1 0 0 0,0-1-1 0 0,-1 1 1 0 0,1 0-1 0 0,-1-1 1 0 0,0 1 0 0 0,0 0-1 0 0,0 1 1 0 0,0-1 0 0 0,0 0-1 0 0,0 1 1 0 0,0 0 0 0 0,-1 0-1 0 0,1 0 1 0 0,0 0 0 0 0,-4-1-1 0 0,-1 1 11 0 0,-1 0-1 0 0,1 1 1 0 0,0 0-1 0 0,0 0 0 0 0,-1 0 1 0 0,1 1-1 0 0,0 1 0 0 0,0-1 1 0 0,0 1-1 0 0,0 0 1 0 0,0 1-1 0 0,0 0 0 0 0,1 1 1 0 0,-1-1-1 0 0,-7 6 0 0 0,9-5-39 0 0,1 0 0 0 0,0 0-1 0 0,0 0 1 0 0,1 1 0 0 0,-1 0 0 0 0,1-1-1 0 0,0 1 1 0 0,0 1 0 0 0,1-1-1 0 0,-1 1 1 0 0,1-1 0 0 0,1 1 0 0 0,-1 0-1 0 0,1 0 1 0 0,0 0 0 0 0,0 0-1 0 0,1 1 1 0 0,-1-1 0 0 0,0 13 0 0 0,2-17-21 0 0,0 3 6 0 0,0 1-1 0 0,0-1 1 0 0,0 1-1 0 0,0-1 1 0 0,1 0 0 0 0,1 7-1 0 0,-1-10-1 0 0,0-1 1 0 0,-1 1-1 0 0,1-1 0 0 0,0 1 0 0 0,0-1 1 0 0,0 0-1 0 0,0 1 0 0 0,0-1 0 0 0,0 0 1 0 0,0 0-1 0 0,1 1 0 0 0,-1-1 0 0 0,0 0 1 0 0,1 0-1 0 0,-1-1 0 0 0,1 1 0 0 0,-1 0 1 0 0,1 0-1 0 0,-1-1 0 0 0,1 1 0 0 0,0-1 1 0 0,-1 1-1 0 0,1-1 0 0 0,2 1 0 0 0,10 1 19 0 0,0-1 0 0 0,23-1-1 0 0,-21 0-305 0 0,28 2 0 0 0,-17 2-789 0 0,0-1 0 0 0,0-2 0 0 0,28-2-1 0 0,-47 0 601 0 0,0-1-1 0 0,1 0 1 0 0,-1 0-1 0 0,0-1 1 0 0,-1 0-1 0 0,1 0 1 0 0,-1-1-1 0 0,1 0 1 0 0,12-9-1 0 0,-7 3 405 0 0,0 0-1 0 0,-1-1 1 0 0,0-1-1 0 0,12-14 1 0 0,-13 11 328 0 0,0-1 0 0 0,-2 0 1 0 0,1 0-1 0 0,-2-1 0 0 0,0 0 0 0 0,-1-1 0 0 0,-1 1 1 0 0,6-31-1 0 0,-6 22 146 0 0,-3 0 1 0 0,0-1-1 0 0,-1 0 0 0 0,-2 1 1 0 0,-3-41-1 0 0,1 51 1 0 0,0 1 0 0 0,-1 0 0 0 0,-1 0 0 0 0,0 0 0 0 0,-1 1 0 0 0,-8-18 0 0 0,13 33-397 0 0,0-1 0 0 0,0 0 0 0 0,0 0 0 0 0,0 0 0 0 0,0 1 0 0 0,0-1 0 0 0,0 0 0 0 0,0 0 0 0 0,0 0 0 0 0,0 1 0 0 0,0-1 0 0 0,-1 0 0 0 0,1 0 0 0 0,0 0 0 0 0,0 1 0 0 0,0-1 0 0 0,0 0 0 0 0,0 0 0 0 0,0 0 0 0 0,-1 0 0 0 0,1 0 0 0 0,0 1 0 0 0,0-1 0 0 0,0 0 0 0 0,-1 0 0 0 0,1 0 0 0 0,0 0 0 0 0,0 0 0 0 0,0 0 0 0 0,-1 0 0 0 0,1 0 0 0 0,0 0 0 0 0,0 0-1 0 0,0 0 1 0 0,-1 0 0 0 0,1 0 0 0 0,0 0 0 0 0,0 0 0 0 0,-1 0 0 0 0,1 0 0 0 0,0 0 0 0 0,0 0 0 0 0,0 0 0 0 0,-1 0 0 0 0,1 0 0 0 0,0 0 0 0 0,0 0 0 0 0,0 0 0 0 0,0-1 0 0 0,-1 1 0 0 0,1 0 0 0 0,0 0 0 0 0,0 0 0 0 0,0 0 0 0 0,0 0 0 0 0,-1-1 0 0 0,1 1 0 0 0,0 0 0 0 0,0 0 0 0 0,0 0 0 0 0,0-1 0 0 0,0 1 0 0 0,0 0 0 0 0,0 0 0 0 0,0 0 0 0 0,-1-1 0 0 0,1 1 0 0 0,0 0 0 0 0,0 0 0 0 0,-4 18 4 0 0,3-16 45 0 0,-2 17 104 0 0,0 0 0 0 0,1 0 0 0 0,1-1 0 0 0,1 1 0 0 0,1 0 0 0 0,0 0 0 0 0,2 0 0 0 0,8 34 0 0 0,-4-30-112 0 0,1 1 1 0 0,2-1-1 0 0,0 0 1 0 0,1-1-1 0 0,1 0 1 0 0,19 24-1 0 0,2-2-161 0 0,49 51 0 0 0,4-13-2946 0 0,-85-82 2676 0 0,9 7-778 0 0,-10-7 955 0 0,0 0-1 0 0,1 1 1 0 0,-1-1-1 0 0,0 0 1 0 0,1 0-1 0 0,-1 0 0 0 0,0 0 1 0 0,1 0-1 0 0,-1 0 1 0 0,0 0-1 0 0,1 0 1 0 0,-1 0-1 0 0,0 0 1 0 0,1 0-1 0 0,-1 0 0 0 0,0 0 1 0 0,1 0-1 0 0,-1 0 1 0 0,0 0-1 0 0,0 0 1 0 0,1 0-1 0 0,-1 0 1 0 0,0-1-1 0 0,1 1 0 0 0,-1 0 1 0 0,0 0-1 0 0,1 0 1 0 0,-1-1-1 0 0,0 1 1 0 0,0 0-1 0 0,0 0 1 0 0,1-1-1 0 0,-1 1 0 0 0,0 0 1 0 0,7-14-7043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6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355 164 3100 0 0,'0'0'10385'0'0,"-6"-14"-8668"0"0,-24-43-103 0 0,28 55-1488 0 0,0-1 1 0 0,0 0 0 0 0,0 1-1 0 0,0-1 1 0 0,0 1 0 0 0,-1 0-1 0 0,1 0 1 0 0,-1 0 0 0 0,0 0-1 0 0,0 0 1 0 0,1 1 0 0 0,-1-1-1 0 0,0 1 1 0 0,0-1 0 0 0,0 1-1 0 0,-1 0 1 0 0,-5-1 0 0 0,1 2 73 0 0,1-1 0 0 0,0 1 1 0 0,-1 0-1 0 0,1 0 0 0 0,-12 3 1 0 0,8-1-38 0 0,1 1 1 0 0,1 0 0 0 0,-1 1-1 0 0,0 0 1 0 0,1 1-1 0 0,0-1 1 0 0,0 2-1 0 0,0-1 1 0 0,1 1 0 0 0,-15 14-1 0 0,13-11-17 0 0,0 1 1 0 0,1 0-1 0 0,1 1 0 0 0,-1 0 0 0 0,2 0 0 0 0,0 1 1 0 0,-11 23-1 0 0,15-28-129 0 0,1 0-1 0 0,-1 1 1 0 0,1 0 0 0 0,1-1 0 0 0,-1 1 0 0 0,1 0-1 0 0,1 0 1 0 0,0 0 0 0 0,0 0 0 0 0,0 0 0 0 0,1-1-1 0 0,0 1 1 0 0,0 0 0 0 0,1 0 0 0 0,0-1 0 0 0,5 12 0 0 0,-2-9-17 0 0,0 0 0 0 0,0-1 1 0 0,1 0-1 0 0,1 0 0 0 0,-1-1 1 0 0,1 0-1 0 0,1 0 0 0 0,-1 0 1 0 0,1-1-1 0 0,1-1 0 0 0,14 11 1 0 0,-12-10-42 0 0,1-1 1 0 0,0 0-1 0 0,0-1 0 0 0,0 0 1 0 0,1-1-1 0 0,-1 0 0 0 0,1-1 1 0 0,0 0-1 0 0,0-1 0 0 0,24 1 1 0 0,-28-3-29 0 0,0 0-1 0 0,0-1 1 0 0,-1 0 0 0 0,1-1 0 0 0,0 0 0 0 0,0 0 0 0 0,0-1-1 0 0,-1 0 1 0 0,0 0 0 0 0,1-1 0 0 0,-1 0 0 0 0,-1 0 0 0 0,1-1-1 0 0,-1 0 1 0 0,1-1 0 0 0,9-10 0 0 0,-6 5-47 0 0,-1-2 1 0 0,-1 1-1 0 0,0-1 1 0 0,-1-1-1 0 0,-1 1 0 0 0,0-1 1 0 0,7-19-1 0 0,28-108-477 0 0,-29 90 450 0 0,-7 31 139 0 0,1-10 282 0 0,24-57 0 0 0,-31 86-217 0 0,1 0 1 0 0,-1 0 0 0 0,1 0 0 0 0,-1 0 0 0 0,1 1 0 0 0,-1-1 0 0 0,1 0 0 0 0,0 0 0 0 0,-1 0-1 0 0,1 0 1 0 0,0 1 0 0 0,0-1 0 0 0,0 0 0 0 0,0 1 0 0 0,-1-1 0 0 0,1 0 0 0 0,0 1 0 0 0,0-1-1 0 0,0 1 1 0 0,0 0 0 0 0,2-1 0 0 0,-1 1-22 0 0,-1 0 0 0 0,1 0 0 0 0,-1 0-1 0 0,1 0 1 0 0,-1 1 0 0 0,1-1 0 0 0,-1 0 0 0 0,1 1 0 0 0,-1-1 0 0 0,0 1-1 0 0,1 0 1 0 0,-1-1 0 0 0,0 1 0 0 0,2 1 0 0 0,4 4 67 0 0,0 0 1 0 0,-1 0 0 0 0,0 0-1 0 0,7 10 1 0 0,-11-14-51 0 0,25 34 509 0 0,-1 1 1 0 0,29 57 0 0 0,32 87-176 0 0,-86-179-395 0 0,4 11-11 0 0,1-1-1 0 0,0 0 1 0 0,1-1 0 0 0,1 1-1 0 0,0-1 1 0 0,11 12-1 0 0,-19-23 12 0 0,0 0-1 0 0,0 0 1 0 0,0 0 0 0 0,0 0-1 0 0,1 0 1 0 0,-1 1-1 0 0,0-1 1 0 0,0 0 0 0 0,0 0-1 0 0,1 0 1 0 0,-1 0-1 0 0,0 0 1 0 0,0 0-1 0 0,0 0 1 0 0,1 0 0 0 0,-1 0-1 0 0,0 0 1 0 0,0 0-1 0 0,0 0 1 0 0,1 0 0 0 0,-1 0-1 0 0,0 0 1 0 0,0 0-1 0 0,1 0 1 0 0,-1 0-1 0 0,0 0 1 0 0,0 0 0 0 0,0 0-1 0 0,0 0 1 0 0,1-1-1 0 0,-1 1 1 0 0,0 0 0 0 0,0 0-1 0 0,0 0 1 0 0,1 0-1 0 0,-1 0 1 0 0,0 0-1 0 0,0-1 1 0 0,0 1 0 0 0,0 0-1 0 0,0 0 1 0 0,0 0-1 0 0,1-1 1 0 0,-1 1 0 0 0,0 0-1 0 0,0 0 1 0 0,0 0-1 0 0,0-1 1 0 0,0 1-1 0 0,0 0 1 0 0,5-16-12 0 0,-4 12-30 0 0,25-109-419 0 0,-14 57 412 0 0,24-67 1 0 0,-35 120 57 0 0,0 1 0 0 0,0-1 0 0 0,0 0-1 0 0,0 1 1 0 0,1-1 0 0 0,0 0 0 0 0,-1 1 0 0 0,1 0 0 0 0,3-3 0 0 0,-5 4-1 0 0,1 1-1 0 0,0-1 1 0 0,0 1 0 0 0,0-1 0 0 0,0 1 0 0 0,0 0-1 0 0,-1-1 1 0 0,1 1 0 0 0,0 0 0 0 0,0-1 0 0 0,0 1 0 0 0,0 0-1 0 0,0 0 1 0 0,0 0 0 0 0,0 0 0 0 0,0 0 0 0 0,0 0-1 0 0,0 0 1 0 0,0 0 0 0 0,0 1 0 0 0,0-1 0 0 0,0 0-1 0 0,0 0 1 0 0,0 1 0 0 0,0-1 0 0 0,-1 1 0 0 0,1-1 0 0 0,0 1-1 0 0,0-1 1 0 0,0 1 0 0 0,-1 0 0 0 0,2 1 0 0 0,29 25 200 0 0,54 62 0 0 0,3 4-1125 0 0,-74-80 354 0 0,0-2 0 0 0,0 0 0 0 0,1 0-1 0 0,32 16 1 0 0,-35-22-220 0 0,-1-1-1 0 0,2 0 1 0 0,-1-1-1 0 0,0 0 1 0 0,1-1-1 0 0,-1 0 1 0 0,1-1-1 0 0,-1 0 1 0 0,1-1-1 0 0,0-1 1 0 0,-1 0-1 0 0,1-1 1 0 0,-1 0-1 0 0,1 0 1 0 0,-1-2-1 0 0,15-5 1 0 0,-18 6 504 0 0,-1-1 1 0 0,1-1 0 0 0,-1 0-1 0 0,0 0 1 0 0,0 0 0 0 0,0-1-1 0 0,-1 0 1 0 0,0-1-1 0 0,11-11 1 0 0,-13 11 647 0 0,-1 1 0 0 0,0-1 1 0 0,0 1-1 0 0,0-1 0 0 0,-1-1 0 0 0,0 1 0 0 0,0 0 0 0 0,-1-1 0 0 0,1 1 0 0 0,-2-1 1 0 0,1 0-1 0 0,0-13 0 0 0,-3 12 70 0 0,1 0 0 0 0,-1 0 1 0 0,0 0-1 0 0,-1 0 0 0 0,0 0 0 0 0,-1 1 0 0 0,0-1 1 0 0,0 1-1 0 0,-1 0 0 0 0,1 0 0 0 0,-2 0 0 0 0,1 0 1 0 0,-1 1-1 0 0,-1-1 0 0 0,1 1 0 0 0,-1 1 1 0 0,-9-9-1 0 0,10 10-238 0 0,-1 0 1 0 0,1 0-1 0 0,-1 1 0 0 0,0 0 1 0 0,-1 0-1 0 0,1 0 1 0 0,0 1-1 0 0,-1 0 0 0 0,0 0 1 0 0,0 1-1 0 0,0 0 0 0 0,0 0 1 0 0,0 0-1 0 0,0 1 1 0 0,-1 0-1 0 0,1 1 0 0 0,0-1 1 0 0,-1 1-1 0 0,1 1 1 0 0,0 0-1 0 0,-13 2 0 0 0,16-1-140 0 0,0-1 0 0 0,0 1 0 0 0,0-1 0 0 0,0 1 0 0 0,1 1 0 0 0,-1-1 0 0 0,1 0 0 0 0,-1 1 0 0 0,1 0-1 0 0,0-1 1 0 0,0 1 0 0 0,-3 5 0 0 0,1-3 11 0 0,2 1-1 0 0,-1 0 1 0 0,1 0 0 0 0,0 0-1 0 0,0 1 1 0 0,0-1-1 0 0,-1 8 1 0 0,1-4-12 0 0,1 1 0 0 0,1-1 0 0 0,-1 1 0 0 0,2-1-1 0 0,-1 1 1 0 0,1 0 0 0 0,1-1 0 0 0,0 1 0 0 0,5 18 0 0 0,-5-22-90 0 0,2 0-1 0 0,-1-1 1 0 0,1 1 0 0 0,0-1 0 0 0,1 1-1 0 0,-1-1 1 0 0,1 0 0 0 0,0 0 0 0 0,1-1-1 0 0,0 1 1 0 0,-1-1 0 0 0,2 0 0 0 0,-1 0-1 0 0,1-1 1 0 0,-1 1 0 0 0,1-1 0 0 0,0 0-1 0 0,1-1 1 0 0,-1 0 0 0 0,1 0 0 0 0,-1 0 0 0 0,1-1-1 0 0,0 0 1 0 0,0 0 0 0 0,0 0 0 0 0,0-1-1 0 0,0 0 1 0 0,0-1 0 0 0,0 0 0 0 0,1 0-1 0 0,-1 0 1 0 0,0-1 0 0 0,0 0 0 0 0,0 0-1 0 0,12-5 1 0 0,-1-1-327 0 0,0-1 1 0 0,-1-1-1 0 0,1 0 1 0 0,-2-2-1 0 0,0 0 0 0 0,19-17 1 0 0,81-85-1120 0 0,-115 112 1480 0 0,1-1 88 0 0,0-1-1 0 0,1 1 0 0 0,-1 0 1 0 0,1 0-1 0 0,0 0 0 0 0,-1 0 1 0 0,1 1-1 0 0,0-1 0 0 0,0 1 0 0 0,0-1 1 0 0,0 1-1 0 0,1 0 0 0 0,-1 0 1 0 0,0 0-1 0 0,0 1 0 0 0,6-1 1 0 0,-5 1 35 0 0,1 0 0 0 0,-1 1 1 0 0,1 0-1 0 0,-1 0 1 0 0,0 0-1 0 0,1 0 1 0 0,-1 1-1 0 0,0-1 1 0 0,0 1-1 0 0,0 0 1 0 0,6 5-1 0 0,1 0 85 0 0,0 1 1 0 0,-1 0-1 0 0,1 1 0 0 0,-2 0 0 0 0,13 16 1 0 0,-16-18-137 0 0,-1 0 0 0 0,0 1 1 0 0,-1 0-1 0 0,1 0 0 0 0,-1 0 0 0 0,-1 0 1 0 0,0 1-1 0 0,4 16 0 0 0,7 40 33 0 0,-13-67-160 0 0,1 1 0 0 0,-1-1-1 0 0,0 1 1 0 0,0-1-1 0 0,0 0 1 0 0,0 1-1 0 0,0-1 1 0 0,1-4-1 0 0,6-15-585 0 0,1-1 0 0 0,2 1 0 0 0,20-32 0 0 0,-23 41 435 0 0,1 1-1 0 0,0 0 1 0 0,1 0 0 0 0,0 1-1 0 0,1 0 1 0 0,0 1-1 0 0,14-10 1 0 0,-20 17 255 0 0,-1-1 0 0 0,1 1-1 0 0,0 0 1 0 0,0 0 0 0 0,0 0 0 0 0,0 1 0 0 0,0-1-1 0 0,6 0 1 0 0,-9 2 51 0 0,0 0 0 0 0,0 0-1 0 0,0 0 1 0 0,0 0 0 0 0,0 0-1 0 0,0 0 1 0 0,0 0 0 0 0,0 1 0 0 0,0-1-1 0 0,0 1 1 0 0,0-1 0 0 0,0 1-1 0 0,-1 0 1 0 0,1 0 0 0 0,0 0 0 0 0,0 0-1 0 0,0 0 1 0 0,-1 0 0 0 0,1 0-1 0 0,-1 1 1 0 0,1-1 0 0 0,-1 0 0 0 0,2 3-1 0 0,4 8 129 0 0,0 0 1 0 0,-2 1-1 0 0,1-1 0 0 0,-2 1 0 0 0,1 0 0 0 0,-2 0 0 0 0,3 18 0 0 0,-2-12-479 0 0,1 1 1 0 0,9 22-1 0 0,-13-39 73 0 0,0 0-1 0 0,1 0 1 0 0,-1 0-1 0 0,1-1 1 0 0,0 1-1 0 0,0 0 1 0 0,0-1-1 0 0,0 0 1 0 0,0 1-1 0 0,0-1 1 0 0,1 0-1 0 0,-1 0 1 0 0,1 0-1 0 0,4 2 1 0 0,-3-2-600 0 0,0 0 0 0 0,1-1 0 0 0,-1 0 0 0 0,1 0 0 0 0,-1 0 0 0 0,1 0 0 0 0,0 0 0 0 0,8-1 0 0 0,0-3-4318 0 0,4-9-2933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68 6189 0 0,'0'0'12300'0'0,"-13"-11"-11517"0"0,-42-34-161 0 0,53 44-578 0 0,1-1-1 0 0,-1 1 0 0 0,0 0 0 0 0,0 0 0 0 0,0 0 0 0 0,0 0 0 0 0,0 0 0 0 0,0 0 0 0 0,0 1 1 0 0,-1-1-1 0 0,-1 0 0 0 0,3 1-12 0 0,0 0 0 0 0,-1 1 1 0 0,1-1-1 0 0,0 0 0 0 0,0 0 1 0 0,0 1-1 0 0,0-1 0 0 0,0 0 0 0 0,0 1 1 0 0,0-1-1 0 0,-2 2 0 0 0,-1 0 75 0 0,-2 1 60 0 0,-1 1 0 0 0,1 0 0 0 0,0 1 0 0 0,0-1-1 0 0,0 1 1 0 0,0 0 0 0 0,1 1 0 0 0,0-1 0 0 0,0 1 0 0 0,0 0-1 0 0,1 0 1 0 0,0 1 0 0 0,0-1 0 0 0,1 1 0 0 0,-6 14 0 0 0,4-7-14 0 0,1 1 0 0 0,1 0 0 0 0,0 1 1 0 0,0-1-1 0 0,2 0 0 0 0,0 28 0 0 0,1-37-148 0 0,1-1-1 0 0,-1 1 1 0 0,2 0 0 0 0,-1-1-1 0 0,0 1 1 0 0,1-1-1 0 0,0 1 1 0 0,0-1-1 0 0,1 0 1 0 0,0 0-1 0 0,0 0 1 0 0,0 0 0 0 0,0 0-1 0 0,1-1 1 0 0,-1 1-1 0 0,1-1 1 0 0,0 0-1 0 0,8 6 1 0 0,-5-5-63 0 0,-1-1 0 0 0,1 0-1 0 0,0 0 1 0 0,1-1 0 0 0,-1 1 0 0 0,1-1 0 0 0,-1-1 0 0 0,1 0-1 0 0,0 0 1 0 0,0 0 0 0 0,0-1 0 0 0,15 0 0 0 0,-14-1-71 0 0,6 1-236 0 0,1-1 1 0 0,-1-1-1 0 0,0-1 1 0 0,1 0-1 0 0,22-6 0 0 0,63-29-4477 0 0,-31 6-4185 0 0,-29 11 1832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5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146 240 4012 0 0,'0'0'13778'0'0,"14"-11"-13439"0"0,47-36-2 0 0,-55 43-177 0 0,1-1-1 0 0,-2 0 1 0 0,1-1-1 0 0,-1 1 1 0 0,1-1-1 0 0,-1 0 1 0 0,-1 0-1 0 0,1 0 1 0 0,5-13-1 0 0,-9 17-114 0 0,0-1 0 0 0,0 0 0 0 0,0 1 0 0 0,-1-1 0 0 0,1 0 0 0 0,-1 0-1 0 0,0 1 1 0 0,0-1 0 0 0,0 0 0 0 0,0 0 0 0 0,0 0 0 0 0,-1 1 0 0 0,1-1 0 0 0,-1 0 0 0 0,0 1 0 0 0,1-1 0 0 0,-1 0 0 0 0,-1 1-1 0 0,1-1 1 0 0,0 1 0 0 0,0-1 0 0 0,-1 1 0 0 0,0 0 0 0 0,-1-3 0 0 0,-1 1 24 0 0,0 0 0 0 0,0 0 0 0 0,0 0 0 0 0,-1 1 0 0 0,1-1 0 0 0,-1 1 0 0 0,0 0 0 0 0,0 1 0 0 0,0-1 0 0 0,0 1 0 0 0,-1 0 0 0 0,1 0 0 0 0,0 0 0 0 0,-1 1 0 0 0,1 0 0 0 0,-1 0 0 0 0,0 1 0 0 0,1-1 0 0 0,-1 1 0 0 0,-9 1 0 0 0,8 0 20 0 0,0 0-1 0 0,0 0 1 0 0,0 0-1 0 0,0 1 0 0 0,0 1 1 0 0,0-1-1 0 0,1 1 0 0 0,-1 0 1 0 0,1 0-1 0 0,-1 1 1 0 0,1 0-1 0 0,0 0 0 0 0,1 0 1 0 0,-1 1-1 0 0,-8 9 1 0 0,9-8-37 0 0,1 0 0 0 0,-1 1 1 0 0,1 0-1 0 0,1 0 0 0 0,-1 0 1 0 0,1 0-1 0 0,0 0 0 0 0,1 0 1 0 0,0 1-1 0 0,0 0 0 0 0,0-1 1 0 0,1 1-1 0 0,0 0 1 0 0,1 0-1 0 0,0 0 0 0 0,0-1 1 0 0,1 1-1 0 0,0 0 0 0 0,0 0 1 0 0,0-1-1 0 0,1 1 0 0 0,1-1 1 0 0,-1 1-1 0 0,1-1 0 0 0,0 0 1 0 0,1 0-1 0 0,-1 0 1 0 0,2 0-1 0 0,-1-1 0 0 0,1 1 1 0 0,0-1-1 0 0,0 0 0 0 0,7 5 1 0 0,6 5-33 0 0,1 0 1 0 0,0-2-1 0 0,2 0 1 0 0,22 11 0 0 0,-27-16-192 0 0,1-2 1 0 0,-1 0 0 0 0,2-1 0 0 0,-1 0-1 0 0,1-2 1 0 0,19 4 0 0 0,-36-8 91 0 0,1 0 0 0 0,0 0 0 0 0,-1 1 0 0 0,1-1 0 0 0,0 0 0 0 0,-1 0 0 0 0,1-1-1 0 0,0 1 1 0 0,-1 0 0 0 0,1 0 0 0 0,0-1 0 0 0,-1 1 0 0 0,1-1 0 0 0,-1 0 0 0 0,1 1 0 0 0,-1-1 0 0 0,3-1 0 0 0,-3 0-69 0 0,0 1 1 0 0,0 0-1 0 0,0-1 0 0 0,0 1 1 0 0,0-1-1 0 0,0 0 0 0 0,-1 1 1 0 0,1-1-1 0 0,0 0 0 0 0,-1 1 1 0 0,1-1-1 0 0,-1 0 0 0 0,0 1 1 0 0,0-1-1 0 0,1 0 1 0 0,-2-2-1 0 0,2-15-2207 0 0,-2 12 320 0 0,1 1 0 0 0,1-1 0 0 0,-1 0 0 0 0,4-11-1 0 0,7-13-3907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1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572 219 3664 0 0,'0'0'4961'0'0,"13"-14"-3981"0"0,40-46 217 0 0,-48 53-800 0 0,1 0-1 0 0,-1 0 1 0 0,0 0 0 0 0,-1-1-1 0 0,4-8 1 0 0,-6 13-170 0 0,-1 0 1 0 0,0 0 0 0 0,-1-1-1 0 0,1 1 1 0 0,0 0 0 0 0,-1-1-1 0 0,0 1 1 0 0,0-1 0 0 0,0 1-1 0 0,0 0 1 0 0,-1-5-1 0 0,0 6-128 0 0,1 0-1 0 0,-1-1 1 0 0,0 1-1 0 0,0 0 0 0 0,0 0 1 0 0,0 0-1 0 0,0 0 1 0 0,0 0-1 0 0,-1 0 0 0 0,1 0 1 0 0,-1 0-1 0 0,1 1 1 0 0,-1-1-1 0 0,0 0 0 0 0,0 1 1 0 0,0-1-1 0 0,0 1 1 0 0,0 0-1 0 0,0 0 0 0 0,0 0 1 0 0,0 0-1 0 0,0 0 1 0 0,0 0-1 0 0,0 0 0 0 0,-5 0 1 0 0,-5-1 190 0 0,1 0 1 0 0,-1 1 0 0 0,-21 0 0 0 0,29 1-217 0 0,-20 1 168 0 0,1 1-1 0 0,0 1 0 0 0,-1 1 1 0 0,-40 14-1 0 0,-87 41 454 0 0,38-5-93 0 0,94-44-462 0 0,0 2 1 0 0,1 0 0 0 0,-27 24 0 0 0,42-33-129 0 0,-1 1-1 0 0,0 0 1 0 0,1 0-1 0 0,0 0 1 0 0,0 0 0 0 0,0 0-1 0 0,0 1 1 0 0,-3 9-1 0 0,5-12-13 0 0,0 0-1 0 0,1 0 1 0 0,-1 0-1 0 0,1 0 0 0 0,0 0 1 0 0,0 0-1 0 0,0 1 1 0 0,0-1-1 0 0,0 0 1 0 0,0 0-1 0 0,0 0 0 0 0,1 0 1 0 0,-1 0-1 0 0,1 0 1 0 0,-1 0-1 0 0,1 1 0 0 0,0-2 1 0 0,0 1-1 0 0,0 0 1 0 0,0 0-1 0 0,0 0 1 0 0,0 0-1 0 0,3 2 0 0 0,6 5 12 0 0,1 0-1 0 0,-1-1 0 0 0,1-1 1 0 0,1 0-1 0 0,-1-1 0 0 0,1 0 0 0 0,14 5 1 0 0,-15-6 9 0 0,122 50 56 0 0,33 16-49 0 0,-133-55 52 0 0,-1 2-1 0 0,56 40 0 0 0,-81-53-46 0 0,0 1 1 0 0,-1 0-1 0 0,1 0 0 0 0,-1 1 0 0 0,8 11 0 0 0,-13-17-1 0 0,0 0-1 0 0,0 1 0 0 0,-1-1 0 0 0,1 0 0 0 0,0 1 1 0 0,0-1-1 0 0,-1 1 0 0 0,1-1 0 0 0,-1 0 0 0 0,1 1 1 0 0,-1 0-1 0 0,0-1 0 0 0,1 1 0 0 0,-1-1 0 0 0,0 1 1 0 0,0-1-1 0 0,0 1 0 0 0,0-1 0 0 0,-1 1 0 0 0,1 0 1 0 0,0-1-1 0 0,-1 1 0 0 0,1-1 0 0 0,-1 1 0 0 0,1-1 1 0 0,-1 0-1 0 0,0 1 0 0 0,1-1 0 0 0,-1 1 0 0 0,0-1 1 0 0,0 0-1 0 0,0 0 0 0 0,0 0 0 0 0,0 1 0 0 0,0-1 1 0 0,-1 0-1 0 0,1 0 0 0 0,-2 1 0 0 0,-9 4 90 0 0,1 0-1 0 0,-1 0 1 0 0,0-1 0 0 0,-1-1-1 0 0,1 0 1 0 0,-1 0-1 0 0,0-2 1 0 0,-15 3-1 0 0,-16-1-97 0 0,-45-2-1 0 0,74-2-160 0 0,0-1 0 0 0,1 0 0 0 0,-1-1 0 0 0,1 0-1 0 0,0-1 1 0 0,-1-1 0 0 0,1-1 0 0 0,1 1 0 0 0,-1-2-1 0 0,-25-14 1 0 0,38 19-1 0 0,-1 0 0 0 0,1 0 1 0 0,-1 0-1 0 0,1 0 0 0 0,0 0 0 0 0,0-1 0 0 0,-1 1 0 0 0,1 0 0 0 0,0-1 1 0 0,0 1-1 0 0,0-1 0 0 0,0 1 0 0 0,1-1 0 0 0,-1 0 0 0 0,-1-2 0 0 0,2 3-41 0 0,0 0-1 0 0,0 0 0 0 0,0-1 1 0 0,0 1-1 0 0,0 0 0 0 0,0 0 1 0 0,0 0-1 0 0,0 0 0 0 0,1 0 1 0 0,-1 0-1 0 0,0 0 0 0 0,1 0 1 0 0,-1 0-1 0 0,1 0 0 0 0,-1 0 1 0 0,1 0-1 0 0,-1 0 0 0 0,1 0 1 0 0,0 0-1 0 0,-1 1 0 0 0,1-1 1 0 0,0 0-1 0 0,0 0 0 0 0,-1 1 1 0 0,1-1-1 0 0,1 0 0 0 0,40-23-8796 0 0,-4 5 1560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160 346 4072 0 0,'0'0'5292'0'0,"14"-2"-3515"0"0,-4 0-1337 0 0,89-22 4674 0 0,-95 23-4911 0 0,123-43 3395 0 0,-106 35-3385 0 0,1-1 0 0 0,-2-1-1 0 0,34-23 1 0 0,-49 31-185 0 0,-1-1 1 0 0,1 0-1 0 0,-1 0 0 0 0,-1 0 1 0 0,1 0-1 0 0,0-1 1 0 0,-1 0-1 0 0,0 1 1 0 0,0-1-1 0 0,3-7 1 0 0,-5 9 2 0 0,0 0 1 0 0,0 0-1 0 0,-1 0 1 0 0,1 0-1 0 0,0 1 1 0 0,-1-1-1 0 0,0 0 1 0 0,1 0-1 0 0,-1 0 1 0 0,-1 0-1 0 0,1 0 1 0 0,0 0-1 0 0,-1 0 1 0 0,1 0-1 0 0,-1 0 1 0 0,0 0-1 0 0,0 0 1 0 0,0 1-1 0 0,0-1 1 0 0,-1 0-1 0 0,-2-3 1 0 0,-1-1 17 0 0,-1 0 0 0 0,-1 1 1 0 0,1-1-1 0 0,-1 2 0 0 0,0-1 1 0 0,-1 1-1 0 0,1 0 0 0 0,-1 0 1 0 0,0 1-1 0 0,0 0 0 0 0,0 1 1 0 0,-1 0-1 0 0,1 0 1 0 0,-13-2-1 0 0,1 0 17 0 0,0 2 0 0 0,0 1 0 0 0,-1 0 0 0 0,1 2 0 0 0,-28 2 0 0 0,32 0 52 0 0,-1 1 0 0 0,1 1 0 0 0,1 0 0 0 0,-1 1 0 0 0,1 0 0 0 0,-1 2 0 0 0,2 0 0 0 0,-1 0 0 0 0,1 1 0 0 0,0 1 0 0 0,1 1 0 0 0,-20 16 0 0 0,25-18-78 0 0,0 1 0 0 0,0-1 0 0 0,1 2 0 0 0,0-1 0 0 0,0 1-1 0 0,1 0 1 0 0,0 0 0 0 0,-4 11 0 0 0,7-12-35 0 0,0-1 0 0 0,1 1 0 0 0,0 0 1 0 0,0 0-1 0 0,1-1 0 0 0,0 1 0 0 0,0 0 0 0 0,1 0 0 0 0,0 0 0 0 0,1 0 0 0 0,2 11 0 0 0,-1-11-4 0 0,1 0 1 0 0,-1-1-1 0 0,2 0 1 0 0,-1 1-1 0 0,1-1 1 0 0,1-1-1 0 0,-1 1 1 0 0,1-1-1 0 0,1 0 1 0 0,-1 0-1 0 0,8 7 1 0 0,-2-3-4 0 0,1-1 0 0 0,0 0 1 0 0,0 0-1 0 0,1-1 0 0 0,20 10 0 0 0,-11-9-84 0 0,0 0 0 0 0,1-2 0 0 0,0 0-1 0 0,0-2 1 0 0,36 6 0 0 0,-24-8-331 0 0,0-1 1 0 0,1-2-1 0 0,39-3 0 0 0,-56-1-104 0 0,0 0 0 0 0,0 0 0 0 0,0-2-1 0 0,-1-1 1 0 0,1 0 0 0 0,23-12 0 0 0,-21 7-1647 0 0,-1 0 0 0 0,29-22 1 0 0,-21 9-2796 0 0,0-13-2233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2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97 2964 0 0,'0'0'11203'0'0,"-6"-14"-9255"0"0,-20-40-145 0 0,9 26 2365 0 0,17 29-4091 0 0,0 1 0 0 0,0-1 0 0 0,0 1 1 0 0,0 0-1 0 0,0-1 0 0 0,0 1 0 0 0,0 0 0 0 0,1-1 0 0 0,-1 1 0 0 0,1-1 0 0 0,-1 1 0 0 0,1-1 1 0 0,-1 1-1 0 0,2 1 0 0 0,1 5 103 0 0,14 53 821 0 0,12 79 0 0 0,1 7-468 0 0,-15-93-467 0 0,2 0 0 0 0,34 73 1 0 0,-36-95-349 0 0,2-1 0 0 0,1-1-1 0 0,2-1 1 0 0,0 0 0 0 0,27 27 0 0 0,-40-48-77 0 0,1-1 0 0 0,1 1 0 0 0,-1-1 0 0 0,1-1 0 0 0,17 10 0 0 0,-21-13-183 0 0,0-1 0 0 0,0 0 1 0 0,1 0-1 0 0,-1 0 0 0 0,9 1 1 0 0,-10-2-257 0 0,0-1 0 0 0,0 0 0 0 0,0 0 1 0 0,0 0-1 0 0,1 0 0 0 0,-1-1 1 0 0,0 0-1 0 0,5-1 0 0 0,16-10-6778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98 259 10649 0 0,'0'0'8231'0'0,"14"-8"-7710"0"0,48-25-191 0 0,-55 30-287 0 0,0 1 0 0 0,-1-1-1 0 0,1 1 1 0 0,0 1 0 0 0,1-1-1 0 0,-1 1 1 0 0,10 0 0 0 0,1-1 17 0 0,-1 1-21 0 0,54-10 119 0 0,-64 9-129 0 0,0 0 1 0 0,1 0-1 0 0,-1-1 0 0 0,0 0 1 0 0,0 0-1 0 0,0 0 0 0 0,7-6 1 0 0,-13 8 5 0 0,1 0 0 0 0,-1 0 0 0 0,1 0 0 0 0,-1 0 0 0 0,0 0 1 0 0,1-1-1 0 0,-1 1 0 0 0,0 0 0 0 0,0-1 0 0 0,0 1 1 0 0,0-1-1 0 0,0 1 0 0 0,0-1 0 0 0,0 0 0 0 0,0 1 0 0 0,-1-1 1 0 0,1 0-1 0 0,-1 0 0 0 0,1 1 0 0 0,-1-1 0 0 0,0 0 1 0 0,0 0-1 0 0,0 0 0 0 0,0 0 0 0 0,0 1 0 0 0,0-1 0 0 0,0 0 1 0 0,-1 0-1 0 0,1 0 0 0 0,0 0 0 0 0,-2-2 0 0 0,0 0 43 0 0,0 1-1 0 0,0-1 1 0 0,-1 0-1 0 0,1 1 1 0 0,-1 0-1 0 0,0-1 1 0 0,0 1-1 0 0,0 0 1 0 0,0 1 0 0 0,0-1-1 0 0,-1 0 1 0 0,-6-2-1 0 0,0-1-6 0 0,-2 0 0 0 0,1 2 0 0 0,0-1-1 0 0,-1 2 1 0 0,0-1 0 0 0,0 1 0 0 0,0 1 0 0 0,0 0 0 0 0,-1 1-1 0 0,1 1 1 0 0,0 0 0 0 0,-1 0 0 0 0,1 1 0 0 0,-19 4-1 0 0,20-3-13 0 0,0 1-1 0 0,1 0 0 0 0,0 1 0 0 0,0 0 1 0 0,0 1-1 0 0,0 0 0 0 0,1 0 0 0 0,-1 1 0 0 0,1 1 1 0 0,1-1-1 0 0,-1 1 0 0 0,1 1 0 0 0,0-1 1 0 0,1 1-1 0 0,0 1 0 0 0,-11 16 0 0 0,15-19-57 0 0,0 0 0 0 0,0 0 0 0 0,0 1 0 0 0,1-1 0 0 0,0 0 0 0 0,0 1 0 0 0,0 0 0 0 0,1-1 0 0 0,0 1 0 0 0,1 0 0 0 0,-1 0-1 0 0,1 0 1 0 0,1-1 0 0 0,-1 1 0 0 0,1 0 0 0 0,0 0 0 0 0,3 7 0 0 0,-2-6-113 0 0,2 1 0 0 0,-1 0 0 0 0,1-1 0 0 0,1 0 1 0 0,-1 1-1 0 0,1-2 0 0 0,1 1 0 0 0,0-1 0 0 0,0 0 0 0 0,0 0 0 0 0,14 12 0 0 0,-9-12-204 0 0,-1 0 0 0 0,1 0-1 0 0,0-1 1 0 0,1 0 0 0 0,-1-1 0 0 0,1 0-1 0 0,0-1 1 0 0,0-1 0 0 0,1 0-1 0 0,21 3 1 0 0,-5-3-1381 0 0,0-2 0 0 0,0-1 0 0 0,44-6 0 0 0,-21-3-2911 0 0,15-10-2241 0 0</inkml:trace>
  <inkml:trace contextRef="#ctx0" brushRef="#br0" timeOffset="1">867 63 10393 0 0,'0'0'5138'0'0,"-13"-9"-3166"0"0,-46-28-343 0 0,55 35-1401 0 0,-1 0-1 0 0,0-1 1 0 0,1 1-1 0 0,-1 1 0 0 0,0-1 1 0 0,0 1-1 0 0,0 0 1 0 0,0 0-1 0 0,0 0 0 0 0,-10 1 1 0 0,12 0-113 0 0,-1 0 0 0 0,0 1 0 0 0,1 0 0 0 0,-1-1 0 0 0,1 1 0 0 0,-1 1 0 0 0,1-1 0 0 0,-1 1 0 0 0,1-1 0 0 0,0 1 1 0 0,0 0-1 0 0,-4 3 0 0 0,2-1-39 0 0,1 0 0 0 0,0 1 1 0 0,0-1-1 0 0,0 1 1 0 0,1 0-1 0 0,0 0 0 0 0,0 0 1 0 0,0 1-1 0 0,0-1 1 0 0,1 1-1 0 0,0-1 0 0 0,0 1 1 0 0,1 0-1 0 0,-1 0 0 0 0,1 0 1 0 0,0 6-1 0 0,0-1-61 0 0,1 0 0 0 0,0 1-1 0 0,0-1 1 0 0,2 1-1 0 0,-1-1 1 0 0,1 0 0 0 0,1 0-1 0 0,0 0 1 0 0,0 0 0 0 0,2 0-1 0 0,-1-1 1 0 0,1 0-1 0 0,0 1 1 0 0,1-2 0 0 0,0 1-1 0 0,1-1 1 0 0,0 0 0 0 0,16 16-1 0 0,-11-14-112 0 0,1 0 1 0 0,0 0-1 0 0,1-2 0 0 0,0 0 0 0 0,0 0 0 0 0,1-1 0 0 0,0-1 0 0 0,0-1 1 0 0,1 0-1 0 0,23 6 0 0 0,-7-5-578 0 0,0-2 1 0 0,1-1-1 0 0,-1-2 1 0 0,45-1 0 0 0,-67-1 127 0 0,-1-1 0 0 0,1 0 1 0 0,-1-1-1 0 0,16-4 1 0 0,-16 3-1172 0 0,-1 0 0 0 0,17-10 0 0 0,7-8-3758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93 6917 0 0,'0'0'7946'0'0,"-8"-13"-6073"0"0,-38-64 1413 0 0,45 75-1679 0 0,0 3-598 0 0,3 9-271 0 0,5 17-799 0 0,-6-24 298 0 0,54 240 1454 0 0,1 5-1702 0 0,-24-154-791 0 0,-19-60-1165 0 0,-1 0 0 0 0,13 70 1 0 0,-25-104 1772 0 0,1 14-3371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1 849 6857 0 0,'0'0'11086'0'0,"11"-13"-10375"0"0,6-6-513 0 0,18-16 0 0 0,-31 32-175 0 0,-1 1 1 0 0,1-1 0 0 0,-1 1-1 0 0,1 0 1 0 0,0 0 0 0 0,0 0-1 0 0,0 1 1 0 0,0-1-1 0 0,0 1 1 0 0,0 0 0 0 0,0 0-1 0 0,0 1 1 0 0,0-1 0 0 0,0 1-1 0 0,5 0 1 0 0,7-1 27 0 0,149-11 69 0 0,4 0-93 0 0,-137 8-44 0 0,104-12 186 0 0,-102 10-85 0 0,64-20 0 0 0,-91 23-70 0 0,1 1-1 0 0,-1-2 1 0 0,0 1 0 0 0,0-1 0 0 0,0 0 0 0 0,7-6-1 0 0,-12 9-2 0 0,0-1-1 0 0,-1 1 1 0 0,1 0-1 0 0,-1-1 1 0 0,0 0-1 0 0,1 1 1 0 0,-1-1-1 0 0,0 0 1 0 0,0 1-1 0 0,0-1 1 0 0,0 0-1 0 0,0 0 0 0 0,0 0 1 0 0,0 0-1 0 0,-1 0 1 0 0,1 0-1 0 0,-1 0 1 0 0,0 0-1 0 0,1 0 1 0 0,-1 0-1 0 0,0 0 1 0 0,0 0-1 0 0,0 0 1 0 0,-1 0-1 0 0,1-1 0 0 0,0 1 1 0 0,-1 0-1 0 0,0-3 1 0 0,-1 2 43 0 0,1 1-1 0 0,-1-1 1 0 0,0 0 0 0 0,0 1 0 0 0,0-1-1 0 0,0 1 1 0 0,-1-1 0 0 0,1 1-1 0 0,-1 0 1 0 0,1 0 0 0 0,-1 0 0 0 0,0 0-1 0 0,0 1 1 0 0,0-1 0 0 0,-5-1 0 0 0,-2-2 102 0 0,-1 2 1 0 0,0-1-1 0 0,-14-1 1 0 0,6 1 8 0 0,0 2 0 0 0,0 0-1 0 0,0 2 1 0 0,0 0 0 0 0,-23 3 0 0 0,31-2-52 0 0,-1 1 0 0 0,1 1 0 0 0,-1 0 0 0 0,1 0 1 0 0,0 1-1 0 0,0 1 0 0 0,1 0 0 0 0,-1 0 1 0 0,-15 11-1 0 0,22-13-118 0 0,1-1-1 0 0,0 1 1 0 0,0 0 0 0 0,0 0 0 0 0,0 0-1 0 0,0 1 1 0 0,1-1 0 0 0,-1 0 0 0 0,1 1-1 0 0,0 0 1 0 0,0-1 0 0 0,0 1-1 0 0,1 0 1 0 0,-1 0 0 0 0,1 0 0 0 0,0 0-1 0 0,0 0 1 0 0,1 1 0 0 0,-1-1 0 0 0,1 0-1 0 0,0 0 1 0 0,0 0 0 0 0,0 1 0 0 0,0-1-1 0 0,1 0 1 0 0,0 0 0 0 0,0 0 0 0 0,0 0-1 0 0,0 0 1 0 0,1 0 0 0 0,-1 0-1 0 0,1 0 1 0 0,0 0 0 0 0,0-1 0 0 0,0 1-1 0 0,5 4 1 0 0,0 0-158 0 0,1-1-1 0 0,0 0 1 0 0,1 0 0 0 0,0 0-1 0 0,0-1 1 0 0,0-1-1 0 0,1 1 1 0 0,0-2 0 0 0,0 1-1 0 0,0-1 1 0 0,11 2-1 0 0,7 1-400 0 0,-1-1-1 0 0,1-1 0 0 0,30 1 0 0 0,16-3-586 0 0,0-2 0 0 0,0-4-1 0 0,0-3 1 0 0,0-3 0 0 0,-1-3-1 0 0,99-31 1 0 0,-63 4 1418 0 0,-97 34 39 0 0,0 0 1 0 0,-1-2 0 0 0,1 1-1 0 0,-2-2 1 0 0,1 1-1 0 0,16-17 1 0 0,-24 22-166 0 0,0-1 1 0 0,0 0-1 0 0,-1-1 1 0 0,0 1-1 0 0,1 0 0 0 0,-1-1 1 0 0,0 1-1 0 0,-1-1 1 0 0,1 0-1 0 0,-1 1 1 0 0,1-1-1 0 0,-1 0 0 0 0,0 0 1 0 0,0 0-1 0 0,-1 0 1 0 0,1 0-1 0 0,-1 0 0 0 0,0 0 1 0 0,0 0-1 0 0,-1 0 1 0 0,1 0-1 0 0,-1 0 0 0 0,1 0 1 0 0,-1 0-1 0 0,-1 0 1 0 0,1 0-1 0 0,0 0 1 0 0,-1 1-1 0 0,0-1 0 0 0,0 0 1 0 0,0 1-1 0 0,0 0 1 0 0,-1-1-1 0 0,1 1 0 0 0,-1 0 1 0 0,0 0-1 0 0,0 0 1 0 0,-4-2-1 0 0,-1-1 16 0 0,0 0 0 0 0,-1 1 0 0 0,1 1-1 0 0,-1 0 1 0 0,0 0 0 0 0,0 0 0 0 0,0 1 0 0 0,-1 1 0 0 0,1-1-1 0 0,-1 2 1 0 0,0-1 0 0 0,0 1 0 0 0,1 1 0 0 0,-1-1-1 0 0,0 2 1 0 0,0 0 0 0 0,-18 3 0 0 0,18-2-109 0 0,0 1-1 0 0,0-1 1 0 0,0 2 0 0 0,1-1 0 0 0,0 1 0 0 0,-1 1-1 0 0,1 0 1 0 0,1 0 0 0 0,-1 1 0 0 0,1 0 0 0 0,0 0-1 0 0,1 1 1 0 0,-1 0 0 0 0,1 0 0 0 0,0 1 0 0 0,1 0-1 0 0,-7 11 1 0 0,8-10-45 0 0,0 0 0 0 0,1 0 0 0 0,1 0 0 0 0,-1 1 0 0 0,2-1 0 0 0,-1 1 0 0 0,1 0 1 0 0,1 0-1 0 0,-1-1 0 0 0,2 1 0 0 0,0 0 0 0 0,0 0 0 0 0,0 0 0 0 0,1 0 0 0 0,4 16 0 0 0,-2-17-17 0 0,-1-1 0 0 0,1 0-1 0 0,1 0 1 0 0,0 0 0 0 0,0 0 0 0 0,0 0 0 0 0,1-1 0 0 0,0 0-1 0 0,1 0 1 0 0,-1 0 0 0 0,1-1 0 0 0,1 0 0 0 0,-1 0 0 0 0,1 0 0 0 0,0-1-1 0 0,0 0 1 0 0,15 8 0 0 0,-10-8-1 0 0,-1 0 0 0 0,1 0 0 0 0,-1-1 0 0 0,1-1 0 0 0,1 0 1 0 0,-1 0-1 0 0,0-2 0 0 0,1 1 0 0 0,-1-1 0 0 0,0-1 0 0 0,16-2 0 0 0,-20 1 8 0 0,0 0 0 0 0,0-1-1 0 0,-1 0 1 0 0,1 0 0 0 0,0-1-1 0 0,-1 0 1 0 0,0 0 0 0 0,0-1 0 0 0,0 0-1 0 0,0 0 1 0 0,0-1 0 0 0,-1 1-1 0 0,0-1 1 0 0,0-1 0 0 0,0 1 0 0 0,-1-1-1 0 0,0 0 1 0 0,7-11 0 0 0,2-7 23 0 0,-1 0-1 0 0,-1-1 1 0 0,-1 0 0 0 0,13-46 0 0 0,18-112 161 0 0,-38 161-153 0 0,55-413 1605 0 0,-58 419-992 0 0,-1 22-205 0 0,-1 21-381 0 0,1-2 26 0 0,3 156 199 0 0,0-127-224 0 0,15 72-1 0 0,7-23-270 0 0,64 162 0 0 0,-52-165-735 0 0,-28-73 76 0 0,0-1 0 0 0,-2 1-1 0 0,0 1 1 0 0,-2-1 0 0 0,2 53-1 0 0,-7-76 372 0 0,0-1-1 0 0,0 1 0 0 0,0 0 1 0 0,-1 0-1 0 0,1-1 0 0 0,-2 5 1 0 0,0-4-645 0 0,0-1 1 0 0,0 1 0 0 0,0-1-1 0 0,0 1 1 0 0,-4 3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121 271 4180 0 0,'0'0'6752'0'0,"15"-7"-5242"0"0,47-21-113 0 0,-47 21-953 0 0,0-1 1 0 0,-1-1 0 0 0,0 0-1 0 0,-1-1 1 0 0,21-20 0 0 0,-29 26-319 0 0,0-1 1 0 0,-1 0 0 0 0,0 0-1 0 0,0 0 1 0 0,0-1 0 0 0,-1 0-1 0 0,0 1 1 0 0,0-1-1 0 0,0 0 1 0 0,-1 0 0 0 0,2-8-1 0 0,-3 11-67 0 0,0 1 0 0 0,-1-1 0 0 0,0 0 0 0 0,1 1-1 0 0,-1-1 1 0 0,0 0 0 0 0,0 0 0 0 0,0 1 0 0 0,-1-1 0 0 0,1 0 0 0 0,-1 0 0 0 0,1 1-1 0 0,-1-1 1 0 0,0 1 0 0 0,0-1 0 0 0,0 1 0 0 0,0-1 0 0 0,-1 1 0 0 0,1-1-1 0 0,-1 1 1 0 0,1 0 0 0 0,-1 0 0 0 0,0 0 0 0 0,0 0 0 0 0,0 0 0 0 0,0 0-1 0 0,0 1 1 0 0,-5-4 0 0 0,1 2-5 0 0,1 1 0 0 0,-1-1 1 0 0,0 1-1 0 0,0 0 0 0 0,0 1 0 0 0,-1 0 0 0 0,1 0 0 0 0,0 0 0 0 0,-1 0 1 0 0,1 1-1 0 0,0 0 0 0 0,-1 1 0 0 0,1-1 0 0 0,0 1 0 0 0,0 0 1 0 0,-8 3-1 0 0,1 0 26 0 0,1 0 1 0 0,-1 1 0 0 0,1 1-1 0 0,0 0 1 0 0,0 0-1 0 0,-18 14 1 0 0,21-13-15 0 0,1 1 1 0 0,0 0-1 0 0,0 0 0 0 0,0 0 1 0 0,1 1-1 0 0,0 0 1 0 0,1 1-1 0 0,0 0 0 0 0,0 0 1 0 0,1 0-1 0 0,1 0 0 0 0,-1 1 1 0 0,-2 13-1 0 0,5-16-30 0 0,0 0 0 0 0,1 0 0 0 0,0 0 0 0 0,0 0 0 0 0,1 0 0 0 0,0 1 0 0 0,0-1 0 0 0,1 0 0 0 0,0 0 0 0 0,1 0 0 0 0,-1 0 0 0 0,2 0 0 0 0,-1-1 0 0 0,1 1 0 0 0,0 0 0 0 0,1-1 0 0 0,0 0 0 0 0,0 0 0 0 0,6 8 0 0 0,0-4-1 0 0,0 0 1 0 0,0-1 0 0 0,1 0-1 0 0,1 0 1 0 0,0-2-1 0 0,0 1 1 0 0,0-2 0 0 0,1 1-1 0 0,1-2 1 0 0,19 8 0 0 0,14 2 16 0 0,84 16 0 0 0,-128-31-54 0 0,171 27-161 0 0,-110-25-3533 0 0,-146 2-5235 0 0,27-5 2576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7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3903 451 40 0 0,'0'0'1519'0'0,"13"-14"-1148"0"0,43-42-15 0 0,-36 31 1188 0 0,-16 12 348 0 0,-2 4-1228 0 0,1-7 128 0 0,0 1 0 0 0,-1 0 1 0 0,0-1-1 0 0,-1 1 0 0 0,-1-17 1 0 0,-1 23-271 0 0,1 6-363 0 0,0 0 1 0 0,0 0 0 0 0,-1 0-1 0 0,0 0 1 0 0,0 0-1 0 0,0 0 1 0 0,0 0 0 0 0,0 0-1 0 0,0 0 1 0 0,-1 1 0 0 0,1-1-1 0 0,-1 0 1 0 0,0 1-1 0 0,0-1 1 0 0,0 1 0 0 0,0 0-1 0 0,-4-4 1 0 0,-4-2 100 0 0,0 1 0 0 0,-1 0 1 0 0,-12-6-1 0 0,9 5-25 0 0,-20-11 30 0 0,0 2 0 0 0,-2 1 0 0 0,0 2 0 0 0,-1 2 0 0 0,0 1 0 0 0,-1 2 0 0 0,0 1 0 0 0,0 2 0 0 0,-1 2 0 0 0,-47 1 0 0 0,15 4-150 0 0,1 4 0 0 0,-136 28-1 0 0,79-2 39 0 0,1 6 0 0 0,2 6 0 0 0,-119 58 0 0 0,-333 216 426 0 0,437-226-242 0 0,-211 183 0 0 0,204-140-194 0 0,-138 164 1 0 0,-37 116 323 0 0,39 28 12 0 0,211-319-400 0 0,6 4 0 0 0,-56 153 0 0 0,90-190-34 0 0,3 1 1 0 0,5 1 0 0 0,3 0-1 0 0,-8 117 1 0 0,19-71-26 0 0,14 188 1 0 0,2-240 25 0 0,3 0-1 0 0,5-1 0 0 0,3 0 1 0 0,4-1-1 0 0,3-2 1 0 0,53 116-1 0 0,-49-140-51 0 0,3-1 0 0 0,3-2-1 0 0,1-1 1 0 0,68 74 0 0 0,-46-66 33 0 0,4-2 0 0 0,133 100 0 0 0,-91-90 58 0 0,158 82 1 0 0,124 23 153 0 0,-162-92-231 0 0,3-10-1 0 0,311 59 0 0 0,-246-82 18 0 0,441 18-1 0 0,643-106 72 0 0,-958-7 22 0 0,637-154 0 0 0,-232-21-82 0 0,-17-58 75 0 0,-603 191-94 0 0,211-123 0 0 0,-272 125 24 0 0,-3-6 1 0 0,142-123 0 0 0,-212 154-55 0 0,-2-2 0 0 0,-3-4 0 0 0,87-114 0 0 0,-120 136 15 0 0,-2-1-1 0 0,-2-2 1 0 0,-2 0-1 0 0,-2-2 1 0 0,-2 0-1 0 0,-2-1 0 0 0,17-78 1 0 0,-25 70 11 0 0,-2 0-1 0 0,-3-1 1 0 0,-2 0 0 0 0,-3 1-1 0 0,-13-112 1 0 0,1 105-30 0 0,-3 1 1 0 0,-3 0-1 0 0,-3 1 1 0 0,-2 1-1 0 0,-59-113 0 0 0,24 74 3 0 0,-4 4 0 0 0,-113-140 0 0 0,-252-230 23 0 0,289 340-102 0 0,-210-152 0 0 0,-180-73 156 0 0,-19 29-20 0 0,54 82-220 0 0,-23 52 285 0 0,484 179-124 0 0,-488-147-113 0 0,408 130 158 0 0,-1 5 1 0 0,-198-13 0 0 0,192 31-39 0 0,1 5 0 0 0,0 4-1 0 0,-128 24 1 0 0,-187 72-7 0 0,309-62-233 0 0,-170 78 0 0 0,131-39-1425 0 0,4 7-1 0 0,-160 115 0 0 0,200-111-1265 0 0,40-19-2458 0 0,22-13-288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55 13697 0 0,'0'0'5209'0'0,"-79"-31"-5285"0"0,75 34-308 0 0,-1-3-196 0 0,4 2-216 0 0,14-31-10962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8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1 328 10077 0 0,'0'0'5484'0'0,"44"-74"-5420"0"0,-32 57 88 0 0,1 3-152 0 0,5-3-352 0 0,4 1-560 0 0,6-6-204 0 0,9-2-536 0 0,5-5-952 0 0,6 1-2161 0 0</inkml:trace>
  <inkml:trace contextRef="#ctx0" brushRef="#br0" timeOffset="1">1098 0 4376 0 0,'0'0'6697'0'0,"93"27"-6401"0"0,-75-15-220 0 0,-2 2-24 0 0,-7 0 144 0 0,-1-2-104 0 0,-5 3-92 0 0,0-3-516 0 0,3-3-540 0 0,2 1-588 0 0,4-8-900 0 0,6 1-2465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794 0 248 0 0,'0'0'7901'0'0,"65"89"-7653"0"0,-48-65-104 0 0,-2 0 12 0 0,6-5-156 0 0,5-2-92 0 0,0-5-1480 0 0,7-3-1645 0 0</inkml:trace>
  <inkml:trace contextRef="#ctx0" brushRef="#br0" timeOffset="1">1425 470 4620 0 0,'0'0'8329'0'0,"3"81"-7945"0"0,-12-50-320 0 0,-2 5-52 0 0,0 0-12 0 0,1-2-8 0 0,1-3-376 0 0,3-3-740 0 0,4-1-396 0 0,2-6-916 0 0,0-1-1709 0 0,5-4 1013 0 0,-2-4 2472 0 0</inkml:trace>
  <inkml:trace contextRef="#ctx0" brushRef="#br0" timeOffset="2">968 1246 864 0 0,'0'0'276'0'0,"-130"69"24"0"0,54-33 1732 0 0,-2-2 277 0 0,-7-1-1397 0 0,-1 1-772 0 0,-3-3 96 0 0,1 0-224 0 0,-1-2-12 0 0,0-3-1092 0 0,-2-4-1777 0 0,24-8-251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9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1470 326 7905 0 0,'0'0'3656'0'0,"-98"12"-3656"0"0,55 0-256 0 0,4 0-156 0 0,0 2-192 0 0,-1-2-512 0 0,1-2-984 0 0,1-3-1053 0 0,11-2-767 0 0</inkml:trace>
  <inkml:trace contextRef="#ctx0" brushRef="#br0" timeOffset="1">685 808 3756 0 0,'0'0'5481'0'0,"-48"95"-5225"0"0,33-61-180 0 0,-3 4-76 0 0,1-2 0 0 0,0-5-440 0 0,1-4-1288 0 0,-3-8-2329 0 0</inkml:trace>
  <inkml:trace contextRef="#ctx0" brushRef="#br0" timeOffset="2">117 673 4712 0 0,'0'0'2461'0'0,"-53"-86"-1877"0"0,36 43-584 0 0,-1-7-1064 0 0,3-8-645 0 0,6-2-1003 0 0,4 15 472 0 0</inkml:trace>
  <inkml:trace contextRef="#ctx0" brushRef="#br0" timeOffset="3">244 0 912 0 0,'0'0'8869'0'0,"84"89"-8869"0"0,-72-72-404 0 0,1-3-880 0 0,-1-2-1016 0 0,-2-5-2993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9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1760 0 0,'0'0'9177'0'0,"0"98"-9177"0"0,0-60-428 0 0,9 5-512 0 0,3-2 44 0 0,8-3-532 0 0,4-2-1593 0 0,-4-12-1203 0 0</inkml:trace>
  <inkml:trace contextRef="#ctx0" brushRef="#br0" timeOffset="1">623 607 3180 0 0,'0'0'7029'0'0,"97"55"-6177"0"0,-73-38-580 0 0,2 2-200 0 0,-2 0-72 0 0,3-5-12 0 0,3 1-144 0 0,5-6-232 0 0,6-4-372 0 0,4 0-676 0 0,8-5-956 0 0,2 0-3037 0 0,-10 0 4597 0 0</inkml:trace>
  <inkml:trace contextRef="#ctx0" brushRef="#br0" timeOffset="2">1598 779 1616 0 0,'0'0'812'0'0,"91"27"4977"0"0,-59-11-4261 0 0,-1 3-716 0 0,3 8-348 0 0,-9-1-152 0 0,-4 1-68 0 0,-2-1-104 0 0,-1-2-136 0 0,0-3-4 0 0,4-1-168 0 0,9-6-332 0 0,5-2-560 0 0,9-10-648 0 0,10-2-840 0 0,5-7-2169 0 0,-11-5 3833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09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1 935 4212 0 0,'0'0'6925'0'0,"98"-53"-6257"0"0,-65 36-464 0 0,5 1-204 0 0,4-1-4 0 0,2 0-100 0 0,6 3-344 0 0,1-5-960 0 0,7-3-1040 0 0,-17 8-2433 0 0,24-27 2165 0 0</inkml:trace>
  <inkml:trace contextRef="#ctx0" brushRef="#br0" timeOffset="1">962 183 15321 0 0,'0'0'2541'0'0,"-81"-67"-2677"0"0,58 52 48 0 0,2 1-96 0 0,4-5-652 0 0,2-3-849 0 0,4-2-1399 0 0,4 3-2108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0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 1136 9701 0 0,'0'0'4848'0'0,"-14"-74"-4848"0"0,-1 52-1056 0 0,-2-2 240 0 0,4 1-184 0 0,-1-1-624 0 0,-1-5-1124 0 0,-2 0-1777 0 0,5 5 1745 0 0</inkml:trace>
  <inkml:trace contextRef="#ctx0" brushRef="#br0" timeOffset="1">0 255 7233 0 0,'0'0'2580'0'0,"81"-91"-2800"0"0,-38 62-440 0 0,15-5 416 0 0,4 3-432 0 0,3 5-456 0 0,0 4 432 0 0,-2 8 504 0 0,-2 7-248 0 0,-4 7-769 0 0,-2 0-507 0 0,-4 7 508 0 0,-3 5 624 0 0,-1 2 80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0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6353 0 0,'0'0'4688'0'0,"-27"79"-3752"0"0,16-46-524 0 0,4 8-284 0 0,5 7-128 0 0,2 0-4 0 0,15-3-112 0 0,7-2-460 0 0,9-4-392 0 0,6-6-528 0 0,3-4-1388 0 0,-8-10-3337 0 0</inkml:trace>
  <inkml:trace contextRef="#ctx0" brushRef="#br0" timeOffset="1">430 1004 8521 0 0,'0'0'7000'0'0,"1"91"-7140"0"0,7-60-200 0 0,5 1-28 0 0,4-4-300 0 0,4 1-736 0 0,2-5-924 0 0,1 0-1544 0 0,-1-5-965 0 0,-7-4 3273 0 0</inkml:trace>
  <inkml:trace contextRef="#ctx0" brushRef="#br0" timeOffset="2">570 1591 1240 0 0,'0'0'8389'0'0,"-45"89"-7653"0"0,34-60-364 0 0,1-1-244 0 0,2-1-128 0 0,1 1-52 0 0,-1 1-348 0 0,-1-5-792 0 0,-2-2-816 0 0,2-8-3757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3741 1402 13165 0 0,'-113'5'2104'0'0,"46"2"-1892"0"0,-10 0-212 0 0,-6 3-856 0 0,-5-3-212 0 0,8-4-232 0 0,11-3-464 0 0,7-8-824 0 0,19-4-2625 0 0,-17-16 2553 0 0</inkml:trace>
  <inkml:trace contextRef="#ctx0" brushRef="#br0" timeOffset="1">1915 1196 3696 0 0,'-92'-5'6037'0'0,"36"1"-4621"0"0,-11-4-1416 0 0,-5 4-164 0 0,-10-1-820 0 0,8-5-360 0 0,6-4-824 0 0,7-5-2261 0 0,18 2 2629 0 0</inkml:trace>
  <inkml:trace contextRef="#ctx0" brushRef="#br0" timeOffset="2">612 839 8673 0 0,'0'0'3444'0'0,"-88"-33"-3444"0"0,67 21-472 0 0,1-3-468 0 0,4-1-1064 0 0,3-6-2761 0 0</inkml:trace>
  <inkml:trace contextRef="#ctx0" brushRef="#br0" timeOffset="3">207 183 11985 0 0,'0'0'1676'0'0,"-82"-53"-1676"0"0,56 39-496 0 0,1-3 84 0 0,0-4-188 0 0,6-1-764 0 0,2-9-936 0 0,5 7-2345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0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315 174 3144 0 0,'0'0'7467'0'0,"13"-13"-6284"0"0,8-5-730 0 0,4-5 552 0 0,27-31 0 0 0,-51 54-987 0 0,19-27 1012 0 0,-19 26-927 0 0,0-1 0 0 0,0 1 0 0 0,-1-1 0 0 0,1 1 0 0 0,0-1 0 0 0,-1 1 1 0 0,1-1-1 0 0,-1 1 0 0 0,1-1 0 0 0,-1 0 0 0 0,0 1 0 0 0,0-1 0 0 0,0 0 0 0 0,0 1 0 0 0,0-1 0 0 0,0 0 0 0 0,-1-1 0 0 0,1 3-62 0 0,0-1 1 0 0,-1 0 0 0 0,1 1-1 0 0,0 0 1 0 0,-1-1 0 0 0,1 1-1 0 0,-1-1 1 0 0,1 1 0 0 0,-1-1-1 0 0,1 1 1 0 0,-1 0 0 0 0,1-1-1 0 0,-1 1 1 0 0,1 0 0 0 0,-1-1-1 0 0,1 1 1 0 0,-1 0 0 0 0,1 0-1 0 0,-1 0 1 0 0,0 0 0 0 0,1-1-1 0 0,-1 1 1 0 0,0 0 0 0 0,-18 0 336 0 0,14 0-249 0 0,-10 1 35 0 0,1 0 0 0 0,0 1-1 0 0,-1 1 1 0 0,1 0 0 0 0,0 1 0 0 0,-14 5 0 0 0,-7 6 151 0 0,-35 19 0 0 0,37-16-23 0 0,-32 23 0 0 0,52-32-207 0 0,0 1 0 0 0,1 1 0 0 0,0 0 0 0 0,-20 25 0 0 0,30-34-82 0 0,1 0-1 0 0,-1 1 0 0 0,0-1 0 0 0,1 1 1 0 0,-1-1-1 0 0,1 1 0 0 0,0 0 0 0 0,0 0 1 0 0,0-1-1 0 0,0 1 0 0 0,0 0 1 0 0,1 0-1 0 0,-1 0 0 0 0,1 0 0 0 0,0 0 1 0 0,-1 0-1 0 0,2 0 0 0 0,-1 0 0 0 0,0 0 1 0 0,0 0-1 0 0,1 0 0 0 0,0 0 1 0 0,0 0-1 0 0,0-1 0 0 0,0 1 0 0 0,0 0 1 0 0,0 0-1 0 0,1-1 0 0 0,-1 1 0 0 0,1-1 1 0 0,0 1-1 0 0,-1-1 0 0 0,1 0 0 0 0,0 0 1 0 0,1 0-1 0 0,-1 0 0 0 0,0 0 1 0 0,1 0-1 0 0,-1 0 0 0 0,1-1 0 0 0,3 2 1 0 0,27 15 71 0 0,45 16 0 0 0,-48-22-27 0 0,-1 1 0 0 0,46 28 0 0 0,-66-35-19 0 0,1 0 2 0 0,-1 1 0 0 0,13 10 0 0 0,-20-15-10 0 0,0 0 1 0 0,0 0-1 0 0,-1 0 0 0 0,1 0 1 0 0,0 0-1 0 0,-1 0 0 0 0,0 0 1 0 0,1 1-1 0 0,-1-1 0 0 0,0 0 1 0 0,0 1-1 0 0,0-1 1 0 0,-1 1-1 0 0,1-1 0 0 0,0 1 1 0 0,-1 3-1 0 0,0-4 9 0 0,0-1 0 0 0,0 0 0 0 0,-1 0 0 0 0,1 0 0 0 0,0 0 0 0 0,-1 1 0 0 0,1-1 0 0 0,-1 0 0 0 0,0 0 0 0 0,1 0 0 0 0,-1 0 0 0 0,0 0 0 0 0,1 0 0 0 0,-1 0 0 0 0,0 0 0 0 0,0-1 0 0 0,0 1 0 0 0,0 0 0 0 0,-2 1 0 0 0,-22 11 521 0 0,23-11-519 0 0,-22 9-73 0 0,-1-1-1 0 0,0-2 0 0 0,0 0 0 0 0,-1-1 0 0 0,0-2 0 0 0,0-1 0 0 0,-48 3 0 0 0,73-7-39 0 0,0 0 1 0 0,0 0-1 0 0,0 0 0 0 0,0 0 0 0 0,0 0 0 0 0,0 0 1 0 0,0-1-1 0 0,1 1 0 0 0,-1 0 0 0 0,0 0 1 0 0,0-1-1 0 0,0 1 0 0 0,0 0 0 0 0,0-1 1 0 0,1 1-1 0 0,-1-1 0 0 0,0 1 0 0 0,0-1 0 0 0,1 1 1 0 0,-1-1-1 0 0,0 0 0 0 0,1 1 0 0 0,-1-1 1 0 0,0 0-1 0 0,1 0 0 0 0,-1 1 0 0 0,1-1 1 0 0,0 0-1 0 0,-1 0 0 0 0,1 0 0 0 0,-1 0 0 0 0,1 1 1 0 0,0-1-1 0 0,0 0 0 0 0,-1-2 0 0 0,1 1-363 0 0,0 1 0 0 0,0-1 0 0 0,1 0 0 0 0,-1 0 0 0 0,0 0 0 0 0,1 0 0 0 0,-1 1 0 0 0,1-1 0 0 0,-1 0 0 0 0,1 0 0 0 0,0 1 0 0 0,0-1 0 0 0,0 1 0 0 0,0-1 0 0 0,0 0 0 0 0,2-1 0 0 0,10-10-5172 0 0,9-7-1377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32 482 10737 0 0,'0'0'2032'0'0,"-32"-79"-2648"0"0,44 60-388 0 0,8-5-580 0 0,0 4-1352 0 0,19-18-3421 0 0</inkml:trace>
  <inkml:trace contextRef="#ctx0" brushRef="#br0" timeOffset="1">341 0 10365 0 0,'0'0'2248'0'0,"-96"0"-2244"0"0,74 0-4 0 0,2 3-100 0 0,9-1-312 0 0,7 3-692 0 0,1 0-1208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1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4892 0 0,'0'0'3397'0'0,"-59"103"-3397"0"0,45-62-1364 0 0,5 6-589 0 0,7 1-719 0 0,2-14 560 0 0</inkml:trace>
  <inkml:trace contextRef="#ctx0" brushRef="#br0" timeOffset="1">250 698 12 0 0,'0'0'692'0'0,"32"76"-364"0"0,-25-42 1704 0 0,-2 4-452 0 0,-2 5-1140 0 0,-3 1-320 0 0,0-4-108 0 0,1 1-12 0 0,4-7-184 0 0,4-6-596 0 0,4-4-1112 0 0,0-9-312 0 0,15-1 2048 0 0</inkml:trace>
  <inkml:trace contextRef="#ctx0" brushRef="#br0" timeOffset="2">666 1428 4972 0 0,'0'0'5169'0'0,"13"75"-4265"0"0,-10-49-352 0 0,3 5-192 0 0,3 0-128 0 0,5-2-196 0 0,6-3-36 0 0,5-4-168 0 0,7 0-496 0 0,6-8-616 0 0,3-2-1220 0 0,-8-7-2849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79 12077 0 0,'0'0'8812'0'0,"-5"-12"-8282"0"0,-17-36-184 0 0,15 31 60 0 0,8 15-391 0 0,-1 2-82 0 0,16 0-848 0 0,-13 0-1893 0 0,-48 4-6039 0 0,22 0 2643 0 0,72-12 2859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6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16085 0 0,'0'0'7485'0'0,"-12"3"-7383"0"0,-35 7-44 0 0,45-10-143 0 0,1 1 0 0 0,-1-1 0 0 0,0 1 0 0 0,1-1 1 0 0,-1 1-1 0 0,1 0 0 0 0,-1-1 0 0 0,1 1 1 0 0,-1 0-1 0 0,-1 2 0 0 0,2-3 10 0 0,1 1 0 0 0,-1-1-1 0 0,1 1 1 0 0,0-1 0 0 0,-1 1 0 0 0,1 0 0 0 0,0-1-1 0 0,-1 1 1 0 0,1-1 0 0 0,0 1 0 0 0,0 0-1 0 0,-1-1 1 0 0,1 1 0 0 0,0 0 0 0 0,0-1-1 0 0,0 1 1 0 0,0 1 0 0 0,0 0-160 0 0,1 0 1 0 0,-1 0-1 0 0,1 0 0 0 0,0 0 1 0 0,-1 0-1 0 0,1-1 0 0 0,0 1 1 0 0,0 0-1 0 0,0 0 0 0 0,2 1 1 0 0,-2 0-39 0 0,33 51-6964 0 0,-21-25 2410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6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0 894 15937 0 0,'0'0'4077'0'0,"14"8"-3466"0"0,44 25 317 0 0,-46-26-378 0 0,-1 1 0 0 0,0 0 0 0 0,18 18 0 0 0,-6-6-145 0 0,-10-9-462 0 0,0 0 0 0 0,18 10-1 0 0,-24-18-239 0 0,0 1-1 0 0,0-1 0 0 0,0 0 1 0 0,0-1-1 0 0,0 0 1 0 0,1 0-1 0 0,11 1 0 0 0,43 1-2970 0 0,-17-7-2272 0 0,-9-5-344 0 0</inkml:trace>
  <inkml:trace contextRef="#ctx0" brushRef="#br0" timeOffset="1">3452 207 18398 0 0,'0'0'3629'0'0,"13"-4"-3062"0"0,6-1-232 0 0,-2 1 286 0 0,-1-1 1 0 0,27-11 0 0 0,-43 16-619 0 0,1 0 1 0 0,-1 0-1 0 0,0 0 1 0 0,1-1-1 0 0,-1 1 1 0 0,0 0-1 0 0,1 0 1 0 0,-1-1-1 0 0,0 1 1 0 0,1 0 0 0 0,-1-1-1 0 0,0 1 1 0 0,0 0-1 0 0,1 0 1 0 0,-1-1-1 0 0,0 1 1 0 0,0-1-1 0 0,0 1 1 0 0,1 0-1 0 0,-1-1 1 0 0,0 0 0 0 0,5-7-1062 0 0,15-11-623 0 0,28-28-2889 0 0,-38 36 721 0 0,11-20 1 0 0,7-18-5270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400 147 17010 0 0,'0'0'3453'0'0,"-5"-13"-2684"0"0,-15-43 192 0 0,19 51-682 0 0,-1 0 0 0 0,-1 0 0 0 0,1 0 0 0 0,-1 1 0 0 0,0-1 0 0 0,0 0-1 0 0,0 1 1 0 0,-1 0 0 0 0,-4-5 0 0 0,4 5-123 0 0,3 3-121 0 0,-1-1-1 0 0,0 1 1 0 0,1 0-1 0 0,-1 0 1 0 0,0 0-1 0 0,0 0 1 0 0,0 0-1 0 0,0 1 1 0 0,0-1-1 0 0,0 0 1 0 0,0 1-1 0 0,0-1 1 0 0,-2 1 0 0 0,-31-1-558 0 0,25 1 151 0 0,-49 1-1868 0 0,-23 0-1870 0 0,22-4-2495 0 0,-5-5-743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20 16730 0 0,'0'0'3757'0'0,"-13"-3"-3065"0"0,-40-12-277 0 0,40 13 1011 0 0,13 2-1418 0 0,0 0 0 0 0,0 1 1 0 0,0-1-1 0 0,0 0 0 0 0,0 0 1 0 0,0 0-1 0 0,0 0 0 0 0,0 0 0 0 0,0 0 1 0 0,0 0-1 0 0,-1 0 0 0 0,1 0 1 0 0,0 0-1 0 0,0 0 0 0 0,0 0 0 0 0,0 0 1 0 0,0 0-1 0 0,0 0 0 0 0,0 0 1 0 0,0 0-1 0 0,0 0 0 0 0,0 0 1 0 0,0 0-1 0 0,0 0 0 0 0,0 1 0 0 0,0-1 1 0 0,0 0-1 0 0,0 0 0 0 0,0 0 1 0 0,0 0-1 0 0,0 0 0 0 0,0 0 0 0 0,0 0 1 0 0,0 0-1 0 0,0 0 0 0 0,0 0 1 0 0,0 0-1 0 0,0 0 0 0 0,0 1 0 0 0,0-1 1 0 0,0 0-1 0 0,0 0 0 0 0,0 0 1 0 0,0 0-1 0 0,0 0 0 0 0,0 0 0 0 0,0 0 1 0 0,0 0-1 0 0,0 0 0 0 0,0 0 1 0 0,0 0-1 0 0,0 0 0 0 0,0 0 0 0 0,0 0 1 0 0,0 0-1 0 0,1 0 0 0 0,-1 0 1 0 0,0 1-1 0 0,11 7-15 0 0,-11-7 81 0 0,1-1-183 0 0,-1 0 0 0 0,0 0 0 0 0,0 0 0 0 0,0 0 0 0 0,1 1 0 0 0,-1-1 1 0 0,0 0-1 0 0,0 0 0 0 0,0 0 0 0 0,1 0 0 0 0,-1 0 0 0 0,0 1 0 0 0,0-1 0 0 0,0 0 0 0 0,0 0 0 0 0,0 0 0 0 0,0 1 0 0 0,0-1 0 0 0,1 0 0 0 0,-1 0 0 0 0,0 1 0 0 0,0-1 0 0 0,0 0 0 0 0,0 0 0 0 0,0 0 1 0 0,0 1-1 0 0,0-1 0 0 0,0 0 0 0 0,0 0 0 0 0,0 1 0 0 0,0-1 0 0 0,0 0 0 0 0,0 0 0 0 0,-1 0 0 0 0,1 1 0 0 0,0-1 0 0 0,0 0 0 0 0,0 0 0 0 0,0 1 0 0 0,0-1 0 0 0,0 0 0 0 0,0 0 0 0 0,-1 0 0 0 0,1 0 1 0 0,0 1-1 0 0,0-1 0 0 0,-14 6-5467 0 0,-1-4-94 0 0,10-3 2912 0 0,37-17-1694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185 156 8309 0 0,'0'0'5381'0'0,"-16"7"-4539"0"0,-55 24 133 0 0,64-28-762 0 0,1 1 1 0 0,-1 0-1 0 0,1 0 0 0 0,0 1 0 0 0,1-1 0 0 0,-1 1 0 0 0,1 1 0 0 0,0-1 0 0 0,0 1 0 0 0,1 0 0 0 0,-1 0 0 0 0,1 0 0 0 0,1 1 1 0 0,-1-1-1 0 0,1 1 0 0 0,0 0 0 0 0,1 0 0 0 0,-1 0 0 0 0,1 0 0 0 0,1 0 0 0 0,-2 11 0 0 0,2-10-114 0 0,0 0-1 0 0,1-1 1 0 0,0 1-1 0 0,0 0 1 0 0,0 0-1 0 0,1 0 1 0 0,0-1-1 0 0,1 1 1 0 0,0 0-1 0 0,0-1 1 0 0,5 12 0 0 0,-4-13-75 0 0,0 0 1 0 0,1-1 0 0 0,0 1-1 0 0,0-1 1 0 0,0 0-1 0 0,1 0 1 0 0,-1 0 0 0 0,1-1-1 0 0,0 1 1 0 0,1-1 0 0 0,-1-1-1 0 0,1 1 1 0 0,-1-1 0 0 0,8 3-1 0 0,1 0 8 0 0,1 0 0 0 0,0-2 0 0 0,1 0 0 0 0,-1 0 0 0 0,0-2 0 0 0,20 2 0 0 0,-2-3 29 0 0,65-5 0 0 0,-50-2-40 0 0,0-3 0 0 0,-1-2 0 0 0,0-2 0 0 0,-1-2 0 0 0,78-37 0 0 0,-29 1 54 0 0,-83 43-65 0 0,-1 0 0 0 0,0 0 0 0 0,-1-1 0 0 0,0-1 0 0 0,15-17 0 0 0,-22 23-5 0 0,0 0 1 0 0,0 0-1 0 0,-1 0 1 0 0,1-1-1 0 0,-1 1 0 0 0,0-1 1 0 0,-1 0-1 0 0,1 0 0 0 0,-1 1 1 0 0,0-1-1 0 0,0 0 0 0 0,0 0 1 0 0,0 0-1 0 0,-1 0 1 0 0,0 0-1 0 0,-1-10 0 0 0,0 9 5 0 0,-1 0-1 0 0,0 0 0 0 0,0 0 0 0 0,0 0 1 0 0,0 0-1 0 0,-1 1 0 0 0,0-1 1 0 0,0 1-1 0 0,-1 0 0 0 0,1-1 1 0 0,-1 2-1 0 0,-9-10 0 0 0,-2 1 19 0 0,0 1 1 0 0,-1 0-1 0 0,0 1 1 0 0,-1 1-1 0 0,0 0 1 0 0,-1 1-1 0 0,0 1 0 0 0,0 1 1 0 0,-1 1-1 0 0,-20-5 1 0 0,-4 2 154 0 0,-1 2 0 0 0,-1 1 0 0 0,-59 1 0 0 0,60 5 58 0 0,-78 10 0 0 0,99-6-160 0 0,1 0 0 0 0,-1 2 1 0 0,2 0-1 0 0,-1 1 0 0 0,-25 13 0 0 0,39-16-63 0 0,1 1-1 0 0,-1 0 0 0 0,1 0 1 0 0,0 0-1 0 0,-13 13 1 0 0,18-16-19 0 0,1 0 0 0 0,-1 0 0 0 0,1 0 0 0 0,0 0 0 0 0,-1 0 1 0 0,1 0-1 0 0,0 0 0 0 0,0 1 0 0 0,0-1 0 0 0,0 0 1 0 0,0 5-1 0 0,1-6-2 0 0,0 1 0 0 0,0-1 0 0 0,0 1 1 0 0,0 0-1 0 0,0-1 0 0 0,1 1 0 0 0,-1-1 0 0 0,0 1 1 0 0,1-1-1 0 0,0 1 0 0 0,-1-1 0 0 0,1 1 0 0 0,0-1 1 0 0,-1 0-1 0 0,1 1 0 0 0,0-1 0 0 0,0 0 1 0 0,0 0-1 0 0,2 3 0 0 0,1-1 1 0 0,0 0 1 0 0,1 0-1 0 0,-1 0 1 0 0,0 0-1 0 0,1-1 0 0 0,0 1 1 0 0,-1-1-1 0 0,1 0 1 0 0,0-1-1 0 0,6 2 0 0 0,8 1 2 0 0,26 2 1 0 0,-11-3-9 0 0,1-1 0 0 0,0-2 1 0 0,-1-1-1 0 0,1-2 1 0 0,-1-1-1 0 0,0-2 1 0 0,0-1-1 0 0,0-2 0 0 0,-1-1 1 0 0,36-17-1 0 0,-65 26 18 0 0,-1-1 0 0 0,1 0 0 0 0,-1-1 0 0 0,0 1 0 0 0,0 0 0 0 0,4-6 0 0 0,-6 8-8 0 0,-1 0 0 0 0,0-1 1 0 0,1 1-1 0 0,-1-1 0 0 0,0 1 1 0 0,1-1-1 0 0,-1 1 0 0 0,0-1 1 0 0,0 1-1 0 0,1-1 0 0 0,-1 1 1 0 0,0-1-1 0 0,0 1 0 0 0,0-1 0 0 0,0 1 1 0 0,0-1-1 0 0,0 1 0 0 0,0-1 1 0 0,0 1-1 0 0,0-2 0 0 0,0 2-1 0 0,-1-1 0 0 0,1 1 0 0 0,0-1 1 0 0,-1 1-1 0 0,1-1 0 0 0,-1 1 0 0 0,1-1 0 0 0,-1 1 0 0 0,1 0 0 0 0,-1-1 0 0 0,1 1 0 0 0,-1 0 0 0 0,0 0 0 0 0,1-1 0 0 0,-1 1 0 0 0,1 0 0 0 0,-1 0 0 0 0,0 0 0 0 0,1 0 0 0 0,-1-1 0 0 0,0 1 0 0 0,0 0 0 0 0,-15-1-1 0 0,1 1-1 0 0,0 0 1 0 0,-1 1-1 0 0,1 1 1 0 0,0 0-1 0 0,0 1 1 0 0,-29 9-1 0 0,0 4-56 0 0,-54 28 0 0 0,79-35-481 0 0,1 2 0 0 0,1 0 0 0 0,-1 0 0 0 0,2 2 0 0 0,0 0 0 0 0,0 1 0 0 0,1 0 0 0 0,1 1 0 0 0,-17 25 0 0 0,12-14-1490 0 0,5-7-2403 0 0,-19 21-1 0 0,-4-3-3503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505 204 3768 0 0,'-19'2'6760'0'0,"3"-1"-5821"0"0,-5 1-349 0 0,0 0 1 0 0,0 2 0 0 0,0 0 0 0 0,-26 10 0 0 0,16-3 193 0 0,1 2 1 0 0,0 0 0 0 0,1 2-1 0 0,-46 32 1 0 0,63-38-643 0 0,-1 1-1 0 0,1 0 1 0 0,1 1 0 0 0,0 0-1 0 0,1 1 1 0 0,0 0-1 0 0,1 0 1 0 0,0 1 0 0 0,1 0-1 0 0,0 1 1 0 0,1 0 0 0 0,-5 16-1 0 0,9-23-107 0 0,1 0-1 0 0,0 1 0 0 0,1 0 1 0 0,0-1-1 0 0,0 1 0 0 0,0 0 1 0 0,1-1-1 0 0,1 12 0 0 0,-1-16-25 0 0,1 1 0 0 0,0-1-1 0 0,0 1 1 0 0,0 0-1 0 0,0-1 1 0 0,0 0-1 0 0,1 1 1 0 0,-1-1 0 0 0,1 0-1 0 0,0 1 1 0 0,0-1-1 0 0,1 0 1 0 0,-1-1-1 0 0,0 1 1 0 0,1 0 0 0 0,0-1-1 0 0,-1 1 1 0 0,7 3-1 0 0,-1-2 32 0 0,-1 0 0 0 0,1-1 0 0 0,0 0 1 0 0,0 0-1 0 0,1-1 0 0 0,-1 0 0 0 0,0-1 0 0 0,1 1 0 0 0,-1-2 0 0 0,16 1 0 0 0,-7-2 45 0 0,1-1-1 0 0,-1 0 1 0 0,0-1 0 0 0,23-7-1 0 0,-16 2-52 0 0,0-2 0 0 0,-1 0 0 0 0,0-1 0 0 0,-1-1 0 0 0,0-1 0 0 0,-1-2 0 0 0,-1 0 0 0 0,0 0 0 0 0,-1-2 0 0 0,20-23 0 0 0,-28 28-23 0 0,-1-1 0 0 0,0 0 0 0 0,-1-1 0 0 0,-1 0 1 0 0,0-1-1 0 0,-1 0 0 0 0,7-20 0 0 0,-11 23 17 0 0,0 1-1 0 0,0-1 1 0 0,-1 0 0 0 0,-1 0 0 0 0,0 0 0 0 0,-1 0 0 0 0,0 0-1 0 0,0 1 1 0 0,-1-1 0 0 0,-6-23 0 0 0,4 25 5 0 0,-1-1 0 0 0,0 1 0 0 0,0 0 0 0 0,-1 0 0 0 0,0 1 0 0 0,-1 0 0 0 0,0-1 0 0 0,-1 2 0 0 0,0-1 0 0 0,0 1 0 0 0,0 0 0 0 0,-1 0 0 0 0,-1 1-1 0 0,1 0 1 0 0,-14-7 0 0 0,9 6 53 0 0,0 1 0 0 0,0 0 0 0 0,-1 1-1 0 0,0 1 1 0 0,0 0 0 0 0,0 1 0 0 0,-1 1-1 0 0,1 0 1 0 0,-1 0 0 0 0,-27 1-1 0 0,27 2-55 0 0,0 1-1 0 0,-1 1 1 0 0,1 0-1 0 0,0 1 1 0 0,0 1-1 0 0,-14 5 1 0 0,19-5-40 0 0,1-1 1 0 0,0 2-1 0 0,1-1 1 0 0,-1 1 0 0 0,1 1-1 0 0,0-1 1 0 0,0 1-1 0 0,0 1 1 0 0,1-1 0 0 0,-9 12-1 0 0,14-16 9 0 0,1-1 0 0 0,-1 1 0 0 0,1 0 0 0 0,0 0 0 0 0,0 0 0 0 0,0 0 0 0 0,0 0 0 0 0,0 0 0 0 0,0 0 0 0 0,1 0 0 0 0,-1 1 0 0 0,1-1 0 0 0,-1 0 0 0 0,1 0 0 0 0,0 1 0 0 0,0-1 0 0 0,0 0 0 0 0,0 0 0 0 0,0 1 0 0 0,0-1 0 0 0,1 0 0 0 0,-1 0 0 0 0,1 0 0 0 0,0 1 0 0 0,-1-1 0 0 0,1 0 0 0 0,0 0 0 0 0,0 0 0 0 0,1 0 0 0 0,-1 0 0 0 0,0-1 0 0 0,1 1 0 0 0,-1 0 0 0 0,1 0 0 0 0,-1-1 0 0 0,1 1 0 0 0,0-1 0 0 0,-1 0 0 0 0,1 1 0 0 0,0-1 0 0 0,0 0 0 0 0,3 1-1 0 0,2 1-4 0 0,0 0 0 0 0,0 0 0 0 0,0-1 0 0 0,1 0 1 0 0,-1-1-1 0 0,13 2 0 0 0,47-2-210 0 0,-41-1 93 0 0,13-5-381 0 0,-43 12 69 0 0,-6 2-389 0 0,1 0-1 0 0,-1-1 1 0 0,-1 0-1 0 0,-11 7 0 0 0,7-5-1714 0 0,3-2-1303 0 0,-6-3-942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 11537 0 0,'0'0'1601'0'0,"-17"11"-687"0"0,-58 38-401 0 0,67-43-360 0 0,-1 1 1 0 0,1 1-1 0 0,0-1 0 0 0,1 1 0 0 0,0 0 0 0 0,0 1 0 0 0,1 0 1 0 0,-7 13-1 0 0,6-9 106 0 0,1 0 0 0 0,1 1 1 0 0,0 0-1 0 0,-4 25 0 0 0,7-29-204 0 0,0 1-1 0 0,1-1 1 0 0,0 1-1 0 0,0-1 1 0 0,2 1-1 0 0,-1-1 1 0 0,1 1-1 0 0,1-1 1 0 0,0 0-1 0 0,3 11 1 0 0,-4-16-49 0 0,1 0 0 0 0,1 0 1 0 0,-1 0-1 0 0,1-1 0 0 0,0 1 1 0 0,0-1-1 0 0,0 1 1 0 0,0-1-1 0 0,1 0 0 0 0,-1 0 1 0 0,1-1-1 0 0,0 1 0 0 0,1-1 1 0 0,-1 0-1 0 0,0 0 0 0 0,1 0 1 0 0,0-1-1 0 0,0 1 1 0 0,-1-1-1 0 0,1 0 0 0 0,8 1 1 0 0,-1 0 25 0 0,0-1 1 0 0,0 0-1 0 0,0-1 0 0 0,0-1 1 0 0,0 0-1 0 0,0-1 1 0 0,0 0-1 0 0,0 0 1 0 0,0-2-1 0 0,-1 1 0 0 0,1-1 1 0 0,13-6-1 0 0,-14 5 20 0 0,-1-1-1 0 0,1 0 1 0 0,-1-1-1 0 0,0 0 1 0 0,0 0-1 0 0,0-1 1 0 0,-1 0-1 0 0,0-1 1 0 0,-1 0-1 0 0,0-1 0 0 0,0 0 1 0 0,10-14-1 0 0,-15 18 18 0 0,-1 0 0 0 0,1 0-1 0 0,-1 0 1 0 0,0 0 0 0 0,0 0-1 0 0,0 0 1 0 0,-1-1 0 0 0,2-8-1 0 0,-3 11-22 0 0,0 1-1 0 0,0-1 0 0 0,0 1 1 0 0,0-1-1 0 0,0 1 0 0 0,-1-1 1 0 0,1 1-1 0 0,-1-1 1 0 0,1 1-1 0 0,-1-1 0 0 0,0 1 1 0 0,0-1-1 0 0,0 1 1 0 0,-1 0-1 0 0,1 0 0 0 0,0 0 1 0 0,-1 0-1 0 0,1 0 0 0 0,-1 0 1 0 0,-3-3-1 0 0,-1 1 1 0 0,1 0-1 0 0,-1 0 1 0 0,0 1 0 0 0,0 0-1 0 0,-1 1 1 0 0,1-1-1 0 0,0 1 1 0 0,-1 0-1 0 0,1 1 1 0 0,-1-1 0 0 0,0 1-1 0 0,0 1 1 0 0,1-1-1 0 0,-1 1 1 0 0,-9 1 0 0 0,0 1 25 0 0,1 0 1 0 0,0 1 0 0 0,-1 0 0 0 0,1 1 0 0 0,-24 10-1 0 0,21-6 57 0 0,1 1 0 0 0,-1 1-1 0 0,-30 22 1 0 0,41-26-122 0 0,0-1 0 0 0,1 1 0 0 0,-1 0-1 0 0,1 0 1 0 0,1 1 0 0 0,-1 0 0 0 0,1 0 0 0 0,1 0 0 0 0,-1 1-1 0 0,1-1 1 0 0,-4 13 0 0 0,6-16-91 0 0,1 1 0 0 0,1-1-1 0 0,-1 1 1 0 0,1 0 0 0 0,0-1 0 0 0,0 1 0 0 0,0 0 0 0 0,0-1-1 0 0,1 1 1 0 0,0-1 0 0 0,0 1 0 0 0,0-1 0 0 0,1 1-1 0 0,3 7 1 0 0,3 3-775 0 0,0 1-1 0 0,18 22 0 0 0,-14-20 95 0 0,-4-7 174 0 0,29 49-5044 0 0,-8-9 697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11289 0 0,'0'0'9340'0'0,"4"12"-8792"0"0,20 81 119 0 0,6 8-272 0 0,69 151 1 0 0,-74-193-437 0 0,17 27-983 0 0,-9-31-4002 0 0,-32-53 4178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48 207 7341 0 0,'0'0'10048'0'0,"-8"12"-9031"0"0,-26 36 92 0 0,28-37-267 0 0,6-11-837 0 0,0 1 0 0 0,0-1 0 0 0,0 0 1 0 0,0 0-1 0 0,0 0 0 0 0,0 0 0 0 0,0 0 1 0 0,0 0-1 0 0,0 1 0 0 0,0-1 0 0 0,0 0 1 0 0,0 0-1 0 0,0 0 0 0 0,0 0 0 0 0,0 0 1 0 0,0 0-1 0 0,1 1 0 0 0,-1-1 0 0 0,0 0 1 0 0,0 0-1 0 0,0 0 0 0 0,0 0 0 0 0,0 0 1 0 0,0 0-1 0 0,0 0 0 0 0,0 0 0 0 0,0 1 1 0 0,1-1-1 0 0,-1 0 0 0 0,0 0 0 0 0,0 0 1 0 0,0 0-1 0 0,0 0 0 0 0,0 0 0 0 0,0 0 1 0 0,1 0-1 0 0,10-2-128 0 0,-10 1 198 0 0,13-3 52 0 0,-1 0-1 0 0,0-2 0 0 0,25-13 1 0 0,-7 3-13 0 0,235-108 48 0 0,8 19-102 0 0,-273 105 75 0 0,-24 6 384 0 0,1 0 0 0 0,-27 13 0 0 0,39-15-525 0 0,1 1 1 0 0,0 0 0 0 0,0 1 0 0 0,1 0 0 0 0,0 0 0 0 0,0 0 0 0 0,-12 13 0 0 0,19-17-49 0 0,0-1-1 0 0,0 1 0 0 0,-1 0 1 0 0,1-1-1 0 0,0 1 1 0 0,1 0-1 0 0,-1 0 0 0 0,0-1 1 0 0,0 1-1 0 0,1 0 1 0 0,-1 0-1 0 0,1 0 1 0 0,-1 3-1 0 0,1-4-10 0 0,0-1 0 0 0,0 1-1 0 0,0 0 1 0 0,1 0 0 0 0,-1 0 0 0 0,0 0 0 0 0,0 0 0 0 0,1 0-1 0 0,-1-1 1 0 0,0 1 0 0 0,1 0 0 0 0,-1 0 0 0 0,1-1 0 0 0,-1 1-1 0 0,1 0 1 0 0,-1 0 0 0 0,1-1 0 0 0,-1 1 0 0 0,1-1 0 0 0,0 1-1 0 0,0 0 1 0 0,-1-1 0 0 0,1 1 0 0 0,0-1 0 0 0,0 0 0 0 0,-1 1-1 0 0,1-1 1 0 0,0 0 0 0 0,0 1 0 0 0,0-1 0 0 0,1 0 0 0 0,10 2-1161 0 0,0 0 0 0 0,0-1 1 0 0,1 0-1 0 0,23-3 1 0 0,-31 2-105 0 0,1-1 1 0 0,0 0 0 0 0,11-3 0 0 0,32-15-6781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9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72 14189 0 0,'0'0'2734'0'0,"-14"11"-2106"0"0,-46 34 307 0 0,45-33-217 0 0,-19 17 1 0 0,32-26-631 0 0,-1 0 1 0 0,1 0 0 0 0,-1 0-1 0 0,1 0 1 0 0,0 0 0 0 0,0 1-1 0 0,0-1 1 0 0,0 1 0 0 0,1-1-1 0 0,-2 7 1 0 0,3-9-77 0 0,-1 0 0 0 0,1 0 0 0 0,0 0 0 0 0,0 0 0 0 0,0 0 0 0 0,0 0 0 0 0,0 1 0 0 0,0-1 0 0 0,0 0 0 0 0,1 0 0 0 0,-1 0 0 0 0,0 0 0 0 0,0 0 0 0 0,1 0 0 0 0,-1 0 0 0 0,1 0 0 0 0,-1 0 0 0 0,1 0 0 0 0,-1 0 0 0 0,1 0 0 0 0,0 0 0 0 0,-1-1 0 0 0,1 1 0 0 0,0 0 0 0 0,0 0 0 0 0,0-1 0 0 0,0 1 0 0 0,-1 0 0 0 0,1-1 0 0 0,0 1 0 0 0,0-1 0 0 0,2 1 0 0 0,3 2 25 0 0,0-1-1 0 0,0-1 1 0 0,0 1 0 0 0,10 0-1 0 0,5 0 42 0 0,-1-1-1 0 0,1 0 1 0 0,-1-2 0 0 0,1-1-1 0 0,-1 0 1 0 0,27-7-1 0 0,-11-1-16 0 0,-1-1-1 0 0,55-25 1 0 0,-66 25-3 0 0,35-22 1 0 0,-52 28-38 0 0,-1 1 0 0 0,1-1 0 0 0,-1 0 1 0 0,0 0-1 0 0,-1-1 0 0 0,1 0 1 0 0,-1 0-1 0 0,0 0 0 0 0,5-10 0 0 0,-9 14-5 0 0,0 0-1 0 0,0 0 1 0 0,0 0-1 0 0,0 0 1 0 0,0 0-1 0 0,-1 0 1 0 0,1 0-1 0 0,-1 0 1 0 0,0 0 0 0 0,1 0-1 0 0,-1 0 1 0 0,0 0-1 0 0,0 0 1 0 0,0 0-1 0 0,-1 0 1 0 0,1-1-1 0 0,-1-1 1 0 0,0 2 2 0 0,0 0 1 0 0,0 1-1 0 0,0-1 0 0 0,0 1 1 0 0,0-1-1 0 0,0 1 1 0 0,0-1-1 0 0,-1 1 1 0 0,1 0-1 0 0,-1 0 1 0 0,1 0-1 0 0,-1 0 0 0 0,1 0 1 0 0,-1 0-1 0 0,-2-2 1 0 0,-5 0 11 0 0,1 1 1 0 0,-1 0 0 0 0,1 0-1 0 0,-1 0 1 0 0,0 1 0 0 0,-14 0-1 0 0,4 1-45 0 0,0 0 0 0 0,-36 6 0 0 0,45-4-30 0 0,-1 1 1 0 0,1-1-1 0 0,0 2 1 0 0,0 0-1 0 0,0 0 1 0 0,-16 9-1 0 0,26-13-1 0 0,-1 0-1 0 0,1 1 1 0 0,-1-1-1 0 0,0 0 0 0 0,1 1 1 0 0,-1-1-1 0 0,1 1 0 0 0,-1-1 1 0 0,1 1-1 0 0,-1-1 0 0 0,1 1 1 0 0,-1-1-1 0 0,1 1 0 0 0,-1-1 1 0 0,1 1-1 0 0,0 0 1 0 0,-1-1-1 0 0,1 1 0 0 0,0 0 1 0 0,0-1-1 0 0,-1 1 0 0 0,1 0 1 0 0,0 0-1 0 0,0 0-37 0 0,0-1-1 0 0,1 1 1 0 0,-1 0 0 0 0,0-1 0 0 0,1 1-1 0 0,-1-1 1 0 0,0 1 0 0 0,1-1-1 0 0,-1 1 1 0 0,1-1 0 0 0,-1 1-1 0 0,1-1 1 0 0,-1 0 0 0 0,1 1 0 0 0,-1-1-1 0 0,1 0 1 0 0,-1 1 0 0 0,1-1-1 0 0,1 1 1 0 0,2 0-614 0 0,0 1 0 0 0,1-1 0 0 0,-1 0 0 0 0,1 0 0 0 0,5 1-1 0 0,9-2-4024 0 0,8 0-2347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9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45 13685 0 0,'0'0'4895'0'0,"-15"-7"-3661"0"0,-48-23-264 0 0,60 29-871 0 0,0 0 0 0 0,0 0 0 0 0,1 0 1 0 0,-1 0-1 0 0,0 0 0 0 0,0 1 0 0 0,0-1 0 0 0,0 1 0 0 0,0 0 1 0 0,0 0-1 0 0,-4 0 0 0 0,5 0-64 0 0,1 1 0 0 0,-1-1-1 0 0,1 1 1 0 0,0-1 0 0 0,-1 1 0 0 0,1-1 0 0 0,0 1 0 0 0,-1 0 0 0 0,1 0-1 0 0,0-1 1 0 0,0 1 0 0 0,0 0 0 0 0,0 0 0 0 0,0 0 0 0 0,0 0 0 0 0,-2 2-1 0 0,1 2 3 0 0,0-1 0 0 0,0 1 0 0 0,0 0-1 0 0,1 0 1 0 0,0-1 0 0 0,-1 1-1 0 0,2 0 1 0 0,-1 0 0 0 0,0 6-1 0 0,1-3-27 0 0,0 0-1 0 0,0 0 0 0 0,0 0 1 0 0,1 0-1 0 0,1 0 1 0 0,-1 0-1 0 0,1 0 0 0 0,1-1 1 0 0,4 12-1 0 0,-2-8-1 0 0,0-1 0 0 0,2 1 0 0 0,-1-1 0 0 0,1-1 0 0 0,15 18 0 0 0,-7-14-145 0 0,-1 1-1 0 0,2-1 1 0 0,0-1-1 0 0,0-1 1 0 0,1-1-1 0 0,1 0 1 0 0,27 11-1 0 0,54 13-1920 0 0,-30-20-3898 0 0,-44-11 615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1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0 11925 0 0,'0'0'10714'0'0,"-8"13"-10520"0"0,-23 39-74 0 0,30-50-111 0 0,-1 1 0 0 0,1-1 0 0 0,0 0 0 0 0,0 1-1 0 0,1-1 1 0 0,-1 1 0 0 0,0-1 0 0 0,1 1-1 0 0,0-1 1 0 0,-1 1 0 0 0,1 0 0 0 0,0-1 0 0 0,0 1-1 0 0,0-1 1 0 0,1 1 0 0 0,-1-1 0 0 0,1 1-1 0 0,-1-1 1 0 0,1 1 0 0 0,0-1 0 0 0,2 5 0 0 0,0-2-5 0 0,0-1 1 0 0,1 0 0 0 0,-1 1-1 0 0,1-1 1 0 0,0 0 0 0 0,0-1-1 0 0,6 5 1 0 0,1 0-6 0 0,0-1 0 0 0,1 0 0 0 0,0 0 0 0 0,0-1 0 0 0,1-1 0 0 0,22 7 0 0 0,85 13-106 0 0,-63-14-10 0 0,-49-10 37 0 0,-7-1 49 0 0,0 0-1 0 0,1 0 1 0 0,-1 0-1 0 0,0 0 1 0 0,0 0-1 0 0,1 1 1 0 0,-1-1-1 0 0,0 0 0 0 0,0 1 1 0 0,0-1-1 0 0,0 1 1 0 0,2 0-1 0 0,-3 0 28 0 0,-1-1 1 0 0,1 0-1 0 0,0 1 0 0 0,-1-1 0 0 0,1 0 0 0 0,0 1 0 0 0,-1-1 0 0 0,1 0 0 0 0,0 0 0 0 0,-1 1 0 0 0,1-1 0 0 0,-1 0 0 0 0,1 0 0 0 0,0 0 0 0 0,-1 1 0 0 0,1-1 0 0 0,-1 0 0 0 0,1 0 1 0 0,-1 0-1 0 0,1 0 0 0 0,-1 0 0 0 0,1 0 0 0 0,-1 0 0 0 0,-1 0-10 0 0,-86 23-1702 0 0,-118 48 1 0 0,110-30-2218 0 0,-2 6-3690 0 0,34-16 963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0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9477 0 0,'0'0'5611'0'0,"-13"11"-4964"0"0,-43 35-257 0 0,52-43-335 0 0,1-1 1 0 0,0 0 0 0 0,0 1-1 0 0,1 0 1 0 0,-1 0 0 0 0,1 0-1 0 0,-1 0 1 0 0,1 0-1 0 0,0 0 1 0 0,0 0 0 0 0,-3 7-1 0 0,-2 4-78 0 0,6-14-170 0 0,0 0 0 0 0,0 1-1 0 0,0-1 1 0 0,0 0 0 0 0,0 0 0 0 0,0 0 0 0 0,0 0-1 0 0,0 0 1 0 0,0 0 0 0 0,0 0 0 0 0,-2 0 0 0 0,2 0-351 0 0,-11-2-2603 0 0,-14-6-3141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799 0 11837 0 0,'-16'3'4192'0'0,"-52"13"-2663"0"0,59-14-1478 0 0,1 0 0 0 0,0 1-1 0 0,0 0 1 0 0,0 0 0 0 0,0 1 0 0 0,0 0-1 0 0,1 1 1 0 0,0 0 0 0 0,0 0 0 0 0,-9 8-1 0 0,12-10-18 0 0,1 1-1 0 0,-1 0 0 0 0,1 0 0 0 0,0 0 1 0 0,0 0-1 0 0,1 0 0 0 0,-1 1 1 0 0,1-1-1 0 0,0 1 0 0 0,0 0 0 0 0,0 0 1 0 0,1-1-1 0 0,-2 10 0 0 0,3-12-42 0 0,0 0 0 0 0,0 0 0 0 0,0 0 0 0 0,0 0 0 0 0,0 0 0 0 0,0 0 0 0 0,1 0 0 0 0,-1 0-1 0 0,1 0 1 0 0,-1 0 0 0 0,1 0 0 0 0,0 0 0 0 0,0-1 0 0 0,0 1 0 0 0,1 2 0 0 0,0-2-22 0 0,0 0-1 0 0,-1-1 1 0 0,1 1 0 0 0,0-1 0 0 0,0 1 0 0 0,0-1 0 0 0,0 0-1 0 0,0 0 1 0 0,0 0 0 0 0,0 0 0 0 0,0 0 0 0 0,1 0 0 0 0,-1-1-1 0 0,0 1 1 0 0,1-1 0 0 0,2 1 0 0 0,-3-1 1 0 0,1 1 0 0 0,0-1-1 0 0,0 0 1 0 0,-1 0 0 0 0,1 0 0 0 0,0 0 0 0 0,0 0-1 0 0,0-1 1 0 0,-1 1 0 0 0,1-1 0 0 0,0 0 0 0 0,-1 1-1 0 0,1-1 1 0 0,-1 0 0 0 0,1-1 0 0 0,-1 1 0 0 0,1 0-1 0 0,-1-1 1 0 0,0 0 0 0 0,1 1 0 0 0,-1-1 0 0 0,0 0-1 0 0,0 0 1 0 0,0 0 0 0 0,-1 0 0 0 0,1-1 0 0 0,-1 1-1 0 0,1 0 1 0 0,-1-1 0 0 0,1 1 0 0 0,-1-1 0 0 0,0 1-1 0 0,0-1 1 0 0,-1 0 0 0 0,1 1 0 0 0,0-1 0 0 0,-1 0-1 0 0,0 0 1 0 0,1 1 0 0 0,-1-6 0 0 0,0 5 36 0 0,0 0 1 0 0,0 0-1 0 0,-1-1 0 0 0,1 1 1 0 0,-1 0-1 0 0,1 0 0 0 0,-1 0 1 0 0,0 0-1 0 0,0 0 0 0 0,0 0 1 0 0,-1 0-1 0 0,1 0 0 0 0,-1 1 1 0 0,1-1-1 0 0,-4-3 0 0 0,2 3 43 0 0,0 0 0 0 0,0 0 0 0 0,0 0 0 0 0,-1 1 0 0 0,1-1 0 0 0,-1 1-1 0 0,0 0 1 0 0,0 0 0 0 0,0 0 0 0 0,-4-1 0 0 0,-4 0 124 0 0,0 0 1 0 0,-1 1-1 0 0,1 0 1 0 0,0 1-1 0 0,-1 0 1 0 0,1 1-1 0 0,-13 2 1 0 0,9 0 78 0 0,0 0 1 0 0,1 2 0 0 0,0 0-1 0 0,-1 1 1 0 0,2 0 0 0 0,-26 13-1 0 0,20-7 61 0 0,0 1 0 0 0,1 0 0 0 0,-35 31-1 0 0,45-35-238 0 0,0 0-1 0 0,1 1 1 0 0,1 0-1 0 0,-11 17 1 0 0,15-22-67 0 0,0 1 1 0 0,1-1-1 0 0,0 1 1 0 0,0 0-1 0 0,0 0 0 0 0,1 0 1 0 0,-1 0-1 0 0,1 0 1 0 0,1 0-1 0 0,-1 1 1 0 0,1-1-1 0 0,0 10 0 0 0,0-12-10 0 0,0-1 0 0 0,1 1-1 0 0,0-1 1 0 0,-1 1 0 0 0,1-1-1 0 0,0 0 1 0 0,0 1-1 0 0,0-1 1 0 0,0 0 0 0 0,1 0-1 0 0,-1 0 1 0 0,1 0 0 0 0,-1 0-1 0 0,1 0 1 0 0,3 3 0 0 0,-1-2-4 0 0,-1-1-1 0 0,1 0 1 0 0,0 1 0 0 0,-1-2 0 0 0,1 1 0 0 0,0 0 0 0 0,0-1 0 0 0,0 1 0 0 0,5 0 0 0 0,-3-1-17 0 0,0 0 0 0 0,1 0 0 0 0,-1-1 0 0 0,1 0 0 0 0,-1 0 1 0 0,0 0-1 0 0,1-1 0 0 0,-1 0 0 0 0,0 0 0 0 0,1-1 0 0 0,-1 0 0 0 0,11-4 1 0 0,-13 3 0 0 0,1 0 1 0 0,-1 0 0 0 0,1-1-1 0 0,-1 1 1 0 0,0-1-1 0 0,-1 0 1 0 0,1 0 0 0 0,0 0-1 0 0,-1-1 1 0 0,0 1 0 0 0,0-1-1 0 0,3-9 1 0 0,-4 12 24 0 0,-1 0 0 0 0,0-1 0 0 0,-1 1 1 0 0,1 0-1 0 0,0-1 0 0 0,-1 1 0 0 0,1-1 1 0 0,-1 1-1 0 0,0-1 0 0 0,0 1 0 0 0,0-1 0 0 0,0 1 1 0 0,0-1-1 0 0,-1 1 0 0 0,1-1 0 0 0,-1 1 1 0 0,1-1-1 0 0,-1 1 0 0 0,0 0 0 0 0,0-1 1 0 0,0 1-1 0 0,0 0 0 0 0,0 0 0 0 0,-1-1 0 0 0,1 1 1 0 0,-1 0-1 0 0,1 1 0 0 0,-1-1 0 0 0,-3-3 1 0 0,0 2-4 0 0,-1-1 0 0 0,0 1 1 0 0,0 0-1 0 0,0 0 1 0 0,0 1-1 0 0,0-1 1 0 0,0 1-1 0 0,-1 1 1 0 0,1-1-1 0 0,-11 0 1 0 0,-9 0-25 0 0,-35 3 0 0 0,46-1 31 0 0,-3 1-34 0 0,0 1 0 0 0,0 1 0 0 0,0 0 0 0 0,1 1 0 0 0,-1 1 0 0 0,1 1 0 0 0,0 0 0 0 0,1 1 0 0 0,-1 1 0 0 0,-16 11 0 0 0,30-17-176 0 0,0 1 1 0 0,0-1-1 0 0,0 1 0 0 0,0 0 0 0 0,0 0 0 0 0,1 0 1 0 0,-5 6-1 0 0,7-8 61 0 0,-1-1 0 0 0,1 1 0 0 0,0-1-1 0 0,-1 1 1 0 0,1 0 0 0 0,0-1 0 0 0,0 1 0 0 0,0 0 0 0 0,-1-1 0 0 0,1 1 0 0 0,0 0 0 0 0,0-1 0 0 0,0 1 0 0 0,0 0 0 0 0,0 0 0 0 0,0-1-1 0 0,0 1 1 0 0,1 0 0 0 0,-1-1 0 0 0,0 1 0 0 0,1 0 0 0 0,-1 0-202 0 0,1 0 0 0 0,0 0 1 0 0,-1-1-1 0 0,1 1 0 0 0,0 0 0 0 0,0-1 0 0 0,0 1 1 0 0,0-1-1 0 0,0 1 0 0 0,0-1 0 0 0,0 1 0 0 0,0-1 0 0 0,0 0 1 0 0,0 1-1 0 0,0-1 0 0 0,0 0 0 0 0,0 0 0 0 0,2 0 1 0 0,19 1-6300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168 886 628 0 0,'0'0'4486'0'0,"-4"-14"-2801"0"0,-17-43-289 0 0,19 51-947 0 0,-1 0 1 0 0,0 0 0 0 0,-1 0 0 0 0,0 1-1 0 0,1 0 1 0 0,-2-1 0 0 0,1 1-1 0 0,-1 1 1 0 0,1-1 0 0 0,-1 1-1 0 0,-1-1 1 0 0,1 1 0 0 0,0 1 0 0 0,-1-1-1 0 0,-11-4 1 0 0,10 4 44 0 0,0 0 0 0 0,0 0 0 0 0,1 0 0 0 0,-1-1 0 0 0,1 0 0 0 0,-8-8 0 0 0,13 12-428 0 0,0 0 0 0 0,1 0 0 0 0,-1 0 0 0 0,0 0-1 0 0,1 0 1 0 0,-1-1 0 0 0,1 1 0 0 0,-1 0 0 0 0,1 0 0 0 0,-1-1-1 0 0,1 1 1 0 0,0 0 0 0 0,0 0 0 0 0,-1-1 0 0 0,1 1-1 0 0,0 0 1 0 0,0-1 0 0 0,0 1 0 0 0,1 0 0 0 0,-1-1-1 0 0,0 1 1 0 0,0 0 0 0 0,1 0 0 0 0,-1-1 0 0 0,1 1-1 0 0,0-1 1 0 0,1-2 5 0 0,0 0-1 0 0,1 0 1 0 0,-1 1-1 0 0,1-1 1 0 0,0 1-1 0 0,0 0 1 0 0,4-4-1 0 0,17-12 124 0 0,0 1 1 0 0,1 1-1 0 0,47-24 0 0 0,93-34 169 0 0,-14 17-184 0 0,191-47 0 0 0,171-5 103 0 0,379-4-127 0 0,9 60-141 0 0,116 38 29 0 0,-4 60 334 0 0,-987-42-373 0 0,276 27-141 0 0,-301-29 143 0 0,11 2-327 0 0,-17-2-364 0 0,-5 1 391 0 0,-222 27-5942 0 0,174-19 2603 0 0,-28 4-1408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1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333 357 1300 0 0,'-15'1'2130'0'0,"-3"1"-1843"0"0,-10 1-46 0 0,-33 8 1 0 0,-57 15 129 0 0,39-7 4012 0 0,65-19 1742 0 0,14 0-6067 0 0,18-13 2431 0 0,37-17-1321 0 0,67-26 1 0 0,64-13-181 0 0,-8 12-317 0 0,3 8 0 0 0,280-38 0 0 0,383 30 80 0 0,359 90-218 0 0,-941-15-437 0 0,195 12 113 0 0,-2-16-276 0 0,-410-13 48 0 0,-24 0-71 0 0,-1-1 0 0 0,0 0 0 0 0,0-2 0 0 0,0 0 0 0 0,22-6 0 0 0,-41 8 63 0 0,-1 0 1 0 0,1 0 0 0 0,-1 0-1 0 0,1 0 1 0 0,-1 0-1 0 0,1 0 1 0 0,-1-1-1 0 0,1 1 1 0 0,-1 0 0 0 0,1 0-1 0 0,-1 0 1 0 0,1-1-1 0 0,-1 1 1 0 0,0 0-1 0 0,1-1 1 0 0,-1 1-1 0 0,0 0 1 0 0,1-1 0 0 0,-1 1-1 0 0,0-1 1 0 0,1 1-1 0 0,-1 0 1 0 0,0-1-1 0 0,0 1 1 0 0,1-1 0 0 0,-1 0-1 0 0,0 1-12 0 0,0-1-1 0 0,-1 1 1 0 0,1-1-1 0 0,0 1 1 0 0,0-1-1 0 0,-1 1 1 0 0,1-1-1 0 0,0 1 1 0 0,-1-1-1 0 0,1 1 1 0 0,0-1-1 0 0,-1 1 1 0 0,1 0-1 0 0,-1-1 1 0 0,1 1-1 0 0,-1-1 1 0 0,1 1-1 0 0,-1 0 1 0 0,-26-13-1204 0 0,10 9-544 0 0,-31-6 0 0 0,1 1-3931 0 0,-1-3-1666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839 596 1200 0 0,'0'0'3605'0'0,"13"-13"-2298"0"0,41-45 50 0 0,-43 46-353 0 0,0-1 1 0 0,14-21 0 0 0,-19 24-119 0 0,-1 1 1 0 0,-1-1 0 0 0,5-15 0 0 0,-8 23-737 0 0,0 1 1 0 0,-1-1-1 0 0,1 0 0 0 0,-1 0 1 0 0,1 0-1 0 0,-1 0 0 0 0,0 0 1 0 0,1 0-1 0 0,-1 0 0 0 0,0 0 1 0 0,-1 0-1 0 0,1 1 0 0 0,0-1 1 0 0,0 0-1 0 0,-1 0 0 0 0,1 0 1 0 0,-1 0-1 0 0,0 0 0 0 0,1 0 1 0 0,-1 1-1 0 0,-2-4 0 0 0,1 3-55 0 0,0 0-1 0 0,0 1 0 0 0,0-1 1 0 0,0 1-1 0 0,-1-1 0 0 0,1 1 1 0 0,0 0-1 0 0,-1 0 0 0 0,1 0 1 0 0,-1 0-1 0 0,1 0 1 0 0,-1 0-1 0 0,0 1 0 0 0,1-1 1 0 0,-5 1-1 0 0,-24-2 275 0 0,1 1-1 0 0,-1 1 1 0 0,1 2-1 0 0,-1 1 1 0 0,-39 9-1 0 0,16 1 13 0 0,1 3 1 0 0,-55 23-1 0 0,72-24-122 0 0,0 2 1 0 0,2 2-1 0 0,0 1 0 0 0,1 1 1 0 0,-41 35-1 0 0,53-37-154 0 0,0 1-1 0 0,1 1 1 0 0,1 0 0 0 0,1 2 0 0 0,1 0 0 0 0,1 1-1 0 0,1 0 1 0 0,-12 28 0 0 0,14-19 11 0 0,0 0-1 0 0,2 1 1 0 0,2 0-1 0 0,-9 64 1 0 0,13-54 40 0 0,3 0 0 0 0,1 0 0 0 0,8 66 1 0 0,-2-74-89 0 0,2-1 1 0 0,2 0 0 0 0,1-1 0 0 0,2 0-1 0 0,1 0 1 0 0,2-2 0 0 0,1 0 0 0 0,1 0-1 0 0,36 48 1 0 0,-4-16-16 0 0,4-3-1 0 0,2-2 1 0 0,74 63-1 0 0,-34-44-38 0 0,2-4 0 0 0,4-4-1 0 0,3-4 1 0 0,2-6 0 0 0,3-3-1 0 0,146 52 1 0 0,-88-51 29 0 0,1-8 0 0 0,3-7 1 0 0,309 36-1 0 0,-49-44 49 0 0,2-41-119 0 0,-353-1 25 0 0,1-4 0 0 0,-1-3 1 0 0,141-45-1 0 0,-180 45 1 0 0,-2-1 0 0 0,0-3 0 0 0,-1-1 1 0 0,0-2-1 0 0,-2-2 0 0 0,-1-1 0 0 0,-1-1 0 0 0,62-60 0 0 0,-65 49-18 0 0,-1-1-1 0 0,-2-1 0 0 0,-1-2 1 0 0,-2 0-1 0 0,-2-2 0 0 0,-2 0 0 0 0,-2-2 1 0 0,26-85-1 0 0,-31 75-17 0 0,-2 0 1 0 0,-3-1-1 0 0,-2 0 1 0 0,-2 0-1 0 0,-2-1 1 0 0,-4 0-1 0 0,-8-71 0 0 0,1 78 10 0 0,-2 0-1 0 0,-1 1 1 0 0,-30-74-1 0 0,16 63 16 0 0,-2 0 0 0 0,-47-71-1 0 0,20 49 15 0 0,-3 3-1 0 0,-4 3 0 0 0,-123-118 0 0 0,129 143-49 0 0,-2 2-1 0 0,-3 2 0 0 0,-1 3 1 0 0,-1 3-1 0 0,-3 3 0 0 0,-1 3 1 0 0,-116-43-1 0 0,84 45 54 0 0,-2 5 0 0 0,-1 4 0 0 0,-147-14 0 0 0,89 26-47 0 0,-242 12 1 0 0,256 11 45 0 0,2 7 1 0 0,-153 41-1 0 0,72 4-343 0 0,182-48-9 0 0,1 1 1 0 0,1 2 0 0 0,-46 29-1 0 0,65-34-199 0 0,0 1-1 0 0,1 1 1 0 0,1 1-1 0 0,1 0 1 0 0,-28 35-1 0 0,33-35-1346 0 0,2 0 0 0 0,0 1 0 0 0,1-1 1 0 0,-11 29-1 0 0,5 2-4612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2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14633 0 0,'0'0'6190'0'0,"-5"11"-6444"0"0,-12 35-212 0 0,16-44 371 0 0,1 1 0 0 0,-1-1 0 0 0,1 1 0 0 0,0 0 0 0 0,0-1 1 0 0,0 1-1 0 0,0-1 0 0 0,0 1 0 0 0,0-1 0 0 0,1 1 1 0 0,-1 0-1 0 0,1-1 0 0 0,0 1 0 0 0,0-1 0 0 0,0 0 0 0 0,0 1 1 0 0,0-1-1 0 0,0 0 0 0 0,1 0 0 0 0,-1 0 0 0 0,3 3 1 0 0,2 4-498 0 0,36 67-7821 0 0,-30-54 3809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0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0 334 2948 0 0,'0'0'12517'0'0,"2"-13"-11406"0"0,7-42-331 0 0,-9 53-748 0 0,0 1 1 0 0,1-1-1 0 0,0 0 1 0 0,-1 1-1 0 0,1-1 1 0 0,0 1-1 0 0,0-1 0 0 0,0 1 1 0 0,0 0-1 0 0,0-1 1 0 0,0 1-1 0 0,0 0 1 0 0,0-1-1 0 0,0 1 1 0 0,1 0-1 0 0,-1 0 1 0 0,0 0-1 0 0,1 0 1 0 0,-1 0-1 0 0,1 1 1 0 0,-1-1-1 0 0,4-1 1 0 0,3-1 113 0 0,8-6 72 0 0,2 2 0 0 0,-1 0 0 0 0,29-7 1 0 0,58-8-179 0 0,-52 12-70 0 0,-39 7 42 0 0,195-37-2163 0 0,-187 37 1477 0 0,-9 2 428 0 0,-1-1 0 0 0,0 0-1 0 0,0-1 1 0 0,16-5-1 0 0,-25 7 262 0 0,1-1-1 0 0,0 1 0 0 0,0-1 1 0 0,-1 1-1 0 0,1-1 0 0 0,-1 0 1 0 0,0 0-1 0 0,0 0 0 0 0,1 0 0 0 0,-1 0 1 0 0,0 0-1 0 0,-1-1 0 0 0,1 1 1 0 0,0-1-1 0 0,-1 0 0 0 0,1 1 1 0 0,-1-1-1 0 0,0 0 0 0 0,0 0 0 0 0,0 1 1 0 0,1-7-1 0 0,-2 8 39 0 0,0-1 0 0 0,1 1-1 0 0,-1-1 1 0 0,0 1 0 0 0,0-1 0 0 0,0 1 0 0 0,0-1-1 0 0,0 1 1 0 0,-1-1 0 0 0,1 1 0 0 0,0-1 0 0 0,-1 1 0 0 0,1 0-1 0 0,-1-1 1 0 0,0 1 0 0 0,1-1 0 0 0,-1 1 0 0 0,0 0-1 0 0,0 0 1 0 0,0-1 0 0 0,0 1 0 0 0,0 0 0 0 0,0 0-1 0 0,0 0 1 0 0,0 0 0 0 0,0 0 0 0 0,0 0 0 0 0,-1 0-1 0 0,1 1 1 0 0,0-1 0 0 0,-1 0 0 0 0,1 1 0 0 0,-1-1-1 0 0,1 1 1 0 0,0-1 0 0 0,-3 1 0 0 0,-6-2 392 0 0,0 0-1 0 0,0 1 1 0 0,1 1 0 0 0,-16 0 0 0 0,14 0-100 0 0,2 0-205 0 0,1 1 0 0 0,0 1 0 0 0,0-1 0 0 0,0 1 0 0 0,0 1 0 0 0,0-1 0 0 0,1 1 0 0 0,-1 1 0 0 0,1-1 0 0 0,0 1 0 0 0,-8 6 0 0 0,4-3-51 0 0,0 1-1 0 0,1 1 0 0 0,1 0 0 0 0,-1 0 0 0 0,1 1 0 0 0,-9 13 0 0 0,15-19-81 0 0,0 1 1 0 0,0 0-1 0 0,1 0 0 0 0,0 0 0 0 0,0 0 1 0 0,0 0-1 0 0,0 1 0 0 0,1-1 0 0 0,0 0 1 0 0,0 1-1 0 0,0-1 0 0 0,1 1 0 0 0,0 7 1 0 0,0-10-7 0 0,1-1 1 0 0,-1 0-1 0 0,0 1 0 0 0,1-1 1 0 0,-1 0-1 0 0,1 0 0 0 0,0 0 1 0 0,0 1-1 0 0,0-1 1 0 0,0 0-1 0 0,0 0 0 0 0,1 0 1 0 0,-1-1-1 0 0,0 1 0 0 0,1 0 1 0 0,-1 0-1 0 0,1-1 1 0 0,0 1-1 0 0,0-1 0 0 0,-1 1 1 0 0,1-1-1 0 0,0 0 1 0 0,0 0-1 0 0,0 0 0 0 0,1 0 1 0 0,-1 0-1 0 0,0 0 0 0 0,0 0 1 0 0,0-1-1 0 0,1 1 1 0 0,-1-1-1 0 0,0 0 0 0 0,4 0 1 0 0,2 0 0 0 0,0 0 0 0 0,0-1 1 0 0,0 0-1 0 0,-1 0 1 0 0,1-1-1 0 0,0 0 0 0 0,-1 0 1 0 0,0-1-1 0 0,1 0 0 0 0,-1 0 1 0 0,12-8-1 0 0,-3 1 25 0 0,-2-1 0 0 0,1 0 0 0 0,-2-1 1 0 0,15-15-1 0 0,-28 27-30 0 0,0 0-1 0 0,0 0 1 0 0,1-1 0 0 0,-1 1 0 0 0,0 0 0 0 0,1 0 0 0 0,-1 0-1 0 0,0 0 1 0 0,1 0 0 0 0,-1 0 0 0 0,0 0 0 0 0,1-1 0 0 0,-1 1 0 0 0,0 0-1 0 0,1 0 1 0 0,-1 0 0 0 0,0 0 0 0 0,0 0 0 0 0,1 1 0 0 0,-1-1-1 0 0,0 0 1 0 0,1 0 0 0 0,-1 0 0 0 0,0 0 0 0 0,1 0 0 0 0,-1 0-1 0 0,0 0 1 0 0,1 1 0 0 0,-1-1 0 0 0,0 0 0 0 0,0 0 0 0 0,1 0 0 0 0,-1 1-1 0 0,0-1 1 0 0,0 0 0 0 0,1 0 0 0 0,-1 1 0 0 0,0-1 0 0 0,0 0-1 0 0,0 0 1 0 0,0 1 0 0 0,1-1 0 0 0,-1 1 0 0 0,11 17 20 0 0,-7-9-25 0 0,10 13-292 0 0,-10-14 14 0 0,1 0 1 0 0,12 15-1 0 0,-16-22-215 0 0,1 1 0 0 0,-1-1 0 0 0,1 1 0 0 0,0-1 0 0 0,-1 1 0 0 0,1-1 0 0 0,0 0 0 0 0,0 0 0 0 0,0 0 0 0 0,0 0 0 0 0,0 0 0 0 0,0 0 0 0 0,0-1 0 0 0,0 1 0 0 0,0-1 0 0 0,0 1 0 0 0,4-1 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0 588 10245 0 0,'0'0'6389'0'0,"27"74"-5269"0"0,-18-65-364 0 0,2 1-252 0 0,-2-3-196 0 0,5 0-164 0 0,2-4-88 0 0,4-1-56 0 0,3-2-284 0 0,2-2-380 0 0,6-5-176 0 0,2-5-304 0 0,5 0-745 0 0,4-3-1083 0 0,-9 3-1948 0 0</inkml:trace>
  <inkml:trace contextRef="#ctx0" brushRef="#br0" timeOffset="1">1095 97 1280 0 0,'0'0'19254'0'0,"-15"-75"-19254"0"0,15 73-4 0 0,0-1-228 0 0,9 1-572 0 0,6-3-84 0 0,6 3-112 0 0,6 0-841 0 0,6-1-1211 0 0,-7 1-2752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1012 527 13105 0 0,'0'0'2544'0'0,"-119"-60"-2368"0"0,64 39 64 0 0,-8-1-104 0 0,-2-2-136 0 0,1 3-264 0 0,4-1-540 0 0,4 3-168 0 0,8 2-596 0 0,5-2-952 0 0,8 2-2377 0 0</inkml:trace>
  <inkml:trace contextRef="#ctx0" brushRef="#br0" timeOffset="1">1 74 4760 0 0,'0'0'8022'0'0,"14"-12"-8465"0"0,-5 4 342 0 0,-4 3 28 0 0,0 0-1 0 0,0 0 0 0 0,1 1 0 0 0,-1-1 0 0 0,1 1 1 0 0,0 1-1 0 0,0-1 0 0 0,1 1 0 0 0,-1 0 0 0 0,1 0 0 0 0,-1 1 1 0 0,1 0-1 0 0,0 0 0 0 0,0 1 0 0 0,0 0 0 0 0,10-1 1 0 0,12 4-776 0 0,0 0 1 0 0,0 2-1 0 0,0 2 1 0 0,0 0 0 0 0,-1 2-1 0 0,0 1 1 0 0,-1 1-1 0 0,0 1 1 0 0,38 23 0 0 0,79 58 17 0 0,-12 11 3414 0 0,-65-46-555 0 0,82 92-1 0 0,-110-98-2104 0 0,-8-11-3285 0 0,-16-23-986 0 0</inkml:trace>
  <inkml:trace contextRef="#ctx0" brushRef="#br0" timeOffset="2">1104 860 796 0 0,'0'0'11461'0'0,"-15"86"-10197"0"0,11-69-276 0 0,1-5-432 0 0,0 0-392 0 0,3-2-156 0 0,0-1-8 0 0,0 1-388 0 0,3 2-896 0 0,4 0-864 0 0,1 0-2292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3:24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677 0 9881 0 0,'0'0'2984'0'0,"-99"65"-2896"0"0,72-51-8 0 0,1-4-80 0 0,2-1-284 0 0,2-4-740 0 0,0 0-756 0 0,0-5-2612 0 0</inkml:trace>
  <inkml:trace contextRef="#ctx0" brushRef="#br0" timeOffset="1">144 74 4440 0 0,'0'0'13950'0'0,"-77"-33"-12978"0"0,67 28-300 0 0,4 3-388 0 0,0-1-216 0 0,3 1-68 0 0,1-1-184 0 0,1 3-416 0 0,-1-4-224 0 0,-4 1-188 0 0,0-2-661 0 0,-2 3-1479 0 0,-8-5-2752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0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5 523 2228 0 0,'0'0'13333'0'0,"-1"-6"-12843"0"0,0 3-442 0 0,1 2-37 0 0,-1 1 0 0 0,1-1 0 0 0,0 0 0 0 0,-1 0 0 0 0,1 0-1 0 0,0 0 1 0 0,0 0 0 0 0,0 0 0 0 0,0 0 0 0 0,0 0 0 0 0,0 0 0 0 0,0 0 0 0 0,0 0-1 0 0,1 1 1 0 0,-1-1 0 0 0,0 0 0 0 0,0 0 0 0 0,1 0 0 0 0,-1 0 0 0 0,0 0 0 0 0,1 0-1 0 0,-1 1 1 0 0,1-1 0 0 0,-1 0 0 0 0,1 0 0 0 0,0 1 0 0 0,-1-1 0 0 0,1 0-1 0 0,0 1 1 0 0,-1-1 0 0 0,1 1 0 0 0,0-1 0 0 0,0 1 0 0 0,0-1 0 0 0,-1 1 0 0 0,1-1-1 0 0,0 1 1 0 0,0 0 0 0 0,0-1 0 0 0,0 1 0 0 0,0 0 0 0 0,0 0 0 0 0,1 0 0 0 0,252-49 1560 0 0,6 20-734 0 0,-190 22-646 0 0,654-34 885 0 0,-207 17-924 0 0,-478 21-156 0 0,-18 3 3 0 0,0-1 0 0 0,0-1 0 0 0,-1-1-1 0 0,1-1 1 0 0,30-10 0 0 0,-48 13-3 0 0,-1 0 0 0 0,1 0-1 0 0,-1 0 1 0 0,1 0 0 0 0,-1-1 0 0 0,1 1 0 0 0,-1-1 0 0 0,0 0 0 0 0,0 1 0 0 0,0-1-1 0 0,0 0 1 0 0,0 0 0 0 0,0 0 0 0 0,-1-1 0 0 0,1 1 0 0 0,-1 0 0 0 0,1-1 0 0 0,-1 1-1 0 0,0-1 1 0 0,0 1 0 0 0,0-1 0 0 0,0 1 0 0 0,-1-1 0 0 0,1 0 0 0 0,-1 1 0 0 0,1-1-1 0 0,-1 0 1 0 0,0 0 0 0 0,0 1 0 0 0,0-1 0 0 0,-1 0 0 0 0,1 0 0 0 0,0 1 0 0 0,-1-1-1 0 0,0 0 1 0 0,0 1 0 0 0,0-1 0 0 0,0 1 0 0 0,0-1 0 0 0,0 1 0 0 0,-3-5 0 0 0,-12-15-105 0 0,0 1 1 0 0,-1 1-1 0 0,-33-32 1 0 0,0 0 83 0 0,40 43 32 0 0,8 7 4 0 0,0 1 0 0 0,1-1 0 0 0,-1 1 0 0 0,0-1-1 0 0,0 0 1 0 0,1 0 0 0 0,-1 0 0 0 0,1 0-1 0 0,0 0 1 0 0,-1 0 0 0 0,1 0 0 0 0,0-1 0 0 0,0 1-1 0 0,0-3 1 0 0,1 5 99 0 0,1 0-102 0 0,0 0 0 0 0,1 0 0 0 0,-1 1 0 0 0,0-1 0 0 0,1 0 0 0 0,-1 1 0 0 0,0-1 0 0 0,0 1 0 0 0,0-1 0 0 0,0 1 0 0 0,1 0 0 0 0,-1 0 0 0 0,0-1 0 0 0,0 1 0 0 0,1 1 0 0 0,14 18 17 0 0,-8-10 48 0 0,5 6-2 0 0,-1 1 0 0 0,-1 0 0 0 0,-1 0 0 0 0,0 2 1 0 0,-2-1-1 0 0,0 1 0 0 0,0 0 0 0 0,-2 0 0 0 0,-1 1 1 0 0,0 0-1 0 0,-1 0 0 0 0,-2 0 0 0 0,0 1 0 0 0,-1 37 1 0 0,-1-53-57 0 0,-1 0 1 0 0,1 0-1 0 0,-1 0 1 0 0,-1 0 0 0 0,1 0-1 0 0,-1 0 1 0 0,1 0-1 0 0,-1 0 1 0 0,-1 0 0 0 0,1-1-1 0 0,-6 9 1 0 0,3-8-4 0 0,1 1 0 0 0,-1-1 0 0 0,-1 0 1 0 0,1 0-1 0 0,-1-1 0 0 0,1 0 0 0 0,-12 6 1 0 0,-5 1-178 0 0,-1-1 0 0 0,0-2 0 0 0,-47 12 0 0 0,60-17 36 0 0,-233 54-3197 0 0,73-25-5432 0 0,80-20 1083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2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105 218 5168 0 0,'0'0'6168'0'0,"-3"-13"-5227"0"0,-7-39-160 0 0,8 35 193 0 0,4 24-581 0 0,-1-3-379 0 0,12 31 600 0 0,-2 1-1 0 0,-1 1 0 0 0,5 42 0 0 0,-7 2-7 0 0,-5 104-1 0 0,1 7-356 0 0,-2-171-419 0 0,1 0 0 0 0,0 0 0 0 0,10 26 0 0 0,-20-90-1863 0 0,0 19 1630 0 0,-1 0 0 0 0,-1 1 0 0 0,-21-38 0 0 0,-46-62 2044 0 0,39 66 822 0 0,36 56-2388 0 0,1 1 0 0 0,0 0 0 0 0,-1-1 0 0 0,1 1 0 0 0,0 0-1 0 0,0-1 1 0 0,-1 1 0 0 0,1-1 0 0 0,0 1 0 0 0,0 0 0 0 0,0-1 0 0 0,0 1 0 0 0,-1-1 0 0 0,1 1 0 0 0,0-1-1 0 0,0 1 1 0 0,0 0 0 0 0,0-1 0 0 0,0 1 0 0 0,0-2 0 0 0,10 1 936 0 0,-4 1-1181 0 0,103-5 848 0 0,-50 1-500 0 0,740-48 368 0 0,73-4-518 0 0,888 1 115 0 0,603 72 7 0 0,-489 36-73 0 0,-4 42-45 0 0,-1624-78-16 0 0,295 18-11 0 0,-383-32 16 0 0,-137-3-13 0 0,-16 0 10 0 0,0 0 1 0 0,-1 0 0 0 0,1-1-1 0 0,0 1 1 0 0,6-3 0 0 0,-10 3-12 0 0,0-1 0 0 0,1 1 1 0 0,-1-1-1 0 0,0 1 0 0 0,0-1 0 0 0,0 1 1 0 0,0-1-1 0 0,0 0 0 0 0,0 1 1 0 0,0-1-1 0 0,-1 0 0 0 0,1 0 1 0 0,0 0-1 0 0,0 0 0 0 0,0 0 1 0 0,-1 0-1 0 0,1 0 0 0 0,-1 0 1 0 0,1 0-1 0 0,-1 0 0 0 0,1 0 1 0 0,-1 0-1 0 0,1 0 0 0 0,-1 0 0 0 0,0-1 1 0 0,1-1-1 0 0,-1-1-12 0 0,0-1 0 0 0,-1 1 0 0 0,1 0 0 0 0,-1-1 0 0 0,1 1 0 0 0,-1 0 0 0 0,-1 0 0 0 0,1-1 0 0 0,-1 1 0 0 0,1 0 0 0 0,-1 0 0 0 0,-4-5 0 0 0,-2-4-33 0 0,-1 1 0 0 0,-15-14 0 0 0,-3-5-18 0 0,-14-26-242 0 0,3-1-1 0 0,-62-124 0 0 0,34 68 331 0 0,65 112-28 0 0,0 11 160 0 0,1 0 1 0 0,1 0-1 0 0,1 10 1 0 0,36 218 736 0 0,15 104 327 0 0,-31-187-1086 0 0,21 185-105 0 0,-40-312-351 0 0,-1 0 0 0 0,-2 0-1 0 0,-3 35 1 0 0,2-52 136 0 0,-1-1 0 0 0,0 1 0 0 0,-1-1-1 0 0,0 1 1 0 0,-1-1 0 0 0,1 0 0 0 0,-2 0 0 0 0,1 0 0 0 0,-1-1-1 0 0,-1 1 1 0 0,1-1 0 0 0,-10 9 0 0 0,3-5-313 0 0,0-1 0 0 0,-1 0 0 0 0,0-1 0 0 0,-1 0 0 0 0,0-2 0 0 0,0 1 0 0 0,-1-2 1 0 0,-17 7-1 0 0,-7 0-1613 0 0,0-1 1 0 0,-42 6 0 0 0,14-5-2630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28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1 665 3220 0 0,'0'0'870'0'0,"2"-15"1948"0"0,18-90 6 0 0,-16 87-2013 0 0,4-23 1843 0 0,2-1 0 0 0,28-73 0 0 0,-33 108-1927 0 0,-1 9-385 0 0,0 14-253 0 0,-4-14-92 0 0,6 50 348 0 0,-2 0 0 0 0,-3 62 0 0 0,-2-60-156 0 0,-6 362 837 0 0,19 68-395 0 0,16 570-78 0 0,-26-939-580 0 0,4 37 156 0 0,25-523-1004 0 0,-18 263 637 0 0,100-1074-1826 0 0,-87 222 2136 0 0,-26 925 7 0 0,-1-49 228 0 0,2 70-210 0 0,0 0 0 0 0,1 0 0 0 0,7-24 0 0 0,-9 37-92 0 0,0 0 0 0 0,1 0 0 0 0,-1 0-1 0 0,0 0 1 0 0,1 0 0 0 0,-1 0 0 0 0,0 0 0 0 0,1 1-1 0 0,-1-1 1 0 0,1 0 0 0 0,0 0 0 0 0,-1 0 0 0 0,1 0-1 0 0,0 1 1 0 0,0-2 0 0 0,0 2-10 0 0,-1 0 0 0 0,0 0 0 0 0,1 0 0 0 0,-1 1 0 0 0,0-1 0 0 0,0 0 0 0 0,1 0 0 0 0,-1 0 0 0 0,0 0 0 0 0,0 1 0 0 0,1-1 0 0 0,-1 0 0 0 0,0 0 0 0 0,0 0 0 0 0,1 1 0 0 0,-1-1 0 0 0,0 0 0 0 0,0 0 1 0 0,0 1-1 0 0,0-1 0 0 0,1 0 0 0 0,-1 1 0 0 0,0-1 0 0 0,0 0 0 0 0,0 1 0 0 0,0-1 0 0 0,0 0 0 0 0,0 1 0 0 0,0-1 0 0 0,6 36-132 0 0,-2 51 376 0 0,-14 151 0 0 0,-30 86 135 0 0,18-171-165 0 0,-78 907 738 0 0,64-399-676 0 0,19-494-1594 0 0,17-163 1168 0 0,-1-1 0 0 0,1 0 0 0 0,-1 1 0 0 0,0-1 0 0 0,-2 5 0 0 0,3-8 122 0 0,0 0-1 0 0,0 1 1 0 0,0-1 0 0 0,-1 0 0 0 0,1 0 0 0 0,0 1 0 0 0,0-1 0 0 0,0 0 0 0 0,-1 0 0 0 0,1 1-1 0 0,0-1 1 0 0,0 0 0 0 0,-1 0 0 0 0,1 0 0 0 0,0 1 0 0 0,0-1 0 0 0,-1 0 0 0 0,1 0 0 0 0,0 0 0 0 0,-1 0-1 0 0,1 0 1 0 0,0 0 0 0 0,0 0 0 0 0,-1 0 0 0 0,0 0 0 0 0,1 0-29 0 0,-1 0 1 0 0,0 0-1 0 0,1-1 1 0 0,-1 1-1 0 0,0 0 0 0 0,1-1 1 0 0,-1 1-1 0 0,0-1 1 0 0,1 1-1 0 0,-1-1 1 0 0,1 1-1 0 0,-1-1 0 0 0,1 1 1 0 0,-1-1-1 0 0,0-1 1 0 0,-6-8-1027 0 0,1 0 0 0 0,0-1 0 0 0,1 1 0 0 0,0-1 1 0 0,-4-12-1 0 0,-3-8-2722 0 0,-19-47-4601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2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2372 0 0,'0'0'12132'0'0,"3"-5"-11787"0"0,-1 1-254 0 0,10-10 208 0 0,-6 12-55 0 0,-1 11 138 0 0,2 18 319 0 0,6 50 0 0 0,-10-54-768 0 0,1 0 0 0 0,1 0-1 0 0,10 31 1 0 0,-14-52-72 0 0,0 0-1 0 0,0 0 1 0 0,0 0-1 0 0,0 0 1 0 0,1 0-1 0 0,-1 0 1 0 0,1 0-1 0 0,-1-1 1 0 0,1 1-1 0 0,-1 0 1 0 0,1-1-1 0 0,3 2 1 0 0,-4-2-130 0 0,0 0 0 0 0,1 0 0 0 0,-1 0 0 0 0,1-1 1 0 0,-1 1-1 0 0,1-1 0 0 0,0 1 0 0 0,-1-1 0 0 0,1 0 0 0 0,0 0 0 0 0,-1 1 0 0 0,1-1 1 0 0,0 0-1 0 0,-1-1 0 0 0,1 1 0 0 0,-1 0 0 0 0,1 0 0 0 0,2-1 0 0 0,7-5-3618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2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94 7201 0 0,'0'0'7296'0'0,"-10"14"-6770"0"0,-32 47-70 0 0,40-59-424 0 0,1 0-1 0 0,0 0 0 0 0,0 0 1 0 0,0 0-1 0 0,0 1 0 0 0,1-1 1 0 0,-1 0-1 0 0,1 0 0 0 0,-1 1 1 0 0,1-1-1 0 0,0 0 0 0 0,-1 4 1 0 0,2-4-1 0 0,-1 0 1 0 0,1-1 0 0 0,-1 1 0 0 0,1 0-1 0 0,0 0 1 0 0,-1-1 0 0 0,1 1 0 0 0,0 0-1 0 0,1 1 1 0 0,2 2 50 0 0,-2 0-15 0 0,2 0 1 0 0,-1-1-1 0 0,0 1 0 0 0,1-1 0 0 0,0 0 1 0 0,0 0-1 0 0,0 0 0 0 0,0-1 0 0 0,1 0 1 0 0,0 1-1 0 0,8 3 0 0 0,-5-3 7 0 0,0-1 0 0 0,0 0 0 0 0,0-1 0 0 0,1 0 0 0 0,-1 0 0 0 0,0 0 0 0 0,11-1 0 0 0,-6 0-9 0 0,0-1-1 0 0,0-1 1 0 0,0 0-1 0 0,0-1 0 0 0,-1-1 1 0 0,1 0-1 0 0,-1 0 1 0 0,1-1-1 0 0,-1-1 0 0 0,14-7 1 0 0,-19 8-17 0 0,0 0 0 0 0,-1 0 1 0 0,0-1-1 0 0,0 0 1 0 0,0 0-1 0 0,0 0 0 0 0,-1-1 1 0 0,0 0-1 0 0,6-9 0 0 0,-9 12-13 0 0,0-1 1 0 0,0 0-1 0 0,0 1 0 0 0,-1-1 0 0 0,1 0 0 0 0,-1 0 0 0 0,0 1 0 0 0,0-1 0 0 0,0 0 0 0 0,-1 0 0 0 0,1 0 0 0 0,-1 0 0 0 0,0 0 0 0 0,0 0 0 0 0,-1 0 0 0 0,1 0 1 0 0,-1 0-1 0 0,0 0 0 0 0,0 0 0 0 0,-2-5 0 0 0,0 4-31 0 0,0 0 0 0 0,0-1 0 0 0,0 1 0 0 0,-1 1 0 0 0,0-1 0 0 0,0 0 1 0 0,0 1-1 0 0,-1 0 0 0 0,1 0 0 0 0,-1 0 0 0 0,0 1 0 0 0,0-1 0 0 0,-10-4 0 0 0,-3 0-178 0 0,-1 0 0 0 0,-35-10-1 0 0,34 13-539 0 0,-36-6-1 0 0,22 9-2839 0 0,42 10-2688 0 0,-5-6 5630 0 0,-1-1 0 0 0,1 1 0 0 0,0-1 0 0 0,0 0-1 0 0,0 0 1 0 0,0 0 0 0 0,5 1 0 0 0,12-1-2342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0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1016 0 0,'0'0'10110'0'0,"14"10"-9008"0"0,42 28-125 0 0,-17-6 637 0 0,-36-29-1479 0 0,-1-1-1 0 0,1 1 0 0 0,0 0 1 0 0,0-1-1 0 0,1 0 0 0 0,-1 0 1 0 0,0 0-1 0 0,1 0 0 0 0,-1 0 1 0 0,1-1-1 0 0,0 0 0 0 0,-1 1 1 0 0,1-1-1 0 0,0 0 0 0 0,0-1 1 0 0,8 1-1 0 0,-5 0 0 0 0,0-1 1 0 0,0 0-1 0 0,1-1 1 0 0,-1 0-1 0 0,0 0 1 0 0,0 0-1 0 0,0-1 1 0 0,0 0-1 0 0,0-1 1 0 0,0 1-1 0 0,10-7 0 0 0,-12 6-72 0 0,-1 0 0 0 0,1 0 0 0 0,-1-1 0 0 0,0 0 0 0 0,1 0 0 0 0,-2 0 0 0 0,1 0 0 0 0,0 0 0 0 0,-1-1 0 0 0,0 0 0 0 0,0 0-1 0 0,0 0 1 0 0,-1 0 0 0 0,0 0 0 0 0,3-9 0 0 0,-4 9-38 0 0,0 0 1 0 0,0 1-1 0 0,0-1 0 0 0,0 0 0 0 0,-1 0 0 0 0,0 0 1 0 0,0 0-1 0 0,0 0 0 0 0,-1 1 0 0 0,-1-8 1 0 0,1 9-41 0 0,0 0 0 0 0,0 1 0 0 0,0-1 0 0 0,0 0 1 0 0,0 1-1 0 0,-1-1 0 0 0,1 1 0 0 0,-1 0 0 0 0,0-1 1 0 0,0 1-1 0 0,0 0 0 0 0,0 0 0 0 0,0 0 1 0 0,0 0-1 0 0,0 1 0 0 0,0-1 0 0 0,-1 0 0 0 0,1 1 1 0 0,-4-2-1 0 0,0 1-270 0 0,0 0 0 0 0,-1 0 0 0 0,1 0 0 0 0,-1 1 0 0 0,0-1 0 0 0,-11 1 0 0 0,16 1 62 0 0,0 0-1 0 0,0 0 0 0 0,0 0 1 0 0,0 1-1 0 0,0-1 0 0 0,0 1 1 0 0,0-1-1 0 0,0 1 0 0 0,0 0 0 0 0,0-1 1 0 0,-3 3-1 0 0,5-3-15 0 0,-1 1 0 0 0,0 0 0 0 0,0 0 0 0 0,0 0-1 0 0,0 0 1 0 0,1 0 0 0 0,-1 0 0 0 0,0-1 0 0 0,1 2 0 0 0,-1-1 0 0 0,1 0 0 0 0,-1 0 0 0 0,1 0-1 0 0,-1 0 1 0 0,1 0 0 0 0,0 0 0 0 0,0 0 0 0 0,-1 1 0 0 0,1-1 0 0 0,0 0 0 0 0,0 2 0 0 0,0-3 86 0 0,0 1-61 0 0,0-1-1 0 0,0 1 1 0 0,0-1 0 0 0,0 1-1 0 0,0-1 1 0 0,0 1 0 0 0,0-1-1 0 0,0 0 1 0 0,0 1 0 0 0,0-1-1 0 0,1 1 1 0 0,-1-1 0 0 0,0 1-1 0 0,0-1 1 0 0,0 0 0 0 0,0 1-1 0 0,1-1 1 0 0,-1 1 0 0 0,0-1 0 0 0,1 0-1 0 0,-1 1 1 0 0,0-1 0 0 0,0 0-1 0 0,1 1 1 0 0,-1-1 0 0 0,1 0-1 0 0,-1 0 1 0 0,0 1 0 0 0,1-1-1 0 0,11 5-2848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0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1160 0 0,'0'0'15299'0'0,"3"13"-14908"0"0,10 42-86 0 0,-12-51-263 0 0,0 0-1 0 0,1-1 1 0 0,-1 1 0 0 0,0-1 0 0 0,1 1 0 0 0,0-1-1 0 0,0 1 1 0 0,0-1 0 0 0,0 0 0 0 0,1 0-1 0 0,-1 0 1 0 0,1 0 0 0 0,-1-1 0 0 0,1 1 0 0 0,0-1-1 0 0,0 1 1 0 0,1-1 0 0 0,-1 0 0 0 0,0 0 0 0 0,1-1-1 0 0,-1 1 1 0 0,1-1 0 0 0,4 2 0 0 0,1-1 49 0 0,0-1 1 0 0,0 0-1 0 0,0 0 1 0 0,1-1-1 0 0,-1 0 1 0 0,0 0-1 0 0,14-3 1 0 0,-13 0-21 0 0,1 1 0 0 0,0-2 0 0 0,-1 0-1 0 0,0 0 1 0 0,0-1 0 0 0,0 0 0 0 0,0 0 0 0 0,-1-1 0 0 0,0 0 0 0 0,0-1 0 0 0,-1 0 0 0 0,0-1 0 0 0,0 0 0 0 0,10-13 0 0 0,-15 16-10 0 0,1 0 1 0 0,-1-1-1 0 0,0 1 1 0 0,-1-1 0 0 0,1 0-1 0 0,-1 1 1 0 0,-1-1-1 0 0,1 0 1 0 0,-1-1-1 0 0,0 1 1 0 0,0-6-1 0 0,0 7-46 0 0,-1 0-1 0 0,-1 1 0 0 0,1-1 1 0 0,0 0-1 0 0,-1 0 1 0 0,0 1-1 0 0,-1-1 0 0 0,1 1 1 0 0,-1-1-1 0 0,1 1 0 0 0,-1 0 1 0 0,0-1-1 0 0,-1 1 1 0 0,-4-7-1 0 0,0 4-212 0 0,0-1-1 0 0,0 2 1 0 0,0-1-1 0 0,-1 1 1 0 0,0 0 0 0 0,0 0-1 0 0,-1 1 1 0 0,0 0-1 0 0,0 1 1 0 0,0 0 0 0 0,0 0-1 0 0,0 1 1 0 0,-1 0-1 0 0,1 1 1 0 0,-1 0 0 0 0,0 0-1 0 0,-13 0 1 0 0,23 2 24 0 0,-1 0 0 0 0,1 0-1 0 0,-1 0 1 0 0,1 0 0 0 0,0 0 0 0 0,-1 0 0 0 0,1 0 0 0 0,-1 1 0 0 0,1-1-1 0 0,0 0 1 0 0,-1 0 0 0 0,1 0 0 0 0,-1 0 0 0 0,1 0 0 0 0,0 1 0 0 0,-1-1-1 0 0,1 0 1 0 0,0 0 0 0 0,-1 1 0 0 0,1-1 0 0 0,-1 1 0 0 0,1-1-22 0 0,0 0 0 0 0,0 1 0 0 0,0-1-1 0 0,0 0 1 0 0,0 0 0 0 0,0 1 0 0 0,1-1 0 0 0,-1 0 0 0 0,0 0 0 0 0,0 1 0 0 0,0-1 0 0 0,0 0 0 0 0,0 0 0 0 0,5 3-4118 0 0,7 2-1033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1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3220 0 0,'0'0'13934'0'0,"5"-12"-12519"0"0,19-37-279 0 0,-23 48-1085 0 0,-1 0-1 0 0,1 0 1 0 0,-1-1-1 0 0,1 1 1 0 0,-1 0-1 0 0,1 0 1 0 0,0 0-1 0 0,0 0 1 0 0,0 1-1 0 0,-1-1 1 0 0,1 0-1 0 0,0 0 1 0 0,0 0-1 0 0,0 1 1 0 0,0-1-1 0 0,0 0 1 0 0,0 1-1 0 0,1-1 1 0 0,-1 1-1 0 0,0-1 1 0 0,0 1-1 0 0,0-1 1 0 0,0 1-1 0 0,1 0 1 0 0,-1 0-1 0 0,0 0 1 0 0,0 0-1 0 0,1 0 1 0 0,-1 0-1 0 0,0 0 1 0 0,0 0-1 0 0,2 1 1 0 0,-1-1 2 0 0,0 1-1 0 0,0 0 1 0 0,0 0 0 0 0,0 0 0 0 0,0 1 0 0 0,0-1 0 0 0,-1 0-1 0 0,1 1 1 0 0,-1-1 0 0 0,1 1 0 0 0,-1-1 0 0 0,1 1 0 0 0,0 2-1 0 0,2 4 54 0 0,0 0 0 0 0,-1 0 0 0 0,0 0 0 0 0,0 0 0 0 0,2 17 0 0 0,3 46 269 0 0,-5-36-263 0 0,20 124 11 0 0,-18-139-843 0 0,0-1-1 0 0,1 0 1 0 0,1 1-1 0 0,1-2 1 0 0,18 34-1 0 0,-24-50 26 0 0,5 9-1563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0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68 5184 0 0,'0'0'8771'0'0,"-14"-8"-7567"0"0,-43-22-300 0 0,33 15-53 0 0,17 6-110 0 0,5 5-377 0 0,1 3-284 0 0,1 0-171 0 0,-5 3-4861 0 0,4-1 4655 0 0,0-1 0 0 0,0 1 1 0 0,1-1-1 0 0,-1 1 0 0 0,0-1 0 0 0,1 1 0 0 0,-2 0 1 0 0,-9 8-3211 0 0,3-6 1033 0 0,6-2 1224 0 0,35-21-2201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3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3754 262 1096 0 0,'0'0'8788'0'0,"3"-6"-8112"0"0,7-19-69 0 0,-9 23-508 0 0,-1 1 1 0 0,0-1-1 0 0,0 1 1 0 0,0-1-1 0 0,-1 1 0 0 0,1-1 1 0 0,0 1-1 0 0,-1-1 1 0 0,1 1-1 0 0,-1-1 0 0 0,1 1 1 0 0,-1-1-1 0 0,0 1 1 0 0,1-1-1 0 0,-1 1 0 0 0,0 0 1 0 0,0 0-1 0 0,0-1 1 0 0,0 1-1 0 0,0 0 0 0 0,-3-2 1 0 0,2 0 57 0 0,-4-3 68 0 0,-1 1 1 0 0,0-1 0 0 0,0 1 0 0 0,-1 1 0 0 0,1-1 0 0 0,-1 1 0 0 0,0 0 0 0 0,0 1 0 0 0,-9-3 0 0 0,-3-2 95 0 0,-25-8 320 0 0,-81-18 0 0 0,107 30-525 0 0,-294-54 1202 0 0,18 34-546 0 0,255 22-731 0 0,-269 3 186 0 0,1 24-152 0 0,-45 33 64 0 0,11-1 80 0 0,73-25 23 0 0,88 10-267 0 0,136-30 19 0 0,-318 101 286 0 0,316-93-201 0 0,-64 35-1 0 0,-39 35 85 0 0,142-85-151 0 0,-26 17 55 0 0,2 0 1 0 0,-49 46 0 0 0,62-50-8 0 0,2 1 1 0 0,0 0-1 0 0,1 2 1 0 0,1 0-1 0 0,-14 26 1 0 0,19-31-28 0 0,1 1 0 0 0,1 1 1 0 0,1 0-1 0 0,0 0 0 0 0,1 0 1 0 0,1 1-1 0 0,1 0 0 0 0,1 0 1 0 0,-2 24-1 0 0,6-25-18 0 0,0 1 0 0 0,0-1-1 0 0,2 0 1 0 0,0 0 0 0 0,1 0 0 0 0,1-1-1 0 0,8 20 1 0 0,-2-10 30 0 0,1-1 0 0 0,2 0 0 0 0,29 42 0 0 0,-29-51-14 0 0,1 0 0 0 0,0 0 0 0 0,2-2 1 0 0,0 0-1 0 0,0 0 0 0 0,1-2 0 0 0,28 16 0 0 0,147 66 197 0 0,-160-80-190 0 0,180 72 138 0 0,-171-73-141 0 0,2-2-1 0 0,-1-2 1 0 0,51 5 0 0 0,347 8 111 0 0,119-43-83 0 0,110-68 60 0 0,-567 72-175 0 0,151-27 21 0 0,-172 25 46 0 0,86-30 0 0 0,-29-4 15 0 0,246-132 0 0 0,-364 172-34 0 0,0 0-1 0 0,-1-1 1 0 0,0-2 0 0 0,-1 1-1 0 0,-1-2 1 0 0,0-1 0 0 0,-1 0 0 0 0,-1-1-1 0 0,26-39 1 0 0,31-67-28 0 0,-60 97 29 0 0,-1 0 0 0 0,16-53 0 0 0,-25 68 6 0 0,-1 0-1 0 0,0 0 0 0 0,-1-1 0 0 0,0 1 0 0 0,-1-1 0 0 0,-1 1 0 0 0,0-1 1 0 0,0 1-1 0 0,-1-1 0 0 0,-1 1 0 0 0,0 0 0 0 0,0 0 0 0 0,-2 0 0 0 0,-10-22 0 0 0,-5-3-16 0 0,-2 0 0 0 0,-1 2 0 0 0,-2 0 0 0 0,-1 2 0 0 0,-2 1 0 0 0,-39-36 0 0 0,46 49 1 0 0,-1 1 0 0 0,0 1 0 0 0,-2 1 0 0 0,-48-25-1 0 0,51 31-19 0 0,-1 2-1 0 0,0 0 0 0 0,-1 1 0 0 0,0 1 0 0 0,0 1 0 0 0,-31-2 0 0 0,-4 4-79 0 0,0 3 1 0 0,-94 10-1 0 0,-114 35-983 0 0,-214 79-1550 0 0,-7 50-5694 0 0,273-89 2720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6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1093 201 312 0 0,'0'0'5075'0'0,"2"-10"-4466"0"0,22-67 2831 0 0,-22 69-2501 0 0,0-1 1 0 0,-1 1 0 0 0,0-1 0 0 0,0-13 0 0 0,-1 18-594 0 0,0 0 0 0 0,0 1 0 0 0,-1-1 0 0 0,1 0 0 0 0,-1 1 1 0 0,0-1-1 0 0,0 1 0 0 0,0-1 0 0 0,-1 1 0 0 0,1-1 1 0 0,-1 1-1 0 0,0 0 0 0 0,-2-4 0 0 0,3 6-303 0 0,1 1 0 0 0,-1 0-1 0 0,1-1 1 0 0,-1 1 0 0 0,1 0 0 0 0,-1-1 0 0 0,1 1-1 0 0,-1 0 1 0 0,1 0 0 0 0,-1-1 0 0 0,1 1-1 0 0,-1 0 1 0 0,1 0 0 0 0,-1 0 0 0 0,1 0 0 0 0,-1 0-1 0 0,1 0 1 0 0,-1 0 0 0 0,0 0 0 0 0,1 0-1 0 0,-1 0 1 0 0,1 0 0 0 0,-1 0 0 0 0,1 0 0 0 0,-1 0-1 0 0,1 0 1 0 0,-1 1 0 0 0,1-1 0 0 0,-1 0-1 0 0,1 0 1 0 0,-1 1 0 0 0,1-1 0 0 0,-1 0 0 0 0,1 1-1 0 0,-1-1 1 0 0,1 1 0 0 0,-18 17 25 0 0,14-14 25 0 0,-27 34 276 0 0,-37 58 0 0 0,-20 50 68 0 0,72-120-366 0 0,-405 771 1088 0 0,307-539-875 0 0,-31 63-227 0 0,137-306-54 0 0,-1 2 3 0 0,0 0 1 0 0,-1 0 0 0 0,-24 30-1 0 0,34-47 1 0 0,-1 1-1 0 0,1 0 1 0 0,-1-1-1 0 0,1 1 0 0 0,-1-1 1 0 0,0 1-1 0 0,1-1 1 0 0,-1 1-1 0 0,0-1 1 0 0,0 1-1 0 0,1-1 1 0 0,-1 1-1 0 0,0-1 0 0 0,0 0 1 0 0,1 0-1 0 0,-1 1 1 0 0,0-1-1 0 0,0 0 1 0 0,-1 0-1 0 0,2 0-4 0 0,-1 0-1 0 0,1 0 0 0 0,-1-1 1 0 0,1 1-1 0 0,-1 0 0 0 0,1-1 1 0 0,-1 1-1 0 0,1 0 0 0 0,0-1 1 0 0,-1 1-1 0 0,1 0 0 0 0,0-1 1 0 0,-1 1-1 0 0,1-1 0 0 0,0 1 1 0 0,0-1-1 0 0,-1 1 0 0 0,1-1 1 0 0,0 1-1 0 0,0-1 0 0 0,0 1 1 0 0,-1-1-1 0 0,0-6-40 0 0,0 0 0 0 0,0 0 1 0 0,1-13-1 0 0,0 10-49 0 0,0-253-606 0 0,2 110 445 0 0,-2 150 249 0 0,0-2 10 0 0,0 0 1 0 0,0 0-1 0 0,0-1 0 0 0,-1 1 0 0 0,1 0 0 0 0,-2 0 1 0 0,1-1-1 0 0,-2-4 0 0 0,3 10-5 0 0,0-1-1 0 0,0 1 1 0 0,0 0 0 0 0,-1 0-1 0 0,1-1 1 0 0,0 1 0 0 0,0 0-1 0 0,0 0 1 0 0,0-1 0 0 0,0 1-1 0 0,0 0 1 0 0,-1 0 0 0 0,1-1-1 0 0,0 1 1 0 0,0 0 0 0 0,0 0-1 0 0,0 0 1 0 0,-1 0 0 0 0,1-1-1 0 0,0 1 1 0 0,0 0 0 0 0,-1 0-1 0 0,1 0 1 0 0,0 0-1 0 0,0 0 1 0 0,-1 0 0 0 0,1-1-1 0 0,0 1 1 0 0,0 0 0 0 0,-1 0-1 0 0,1 0 1 0 0,0 0 0 0 0,0 0-1 0 0,-1 0 1 0 0,1 0 0 0 0,0 0-1 0 0,-1 0 1 0 0,1 0 0 0 0,0 0-1 0 0,0 1 1 0 0,-1-1 0 0 0,1 0-1 0 0,0 0 1 0 0,0 0 0 0 0,-1 0-1 0 0,1 0 1 0 0,0 0 0 0 0,0 0-1 0 0,0 1 1 0 0,-1-1 0 0 0,1 0-1 0 0,0 0 1 0 0,0 1 0 0 0,-10 12-26 0 0,-1 11 97 0 0,0 1-1 0 0,2 1 1 0 0,1 0 0 0 0,1 0-1 0 0,1 0 1 0 0,1 1 0 0 0,2 0 0 0 0,0 0-1 0 0,2 43 1 0 0,2-64-68 0 0,-1 1 1 0 0,1-1-1 0 0,0 1 1 0 0,1-1-1 0 0,-1 0 0 0 0,1 1 1 0 0,0-1-1 0 0,1 0 0 0 0,0 0 1 0 0,0 0-1 0 0,0-1 0 0 0,1 1 1 0 0,-1-1-1 0 0,1 0 0 0 0,0 0 1 0 0,1 0-1 0 0,8 7 0 0 0,-5-6-4 0 0,0 0 0 0 0,0-1 0 0 0,0-1-1 0 0,1 1 1 0 0,-1-1 0 0 0,1-1 0 0 0,0 0-1 0 0,1 0 1 0 0,-1 0 0 0 0,0-2 0 0 0,15 3 0 0 0,13-3-682 0 0,58-3 0 0 0,-14-2-2272 0 0,-80 4 2854 0 0,-1 0 0 0 0,1 0 0 0 0,0 0 0 0 0,-1 0 0 0 0,1 1-1 0 0,-1-1 1 0 0,1 0 0 0 0,-1 0 0 0 0,1 0 0 0 0,-1 0 0 0 0,1 1-1 0 0,-1-1 1 0 0,1 0 0 0 0,-1 0 0 0 0,0 1 0 0 0,1-1 0 0 0,-1 0 0 0 0,1 1-1 0 0,-1-1 1 0 0,0 1 0 0 0,1-1 0 0 0,-1 0 0 0 0,0 1 0 0 0,1-1-1 0 0,-1 1 1 0 0,0-1 0 0 0,0 1 0 0 0,0-1 0 0 0,1 1 0 0 0,-1-1-1 0 0,0 1 1 0 0,0-1 0 0 0,0 1 0 0 0,0-1 0 0 0,0 1 0 0 0,0-1-1 0 0,0 1 1 0 0,0-1 0 0 0,0 1 0 0 0,0-1 0 0 0,0 1 0 0 0,0 0-1 0 0,0-1 1 0 0,0 1 0 0 0,-1-1 0 0 0,1 1 0 0 0,-1 0 0 0 0,0 3-412 0 0,0 0 0 0 0,-1 0 1 0 0,0-1-1 0 0,1 1 0 0 0,-5 5 0 0 0,-40 48-5297 0 0,17-22 1176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6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58 162 1668 0 0,'0'0'6313'0'0,"-6"-13"-4349"0"0,4 10-1745 0 0,-26-54 1187 0 0,7 9 4186 0 0,21 47-4687 0 0,0 6-574 0 0,1 1-1 0 0,-1 0 1 0 0,1 0-1 0 0,4 10 1 0 0,1 6 234 0 0,9 118 1239 0 0,-14-105-1742 0 0,2-1-1 0 0,2 0 0 0 0,1 1 1 0 0,13 41-1 0 0,-17-70-131 0 0,0-1 0 0 0,0 1 0 0 0,1-1 0 0 0,0 1 0 0 0,0-1 0 0 0,0 0-1 0 0,1 0 1 0 0,-1-1 0 0 0,1 1 0 0 0,0-1 0 0 0,8 6 0 0 0,-9-8-45 0 0,0 0-1 0 0,0 0 1 0 0,0-1-1 0 0,0 1 1 0 0,0-1 0 0 0,1 0-1 0 0,-1 0 1 0 0,0 0-1 0 0,1 0 1 0 0,-1 0 0 0 0,1-1-1 0 0,-1 0 1 0 0,1 0 0 0 0,-1 0-1 0 0,1 0 1 0 0,-1 0-1 0 0,1-1 1 0 0,-1 1 0 0 0,1-1-1 0 0,5-2 1 0 0,-2 0-266 0 0,0 0 1 0 0,0-1-1 0 0,0 0 1 0 0,0 0-1 0 0,-1-1 1 0 0,1 0-1 0 0,-1 0 1 0 0,-1-1-1 0 0,1 1 1 0 0,6-10-1 0 0,4-4-1295 0 0,-2-2-1 0 0,12-22 1 0 0,-17 27 1059 0 0,-1 0 1 0 0,0-1-1 0 0,9-33 1 0 0,-14 38 984 0 0,0-1 1 0 0,-1 0 0 0 0,-1 1 0 0 0,0-1 0 0 0,0 0-1 0 0,-2-16 1 0 0,0 26-88 0 0,1 1 0 0 0,-1-1 0 0 0,1 1 0 0 0,-1-1 0 0 0,0 1 0 0 0,0 0 0 0 0,0-1 0 0 0,0 1-1 0 0,-1 0 1 0 0,1 0 0 0 0,-1 0 0 0 0,1 0 0 0 0,-1 0 0 0 0,0 0 0 0 0,1 0 0 0 0,-1 0 0 0 0,0 1 0 0 0,-4-3 0 0 0,5 3-195 0 0,0 1 1 0 0,0-1-1 0 0,0 1 1 0 0,0-1-1 0 0,-1 1 1 0 0,1-1-1 0 0,0 1 1 0 0,0 0-1 0 0,0 0 1 0 0,-1 0-1 0 0,1 0 1 0 0,0-1-1 0 0,0 2 1 0 0,-1-1-1 0 0,1 0 1 0 0,0 0-1 0 0,0 0 1 0 0,-1 0-1 0 0,1 1 1 0 0,0-1-1 0 0,0 1 1 0 0,0-1-1 0 0,0 1 1 0 0,-1-1-1 0 0,1 1 1 0 0,0 0-1 0 0,0-1 1 0 0,0 1-1 0 0,0 0 1 0 0,0 0-1 0 0,1 0 1 0 0,-1 0-1 0 0,0 0 1 0 0,0 0-1 0 0,1 0 1 0 0,-1 0-1 0 0,0 0 1 0 0,0 1-1 0 0,0 1-7 0 0,-1 0 0 0 0,1 0-1 0 0,-1 0 1 0 0,1 1 0 0 0,0-1 0 0 0,1 0-1 0 0,-1 0 1 0 0,0 0 0 0 0,1 1-1 0 0,0-1 1 0 0,0 0 0 0 0,0 1 0 0 0,0-1-1 0 0,0 0 1 0 0,1 1 0 0 0,-1-1 0 0 0,1 0-1 0 0,0 0 1 0 0,0 0 0 0 0,0 1 0 0 0,1-1-1 0 0,2 5 1 0 0,-1-3-16 0 0,1 0-1 0 0,-1-1 1 0 0,1 0 0 0 0,-1 1-1 0 0,1-1 1 0 0,0-1 0 0 0,1 1-1 0 0,-1-1 1 0 0,1 1 0 0 0,0-1-1 0 0,-1 0 1 0 0,11 4 0 0 0,-2-3 27 0 0,0 0 0 0 0,0-1 0 0 0,0 0 0 0 0,0-1 0 0 0,0-1 0 0 0,0 0 0 0 0,1 0 0 0 0,-1-2 0 0 0,0 1 0 0 0,20-5 0 0 0,-18 2-38 0 0,0 0 1 0 0,1-2-1 0 0,-2 0 0 0 0,1 0 1 0 0,0-1-1 0 0,-1-1 1 0 0,0-1-1 0 0,19-13 1 0 0,-28 17-37 0 0,-1 0 1 0 0,1 0 0 0 0,-1 0-1 0 0,1-1 1 0 0,-1 0 0 0 0,-1 1-1 0 0,1-2 1 0 0,-1 1-1 0 0,1 0 1 0 0,3-10 0 0 0,-6 12-12 0 0,0 0-1 0 0,0-1 1 0 0,0 1 0 0 0,0-1 0 0 0,-1 1 0 0 0,1-1 0 0 0,-1 1 0 0 0,0-1 0 0 0,0 0-1 0 0,0 1 1 0 0,-1-1 0 0 0,1 1 0 0 0,-1-1 0 0 0,0 1 0 0 0,1-1 0 0 0,-2 1 0 0 0,1 0-1 0 0,0-1 1 0 0,-1 1 0 0 0,-2-3 0 0 0,-1-2-43 0 0,0 2-1 0 0,-1-1 1 0 0,0 1-1 0 0,-1 0 1 0 0,1 0-1 0 0,-1 0 1 0 0,0 1-1 0 0,-1 0 1 0 0,1 1-1 0 0,-1 0 1 0 0,0 0-1 0 0,0 0 1 0 0,-12-3 0 0 0,1 2-230 0 0,-1 0 0 0 0,0 0 0 0 0,0 2 0 0 0,-37-1 0 0 0,40 3-151 0 0,-6 0 67 0 0,0 1 0 0 0,-26 4 0 0 0,43-3-145 0 0,0 0 1 0 0,1 0-1 0 0,-1 0 1 0 0,0 1 0 0 0,0 0-1 0 0,1 0 1 0 0,-1 1 0 0 0,1 0-1 0 0,0 0 1 0 0,0 0-1 0 0,0 0 1 0 0,0 1 0 0 0,-6 5-1 0 0,3 3-4422 0 0,5 0-2439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8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134 251 4472 0 0,'0'0'9433'0'0,"-4"4"-8879"0"0,2 1-448 0 0,-1-1 1 0 0,1 1 0 0 0,0 0 0 0 0,1-1-1 0 0,-1 1 1 0 0,1 0 0 0 0,0 0-1 0 0,0 1 1 0 0,0-1 0 0 0,1 0 0 0 0,-1 0-1 0 0,2 9 1 0 0,0 30 325 0 0,0-20-142 0 0,-1 0 0 0 0,-1 1 0 0 0,-1-1 0 0 0,-6 28 0 0 0,8-51-258 0 0,0 1 0 0 0,-1-1-1 0 0,1 0 1 0 0,0 0 0 0 0,-1 0 0 0 0,1 0 0 0 0,-1 0 0 0 0,1 0 0 0 0,-1 0 0 0 0,1 0 0 0 0,-1 0 0 0 0,0 0 0 0 0,1 0 0 0 0,-1 0 0 0 0,0 0 0 0 0,0-1 0 0 0,0 1 0 0 0,0 0 0 0 0,0 0 0 0 0,0-1-1 0 0,0 1 1 0 0,0-1 0 0 0,0 1 0 0 0,0-1 0 0 0,-2 1 0 0 0,2-1-5 0 0,-1 0-1 0 0,1 0 0 0 0,0 0 1 0 0,-1 0-1 0 0,1-1 0 0 0,0 1 1 0 0,0 0-1 0 0,-1-1 1 0 0,1 1-1 0 0,0-1 0 0 0,0 0 1 0 0,0 1-1 0 0,0-1 0 0 0,0 0 1 0 0,-1 0-1 0 0,1 0 0 0 0,1 1 1 0 0,-1-1-1 0 0,0 0 1 0 0,0 0-1 0 0,0-1 0 0 0,0 1 1 0 0,0-1-1 0 0,-6-10-44 0 0,0 0 0 0 0,0-1 0 0 0,2 0-1 0 0,-1 0 1 0 0,2-1 0 0 0,0 1 0 0 0,0-1 0 0 0,-2-22 0 0 0,1-9-76 0 0,3-59 0 0 0,2 86 61 0 0,1 0 0 0 0,0 1 1 0 0,2-1-1 0 0,0 1 0 0 0,1 0 1 0 0,1 0-1 0 0,0 0 0 0 0,2 1 1 0 0,-1-1-1 0 0,2 1 0 0 0,15-23 1 0 0,-23 38 20 0 0,1 0 0 0 0,-1 1 1 0 0,1-1-1 0 0,-1 0 0 0 0,1 0 1 0 0,-1 1-1 0 0,1-1 0 0 0,-1 1 1 0 0,1-1-1 0 0,0 0 0 0 0,-1 1 1 0 0,1-1-1 0 0,0 1 0 0 0,0-1 1 0 0,-1 1-1 0 0,1 0 0 0 0,0-1 1 0 0,0 1-1 0 0,0 0 0 0 0,-1 0 1 0 0,1-1-1 0 0,1 1 0 0 0,-1 0 7 0 0,0 1 0 0 0,-1-1-1 0 0,1 0 1 0 0,0 1-1 0 0,-1-1 1 0 0,1 0-1 0 0,0 1 1 0 0,-1-1-1 0 0,1 1 1 0 0,-1-1-1 0 0,1 1 1 0 0,-1 0-1 0 0,1-1 1 0 0,-1 1 0 0 0,0-1-1 0 0,1 1 1 0 0,-1 0-1 0 0,0-1 1 0 0,1 1-1 0 0,-1 1 1 0 0,2 4 39 0 0,1 1 0 0 0,-2 0-1 0 0,2 14 1 0 0,0 14 200 0 0,-2 43 0 0 0,-2-54-139 0 0,0-1 0 0 0,2 1-1 0 0,1-1 1 0 0,1 0-1 0 0,8 30 1 0 0,-10-48-89 0 0,1 1-1 0 0,0-1 1 0 0,0 0 0 0 0,1 0-1 0 0,-1-1 1 0 0,1 1 0 0 0,1-1 0 0 0,-1 1-1 0 0,0-1 1 0 0,1 0 0 0 0,0 0 0 0 0,0 0-1 0 0,0-1 1 0 0,0 1 0 0 0,1-1 0 0 0,-1 0-1 0 0,1 0 1 0 0,0-1 0 0 0,0 1 0 0 0,0-1-1 0 0,0 0 1 0 0,0 0 0 0 0,1-1-1 0 0,-1 0 1 0 0,0 0 0 0 0,1 0 0 0 0,-1 0-1 0 0,1-1 1 0 0,-1 0 0 0 0,1 0 0 0 0,-1-1-1 0 0,1 1 1 0 0,-1-1 0 0 0,1 0 0 0 0,-1-1-1 0 0,0 1 1 0 0,10-5 0 0 0,3-3-788 0 0,11-3-2013 0 0,-6 9-2279 0 0,-14 3 2150 0 0,0 0-1243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9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87 1264 0 0,'0'0'8392'0'0,"-4"-11"-7923"0"0,-10-31 165 0 0,13 40-433 0 0,1 1 0 0 0,0 0 0 0 0,0 0 0 0 0,0 0-1 0 0,-1-1 1 0 0,1 1 0 0 0,0 0 0 0 0,1 0 0 0 0,-1 0 0 0 0,0-1 0 0 0,0 1 0 0 0,0 0 0 0 0,1 0 0 0 0,-1 0-1 0 0,1 0 1 0 0,-1 0 0 0 0,1 0 0 0 0,-1-1 0 0 0,1 1 0 0 0,0 0 0 0 0,-1 1 0 0 0,1-1 0 0 0,0 0 0 0 0,0 0-1 0 0,-1 0 1 0 0,1 0 0 0 0,0 0 0 0 0,0 1 0 0 0,0-1 0 0 0,3-1 1306 0 0,-3 10-823 0 0,4 21 134 0 0,13 44 0 0 0,-15-62-831 0 0,1-1 1 0 0,0 0-1 0 0,1-1 0 0 0,0 1 1 0 0,1-1-1 0 0,-1 0 1 0 0,13 14-1 0 0,-16-20-105 0 0,0-1 0 0 0,0 0 0 0 0,1 0 1 0 0,-1 0-1 0 0,1-1 0 0 0,-1 1 0 0 0,1 0 0 0 0,0-1 0 0 0,0 0 1 0 0,-1 1-1 0 0,1-1 0 0 0,0 0 0 0 0,0-1 0 0 0,0 1 0 0 0,6 0 1 0 0,-6-1-114 0 0,-1 0 1 0 0,0 0-1 0 0,0 0 1 0 0,1-1 0 0 0,-1 1-1 0 0,0-1 1 0 0,0 1 0 0 0,0-1-1 0 0,0 0 1 0 0,1 0 0 0 0,-1 0-1 0 0,0 0 1 0 0,0 0 0 0 0,-1 0-1 0 0,1-1 1 0 0,0 1 0 0 0,0-1-1 0 0,-1 1 1 0 0,1-1 0 0 0,-1 0-1 0 0,1 1 1 0 0,1-4 0 0 0,7-14-3151 0 0,0 1-1119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3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1 860 0 0,'0'0'18992'0'0,"-3"3"-18556"0"0,2 0-379 0 0,0 0 1 0 0,-1 0-1 0 0,1 0 1 0 0,0 0-1 0 0,0 1 0 0 0,1-1 1 0 0,-1 0-1 0 0,1 0 1 0 0,-1 0-1 0 0,1 1 1 0 0,0-1-1 0 0,1 0 0 0 0,-1 0 1 0 0,1 6-1 0 0,3 11 99 0 0,8 24-1 0 0,-6-23-85 0 0,42 124-257 0 0,-38-122-594 0 0,1 0 0 0 0,1 0 0 0 0,29 40 1 0 0,-17-36-1696 0 0,-22-25 1619 0 0,0 0 0 0 0,1-1 1 0 0,-1 1-1 0 0,0 0 0 0 0,1-1 0 0 0,3 2 0 0 0,9-1-4697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0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0 574 6717 0 0,'0'0'8942'0'0,"14"-15"-8426"0"0,45-45-212 0 0,-53 54-262 0 0,0 1-1 0 0,1 0 1 0 0,0 0 0 0 0,0 1-1 0 0,0-1 1 0 0,14-5 0 0 0,-5 3 5 0 0,1-1-12 0 0,17-9 90 0 0,34-22 0 0 0,-59 33-92 0 0,0 0 1 0 0,-1-1-1 0 0,0 1 1 0 0,0-2-1 0 0,-1 1 1 0 0,0-1-1 0 0,0 0 1 0 0,10-16-1 0 0,-16 21-7 0 0,1 0 0 0 0,-1 0 0 0 0,0 0 0 0 0,0 0-1 0 0,0 0 1 0 0,0 0 0 0 0,0 0 0 0 0,-1 0 0 0 0,1 0-1 0 0,-1 0 1 0 0,0-1 0 0 0,0 1 0 0 0,0 0 0 0 0,0 0-1 0 0,-1 0 1 0 0,1 0 0 0 0,-2-4 0 0 0,1 4 19 0 0,0 1 0 0 0,0 0-1 0 0,0-1 1 0 0,-1 1 0 0 0,1 0 0 0 0,-1 0 0 0 0,1 0 0 0 0,-1 0-1 0 0,0 0 1 0 0,0 0 0 0 0,1 0 0 0 0,-2 0 0 0 0,1 1-1 0 0,0-1 1 0 0,0 1 0 0 0,0 0 0 0 0,-1 0 0 0 0,1-1 0 0 0,-1 1-1 0 0,1 1 1 0 0,-3-2 0 0 0,-2 1 9 0 0,1 0 1 0 0,0 0-1 0 0,-1 0 0 0 0,1 1 1 0 0,-1 0-1 0 0,1 1 0 0 0,0-1 1 0 0,-1 1-1 0 0,1 0 0 0 0,0 1 0 0 0,0-1 1 0 0,-1 1-1 0 0,1 1 0 0 0,1-1 1 0 0,-1 1-1 0 0,0 0 0 0 0,1 0 1 0 0,-1 1-1 0 0,1-1 0 0 0,0 1 1 0 0,0 1-1 0 0,-5 4 0 0 0,4-3-27 0 0,1 0-1 0 0,0 0 1 0 0,0 0-1 0 0,0 1 1 0 0,1-1-1 0 0,0 1 1 0 0,0 0-1 0 0,1 0 1 0 0,0 1 0 0 0,0-1-1 0 0,1 1 1 0 0,0 0-1 0 0,0-1 1 0 0,1 1-1 0 0,0 0 1 0 0,0 0-1 0 0,1 13 1 0 0,1-15-30 0 0,0 1 1 0 0,0-1-1 0 0,1 0 1 0 0,0 0-1 0 0,0-1 1 0 0,1 1-1 0 0,-1 0 1 0 0,1-1-1 0 0,1 1 1 0 0,-1-1-1 0 0,1 0 1 0 0,0 0-1 0 0,0 0 1 0 0,0-1-1 0 0,9 7 1 0 0,-7-6-77 0 0,0 0 0 0 0,1 0 1 0 0,-1-1-1 0 0,1 0 0 0 0,0 0 1 0 0,1-1-1 0 0,-1 0 0 0 0,0 0 1 0 0,1-1-1 0 0,0 0 0 0 0,15 2 1 0 0,-15-3-24 0 0,1-1 0 0 0,-1 0 0 0 0,1 0 0 0 0,-1-1 0 0 0,0 0 0 0 0,1 0 0 0 0,-1-1 1 0 0,0 0-1 0 0,14-6 0 0 0,-17 5 43 0 0,0 1 0 0 0,0-1 0 0 0,0-1 0 0 0,0 1-1 0 0,-1-1 1 0 0,1 0 0 0 0,-1 0 0 0 0,0 0 0 0 0,0 0 0 0 0,0-1 0 0 0,-1 1 0 0 0,0-1 0 0 0,1 0 0 0 0,3-10 0 0 0,-1-2 30 0 0,0 0 0 0 0,-2 0 1 0 0,0-1-1 0 0,3-33 0 0 0,-4 30 366 0 0,0 0 0 0 0,10-34 0 0 0,-12 52-299 0 0,0 1 1 0 0,0 0 0 0 0,0 0-1 0 0,0-1 1 0 0,0 1 0 0 0,0 0-1 0 0,1 0 1 0 0,-1 0 0 0 0,1 0-1 0 0,-1 1 1 0 0,1-1-1 0 0,0 0 1 0 0,0 1 0 0 0,0-1-1 0 0,0 1 1 0 0,0-1 0 0 0,0 1-1 0 0,0 0 1 0 0,0 0 0 0 0,0 0-1 0 0,0 0 1 0 0,1 0 0 0 0,-1 1-1 0 0,0-1 1 0 0,1 1-1 0 0,-1-1 1 0 0,1 1 0 0 0,-1 0-1 0 0,1 0 1 0 0,-1 0 0 0 0,0 0-1 0 0,1 0 1 0 0,-1 1 0 0 0,5 0-1 0 0,2 2 40 0 0,0 0-1 0 0,0 0 0 0 0,0 0 0 0 0,0 1 1 0 0,0 1-1 0 0,-1 0 0 0 0,12 7 1 0 0,-8-3-46 0 0,-1 1 1 0 0,0 0 0 0 0,0 1 0 0 0,-1 0 0 0 0,0 1 0 0 0,-1 0 0 0 0,0 0 0 0 0,-1 1 0 0 0,6 13 0 0 0,-12-26 273 0 0,-1-7-178 0 0,0-15-165 0 0,0 7-2 0 0,1 0-44 0 0,1-1 0 0 0,0 1 0 0 0,1 1 0 0 0,7-19 0 0 0,-7 25 72 0 0,-1-1 0 0 0,1 1 0 0 0,1 0 0 0 0,0 0 0 0 0,0 1 0 0 0,0-1 0 0 0,1 1 0 0 0,10-9 0 0 0,-15 15 19 0 0,1 0 0 0 0,-1 0 1 0 0,0 0-1 0 0,1 0 0 0 0,-1 0 0 0 0,1 0 0 0 0,-1 1 1 0 0,1-1-1 0 0,0 1 0 0 0,-1-1 0 0 0,1 1 0 0 0,0 0 1 0 0,-1-1-1 0 0,1 1 0 0 0,0 0 0 0 0,-1 0 0 0 0,1 0 1 0 0,0 0-1 0 0,2 1 0 0 0,2 1 0 0 0,1-1-1 0 0,-1 2 1 0 0,11 4-1 0 0,-13-5 10 0 0,0 0 0 0 0,1 0 0 0 0,-1-1-1 0 0,1 1 1 0 0,-1-1 0 0 0,10 1 0 0 0,-13-2-11 0 0,1 0 1 0 0,0 1-1 0 0,0-1 0 0 0,0-1 0 0 0,-1 1 1 0 0,1 0-1 0 0,0 0 0 0 0,0-1 1 0 0,-1 1-1 0 0,1-1 0 0 0,0 1 1 0 0,-1-1-1 0 0,1 1 0 0 0,-1-1 1 0 0,1 0-1 0 0,-1 0 0 0 0,1 0 1 0 0,-1 0-1 0 0,1 0 0 0 0,-1-1 0 0 0,0 1 1 0 0,0 0-1 0 0,1 0 0 0 0,-1-1 1 0 0,0 1-1 0 0,0-1 0 0 0,0 1 1 0 0,-1-1-1 0 0,1 1 0 0 0,0-1 1 0 0,0-2-1 0 0,2-5-2 0 0,-1 1 0 0 0,0-1 0 0 0,0 0 1 0 0,-1 1-1 0 0,0-14 0 0 0,0 11 34 0 0,0-1 1 0 0,3-14 0 0 0,-4 25-21 0 0,0 0 1 0 0,1 1 0 0 0,-1-1-1 0 0,0 0 1 0 0,1 1 0 0 0,-1-1-1 0 0,0 0 1 0 0,1 1 0 0 0,-1-1-1 0 0,0 1 1 0 0,1-1 0 0 0,-1 1-1 0 0,1-1 1 0 0,-1 1 0 0 0,1-1-1 0 0,0 1 1 0 0,-1-1 0 0 0,1 1-1 0 0,-1-1 1 0 0,1 1 0 0 0,0 0-1 0 0,-1 0 1 0 0,1-1 0 0 0,1 1-1 0 0,0-1 1 0 0,0 1 0 0 0,0 0 0 0 0,-1 0 0 0 0,1 0 0 0 0,0 0 0 0 0,0 0 0 0 0,0 1-1 0 0,0-1 1 0 0,2 1 0 0 0,3 1 43 0 0,-1 1 0 0 0,0-1-1 0 0,0 1 1 0 0,9 6 0 0 0,73 58 704 0 0,-75-55-770 0 0,1 1-1 0 0,-2 0 1 0 0,23 30 0 0 0,-33-39-93 0 0,0 0 0 0 0,0 0 0 0 0,0 0 0 0 0,0 0 0 0 0,0 0-1 0 0,-1 0 1 0 0,0 0 0 0 0,0 1 0 0 0,0-1 0 0 0,0 0 0 0 0,-1 1 0 0 0,1-1 0 0 0,-1 1 0 0 0,0-1 0 0 0,-1 1-1 0 0,1-1 1 0 0,-1 0 0 0 0,0 1 0 0 0,0-1 0 0 0,0 0 0 0 0,0 0 0 0 0,-1 1 0 0 0,0-1 0 0 0,0 0-1 0 0,0-1 1 0 0,0 1 0 0 0,-1 0 0 0 0,1-1 0 0 0,-1 1 0 0 0,-4 4 0 0 0,-19 18-2219 0 0,-42 34 1 0 0,-4-3-4146 0 0,65-51 5527 0 0,-52 36-5090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0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1 521 3344 0 0,'0'0'17143'0'0,"19"-7"-16342"0"0,-15 5-761 0 0,23-8 284 0 0,0-1 1 0 0,0-2-1 0 0,47-29 1 0 0,490-349 1349 0 0,-550 382-1769 0 0,-9 6-43 0 0,-1 1 0 0 0,1-1 0 0 0,-1 0 0 0 0,0-1 1 0 0,0 1-1 0 0,0-1 0 0 0,5-6 0 0 0,-8 6-501 0 0,-3 4-94 0 0,-8 5-38 0 0,-16 14-762 0 0,1 1 0 0 0,1 1 0 0 0,-23 27 0 0 0,12-14-710 0 0,-152 159-7705 0 0,68-68 10927 0 0,-3-6 7928 0 0,87-85-4075 0 0,48-35-3115 0 0,2-5-1193 0 0,-1-1 0 0 0,27-15 1 0 0,-8 3-147 0 0,129-72 747 0 0,111-58-21 0 0,-227 128-1087 0 0,-27 12-101 0 0,0 0 0 0 0,0-1 1 0 0,25-18-1 0 0,-39 22-689 0 0,-9 6-837 0 0,-10 6-301 0 0,3 2 269 0 0,-17 12-6656 0 0,9-10 655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3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233 701 312 0 0,'0'0'8192'0'0,"-2"-11"-7884"0"0,0 2-222 0 0,-4-17 621 0 0,-3-31 1 0 0,-27-183 2383 0 0,2 27-833 0 0,32 194-1515 0 0,-8-35 0 0 0,7 48-518 0 0,1 7-124 0 0,-2 10-277 0 0,-35 559 2262 0 0,46-203-1080 0 0,3-253-637 0 0,29 138 1 0 0,6-69-25 0 0,72 188-1 0 0,-101-326-282 0 0,65 206 225 0 0,-77-238-49 0 0,-7-31 19 0 0,-74-456-377 0 0,2 14-548 0 0,19 150 238 0 0,-24-146 133 0 0,66 370 310 0 0,4 0 0 0 0,0-116 0 0 0,11 182-30 0 0,0 1 1 0 0,5-19-1 0 0,-5 31 10 0 0,1 1-1 0 0,0 0 1 0 0,0-1-1 0 0,0 1 1 0 0,1 0 0 0 0,0 0-1 0 0,0 0 1 0 0,0 1-1 0 0,7-9 1 0 0,-10 14-1 0 0,0-1 0 0 0,1 1 0 0 0,-1-1 1 0 0,0 1-1 0 0,0 0 0 0 0,1-1 0 0 0,-1 1 0 0 0,1 0 1 0 0,-1-1-1 0 0,0 1 0 0 0,1 0 0 0 0,-1 0 0 0 0,1-1 1 0 0,-1 1-1 0 0,0 0 0 0 0,1 0 0 0 0,-1 0 0 0 0,1 0 0 0 0,-1-1 1 0 0,1 1-1 0 0,-1 0 0 0 0,1 0 0 0 0,-1 0 0 0 0,1 0 1 0 0,-1 0-1 0 0,1 0 0 0 0,-1 0 0 0 0,1 0 0 0 0,-1 1 1 0 0,1-1-1 0 0,-1 0 0 0 0,1 0 0 0 0,-1 0 0 0 0,0 0 0 0 0,1 1 1 0 0,-1-1-1 0 0,1 0 0 0 0,-1 0 0 0 0,0 1 0 0 0,1-1 1 0 0,-1 0-1 0 0,0 1 0 0 0,1-1 0 0 0,-1 0 0 0 0,0 1 0 0 0,1-1 1 0 0,-1 1-1 0 0,0-1 0 0 0,0 1 0 0 0,1-1 0 0 0,-1 0 1 0 0,0 1-1 0 0,0 0 0 0 0,3 5-37 0 0,-1-1 0 0 0,0 1-1 0 0,2 8 1 0 0,-3-11 46 0 0,5 24 31 0 0,-2 0-1 0 0,3 42 1 0 0,-5 60 126 0 0,-2-98-136 0 0,-14 329 288 0 0,0-48 72 0 0,18 27-62 0 0,27-4-214 0 0,1-135-39 0 0,10 65 104 0 0,-23 1 19 0 0,-19-185 114 0 0,-32-720-1041 0 0,-39 1 80 0 0,59 538 637 0 0,-38-336-132 0 0,28-2 236 0 0,22 426-117 0 0,1 15-241 0 0,0 22-249 0 0,0-17 561 0 0,12 627 622 0 0,-35 3-176 0 0,1-58-361 0 0,22-328 145 0 0,2-190-240 0 0,4 0 0 0 0,13 61 1 0 0,-20-123-26 0 0,0 1 0 0 0,0 0 1 0 0,0 0-1 0 0,1 0 1 0 0,-1 0-1 0 0,0 0 0 0 0,0 0 1 0 0,1 0-1 0 0,-1-1 0 0 0,0 1 1 0 0,1 0-1 0 0,-1 0 1 0 0,1 0-1 0 0,-1-1 0 0 0,1 1 1 0 0,-1 0-1 0 0,1-1 1 0 0,-1 1-1 0 0,1 0 0 0 0,1 0 1 0 0,-1-1 8 0 0,0-1 1 0 0,-1 0-1 0 0,1 1 1 0 0,0-1 0 0 0,-1 0-1 0 0,1 0 1 0 0,-1 1-1 0 0,1-1 1 0 0,-1 0 0 0 0,1 0-1 0 0,-1 0 1 0 0,1 0-1 0 0,-1 0 1 0 0,0 1 0 0 0,1-1-1 0 0,-1 0 1 0 0,0 0-1 0 0,0 0 1 0 0,0 0-1 0 0,0-1 1 0 0,17-78 9 0 0,-4-1-1 0 0,4-101 1 0 0,-18-167-640 0 0,-31-43 117 0 0,-16-1 330 0 0,-5-32-82 0 0,38 131 308 0 0,14 288-58 0 0,2-16 35 0 0,-1 21-32 0 0,0 1-1 0 0,0-1 1 0 0,1 0 0 0 0,-1 0 0 0 0,0 1 0 0 0,0-1-1 0 0,0 0 1 0 0,1 0 0 0 0,-1 1 0 0 0,0-1 0 0 0,1 0-1 0 0,-1 1 1 0 0,1-1 0 0 0,-1 1 0 0 0,1-1-1 0 0,-1 0 1 0 0,1 1 0 0 0,-1-1 0 0 0,1 1 0 0 0,0-1-1 0 0,0 0 1 0 0,-1 1-7 0 0,1 0 0 0 0,-1 0 0 0 0,0 0 0 0 0,1 0 0 0 0,-1 0 0 0 0,0 0 0 0 0,0 0 0 0 0,1 0 0 0 0,-1 0 0 0 0,0 0 0 0 0,1 0 0 0 0,-1 0 0 0 0,0 0 0 0 0,0 0 0 0 0,1 0 0 0 0,-1 0 0 0 0,0 0 0 0 0,1 1 0 0 0,-1-1 0 0 0,0 0 0 0 0,0 0 0 0 0,1 0 0 0 0,-1 0 0 0 0,0 0 0 0 0,0 1 0 0 0,0-1 0 0 0,1 0 0 0 0,-1 0 0 0 0,0 1 0 0 0,0-1 0 0 0,0 0 0 0 0,6 12-123 0 0,-4-8 94 0 0,6 16 38 0 0,-1 0 0 0 0,-1 0 1 0 0,6 39-1 0 0,2 70 191 0 0,8 395 341 0 0,-11-155-345 0 0,35 272 154 0 0,-4-68 30 0 0,-39-544-301 0 0,-2-27 113 0 0,0-17-17 0 0,-10-834-829 0 0,-13 15-132 0 0,16 277 736 0 0,6 533 71 0 0,-1 10 27 0 0,1-1 0 0 0,1 1 0 0 0,4-24-1 0 0,-5 38-42 0 0,0 0 1 0 0,0 0-1 0 0,0 0 0 0 0,0 0 0 0 0,0 0 1 0 0,0 0-1 0 0,0 0 0 0 0,0 0 0 0 0,0 0 1 0 0,0 0-1 0 0,0 0 0 0 0,0 0 0 0 0,0 0 0 0 0,0 0 1 0 0,0 0-1 0 0,0 0 0 0 0,0 0 0 0 0,0 0 1 0 0,0 0-1 0 0,0 0 0 0 0,0 0 0 0 0,1 0 0 0 0,-1 1 1 0 0,0-1-1 0 0,0 0 0 0 0,0 0 0 0 0,0 0 1 0 0,0 0-1 0 0,0 0 0 0 0,0 0 0 0 0,0 0 0 0 0,0 0 1 0 0,0 0-1 0 0,0 0 0 0 0,0 0 0 0 0,0 0 1 0 0,0 0-1 0 0,0 0 0 0 0,0 0 0 0 0,0 0 0 0 0,0-1 1 0 0,1 1-1 0 0,-1 0 0 0 0,0 0 0 0 0,0 0 1 0 0,0 0-1 0 0,0 0 0 0 0,0 0 0 0 0,0 0 0 0 0,0 0 1 0 0,0 0-1 0 0,0 0 0 0 0,0 0 0 0 0,0 0 1 0 0,0 0-1 0 0,0 0 0 0 0,0 0 0 0 0,0 0 0 0 0,0 0 1 0 0,0 0-1 0 0,0 0 0 0 0,0 0 0 0 0,0 0 1 0 0,0 0-1 0 0,0-1 0 0 0,2 7-187 0 0,2 14 116 0 0,-2-1-1 0 0,-1 1 0 0 0,0 24 1 0 0,-1-17 98 0 0,-15 393 653 0 0,-21 0-453 0 0,-3 39-164 0 0,29-1 163 0 0,12-398-177 0 0,3 0 1 0 0,3-1-1 0 0,2 0 0 0 0,31 101 1 0 0,-36-149-7 0 0,-5-11-37 0 0,0 0 0 0 0,0 0 0 0 0,0 0 0 0 0,0 0-1 0 0,1 0 1 0 0,-1 1 0 0 0,0-1 0 0 0,0 0 0 0 0,0 0 0 0 0,0 0 0 0 0,0 0 0 0 0,0 0 0 0 0,0 0-1 0 0,0 0 1 0 0,0 0 0 0 0,0 0 0 0 0,0 0 0 0 0,1 0 0 0 0,-1 0 0 0 0,0 0 0 0 0,0 0-1 0 0,0 0 1 0 0,0 0 0 0 0,0 0 0 0 0,0 0 0 0 0,0 0 0 0 0,0 0 0 0 0,1 0 0 0 0,-1 0 0 0 0,0 0-1 0 0,0 0 1 0 0,0 0 0 0 0,0 0 0 0 0,0 0 0 0 0,0 0 0 0 0,0 0 0 0 0,0 0 0 0 0,0 0 0 0 0,0 0-1 0 0,1 0 1 0 0,-1 0 0 0 0,0 0 0 0 0,0 0 0 0 0,0-1 0 0 0,0 1 0 0 0,0 0 0 0 0,5-19 242 0 0,34-373-227 0 0,-34 315-120 0 0,54-1266-1347 0 0,-57 1106 1526 0 0,-4 223-23 0 0,0 13-91 0 0,0 9-75 0 0,-3 15 88 0 0,1 0 1 0 0,-2 37-1 0 0,3-20 117 0 0,-22 271 367 0 0,-21 199-307 0 0,14-263-156 0 0,-12 112 196 0 0,29 5-111 0 0,15-344-83 0 0,1 1 0 0 0,1-1 0 0 0,1 1 0 0 0,1-1 0 0 0,8 27 0 0 0,-12-46 2 0 0,1 0-1 0 0,-1 0 0 0 0,0 0 1 0 0,1 0-1 0 0,-1 0 0 0 0,1 0 1 0 0,-1 0-1 0 0,1 0 1 0 0,-1 0-1 0 0,1 0 0 0 0,0 0 1 0 0,0-1-1 0 0,-1 1 0 0 0,1 0 1 0 0,0 0-1 0 0,1 0 0 0 0,-1-1 4 0 0,-1 0 0 0 0,1 0 0 0 0,-1 0 0 0 0,0 0 0 0 0,1 0 0 0 0,-1 0-1 0 0,1 0 1 0 0,-1 0 0 0 0,0 0 0 0 0,1 0 0 0 0,-1-1 0 0 0,1 1 0 0 0,-1 0-1 0 0,0 0 1 0 0,1-1 0 0 0,-1 1 0 0 0,0 0 0 0 0,1 0 0 0 0,-1-1-1 0 0,0 1 1 0 0,0 0 0 0 0,1-1 0 0 0,-1 1 0 0 0,0 0 0 0 0,0-1 0 0 0,1 1-1 0 0,-1 0 1 0 0,0-1 0 0 0,3-6 50 0 0,0 0-1 0 0,0 0 1 0 0,2-11-1 0 0,-5 15-60 0 0,19-77-79 0 0,13-137 1 0 0,-14-88-458 0 0,-14-375-217 0 0,-11 514 719 0 0,-34-195 0 0 0,38 344 30 0 0,3 21-102 0 0,6 30 33 0 0,38 356 744 0 0,-20 4-495 0 0,-1-27-51 0 0,8-80 130 0 0,0 9-777 0 0,-25-169-1011 0 0,-7-46-3539 0 0,-1-70-3017 0 0,-3-20 1606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1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1 153 992 0 0,'0'0'15462'0'0,"2"-14"-14404"0"0,12-44-317 0 0,-12 55-676 0 0,-1 0-1 0 0,0 0 1 0 0,1 0-1 0 0,0 0 1 0 0,0 0-1 0 0,-1 0 1 0 0,2 0-1 0 0,-1 1 1 0 0,0-1-1 0 0,1 1 1 0 0,-1 0 0 0 0,1 0-1 0 0,-1 0 1 0 0,1 0-1 0 0,0 0 1 0 0,0 0-1 0 0,0 1 1 0 0,0 0-1 0 0,5-2 1 0 0,0-1 108 0 0,3-1 1 0 0,0 0 0 0 0,1 1 0 0 0,-1 1-1 0 0,1-1 1 0 0,0 2 0 0 0,0 0 0 0 0,0 0 0 0 0,0 1-1 0 0,0 1 1 0 0,0 0 0 0 0,0 0 0 0 0,19 4 0 0 0,-27-3-126 0 0,0 1-1 0 0,-1-1 1 0 0,1 0 0 0 0,0 1 0 0 0,-1 0 0 0 0,1 0-1 0 0,-1 0 1 0 0,0 0 0 0 0,0 1 0 0 0,0-1 0 0 0,0 1 0 0 0,3 3-1 0 0,-2-1 2 0 0,0 1-1 0 0,0-1 0 0 0,-1 1 0 0 0,1 0 1 0 0,-1 0-1 0 0,3 10 0 0 0,-1-1-59 0 0,-1 0-1 0 0,-1 0 1 0 0,-1 0-1 0 0,0 0 1 0 0,0 24-1 0 0,-2-29-237 0 0,-1-6-137 0 0,1 1 1 0 0,0-1 0 0 0,0 0-1 0 0,0 1 1 0 0,1-1 0 0 0,-1 0-1 0 0,1 0 1 0 0,0 0 0 0 0,0 1-1 0 0,4 6 1 0 0,2-6-3381 0 0,0-4-1655 0 0,3-3-1043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0 196 0 0,'0'0'13341'0'0,"-11"13"-12333"0"0,1-3-783 0 0,4-4-122 0 0,0 0 0 0 0,1 0 0 0 0,-1 1 0 0 0,2-1 0 0 0,-1 1 0 0 0,1 0 0 0 0,0 0 1 0 0,0 1-1 0 0,0 0 0 0 0,1-1 0 0 0,-2 11 0 0 0,-9 40 458 0 0,3 1 1 0 0,3 0-1 0 0,-1 61 1 0 0,0-35-315 0 0,5-56-1390 0 0,0 34 1 0 0,4-62 1004 0 0,0-1 0 0 0,0 1 0 0 0,0-1 0 0 0,-1 1 0 0 0,1-1 0 0 0,0 1 0 0 0,1-1 0 0 0,-1 1 1 0 0,0-1-1 0 0,0 1 0 0 0,0-1 0 0 0,0 0 0 0 0,0 1 0 0 0,0-1 0 0 0,1 1 0 0 0,-1-1 0 0 0,0 1 0 0 0,0-1 0 0 0,1 0 0 0 0,-1 1 1 0 0,0-1-1 0 0,0 1 0 0 0,1-1 0 0 0,-1 0 0 0 0,0 0 0 0 0,1 1 0 0 0,-1-1 0 0 0,1 0 0 0 0,-1 1 0 0 0,0-1 0 0 0,1 0 0 0 0,-1 0 1 0 0,1 0-1 0 0,-1 0 0 0 0,1 1 0 0 0,-1-1 0 0 0,1 0 0 0 0,-1 0 0 0 0,1 0 0 0 0,-1 0 0 0 0,1 0 0 0 0,-1 0 0 0 0,1 0 0 0 0,-1 0 1 0 0,0 0-1 0 0,1 0 0 0 0,-1 0 0 0 0,1-1 0 0 0,-1 1 0 0 0,1 0 0 0 0,-1 0 0 0 0,1 0 0 0 0,-1-1 0 0 0,0 1 0 0 0,1 0 0 0 0,-1 0 1 0 0,1-1-1 0 0,-1 1 0 0 0,0 0 0 0 0,1-1 0 0 0,-1 1 0 0 0,0-1 0 0 0,16-17-4436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16 139 6381 0 0,'0'0'8180'0'0,"-2"15"-7619"0"0,-1 3-357 0 0,-1 25 0 0 0,4-40-177 0 0,0-1 1 0 0,1 1-1 0 0,-1 0 0 0 0,1-1 1 0 0,-1 1-1 0 0,1-1 0 0 0,0 1 1 0 0,0-1-1 0 0,0 1 0 0 0,0-1 1 0 0,0 1-1 0 0,0-1 0 0 0,1 0 1 0 0,0 0-1 0 0,-1 0 0 0 0,1 0 1 0 0,0 0-1 0 0,0 0 0 0 0,0 0 1 0 0,0 0-1 0 0,3 1 0 0 0,-1 1 33 0 0,3 1 15 0 0,0 0-1 0 0,1 0 0 0 0,-1-1 1 0 0,1 0-1 0 0,0 0 0 0 0,1-1 1 0 0,-1 0-1 0 0,0 0 0 0 0,14 2 1 0 0,3-1 117 0 0,51 1 0 0 0,-67-5-154 0 0,0 0 1 0 0,0-1 0 0 0,0 0-1 0 0,0 0 1 0 0,0-1-1 0 0,0 0 1 0 0,-1-1-1 0 0,1 0 1 0 0,-1 0-1 0 0,11-6 1 0 0,-16 7-8 0 0,0 1-1 0 0,-1-1 1 0 0,1 0 0 0 0,-1 0-1 0 0,0 0 1 0 0,1 0 0 0 0,-1 0 0 0 0,0-1-1 0 0,0 1 1 0 0,0-1 0 0 0,0 1-1 0 0,-1-1 1 0 0,1 0 0 0 0,-1 0-1 0 0,0 1 1 0 0,0-1 0 0 0,0 0-1 0 0,0 0 1 0 0,0 0 0 0 0,0 0-1 0 0,-1-1 1 0 0,0 1 0 0 0,1 0-1 0 0,-1 0 1 0 0,0 0 0 0 0,-1 0 0 0 0,1 0-1 0 0,0 0 1 0 0,-1 0 0 0 0,0-1-1 0 0,0 1 1 0 0,0 1 0 0 0,-1-4-1 0 0,-1 0 16 0 0,1 1 1 0 0,-1 0-1 0 0,-1 0 0 0 0,1 1 0 0 0,-1-1 0 0 0,1 1 0 0 0,-1-1 0 0 0,0 1 0 0 0,-1 1 0 0 0,1-1 0 0 0,-10-6 0 0 0,-3 0-33 0 0,1 1-1 0 0,-25-10 0 0 0,11 7-165 0 0,-1 2 0 0 0,-1 1 0 0 0,0 2-1 0 0,0 1 1 0 0,-40-3 0 0 0,71 9 73 0 0,0 0 0 0 0,0 0-1 0 0,0 0 1 0 0,0 0 0 0 0,0 0 0 0 0,0 0 0 0 0,0 0-1 0 0,0 0 1 0 0,0 0 0 0 0,0 0 0 0 0,0 1-1 0 0,-2-1 1 0 0,3 1 39 0 0,0-1-1 0 0,0 0 0 0 0,0 0 1 0 0,0 0-1 0 0,0 1 1 0 0,0-1-1 0 0,0 0 0 0 0,0 0 1 0 0,0 0-1 0 0,0 0 1 0 0,0 1-1 0 0,0-1 0 0 0,0 0 1 0 0,0 0-1 0 0,0 0 1 0 0,0 1-1 0 0,0-1 0 0 0,0 0 1 0 0,0 0-1 0 0,0 0 1 0 0,0 0-1 0 0,1 1 0 0 0,-1-1 1 0 0,0 0-1 0 0,0 0 1 0 0,0 0-1 0 0,0 0 0 0 0,0 0 1 0 0,0 1-1 0 0,0-1 1 0 0,1 0-1 0 0,-1 0 0 0 0,0 0 1 0 0,0 0-1 0 0,0 0 0 0 0,0 0 1 0 0,1 0-1 0 0,23 14-1988 0 0,-3-6-84 0 0,1 0-1 0 0,42 7 1 0 0,48 1-2333 0 0,-72-11 3896 0 0,-6-2 489 0 0,19 4 925 0 0,-20 3 2680 0 0,-32-9-3319 0 0,0-1 0 0 0,0 1 0 0 0,0 0 0 0 0,0 0 0 0 0,0-1 0 0 0,0 1 0 0 0,0 0 0 0 0,0 0 0 0 0,0 0 0 0 0,-1 0 0 0 0,1 0 0 0 0,0 0 0 0 0,-1 1 0 0 0,1-1 0 0 0,-1 0 0 0 0,1 0 0 0 0,-1 0 0 0 0,0 0 0 0 0,1 1 0 0 0,-1-1 0 0 0,0 0 0 0 0,0 0 0 0 0,0 2 0 0 0,0 4 611 0 0,0 1 0 0 0,-2 14 1 0 0,0-5 33 0 0,2-12-688 0 0,0 0 0 0 0,0 1 1 0 0,0-1-1 0 0,1 0 0 0 0,0 1 0 0 0,0-1 1 0 0,3 9-1 0 0,-3-11-127 0 0,1 0 0 0 0,-1 0 0 0 0,1 0 0 0 0,0 0 0 0 0,0 0-1 0 0,0-1 1 0 0,1 1 0 0 0,-1-1 0 0 0,0 0 0 0 0,1 1 0 0 0,0-1 0 0 0,-1 0 0 0 0,6 2 0 0 0,0 0 21 0 0,1 0 1 0 0,-1-1 0 0 0,1 0-1 0 0,-1 0 1 0 0,1-1 0 0 0,0 0-1 0 0,0-1 1 0 0,16 1 0 0 0,-8-2-5 0 0,-1 0 0 0 0,1-2 0 0 0,-1 0 1 0 0,17-4-1 0 0,-20 3-25 0 0,0-1-1 0 0,0 0 1 0 0,-1-1-1 0 0,1-1 1 0 0,-1 0-1 0 0,-1 0 1 0 0,21-15-1 0 0,-27 17-16 0 0,-1 1 0 0 0,1-1 1 0 0,-1 0-1 0 0,-1 0 0 0 0,1 0 0 0 0,0-1 0 0 0,-1 1 0 0 0,0-1 0 0 0,0 0 0 0 0,0 0 1 0 0,-1 0-1 0 0,1 0 0 0 0,-1 0 0 0 0,-1-1 0 0 0,1 1 0 0 0,-1 0 0 0 0,0-1 0 0 0,0 0 0 0 0,0 1 1 0 0,-1-1-1 0 0,0-7 0 0 0,-1 8-29 0 0,0 1 1 0 0,0-1 0 0 0,-1 0-1 0 0,1 0 1 0 0,-1 1 0 0 0,-1-1 0 0 0,1 1-1 0 0,0-1 1 0 0,-1 1 0 0 0,0 0-1 0 0,0 0 1 0 0,0 0 0 0 0,-1 1-1 0 0,1-1 1 0 0,-1 1 0 0 0,0-1-1 0 0,-5-2 1 0 0,-9-6-228 0 0,1 1 1 0 0,-34-15-1 0 0,36 20-92 0 0,4 0-330 0 0,-1 1 0 0 0,0 0-1 0 0,-14-3 1 0 0,26 8 595 0 0,0 0 0 0 0,0 0 0 0 0,0 0 0 0 0,-1 0 0 0 0,1 0-1 0 0,0 0 1 0 0,0 0 0 0 0,0 0 0 0 0,0 0 0 0 0,0 0 0 0 0,0 0 0 0 0,-1 0 0 0 0,1 0-1 0 0,0 0 1 0 0,0 0 0 0 0,0 0 0 0 0,0 0 0 0 0,0 0 0 0 0,0 0 0 0 0,-1 0 0 0 0,1 0-1 0 0,0 0 1 0 0,0 0 0 0 0,0 0 0 0 0,0 0 0 0 0,0 1 0 0 0,0-1 0 0 0,0 0 0 0 0,0 0-1 0 0,0 0 1 0 0,0 0 0 0 0,-1 0 0 0 0,1 0 0 0 0,0 0 0 0 0,0 1 0 0 0,0-1 0 0 0,0 0-1 0 0,0 0 1 0 0,0 0 0 0 0,0 0 0 0 0,0 0 0 0 0,0 0 0 0 0,0 1 0 0 0,0-1 0 0 0,0 0 0 0 0,0 0-1 0 0,0 0 1 0 0,0 0 0 0 0,0 0 0 0 0,0 0 0 0 0,0 1 0 0 0,0-1 0 0 0,0 0 0 0 0,1 0-1 0 0,-1 0 1 0 0,0 0 0 0 0,0 0 0 0 0,0 0 0 0 0,0 0 0 0 0,0 1 0 0 0,0-1 0 0 0,0 0-1 0 0,0 0 1 0 0,0 0 0 0 0,0 0 0 0 0,1 0 0 0 0,-1 0 0 0 0,0 0 0 0 0,0 0 0 0 0,6 9-1667 0 0,-1-3 398 0 0,0-1-1 0 0,0 0 1 0 0,6 5 0 0 0,8 2-3259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4 202 600 0 0,'0'0'7235'0'0,"14"5"-5874"0"0,41 17 26 0 0,-50-20-1108 0 0,0 0 0 0 0,1-1 0 0 0,-1 1 1 0 0,0-1-1 0 0,0 0 0 0 0,1-1 0 0 0,-1 1 0 0 0,1-1 0 0 0,7 0 1 0 0,3-1 262 0 0,-9 1-306 0 0,1-1 1 0 0,0 0-1 0 0,-1-1 1 0 0,1 0-1 0 0,0 0 1 0 0,-1 0-1 0 0,0-1 1 0 0,0 0-1 0 0,0-1 1 0 0,0 1-1 0 0,0-1 1 0 0,-1-1-1 0 0,10-7 1 0 0,-13 9-143 0 0,1 1-1 0 0,-1-1 1 0 0,0-1 0 0 0,0 1-1 0 0,0 0 1 0 0,0-1 0 0 0,-1 1-1 0 0,1-1 1 0 0,-1 0 0 0 0,0 0-1 0 0,0 0 1 0 0,-1 0 0 0 0,1 0 0 0 0,-1 0-1 0 0,0-1 1 0 0,0 1 0 0 0,0 0-1 0 0,-1-1 1 0 0,1 1 0 0 0,-1-1-1 0 0,0 1 1 0 0,0 0 0 0 0,-1-1-1 0 0,1 1 1 0 0,-2-5 0 0 0,0 5-71 0 0,0 0 0 0 0,0 0 0 0 0,0 0 0 0 0,0 1 0 0 0,-1-1 0 0 0,1 1 0 0 0,-1 0 0 0 0,0-1 0 0 0,0 1 0 0 0,0 1 0 0 0,0-1 0 0 0,-1 0 0 0 0,1 1 0 0 0,-6-3 0 0 0,-1-1-23 0 0,0 1 0 0 0,0 0 0 0 0,-1 1 0 0 0,-13-4-1 0 0,14 6-51 0 0,0 0-1 0 0,0 0 1 0 0,0 1-1 0 0,-1 0 1 0 0,1 0-1 0 0,0 1 0 0 0,-1 1 1 0 0,1 0-1 0 0,-10 2 1 0 0,16-2-100 0 0,0 0 0 0 0,1 0 0 0 0,-1 0 0 0 0,1 0 0 0 0,-1 1 0 0 0,1-1 0 0 0,-1 1 0 0 0,1 0 0 0 0,0 0 0 0 0,0 0 0 0 0,0 1 0 0 0,0-1 0 0 0,1 1 0 0 0,-1-1 0 0 0,0 1 0 0 0,1 0 0 0 0,0 0 0 0 0,0 0 0 0 0,0 1 0 0 0,0-1 0 0 0,0 0 0 0 0,1 1 0 0 0,-1-1 0 0 0,1 1 0 0 0,0-1 0 0 0,0 1 0 0 0,-1 5 0 0 0,1 1-1039 0 0,0-1 0 0 0,1 1 0 0 0,-1-1 0 0 0,2 1-1 0 0,1 10 1 0 0,4 3-3605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4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180 206 7201 0 0,'0'0'1916'0'0,"7"-15"-819"0"0,40-90 1099 0 0,-12 23 2464 0 0,-35 82-4643 0 0,0 0 0 0 0,0 0-1 0 0,0 0 1 0 0,0-1 0 0 0,0 1 0 0 0,0 0-1 0 0,0 0 1 0 0,0 0 0 0 0,0 0 0 0 0,0 0-1 0 0,0 0 1 0 0,0-1 0 0 0,0 1 0 0 0,0 0-1 0 0,0 0 1 0 0,1 0 0 0 0,-1 0 0 0 0,0 0-1 0 0,0 0 1 0 0,0-1 0 0 0,0 1 0 0 0,0 0-1 0 0,0 0 1 0 0,0 0 0 0 0,0 0-1 0 0,0 0 1 0 0,0 0 0 0 0,1 0 0 0 0,-1 0-1 0 0,0 0 1 0 0,0 0 0 0 0,0-1 0 0 0,0 1-1 0 0,0 0 1 0 0,0 0 0 0 0,0 0 0 0 0,1 0-1 0 0,-1 0 1 0 0,0 0 0 0 0,0 0 0 0 0,0 0-1 0 0,0 0 1 0 0,0 0 0 0 0,1 0 0 0 0,-1 0-1 0 0,0 0 1 0 0,0 0 0 0 0,0 0-1 0 0,0 0 1 0 0,0 0 0 0 0,0 0 0 0 0,1 0-1 0 0,-1 1 1 0 0,0-1 0 0 0,0 0 0 0 0,0 0-1 0 0,0 0 1 0 0,0 0 0 0 0,0 0 0 0 0,0 0-1 0 0,0 0 1 0 0,1 0 0 0 0,-1 0 0 0 0,0 0-1 0 0,0 1 1 0 0,0-1 0 0 0,2 10 65 0 0,-21 526 2769 0 0,4-317-2408 0 0,0 678 1121 0 0,14-435-1142 0 0,-3-180-212 0 0,-2 228 15 0 0,5-486-231 0 0,1-10 3 0 0,0 0 0 0 0,0 0-1 0 0,2 0 1 0 0,2 17 0 0 0,-4-31 5 0 0,0 0 0 0 0,0 1 0 0 0,0-1 0 0 0,0 0 0 0 0,0 0 0 0 0,0 0 0 0 0,0 0-1 0 0,0 1 1 0 0,0-1 0 0 0,0 0 0 0 0,0 0 0 0 0,0 0 0 0 0,0 0 0 0 0,0 1 0 0 0,0-1 0 0 0,1 0 0 0 0,-1 0 0 0 0,0 0 0 0 0,0 0 0 0 0,0 0 0 0 0,0 1 0 0 0,0-1 0 0 0,0 0 0 0 0,0 0 0 0 0,0 0 0 0 0,0 0 0 0 0,1 0-1 0 0,-1 0 1 0 0,0 0 0 0 0,0 1 0 0 0,0-1 0 0 0,0 0 0 0 0,0 0 0 0 0,1 0 0 0 0,-1 0 0 0 0,0 0 0 0 0,0 0 0 0 0,0 0 0 0 0,0 0 0 0 0,1 0 0 0 0,-1 0 0 0 0,0 0 0 0 0,0 0 0 0 0,0 0 0 0 0,0 0 0 0 0,1 0 0 0 0,-1 0 0 0 0,0 0-1 0 0,0 0 1 0 0,0 0 0 0 0,0 0 0 0 0,1 0 0 0 0,-1 0 0 0 0,0 0 0 0 0,0 0 0 0 0,0 0 0 0 0,0 0 0 0 0,0-1 0 0 0,1 1 0 0 0,-1 0 0 0 0,0 0 0 0 0,0 0 0 0 0,7-11 131 0 0,-6 8-124 0 0,14-25 12 0 0,-2-2-1 0 0,-1 1 0 0 0,-2-1 0 0 0,13-59 1 0 0,7-133-123 0 0,26-604-1331 0 0,-51 564 1214 0 0,-12-1 0 0 0,-50-336 0 0 0,48 542 223 0 0,-17-137 174 0 0,53 422-176 0 0,-15 4 412 0 0,-30 405 0 0 0,-6-349-274 0 0,-21 246-41 0 0,7-253 88 0 0,27-230-451 0 0,-2 0-1 0 0,-3 0 1 0 0,-28 63-1 0 0,39-103-55 0 0,-48 96-1410 0 0,22-58-1677 0 0,22-37-545 0 0,-19 20 1 0 0,23-27-459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81 2672 0 0,'0'0'6327'0'0,"2"-12"-5351"0"0,8-39 341 0 0,-10 50-1174 0 0,0-1-1 0 0,0 1 0 0 0,0 0 0 0 0,1-1 0 0 0,-1 1 0 0 0,1 0 1 0 0,-1-1-1 0 0,1 1 0 0 0,-1 0 0 0 0,1 0 0 0 0,1-2 0 0 0,0 12 1423 0 0,-1 22-720 0 0,-2 1-1 0 0,-6 38 0 0 0,-18 66 326 0 0,15-81-745 0 0,-73 464 1859 0 0,66-357-1999 0 0,6 202 0 0 0,17-278-1725 0 0,-15-98-887 0 0,-2-8 448 0 0,5 9-471 0 0,0 1 0 0 0,-8-20 0 0 0,-2-18-3707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1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3847 941 1720 0 0,'0'0'7859'0'0,"11"-11"-7423"0"0,60-58 1144 0 0,-70 68-1488 0 0,1-1 0 0 0,0 1 0 0 0,0-1 0 0 0,-1 0 0 0 0,1 0-1 0 0,-1 0 1 0 0,0 0 0 0 0,0 0 0 0 0,1 0 0 0 0,-1 0 0 0 0,0 0 0 0 0,-1-1 0 0 0,1 1 0 0 0,0 0-1 0 0,-1-1 1 0 0,1 1 0 0 0,-1 0 0 0 0,0-1 0 0 0,0 1 0 0 0,0-1 0 0 0,0 1 0 0 0,0 0 0 0 0,0-1-1 0 0,-1 1 1 0 0,1 0 0 0 0,-1-1 0 0 0,1 1 0 0 0,-1 0 0 0 0,0 0 0 0 0,0-1 0 0 0,0 1 0 0 0,0 0-1 0 0,-3-3 1 0 0,-6-8 49 0 0,-2 1 0 0 0,1 0 1 0 0,-2 1-1 0 0,-19-15 0 0 0,-60-34 289 0 0,45 31-257 0 0,-3-3 70 0 0,-212-133 730 0 0,-11 18-423 0 0,34 60-318 0 0,225 83-224 0 0,-165-42 56 0 0,120 32-50 0 0,-464-82 159 0 0,366 78-28 0 0,-1 7 0 0 0,-160 9 0 0 0,-41 38 138 0 0,289-25-195 0 0,0 3-1 0 0,1 4 1 0 0,1 2-1 0 0,1 4 1 0 0,-98 48-1 0 0,128-53-19 0 0,0 3 0 0 0,2 1-1 0 0,1 1 1 0 0,0 2 0 0 0,2 1-1 0 0,2 2 1 0 0,0 1 0 0 0,2 1-1 0 0,1 2 1 0 0,-37 58 0 0 0,26-24 95 0 0,3 2 1 0 0,3 1 0 0 0,3 2-1 0 0,4 1 1 0 0,-29 133 0 0 0,46-166-89 0 0,3 0 1 0 0,1 1 0 0 0,2 0-1 0 0,4 54 1 0 0,1-62-61 0 0,2 0-1 0 0,1 0 1 0 0,1-1 0 0 0,2 0 0 0 0,23 55-1 0 0,-6-33 39 0 0,3 0-1 0 0,2-2 1 0 0,53 68-1 0 0,134 126 173 0 0,-141-171-110 0 0,3-4 0 0 0,2-4 0 0 0,161 100-1 0 0,-164-121-107 0 0,2-4-1 0 0,2-4 1 0 0,2-3-1 0 0,151 40 0 0 0,-132-52 10 0 0,1-5 0 0 0,172 8-1 0 0,213-36 107 0 0,-41-35-152 0 0,-336 27 71 0 0,212-63-1 0 0,-265 61-26 0 0,-1-3-1 0 0,-2-3 1 0 0,0-2 0 0 0,57-39 0 0 0,-75 41-39 0 0,-2-2-1 0 0,-1-1 1 0 0,-1-3 0 0 0,-2 0 0 0 0,-1-2 0 0 0,34-47 0 0 0,-40 44 19 0 0,-2-1-1 0 0,-1 0 1 0 0,-3-2-1 0 0,-1-1 1 0 0,19-59-1 0 0,-28 68 4 0 0,-2 1 0 0 0,-1-2 0 0 0,-2 1 0 0 0,-1-1 1 0 0,-1 1-1 0 0,-2-1 0 0 0,-1 0 0 0 0,-6-36 0 0 0,1 44 2 0 0,-1-1 0 0 0,-1 1 0 0 0,-1 0 0 0 0,-1 0 0 0 0,-1 1 0 0 0,-2 0 0 0 0,0 1 0 0 0,-1 1 1 0 0,-2 0-1 0 0,-25-31 0 0 0,4 12-32 0 0,-2 1 1 0 0,-2 2-1 0 0,-1 2 1 0 0,-47-32-1 0 0,33 30-5 0 0,-2 2 0 0 0,0 3 0 0 0,-3 2 1 0 0,0 3-1 0 0,-2 3 0 0 0,-1 2 0 0 0,-1 3 0 0 0,0 2 0 0 0,-117-14 0 0 0,103 23-388 0 0,0 4 0 0 0,-128 9 0 0 0,166-1 4 0 0,0 3-1 0 0,0 1 1 0 0,0 2-1 0 0,1 1 1 0 0,1 3-1 0 0,-73 33 1 0 0,83-30-552 0 0,1 1 1 0 0,0 1 0 0 0,2 2 0 0 0,0 0 0 0 0,1 1 0 0 0,2 2-1 0 0,0 0 1 0 0,1 2 0 0 0,1 0 0 0 0,-29 51 0 0 0,7 0-3758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6777 0 0,'0'0'8794'0'0,"8"12"-7994"0"0,1 2-591 0 0,-1-2-16 0 0,0 0-1 0 0,-1 0 1 0 0,0 1 0 0 0,7 21 0 0 0,1 15 212 0 0,-2-1 1 0 0,-2 2 0 0 0,-3-1 0 0 0,3 58-1 0 0,-5 205 421 0 0,-7-270-761 0 0,-23 283 306 0 0,1-75-303 0 0,22-217-115 0 0,0-5-435 0 0,-1 0 1 0 0,-7 40-1 0 0,9-67 435 0 0,0 0 0 0 0,-1 0 0 0 0,1 0 0 0 0,0 0 0 0 0,0-1 0 0 0,-1 1 0 0 0,1 0 1 0 0,0 0-1 0 0,-1 0 0 0 0,1 0 0 0 0,-1-1 0 0 0,1 1 0 0 0,-1 0 0 0 0,1-1 0 0 0,-1 1 0 0 0,1 0 0 0 0,-1-1 0 0 0,0 1 1 0 0,1-1-1 0 0,-1 1 0 0 0,-1 0 0 0 0,1-1 1 0 0,1 0 1 0 0,-1 0-1 0 0,0 0 0 0 0,0 0 1 0 0,1 0-1 0 0,-1 0 1 0 0,0 0-1 0 0,0 0 0 0 0,1-1 1 0 0,-1 1-1 0 0,0 0 1 0 0,1 0-1 0 0,-1-1 0 0 0,0 1 1 0 0,1-1-1 0 0,-1 1 1 0 0,1 0-1 0 0,-1-1 0 0 0,1 1 1 0 0,-1-1-1 0 0,-4-4-279 0 0,0-1-1 0 0,1 1 1 0 0,0 0 0 0 0,-4-7-1 0 0,7 10 223 0 0,-2-3-75 0 0,-7-12-176 0 0,-1 0 0 0 0,-1 1 0 0 0,-19-21 0 0 0,26 33 478 0 0,0 0 0 0 0,1 0 0 0 0,-1 0 1 0 0,-1 0-1 0 0,1 1 0 0 0,-1 0 0 0 0,1 0 0 0 0,-1 0 1 0 0,0 1-1 0 0,0 0 0 0 0,0 0 0 0 0,0 0 0 0 0,0 1 0 0 0,0 0 1 0 0,-8-1-1 0 0,6 2 113 0 0,1 0-1 0 0,0 0 1 0 0,-1 0 0 0 0,1 1-1 0 0,-9 2 1 0 0,14-3-176 0 0,0 1 0 0 0,-1 0-1 0 0,1 0 1 0 0,0 0 0 0 0,0 0 0 0 0,-1 0 0 0 0,1 1-1 0 0,0-1 1 0 0,1 0 0 0 0,-1 1 0 0 0,0 0 0 0 0,0-1-1 0 0,0 1 1 0 0,1 0 0 0 0,-1 0 0 0 0,1 0 0 0 0,0 0-1 0 0,0 0 1 0 0,-2 4 0 0 0,1-1 20 0 0,0 1-1 0 0,0-1 1 0 0,1 1 0 0 0,0-1-1 0 0,0 1 1 0 0,0 0 0 0 0,1 0-1 0 0,0-1 1 0 0,0 1 0 0 0,1 0-1 0 0,-1 0 1 0 0,1-1 0 0 0,0 1-1 0 0,1 0 1 0 0,-1-1-1 0 0,1 1 1 0 0,0-1 0 0 0,1 0-1 0 0,-1 0 1 0 0,1 0 0 0 0,0 0-1 0 0,0 0 1 0 0,7 7 0 0 0,-2-2 11 0 0,1 0 0 0 0,1-1 1 0 0,-1-1-1 0 0,1 1 0 0 0,1-2 1 0 0,-1 1-1 0 0,2-1 0 0 0,-1-1 1 0 0,19 8-1 0 0,-12-7-34 0 0,0-1 0 0 0,1-1-1 0 0,-1-1 1 0 0,1-1 0 0 0,0 0 0 0 0,0-1 0 0 0,0-1 0 0 0,0-1-1 0 0,0-1 1 0 0,21-3 0 0 0,-35 3-134 0 0,0 0 1 0 0,-1 0-1 0 0,1 0 1 0 0,0-1-1 0 0,-1 0 0 0 0,1 0 1 0 0,-1 0-1 0 0,7-5 0 0 0,-9 6-88 0 0,0-1-1 0 0,0 1 0 0 0,-1-1 0 0 0,1 0 0 0 0,0 0 0 0 0,-1 1 0 0 0,0-1 0 0 0,1 0 0 0 0,-1 0 0 0 0,0 0 0 0 0,0-1 0 0 0,0 1 0 0 0,0 0 0 0 0,-1 0 0 0 0,1 0 0 0 0,-1-1 0 0 0,1 1 0 0 0,-1 0 1 0 0,0-1-1 0 0,1-1 0 0 0,-2 3-33 0 0,1 0 0 0 0,0 1 0 0 0,0-1 0 0 0,0 0 0 0 0,-1 1 0 0 0,1-1 0 0 0,0 0 0 0 0,0 1 0 0 0,-1-1 0 0 0,1 1 1 0 0,-1-1-1 0 0,1 1 0 0 0,-1-1 0 0 0,1 1 0 0 0,0-1 0 0 0,-1 1 0 0 0,0-1 0 0 0,1 1 0 0 0,-1-1 0 0 0,1 1 0 0 0,-1 0 0 0 0,1 0 1 0 0,-1-1-1 0 0,0 1 0 0 0,1 0 0 0 0,-1 0 0 0 0,0-1 0 0 0,1 1 0 0 0,-1 0 0 0 0,0 0 0 0 0,1 0 0 0 0,-1 0 0 0 0,0 0 0 0 0,0 0 1 0 0,-29 2-9000 0 0,8 4 7251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2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11257 0 0,'0'0'8139'0'0,"-5"16"-7422"0"0,0 0-539 0 0,-2 2 21 0 0,1 0-1 0 0,2 0 1 0 0,-5 26-1 0 0,4-5 118 0 0,2 0-1 0 0,3 73 1 0 0,1-94-505 0 0,1 1 1 0 0,1 0 0 0 0,1-1-1 0 0,1 0 1 0 0,0 0 0 0 0,1 0-1 0 0,1 0 1 0 0,10 17 0 0 0,-15-32 11 0 0,0 0 1 0 0,0 0-1 0 0,0 0 1 0 0,1 0 0 0 0,-1-1-1 0 0,1 1 1 0 0,-1-1 0 0 0,1 1-1 0 0,0-1 1 0 0,0 0 0 0 0,0 0-1 0 0,0 0 1 0 0,0-1 0 0 0,1 1-1 0 0,3 1 1 0 0,-5-2-79 0 0,1-1-1 0 0,-1 1 1 0 0,0-1 0 0 0,1 0 0 0 0,-1 0 0 0 0,1 0-1 0 0,-1 0 1 0 0,0 0 0 0 0,1 0 0 0 0,-1-1-1 0 0,0 1 1 0 0,1-1 0 0 0,-1 1 0 0 0,0-1 0 0 0,0 0-1 0 0,0 0 1 0 0,1 0 0 0 0,-1 0 0 0 0,0-1-1 0 0,0 1 1 0 0,0 0 0 0 0,-1-1 0 0 0,1 1 0 0 0,2-4-1 0 0,2-1-931 0 0,-1 0 0 0 0,0-1 0 0 0,-1 0 0 0 0,0 0 0 0 0,5-12 0 0 0,4-16-2753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0 165 232 0 0,'0'0'4730'0'0,"2"-12"-1990"0"0,0-3-1853 0 0,1-11 37 0 0,-2-2 4432 0 0,-1 33-5082 0 0,1 0-1 0 0,-1 0 0 0 0,1 0 1 0 0,1-1-1 0 0,-1 1 0 0 0,1 0 1 0 0,-1 0-1 0 0,1-1 0 0 0,1 1 1 0 0,-1-1-1 0 0,0 0 0 0 0,1 0 1 0 0,5 6-1 0 0,-4-5-142 0 0,1-1-1 0 0,0 1 1 0 0,0-1 0 0 0,1 0 0 0 0,-1-1-1 0 0,1 1 1 0 0,-1-1 0 0 0,1 0-1 0 0,8 2 1 0 0,0-1-59 0 0,1 0 1 0 0,-1 0-1 0 0,1-2 0 0 0,0 0 0 0 0,0-1 1 0 0,0 0-1 0 0,0-1 0 0 0,19-3 0 0 0,-22 1-24 0 0,1 0 0 0 0,0-1-1 0 0,-1-1 1 0 0,1 0-1 0 0,-1 0 1 0 0,0-2 0 0 0,-1 1-1 0 0,1-1 1 0 0,-1-1 0 0 0,16-13-1 0 0,-25 19-32 0 0,0-1-1 0 0,0 0 1 0 0,0 1-1 0 0,0-1 1 0 0,0 0 0 0 0,-1 0-1 0 0,1 0 1 0 0,-1-1-1 0 0,0 1 1 0 0,0 0-1 0 0,1 0 1 0 0,-1-1-1 0 0,-1 1 1 0 0,1 0-1 0 0,0-1 1 0 0,-1 1 0 0 0,1-1-1 0 0,-1 1 1 0 0,1-5-1 0 0,-2 5-8 0 0,1 0 0 0 0,-1-1 0 0 0,1 1 0 0 0,-1 0 0 0 0,0 0 0 0 0,0 0 0 0 0,0 0 0 0 0,0 0 0 0 0,0 0 0 0 0,0 0 0 0 0,0 0 0 0 0,-1 1 0 0 0,1-1 0 0 0,-1 0 0 0 0,1 1 0 0 0,-1-1 1 0 0,0 1-1 0 0,1 0 0 0 0,-1-1 0 0 0,0 1 0 0 0,0 0 0 0 0,-3-1 0 0 0,-8-4-53 0 0,-1 0 1 0 0,1 2 0 0 0,-1-1 0 0 0,-1 2 0 0 0,1 0-1 0 0,-20-2 1 0 0,-89 1-2597 0 0,107 4 1873 0 0,27-15-10836 0 0,-1 8 5342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2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6341 0 0,'0'0'13840'0'0,"9"13"-13204"0"0,29 44-175 0 0,-23-33-289 0 0,-1 1 0 0 0,16 41 0 0 0,-13-26-187 0 0,-9-23-57 0 0,1 5-678 0 0,2 0-1 0 0,0-1 1 0 0,1 0 0 0 0,15 19 0 0 0,-8-21-2221 0 0,-18-18 2235 0 0,0-1 1 0 0,1 1 0 0 0,-1 0-1 0 0,0 0 1 0 0,1-1 0 0 0,-1 1-1 0 0,1-1 1 0 0,-1 1 0 0 0,3 0-1 0 0,5-3-6799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57 4772 0 0,'0'0'11786'0'0,"-17"-9"-10563"0"0,-55-27 106 0 0,68 34-1199 0 0,-1 0 0 0 0,1 1 0 0 0,-1-1 0 0 0,0 1 0 0 0,1 0 0 0 0,-1 0 0 0 0,0 0 0 0 0,0 1 0 0 0,1 0 0 0 0,-1-1 0 0 0,-6 2 0 0 0,1 0 53 0 0,5-1-130 0 0,-1 1 0 0 0,1 0 1 0 0,0 0-1 0 0,0 0 0 0 0,-1 1 1 0 0,1 0-1 0 0,0 0 1 0 0,1 0-1 0 0,-1 0 0 0 0,0 1 1 0 0,0 0-1 0 0,1 0 1 0 0,0 0-1 0 0,0 0 0 0 0,-5 6 1 0 0,6-7-51 0 0,0 1 0 0 0,1 0-1 0 0,0 0 1 0 0,0 0 0 0 0,0 1 0 0 0,0-1 0 0 0,0 0 0 0 0,1 1 0 0 0,-1-1 0 0 0,1 1 0 0 0,0 0 0 0 0,0-1 0 0 0,0 1 0 0 0,1 0 0 0 0,-1-1 0 0 0,1 1-1 0 0,0 0 1 0 0,0 0 0 0 0,0 0 0 0 0,1-1 0 0 0,-1 1 0 0 0,3 6 0 0 0,-2-7-3 0 0,0 0 0 0 0,1 0-1 0 0,-1-1 1 0 0,1 1 0 0 0,0 0 0 0 0,0 0-1 0 0,0-1 1 0 0,0 1 0 0 0,0-1-1 0 0,0 0 1 0 0,1 0 0 0 0,3 3 0 0 0,6 3 0 0 0,20 10 0 0 0,-18-10 2 0 0,79 42-13 0 0,30 17 180 0 0,-121-66-136 0 0,26 18 207 0 0,-27-18-237 0 0,0-1 1 0 0,0 1-1 0 0,0 0 0 0 0,0 0 0 0 0,0 0 0 0 0,0 0 0 0 0,-1 1 0 0 0,1-1 0 0 0,0 0 0 0 0,0 0 0 0 0,-1 0 0 0 0,1 1 0 0 0,-1-1 1 0 0,1 0-1 0 0,-1 1 0 0 0,0-1 0 0 0,1 0 0 0 0,-1 1 0 0 0,0 1 0 0 0,0-2 3 0 0,0 0 0 0 0,-1 0 0 0 0,1 0 0 0 0,-1 0 0 0 0,1-1-1 0 0,-1 1 1 0 0,1 0 0 0 0,-1 0 0 0 0,1 0 0 0 0,-1-1 0 0 0,0 1 0 0 0,1 0 0 0 0,-1 0 0 0 0,0-1 0 0 0,0 1-1 0 0,1-1 1 0 0,-1 1 0 0 0,0-1 0 0 0,0 1 0 0 0,0-1 0 0 0,-1 1 0 0 0,-23 7 23 0 0,23-8-29 0 0,-13 4-175 0 0,0-1 0 0 0,0-1 0 0 0,-29 1 0 0 0,37-4-210 0 0,1 1 0 0 0,0-1 0 0 0,0 0 1 0 0,0 0-1 0 0,-8-3 0 0 0,11 2-149 0 0,0 1-1 0 0,0 0 1 0 0,0-1-1 0 0,0 0 1 0 0,0 1 0 0 0,1-1-1 0 0,-1 0 1 0 0,0 0 0 0 0,1-1-1 0 0,-4-4 1 0 0,-1-4-5061 0 0,1-7-2348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5440 0 0,'0'0'16566'0'0,"0"16"-16029"0"0,0-1-438 0 0,0 20 110 0 0,5 36 0 0 0,-1-26-180 0 0,17 119 9 0 0,-14-128-1437 0 0,1 0-1 0 0,18 50 1 0 0,-23-79 572 0 0,3 9-1634 0 0,0-7-3174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4772 0 0,'0'0'11801'0'0,"14"-12"-11463"0"0,45-35-138 0 0,-54 43-180 0 0,-1 1-1 0 0,1 1 1 0 0,1-1 0 0 0,-1 1 0 0 0,0-1 0 0 0,1 1-1 0 0,-1 1 1 0 0,1-1 0 0 0,7 0 0 0 0,4-2 11 0 0,29-8 16 0 0,49-21-1 0 0,-76 25-16 0 0,0 0 1 0 0,-1-2-1 0 0,0 0 1 0 0,-1-1-1 0 0,19-16 1 0 0,-33 24 1 0 0,0 1 1 0 0,0 0 0 0 0,0-1-1 0 0,-1 0 1 0 0,1 0 0 0 0,-1 0-1 0 0,0 0 1 0 0,1 0 0 0 0,-2 0-1 0 0,1 0 1 0 0,0-1 0 0 0,-1 1-1 0 0,1-1 1 0 0,-1 1 0 0 0,0-1-1 0 0,0 0 1 0 0,0 1 0 0 0,-1-1-1 0 0,1 0 1 0 0,-1 0 0 0 0,0-7-1 0 0,-1 10-4 0 0,1 0 0 0 0,-1 0-1 0 0,1 0 1 0 0,-1 0 0 0 0,1 0-1 0 0,-1 0 1 0 0,0 0 0 0 0,0 0-1 0 0,0 0 1 0 0,1 0 0 0 0,-1 0-1 0 0,0 0 1 0 0,0 0 0 0 0,0 0-1 0 0,0 1 1 0 0,0-1 0 0 0,-1 0 0 0 0,1 1-1 0 0,0-1 1 0 0,0 1 0 0 0,0-1-1 0 0,0 1 1 0 0,-1 0 0 0 0,1 0-1 0 0,0-1 1 0 0,0 1 0 0 0,-1 0-1 0 0,-1 0 1 0 0,-1 0 25 0 0,0 0-1 0 0,0 0 1 0 0,0 0-1 0 0,-1 1 1 0 0,1-1 0 0 0,0 1-1 0 0,-6 2 1 0 0,2 0-31 0 0,0 1 0 0 0,0 0 0 0 0,1 0 1 0 0,-1 1-1 0 0,1 0 0 0 0,0 0 0 0 0,1 1 0 0 0,-1 0 1 0 0,1 0-1 0 0,0 0 0 0 0,1 1 0 0 0,-1 0 0 0 0,2 0 1 0 0,-1 0-1 0 0,1 1 0 0 0,0-1 0 0 0,0 1 1 0 0,1 0-1 0 0,0 0 0 0 0,0 1 0 0 0,1-1 0 0 0,0 1 1 0 0,0-1-1 0 0,1 1 0 0 0,0 11 0 0 0,1-18-36 0 0,0 0-1 0 0,0 1 1 0 0,0-1-1 0 0,1 0 1 0 0,-1 0-1 0 0,1 1 1 0 0,-1-1-1 0 0,1 0 1 0 0,0 0-1 0 0,0 0 1 0 0,0 0 0 0 0,0 0-1 0 0,0 0 1 0 0,0 0-1 0 0,0 0 1 0 0,1-1-1 0 0,-1 1 1 0 0,1 0-1 0 0,-1-1 1 0 0,1 1-1 0 0,0-1 1 0 0,0 1-1 0 0,-1-1 1 0 0,1 0-1 0 0,0 0 1 0 0,0 0 0 0 0,0 0-1 0 0,0 0 1 0 0,0 0-1 0 0,1-1 1 0 0,-1 1-1 0 0,0-1 1 0 0,0 1-1 0 0,0-1 1 0 0,1 0-1 0 0,2 0 1 0 0,2 0-54 0 0,0 0-1 0 0,0-1 1 0 0,0 0 0 0 0,-1 0 0 0 0,1-1 0 0 0,0 0 0 0 0,0 0-1 0 0,-1-1 1 0 0,0 1 0 0 0,11-7 0 0 0,50-40-126 0 0,-48 33 303 0 0,41-25 0 0 0,-57 39-42 0 0,1 0 1 0 0,0 0 0 0 0,0 1 0 0 0,0 0 0 0 0,0-1-1 0 0,-1 1 1 0 0,2 1 0 0 0,-1-1 0 0 0,0 0-1 0 0,0 1 1 0 0,0 0 0 0 0,0 0 0 0 0,0 0-1 0 0,0 1 1 0 0,5 0 0 0 0,-4 1 6 0 0,1-1-1 0 0,-1 2 1 0 0,0-1 0 0 0,0 0-1 0 0,0 1 1 0 0,0 0 0 0 0,0 0-1 0 0,0 0 1 0 0,-1 1 0 0 0,6 4 0 0 0,90 87 834 0 0,-98-93-903 0 0,0 0 1 0 0,0-1-1 0 0,0 1 1 0 0,0-1 0 0 0,0 0-1 0 0,1 1 1 0 0,-1-1-1 0 0,0 0 1 0 0,0 0-1 0 0,1-1 1 0 0,-1 1 0 0 0,1 0-1 0 0,-1-1 1 0 0,0 0-1 0 0,1 1 1 0 0,-1-1-1 0 0,1 0 1 0 0,-1 0 0 0 0,1 0-1 0 0,-1-1 1 0 0,1 1-1 0 0,-1-1 1 0 0,1 1-1 0 0,-1-1 1 0 0,0 0 0 0 0,1 0-1 0 0,2-1 1 0 0,2-3 44 0 0,1 1 0 0 0,-1-1 0 0 0,-1 0 0 0 0,1-1 1 0 0,-1 0-1 0 0,9-10 0 0 0,-13 14-54 0 0,0 0 1 0 0,0 1-1 0 0,0-1 1 0 0,0 0-1 0 0,0 1 1 0 0,0 0-1 0 0,0-1 1 0 0,0 1-1 0 0,0 0 0 0 0,1 0 1 0 0,-1 0-1 0 0,0 1 1 0 0,1-1-1 0 0,-1 0 1 0 0,1 1-1 0 0,-1 0 1 0 0,1-1-1 0 0,-1 1 0 0 0,6 1 1 0 0,-7-1-137 0 0,1 0 1 0 0,-1 1-1 0 0,1-1 1 0 0,-1 1-1 0 0,0-1 1 0 0,1 1-1 0 0,-1-1 1 0 0,0 1-1 0 0,1 0 1 0 0,-1 0-1 0 0,0 0 1 0 0,0 0-1 0 0,0 0 1 0 0,1 0-1 0 0,-1 0 1 0 0,0 0-1 0 0,-1 0 1 0 0,1 1-1 0 0,0-1 1 0 0,0 0-1 0 0,0 1 1 0 0,-1-1-1 0 0,1 0 1 0 0,-1 1-1 0 0,1-1 1 0 0,-1 1-1 0 0,1-1 1 0 0,-1 1-1 0 0,0-1 1 0 0,0 1-1 0 0,0-1 1 0 0,0 1-1 0 0,0 1 1 0 0,0 0-459 0 0,0 0 0 0 0,0 0 0 0 0,0 0 0 0 0,-1 0 0 0 0,1 0 0 0 0,-1 0 0 0 0,1 0 0 0 0,-1 0 0 0 0,0 0 0 0 0,-1 0 0 0 0,1-1 0 0 0,0 1-1 0 0,-3 3 1 0 0,-7 7-5111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69 836 0 0,'0'0'15133'0'0,"-5"-9"-14528"0"0,-2-1-423 0 0,4 5-86 0 0,0 1 1 0 0,0-1-1 0 0,1 0 1 0 0,0 0-1 0 0,0 0 0 0 0,-3-7 1 0 0,2 4 644 0 0,1 9 201 0 0,1 16 228 0 0,1-12-1272 0 0,1 2 222 0 0,-1 0 0 0 0,1-1 0 0 0,1 1 0 0 0,-1 0-1 0 0,1-1 1 0 0,5 13 0 0 0,21 38-191 0 0,-15-34 130 0 0,-6-11-54 0 0,-5-10-3 0 0,0 1 0 0 0,0 0-1 0 0,0-1 1 0 0,-1 1 0 0 0,0 0-1 0 0,1 0 1 0 0,-1 0 0 0 0,0 0 0 0 0,1 5-1 0 0,-2-8 107 0 0,-7 0 59 0 0,-63-10-890 0 0,35 9-1008 0 0,-43 3 0 0 0,61 0-367 0 0,0 0 1 0 0,-24 8 0 0 0,8 0-2891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5:5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5745 0 0,'0'0'12944'0'0,"16"5"-12432"0"0,-13-4-488 0 0,7 2 52 0 0,0 0 1 0 0,0-1 0 0 0,0 0 0 0 0,1 0-1 0 0,-1-1 1 0 0,1 0 0 0 0,-1-1-1 0 0,1 0 1 0 0,-1-1 0 0 0,0 0-1 0 0,14-3 1 0 0,531-132 2303 0 0,-419 101-2980 0 0,-79 18-3328 0 0,-53 16 1605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3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5 202 7777 0 0,'0'0'4973'0'0,"-1"-13"-4320"0"0,-3-41 323 0 0,4 52-908 0 0,0 0 0 0 0,0 0 0 0 0,1 0-1 0 0,-1 1 1 0 0,0-1 0 0 0,1 0 0 0 0,-1 0 0 0 0,1 0-1 0 0,0 0 1 0 0,-1 0 0 0 0,1 1 0 0 0,0-1-1 0 0,0 0 1 0 0,0 1 0 0 0,0-1 0 0 0,0 1 0 0 0,1-1-1 0 0,-1 1 1 0 0,0-1 0 0 0,1 1 0 0 0,-1 0-1 0 0,3-1 1 0 0,1-2 97 0 0,7-6 67 0 0,2 1 1 0 0,-1 0 0 0 0,1 1 0 0 0,0 0-1 0 0,1 2 1 0 0,0-1 0 0 0,26-6-1 0 0,-16 7-63 0 0,-1 0-1 0 0,1 2 1 0 0,0 1-1 0 0,30 1 0 0 0,-48 1-157 0 0,-1 2 1 0 0,0-1-1 0 0,0 0 0 0 0,0 1 0 0 0,0 0 0 0 0,0 1 0 0 0,0 0 0 0 0,8 3 0 0 0,-11-4-13 0 0,-1 0 0 0 0,0 1 0 0 0,0-1 1 0 0,0 1-1 0 0,0 0 0 0 0,0-1 0 0 0,0 1 0 0 0,0 0 0 0 0,-1 0 0 0 0,1 0 0 0 0,-1 1 1 0 0,1-1-1 0 0,-1 0 0 0 0,0 0 0 0 0,0 1 0 0 0,0-1 0 0 0,0 1 0 0 0,0-1 1 0 0,-1 1-1 0 0,1-1 0 0 0,-1 1 0 0 0,1 5 0 0 0,-1-1 19 0 0,0 1-1 0 0,-1-1 1 0 0,0 1-1 0 0,0 0 1 0 0,0-1-1 0 0,-1 1 1 0 0,0-1-1 0 0,-1 0 1 0 0,1 0-1 0 0,-5 8 1 0 0,-7 11 76 0 0,-22 30 0 0 0,32-49-84 0 0,-53 74 190 0 0,-50 84 358 0 0,102-158-468 0 0,2 1-1 0 0,-1 0 1 0 0,1 0 0 0 0,0 0 0 0 0,1 0-1 0 0,0 0 1 0 0,-2 13 0 0 0,4-19-35 0 0,0 1 0 0 0,0-1 0 0 0,0 1 0 0 0,0 0 0 0 0,0-1 0 0 0,1 1 1 0 0,-1 0-1 0 0,1-1 0 0 0,0 1 0 0 0,0-1 0 0 0,0 1 0 0 0,0-1 0 0 0,0 0 0 0 0,0 1 0 0 0,0-1 0 0 0,1 0 0 0 0,-1 0 0 0 0,1 0 0 0 0,0 0 0 0 0,0 0 1 0 0,0 0-1 0 0,0 0 0 0 0,0-1 0 0 0,0 1 0 0 0,0-1 0 0 0,0 1 0 0 0,4 0 0 0 0,3 2 53 0 0,0 0 0 0 0,1-1 0 0 0,-1 0 1 0 0,1-1-1 0 0,0 0 0 0 0,15 1 0 0 0,63-3 148 0 0,-69-1-252 0 0,7 0-62 0 0,40-7 0 0 0,-55 6-559 0 0,-1 0 0 0 0,0-1 0 0 0,0 0 1 0 0,0-1-1 0 0,0 0 0 0 0,15-9 1 0 0,-25 13 388 0 0,0-1 1 0 0,1 1 0 0 0,-1 0-1 0 0,0 0 1 0 0,1 0-1 0 0,-1 0 1 0 0,0-1 0 0 0,0 1-1 0 0,1 0 1 0 0,0-1-914 0 0,-1 0 914 0 0,0 1-1 0 0,0 0 1 0 0,1-1 0 0 0,-1 1-1 0 0,0 0 1 0 0,0-1-1 0 0,0 1 1 0 0,0 0 0 0 0,0-1-1 0 0,0 1 1 0 0,0 0 0 0 0,0-1-1 0 0,0 1 1 0 0,0 0 0 0 0,0-1-1 0 0,0 1 1 0 0,0 0-1 0 0,0-1 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37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1382 14261 0 0,'0'0'1392'0'0,"-9"12"-762"0"0,-27 40-171 0 0,34-49-370 0 0,1-1 1 0 0,-1 1 0 0 0,1-1 0 0 0,0 1 0 0 0,0-1 0 0 0,0 1 0 0 0,0 0-1 0 0,0-1 1 0 0,1 1 0 0 0,-1 0 0 0 0,1 0 0 0 0,0 0 0 0 0,0-1 0 0 0,0 1-1 0 0,0 0 1 0 0,0 0 0 0 0,1 0 0 0 0,-1-1 0 0 0,1 1 0 0 0,0 0 0 0 0,0 0 0 0 0,0-1-1 0 0,0 1 1 0 0,0-1 0 0 0,0 1 0 0 0,1-1 0 0 0,-1 1 0 0 0,1-1 0 0 0,0 0-1 0 0,3 3 1 0 0,2 2 107 0 0,1 0 0 0 0,1-1 0 0 0,-1 0 0 0 0,1-1 0 0 0,0 0 0 0 0,11 4 0 0 0,-19-8-190 0 0,22 8 114 0 0,0 0 0 0 0,1-1 1 0 0,0-1-1 0 0,0-2 0 0 0,31 4 1 0 0,-3-4 3 0 0,77-3 1 0 0,-61-5-49 0 0,-1-4 0 0 0,0-3 1 0 0,0-2-1 0 0,129-43 0 0 0,-125 28-12 0 0,-1-3 1 0 0,-1-2-1 0 0,-1-4 0 0 0,76-53 0 0 0,-115 68-74 0 0,-1-1-1 0 0,-1-1 1 0 0,-1-1-1 0 0,-1-1 1 0 0,-1-1 0 0 0,-1-2-1 0 0,-2 0 1 0 0,-1-1-1 0 0,-1-1 1 0 0,-1-1 0 0 0,-2-1-1 0 0,-1 0 1 0 0,-2-1-1 0 0,-1 0 1 0 0,-1-1 0 0 0,-2-1-1 0 0,8-62 1 0 0,-14 63-10 0 0,-1-1 0 0 0,-1 1 0 0 0,-3 0 1 0 0,0 0-1 0 0,-2 0 0 0 0,-2 0 0 0 0,-10-33 1 0 0,9 42-8 0 0,-2 2 0 0 0,0-1 1 0 0,-2 1-1 0 0,0 1 0 0 0,-2 0 1 0 0,0 0-1 0 0,-1 1 1 0 0,-2 1-1 0 0,0 1 0 0 0,-22-21 1 0 0,17 21 14 0 0,0 2 0 0 0,-2 0 0 0 0,0 2 0 0 0,-1 0 0 0 0,0 2 0 0 0,-1 1 0 0 0,-1 0 0 0 0,0 2 0 0 0,0 1 0 0 0,-39-8 0 0 0,17 9 24 0 0,1 1 0 0 0,-1 2-1 0 0,0 3 1 0 0,0 1-1 0 0,-59 8 1 0 0,65-1 47 0 0,1 1 1 0 0,-1 2-1 0 0,2 2 0 0 0,-1 2 0 0 0,2 2 1 0 0,0 1-1 0 0,0 2 0 0 0,2 1 1 0 0,0 3-1 0 0,-52 39 0 0 0,50-30 18 0 0,1 2 0 0 0,1 2-1 0 0,2 1 1 0 0,2 1 0 0 0,1 2 0 0 0,2 2-1 0 0,2 0 1 0 0,-35 70 0 0 0,52-89-12 0 0,1 1 0 0 0,1 0 1 0 0,1 1-1 0 0,1-1 0 0 0,2 2 0 0 0,0-1 1 0 0,1 1-1 0 0,2-1 0 0 0,0 29 0 0 0,2-37-33 0 0,2 1-1 0 0,0-1 1 0 0,0 0-1 0 0,2 0 1 0 0,0 0-1 0 0,1-1 1 0 0,0 1-1 0 0,1-1 0 0 0,1 0 1 0 0,0-1-1 0 0,1 0 1 0 0,1 0-1 0 0,0 0 1 0 0,20 21-1 0 0,-13-19 8 0 0,1-1-1 0 0,1 0 0 0 0,0-1 1 0 0,1-1-1 0 0,1-1 0 0 0,0-1 0 0 0,0 0 1 0 0,1-2-1 0 0,1 0 0 0 0,30 8 1 0 0,20 0-934 0 0,137 16 1 0 0,-198-29-383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3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34 9685 0 0,'0'0'3957'0'0,"-15"-5"-3098"0"0,-2-1-557 0 0,7 1-58 0 0,-1 1-1 0 0,0 1 1 0 0,0 0 0 0 0,0 1 0 0 0,0 0 0 0 0,-23-1 0 0 0,7 2 122 0 0,0 1 0 0 0,0 2 0 0 0,0 1 0 0 0,0 0 0 0 0,1 2 0 0 0,-50 17 0 0 0,47-12-135 0 0,1 2 1 0 0,-49 28-1 0 0,67-33-182 0 0,0-1 0 0 0,0 1-1 0 0,1 1 1 0 0,0 0-1 0 0,1 0 1 0 0,-1 1 0 0 0,2 0-1 0 0,-1 0 1 0 0,1 1 0 0 0,-7 14-1 0 0,11-19-43 0 0,1 0 0 0 0,0 0 0 0 0,0 0 0 0 0,0 1 0 0 0,1-1-1 0 0,0 1 1 0 0,0-1 0 0 0,0 1 0 0 0,1-1 0 0 0,0 1 0 0 0,0-1 0 0 0,0 1 0 0 0,1 0-1 0 0,1 8 1 0 0,0-7 8 0 0,0-1-1 0 0,1 0 0 0 0,0 1 1 0 0,0-1-1 0 0,0-1 0 0 0,0 1 1 0 0,1 0-1 0 0,0-1 0 0 0,0 0 1 0 0,1 0-1 0 0,8 8 1 0 0,8 4 76 0 0,-1-1 0 0 0,44 24 0 0 0,51 17 189 0 0,-106-52-247 0 0,35 15 111 0 0,67 35 170 0 0,-96-46-147 0 0,0 0 0 0 0,-1 1-1 0 0,0 1 1 0 0,-1 0 0 0 0,13 14-1 0 0,-23-22-102 0 0,0 1 0 0 0,0 0-1 0 0,0 0 1 0 0,0 0-1 0 0,-1 1 1 0 0,1-1-1 0 0,-1 0 1 0 0,0 1-1 0 0,0 0 1 0 0,-1-1 0 0 0,0 1-1 0 0,0 0 1 0 0,1 7-1 0 0,-2-8-7 0 0,0-1 1 0 0,0 1-1 0 0,0-1 0 0 0,-1 1 1 0 0,1-1-1 0 0,-1 0 0 0 0,0 1 0 0 0,0-1 1 0 0,0 0-1 0 0,-1 0 0 0 0,1 1 1 0 0,-1-1-1 0 0,0 0 0 0 0,0-1 0 0 0,0 1 1 0 0,0 0-1 0 0,0 0 0 0 0,-1-1 1 0 0,-4 5-1 0 0,-2 0 71 0 0,-1-1 0 0 0,0 1 0 0 0,0-2 0 0 0,0 1 0 0 0,-1-1 0 0 0,-17 5 0 0 0,-70 15 215 0 0,57-19-482 0 0,0-2 0 0 0,-67-1-1 0 0,101-3 42 0 0,0-1-245 0 0,0 0 0 0 0,0 0 0 0 0,0 0 0 0 0,0-1 0 0 0,-12-4 0 0 0,-14-9-5469 0 0,26 9 1122 0 0,3-5-1426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39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30 138 14277 0 0,'0'0'7792'0'0,"-6"15"-7635"0"0,-1 2-121 0 0,-8 29 1 0 0,14-44-37 0 0,1-1 1 0 0,0 1-1 0 0,0-1 1 0 0,0 1-1 0 0,0-1 1 0 0,0 1-1 0 0,0-1 1 0 0,0 1-1 0 0,0-1 1 0 0,1 1 0 0 0,-1-1-1 0 0,1 0 1 0 0,-1 1-1 0 0,1-1 1 0 0,-1 1-1 0 0,1-1 1 0 0,0 0-1 0 0,0 0 1 0 0,-1 1-1 0 0,1-1 1 0 0,0 0-1 0 0,0 0 1 0 0,0 0-1 0 0,0 0 1 0 0,1 0-1 0 0,-1 0 1 0 0,0 0-1 0 0,0-1 1 0 0,0 1 0 0 0,1 0-1 0 0,-1-1 1 0 0,1 1-1 0 0,0 0 1 0 0,3 1 0 0 0,2 2 8 0 0,0-1-1 0 0,0 0 1 0 0,1-1 0 0 0,-1 0-1 0 0,1 0 1 0 0,0 0-1 0 0,-1-1 1 0 0,1 0 0 0 0,0-1-1 0 0,0 0 1 0 0,0 0 0 0 0,0 0-1 0 0,-1-1 1 0 0,1 0 0 0 0,0-1-1 0 0,-1 0 1 0 0,1 0-1 0 0,-1-1 1 0 0,1 1 0 0 0,11-8-1 0 0,-9 3 21 0 0,0 0 0 0 0,0-1-1 0 0,-1-1 1 0 0,0 1-1 0 0,12-18 1 0 0,33-53 167 0 0,-39 55 359 0 0,1-1-1 0 0,23-24 1 0 0,-38 47-523 0 0,0 1 0 0 0,0 0 1 0 0,0 0-1 0 0,0 0 0 0 0,0 0 0 0 0,0 0 1 0 0,1 0-1 0 0,-1 0 0 0 0,0 1 0 0 0,1-1 1 0 0,-1 0-1 0 0,0 1 0 0 0,4-2 0 0 0,-5 2-26 0 0,1 1-1 0 0,0-1 0 0 0,0 0 0 0 0,0 0 1 0 0,0 0-1 0 0,-1 1 0 0 0,1-1 0 0 0,0 0 1 0 0,0 1-1 0 0,-1-1 0 0 0,1 1 0 0 0,0-1 1 0 0,-1 0-1 0 0,1 1 0 0 0,0 0 0 0 0,-1-1 1 0 0,1 1-1 0 0,-1-1 0 0 0,1 1 1 0 0,-1 0-1 0 0,1 0 0 0 0,-1-1 0 0 0,1 1 1 0 0,-1 0-1 0 0,0 0 0 0 0,1 1 0 0 0,4 10 43 0 0,0 0 1 0 0,-1 0-1 0 0,0 1 0 0 0,3 20 0 0 0,2 54 47 0 0,2 325-745 0 0,-17-368 48 0 0,4-35-952 0 0,0 0 1 0 0,0 17 0 0 0,20-41-9835 0 0,0-6 3380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3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79 5288 0 0,'0'0'12068'0'0,"-13"-11"-10650"0"0,-45-35 125 0 0,54 43-1400 0 0,0 0 0 0 0,-1 1 0 0 0,0 0 0 0 0,0 0 1 0 0,1 0-1 0 0,-1 0 0 0 0,0 1 0 0 0,0-1 1 0 0,0 1-1 0 0,-1 1 0 0 0,1-1 0 0 0,0 1 0 0 0,0 0 1 0 0,0 0-1 0 0,-7 1 0 0 0,-6-1 79 0 0,7 1-120 0 0,0-1-1 0 0,1 1 1 0 0,-1 1 0 0 0,0 0-1 0 0,-12 5 1 0 0,18-6-84 0 0,1 1-1 0 0,-1-1 1 0 0,1 1 0 0 0,-1 1-1 0 0,1-1 1 0 0,0 0 0 0 0,0 1-1 0 0,0 0 1 0 0,1 0 0 0 0,-1 0-1 0 0,1 1 1 0 0,-1-1 0 0 0,1 1-1 0 0,-3 5 1 0 0,4-7-20 0 0,1 1 1 0 0,0-1-1 0 0,0 1 1 0 0,1-1-1 0 0,-1 1 1 0 0,0-1-1 0 0,1 1 1 0 0,0 0-1 0 0,-1-1 0 0 0,1 1 1 0 0,0 0-1 0 0,0-1 1 0 0,1 1-1 0 0,-1 0 1 0 0,0-1-1 0 0,1 1 1 0 0,0-1-1 0 0,-1 1 1 0 0,1-1-1 0 0,0 1 1 0 0,1-1-1 0 0,-1 1 0 0 0,0-1 1 0 0,1 0-1 0 0,2 4 1 0 0,4 4 16 0 0,1-1 1 0 0,-1 0 0 0 0,2 0-1 0 0,10 8 1 0 0,-18-15-5 0 0,40 31 90 0 0,52 45 207 0 0,-74-60 6 0 0,0 2 0 0 0,22 28 1 0 0,-39-44-260 0 0,-1-1 1 0 0,1 1 0 0 0,-1 0 0 0 0,0 0-1 0 0,0 0 1 0 0,0 0 0 0 0,-1 1 0 0 0,2 5-1 0 0,-3-8-44 0 0,1-1 0 0 0,-1 1-1 0 0,0 0 1 0 0,0 0 0 0 0,0-1-1 0 0,0 1 1 0 0,0 0 0 0 0,0 0-1 0 0,-1-1 1 0 0,1 1 0 0 0,-1 0-1 0 0,1-1 1 0 0,-1 1-1 0 0,1-1 1 0 0,-1 1 0 0 0,0 0-1 0 0,0-1 1 0 0,0 1 0 0 0,0-1-1 0 0,0 0 1 0 0,0 1 0 0 0,0-1-1 0 0,0 0 1 0 0,-2 2 0 0 0,-4 2 9 0 0,-1-1 0 0 0,1 1 0 0 0,0-2 0 0 0,-1 1 0 0 0,0-1 0 0 0,0 0 0 0 0,0 0 0 0 0,-14 2 0 0 0,2-2-344 0 0,0 0 0 0 0,-31-1 0 0 0,46-2 134 0 0,1 0 0 0 0,-1-1 0 0 0,1 1 1 0 0,0-1-1 0 0,-1 0 0 0 0,1 0 0 0 0,0 0 0 0 0,-1-1 1 0 0,1 0-1 0 0,0 1 0 0 0,0-1 0 0 0,-5-4 1 0 0,6 4-347 0 0,0-1 0 0 0,1 1 1 0 0,-1-1-1 0 0,1 0 1 0 0,-1 1-1 0 0,1-1 0 0 0,0 0 1 0 0,0 0-1 0 0,0-1 1 0 0,1 1-1 0 0,-1 0 0 0 0,1-1 1 0 0,0 1-1 0 0,0-1 0 0 0,0 1 1 0 0,-1-7-1 0 0,-1-31-5756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1384 0 0,'0'0'17426'0'0,"13"-8"-16038"0"0,42-25-295 0 0,-54 33-1062 0 0,0-1-1 0 0,0 0 1 0 0,0 1-1 0 0,0-1 1 0 0,0 1-1 0 0,0-1 0 0 0,0 1 1 0 0,1 0-1 0 0,-1-1 1 0 0,0 1-1 0 0,0 0 1 0 0,0 0-1 0 0,1 0 1 0 0,-1 0-1 0 0,0 0 1 0 0,0 0-1 0 0,1 0 0 0 0,-1 0 1 0 0,0 0-1 0 0,0 1 1 0 0,0-1-1 0 0,0 0 1 0 0,1 1-1 0 0,-1-1 1 0 0,0 1-1 0 0,0 0 1 0 0,0-1-1 0 0,0 1 0 0 0,0 0 1 0 0,0-1-1 0 0,0 1 1 0 0,0 0-1 0 0,-1 0 1 0 0,1 0-1 0 0,0 0 1 0 0,0 0-1 0 0,0 2 1 0 0,3 1 84 0 0,5 8 116 0 0,0 0 0 0 0,-1 1 1 0 0,-1 0-1 0 0,0 0 0 0 0,0 1 0 0 0,7 25 0 0 0,19 91 49 0 0,-28-104-268 0 0,30 175-1111 0 0,-25-65-2464 0 0,-9-80-2803 0 0,1-35 993 0 0</inkml:trace>
  <inkml:trace contextRef="#ctx0" brushRef="#br0" timeOffset="1">412 543 6309 0 0,'0'0'13936'0'0,"14"-8"-13756"0"0,-3 2-155 0 0,-1 0-11 0 0,-1 1 0 0 0,1 0 1 0 0,-1 1-1 0 0,1 0 0 0 0,1 1 1 0 0,-1 0-1 0 0,0 0 0 0 0,16-1 1 0 0,-6 2-14 0 0,31-4 31 0 0,52-12 1 0 0,-89 15-4 0 0,0-1 0 0 0,0-1 1 0 0,0 0-1 0 0,-1-1 1 0 0,0 0-1 0 0,0-1 0 0 0,-1 0 1 0 0,19-14-1 0 0,-28 17-4 0 0,0 1 0 0 0,1-1 0 0 0,-1 1 0 0 0,0-1 0 0 0,-1 0 0 0 0,1 0 0 0 0,-1 0 0 0 0,0 0 0 0 0,0-1 0 0 0,0 1 0 0 0,0 0 0 0 0,-1-1 0 0 0,0 0 0 0 0,0 1 0 0 0,0-1 0 0 0,0-6 0 0 0,-1 8 5 0 0,0 0 0 0 0,0 1 1 0 0,0-1-1 0 0,0 0 1 0 0,-1 0-1 0 0,1 1 1 0 0,-1-1-1 0 0,0 0 0 0 0,0 1 1 0 0,0-1-1 0 0,0 1 1 0 0,0-1-1 0 0,0 1 1 0 0,-1-1-1 0 0,1 1 0 0 0,-1 0 1 0 0,0 0-1 0 0,1-1 1 0 0,-1 1-1 0 0,0 1 1 0 0,0-1-1 0 0,0 0 0 0 0,-1 0 1 0 0,1 1-1 0 0,0-1 1 0 0,-1 1-1 0 0,1 0 1 0 0,-5-2-1 0 0,1 1-3 0 0,-1 0-1 0 0,1 0 1 0 0,-1 1-1 0 0,1 0 1 0 0,-1 0-1 0 0,1 1 1 0 0,-1 0 0 0 0,1 0-1 0 0,-1 0 1 0 0,1 1-1 0 0,-1 0 1 0 0,1 0-1 0 0,-1 1 1 0 0,1-1 0 0 0,0 1-1 0 0,-1 1 1 0 0,1-1-1 0 0,0 1 1 0 0,1 0 0 0 0,-1 1-1 0 0,0-1 1 0 0,1 1-1 0 0,0 0 1 0 0,-8 9-1 0 0,6-6-47 0 0,0 1-1 0 0,1 0 0 0 0,0 0 1 0 0,1 0-1 0 0,0 1 0 0 0,0 0 1 0 0,1 0-1 0 0,0 0 0 0 0,0 0 1 0 0,1 1-1 0 0,0 0 0 0 0,1 0 0 0 0,0-1 1 0 0,1 1-1 0 0,-1 17 0 0 0,2-17-144 0 0,0-1-1 0 0,1 1 0 0 0,0-1 0 0 0,0 1 0 0 0,1-1 0 0 0,0 1 0 0 0,1-1 1 0 0,0 0-1 0 0,1 0 0 0 0,0 0 0 0 0,0-1 0 0 0,0 1 0 0 0,1-1 1 0 0,1 0-1 0 0,6 7 0 0 0,-6-7-320 0 0,1-1 0 0 0,0 0 0 0 0,0-1 0 0 0,0 0 0 0 0,1 0 0 0 0,0 0 0 0 0,10 5 0 0 0,-9-7-645 0 0,0 0 1 0 0,-1-1 0 0 0,1 0-1 0 0,0 0 1 0 0,0-1-1 0 0,1 0 1 0 0,14 1 0 0 0,12-3-3372 0 0,-7 0 2089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5993 0 0,'0'0'9350'0'0,"15"-6"-9071"0"0,51-18-162 0 0,-59 22-118 0 0,1 0 0 0 0,0 1 0 0 0,0 0 0 0 0,0 0 0 0 0,0 1 0 0 0,0 0 1 0 0,0 0-1 0 0,0 1 0 0 0,15 3 0 0 0,0-1-26 0 0,25 3 64 0 0,75 8-111 0 0,-98-13 76 0 0,-1 0-1 0 0,1-2 1 0 0,24-4-1 0 0,-42 3 18 0 0,1 1 1 0 0,-1-1-1 0 0,0 0 1 0 0,1-1-1 0 0,-1 0 0 0 0,0 0 1 0 0,-1-1-1 0 0,1 0 0 0 0,-1 0 1 0 0,1 0-1 0 0,-1-1 1 0 0,-1 1-1 0 0,1-2 0 0 0,9-10 1 0 0,-11 11 37 0 0,0-1 1 0 0,-1 1-1 0 0,0 0 1 0 0,0-1-1 0 0,0 0 1 0 0,-1 0-1 0 0,1 0 1 0 0,-1 0-1 0 0,-1 0 1 0 0,1 0-1 0 0,-1-1 1 0 0,0 1-1 0 0,-1 0 1 0 0,0-1-1 0 0,0 1 1 0 0,0 0 0 0 0,0-1-1 0 0,-3-8 1 0 0,2 12-2 0 0,0 0 0 0 0,0 0 0 0 0,-1 0 0 0 0,1 0 0 0 0,-1 0 0 0 0,1 0 0 0 0,-1 1 1 0 0,0-1-1 0 0,0 1 0 0 0,0-1 0 0 0,-1 1 0 0 0,1 0 0 0 0,-1 0 0 0 0,1-1 0 0 0,-1 2 0 0 0,1-1 1 0 0,-1 0-1 0 0,0 1 0 0 0,0-1 0 0 0,0 1 0 0 0,0 0 0 0 0,0 0 0 0 0,-5-1 0 0 0,-6-2 173 0 0,0 2-1 0 0,-1 0 1 0 0,-27-1-1 0 0,29 3-136 0 0,0 0-1 0 0,1 1 1 0 0,-1 1-1 0 0,0 0 1 0 0,0 1 0 0 0,1 0-1 0 0,-1 1 1 0 0,-22 10-1 0 0,29-11-75 0 0,0 0-1 0 0,1 1 1 0 0,-1 0-1 0 0,1 0 0 0 0,0 0 1 0 0,0 1-1 0 0,0-1 1 0 0,-6 8-1 0 0,9-8-10 0 0,-1 0 0 0 0,1 0-1 0 0,-1 0 1 0 0,1 1 0 0 0,1-1-1 0 0,-1 0 1 0 0,0 1 0 0 0,1-1-1 0 0,0 1 1 0 0,0 0 0 0 0,1-1-1 0 0,-1 1 1 0 0,1 4 0 0 0,0-6 12 0 0,0 0 1 0 0,0 1-1 0 0,1-1 1 0 0,-1 0-1 0 0,1 0 1 0 0,0-1-1 0 0,0 1 1 0 0,0 0-1 0 0,0 0 1 0 0,0 0-1 0 0,1-1 1 0 0,-1 1-1 0 0,1 0 1 0 0,3 3-1 0 0,-2-2-4 0 0,1-1-1 0 0,-1 0 1 0 0,1 0-1 0 0,0 0 1 0 0,0 0-1 0 0,0-1 1 0 0,0 1-1 0 0,8 2 1 0 0,-1-1 51 0 0,1-1 1 0 0,0 1-1 0 0,0-2 1 0 0,0 0-1 0 0,1 0 1 0 0,17-1-1 0 0,-26 18 410 0 0,-3-8-357 0 0,2 0 1 0 0,0-1 0 0 0,0 1 0 0 0,1-1-1 0 0,0 0 1 0 0,0 0 0 0 0,1 0 0 0 0,1-1 0 0 0,0 1-1 0 0,0-1 1 0 0,1-1 0 0 0,10 11 0 0 0,7 5-658 0 0,2-1 1 0 0,44 29-1 0 0,-41-31 9 0 0,-5 0-343 0 0,-5-6-2822 0 0,-31-36-10744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2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10409 0 0,'0'0'9654'0'0,"13"-5"-8592"0"0,3 0-726 0 0,22-5 0 0 0,-37 10-319 0 0,1 0 0 0 0,-1 0-1 0 0,0 0 1 0 0,0 0-1 0 0,0 0 1 0 0,0 0 0 0 0,0 0-1 0 0,0 0 1 0 0,0 1-1 0 0,0-1 1 0 0,0 0 0 0 0,0 1-1 0 0,0-1 1 0 0,0 1-1 0 0,0-1 1 0 0,0 1 0 0 0,0 0-1 0 0,0-1 1 0 0,0 1 0 0 0,0 0-1 0 0,-1-1 1 0 0,1 1-1 0 0,0 0 1 0 0,0 0 0 0 0,-1 0-1 0 0,1 0 1 0 0,-1 0-1 0 0,1 0 1 0 0,-1 0 0 0 0,1 0-1 0 0,-1 0 1 0 0,0 0-1 0 0,1 0 1 0 0,-1 0 0 0 0,0 0-1 0 0,0 0 1 0 0,1 2 0 0 0,0 2 53 0 0,5 14 90 0 0,-2 1 1 0 0,4 29-1 0 0,-5-26-123 0 0,10 36 0 0 0,2-18-9 0 0,24 49 1 0 0,-24-61-797 0 0,-2 1 0 0 0,-1 1 0 0 0,14 55 0 0 0,-21-49-1383 0 0,-7-19-784 0 0,-4-3-3846 0 0,-1-5-1055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0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1 222 612 0 0,'0'0'8658'0'0,"8"-12"-5480"0"0,4-6-2334 0 0,-3 3 175 0 0,1 1 0 0 0,13-15 0 0 0,-22 28-802 0 0,1-1 0 0 0,-1 0 0 0 0,1 0 0 0 0,-1 1 0 0 0,1-1 0 0 0,0 1 0 0 0,0 0 0 0 0,0-1 0 0 0,0 1 0 0 0,0 0 0 0 0,0 0 0 0 0,0 0 0 0 0,0 0 0 0 0,0 1 0 0 0,0-1 0 0 0,1 1 0 0 0,-1-1 0 0 0,0 1 0 0 0,4-1 0 0 0,-2 2-71 0 0,-1-1 0 0 0,0 1 1 0 0,1 0-1 0 0,-1 0 0 0 0,0 0 1 0 0,0 0-1 0 0,0 1 0 0 0,0-1 1 0 0,0 1-1 0 0,0 0 0 0 0,-1-1 1 0 0,4 4-1 0 0,5 5 128 0 0,-1 0 0 0 0,0 1 0 0 0,0 0 0 0 0,14 24 1 0 0,-14-20-211 0 0,-1 1 0 0 0,0 0 0 0 0,-1 0 0 0 0,-1 1 1 0 0,-1 0-1 0 0,-1 0 0 0 0,0 1 0 0 0,-1-1 1 0 0,0 1-1 0 0,-2 0 0 0 0,1 36 0 0 0,-3-53-63 0 0,0 1 0 0 0,-1 0-1 0 0,1-1 1 0 0,0 1 0 0 0,-1 0-1 0 0,1 0 1 0 0,-1-1-1 0 0,1 1 1 0 0,-1-1 0 0 0,0 1-1 0 0,0-1 1 0 0,0 1 0 0 0,-1 1-1 0 0,1-2 2 0 0,1-1 0 0 0,-1 1 1 0 0,0-1-1 0 0,1 1 0 0 0,-1-1 0 0 0,0 1 0 0 0,0-1 0 0 0,1 1 0 0 0,-1-1 0 0 0,0 0 0 0 0,0 1 0 0 0,0-1 0 0 0,1 0 0 0 0,-1 0 1 0 0,0 0-1 0 0,0 0 0 0 0,0 0 0 0 0,0 0 0 0 0,0 0 0 0 0,1 0 0 0 0,-1 0 0 0 0,0 0 0 0 0,0 0 0 0 0,0 0 0 0 0,0 0 0 0 0,0-1 0 0 0,1 1 1 0 0,-3-1-1 0 0,2 0-4 0 0,0 0 0 0 0,0 0 0 0 0,0 0 1 0 0,0 0-1 0 0,0 0 0 0 0,0 0 0 0 0,0-1 1 0 0,0 1-1 0 0,0 0 0 0 0,0-1 0 0 0,0 1 1 0 0,1-1-1 0 0,-1 1 0 0 0,1 0 0 0 0,-1-1 1 0 0,1 1-1 0 0,-1-1 0 0 0,1 0 0 0 0,0-2 1 0 0,-2-33-153 0 0,2 36 149 0 0,0-15-21 0 0,1 0-1 0 0,1 0 1 0 0,1-1-1 0 0,0 2 1 0 0,1-1-1 0 0,8-21 1 0 0,-9 28 15 0 0,1 0-1 0 0,1 0 1 0 0,-1 0 0 0 0,1 0 0 0 0,1 1-1 0 0,0 0 1 0 0,0 0 0 0 0,1 0-1 0 0,0 1 1 0 0,0 0 0 0 0,12-9 0 0 0,-14 13 17 0 0,0 0 0 0 0,-1 0 0 0 0,1 1 0 0 0,0 0 0 0 0,0 0 0 0 0,0 0 0 0 0,1 1 0 0 0,-1 0 0 0 0,0 0 0 0 0,11-1 0 0 0,-8 2 23 0 0,1 0 0 0 0,0 1-1 0 0,-1 0 1 0 0,0 0-1 0 0,1 1 1 0 0,10 4 0 0 0,0 1 21 0 0,0 2 1 0 0,0 0 0 0 0,-1 1 0 0 0,31 23-1 0 0,-35-23-44 0 0,-1 1 0 0 0,-1 0 0 0 0,0 0 0 0 0,0 2 0 0 0,-1-1 0 0 0,12 19 0 0 0,-21-28-8 0 0,0-1 0 0 0,-1 1 0 0 0,1 0 0 0 0,-1-1 0 0 0,0 1 1 0 0,0 0-1 0 0,0 0 0 0 0,0 0 0 0 0,0-1 0 0 0,0 1 0 0 0,-1 0 0 0 0,1 0 0 0 0,-1 0 0 0 0,0 0 0 0 0,-1 6 0 0 0,1-9 5 0 0,0 1 1 0 0,0-1-1 0 0,0 0 0 0 0,0 1 1 0 0,0-1-1 0 0,0 0 1 0 0,0 1-1 0 0,-1-1 0 0 0,1 0 1 0 0,0 0-1 0 0,0 1 0 0 0,0-1 1 0 0,-1 0-1 0 0,1 0 1 0 0,0 1-1 0 0,0-1 0 0 0,-1 0 1 0 0,1 0-1 0 0,0 0 0 0 0,0 0 1 0 0,-1 1-1 0 0,1-1 0 0 0,0 0 1 0 0,-1 0-1 0 0,1 0 1 0 0,0 0-1 0 0,0 0 0 0 0,-1 0 1 0 0,1 0-1 0 0,0 0 0 0 0,-1 0 1 0 0,1 0-1 0 0,0 0 1 0 0,-1 0-1 0 0,1 0 0 0 0,0 0 1 0 0,-1 0-1 0 0,1 0 0 0 0,0 0 1 0 0,-1 0-1 0 0,1 0 1 0 0,0 0-1 0 0,0-1 0 0 0,-1 1 1 0 0,0 0 11 0 0,0-1 1 0 0,0 0 0 0 0,0 1-1 0 0,0-1 1 0 0,0 0-1 0 0,0 0 1 0 0,0 0 0 0 0,0 1-1 0 0,0-1 1 0 0,0 0 0 0 0,0-1-1 0 0,-3-6-11 0 0,1 1 0 0 0,0-1 0 0 0,1 1 0 0 0,0-1 0 0 0,0 0-1 0 0,0 0 1 0 0,1 0 0 0 0,0 0 0 0 0,1 0 0 0 0,0 0 0 0 0,0 0 0 0 0,3-14-1 0 0,0 2-15 0 0,1 0 0 0 0,1 1-1 0 0,15-37 1 0 0,-19 52 13 0 0,8-17 9 0 0,18-31 0 0 0,-24 46 5 0 0,0 1 1 0 0,0 0 0 0 0,1 0-1 0 0,0 1 1 0 0,0-1 0 0 0,0 1 0 0 0,1 0-1 0 0,-1 0 1 0 0,1 0 0 0 0,0 1 0 0 0,6-4-1 0 0,-8 6-5 0 0,0 0-1 0 0,1 0 0 0 0,-1 0 0 0 0,0 0 0 0 0,0 1 1 0 0,0 0-1 0 0,0-1 0 0 0,0 1 0 0 0,1 0 0 0 0,-1 1 1 0 0,0-1-1 0 0,0 0 0 0 0,0 1 0 0 0,0 0 1 0 0,0 0-1 0 0,0 0 0 0 0,0 0 0 0 0,0 0 0 0 0,0 1 1 0 0,0-1-1 0 0,0 1 0 0 0,3 2 0 0 0,3 3-2 0 0,-1 0 0 0 0,0 0 0 0 0,-1 0-1 0 0,1 1 1 0 0,7 11 0 0 0,2 6-293 0 0,-2 0 0 0 0,23 51 0 0 0,-25-47-725 0 0,2-1 1 0 0,20 31-1 0 0,-28-48-19 0 0,1-1 0 0 0,1 0 1 0 0,0 0-1 0 0,16 13 0 0 0,-19-19 124 0 0,0 1 1 0 0,1-1 0 0 0,-1 0-1 0 0,1-1 1 0 0,0 0-1 0 0,0 0 1 0 0,0 0 0 0 0,0-1-1 0 0,11 3 1 0 0,18-2-4575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330 269 5945 0 0,'0'0'3731'0'0,"1"-16"-1749"0"0,1 1-1479 0 0,0 4-139 0 0,-1 1 1 0 0,-1 0-1 0 0,1-1 1 0 0,-2 1-1 0 0,1-1 1 0 0,-2 1-1 0 0,1-1 1 0 0,-4-10-1 0 0,2 13-134 0 0,1 1 0 0 0,-1-1 0 0 0,0 1 0 0 0,-1 0 0 0 0,0 0 0 0 0,0 0 0 0 0,0 1 0 0 0,-1 0 0 0 0,0-1 0 0 0,0 2-1 0 0,-1-1 1 0 0,0 1 0 0 0,0-1 0 0 0,0 1 0 0 0,0 1 0 0 0,-1 0 0 0 0,0 0 0 0 0,0 0 0 0 0,0 0 0 0 0,0 1 0 0 0,0 0 0 0 0,-1 1 0 0 0,0 0-1 0 0,1 0 1 0 0,-1 1 0 0 0,0-1 0 0 0,0 2 0 0 0,0-1 0 0 0,1 1 0 0 0,-1 0 0 0 0,-9 2 0 0 0,11 0-178 0 0,1-1 0 0 0,-1 1 0 0 0,1 0 0 0 0,0 1 0 0 0,-1-1 0 0 0,1 1 0 0 0,1 0 0 0 0,-1 0 0 0 0,0 1 0 0 0,1 0 0 0 0,-1-1 0 0 0,1 1 0 0 0,0 1 0 0 0,-4 5 0 0 0,2-2 3 0 0,0 1-1 0 0,0-1 1 0 0,1 1 0 0 0,1 0 0 0 0,0 1 0 0 0,0-1 0 0 0,-4 13 0 0 0,6-11-42 0 0,0 0 1 0 0,1 0 0 0 0,0 0 0 0 0,0 0 0 0 0,1 0 0 0 0,1 0 0 0 0,0 0 0 0 0,0 0 0 0 0,5 18 0 0 0,-4-24-11 0 0,0 0 0 0 0,0 0-1 0 0,0 0 1 0 0,0 0 0 0 0,1 0 0 0 0,0-1 0 0 0,0 1 0 0 0,0-1 0 0 0,6 6 0 0 0,-6-7 6 0 0,0-1 1 0 0,0 1-1 0 0,0-1 0 0 0,0 0 0 0 0,0 0 0 0 0,1 0 1 0 0,-1-1-1 0 0,1 1 0 0 0,-1-1 0 0 0,1 0 0 0 0,-1 0 1 0 0,1 0-1 0 0,0 0 0 0 0,7 0 0 0 0,0-1-20 0 0,0 0 0 0 0,0-1 1 0 0,0 0-1 0 0,-1-1 0 0 0,1 0 0 0 0,0-1 0 0 0,-1 0 0 0 0,1 0 0 0 0,-1-1 0 0 0,18-10 0 0 0,-12 6-157 0 0,29-18-1240 0 0,-17 4-3860 0 0,-12 6-3343 0 0,-6-1 1118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8477 0 0,'0'0'16126'0'0,"13"18"-15811"0"0,-1-1-232 0 0,1-1 0 0 0,-1 1 0 0 0,-1 0 0 0 0,-1 1 0 0 0,16 35 0 0 0,39 138 77 0 0,-57-163-540 0 0,-2 1-1 0 0,-2-1 1 0 0,0 1 0 0 0,-1 56-1 0 0,-3-78 101 0 0,-1 1 0 0 0,0-1 0 0 0,-1 0 0 0 0,0 1 0 0 0,0-1 0 0 0,0 0 0 0 0,-1 0 0 0 0,-6 11 0 0 0,7-15-222 0 0,0 1-1 0 0,-1-1 1 0 0,1 1-1 0 0,-1-1 1 0 0,0 0 0 0 0,0 0-1 0 0,-5 4 1 0 0,6-6-270 0 0,-1 1 0 0 0,1-1 0 0 0,-1 1 0 0 0,0-1 0 0 0,0 0 0 0 0,0 0 0 0 0,0 0 0 0 0,0 0 0 0 0,0 0 0 0 0,0-1 0 0 0,-3 1 0 0 0,-17-2-6679 0 0</inkml:trace>
  <inkml:trace contextRef="#ctx0" brushRef="#br0" timeOffset="1">23 393 11397 0 0,'0'0'5879'0'0,"8"-13"-4281"0"0,28-44-250 0 0,-33 53-1203 0 0,0 0 1 0 0,-1 1-1 0 0,2-1 1 0 0,-1 1-1 0 0,0 0 0 0 0,1 0 1 0 0,-1 0-1 0 0,1 0 1 0 0,0 1-1 0 0,0-1 1 0 0,0 1-1 0 0,0 0 0 0 0,0 1 1 0 0,5-3-1 0 0,0 2 57 0 0,0 1 0 0 0,1-1 1 0 0,-1 2-1 0 0,16-1 0 0 0,-18 1-101 0 0,7 0 36 0 0,1 1 0 0 0,-1 1 0 0 0,0 0 0 0 0,0 0 0 0 0,0 2 0 0 0,0 0-1 0 0,0 0 1 0 0,22 12 0 0 0,-30-14-172 0 0,0 1 0 0 0,-1 1 0 0 0,1-1 1 0 0,-1 1-1 0 0,0 0 0 0 0,0 0 0 0 0,-1 1 0 0 0,1-1 0 0 0,-1 1 0 0 0,0 0 0 0 0,0 0 0 0 0,-1 1 1 0 0,1-1-1 0 0,-1 1 0 0 0,0-1 0 0 0,-1 1 0 0 0,1 0 0 0 0,-1 0 0 0 0,-1 0 0 0 0,1 1 0 0 0,1 11 1 0 0,-4 54-1719 0 0,0-36-1439 0 0,2-1-5605 0 0,0-27 3095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1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 4484 0 0,'0'0'17913'0'0,"-1"-3"-17745"0"0,1 3-161 0 0,0-1-1 0 0,0 1 1 0 0,0-1 0 0 0,0 1-1 0 0,-1-1 1 0 0,1 1-1 0 0,0-1 1 0 0,0 1-1 0 0,0 0 1 0 0,0-1-1 0 0,-1 1 1 0 0,1-1-1 0 0,0 1 1 0 0,0 0-1 0 0,-1-1 1 0 0,1 1 0 0 0,0 0-1 0 0,-1-1 1 0 0,1 1-1 0 0,-1-1 1 0 0,-2 10 108 0 0,3 29 28 0 0,0-30-130 0 0,0 2-74 0 0,0-1 1 0 0,1 0-1 0 0,0 0 0 0 0,0 0 0 0 0,1 0 0 0 0,0 0 1 0 0,1 0-1 0 0,0-1 0 0 0,1 1 0 0 0,-1-1 0 0 0,1 0 1 0 0,1 0-1 0 0,0 0 0 0 0,0 0 0 0 0,0-1 0 0 0,1 0 1 0 0,0 0-1 0 0,1-1 0 0 0,-1 1 0 0 0,1-1 0 0 0,1-1 1 0 0,-1 1-1 0 0,1-1 0 0 0,0-1 0 0 0,0 1 1 0 0,0-2-1 0 0,10 5 0 0 0,-3-4-407 0 0,0 0 1 0 0,0 0-1 0 0,1-2 1 0 0,-1 0-1 0 0,1 0 1 0 0,-1-2-1 0 0,1 0 1 0 0,0-1-1 0 0,-1 0 1 0 0,1-1-1 0 0,-1-1 1 0 0,1 0-1 0 0,-1-2 1 0 0,20-7-1 0 0,-28 9 191 0 0,1 0 44 0 0,1-1 0 0 0,-1 0 0 0 0,14-10 0 0 0,-20 13 246 0 0,0 0 0 0 0,0-1-1 0 0,0 0 1 0 0,-1 1 0 0 0,1-1 0 0 0,-1 0-1 0 0,1 0 1 0 0,-1 0 0 0 0,0 0-1 0 0,1 0 1 0 0,-1 0 0 0 0,0 0-1 0 0,0 0 1 0 0,-1-1 0 0 0,1 1-1 0 0,0 0 1 0 0,-1 0 0 0 0,0-1-1 0 0,1 1 1 0 0,-1-3 0 0 0,-13 5-3962 0 0,-6 0-3521 0 0,4 0 5572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690 251 6129 0 0,'0'0'6127'0'0,"-3"-12"-4000"0"0,1 3-1964 0 0,0 1-40 0 0,0 0 0 0 0,-1 0 0 0 0,1 0 0 0 0,-2 0 0 0 0,1 1 0 0 0,-1-1 0 0 0,0 1 0 0 0,-8-11 0 0 0,1 6 266 0 0,0 0 1 0 0,0 1-1 0 0,-1 0 0 0 0,0 0 1 0 0,-1 2-1 0 0,0-1 1 0 0,-1 2-1 0 0,0 0 0 0 0,-21-9 1 0 0,13 9-150 0 0,0 1 1 0 0,0 0-1 0 0,-1 2 1 0 0,0 0-1 0 0,-43-2 1 0 0,29 5 87 0 0,-56 5 0 0 0,78-2-254 0 0,1 1 0 0 0,0 1 1 0 0,-1 0-1 0 0,1 1 0 0 0,1 0 1 0 0,-26 13-1 0 0,34-15-77 0 0,0 1 0 0 0,0 0 0 0 0,0 1-1 0 0,1-1 1 0 0,-1 1 0 0 0,1 0 0 0 0,0 0 0 0 0,0 0 0 0 0,1 0-1 0 0,-1 1 1 0 0,1-1 0 0 0,0 1 0 0 0,0 0 0 0 0,-3 8 0 0 0,4-9-4 0 0,1 1 1 0 0,0 0-1 0 0,0-1 1 0 0,0 1-1 0 0,0 0 1 0 0,1 0 0 0 0,0 0-1 0 0,0 0 1 0 0,0 0-1 0 0,1-1 1 0 0,-1 1-1 0 0,1 0 1 0 0,0 0-1 0 0,1-1 1 0 0,-1 1 0 0 0,1 0-1 0 0,2 4 1 0 0,4 5 5 0 0,0-1 1 0 0,1 0 0 0 0,0 0 0 0 0,1-1-1 0 0,0-1 1 0 0,1 0 0 0 0,16 14 0 0 0,93 61 52 0 0,69 21-47 0 0,-1-2 117 0 0,-181-100-85 0 0,1 0 11 0 0,0 0 1 0 0,13 12 0 0 0,-20-16-18 0 0,0 0 0 0 0,1 1 0 0 0,-1-1 0 0 0,0 0 0 0 0,0 1 0 0 0,0-1 0 0 0,0 1 0 0 0,0-1 1 0 0,0 1-1 0 0,0-1 0 0 0,-1 1 0 0 0,1 0 0 0 0,0-1 0 0 0,-1 1 0 0 0,0 0 0 0 0,1 0 0 0 0,-1-1 0 0 0,0 1 0 0 0,0 0 0 0 0,0 0 0 0 0,0 2 0 0 0,-1-2 29 0 0,1-1 1 0 0,-1 1-1 0 0,0-1 0 0 0,0 1 0 0 0,0-1 1 0 0,0 1-1 0 0,0-1 0 0 0,0 1 1 0 0,0-1-1 0 0,0 0 0 0 0,-1 0 0 0 0,1 1 1 0 0,0-1-1 0 0,-1 0 0 0 0,1 0 0 0 0,-1-1 1 0 0,1 1-1 0 0,-1 0 0 0 0,1 0 0 0 0,-1-1 1 0 0,-2 1-1 0 0,-6 2 103 0 0,0 0 0 0 0,-14 2 0 0 0,18-4-96 0 0,-45 4 153 0 0,-1-2 0 0 0,-53-3 0 0 0,40-1-178 0 0,24-1-518 0 0,-79-14 0 0 0,75 8-2132 0 0,39 9-1444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3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379 140 5825 0 0,'0'0'9778'0'0,"-12"-13"-8792"0"0,-42-43 192 0 0,48 49-958 0 0,-2 0 0 0 0,1 1 1 0 0,-1 0-1 0 0,1 0 0 0 0,-2 1 0 0 0,1 0 1 0 0,-1 1-1 0 0,1-1 0 0 0,-1 2 0 0 0,0-1 0 0 0,0 1 1 0 0,-1 1-1 0 0,1-1 0 0 0,-1 2 0 0 0,1-1 0 0 0,-1 1 1 0 0,0 1-1 0 0,1 0 0 0 0,-16 1 0 0 0,18 1-190 0 0,1-1 0 0 0,0 1 0 0 0,0 0 0 0 0,-1 0 0 0 0,2 0 0 0 0,-1 1 0 0 0,0 0 0 0 0,0 0 0 0 0,1 1 0 0 0,0-1 0 0 0,-1 1 0 0 0,2 0 0 0 0,-1 1 0 0 0,0-1 0 0 0,1 1 0 0 0,0 0 0 0 0,-6 9 0 0 0,7-10-30 0 0,1 0 1 0 0,-1 0-1 0 0,1 0 0 0 0,0 1 0 0 0,0-1 0 0 0,1 1 0 0 0,-1 0 0 0 0,1-1 1 0 0,0 1-1 0 0,1 0 0 0 0,-1 0 0 0 0,1 0 0 0 0,0 0 0 0 0,0-1 0 0 0,0 1 1 0 0,1 0-1 0 0,-1 0 0 0 0,1 0 0 0 0,0-1 0 0 0,1 1 0 0 0,-1 0 0 0 0,1-1 0 0 0,0 1 1 0 0,3 4-1 0 0,-1-4-13 0 0,0 1 1 0 0,0-1 0 0 0,0 0-1 0 0,1-1 1 0 0,0 1-1 0 0,0-1 1 0 0,0 0-1 0 0,1 0 1 0 0,0 0 0 0 0,9 4-1 0 0,1 0-138 0 0,0-2 0 0 0,31 10 0 0 0,-31-13-272 0 0,0 0 0 0 0,0-1-1 0 0,30 0 1 0 0,-43-2 134 0 0,-1 0-1 0 0,1-1 1 0 0,0 1-1 0 0,-1-1 1 0 0,1 0 0 0 0,0 1-1 0 0,-1-1 1 0 0,1 0 0 0 0,-1 0-1 0 0,0-1 1 0 0,4-1 0 0 0,11-12-6549 0 0,-9 7 2401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3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 1108 0 0,'12'-6'3588'0'0,"22"-15"1"0"0,-28 17-2777 0 0,1-1 0 0 0,0 1 1 0 0,0 0-1 0 0,0 0 1 0 0,0 1-1 0 0,0 0 1 0 0,1 0-1 0 0,0 1 0 0 0,12-3 1 0 0,-7 5-434 0 0,-1 0 1 0 0,1 0-1 0 0,-1 1 1 0 0,1 1-1 0 0,-1 0 1 0 0,0 0-1 0 0,0 1 1 0 0,0 1-1 0 0,0 0 1 0 0,18 10-1 0 0,-21-10-219 0 0,0 1 0 0 0,0 1 0 0 0,0 0 0 0 0,-1 0 0 0 0,0 1 0 0 0,0 0 0 0 0,0 0 0 0 0,-1 1 0 0 0,-1 0 0 0 0,1 0 0 0 0,-1 0 0 0 0,0 1 0 0 0,5 10 0 0 0,-9-12-101 0 0,0-1 0 0 0,0 1 1 0 0,0-1-1 0 0,-1 1 0 0 0,0 0 1 0 0,0 0-1 0 0,-1 0 0 0 0,0-1 1 0 0,0 1-1 0 0,-2 10 0 0 0,2-17-55 0 0,0 0 0 0 0,0 0 0 0 0,0 0 0 0 0,0 1 0 0 0,0-1 0 0 0,0 0 0 0 0,0 0 0 0 0,0 0 0 0 0,0 0 0 0 0,0 0 0 0 0,0 1 0 0 0,0-1 0 0 0,0 0 0 0 0,0 0 0 0 0,0 0 0 0 0,0 0 0 0 0,0 0 0 0 0,0 0 0 0 0,0 1 0 0 0,0-1 0 0 0,-1 0 0 0 0,1 0 0 0 0,0 0 0 0 0,0 0 0 0 0,0 0 0 0 0,0 0 0 0 0,0 0 0 0 0,0 0 0 0 0,0 0 0 0 0,-1 1 0 0 0,1-1 0 0 0,0 0 0 0 0,0 0 0 0 0,0 0 0 0 0,0 0 0 0 0,0 0 0 0 0,-1 0 0 0 0,1 0 0 0 0,0 0 0 0 0,0 0 0 0 0,0 0 0 0 0,0 0 0 0 0,0 0 0 0 0,-1 0 0 0 0,1 0-1 0 0,0 0 1 0 0,0 0 0 0 0,0 0 0 0 0,0 0 0 0 0,0 0 0 0 0,0-1 0 0 0,-1 1 0 0 0,1 0 0 0 0,0 0 0 0 0,0 0 0 0 0,0 0 0 0 0,0 0 0 0 0,0 0 0 0 0,0 0 0 0 0,0 0 0 0 0,-1 0 0 0 0,1-1 0 0 0,-6-6 66 0 0,3-2-122 0 0,1 1 0 0 0,0-1 0 0 0,0 0-1 0 0,0 0 1 0 0,1 0 0 0 0,0 0 0 0 0,1 0-1 0 0,0 0 1 0 0,2-15 0 0 0,1 9 6 0 0,0 0-1 0 0,0 0 1 0 0,1 0-1 0 0,11-25 1 0 0,-11 33 53 0 0,-1 0 0 0 0,1 0 0 0 0,0 0-1 0 0,1 0 1 0 0,0 1 0 0 0,0 0 0 0 0,0 0 0 0 0,9-8-1 0 0,-9 11 29 0 0,-1 0 0 0 0,0-1 0 0 0,1 2 0 0 0,0-1 0 0 0,0 0 0 0 0,0 1 0 0 0,0 0 0 0 0,0 0 0 0 0,0 1 0 0 0,1 0-1 0 0,-1-1 1 0 0,0 2 0 0 0,6-2 0 0 0,2 2 2 0 0,-1 0-1 0 0,0 1 1 0 0,0 0-1 0 0,-1 0 1 0 0,1 2 0 0 0,0-1-1 0 0,0 1 1 0 0,-1 1-1 0 0,0 0 1 0 0,0 1-1 0 0,0 0 1 0 0,0 1-1 0 0,-1 0 1 0 0,1 0 0 0 0,-2 1-1 0 0,1 1 1 0 0,10 10-1 0 0,-9-8-32 0 0,-1 1 0 0 0,0 0-1 0 0,-1 1 1 0 0,11 17 0 0 0,-17-23-55 0 0,0-1 0 0 0,0 0 1 0 0,-1 1-1 0 0,1-1 0 0 0,-1 1 1 0 0,-1 0-1 0 0,1 0 0 0 0,-1 0 1 0 0,0 0-1 0 0,0 0 0 0 0,-1 0 1 0 0,1 0-1 0 0,-2 10 1 0 0,1-16 19 0 0,0 1 1 0 0,0-1-1 0 0,0 1 1 0 0,0 0-1 0 0,-1-1 1 0 0,1 1-1 0 0,0-1 1 0 0,0 1-1 0 0,0 0 1 0 0,-1-1-1 0 0,1 1 1 0 0,0-1-1 0 0,0 1 1 0 0,-1-1-1 0 0,1 1 1 0 0,0-1-1 0 0,-1 1 1 0 0,1-1-1 0 0,-1 0 1 0 0,1 1-1 0 0,-1-1 1 0 0,1 1-1 0 0,-1-1 1 0 0,1 0-1 0 0,-1 1 1 0 0,1-1-1 0 0,-1 0 1 0 0,1 0-1 0 0,-1 1 1 0 0,0-1-1 0 0,1 0 1 0 0,-1 0-1 0 0,1 0 1 0 0,-1 0-1 0 0,0 0 1 0 0,1 0-1 0 0,-1 0 1 0 0,1 0-1 0 0,-1 0 1 0 0,0 0-1 0 0,1 0 1 0 0,-1 0-1 0 0,1 0 1 0 0,-1-1-1 0 0,1 1 1 0 0,-1 0-1 0 0,0 0 1 0 0,1-1-1 0 0,-1 1 1 0 0,1 0-1 0 0,-1-1 1 0 0,1 1-1 0 0,-1-1 1 0 0,1 1-1 0 0,0 0 1 0 0,-1-1-1 0 0,1 1 1 0 0,-1-1-1 0 0,1 1 1 0 0,0-1-1 0 0,0 1 1 0 0,-1-1-1 0 0,1 1 1 0 0,0-1-1 0 0,0 0 1 0 0,-1 1-1 0 0,1-1 1 0 0,0 0-1 0 0,0-5-161 0 0,-1-1-1 0 0,2 1 1 0 0,-1 0-1 0 0,1-1 1 0 0,0 1-1 0 0,0 0 1 0 0,0 0-1 0 0,5-12 0 0 0,4-5 22 0 0,12-21 0 0 0,-5 12 207 0 0,-7 10 65 0 0,-3 6 202 0 0,1-1 0 0 0,1 1 0 0 0,0 1 0 0 0,18-24 1 0 0,-24 35-244 0 0,0 1 0 0 0,1-1 1 0 0,-1 1-1 0 0,1 0 1 0 0,0 0-1 0 0,0 1 1 0 0,0-1-1 0 0,0 1 1 0 0,1-1-1 0 0,-1 1 0 0 0,0 1 1 0 0,1-1-1 0 0,-1 1 1 0 0,1-1-1 0 0,0 1 1 0 0,0 0-1 0 0,-1 1 1 0 0,1-1-1 0 0,0 1 0 0 0,0 0 1 0 0,0 1-1 0 0,6 0 1 0 0,-3 1-77 0 0,-1-1 1 0 0,0 1 0 0 0,1 1 0 0 0,-1 0 0 0 0,-1 0-1 0 0,1 0 1 0 0,0 0 0 0 0,-1 1 0 0 0,1 1-1 0 0,-1-1 1 0 0,0 1 0 0 0,-1 0 0 0 0,1 0-1 0 0,-1 0 1 0 0,0 1 0 0 0,0 0 0 0 0,-1 0-1 0 0,0 0 1 0 0,0 1 0 0 0,0-1 0 0 0,-1 1-1 0 0,0 0 1 0 0,0 0 0 0 0,0 0 0 0 0,-1 0-1 0 0,-1 1 1 0 0,1-1 0 0 0,0 12 0 0 0,-2 2-922 0 0,-1-1 0 0 0,0 1 0 0 0,-2-1 0 0 0,-8 33 0 0 0,7-37-2504 0 0,-2 29 0 0 0,4-20-1557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84 779 2996 0 0,'0'0'12902'0'0,"4"14"-11116"0"0,-3-13-1732 0 0,9 35 1662 0 0,7 45-1 0 0,-10-39-357 0 0,22 73-1 0 0,-29-114-1272 0 0,0-2 86 0 0,-36-69 626 0 0,10 23-792 0 0,11 15-17 0 0,1 0 1 0 0,1-1-1 0 0,2 0 0 0 0,2-1 1 0 0,0 0-1 0 0,3-1 1 0 0,1 0-1 0 0,-1-58 1 0 0,5 11-136 0 0,3-1 1 0 0,4 1 0 0 0,4 0-1 0 0,22-87 1 0 0,-32 167 146 0 0,3-8 14 0 0,-1 1 1 0 0,1-1-1 0 0,0 1 1 0 0,8-13 0 0 0,-10 20-7 0 0,0 0 0 0 0,0 0 0 0 0,1 0 1 0 0,-1 0-1 0 0,1 0 0 0 0,0 0 1 0 0,-1 1-1 0 0,1-1 0 0 0,0 1 1 0 0,0-1-1 0 0,0 1 0 0 0,0 0 1 0 0,0 0-1 0 0,0-1 0 0 0,1 2 1 0 0,-1-1-1 0 0,0 0 0 0 0,0 0 1 0 0,1 1-1 0 0,-1-1 0 0 0,0 1 1 0 0,1 0-1 0 0,3 0 0 0 0,0 0 8 0 0,1 1-1 0 0,-1 0 1 0 0,1 0-1 0 0,-1 1 1 0 0,1 0-1 0 0,-1 0 1 0 0,0 1-1 0 0,0 0 1 0 0,0 0-1 0 0,0 0 1 0 0,8 7-1 0 0,7 6 86 0 0,29 29 0 0 0,-45-41-89 0 0,10 11 0 0 0,-1 0-1 0 0,0 1 0 0 0,-1 0 1 0 0,-1 1-1 0 0,0 1 0 0 0,-1 0 1 0 0,-1 1-1 0 0,13 34 0 0 0,-19-43-113 0 0,-1-1 0 0 0,-1 1-1 0 0,1 0 1 0 0,-2 0 0 0 0,1 0 0 0 0,-1 0-1 0 0,-1 0 1 0 0,0 0 0 0 0,0 0-1 0 0,-1 0 1 0 0,-1 0 0 0 0,1 0-1 0 0,-1 0 1 0 0,-1-1 0 0 0,0 1 0 0 0,-1-1-1 0 0,1 1 1 0 0,-2-1 0 0 0,1 0-1 0 0,-8 10 1 0 0,-2 0-912 0 0,0-1 0 0 0,-19 17 0 0 0,25-27-1253 0 0,-1 0-1 0 0,0-1 1 0 0,-13 8 0 0 0,7-7-4234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14645 0 0,'0'0'7003'0'0,"15"4"-6146"0"0,-5-2-703 0 0,-5-2-100 0 0,0 1 0 0 0,0 0 0 0 0,-1 0-1 0 0,1 1 1 0 0,0-1 0 0 0,-1 1 0 0 0,1 0 0 0 0,-1 0 0 0 0,0 0 0 0 0,0 1-1 0 0,1 0 1 0 0,-2-1 0 0 0,1 1 0 0 0,0 1 0 0 0,-1-1 0 0 0,1 1-1 0 0,-1-1 1 0 0,5 8 0 0 0,7 16 119 0 0,-2 1 0 0 0,0 0 0 0 0,-2 0 0 0 0,-2 1 0 0 0,10 44 0 0 0,-12-36-351 0 0,-2-1-1 0 0,-2 1 0 0 0,-1 0 0 0 0,-3 45 0 0 0,-1-66-301 0 0,-1 0 0 0 0,0-1 0 0 0,0 1-1 0 0,-2-1 1 0 0,0 0 0 0 0,-1 0 0 0 0,-12 22-1 0 0,12-25-3160 0 0,-1-1 0 0 0,-16 18 1 0 0</inkml:trace>
  <inkml:trace contextRef="#ctx0" brushRef="#br0" timeOffset="1">370 415 6977 0 0,'0'0'15641'0'0,"11"16"-15258"0"0,32 49-211 0 0,-34-52-232 0 0,-1 1 0 0 0,-1 0 0 0 0,0 0 0 0 0,8 26 0 0 0,-13-32-441 0 0,0 0 0 0 0,-1 0-1 0 0,0 0 1 0 0,0 0 0 0 0,-1 0 0 0 0,0 0 0 0 0,-1 0 0 0 0,1 0 0 0 0,-3 9 0 0 0,-4 4-7862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4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1 402 836 0 0,'0'0'20539'0'0,"8"17"-19793"0"0,25 53-175 0 0,-19-40-164 0 0,1 0 0 0 0,25 36 0 0 0,-39-64-419 0 0,1 0 1 0 0,-1 1 0 0 0,1-1-1 0 0,0 0 1 0 0,0 0 0 0 0,0 0-1 0 0,0-1 1 0 0,0 1 0 0 0,0 0-1 0 0,2 1 1 0 0,-3-3-11 0 0,0 0 0 0 0,0 0 0 0 0,0 0 0 0 0,0 1 0 0 0,0-1 0 0 0,0 0 0 0 0,0 0 0 0 0,0 0 0 0 0,0 0 0 0 0,0-1 0 0 0,0 1 0 0 0,0 0 1 0 0,0 0-1 0 0,0-1 0 0 0,0 1 0 0 0,-1 0 0 0 0,1-1 0 0 0,0 1 0 0 0,0-1 0 0 0,0 1 0 0 0,0-1 0 0 0,-1 1 0 0 0,1-1 0 0 0,0 0 0 0 0,-1 1 0 0 0,1-1 0 0 0,0 0 0 0 0,-1 0 0 0 0,1 1 0 0 0,0-2 0 0 0,60-87-1183 0 0,-45 62 989 0 0,38-46 0 0 0,-53 71 216 0 0,1 0 0 0 0,0 0 1 0 0,0 0-1 0 0,0 0 0 0 0,-1 1 0 0 0,2-1 1 0 0,-1 1-1 0 0,0-1 0 0 0,0 1 0 0 0,0 0 0 0 0,1 0 1 0 0,-1 0-1 0 0,0 0 0 0 0,1 0 0 0 0,-1 0 1 0 0,1 1-1 0 0,-1-1 0 0 0,3 1 0 0 0,-1 0 20 0 0,0 1 0 0 0,0 0-1 0 0,0-1 1 0 0,-1 1 0 0 0,1 1-1 0 0,0-1 1 0 0,-1 1 0 0 0,1-1 0 0 0,-1 1-1 0 0,0 0 1 0 0,4 3 0 0 0,13 7 43 0 0,1-1 0 0 0,0-1 0 0 0,1-1 0 0 0,0-1 0 0 0,0 0 0 0 0,44 7 0 0 0,-18-7 91 0 0,1-3 1 0 0,62-1-1 0 0,-93-4-131 0 0,0 0 0 0 0,0-2 0 0 0,0 0 0 0 0,0-1 0 0 0,0-1 0 0 0,-1 0 0 0 0,18-8 0 0 0,-29 10-12 0 0,-1-1 1 0 0,1 1 0 0 0,-1-1-1 0 0,1 0 1 0 0,-1-1 0 0 0,0 1-1 0 0,-1-1 1 0 0,1 0-1 0 0,-1-1 1 0 0,1 1 0 0 0,-1-1-1 0 0,0 0 1 0 0,-1 0-1 0 0,1 0 1 0 0,-1 0 0 0 0,0 0-1 0 0,0-1 1 0 0,-1 1-1 0 0,0-1 1 0 0,0 0 0 0 0,0 0-1 0 0,-1 0 1 0 0,2-12-1 0 0,-2 6-20 0 0,-1 1 0 0 0,-1-1 0 0 0,0 0-1 0 0,-1 0 1 0 0,0 1 0 0 0,-1-1 0 0 0,0 1-1 0 0,0 0 1 0 0,-2 0 0 0 0,1 0-1 0 0,-1 0 1 0 0,-1 1 0 0 0,-10-16 0 0 0,2 6-22 0 0,-1 1 0 0 0,-1 0 1 0 0,0 2-1 0 0,-2-1 1 0 0,-29-22-1 0 0,36 31 2 0 0,0 1 0 0 0,-1 1 0 0 0,0 0 1 0 0,0 0-1 0 0,0 1 0 0 0,-1 0 0 0 0,1 1 0 0 0,-1 1 0 0 0,-23-5 0 0 0,33 9 17 0 0,0-1 0 0 0,0 1 0 0 0,1 0 0 0 0,-1 0 0 0 0,0 0 0 0 0,0 1 0 0 0,0-1 0 0 0,0 1 0 0 0,0-1-1 0 0,0 1 1 0 0,0 0 0 0 0,1 0 0 0 0,-1 0 0 0 0,0 1 0 0 0,1-1 0 0 0,-1 1 0 0 0,-3 2 0 0 0,3-1 6 0 0,0 0 0 0 0,0 1 0 0 0,0-1 1 0 0,1 0-1 0 0,-1 1 0 0 0,1 0 0 0 0,0-1 0 0 0,0 1 1 0 0,1 0-1 0 0,-1 0 0 0 0,0 5 0 0 0,-1 2 20 0 0,1 1 0 0 0,0-1 0 0 0,1 1-1 0 0,0 0 1 0 0,1 0 0 0 0,1-1 0 0 0,-1 1-1 0 0,4 12 1 0 0,1-5 10 0 0,0 0-1 0 0,1-1 1 0 0,1 1 0 0 0,1-2-1 0 0,11 19 1 0 0,56 83 170 0 0,-71-114-182 0 0,178 235 511 0 0,-45-63-49 0 0,-16 9 237 0 0,-120-184-705 0 0,8 14 219 0 0,9 24-1 0 0,-16-36-181 0 0,-1 1 1 0 0,1-1-1 0 0,-1 0 0 0 0,0 1 0 0 0,0-1 1 0 0,-1 1-1 0 0,1-1 0 0 0,-1 1 0 0 0,0-1 1 0 0,0 1-1 0 0,-2 5 0 0 0,2-9-36 0 0,0 0 1 0 0,-1 1-1 0 0,0-1 0 0 0,1 0 0 0 0,-1 0 0 0 0,0 0 0 0 0,1 0 0 0 0,-1 0 0 0 0,0 0 0 0 0,0 0 1 0 0,0 0-1 0 0,0 0 0 0 0,0 0 0 0 0,0 0 0 0 0,0-1 0 0 0,0 1 0 0 0,-1 0 0 0 0,1-1 1 0 0,0 1-1 0 0,0-1 0 0 0,0 1 0 0 0,-1-1 0 0 0,1 1 0 0 0,-2-1 0 0 0,-4 1 20 0 0,-1 0 1 0 0,1 0-1 0 0,-9-1 0 0 0,14 0-24 0 0,-34-2-194 0 0,0-2-1 0 0,0-2 1 0 0,-58-16 0 0 0,0-1-798 0 0,-157-17-3454 0 0,141 25-1378 0 0,-25-7-2489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3208 0 0,'0'0'8215'0'0,"0"-13"-6784"0"0,3-42 42 0 0,-2 51-1282 0 0,0 0 1 0 0,0-1 0 0 0,0 1-1 0 0,0 0 1 0 0,1 0 0 0 0,0 0 0 0 0,0 0-1 0 0,0 0 1 0 0,0 0 0 0 0,1 0-1 0 0,-1 1 1 0 0,1-1 0 0 0,0 1-1 0 0,0 0 1 0 0,0 0 0 0 0,1 0 0 0 0,3-3-1 0 0,3-3 157 0 0,-1 1 13 0 0,1 0 0 0 0,0 1 0 0 0,1-1 0 0 0,-1 2 1 0 0,16-8-1 0 0,-20 11-243 0 0,1 1 0 0 0,0-1 0 0 0,-1 1 1 0 0,1 0-1 0 0,0 1 0 0 0,0 0 0 0 0,0 0 0 0 0,1 0 1 0 0,-1 1-1 0 0,13 1 0 0 0,-18 0-110 0 0,1-1 1 0 0,0 1-1 0 0,0 0 0 0 0,-1 0 1 0 0,1 0-1 0 0,-1 0 0 0 0,1 1 1 0 0,-1-1-1 0 0,1 1 0 0 0,-1 0 0 0 0,0-1 1 0 0,0 1-1 0 0,1 0 0 0 0,-1 0 1 0 0,-1 0-1 0 0,1 1 0 0 0,0-1 1 0 0,-1 0-1 0 0,1 1 0 0 0,2 4 1 0 0,1 5-14 0 0,0 1 1 0 0,-1 0 0 0 0,4 17 0 0 0,1 4-39 0 0,-3-20-111 0 0,0 0 0 0 0,0-1 0 0 0,1 1 0 0 0,1-1 0 0 0,14 17 0 0 0,-12-17-1511 0 0,1-1 0 0 0,20 17 0 0 0,-21-22-2109 0 0,0-6-1323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4:45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94 442 7221 0 0,'0'0'9007'0'0,"-14"4"-8206"0"0,-46 13-115 0 0,42-9 358 0 0,18-8-1026 0 0,0 0 1 0 0,0 1 0 0 0,0-1 0 0 0,0 0-1 0 0,0 0 1 0 0,-1 0 0 0 0,1 0 0 0 0,0 0-1 0 0,0 0 1 0 0,0 0 0 0 0,0 1 0 0 0,0-1-1 0 0,0 0 1 0 0,0 0 0 0 0,0 0 0 0 0,0 0-1 0 0,0 0 1 0 0,0 1 0 0 0,0-1 0 0 0,0 0-1 0 0,0 0 1 0 0,0 0 0 0 0,0 0 0 0 0,0 0-1 0 0,0 1 1 0 0,0-1 0 0 0,0 0 0 0 0,0 0-1 0 0,0 0 1 0 0,0 0 0 0 0,0 0 0 0 0,0 1-1 0 0,0-1 1 0 0,0 0 0 0 0,0 0 0 0 0,0 0-1 0 0,1 0 1 0 0,-1 0 0 0 0,0 0 0 0 0,0 1-1 0 0,0-1 1 0 0,0 0 0 0 0,0 0 0 0 0,0 0 0 0 0,0 0-1 0 0,1 0 1 0 0,17 6 1074 0 0,-17-6-1073 0 0,30 4 563 0 0,0-1-1 0 0,0-1 1 0 0,43-4 0 0 0,97-17-120 0 0,-162 18-419 0 0,321-52 408 0 0,-39 6-255 0 0,779-75 116 0 0,-928 108-321 0 0,949-77 35 0 0,1 46 332 0 0,-872 42-361 0 0,608-19 1401 0 0,-745 17-1178 0 0,162-30 0 0 0,-239 34-211 0 0,16-6 179 0 0,-21 6-185 0 0,0 1 0 0 0,-1-1 0 0 0,1 1 0 0 0,0-1 0 0 0,-1 0 0 0 0,1 1 0 0 0,-1-1 0 0 0,1 1 0 0 0,-1-1 0 0 0,1 0 0 0 0,-1 0 0 0 0,1 1 0 0 0,-1-1 0 0 0,0 0 0 0 0,1 0 0 0 0,-1 0 0 0 0,0 1 0 0 0,0-1 0 0 0,0 0 0 0 0,1 0 0 0 0,-1 0 0 0 0,0 0 0 0 0,0-1 0 0 0,-1 2-49 0 0,1-1 0 0 0,-1 1 0 0 0,1-1 1 0 0,-1 1-1 0 0,1-1 0 0 0,-1 1 0 0 0,0 0 0 0 0,1-1 0 0 0,-1 1 0 0 0,0 0 0 0 0,1-1 0 0 0,-1 1 1 0 0,0 0-1 0 0,1 0 0 0 0,-1-1 0 0 0,0 1 0 0 0,1 0 0 0 0,-1 0 0 0 0,0 0 0 0 0,1 0 0 0 0,-1 0 1 0 0,0 0-1 0 0,0 0 0 0 0,1 0 0 0 0,-1 1 0 0 0,0-1 0 0 0,-24 4-1378 0 0,15 0-71 0 0,1 1-1 0 0,-17 11 1 0 0,-5 3-5636 0 0,15-11 1502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120 192 7777 0 0,'0'0'5601'0'0,"-15"-7"-4894"0"0,-48-20 5 0 0,61 25-593 0 0,-1 1-1 0 0,1 0 1 0 0,0 0-1 0 0,-1 1 1 0 0,1-1-1 0 0,0 0 1 0 0,-1 1-1 0 0,1-1 1 0 0,-1 1-1 0 0,1 0 1 0 0,-1 0-1 0 0,-3 0 1 0 0,-1 1 1534 0 0,372-26 57 0 0,-250 14-1597 0 0,-23 2-72 0 0,337-28 226 0 0,2 16-24 0 0,-57 20-208 0 0,122-3 92 0 0,-482 4-124 0 0,16-1 19 0 0,0-1 1 0 0,51-10 0 0 0,-81 12-37 0 0,1 0 0 0 0,-1 0 1 0 0,1 0-1 0 0,-1 0 0 0 0,1 0 1 0 0,-1 0-1 0 0,1 0 0 0 0,-1 0 0 0 0,1 0 1 0 0,-1-1-1 0 0,0 1 0 0 0,1 0 1 0 0,-1 0-1 0 0,1-1 0 0 0,-1 1 0 0 0,0 0 1 0 0,1-1-1 0 0,-1 1 0 0 0,0 0 1 0 0,1-1-1 0 0,-1 1 0 0 0,0 0 0 0 0,1-1 1 0 0,-1 1-1 0 0,0-1 0 0 0,0 1 0 0 0,0 0 1 0 0,1-1-1 0 0,-1 1 0 0 0,0-1 1 0 0,0 1-1 0 0,0-1 0 0 0,0 0-20 0 0,0 1 0 0 0,-1-1 0 0 0,1 0-1 0 0,0 1 1 0 0,-1-1 0 0 0,1 1 0 0 0,-1-1 0 0 0,1 1-1 0 0,-1 0 1 0 0,1-1 0 0 0,-1 1 0 0 0,1-1 0 0 0,-1 1-1 0 0,1 0 1 0 0,-1-1 0 0 0,1 1 0 0 0,-1 0 0 0 0,0 0-1 0 0,1 0 1 0 0,-1-1 0 0 0,1 1 0 0 0,-1 0 0 0 0,0 0-1 0 0,-30-5-1374 0 0,0 2-1 0 0,0 2 1 0 0,-46 2-1 0 0,46 0-228 0 0,-24 2-1714 0 0,-22 3-1252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6645 0 0,'0'0'8941'0'0,"23"-6"-8464"0"0,-14 4-422 0 0,176-36 722 0 0,83 7-172 0 0,320 2 1 0 0,-569 29-600 0 0,470-12 65 0 0,-413 3-23 0 0,78-20-1 0 0,-149 28-52 0 0,3 0-5 0 0,0-1 0 0 0,0 0 0 0 0,0 0-1 0 0,-1-1 1 0 0,0 0 0 0 0,14-7 0 0 0,-43 13-5263 0 0,-17 10-1337 0 0,27-10 2571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8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467 584 3816 0 0,'0'0'6276'0'0,"-2"-14"-5657"0"0,-12-44 312 0 0,12 52-712 0 0,0 0 0 0 0,0 0 1 0 0,-1 0-1 0 0,1 1 0 0 0,-2-1 0 0 0,1 1 1 0 0,0-1-1 0 0,-1 1 0 0 0,0 0 0 0 0,0 1 1 0 0,-1-1-1 0 0,1 1 0 0 0,-1 0 1 0 0,0 0-1 0 0,-8-5 0 0 0,9 6-139 0 0,0 1 0 0 0,0 0 0 0 0,0 0 0 0 0,-1 0 0 0 0,1 0 1 0 0,0 1-1 0 0,-1 0 0 0 0,1 0 0 0 0,-1 0 0 0 0,1 0 0 0 0,-1 1 0 0 0,1-1 0 0 0,-6 2 0 0 0,3-1-11 0 0,0 1 0 0 0,0 1 0 0 0,0-1-1 0 0,0 1 1 0 0,0 1 0 0 0,0-1 0 0 0,-10 6 0 0 0,-3 4 104 0 0,0 2 0 0 0,0 0 0 0 0,-33 31 0 0 0,34-27-82 0 0,1 0 1 0 0,0 1-1 0 0,-25 38 1 0 0,37-49-98 0 0,1 0-1 0 0,0 0 1 0 0,1 1-1 0 0,0 0 1 0 0,0-1 0 0 0,1 1-1 0 0,0 1 1 0 0,1-1-1 0 0,0 0 1 0 0,0 1 0 0 0,1-1-1 0 0,0 1 1 0 0,1 12-1 0 0,0-19 11 0 0,0-1-1 0 0,1 0 0 0 0,-1 0 1 0 0,1 1-1 0 0,0-1 1 0 0,-1 0-1 0 0,1 0 0 0 0,0 0 1 0 0,0 0-1 0 0,1 0 1 0 0,-1 0-1 0 0,0 0 0 0 0,0 0 1 0 0,1 0-1 0 0,0-1 1 0 0,2 3-1 0 0,-1-2 19 0 0,0 1 0 0 0,0-1 0 0 0,0-1 0 0 0,1 1 0 0 0,-1 0 0 0 0,1-1 0 0 0,-1 0 0 0 0,1 0 0 0 0,5 1 0 0 0,0 0 49 0 0,1-1 1 0 0,0-1 0 0 0,0 0 0 0 0,0 0 0 0 0,0-1 0 0 0,0 0 0 0 0,10-2 0 0 0,-5-2-17 0 0,0 0 0 0 0,0 0 0 0 0,-1-1 1 0 0,0-1-1 0 0,0-1 0 0 0,0 0 0 0 0,-1 0 0 0 0,24-21 0 0 0,-14 8-11 0 0,0-2 0 0 0,-1 0 0 0 0,27-39-1 0 0,-22 22 42 0 0,-2-1 0 0 0,-2-1 0 0 0,-2-1 0 0 0,-1-1 0 0 0,-2-1 0 0 0,-3 0 0 0 0,-1-1-1 0 0,-2-1 1 0 0,6-56 0 0 0,-18 99-45 0 0,2-8 188 0 0,0-1 0 0 0,-1 1 1 0 0,-1 0-1 0 0,0-1 0 0 0,-3-20 0 0 0,3 33-224 0 0,0 0 0 0 0,0-1 0 0 0,-1 1-1 0 0,1 0 1 0 0,0-1 0 0 0,0 1 0 0 0,0-1 0 0 0,0 1 0 0 0,0 0-1 0 0,-1-1 1 0 0,1 1 0 0 0,0 0 0 0 0,0-1 0 0 0,0 1 0 0 0,-1 0 0 0 0,1-1-1 0 0,0 1 1 0 0,-1 0 0 0 0,1 0 0 0 0,0-1 0 0 0,-1 1 0 0 0,1 0-1 0 0,0 0 1 0 0,-1 0 0 0 0,1-1 0 0 0,0 1 0 0 0,-1 0 0 0 0,1 0 0 0 0,0 0-1 0 0,-1 0 1 0 0,1 0 0 0 0,-1 0 0 0 0,1 0 0 0 0,0 0 0 0 0,-1 0-1 0 0,1 0 1 0 0,-1 0 0 0 0,1 0 0 0 0,0 0 0 0 0,-1 0 0 0 0,1 0 0 0 0,-1 0-1 0 0,1 1 1 0 0,0-1 0 0 0,-1 0 0 0 0,1 0 0 0 0,0 0 0 0 0,-1 0-1 0 0,1 1 1 0 0,0-1 0 0 0,-1 0 0 0 0,1 0 0 0 0,0 1 0 0 0,-1 0 0 0 0,-16 16-103 0 0,7-3 90 0 0,1 1 1 0 0,1 1-1 0 0,0-1 0 0 0,1 1 1 0 0,1 0-1 0 0,0 1 1 0 0,1 0-1 0 0,-5 33 1 0 0,7-26-54 0 0,1 1 1 0 0,1 0 0 0 0,1-1 0 0 0,1 1-1 0 0,7 43 1 0 0,-2-40-389 0 0,1 1 0 0 0,17 41 1 0 0,-17-54-710 0 0,1 1 1 0 0,0-2 0 0 0,1 1-1 0 0,1-1 1 0 0,15 18 0 0 0,-24-31 488 0 0,1 0 0 0 0,0 0 1 0 0,0 0-1 0 0,0 0 1 0 0,0 0-1 0 0,4 2 0 0 0,18 3-6227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8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0 284 10045 0 0,'0'0'4972'0'0,"14"0"-4336"0"0,2 0-490 0 0,71-3 444 0 0,-66 0-399 0 0,0 0 0 0 0,1-2 0 0 0,-2 0 0 0 0,24-10 0 0 0,-29 9-21 0 0,-1 0 0 0 0,0-1 0 0 0,-1-1 0 0 0,1 0 1 0 0,-1-1-1 0 0,17-15 0 0 0,-25 19-91 0 0,-1 0-1 0 0,1 0 1 0 0,-1 0-1 0 0,0-1 0 0 0,0 0 1 0 0,0 0-1 0 0,-1 0 1 0 0,0 0-1 0 0,0 0 1 0 0,-1-1-1 0 0,1 1 1 0 0,-1-1-1 0 0,1-7 1 0 0,-3 11-44 0 0,0-1-1 0 0,1 1 1 0 0,-1 0-1 0 0,0 0 1 0 0,0 0 0 0 0,-1 0-1 0 0,1 0 1 0 0,-1 0 0 0 0,1 0-1 0 0,-1 0 1 0 0,0 0-1 0 0,0 0 1 0 0,0 1 0 0 0,-1-1-1 0 0,1 0 1 0 0,-1 1 0 0 0,0-1-1 0 0,1 0 1 0 0,-1 1-1 0 0,0 0 1 0 0,0-1 0 0 0,0 1-1 0 0,-1 0 1 0 0,1 0 0 0 0,-1 1-1 0 0,1-1 1 0 0,-1 0-1 0 0,1 1 1 0 0,-1-1 0 0 0,0 1-1 0 0,-5-2 1 0 0,-1 1 4 0 0,0-1 1 0 0,0 1-1 0 0,0 1 0 0 0,0 0 1 0 0,-1 0-1 0 0,1 1 1 0 0,-1 0-1 0 0,1 0 0 0 0,0 1 1 0 0,0 1-1 0 0,-1 0 0 0 0,1 0 1 0 0,0 0-1 0 0,0 1 0 0 0,0 1 1 0 0,1-1-1 0 0,-1 1 1 0 0,1 1-1 0 0,0 0 0 0 0,-12 9 1 0 0,11-7-45 0 0,0-1 0 0 0,1 2 0 0 0,0-1 0 0 0,0 1 0 0 0,1 0 0 0 0,0 1 0 0 0,1 0 0 0 0,0 0 0 0 0,0 0 0 0 0,1 1 0 0 0,0-1 1 0 0,1 1-1 0 0,0 1 0 0 0,0-1 0 0 0,1 0 0 0 0,0 1 0 0 0,-1 17 0 0 0,4-20-14 0 0,0 0 0 0 0,0 1-1 0 0,1-1 1 0 0,0 0 0 0 0,1 1 0 0 0,-1-1 0 0 0,2 0 0 0 0,-1 0-1 0 0,1 0 1 0 0,1 0 0 0 0,-1-1 0 0 0,1 1 0 0 0,0-1 0 0 0,1 0-1 0 0,0 0 1 0 0,0-1 0 0 0,1 1 0 0 0,-1-1 0 0 0,1 0 0 0 0,1-1-1 0 0,-1 1 1 0 0,1-1 0 0 0,11 6 0 0 0,-4-2-229 0 0,1-2 1 0 0,0 0-1 0 0,0-1 0 0 0,1 0 0 0 0,-1-1 1 0 0,1-1-1 0 0,0-1 0 0 0,22 3 1 0 0,-18-5-1015 0 0,0 0 0 0 0,0-1 1 0 0,1-1-1 0 0,-1-1 0 0 0,-1-1 1 0 0,28-7-1 0 0,-10 1-3120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346 224 9369 0 0,'0'0'2260'0'0,"-10"-15"-1082"0"0,-32-52 285 0 0,33 52-869 0 0,0 1 0 0 0,-1 0 0 0 0,-1 1 0 0 0,0 0 0 0 0,-1 0 0 0 0,0 2 0 0 0,-25-20 0 0 0,33 29-575 0 0,-1-1 0 0 0,1 1 0 0 0,-1 0 0 0 0,1 0 0 0 0,-1 1 0 0 0,0-1 0 0 0,0 1 0 0 0,0 0 0 0 0,0 0 0 0 0,0 1 0 0 0,0 0 0 0 0,0-1 0 0 0,0 2 0 0 0,0-1 0 0 0,0 0 0 0 0,0 1 0 0 0,0 0 0 0 0,1 0 0 0 0,-1 1 0 0 0,0-1 0 0 0,0 1 0 0 0,1 0 0 0 0,-1 1 0 0 0,1-1 0 0 0,0 1 0 0 0,0-1 0 0 0,-1 1 0 0 0,2 0 1 0 0,-1 1-1 0 0,0-1 0 0 0,1 1 0 0 0,-1 0 0 0 0,1 0 0 0 0,0 0 0 0 0,1 0 0 0 0,-1 0 0 0 0,1 0 0 0 0,-4 10 0 0 0,2 3-5 0 0,0 0 0 0 0,2 0 0 0 0,0 1 0 0 0,0-1 0 0 0,2 1 0 0 0,1-1 0 0 0,3 27 0 0 0,10 35 601 0 0,28 96-1 0 0,-5-31-207 0 0,-29-107-352 0 0,-2 1 0 0 0,-2 0 0 0 0,-1 1 0 0 0,-3 45 0 0 0,-4-55-494 0 0,4-28 278 0 0,0 0 0 0 0,-1 0-1 0 0,1 0 1 0 0,0 0 0 0 0,0 0 0 0 0,-1 0 0 0 0,1-1 0 0 0,-1 1 0 0 0,1 0-1 0 0,0 0 1 0 0,-1 0 0 0 0,0 0 0 0 0,1-1 0 0 0,-1 1 0 0 0,1 0 0 0 0,-1-1-1 0 0,0 1 1 0 0,0 0 0 0 0,1-1 0 0 0,-1 1 0 0 0,0-1 0 0 0,0 1-1 0 0,0-1 1 0 0,0 1 0 0 0,1-1 0 0 0,-2 1 0 0 0,0-2-356 0 0,1 0 0 0 0,0 0-1 0 0,0 1 1 0 0,0-1 0 0 0,0 0 0 0 0,0 0 0 0 0,0 0 0 0 0,0-1-1 0 0,0 1 1 0 0,0 0 0 0 0,1 0 0 0 0,-1 0 0 0 0,0-1 0 0 0,1 1 0 0 0,-1 0-1 0 0,1 0 1 0 0,-1-3 0 0 0,-6-20-5259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9129 0 0,'0'0'6518'0'0,"13"-13"-5273"0"0,44-43-395 0 0,-54 53-781 0 0,1 0 1 0 0,0 0 0 0 0,-1 0 0 0 0,1 0-1 0 0,1 1 1 0 0,-1 0 0 0 0,0 0-1 0 0,0 0 1 0 0,1 1 0 0 0,-1-1 0 0 0,1 1-1 0 0,-1 0 1 0 0,1 0 0 0 0,0 1-1 0 0,0-1 1 0 0,-1 1 0 0 0,1 0 0 0 0,5 1-1 0 0,2-1 58 0 0,-1 0-45 0 0,-1 0-1 0 0,1 1 1 0 0,0 0-1 0 0,-1 1 1 0 0,1 0-1 0 0,-1 1 1 0 0,14 5-1 0 0,-18-5-66 0 0,0 0-1 0 0,-1 0 1 0 0,1 0 0 0 0,-1 1-1 0 0,0 0 1 0 0,0 0-1 0 0,0 1 1 0 0,0-1-1 0 0,-1 1 1 0 0,1 0-1 0 0,-1 0 1 0 0,-1 1 0 0 0,5 7-1 0 0,-3-4-9 0 0,0 1 0 0 0,-1 0-1 0 0,-1 0 1 0 0,1 1 0 0 0,-2-1 0 0 0,3 18-1 0 0,-3-6-629 0 0,0 0-1 0 0,-3 27 0 0 0,1-46 218 0 0,-1 0 1 0 0,1 0-1 0 0,-1 0 0 0 0,1 0 1 0 0,-1-1-1 0 0,-2 6 1 0 0,3-7-76 0 0,-1 0 0 0 0,1 0-1 0 0,-1-1 1 0 0,1 1 0 0 0,-1 0 0 0 0,1 0 0 0 0,-1-1 0 0 0,0 1 0 0 0,1 0 0 0 0,-1-1 0 0 0,0 1 0 0 0,1-1 0 0 0,-1 1 0 0 0,-2 0 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2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10965 0 0,'0'0'8435'0'0,"12"11"-8136"0"0,41 34-89 0 0,-49-41-190 0 0,0 1-1 0 0,0-1 0 0 0,-1 1 1 0 0,1 0-1 0 0,-1 0 1 0 0,0 0-1 0 0,-1 0 0 0 0,1 1 1 0 0,-1-1-1 0 0,0 1 1 0 0,0 0-1 0 0,-1-1 0 0 0,1 1 1 0 0,-1 0-1 0 0,-1 0 1 0 0,1 10-1 0 0,0-9-25 0 0,-1 12-38 0 0,0-16-106 0 0,0 1-1 0 0,0 0 1 0 0,0 0 0 0 0,1-1 0 0 0,-1 1 0 0 0,1 0-1 0 0,1 4 1 0 0,-2-8 128 0 0,0 0 0 0 0,1 0 0 0 0,-1 0 0 0 0,0 1 1 0 0,0-1-1 0 0,0 0 0 0 0,0 0 0 0 0,1 0 0 0 0,-1 0 0 0 0,0 1 0 0 0,0-1 0 0 0,0 0 0 0 0,1 0 0 0 0,-1 0 1 0 0,0 0-1 0 0,0 0 0 0 0,1 0 0 0 0,-1 0 0 0 0,0 0 0 0 0,0 0 0 0 0,1 1 0 0 0,-1-1 0 0 0,0 0 0 0 0,0 0 1 0 0,1 0-1 0 0,-1 0 0 0 0,0-1 0 0 0,0 1 0 0 0,1 0 0 0 0,-1 0 0 0 0,0 0 0 0 0,0 0 0 0 0,0 0 0 0 0,1 0 1 0 0,-1 0-1 0 0,0 0 0 0 0,0 0 0 0 0,1-1 0 0 0,-1 1 0 0 0,0 0 0 0 0,0 0 0 0 0,0 0 0 0 0,0 0 0 0 0,1-1 1 0 0,9-8-124 0 0,-9 8 82 0 0,38-41-555 0 0,18-19 433 0 0,-49 54 313 0 0,1-1-1 0 0,0 1 1 0 0,0 1 0 0 0,1 0 0 0 0,11-6 0 0 0,-19 11-83 0 0,-1 0 1 0 0,1 1 0 0 0,-1-1 0 0 0,1 1-1 0 0,0-1 1 0 0,-1 1 0 0 0,1 0 0 0 0,0-1-1 0 0,-1 1 1 0 0,1 0 0 0 0,0 0 0 0 0,-1 0-1 0 0,1 0 1 0 0,0 1 0 0 0,-1-1-1 0 0,1 0 1 0 0,-1 1 0 0 0,1-1 0 0 0,0 1-1 0 0,-1-1 1 0 0,1 1 0 0 0,-1 0 0 0 0,1 0-1 0 0,-1 0 1 0 0,0 0 0 0 0,2 1 0 0 0,2 3 23 0 0,0 0 0 0 0,-1 0 1 0 0,0 0-1 0 0,0 1 0 0 0,4 6 1 0 0,4 6 165 0 0,-6-9-199 0 0,0 0 0 0 0,1-1 0 0 0,1 1-1 0 0,-1-2 1 0 0,1 1 0 0 0,1-1 0 0 0,-1 0-1 0 0,1-1 1 0 0,1 0 0 0 0,-1 0-1 0 0,1-1 1 0 0,0-1 0 0 0,0 1 0 0 0,0-2-1 0 0,0 1 1 0 0,19 3 0 0 0,-4-4-42 0 0,0 0 0 0 0,0-1 1 0 0,0-2-1 0 0,-1 0 0 0 0,1-2 0 0 0,0 0 1 0 0,0-2-1 0 0,-1-1 0 0 0,33-10 1 0 0,-39 8-16 0 0,0 0 0 0 0,0-1 0 0 0,-1 0 0 0 0,0-2 0 0 0,-1 0 1 0 0,0-1-1 0 0,0 0 0 0 0,-1-1 0 0 0,-1-1 0 0 0,0-1 0 0 0,-1 0 1 0 0,20-26-1 0 0,-27 30 21 0 0,0 1 0 0 0,-1-1 0 0 0,0 0 0 0 0,-1 0 1 0 0,0-1-1 0 0,0 1 0 0 0,-1-1 0 0 0,3-19 0 0 0,-6 25 5 0 0,1 0-1 0 0,-1 0 1 0 0,0 0-1 0 0,0 0 0 0 0,-1 0 1 0 0,0 1-1 0 0,0-1 1 0 0,0 0-1 0 0,-3-8 0 0 0,3 10-2 0 0,-1 0-1 0 0,0 0 0 0 0,1 0 0 0 0,-1 0 0 0 0,-1 0 0 0 0,1 1 0 0 0,0-1 1 0 0,-1 1-1 0 0,1-1 0 0 0,-1 1 0 0 0,0 0 0 0 0,1 0 0 0 0,-1 0 0 0 0,-6-3 1 0 0,1 2 17 0 0,0 0 0 0 0,0 1 0 0 0,0-1 1 0 0,0 2-1 0 0,0-1 0 0 0,0 1 1 0 0,-1 1-1 0 0,1-1 0 0 0,0 1 1 0 0,0 1-1 0 0,-1-1 0 0 0,1 2 0 0 0,0-1 1 0 0,0 1-1 0 0,0 0 0 0 0,0 1 1 0 0,0-1-1 0 0,1 2 0 0 0,-1-1 1 0 0,1 1-1 0 0,0 0 0 0 0,0 1 1 0 0,-8 6-1 0 0,9-7-13 0 0,1 1 1 0 0,-1 0 0 0 0,1 1-1 0 0,0-1 1 0 0,0 1-1 0 0,1 0 1 0 0,0 1-1 0 0,0-1 1 0 0,0 1-1 0 0,1-1 1 0 0,-4 11 0 0 0,5-11 2 0 0,1 0 1 0 0,-1 1 0 0 0,1-1 0 0 0,1 0 0 0 0,-1 0-1 0 0,1 1 1 0 0,0-1 0 0 0,1 0 0 0 0,-1 1 0 0 0,1-1 0 0 0,0 0-1 0 0,1 0 1 0 0,0 0 0 0 0,4 11 0 0 0,0-4 33 0 0,1-1 1 0 0,0 0-1 0 0,1-1 1 0 0,0 1-1 0 0,1-2 1 0 0,0 1-1 0 0,1-1 1 0 0,0 0-1 0 0,0-1 1 0 0,1 0-1 0 0,16 9 1 0 0,14 7 78 0 0,84 36 0 0 0,-110-54-111 0 0,21 8-92 0 0,-12-5-838 0 0,24 13-1 0 0,-48-23 794 0 0,1 0 0 0 0,-1 1 1 0 0,1-1-1 0 0,-1 0 0 0 0,1 1 0 0 0,-1-1 0 0 0,1 1 0 0 0,-1-1 0 0 0,1 1 1 0 0,-1-1-1 0 0,1 1 0 0 0,-1-1 0 0 0,0 1 0 0 0,1-1 0 0 0,-1 1 0 0 0,0 0 1 0 0,1-1-1 0 0,-1 1 0 0 0,0-1 0 0 0,0 1 0 0 0,1 1 0 0 0,-2-2-86 0 0,1 1-1 0 0,0-1 1 0 0,0 1-1 0 0,0-1 1 0 0,-1 1-1 0 0,1-1 1 0 0,0 0-1 0 0,0 1 1 0 0,-1-1-1 0 0,1 0 1 0 0,0 1-1 0 0,-1-1 1 0 0,1 0-1 0 0,-1 1 1 0 0,1-1-1 0 0,0 0 1 0 0,-1 0-1 0 0,1 0 1 0 0,-1 1-1 0 0,1-1 1 0 0,0 0-1 0 0,-1 0 1 0 0,1 0-1 0 0,-1 0 0 0 0,1 0 1 0 0,-1 0-1 0 0,1 0 1 0 0,-1 0-1 0 0,1 0 1 0 0,-1 0-1 0 0,1 0 1 0 0,-1 0-1 0 0,0 0 1 0 0,-16 0-4987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0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7173 0 0,'0'0'8654'0'0,"13"-13"-7995"0"0,5-3-494 0 0,25-19 0 0 0,-39 32-145 0 0,0 1 1 0 0,1 0 0 0 0,-1 0 0 0 0,0 0-1 0 0,1 1 1 0 0,-1 0 0 0 0,1-1-1 0 0,-1 1 1 0 0,1 1 0 0 0,-1-1 0 0 0,1 1-1 0 0,0 0 1 0 0,-1 0 0 0 0,10 1 0 0 0,4 0 47 0 0,5 0 9 0 0,0 0 1 0 0,0 2-1 0 0,-1 0 1 0 0,0 2-1 0 0,1 0 1 0 0,24 10 0 0 0,-29-8-8 0 0,-1 1 0 0 0,0 0 1 0 0,0 2-1 0 0,0 0 0 0 0,-2 0 1 0 0,1 2-1 0 0,24 23 0 0 0,-33-29-44 0 0,-1 2 0 0 0,0-1 0 0 0,0 1 0 0 0,-1 0 0 0 0,0 0-1 0 0,5 11 1 0 0,-8-14 9 0 0,0-1 0 0 0,-1 1-1 0 0,1-1 1 0 0,-1 1 0 0 0,0 0-1 0 0,0-1 1 0 0,-1 1-1 0 0,1 0 1 0 0,-1 0 0 0 0,0-1-1 0 0,0 1 1 0 0,-1 0 0 0 0,1 0-1 0 0,-3 7 1 0 0,2-9 26 0 0,0-1 0 0 0,-1 1-1 0 0,1 0 1 0 0,-1 0 0 0 0,1-1-1 0 0,-1 1 1 0 0,0-1 0 0 0,0 0 0 0 0,0 0-1 0 0,-1 1 1 0 0,1-1 0 0 0,0 0 0 0 0,-1-1-1 0 0,1 1 1 0 0,-1 0 0 0 0,0-1 0 0 0,-5 3-1 0 0,4-2 57 0 0,-1-1 0 0 0,0 1 0 0 0,0-1 0 0 0,0 0 0 0 0,0 0 0 0 0,0-1 0 0 0,0 1 0 0 0,0-1 0 0 0,0 0 0 0 0,-6-1 0 0 0,9 1-87 0 0,0-1 1 0 0,0 0-1 0 0,0 0 1 0 0,0 1-1 0 0,0-1 1 0 0,1 0 0 0 0,-1 0-1 0 0,0-1 1 0 0,0 1-1 0 0,1 0 1 0 0,-1-1-1 0 0,1 1 1 0 0,-1-1-1 0 0,1 1 1 0 0,-1-1 0 0 0,1 0-1 0 0,0 1 1 0 0,0-1-1 0 0,0 0 1 0 0,0 0-1 0 0,0 0 1 0 0,0 0 0 0 0,-1-4-1 0 0,0-2-5 0 0,0 0-1 0 0,1-1 1 0 0,-1 1 0 0 0,1-15-1 0 0,1 13-48 0 0,1 0-1 0 0,0 0 0 0 0,1 0 1 0 0,0 1-1 0 0,1-1 0 0 0,0 1 1 0 0,0-1-1 0 0,1 1 0 0 0,0 0 0 0 0,1 0 1 0 0,0 1-1 0 0,0-1 0 0 0,10-11 1 0 0,1 0-98 0 0,2 1 1 0 0,0 1-1 0 0,0 1 0 0 0,25-18 1 0 0,-28 24-152 0 0,0 1 0 0 0,1 0 0 0 0,0 1 0 0 0,1 1 0 0 0,0 1 1 0 0,22-8-1 0 0,-25 12-547 0 0,0 0 0 0 0,0 0-1 0 0,19 0 1 0 0,-21 2-530 0 0,0 1-1 0 0,1 1 0 0 0,-1 0 1 0 0,15 4-1 0 0,-3 1-3229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26 8929 0 0,'0'0'10278'0'0,"-13"13"-9823"0"0,-42 46-161 0 0,53-57-265 0 0,-1 1 0 0 0,1-1 0 0 0,0 1 0 0 0,0 0 0 0 0,0 0 0 0 0,1 0 0 0 0,-1 0 0 0 0,1 1 0 0 0,-1-1 0 0 0,1 0 0 0 0,0 1 0 0 0,0-1 0 0 0,1 0 0 0 0,-1 1 0 0 0,1-1 0 0 0,-1 1 0 0 0,1-1 0 0 0,1 8 0 0 0,-1 0 59 0 0,0-7-66 0 0,1 0 1 0 0,-1 0-1 0 0,0-1 0 0 0,1 1 0 0 0,0 0 1 0 0,0-1-1 0 0,0 1 0 0 0,0 0 0 0 0,1-1 1 0 0,-1 1-1 0 0,1-1 0 0 0,0 0 0 0 0,0 0 1 0 0,0 1-1 0 0,4 3 0 0 0,-2-3 1 0 0,1 0-1 0 0,-1 0 0 0 0,1-1 1 0 0,0 1-1 0 0,0-1 0 0 0,0 0 0 0 0,0-1 1 0 0,1 1-1 0 0,6 1 0 0 0,0 0-3 0 0,0-1 0 0 0,1 0 0 0 0,-1-1 0 0 0,1-1 0 0 0,0 0-1 0 0,-1 0 1 0 0,1-1 0 0 0,22-4 0 0 0,-24 2-18 0 0,0-1 0 0 0,0-1 0 0 0,0 0 0 0 0,-1 0 1 0 0,1-1-1 0 0,-1-1 0 0 0,0 0 0 0 0,0 0 0 0 0,-1-1 0 0 0,0 0 0 0 0,0 0 0 0 0,9-11 1 0 0,6-8 102 0 0,-2-1 0 0 0,33-49 0 0 0,-39 49-39 0 0,-9 15 428 0 0,16-21 0 0 0,-23 33-487 0 0,0 0-1 0 0,0 0 1 0 0,0 0-1 0 0,0 0 1 0 0,0-1-1 0 0,0 1 1 0 0,1 0-1 0 0,-1 0 1 0 0,0 0 0 0 0,0 0-1 0 0,0 0 1 0 0,0 0-1 0 0,0 0 1 0 0,0 0-1 0 0,0 0 1 0 0,1 0-1 0 0,-1 0 1 0 0,0 0 0 0 0,0 0-1 0 0,0 0 1 0 0,0 0-1 0 0,0 0 1 0 0,1 0-1 0 0,-1 0 1 0 0,0 0-1 0 0,0 0 1 0 0,0 0-1 0 0,0 0 1 0 0,0 0 0 0 0,0 0-1 0 0,1 0 1 0 0,-1 0-1 0 0,0 0 1 0 0,0 0-1 0 0,0 0 1 0 0,0 0-1 0 0,0 0 1 0 0,0 0-1 0 0,1 0 1 0 0,3 7-18 0 0,3 13-144 0 0,-6-16 192 0 0,63 182-1675 0 0,-44-130-1417 0 0,-19-53 1927 0 0,0 0-1 0 0,1 1 1 0 0,-1-1 0 0 0,1 0-1 0 0,3 5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2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 1420 0 0,'0'0'17071'0'0,"-2"-1"-16897"0"0,1 1-166 0 0,1 0-1 0 0,0 0 1 0 0,0 0 0 0 0,0-1-1 0 0,0 1 1 0 0,-1 0-1 0 0,1 0 1 0 0,0 0 0 0 0,0 0-1 0 0,-1 0 1 0 0,1-1 0 0 0,0 1-1 0 0,0 0 1 0 0,0 0-1 0 0,-1 0 1 0 0,1 0 0 0 0,0 0-1 0 0,0 0 1 0 0,-1 0-1 0 0,1 0 1 0 0,0 0 0 0 0,0 0-1 0 0,-1 0 1 0 0,1 0 0 0 0,0 0-1 0 0,0 0 1 0 0,-1 0-1 0 0,1 0 1 0 0,0 1 0 0 0,0-1-1 0 0,-1 0 1 0 0,1 0 0 0 0,0 0-1 0 0,0 0 1 0 0,0 0-1 0 0,-1 0 1 0 0,1 1 0 0 0,1 11 491 0 0,2 9 188 0 0,-4-17-533 0 0,0 0 0 0 0,0 0 1 0 0,0 0-1 0 0,0 0 0 0 0,-1 0 0 0 0,1 0 0 0 0,-1-1 0 0 0,0 1 0 0 0,0 0 0 0 0,0-1 0 0 0,-4 4 1 0 0,2-2-85 0 0,1 1 0 0 0,0-1 0 0 0,0 0 1 0 0,-3 8-1 0 0,5-10-55 0 0,0 0 0 0 0,0 0 0 0 0,1 0 0 0 0,-1 0-1 0 0,1 1 1 0 0,-1-1 0 0 0,1 0 0 0 0,0 0 0 0 0,0 0 0 0 0,1 0 0 0 0,-1 0-1 0 0,1 0 1 0 0,1 5 0 0 0,-1-5-11 0 0,0-1 0 0 0,0 0 0 0 0,0 0 0 0 0,1 0 0 0 0,-1-1 0 0 0,1 1-1 0 0,-1 0 1 0 0,1 0 0 0 0,0-1 0 0 0,0 1 0 0 0,-1-1 0 0 0,1 0 0 0 0,0 1 0 0 0,0-1 0 0 0,1 0-1 0 0,-1 0 1 0 0,0 0 0 0 0,4 1 0 0 0,4 0-26 0 0,1 0 1 0 0,0 0-1 0 0,0-1 1 0 0,0-1-1 0 0,0 0 0 0 0,11-1 1 0 0,7 0-661 0 0,-19 0 94 0 0,-1 0-1 0 0,0 0 1 0 0,1-1-1 0 0,13-5 1 0 0,10-2-2230 0 0,41-7-6165 0 0,-46 5 4335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11265 0 0,'0'0'3585'0'0,"0"-13"-2120"0"0,1-6-875 0 0,2-38 3323 0 0,-3 57-3854 0 0,2 9 230 0 0,0 13-370 0 0,1 50 286 0 0,9 109 45 0 0,-6-125-958 0 0,15 66 1 0 0,-17-106 348 0 0,1 0-1 0 0,0 0 1 0 0,1-1-1 0 0,0 0 1 0 0,16 25 0 0 0,-18-33-84 0 0,0-1 1 0 0,1 0-1 0 0,0-1 1 0 0,0 1-1 0 0,1-1 1 0 0,6 6-1 0 0,-7-8-207 0 0,-1 0 0 0 0,1 0-1 0 0,0-1 1 0 0,0 1 0 0 0,0-1-1 0 0,0 0 1 0 0,0-1 0 0 0,1 1-1 0 0,7 0 1 0 0,9 1-4114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153 255 4244 0 0,'0'0'3680'0'0,"8"-14"-2160"0"0,57-99 2855 0 0,-61 105-3962 0 0,0 0 0 0 0,0-1-1 0 0,-1 1 1 0 0,-1-1 0 0 0,0 1-1 0 0,0-1 1 0 0,0 0 0 0 0,-1 0 0 0 0,0-11-1 0 0,-1 18-371 0 0,0 1-1 0 0,0 0 0 0 0,0 0 0 0 0,-1-1 0 0 0,1 1 1 0 0,0 0-1 0 0,-1 0 0 0 0,1 0 0 0 0,-1 0 0 0 0,1 0 1 0 0,-1-1-1 0 0,1 1 0 0 0,-1 0 0 0 0,0 0 0 0 0,1 0 1 0 0,-1 0-1 0 0,0 1 0 0 0,0-1 0 0 0,0 0 0 0 0,0 0 1 0 0,0 0-1 0 0,0 1 0 0 0,0-1 0 0 0,0 0 1 0 0,0 1-1 0 0,0-1 0 0 0,0 1 0 0 0,0-1 0 0 0,-1 1 1 0 0,1 0-1 0 0,0-1 0 0 0,-2 1 0 0 0,-5-1 57 0 0,1 0 0 0 0,0 1 1 0 0,0 0-1 0 0,-10 2 0 0 0,13-2-74 0 0,-4 1 16 0 0,1 0 0 0 0,0 1 0 0 0,-1 0 1 0 0,1 1-1 0 0,0 0 0 0 0,0 0 0 0 0,0 0 1 0 0,1 1-1 0 0,-1 0 0 0 0,1 0 0 0 0,0 0 0 0 0,-9 9 1 0 0,7-6-3 0 0,1 1 0 0 0,0 0 1 0 0,0 0-1 0 0,1 0 0 0 0,0 1 0 0 0,0 0 1 0 0,1 0-1 0 0,-7 16 0 0 0,10-17-8 0 0,-1-1 0 0 0,1 1 0 0 0,0-1 0 0 0,1 1 0 0 0,0-1 0 0 0,0 1 0 0 0,1 0 0 0 0,0 0 0 0 0,0-1 0 0 0,1 1-1 0 0,-1 0 1 0 0,2 0 0 0 0,-1-1 0 0 0,1 1 0 0 0,1-1 0 0 0,-1 0 0 0 0,1 1 0 0 0,0-1 0 0 0,1 0 0 0 0,0-1 0 0 0,0 1 0 0 0,5 6 0 0 0,1-1 15 0 0,1-1 1 0 0,0 0 0 0 0,1-1 0 0 0,0 0 0 0 0,0-1 0 0 0,1 0 0 0 0,0-1-1 0 0,1-1 1 0 0,25 11 0 0 0,8-1-762 0 0,82 18-1 0 0,-65-19-1482 0 0,-59-14 713 0 0,-18 1-7191 0 0,-18-3 1345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2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14073 0 0,'0'0'3243'0'0,"13"1"-2257"0"0,194 0 449 0 0,346-12-499 0 0,-31 3-536 0 0,-481 8-378 0 0,318-14 97 0 0,-352 13-110 0 0,20-2 62 0 0,-26 3-70 0 0,0-1 0 0 0,1 1 0 0 0,-1 0 1 0 0,0-1-1 0 0,1 1 0 0 0,-1-1 0 0 0,0 1 0 0 0,0-1 1 0 0,0 1-1 0 0,0-1 0 0 0,1 0 0 0 0,-1 0 1 0 0,0 1-1 0 0,1-3 0 0 0,-2 3-17 0 0,1-1 0 0 0,-1 1 1 0 0,0 0-1 0 0,0 0 0 0 0,0-1 0 0 0,0 1 1 0 0,0 0-1 0 0,0-1 0 0 0,0 1 0 0 0,0 0 1 0 0,0 0-1 0 0,0-1 0 0 0,0 1 0 0 0,0 0 1 0 0,0-1-1 0 0,0 1 0 0 0,0 0 0 0 0,0 0 1 0 0,0-1-1 0 0,0 1 0 0 0,0 0 0 0 0,0 0 1 0 0,-1-1-1 0 0,1 1 0 0 0,0 0 0 0 0,0 0 1 0 0,0-1-1 0 0,0 1 0 0 0,-1 0 0 0 0,1 0 1 0 0,0 0-1 0 0,0-1 0 0 0,0 1 0 0 0,-1 0 1 0 0,1 0-1 0 0,0 0 0 0 0,0 0 0 0 0,-1-1 0 0 0,1 1 1 0 0,-12-4-585 0 0,-9 1-694 0 0,0 0 0 0 0,0 2 0 0 0,0 0 0 0 0,-28 4 0 0 0,10-1-2768 0 0,-3-2-1268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2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5977 0 0,'0'0'7072'0'0,"5"-13"-5752"0"0,16-43-328 0 0,-18 52-910 0 0,-1 0 1 0 0,0 0 0 0 0,1 1-1 0 0,-1-1 1 0 0,1 1 0 0 0,0-1-1 0 0,0 1 1 0 0,1 0 0 0 0,-1 0-1 0 0,1 1 1 0 0,-1-1 0 0 0,6-2-1 0 0,0-1 51 0 0,39-24 667 0 0,93-42 1 0 0,61-6-200 0 0,-112 51-438 0 0,1 3 0 0 0,140-17-1 0 0,-100 28 3 0 0,161 4 0 0 0,-244 10-165 0 0,52 9 0 0 0,-75-6-37 0 0,-1 1 0 0 0,0 1 0 0 0,-1 1 1 0 0,25 11-1 0 0,-37-13-12 0 0,-1 0 0 0 0,1 1 1 0 0,10 8-1 0 0,-18-11 16 0 0,1-1 0 0 0,-1 1-1 0 0,0 0 1 0 0,0 0 0 0 0,-1 0-1 0 0,1 0 1 0 0,0 0 0 0 0,-1 0 0 0 0,0 1-1 0 0,0-1 1 0 0,0 1 0 0 0,3 6-1 0 0,-5-9 32 0 0,0-1-1 0 0,0 0 1 0 0,0 1 0 0 0,0-1-1 0 0,0 1 1 0 0,0-1-1 0 0,0 0 1 0 0,0 1-1 0 0,0-1 1 0 0,0 0-1 0 0,0 1 1 0 0,0-1-1 0 0,0 0 1 0 0,0 1 0 0 0,0-1-1 0 0,-1 0 1 0 0,1 1-1 0 0,0-1 1 0 0,0 0-1 0 0,0 1 1 0 0,-1-1-1 0 0,1 0 1 0 0,0 1-1 0 0,0-1 1 0 0,-1 0 0 0 0,1 0-1 0 0,0 1 1 0 0,0-1-1 0 0,-1 0 1 0 0,1 0-1 0 0,0 0 1 0 0,-1 0-1 0 0,1 1 1 0 0,0-1-1 0 0,-1 0 1 0 0,1 0-1 0 0,0 0 1 0 0,-1 0 0 0 0,1 0-1 0 0,0 0 1 0 0,-1 0-1 0 0,1 0 1 0 0,-1 0-1 0 0,-19 0 348 0 0,15-1-351 0 0,-1 0 5 0 0,0 0-1 0 0,1-1 1 0 0,-1 1-1 0 0,0-1 1 0 0,0-1-1 0 0,1 1 1 0 0,-1-1-1 0 0,1 0 1 0 0,0 0-1 0 0,0 0 1 0 0,0-1-1 0 0,0 0 1 0 0,1 0-1 0 0,-1 0 1 0 0,1 0-1 0 0,0-1 1 0 0,-4-6-1 0 0,0 1 25 0 0,2-1-1 0 0,-1 1 1 0 0,1-1 0 0 0,1-1-1 0 0,0 1 1 0 0,0-1-1 0 0,-4-19 1 0 0,8 23 49 0 0,-1-1-1 0 0,0-16 0 0 0,2 24-47 0 0,0-1 0 0 0,0 1 0 0 0,0-1 0 0 0,0 0 0 0 0,0 1 0 0 0,0-1-1 0 0,0 1 1 0 0,1-1 0 0 0,-1 0 0 0 0,1 1 0 0 0,-1-1 0 0 0,1 1 0 0 0,-1-1-1 0 0,1 1 1 0 0,0 0 0 0 0,0-1 0 0 0,0 1 0 0 0,0 0 0 0 0,0-1-1 0 0,0 1 1 0 0,0 0 0 0 0,0 0 0 0 0,2-2 0 0 0,-2 3-40 0 0,0 0-1 0 0,1 0 1 0 0,-1 0 0 0 0,0-1-1 0 0,0 1 1 0 0,0 0 0 0 0,1 0-1 0 0,-1 1 1 0 0,0-1 0 0 0,0 0-1 0 0,0 0 1 0 0,0 1 0 0 0,1-1 0 0 0,-1 0-1 0 0,0 1 1 0 0,0-1 0 0 0,0 1-1 0 0,0-1 1 0 0,0 1 0 0 0,0 0-1 0 0,0-1 1 0 0,0 1 0 0 0,0 0 0 0 0,1 1-1 0 0,21 24-109 0 0,-19-20 68 0 0,60 75 1260 0 0,-54-65-1087 0 0,0-1 0 0 0,-1 1 0 0 0,11 27 0 0 0,-19-39-125 0 0,1 0 1 0 0,-1 0-1 0 0,0 0 0 0 0,0 0 1 0 0,0 1-1 0 0,-1-1 1 0 0,1 0-1 0 0,-1 0 0 0 0,0 1 1 0 0,0-1-1 0 0,-1 0 1 0 0,1 0-1 0 0,-2 5 0 0 0,1-5-65 0 0,-1-1-1 0 0,1 1 1 0 0,-1-1-1 0 0,0 0 0 0 0,0 0 1 0 0,0 0-1 0 0,0 0 0 0 0,-1 0 1 0 0,1 0-1 0 0,-1 0 1 0 0,0-1-1 0 0,1 0 0 0 0,-1 1 1 0 0,-7 3-1 0 0,4-3-317 0 0,0 0 0 0 0,-1 0 0 0 0,1 0-1 0 0,-1-1 1 0 0,0 1 0 0 0,-11 1 0 0 0,-21-1-5187 0 0,24-3 988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4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11 730 3724 0 0,'-3'-3'12205'0'0,"1"1"-12421"0"0,1-4 448 0 0,0 1 0 0 0,-1-1 0 0 0,2 1 0 0 0,-1-1 0 0 0,1 1 0 0 0,-1-1 1 0 0,2 0-1 0 0,-1 1 0 0 0,0-1 0 0 0,3-9 0 0 0,0 7-142 0 0,0-1-1 0 0,0 1 0 0 0,0 0 1 0 0,1 0-1 0 0,0 1 1 0 0,7-10-1 0 0,5-4-111 0 0,2 0 1 0 0,0 2-1 0 0,31-26 0 0 0,22-17-50 0 0,3 3 0 0 0,134-80 0 0 0,-162 113 84 0 0,1 2-1 0 0,2 2 0 0 0,0 2 0 0 0,2 2 0 0 0,-1 3 0 0 0,66-12 0 0 0,-81 21 43 0 0,-19 2-77 0 0,2 1-1 0 0,26-1 1 0 0,-44 4-80 0 0,-8 14-663 0 0,7-12 802 0 0,-7 8-372 0 0,1 0 0 0 0,-16 14 0 0 0,20-22 93 0 0,1 0 0 0 0,-1 0 1 0 0,0 0-1 0 0,0 0 1 0 0,0 0-1 0 0,0 0 0 0 0,0-1 1 0 0,0 0-1 0 0,0 1 1 0 0,-1-1-1 0 0,1-1 0 0 0,0 1 1 0 0,-1 0-1 0 0,-5 0 1 0 0,-2-1-639 0 0,7 0 635 0 0,1 0 1 0 0,-1 1-1 0 0,0-1 0 0 0,1-1 0 0 0,-1 1 0 0 0,1 0 0 0 0,-1-1 1 0 0,1 0-1 0 0,-1 0 0 0 0,1 0 0 0 0,-1 0 0 0 0,1-1 0 0 0,0 1 0 0 0,0-1 1 0 0,-5-3-1 0 0,1 0 399 0 0,2 1-1 0 0,-1-2 1 0 0,-9-9 0 0 0,14 13 137 0 0,-1-1 1 0 0,1 1-1 0 0,-1-1 0 0 0,1 1 0 0 0,0-1 1 0 0,0 0-1 0 0,0 0 0 0 0,0 1 1 0 0,1-1-1 0 0,-1 0 0 0 0,1 0 0 0 0,-1 0 1 0 0,1-4-1 0 0,0 5-158 0 0,0 1 0 0 0,1-1 0 0 0,-1 0 1 0 0,0 0-1 0 0,1 0 0 0 0,-1 0 0 0 0,1 0 0 0 0,0 0 1 0 0,-1 1-1 0 0,1-1 0 0 0,0 0 0 0 0,0 0 0 0 0,0 1 1 0 0,1-1-1 0 0,-1 1 0 0 0,0-1 0 0 0,0 1 0 0 0,1 0 0 0 0,-1-1 1 0 0,1 1-1 0 0,-1 0 0 0 0,1 0 0 0 0,0 0 0 0 0,-1 0 1 0 0,1 0-1 0 0,0 0 0 0 0,0 1 0 0 0,0-1 0 0 0,-1 0 1 0 0,1 1-1 0 0,3-1 0 0 0,4-1-78 0 0,1 1 0 0 0,0 0 1 0 0,0 1-1 0 0,18 1 0 0 0,-23-1-80 0 0,0 1-1 0 0,-1 0 1 0 0,1 0 0 0 0,-1 0 0 0 0,1 1-1 0 0,-1-1 1 0 0,1 1 0 0 0,-1 0 0 0 0,0 1-1 0 0,0-1 1 0 0,0 1 0 0 0,7 5 0 0 0,-9-5 8 0 0,1-1 0 0 0,-1 1-1 0 0,1-1 1 0 0,-1 1 0 0 0,0 0 0 0 0,0 0 0 0 0,0 0 0 0 0,0 0 0 0 0,-1 1 0 0 0,1-1 0 0 0,-1 0 0 0 0,0 1 0 0 0,0-1 0 0 0,0 1 0 0 0,0-1 0 0 0,-1 1 0 0 0,1 4 0 0 0,-1 6-1026 0 0,0-1 1 0 0,-1 1-1 0 0,-1-1 1 0 0,0 1-1 0 0,-5 19 1 0 0,0-9-4731 0 0,5-15 950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4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5717 0 0,'0'0'8938'0'0,"13"4"-8503"0"0,39 14-62 0 0,-50-17-347 0 0,0 0 1 0 0,0 0 0 0 0,0 0 0 0 0,0 0-1 0 0,0 1 1 0 0,0-1 0 0 0,-1 0-1 0 0,1 1 1 0 0,-1 0 0 0 0,1-1 0 0 0,-1 1-1 0 0,0 0 1 0 0,1-1 0 0 0,-1 1 0 0 0,0 0-1 0 0,0 0 1 0 0,0 0 0 0 0,0 2-1 0 0,0 1 13 0 0,0-1-1 0 0,0 1 1 0 0,0-1-1 0 0,-1 1 0 0 0,0 7 1 0 0,0-7-19 0 0,0-3-17 0 0,0 1 0 0 0,0-1 0 0 0,-1 1 0 0 0,1-1 1 0 0,-1 0-1 0 0,1 1 0 0 0,-1-1 0 0 0,0 0 0 0 0,0 1 0 0 0,0-1 0 0 0,0 0 0 0 0,0 0 1 0 0,-1 0-1 0 0,1 0 0 0 0,-1 0 0 0 0,1 0 0 0 0,-1 0 0 0 0,0-1 0 0 0,0 1 1 0 0,1 0-1 0 0,-1-1 0 0 0,0 0 0 0 0,0 1 0 0 0,-1-1 0 0 0,-3 2 0 0 0,-28 8-1781 0 0,-1-5-3454 0 0,20-3 841 0 0,10-1 2006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35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987 158 6169 0 0,'0'0'5861'0'0,"4"-14"-4948"0"0,1-2-535 0 0,5-23 0 0 0,-10 38-345 0 0,0 0 1 0 0,0-1 0 0 0,0 1-1 0 0,0-1 1 0 0,0 1-1 0 0,0-1 1 0 0,0 1 0 0 0,-1 0-1 0 0,1-1 1 0 0,0 1 0 0 0,-1 0-1 0 0,1-1 1 0 0,-1 1 0 0 0,0 0-1 0 0,1-1 1 0 0,-1 1 0 0 0,0 0-1 0 0,0 0 1 0 0,0 0 0 0 0,0 0-1 0 0,0 0 1 0 0,0 0 0 0 0,0 0-1 0 0,0 0 1 0 0,0 0-1 0 0,0 0 1 0 0,0 1 0 0 0,-1-1-1 0 0,1 0 1 0 0,-2 0 0 0 0,-3-2 121 0 0,-3-3-39 0 0,-1 1 1 0 0,1 0-1 0 0,-1 1 1 0 0,-1 0-1 0 0,1 1 1 0 0,0 0-1 0 0,-1 1 1 0 0,-14-2 0 0 0,-10 1 195 0 0,-42 1 1 0 0,58 2-227 0 0,-15 1 93 0 0,-1 2 0 0 0,1 1 0 0 0,0 2 0 0 0,0 1 0 0 0,-42 15 0 0 0,29-5 20 0 0,1 2 1 0 0,1 2-1 0 0,-46 28 0 0 0,65-33-176 0 0,1 1 0 0 0,1 2-1 0 0,0 0 1 0 0,1 1 0 0 0,1 1-1 0 0,-27 34 1 0 0,40-42-26 0 0,-1 0 0 0 0,2 1 1 0 0,0 0-1 0 0,1 0 0 0 0,-11 29 0 0 0,15-32 5 0 0,0 1 1 0 0,1 0-1 0 0,0 0 0 0 0,0 0 0 0 0,1 0 0 0 0,1 0 0 0 0,0 0 1 0 0,3 20-1 0 0,0-21 8 0 0,-1 0 0 0 0,2-1 1 0 0,-1 1-1 0 0,2-1 0 0 0,-1 0 1 0 0,1 0-1 0 0,1 0 0 0 0,0 0 1 0 0,0-1-1 0 0,1 0 0 0 0,0-1 0 0 0,9 10 1 0 0,2-2 34 0 0,0 0 0 0 0,0-1 0 0 0,1-1 0 0 0,37 20 0 0 0,-18-15 14 0 0,2-1 0 0 0,0-3 1 0 0,0-1-1 0 0,2-1 0 0 0,56 8 0 0 0,0-6 4 0 0,121 1-1 0 0,137-22 9 0 0,-295 0 5 0 0,0-3 0 0 0,-1-3-1 0 0,105-34 1 0 0,-145 39-29 0 0,0-2 0 0 0,0 0 0 0 0,0-1 0 0 0,-1-1 0 0 0,-1 0 0 0 0,0-2 0 0 0,18-15-1 0 0,-27 19 0 0 0,0 0 0 0 0,-1 0 0 0 0,0-1 0 0 0,0 0-1 0 0,-1 0 1 0 0,0-1 0 0 0,-1 1 0 0 0,0-2-1 0 0,-1 1 1 0 0,-1 0 0 0 0,1-1 0 0 0,-2 0-1 0 0,5-22 1 0 0,-6 21-5 0 0,-1 1 0 0 0,0-1-1 0 0,-1 1 1 0 0,-1-1 0 0 0,0 0-1 0 0,0 1 1 0 0,-1-1-1 0 0,-7-23 1 0 0,3 22-27 0 0,1 0-1 0 0,-2 0 0 0 0,0 1 1 0 0,-1-1-1 0 0,0 2 1 0 0,-1-1-1 0 0,-11-12 1 0 0,-3 2-44 0 0,0 0 0 0 0,-1 1 1 0 0,-2 2-1 0 0,0 0 0 0 0,-1 2 1 0 0,-1 1-1 0 0,0 1 0 0 0,-54-21 1 0 0,19 14-241 0 0,0 3 1 0 0,-1 2-1 0 0,-88-11 1 0 0,17 11-1408 0 0,-195 0 0 0 0,25 32-3535 0 0,193 0 2084 0 0,-25 9-1254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41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65 4864 0 0,'0'0'7809'0'0,"1"-12"-7129"0"0,2-38-101 0 0,-3 48 536 0 0,0 4-403 0 0,1 11-131 0 0,-3 23-187 0 0,-16 60 552 0 0,5-25-539 0 0,-8 115-1 0 0,20-156-418 0 0,1 95 130 0 0,1-111-176 0 0,0 0 0 0 0,1 0 0 0 0,1 1 0 0 0,1-2 0 0 0,0 1-1 0 0,9 20 1 0 0,-11-30-103 0 0,0 1-1 0 0,1-1 0 0 0,-1 0 0 0 0,1 0 1 0 0,0 0-1 0 0,0 0 0 0 0,1-1 0 0 0,-1 1 0 0 0,1-1 1 0 0,-1 0-1 0 0,1 0 0 0 0,0 0 0 0 0,0-1 1 0 0,9 5-1 0 0,-8-5-515 0 0,0-1-1 0 0,-1 1 1 0 0,1-1 0 0 0,0 0 0 0 0,0 0-1 0 0,0-1 1 0 0,0 0 0 0 0,0 0 0 0 0,6 0-1 0 0,-10 0 399 0 0,-1 0-1 0 0,1 0 1 0 0,0-1-1 0 0,0 1 1 0 0,-1 0-1 0 0,1 0 0 0 0,0 0 1 0 0,-1-1-1 0 0,1 1 1 0 0,0 0-1 0 0,-1-1 1 0 0,1 1-1 0 0,-1 0 0 0 0,2-2 1 0 0,7-12-4501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42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0 657 7505 0 0,'0'0'9353'0'0,"5"-13"-9045"0"0,2-3-193 0 0,10-22 0 0 0,-16 37-102 0 0,0-1 0 0 0,1 0 1 0 0,-1 1-1 0 0,0-1 1 0 0,1 1-1 0 0,-1-1 1 0 0,1 1-1 0 0,0 0 1 0 0,-1 0-1 0 0,1-1 0 0 0,0 1 1 0 0,0 0-1 0 0,0 1 1 0 0,0-1-1 0 0,0 0 1 0 0,0 1-1 0 0,0-1 0 0 0,0 1 1 0 0,0-1-1 0 0,0 1 1 0 0,2 0-1 0 0,7-2 52 0 0,186-34 611 0 0,-149 29-647 0 0,390-51 125 0 0,276-21-113 0 0,213-14-84 0 0,-255 39-74 0 0,44 66 122 0 0,-623-9 8 0 0,506 8-5 0 0,278 13 120 0 0,14-3 39 0 0,-531-11 14 0 0,113-1 24 0 0,-421-12-139 0 0,0-2-1 0 0,93-20 1 0 0,-143 25-55 0 0,0-1 0 0 0,-1 1 0 0 0,1-1 0 0 0,0 1 0 0 0,0-1 1 0 0,0 1-1 0 0,0-1 0 0 0,0 0 0 0 0,-1 0 0 0 0,1 0 0 0 0,0 0 0 0 0,-1 0 1 0 0,1-1-1 0 0,-1 1 0 0 0,1 0 0 0 0,-1-1 0 0 0,1 1 0 0 0,-1-1 0 0 0,0 1 1 0 0,0-1-1 0 0,0 0 0 0 0,0 1 0 0 0,0-1 0 0 0,0 0 0 0 0,0 0 0 0 0,0-2 0 0 0,0-1-73 0 0,0 0-1 0 0,0 0 1 0 0,-1 0-1 0 0,0 0 0 0 0,0 0 1 0 0,0 0-1 0 0,-1 0 1 0 0,1 0-1 0 0,-1 0 0 0 0,0 0 1 0 0,-4-10-1 0 0,0 3 67 0 0,1 0-1 0 0,-4-17 1 0 0,-7-18 4 0 0,13 40 41 0 0,0-1 1 0 0,1 1-1 0 0,-1 0 0 0 0,1-1 1 0 0,1 1-1 0 0,0-1 1 0 0,0-12-1 0 0,1 1 358 0 0,-1 19-247 0 0,-1 10-526 0 0,-32 96 988 0 0,-1 3-98 0 0,25-72-411 0 0,2 0 1 0 0,-5 70-1 0 0,12-82-136 0 0,0 0 1 0 0,2 0-1 0 0,1 0 0 0 0,1 0 0 0 0,8 31 0 0 0,-7-40-193 0 0,8 33-545 0 0,-12-43 501 0 0,0 0 0 0 0,0-1 0 0 0,-1 1 0 0 0,0 0 0 0 0,0-1 0 0 0,-2 11 0 0 0,2-13 60 0 0,-1-1-1 0 0,0 0 0 0 0,0 0 0 0 0,0 0 1 0 0,0 0-1 0 0,0 0 0 0 0,-1 0 0 0 0,1 0 1 0 0,-1-1-1 0 0,1 1 0 0 0,-1 0 0 0 0,0-1 1 0 0,1 1-1 0 0,-1-1 0 0 0,0 1 0 0 0,-4 1 1 0 0,-3 2-1398 0 0,-1-1 1 0 0,-13 5 0 0 0,13-5 378 0 0,-12 4-2629 0 0,-7-4-813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249 137 3800 0 0,'0'0'4373'0'0,"-5"-13"-3304"0"0,3 8-842 0 0,-33-87 3710 0 0,34 91-3774 0 0,1 0-1 0 0,-1 0 1 0 0,1 0 0 0 0,-1-1 0 0 0,0 1 0 0 0,1 0-1 0 0,-1 0 1 0 0,0 0 0 0 0,0 0 0 0 0,-1-1-1 0 0,2 2-136 0 0,-1 0-1 0 0,1 0 0 0 0,0 0 0 0 0,-1 0 0 0 0,1 0 0 0 0,-1 0 0 0 0,1 0 0 0 0,-1 1 0 0 0,1-1 0 0 0,0 0 0 0 0,-1 0 0 0 0,1 0 0 0 0,-1 0 0 0 0,1 1 0 0 0,0-1 0 0 0,-1 0 0 0 0,1 0 0 0 0,0 1 1 0 0,-1-1-1 0 0,1 0 0 0 0,0 1 0 0 0,0-1 0 0 0,-1 0 0 0 0,1 1 0 0 0,0-1 0 0 0,0 0 0 0 0,-1 1 0 0 0,1-1 0 0 0,0 1 0 0 0,0-1 0 0 0,0 0 0 0 0,0 1 0 0 0,0-1 0 0 0,0 1 0 0 0,-29 58 743 0 0,3 2-1 0 0,-23 81 1 0 0,-12 134 38 0 0,52-206-654 0 0,2 0 0 0 0,6 127 0 0 0,2-177-137 0 0,1-1 0 0 0,0 1 0 0 0,2-1 0 0 0,0 0 0 0 0,1 0 0 0 0,9 23 0 0 0,-14-42-2 0 0,1 0 1 0 0,-1 1-1 0 0,0-1 0 0 0,0 0 0 0 0,0 0 1 0 0,0 0-1 0 0,0 0 0 0 0,0 0 0 0 0,1 1 1 0 0,-1-1-1 0 0,0 0 0 0 0,0 0 0 0 0,0 0 0 0 0,0 0 1 0 0,0 0-1 0 0,1 0 0 0 0,-1 0 0 0 0,0 0 1 0 0,0 0-1 0 0,0 0 0 0 0,1 0 0 0 0,-1 1 1 0 0,0-1-1 0 0,0 0 0 0 0,0 0 0 0 0,0 0 1 0 0,1 0-1 0 0,-1-1 0 0 0,0 1 0 0 0,0 0 0 0 0,0 0 1 0 0,1 0-1 0 0,-1 0 0 0 0,0 0 0 0 0,0 0 1 0 0,0 0-1 0 0,0 0 0 0 0,1 0 0 0 0,-1 0 1 0 0,0 0-1 0 0,0-1 0 0 0,0 1 0 0 0,0 0 1 0 0,0 0-1 0 0,1 0 0 0 0,-1 0 0 0 0,0 0 0 0 0,0-1 1 0 0,0 1-1 0 0,0 0 0 0 0,0 0 0 0 0,0 0 1 0 0,0 0-1 0 0,0-1 0 0 0,0 1 0 0 0,0 0 1 0 0,0 0-1 0 0,0 0 0 0 0,0 0 0 0 0,0-1 1 0 0,0 1-1 0 0,6-13 303 0 0,0-6-255 0 0,-1 0 0 0 0,-1-1 0 0 0,2-38 0 0 0,-4-64-113 0 0,-2 81 63 0 0,-28-467-422 0 0,21 421 402 0 0,0-79-29 0 0,13 176-502 0 0,0 29 658 0 0,-2 1 0 0 0,-1-1 1 0 0,-3 50-1 0 0,0-49-57 0 0,-25 297 428 0 0,0 2-335 0 0,24-308-155 0 0,1 30-4 0 0,0-56 9 0 0,1 0 0 0 0,-1 0 0 0 0,1 0-1 0 0,0 0 1 0 0,1 0 0 0 0,-1 0-1 0 0,1 0 1 0 0,5 9 0 0 0,-7-14 3 0 0,0 0 1 0 0,0 0-1 0 0,0 1 0 0 0,0-1 1 0 0,1 0-1 0 0,-1 0 1 0 0,0 1-1 0 0,0-1 0 0 0,0 0 1 0 0,1 0-1 0 0,-1 0 0 0 0,0 1 1 0 0,0-1-1 0 0,0 0 0 0 0,1 0 1 0 0,-1 0-1 0 0,0 0 1 0 0,0 0-1 0 0,1 0 0 0 0,-1 1 1 0 0,0-1-1 0 0,1 0 0 0 0,-1 0 1 0 0,0 0-1 0 0,0 0 0 0 0,1 0 1 0 0,-1 0-1 0 0,0 0 1 0 0,1 0-1 0 0,-1 0 0 0 0,0 0 1 0 0,0 0-1 0 0,1-1 0 0 0,-1 1 1 0 0,0 0-1 0 0,0 0 0 0 0,1 0 1 0 0,-1 0-1 0 0,0 0 1 0 0,0 0-1 0 0,1-1 0 0 0,-1 1 1 0 0,9-10 176 0 0,6-19-154 0 0,-1 0 0 0 0,-1-1 0 0 0,13-48 0 0 0,-23 67-47 0 0,30-106-208 0 0,-5-1 0 0 0,20-188 0 0 0,-44 249 189 0 0,-19 256 164 0 0,7-122-83 0 0,-1 22-1 0 0,-19 172-478 0 0,17-197-1792 0 0,-33 118 1 0 0,41-182 1593 0 0,0 2-758 0 0,-1-1 1 0 0,0 0-1 0 0,-1 0 0 0 0,-6 12 1 0 0,-2-6-3266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3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274 212 4364 0 0,'0'0'11259'0'0,"4"-2"-10967"0"0,4 1-136 0 0,0 0 0 0 0,0 0-1 0 0,9 1 1 0 0,-11 0-4 0 0,0 0 1 0 0,1 0-1 0 0,-1-1 0 0 0,0 1 1 0 0,0-1-1 0 0,0-1 0 0 0,0 1 1 0 0,0-1-1 0 0,0 0 1 0 0,-1 0-1 0 0,8-4 0 0 0,-8 2-102 0 0,0 0 0 0 0,0 0 0 0 0,-1-1 1 0 0,1 0-1 0 0,-1 1 0 0 0,0-1 0 0 0,0-1 0 0 0,-1 1 0 0 0,1-1 0 0 0,-1 1 0 0 0,0-1 0 0 0,-1 0 0 0 0,4-11 0 0 0,-5 13-24 0 0,0 1 1 0 0,0 0-1 0 0,-1-1 1 0 0,0 1-1 0 0,1-1 0 0 0,-1 1 1 0 0,0-1-1 0 0,-1 1 1 0 0,1-1-1 0 0,0 1 1 0 0,-1-1-1 0 0,0 1 0 0 0,0 0 1 0 0,0-1-1 0 0,0 1 1 0 0,-1 0-1 0 0,1 0 0 0 0,-1 0 1 0 0,0 0-1 0 0,0 0 1 0 0,0 0-1 0 0,0 0 0 0 0,0 1 1 0 0,0-1-1 0 0,-1 1 1 0 0,0 0-1 0 0,-3-3 0 0 0,3 3 36 0 0,0 0-1 0 0,0 0 0 0 0,0 0 0 0 0,-1 0 0 0 0,1 1 0 0 0,-1-1 1 0 0,0 1-1 0 0,1 0 0 0 0,-1 0 0 0 0,0 1 0 0 0,0-1 0 0 0,0 1 1 0 0,1-1-1 0 0,-1 1 0 0 0,-7 1 0 0 0,6 0 2 0 0,0 0 0 0 0,0 1-1 0 0,0-1 1 0 0,0 1 0 0 0,0 0 0 0 0,1 0 0 0 0,-1 1 0 0 0,1-1-1 0 0,-1 1 1 0 0,-6 6 0 0 0,5-4 1 0 0,0 1 0 0 0,0 0 0 0 0,1 0 0 0 0,0 0 0 0 0,0 1 0 0 0,0 0 0 0 0,1-1 0 0 0,0 2 0 0 0,0-1 0 0 0,1 0 1 0 0,0 1-1 0 0,0 0 0 0 0,1 0 0 0 0,-2 13 0 0 0,2-13-34 0 0,2 1 0 0 0,0 0 1 0 0,0 0-1 0 0,0 0 0 0 0,1 0 1 0 0,0-1-1 0 0,1 1 0 0 0,0 0 1 0 0,0-1-1 0 0,1 1 0 0 0,0-1 1 0 0,1 0-1 0 0,0 0 0 0 0,0 0 1 0 0,0-1-1 0 0,1 1 0 0 0,0-1 1 0 0,1 0-1 0 0,0 0 0 0 0,0-1 1 0 0,0 0-1 0 0,1 0 0 0 0,0 0 0 0 0,0-1 1 0 0,0 0-1 0 0,13 7 0 0 0,-5-5-18 0 0,1-1 0 0 0,0 0 0 0 0,0-1 0 0 0,26 4 0 0 0,69 6 34 0 0,-84-13-23 0 0,158 8-2326 0 0,-199-9 1704 0 0,-1 1 1 0 0,1 1-1 0 0,0 0 1 0 0,0 0-1 0 0,0 1 1 0 0,0 1-1 0 0,-16 8 1 0 0,-18 9-522 0 0,15-7 1207 0 0,-41 24 0 0 0,48-18 1145 0 0,22-17-814 0 0,0-1-1 0 0,-1 1 1 0 0,1-1-1 0 0,-1 0 1 0 0,0 0-1 0 0,0 0 1 0 0,0 0-1 0 0,-10 3 1 0 0,-22 0 329 0 0,0-1 1 0 0,-56 1-1 0 0,56-5-1544 0 0,0 1 0 0 0,-56 12 1 0 0,58-2-2539 0 0,6-1-6360 0 0,15-8 2536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1430 91 756 0 0,'0'0'6678'0'0,"6"-5"-6201"0"0,0 1-328 0 0,-3 2-55 0 0,-1 0 0 0 0,0 1 1 0 0,0-1-1 0 0,0 0 0 0 0,0 0 0 0 0,0 0 1 0 0,0 0-1 0 0,3-5 0 0 0,-5 5 171 0 0,1 0 0 0 0,0 0 0 0 0,-1 0 0 0 0,1 0 0 0 0,-1 0 0 0 0,0 0-1 0 0,0 0 1 0 0,0 0 0 0 0,0 0 0 0 0,0 0 0 0 0,0 0 0 0 0,-1 0 0 0 0,1 0 0 0 0,0 0 0 0 0,-1 0-1 0 0,0 0 1 0 0,1 0 0 0 0,-1 0 0 0 0,0 0 0 0 0,0 1 0 0 0,0-1 0 0 0,-3-3 0 0 0,1 4-179 0 0,0-1 0 0 0,0 0 0 0 0,0 1 0 0 0,0 0-1 0 0,0 0 1 0 0,-1 0 0 0 0,1 0 0 0 0,0 0 0 0 0,-1 1 0 0 0,1 0 0 0 0,0-1 0 0 0,-1 1 0 0 0,1 0 0 0 0,-1 1 0 0 0,1-1 0 0 0,-1 1 0 0 0,-2 0 0 0 0,-2 1 16 0 0,-1 1 1 0 0,1 0 0 0 0,1 0-1 0 0,-1 1 1 0 0,-13 8 0 0 0,-15 12 184 0 0,1 2 0 0 0,1 1 0 0 0,-46 48 0 0 0,40-31 43 0 0,-68 98 1 0 0,-16 64 24 0 0,14 9-125 0 0,41-77-61 0 0,-7 8-64 0 0,-149 306 284 0 0,200-394-259 0 0,-33 114 1 0 0,50-137-117 0 0,1-1 1 0 0,2 1-1 0 0,1-1 1 0 0,2 70-1 0 0,3-93-13 0 0,0-1-1 0 0,1 0 1 0 0,1 0 0 0 0,-1 0-1 0 0,2 0 1 0 0,-1-1 0 0 0,7 12-1 0 0,-9-20 1 0 0,-1 0-1 0 0,0 0 1 0 0,1 0 0 0 0,-1-1-1 0 0,0 1 1 0 0,1 0 0 0 0,-1 0-1 0 0,1-1 1 0 0,-1 1 0 0 0,1 0-1 0 0,-1-1 1 0 0,1 1-1 0 0,0-1 1 0 0,-1 1 0 0 0,1 0-1 0 0,0-1 1 0 0,-1 0 0 0 0,1 1-1 0 0,0-1 1 0 0,0 1 0 0 0,1-1-1 0 0,-2 0-2 0 0,1 0-1 0 0,-1-1 1 0 0,1 1-1 0 0,-1-1 1 0 0,1 1 0 0 0,-1-1-1 0 0,1 1 1 0 0,-1-1-1 0 0,1 1 1 0 0,-1-1-1 0 0,0 1 1 0 0,1-1-1 0 0,-1 0 1 0 0,0 1 0 0 0,1-1-1 0 0,-1 1 1 0 0,0-1-1 0 0,0 0 1 0 0,0 1-1 0 0,0-1 1 0 0,1 0-1 0 0,-1 1 1 0 0,0-1 0 0 0,0 0-1 0 0,0 0 1 0 0,-1 0-1 0 0,3-21-90 0 0,-2-1-1 0 0,-1 1 0 0 0,-1-1 1 0 0,0 1-1 0 0,-2 0 0 0 0,-1 0 1 0 0,0 0-1 0 0,-2 1 0 0 0,0-1 1 0 0,-2 2-1 0 0,0-1 1 0 0,-1 1-1 0 0,-1 1 0 0 0,-1 0 1 0 0,-1 0-1 0 0,-1 1 0 0 0,-25-26 1 0 0,28 33 101 0 0,0 1 1 0 0,-1 1-1 0 0,-20-13 1 0 0,26 19 39 0 0,0-1-1 0 0,0 1 1 0 0,-1 1 0 0 0,1-1 0 0 0,-1 1 0 0 0,1 0-1 0 0,-1 1 1 0 0,0 0 0 0 0,0 0 0 0 0,-6 0 0 0 0,11 1-38 0 0,0 0 0 0 0,1 0 0 0 0,-1 1 0 0 0,0-1 0 0 0,1 1 0 0 0,-1-1 1 0 0,1 1-1 0 0,-1 0 0 0 0,1 0 0 0 0,-1 0 0 0 0,1-1 0 0 0,0 1 0 0 0,-1 1 0 0 0,1-1 1 0 0,0 0-1 0 0,0 0 0 0 0,-1 0 0 0 0,1 1 0 0 0,0-1 0 0 0,1 0 0 0 0,-1 1 0 0 0,0-1 0 0 0,0 1 1 0 0,0-1-1 0 0,1 1 0 0 0,-1-1 0 0 0,1 1 0 0 0,-1 0 0 0 0,1 2 0 0 0,-3 7 32 0 0,2 0 0 0 0,0 0 0 0 0,0 15 0 0 0,1-23-13 0 0,0 14 17 0 0,1-1-1 0 0,0 1 0 0 0,1-1 0 0 0,1 0 0 0 0,1 1 0 0 0,1-2 0 0 0,0 1 0 0 0,0 0 0 0 0,2-1 0 0 0,0 0 0 0 0,1-1 0 0 0,0 1 0 0 0,1-2 0 0 0,1 1 0 0 0,13 14 0 0 0,-12-16-10 0 0,0 0-1 0 0,1-1 0 0 0,0-1 0 0 0,1 0 1 0 0,0 0-1 0 0,1-1 0 0 0,0-1 1 0 0,0 0-1 0 0,1-1 0 0 0,0-1 1 0 0,0 0-1 0 0,0-1 0 0 0,1-1 1 0 0,27 4-1 0 0,-30-6-81 0 0,0-1 1 0 0,-1 0-1 0 0,1-1 0 0 0,0-1 0 0 0,15-2 1 0 0,-20 1-520 0 0,1 0 1 0 0,-1 0-1 0 0,0-1 0 0 0,0 0 1 0 0,8-5-1 0 0,-16 29-10151 0 0,-9-4 6618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8673 0 0,'0'0'10965'0'0,"-2"4"-10623"0"0,-1 2-258 0 0,1 0 0 0 0,0 0-1 0 0,0 0 1 0 0,0 0 0 0 0,1 0 0 0 0,0 0 0 0 0,0 1 0 0 0,1 10 0 0 0,3 60 297 0 0,-2-55-317 0 0,12 93-4 0 0,-10-101-160 0 0,0-1-1 0 0,0 0 1 0 0,1 0 0 0 0,1-1 0 0 0,0 1 0 0 0,11 17 0 0 0,-13-25-21 0 0,0-1 0 0 0,0 0 0 0 0,1 0 1 0 0,0 0-1 0 0,-1 0 0 0 0,1-1 1 0 0,0 1-1 0 0,1-1 0 0 0,-1 0 1 0 0,1 0-1 0 0,5 2 0 0 0,-7-3-10 0 0,0-1-1 0 0,0 0 1 0 0,0 0 0 0 0,0 0-1 0 0,0-1 1 0 0,0 1-1 0 0,0-1 1 0 0,0 0-1 0 0,0 0 1 0 0,0 0-1 0 0,0 0 1 0 0,0 0 0 0 0,0-1-1 0 0,0 1 1 0 0,0-1-1 0 0,0 0 1 0 0,0 0-1 0 0,0 0 1 0 0,0 0 0 0 0,4-3-1 0 0,9-7-1225 0 0,-1 0-1 0 0,0-1 0 0 0,-1 0 1 0 0,-1-2-1 0 0,0 1 0 0 0,0-2 1 0 0,12-18-1 0 0,4-11-2811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50 169 2660 0 0,'0'0'9243'0'0,"-1"-12"-7524"0"0,-5-39-241 0 0,6 50-1365 0 0,0 0 0 0 0,0 0 0 0 0,0 0 0 0 0,0 0 0 0 0,-1 0 0 0 0,1 0-1 0 0,0 0 1 0 0,-1 0 0 0 0,1 0 0 0 0,0 0 0 0 0,-1 0 0 0 0,1 0 0 0 0,-1 1 0 0 0,-1-3 0 0 0,2 3-89 0 0,0 0 0 0 0,0 0 1 0 0,-1 0-1 0 0,1 0 0 0 0,0 0 1 0 0,0 0-1 0 0,-1 0 0 0 0,1 0 0 0 0,0 0 1 0 0,0 0-1 0 0,-1 0 0 0 0,1 0 0 0 0,0 0 1 0 0,0 0-1 0 0,-1 0 0 0 0,1 0 1 0 0,0 0-1 0 0,0 0 0 0 0,-1 1 0 0 0,1-1 1 0 0,0 0-1 0 0,0 0 0 0 0,0 0 0 0 0,-1 0 1 0 0,1 0-1 0 0,0 1 0 0 0,0-1 1 0 0,0 0-1 0 0,-1 0 0 0 0,1 0 0 0 0,0 1 1 0 0,-10 16 436 0 0,6-7-294 0 0,0 1 0 0 0,1 0 0 0 0,0 0 0 0 0,1 1 0 0 0,0-1 0 0 0,1 0 0 0 0,0 1 0 0 0,1-1 0 0 0,0 1 0 0 0,3 17 0 0 0,-2-23-137 0 0,1 0-1 0 0,-1 1 1 0 0,1-1-1 0 0,0 0 1 0 0,1 0-1 0 0,-1 0 1 0 0,1 0 0 0 0,0-1-1 0 0,1 1 1 0 0,-1-1-1 0 0,1 0 1 0 0,0 0-1 0 0,1 0 1 0 0,-1 0-1 0 0,1-1 1 0 0,0 0-1 0 0,0 0 1 0 0,0 0-1 0 0,12 6 1 0 0,-7-6-16 0 0,0 0 0 0 0,1 0 0 0 0,-1-1 0 0 0,1-1 0 0 0,0 0 0 0 0,0 0 0 0 0,0-1 0 0 0,0 0 0 0 0,11-1 0 0 0,-7-1 2 0 0,-1 0-1 0 0,1-1 1 0 0,-1-1 0 0 0,0 0-1 0 0,1-1 1 0 0,17-7 0 0 0,-24 7 2 0 0,0 0 0 0 0,1 0 1 0 0,-1-1-1 0 0,-1 0 0 0 0,1-1 0 0 0,-1 0 0 0 0,9-8 1 0 0,-12 10-2 0 0,-1 0 0 0 0,1-1 0 0 0,-1 1 0 0 0,0-1 0 0 0,0 0 0 0 0,0 1 0 0 0,-1-1 1 0 0,0 0-1 0 0,0-1 0 0 0,0 1 0 0 0,-1 0 0 0 0,1-1 0 0 0,0-7 0 0 0,-1 4-7 0 0,-1 0 0 0 0,0 0-1 0 0,0 0 1 0 0,-1 0 0 0 0,0 0 0 0 0,-1 0-1 0 0,0 0 1 0 0,0 0 0 0 0,-1 0-1 0 0,0 1 1 0 0,0 0 0 0 0,-1-1 0 0 0,0 1-1 0 0,0 1 1 0 0,-1-1 0 0 0,0 1-1 0 0,-1-1 1 0 0,0 1 0 0 0,0 1-1 0 0,0-1 1 0 0,-1 1 0 0 0,-11-8 0 0 0,10 8-197 0 0,0 1 0 0 0,-1 0 0 0 0,1 1 1 0 0,-1 0-1 0 0,0 0 0 0 0,0 1 1 0 0,0 0-1 0 0,-1 1 0 0 0,1-1 0 0 0,-1 2 1 0 0,0 0-1 0 0,1 0 0 0 0,-1 0 0 0 0,0 2 1 0 0,-10 0-1 0 0,17 0-81 0 0,0-1 0 0 0,0 1 1 0 0,0 0-1 0 0,0 0 0 0 0,1 0 0 0 0,-1 1 1 0 0,0-1-1 0 0,1 1 0 0 0,-1-1 0 0 0,1 1 1 0 0,-1 0-1 0 0,1 0 0 0 0,-3 3 0 0 0,1-1-1723 0 0,1 0 0 0 0,0 0 0 0 0,-6 10 0 0 0,3-3-3527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4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145 118 8969 0 0,'0'0'6550'0'0,"-13"-5"-5322"0"0,-41-16-446 0 0,52 20-721 0 0,-1 0 0 0 0,1 1 0 0 0,0-1 0 0 0,-1 0-1 0 0,1 1 1 0 0,-1 0 0 0 0,1 0 0 0 0,-1-1 0 0 0,1 1 0 0 0,0 1 0 0 0,-1-1 0 0 0,1 0 0 0 0,-1 0-1 0 0,1 1 1 0 0,-1 0 0 0 0,-2 1 0 0 0,3-1-21 0 0,0 0-1 0 0,0 0 1 0 0,0 1 0 0 0,1-1-1 0 0,-1 1 1 0 0,0-1 0 0 0,1 1-1 0 0,0-1 1 0 0,-1 1 0 0 0,1 0-1 0 0,0 0 1 0 0,0 0-1 0 0,0 0 1 0 0,-2 3 0 0 0,1 4 87 0 0,0-1 0 0 0,0 1 0 0 0,0 0 0 0 0,1 0 0 0 0,0 0 0 0 0,1 12 0 0 0,0 23 178 0 0,0-44-302 0 0,1 0 0 0 0,-1 0 0 0 0,0 0 0 0 0,0 0 0 0 0,0 0 0 0 0,0 0 0 0 0,0 0 0 0 0,0 0 0 0 0,0 0 0 0 0,1 0 0 0 0,-1 0 0 0 0,0 0 0 0 0,0 0 0 0 0,0 0 0 0 0,0-1 0 0 0,0 1 0 0 0,0 0 0 0 0,1 0 0 0 0,-1 0 0 0 0,0 0 0 0 0,0 0 0 0 0,0 1 0 0 0,0-1 0 0 0,0 0 0 0 0,0 0 0 0 0,1 0 0 0 0,-1 0 0 0 0,0 0 0 0 0,0 0 0 0 0,0 0 0 0 0,0 0 0 0 0,0 0 0 0 0,0 0 0 0 0,0 0 0 0 0,1 0 0 0 0,-1 0 0 0 0,0 0 0 0 0,0 1 0 0 0,0-1 0 0 0,0 0 0 0 0,0 0 0 0 0,0 0 0 0 0,0 0 0 0 0,0 0-1 0 0,0 0 1 0 0,0 0 0 0 0,0 1 0 0 0,0-1 0 0 0,1 0 0 0 0,-1 0 0 0 0,0 0 0 0 0,0 0 0 0 0,0 0 0 0 0,0 0 0 0 0,0 1 0 0 0,0-1 0 0 0,0 0 0 0 0,0 0 0 0 0,0 0 0 0 0,-1 0 0 0 0,1 0 0 0 0,0 0 0 0 0,0 1 0 0 0,0-1 0 0 0,0 0 0 0 0,0 0 0 0 0,6-8-11 0 0,-2-11-171 0 0,-1 0 0 0 0,-1 0 1 0 0,0-20-1 0 0,4-30 184 0 0,-4 44 35 0 0,-1 17 192 0 0,0-1 0 0 0,0 1 1 0 0,2-8-1 0 0,-2 15 196 0 0,-1 3-387 0 0,0 0 0 0 0,1 0 0 0 0,-1 0 0 0 0,0 0 0 0 0,0 0 0 0 0,0-1 0 0 0,0 1 0 0 0,-1 3-1 0 0,1 3 83 0 0,0 18 120 0 0,13 334 857 0 0,-7-308-1105 0 0,10 78-27 0 0,-17-145-40 0 0,1 1-1 0 0,0 0 0 0 0,1-1 0 0 0,0 1 0 0 0,7-26 0 0 0,-3 18 38 0 0,1-1-1 0 0,1 1 1 0 0,17-36-1 0 0,-20 51 27 0 0,0 1-1 0 0,0-1 0 0 0,0 1 1 0 0,1 0-1 0 0,0 1 1 0 0,0-1-1 0 0,1 1 1 0 0,-1 0-1 0 0,1 0 0 0 0,0 0 1 0 0,0 1-1 0 0,1 0 1 0 0,12-6-1 0 0,-14 8 5 0 0,1 0 0 0 0,-1 1-1 0 0,0-1 1 0 0,1 1 0 0 0,0 0 0 0 0,-1 0-1 0 0,1 1 1 0 0,-1 0 0 0 0,1 0-1 0 0,0 0 1 0 0,-1 1 0 0 0,1-1 0 0 0,-1 1-1 0 0,1 1 1 0 0,-1-1 0 0 0,1 1 0 0 0,-1 0-1 0 0,0 0 1 0 0,8 5 0 0 0,-1 0 34 0 0,1 2 0 0 0,-1-1 0 0 0,-1 2 1 0 0,0 0-1 0 0,0 0 0 0 0,-1 1 0 0 0,11 14 0 0 0,-15-17-17 0 0,-1 0-1 0 0,0 0 1 0 0,0 0-1 0 0,-1 0 0 0 0,0 1 1 0 0,0 0-1 0 0,-1 0 1 0 0,0 0-1 0 0,-1 0 1 0 0,0 0-1 0 0,-1 0 0 0 0,2 14 1 0 0,-3-20-1 0 0,-1-1 0 0 0,1 0 0 0 0,0 0 0 0 0,0 0 0 0 0,-1 0 0 0 0,1 1 0 0 0,-1-1 0 0 0,0 0 0 0 0,0 0 0 0 0,0 0 0 0 0,0 0 0 0 0,0 0 0 0 0,0 0 0 0 0,0-1 0 0 0,-1 1 0 0 0,1 0 0 0 0,0 0 0 0 0,-3 1 0 0 0,1-1 6 0 0,0 1 0 0 0,-1-1-1 0 0,1 0 1 0 0,-1 0 0 0 0,1-1 0 0 0,-1 1 0 0 0,0-1-1 0 0,0 1 1 0 0,-6 0 0 0 0,3-1-81 0 0,-1 1-1 0 0,0-2 1 0 0,0 1-1 0 0,1-1 1 0 0,-1-1 0 0 0,0 1-1 0 0,0-1 1 0 0,1 0 0 0 0,-1-1-1 0 0,-8-3 1 0 0,11 4-150 0 0,1-2 1 0 0,-1 1-1 0 0,0 0 0 0 0,1-1 1 0 0,0 0-1 0 0,-1 0 0 0 0,1 0 0 0 0,0-1 1 0 0,-3-4-1 0 0,5 7-64 0 0,1-1 0 0 0,-1 0 0 0 0,1 0 0 0 0,0 0 0 0 0,0 0 0 0 0,0 0 0 0 0,0 0-1 0 0,0 0 1 0 0,1 0 0 0 0,-1 0 0 0 0,1 0 0 0 0,-1-1 0 0 0,1 1 0 0 0,0 0 0 0 0,0 0 0 0 0,0-1 0 0 0,0 1 0 0 0,0 0 0 0 0,0 0 0 0 0,1 0 0 0 0,-1-1-1 0 0,1 1 1 0 0,-1 0 0 0 0,2-3 0 0 0,0 1-937 0 0,1-1-1 0 0,-1 0 1 0 0,1 1-1 0 0,0 0 1 0 0,6-8 0 0 0,13-10-2986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2816 0 0,'0'0'10219'0'0,"13"-4"-8669"0"0,44-10-297 0 0,-56 14-1203 0 0,0 0 0 0 0,0 0-1 0 0,0 0 1 0 0,0 0 0 0 0,0 0-1 0 0,1 0 1 0 0,-1 0 0 0 0,0 0 0 0 0,0 1-1 0 0,0-1 1 0 0,0 0 0 0 0,0 0-1 0 0,0 1 1 0 0,0-1 0 0 0,0 1 0 0 0,0-1-1 0 0,0 1 1 0 0,0 0 0 0 0,0-1-1 0 0,0 1 1 0 0,0 0 0 0 0,0 0 0 0 0,-1-1-1 0 0,1 1 1 0 0,1 1 0 0 0,-1 1 80 0 0,0-1 0 0 0,0 1 1 0 0,1 0-1 0 0,-1-1 0 0 0,-1 1 1 0 0,2 5-1 0 0,-1-3 66 0 0,2 10 146 0 0,-1 0 0 0 0,-1 0 1 0 0,-1-1-1 0 0,-1 24 0 0 0,0-1-42 0 0,0-23-305 0 0,1 0 1 0 0,1 0-1 0 0,0 0 1 0 0,1 0-1 0 0,0 0 0 0 0,1-1 1 0 0,6 16-1 0 0,-9-27-44 0 0,1-1-1 0 0,-1 0 1 0 0,1 0 0 0 0,0 0-1 0 0,-1 1 1 0 0,1-1-1 0 0,0 0 1 0 0,0 0 0 0 0,-1 0-1 0 0,1 0 1 0 0,0 0-1 0 0,0 0 1 0 0,0-1 0 0 0,0 1-1 0 0,0 0 1 0 0,1 0-1 0 0,-1-1 1 0 0,0 1 0 0 0,0 0-1 0 0,0-1 1 0 0,3 1-1 0 0,-3-1-12 0 0,1 0 0 0 0,0 0 0 0 0,0 0 1 0 0,-1 0-1 0 0,1-1 0 0 0,0 1 0 0 0,-1 0 0 0 0,1-1 0 0 0,0 1 0 0 0,-1-1 0 0 0,1 0 0 0 0,-1 1 0 0 0,1-1 0 0 0,1-2 0 0 0,4-2-125 0 0,0-1-1 0 0,0 0 1 0 0,0 0 0 0 0,-1-1-1 0 0,5-7 1 0 0,37-59-267 0 0,-36 53 875 0 0,1 0-1 0 0,29-35 1 0 0,-41 53-338 0 0,0 1 1 0 0,1 0-1 0 0,-1 0 1 0 0,0 0-1 0 0,1 0 0 0 0,-1 0 1 0 0,1 0-1 0 0,-1 0 0 0 0,1 0 1 0 0,-1 0-1 0 0,1 1 1 0 0,0-1-1 0 0,2 0 0 0 0,-3 1-48 0 0,0 0-1 0 0,-1 0 0 0 0,1 0 1 0 0,0 0-1 0 0,0 0 0 0 0,-1 1 1 0 0,1-1-1 0 0,0 0 0 0 0,0 0 1 0 0,-1 1-1 0 0,1-1 0 0 0,0 1 1 0 0,-1-1-1 0 0,1 0 0 0 0,0 1 1 0 0,-1-1-1 0 0,1 1 0 0 0,-1 0 1 0 0,1-1-1 0 0,-1 1 0 0 0,1-1 1 0 0,-1 1-1 0 0,1 0 0 0 0,-1-1 1 0 0,0 1-1 0 0,1 0 0 0 0,-1 0 1 0 0,0-1-1 0 0,1 1 0 0 0,-1 0 1 0 0,0 1-1 0 0,5 17 253 0 0,-1 0 0 0 0,-1 1 0 0 0,1 24 0 0 0,-3-21-451 0 0,10 43 1 0 0,-11-64-5 0 0,6 16-321 0 0,-6-18 354 0 0,0 1 0 0 0,0 0-1 0 0,0-1 1 0 0,1 1-1 0 0,-1-1 1 0 0,0 1 0 0 0,1 0-1 0 0,-1-1 1 0 0,0 1 0 0 0,1-1-1 0 0,-1 1 1 0 0,1-1-1 0 0,-1 1 1 0 0,0-1 0 0 0,1 0-1 0 0,-1 1 1 0 0,1-1-1 0 0,0 1 1 0 0,-1-1 0 0 0,1 0-1 0 0,-1 1 1 0 0,2-1 0 0 0,-2-1-577 0 0,1 0 0 0 0,0 0 1 0 0,-1 0-1 0 0,1 0 0 0 0,-1 0 1 0 0,1 0-1 0 0,-1-1 0 0 0,1 1 1 0 0,-1 0-1 0 0,0 0 1 0 0,0 0-1 0 0,1 0 0 0 0,-1-2 1 0 0,1-18-6172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6989 0 0,'0'0'13582'0'0,"8"17"-13004"0"0,27 59-135 0 0,-30-64-357 0 0,-1 1 0 0 0,-1 0 0 0 0,0 1 0 0 0,0-1 1 0 0,-1 0-1 0 0,0 22 0 0 0,-1-4 27 0 0,4 18-59 0 0,10 224-1888 0 0,-15-263 1224 0 0,2 24-504 0 0,-2-32 529 0 0,0 0-1 0 0,1-1 1 0 0,-1 1 0 0 0,1 0-1 0 0,-1-1 1 0 0,1 1 0 0 0,0 0 0 0 0,0-1-1 0 0,1 3 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3360 0 0,'0'0'17007'0'0,"0"13"-16511"0"0,0 5-370 0 0,6 164 684 0 0,3-109-738 0 0,21 146-1461 0 0,-26-173 609 0 0,-4-36-149 0 0,0-1 0 0 0,1 1 1 0 0,1-1-1 0 0,2 12 0 0 0,0-49-10497 0 0,-5 23 11583 0 0,0 1 0 0 0,-1 0 0 0 0,1-1-1 0 0,-1 1 1 0 0,0 0 0 0 0,0 0 0 0 0,0 0 0 0 0,-5-5-1 0 0,5 6 311 0 0,0 0 0 0 0,-1-1 0 0 0,1 1 0 0 0,0-1 0 0 0,1 0-1 0 0,-1 0 1 0 0,1 1 0 0 0,-1-1 0 0 0,1 0 0 0 0,0 0 0 0 0,1 0 0 0 0,-1-5-1 0 0,6-58 4015 0 0,-1 29-2988 0 0,-4 34-1346 0 0,1 0 0 0 0,-1 0 0 0 0,1 1 0 0 0,0-1 0 0 0,0 0 0 0 0,0 1 0 0 0,3-7-1 0 0,-3 9-117 0 0,-1-1-1 0 0,1 1 1 0 0,0 0-1 0 0,0 0 0 0 0,0 0 1 0 0,0 0-1 0 0,0 0 0 0 0,0 0 1 0 0,0 0-1 0 0,0 0 1 0 0,1 1-1 0 0,-1-1 0 0 0,0 0 1 0 0,0 1-1 0 0,1-1 0 0 0,-1 1 1 0 0,0-1-1 0 0,1 1 1 0 0,-1 0-1 0 0,0-1 0 0 0,1 1 1 0 0,-1 0-1 0 0,3 0 0 0 0,3 0 4 0 0,-1 0-1 0 0,0 0 1 0 0,0 0-1 0 0,1 1 0 0 0,-1 0 1 0 0,0 1-1 0 0,0-1 0 0 0,0 1 1 0 0,0 0-1 0 0,0 0 1 0 0,0 1-1 0 0,-1 0 0 0 0,1 0 1 0 0,-1 0-1 0 0,7 6 0 0 0,6 6 40 0 0,0 1-1 0 0,-1 0 1 0 0,-1 1-1 0 0,-1 1 1 0 0,0 0-1 0 0,-1 2 1 0 0,-1-1-1 0 0,-1 1 1 0 0,-1 1-1 0 0,11 28 1 0 0,-20-42-38 0 0,1 0-1 0 0,-1 0 1 0 0,-1 0 0 0 0,0 0 0 0 0,0 0-1 0 0,0 0 1 0 0,-1 1 0 0 0,0 12 0 0 0,-1-19-17 0 0,1 1 0 0 0,-1-1 1 0 0,1 1-1 0 0,-1-1 0 0 0,1 0 1 0 0,-1 1-1 0 0,0-1 0 0 0,0 0 1 0 0,0 1-1 0 0,0-1 0 0 0,0 0 1 0 0,0 0-1 0 0,0 0 0 0 0,0 0 1 0 0,0 0-1 0 0,-1 0 0 0 0,1 0 1 0 0,0 0-1 0 0,-1-1 0 0 0,1 1 1 0 0,0 0-1 0 0,-1-1 0 0 0,1 1 1 0 0,-1-1-1 0 0,1 0 0 0 0,-1 1 1 0 0,-1-1-1 0 0,-6 2 35 0 0,0-1 0 0 0,-1 0-1 0 0,-10-1 1 0 0,18 0-53 0 0,-16-1-508 0 0,0 0 0 0 0,0-2 0 0 0,0 0 0 0 0,1-1 0 0 0,-30-10 0 0 0,12 3-2054 0 0,-8-3-5766 0 0,20 5 1527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7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16 625 1448 0 0,'0'0'11029'0'0,"-3"-10"-10607"0"0,-9-31-28 0 0,12 38-261 0 0,0 1 0 0 0,-1 0 1 0 0,1-1-1 0 0,0 1 1 0 0,1-1-1 0 0,-1 1 1 0 0,0 0-1 0 0,1-1 1 0 0,-1 1-1 0 0,1 0 1 0 0,0-1-1 0 0,-1 1 1 0 0,1 0-1 0 0,0 0 1 0 0,3-4-1 0 0,0-2 927 0 0,-4 8-1023 0 0,0 0 0 0 0,0 0-1 0 0,0 0 1 0 0,0 0 0 0 0,0 0-1 0 0,0 0 1 0 0,0-1 0 0 0,0 1-1 0 0,0 0 1 0 0,0 0 0 0 0,0 0 0 0 0,0 0-1 0 0,0 0 1 0 0,0 0 0 0 0,0 0-1 0 0,0 0 1 0 0,1 0 0 0 0,-1 0 0 0 0,0 0-1 0 0,0 0 1 0 0,0 0 0 0 0,0 0-1 0 0,0 0 1 0 0,0 0 0 0 0,0 0-1 0 0,0-1 1 0 0,0 1 0 0 0,0 0 0 0 0,0 0-1 0 0,0 0 1 0 0,0 0 0 0 0,0 0-1 0 0,0 0 1 0 0,1 0 0 0 0,-1 0-1 0 0,0 0 1 0 0,0 0 0 0 0,0 0 0 0 0,0 0-1 0 0,0 0 1 0 0,0 0 0 0 0,0 0-1 0 0,0 0 1 0 0,0 0 0 0 0,0 0-1 0 0,0 1 1 0 0,0-1 0 0 0,1 0 0 0 0,-1 0-1 0 0,0 0 1 0 0,0 0 0 0 0,0 0-1 0 0,0 0 1 0 0,0 0 0 0 0,0 0-1 0 0,0 0 1 0 0,0 0 0 0 0,0 0 0 0 0,0 0-1 0 0,4 7 775 0 0,3 16-812 0 0,-6-16 371 0 0,11 27 125 0 0,1 1-1 0 0,33 59 0 0 0,-35-75-429 0 0,1 0 0 0 0,1-1 1 0 0,1 0-1 0 0,0-1 1 0 0,33 30-1 0 0,-38-39-39 0 0,1-1 0 0 0,0 0 0 0 0,1-1 0 0 0,-1 0 0 0 0,1-1 0 0 0,0 0-1 0 0,20 6 1 0 0,-14-6 9 0 0,1-2 0 0 0,0 0 0 0 0,-1-1-1 0 0,30 0 1 0 0,23-6 69 0 0,1-3 1 0 0,97-22-1 0 0,-19 2-92 0 0,302-14 77 0 0,4 32 24 0 0,91-6-197 0 0,-183-19-105 0 0,-292 22 71 0 0,-1-2 0 0 0,0-4 0 0 0,71-28 0 0 0,-110 33 69 0 0,0-1-1 0 0,-1-1 1 0 0,37-26-1 0 0,-48 28 127 0 0,-1-1-1 0 0,-1-1 1 0 0,0-1-1 0 0,-1 0 1 0 0,25-33-1 0 0,-11 6 315 0 0,27-35 101 0 0,76-77 316 0 0,-132 154-809 0 0,1-1 0 0 0,-1 0 1 0 0,0 0-1 0 0,0 0 1 0 0,1 0-1 0 0,-1 0 1 0 0,-1 0-1 0 0,1 0 1 0 0,0-1-1 0 0,0 1 1 0 0,-1 0-1 0 0,1 0 1 0 0,-1-1-1 0 0,0 1 1 0 0,0 0-1 0 0,0-3 1 0 0,0 3-36 0 0,0 0 1 0 0,-1 0 0 0 0,0 0 0 0 0,1 0 0 0 0,-1 0 0 0 0,0 1 0 0 0,0-1 0 0 0,0 0-1 0 0,0 0 1 0 0,0 1 0 0 0,0-1 0 0 0,0 1 0 0 0,-1-1 0 0 0,1 1 0 0 0,-1 0 0 0 0,1-1 0 0 0,-1 1-1 0 0,1 0 1 0 0,-4-2 0 0 0,-18-9-831 0 0,-1 1 1 0 0,0 1-1 0 0,-1 1 1 0 0,-27-6-1 0 0,13 4-4324 0 0,-38-17 1 0 0,26 2-2200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8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2254 501 3828 0 0,'0'0'5362'0'0,"-2"-13"-4569"0"0,-6-44-41 0 0,7 50-506 0 0,0 0 0 0 0,-1 0 0 0 0,0 0 1 0 0,0 0-1 0 0,-1 0 0 0 0,1 1 0 0 0,-2-1 0 0 0,1 1 0 0 0,-1 0 1 0 0,0 0-1 0 0,0 0 0 0 0,0 1 0 0 0,-1-1 0 0 0,-9-7 0 0 0,0 2 38 0 0,0 1-1 0 0,-1 1 1 0 0,0 0-1 0 0,-20-8 0 0 0,-1-1 26 0 0,-53-27 181 0 0,-1 4-1 0 0,-97-30 1 0 0,-46 4-275 0 0,186 57-205 0 0,0 2 0 0 0,0 2 1 0 0,-52 1-1 0 0,48 5 35 0 0,1 3-1 0 0,-1 2 0 0 0,0 2 0 0 0,1 2 0 0 0,-61 20 1 0 0,42-4 39 0 0,1 2 0 0 0,1 4 0 0 0,2 2 0 0 0,2 4 1 0 0,1 2-1 0 0,1 2 0 0 0,-85 78 0 0 0,117-92 33 0 0,0 0 0 0 0,3 3 0 0 0,0 0 0 0 0,-42 66-1 0 0,56-76-82 0 0,2 0-1 0 0,0 1 0 0 0,1 1 0 0 0,1-1 0 0 0,1 1 0 0 0,1 0 1 0 0,2 1-1 0 0,0 0 0 0 0,-2 45 0 0 0,5-45-11 0 0,1 1-1 0 0,1-1 1 0 0,1 1-1 0 0,2-1 1 0 0,0 0-1 0 0,1 0 1 0 0,12 32-1 0 0,-6-31-7 0 0,1 0-1 0 0,2 0 0 0 0,0-2 1 0 0,1 1-1 0 0,2-2 0 0 0,0 0 1 0 0,1-1-1 0 0,41 35 0 0 0,-7-15 30 0 0,1-1-1 0 0,89 48 0 0 0,-69-49-40 0 0,1-3 1 0 0,1-2-1 0 0,2-5 1 0 0,1-2-1 0 0,123 23 1 0 0,-129-38 30 0 0,1-2 1 0 0,0-3-1 0 0,0-4 1 0 0,0-3 0 0 0,0-3-1 0 0,103-19 1 0 0,-112 10-36 0 0,-1-3 1 0 0,66-26 0 0 0,-84 24 16 0 0,-1-2 1 0 0,-1-2-1 0 0,59-40 1 0 0,-85 51 1 0 0,-2-1-1 0 0,0-1 1 0 0,0 0 0 0 0,-1-1-1 0 0,24-31 1 0 0,-31 34 3 0 0,0 0 0 0 0,0-1 0 0 0,-1 0 0 0 0,0 0 0 0 0,-1 0 0 0 0,-1-1 0 0 0,0 0 0 0 0,0 0 1 0 0,2-21-1 0 0,-3 10-39 0 0,-2-1 1 0 0,0 1-1 0 0,-2 0 1 0 0,0 0 0 0 0,-2-1-1 0 0,-1 1 1 0 0,0 1-1 0 0,-2-1 1 0 0,-1 1 0 0 0,-1 0-1 0 0,-1 0 1 0 0,0 1 0 0 0,-2 0-1 0 0,-1 1 1 0 0,0 0-1 0 0,-2 1 1 0 0,0 0 0 0 0,-1 1-1 0 0,-1 1 1 0 0,-1 0-1 0 0,-1 1 1 0 0,0 1 0 0 0,-1 1-1 0 0,-1 1 1 0 0,-38-22 0 0 0,41 27-300 0 0,0 2 1 0 0,-1 0 0 0 0,0 0 0 0 0,0 2 0 0 0,0 0 0 0 0,-1 1-1 0 0,0 1 1 0 0,-20-1 0 0 0,22 4-1138 0 0,1 1-1 0 0,-1 0 0 0 0,0 1 0 0 0,1 0 1 0 0,-29 9-1 0 0,14-1-2970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5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1275 6765 0 0,'0'0'5099'0'0,"-9"-12"-3972"0"0,-28-40-278 0 0,36 50-816 0 0,0 1 0 0 0,0-1 0 0 0,0 1 0 0 0,1-1-1 0 0,-1 1 1 0 0,0-1 0 0 0,1 0 0 0 0,0 1 0 0 0,-1-1 0 0 0,1 0 0 0 0,0 1 0 0 0,-1-1 0 0 0,1 0 0 0 0,0 1-1 0 0,0-1 1 0 0,1 0 0 0 0,-1 1 0 0 0,0-1 0 0 0,0 0 0 0 0,1 1 0 0 0,-1-1 0 0 0,1 0 0 0 0,0 1 0 0 0,-1-1-1 0 0,1 1 1 0 0,0-1 0 0 0,0 1 0 0 0,0-1 0 0 0,0 1 0 0 0,0 0 0 0 0,0-1 0 0 0,2-1 0 0 0,3-4 101 0 0,18-24 710 0 0,55-56-1 0 0,39-19-93 0 0,-57 52-597 0 0,136-118 169 0 0,249-166 0 0 0,-303 251-192 0 0,-89 55-21 0 0,0-1 1 0 0,60-51-1 0 0,-108 79-77 0 0,-1 0 0 0 0,11-13 0 0 0,-14 16-28 0 0,-1 0-1 0 0,1 0 0 0 0,-1 0 0 0 0,0 0 0 0 0,0-1 1 0 0,0 1-1 0 0,0 0 0 0 0,0-1 0 0 0,-1 1 0 0 0,1-1 0 0 0,-1 1 1 0 0,1-5-1 0 0,-1 6-15 0 0,0 1 1 0 0,-1-1-1 0 0,1 1 1 0 0,0 0 0 0 0,0-1-1 0 0,-1 1 1 0 0,1 0-1 0 0,0 0 1 0 0,-1-1-1 0 0,1 1 1 0 0,0 0 0 0 0,-1 0-1 0 0,1-1 1 0 0,0 1-1 0 0,-1 0 1 0 0,1 0-1 0 0,-1 0 1 0 0,1-1 0 0 0,-1 1-1 0 0,1 0 1 0 0,0 0-1 0 0,-1 0 1 0 0,1 0-1 0 0,-1 0 1 0 0,1 0 0 0 0,-1 0-1 0 0,0 0 1 0 0,-17 0-177 0 0,13 0 126 0 0,-102 7-498 0 0,73-4 407 0 0,27-3 147 0 0,-14 1-12 0 0,20-1 21 0 0,1 0 0 0 0,-1 0-1 0 0,1-1 1 0 0,-1 1 0 0 0,0 0 0 0 0,1 0 0 0 0,-1 0 0 0 0,1-1-1 0 0,-1 1 1 0 0,1 0 0 0 0,0 0 0 0 0,-1-1 0 0 0,1 1 0 0 0,-1 0-1 0 0,1-1 1 0 0,0 1 0 0 0,-1-1 0 0 0,1 1 0 0 0,0-1-1 0 0,-1 1 1 0 0,1-1 0 0 0,0 1 0 0 0,-1-1 0 0 0,1 1 0 0 0,0-1-1 0 0,0 1 1 0 0,0-1 0 0 0,0 1 0 0 0,0-1 0 0 0,-1 1 0 0 0,1-1-1 0 0,0 1 1 0 0,0-2 0 0 0,1 0 0 0 0,-1 0-1 0 0,0 0 1 0 0,0 0 0 0 0,1-1 0 0 0,0 1-1 0 0,-1 0 1 0 0,1 0 0 0 0,0 0 0 0 0,0 0-1 0 0,0 0 1 0 0,0 0 0 0 0,0 1 0 0 0,0-1-1 0 0,1 0 1 0 0,-1 0 0 0 0,1 1 0 0 0,-1-1-1 0 0,1 1 1 0 0,0-1 0 0 0,-1 1 0 0 0,1 0-1 0 0,0 0 1 0 0,0 0 0 0 0,0 0 0 0 0,0 0-1 0 0,0 0 1 0 0,2 0 0 0 0,2-1 35 0 0,0 0 1 0 0,0 1-1 0 0,0-1 0 0 0,0 2 1 0 0,0-1-1 0 0,0 1 0 0 0,0-1 1 0 0,0 2-1 0 0,6 0 1 0 0,-8 0-38 0 0,-1 0 1 0 0,1 0-1 0 0,-1 0 1 0 0,1 1-1 0 0,-1-1 1 0 0,0 1-1 0 0,0 0 1 0 0,0 0-1 0 0,0 0 1 0 0,0 1-1 0 0,0-1 1 0 0,-1 1 0 0 0,1-1-1 0 0,-1 1 1 0 0,1 0-1 0 0,1 3 1 0 0,1 2-3 0 0,0 0 1 0 0,-1 0-1 0 0,0 0 0 0 0,0 0 1 0 0,4 13-1 0 0,-6-12 7 0 0,0 0-1 0 0,0 0 0 0 0,0 0 0 0 0,-1 1 1 0 0,-1-1-1 0 0,1 1 0 0 0,-2-1 1 0 0,1 0-1 0 0,-4 15 0 0 0,2-13-142 0 0,-2 1 0 0 0,0-1 0 0 0,0 1 1 0 0,-1-1-1 0 0,0-1 0 0 0,-14 21 0 0 0,1-4-673 0 0,-17 27-2366 0 0,13-17-4412 0 0,16-28 2561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4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8385 0 0,'0'0'8131'0'0,"3"-12"-6761"0"0,-1 2-1072 0 0,-2 7-221 0 0,1-1-1 0 0,0 0 1 0 0,-1 0-1 0 0,1 1 0 0 0,1-1 1 0 0,-1 0-1 0 0,1 1 1 0 0,-1-1-1 0 0,1 1 1 0 0,0 0-1 0 0,0 0 0 0 0,0-1 1 0 0,1 1-1 0 0,-1 0 1 0 0,1 1-1 0 0,-1-1 0 0 0,1 0 1 0 0,0 1-1 0 0,0 0 1 0 0,4-3-1 0 0,22-8 317 0 0,1 1 0 0 0,50-14-1 0 0,67-7 149 0 0,-147 33-538 0 0,177-30 320 0 0,45-9-295 0 0,-216 37-45 0 0,7 0-235 0 0,-1-1-1 0 0,1-1 1 0 0,-1 0-1 0 0,0 0 1 0 0,17-10 0 0 0,-29 14 180 0 0,1 0 1 0 0,-1 0-1 0 0,0 0 1 0 0,0 0-1 0 0,0 0 1 0 0,0-1-1 0 0,1 1 1 0 0,-1 0-1 0 0,0 0 1 0 0,0 0 0 0 0,0 0-1 0 0,0 0 1 0 0,0 0-1 0 0,1 0 1 0 0,-1 0-1 0 0,0 0 1 0 0,0 0-1 0 0,0 0 1 0 0,0 0-1 0 0,0-1 1 0 0,0 1-1 0 0,1 0 1 0 0,-1 0 0 0 0,0 0-1 0 0,0 0 1 0 0,0 0-1 0 0,0 0 1 0 0,0-1-1 0 0,0 1 1 0 0,0 0-1 0 0,0 0 1 0 0,0 0-1 0 0,0 0 1 0 0,0-1 0 0 0,0 1-1 0 0,0 0 1 0 0,0 0-1 0 0,0 0 1 0 0,0 0-1 0 0,0-1 1 0 0,0 1-1 0 0,0 0 1 0 0,0 0-1 0 0,0 0 1 0 0,-9 0-1881 0 0,-15 7-1220 0 0,-1 4-1116 0 0,-6 1-1683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4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53 913 928 0 0,'0'0'6242'0'0,"-9"-12"-5251"0"0,-22-7 2082 0 0,27 13-370 0 0,4 5-2619 0 0,0 1-1 0 0,0-1 0 0 0,-1 1 0 0 0,1 0 0 0 0,0-1 0 0 0,0 1 1 0 0,0-1-1 0 0,-1 1 0 0 0,1-1 0 0 0,0 1 0 0 0,0 0 0 0 0,-1-1 0 0 0,1 1 1 0 0,0 0-1 0 0,-1-1 0 0 0,1 1 0 0 0,0 0 0 0 0,-1-1 0 0 0,1 1 1 0 0,0 0-1 0 0,-1 0 0 0 0,0-1 0 0 0,1 1-57 0 0,0 0 0 0 0,0 0 0 0 0,0 0 0 0 0,0 0 1 0 0,1 0-1 0 0,-1 0 0 0 0,0 0 0 0 0,0-1 0 0 0,0 1 0 0 0,0 0 0 0 0,0 0 0 0 0,0 0 0 0 0,0 0 0 0 0,0 0 0 0 0,0 0 1 0 0,0 0-1 0 0,0 0 0 0 0,0 0 0 0 0,0-1 0 0 0,0 1 0 0 0,0 0 0 0 0,0 0 0 0 0,0 0 0 0 0,0 0 0 0 0,0 0 0 0 0,0 0 0 0 0,0 0 1 0 0,0 0-1 0 0,0-1 0 0 0,0 1 0 0 0,0 0 0 0 0,0 0 0 0 0,0 0 0 0 0,0 0 0 0 0,0 0 0 0 0,0 0 0 0 0,0 0 0 0 0,0 0 1 0 0,0-1-1 0 0,0 1 0 0 0,0 0 0 0 0,0 0 0 0 0,0 0 0 0 0,0 0 0 0 0,-1 0 0 0 0,1 0 0 0 0,0 0 0 0 0,0 0 0 0 0,0 0 0 0 0,0 0 1 0 0,0 0-1 0 0,0 0 0 0 0,0 0 0 0 0,0 0 0 0 0,0 0 0 0 0,-1 0 0 0 0,1-1 0 0 0,0 1 0 0 0,0 0 0 0 0,0 0 0 0 0,0 0 1 0 0,16-3 399 0 0,25 0-544 0 0,-39 3 172 0 0,123-6 22 0 0,145-10 162 0 0,154-24 258 0 0,243 22 295 0 0,-659 18-786 0 0,98 0 142 0 0,329 15 120 0 0,-165 25-232 0 0,-29-4 17 0 0,-164-29-20 0 0,0-3 0 0 0,116-10 0 0 0,-181 5-6 0 0,-1 0 0 0 0,1-1 0 0 0,-1 0 0 0 0,22-7 1 0 0,-31 8-22 0 0,1 0 1 0 0,-1 0 0 0 0,1 0 0 0 0,-1 0 0 0 0,0-1 0 0 0,1 1-1 0 0,-1 0 1 0 0,0-1 0 0 0,0 0 0 0 0,0 0 0 0 0,0 1 0 0 0,0-1-1 0 0,0 0 1 0 0,-1 0 0 0 0,1-1 0 0 0,-1 1 0 0 0,1 0 0 0 0,-1 0 0 0 0,0-1-1 0 0,0 1 1 0 0,0-1 0 0 0,0 1 0 0 0,0-1 0 0 0,0 0 0 0 0,-1 1-1 0 0,1-6 1 0 0,-1-1-54 0 0,0 0 0 0 0,0 0-1 0 0,-1 0 1 0 0,0 0 0 0 0,-1 0 0 0 0,0 0-1 0 0,-6-14 1 0 0,-13-23-165 0 0,-39-62-1 0 0,54 97 206 0 0,-1-1 27 0 0,1 0 1 0 0,0 0-1 0 0,1-1 1 0 0,1 1-1 0 0,0-1 0 0 0,1 0 1 0 0,0 0-1 0 0,1-1 1 0 0,0 1-1 0 0,2 0 1 0 0,-1-17-1 0 0,2 5 29 0 0,0 1 0 0 0,8-40-1 0 0,-4 41 59 0 0,-1 4-66 0 0,0 1 1 0 0,-2-1 0 0 0,0 0 0 0 0,-1-38 0 0 0,-1 56-32 0 0,0 1-1 0 0,0-1 1 0 0,0 0 0 0 0,0 0 0 0 0,0 0-1 0 0,-1 0 1 0 0,1 1 0 0 0,0-1-1 0 0,0 0 1 0 0,-1 0 0 0 0,1 0 0 0 0,-1 1-1 0 0,1-1 1 0 0,-1 0 0 0 0,1 0 0 0 0,-1 1-1 0 0,1-1 1 0 0,-1 0 0 0 0,1 1 0 0 0,-1-1-1 0 0,0 0 1 0 0,0 1-16 0 0,1 0 0 0 0,-1 0 0 0 0,1 0 0 0 0,-1 0 0 0 0,1 0 0 0 0,-1 1 0 0 0,1-1 0 0 0,-1 0 1 0 0,1 0-1 0 0,-1 0 0 0 0,1 0 0 0 0,-1 1 0 0 0,1-1 0 0 0,-1 0 0 0 0,1 0 0 0 0,-1 1 0 0 0,1-1 0 0 0,0 0 0 0 0,-1 1 0 0 0,1-1 0 0 0,0 1 0 0 0,-1-1 0 0 0,1 0 1 0 0,0 1-1 0 0,-1-1 0 0 0,1 1 0 0 0,0-1 0 0 0,0 1 0 0 0,0-1 0 0 0,-1 1 0 0 0,1-1 0 0 0,0 2 0 0 0,-20 44 199 0 0,-23 88 0 0 0,-1 54 82 0 0,34-143-219 0 0,1-2-11 0 0,-91 488 902 0 0,93-464-844 0 0,3 0-1 0 0,4 72 1 0 0,2-117-84 0 0,7 42-1 0 0,-6-54-6 0 0,-1-1-1 0 0,1 1 1 0 0,1-1 0 0 0,-1 0-1 0 0,2 0 1 0 0,8 14-1 0 0,-13-22-1 0 0,1 0 1 0 0,0 1-1 0 0,0-1 0 0 0,-1 0 1 0 0,1 0-1 0 0,0-1 0 0 0,0 1 0 0 0,0 0 1 0 0,0 0-1 0 0,0 0 0 0 0,0 0 1 0 0,0-1-1 0 0,0 1 0 0 0,1-1 1 0 0,-1 1-1 0 0,0-1 0 0 0,0 1 0 0 0,0-1 1 0 0,2 1-1 0 0,-2-1 6 0 0,1 0-1 0 0,-1-1 1 0 0,0 1-1 0 0,0 0 1 0 0,0 0-1 0 0,0-1 1 0 0,0 1-1 0 0,0-1 1 0 0,0 1-1 0 0,0-1 1 0 0,0 1 0 0 0,0-1-1 0 0,0 1 1 0 0,0-1-1 0 0,0 0 1 0 0,-1 0-1 0 0,2-1 1 0 0,2-3 12 0 0,0 0 0 0 0,-1-1 0 0 0,1 1 0 0 0,-1-1 0 0 0,-1 0 0 0 0,4-8 0 0 0,3-16-19 0 0,-1 0-1 0 0,8-53 1 0 0,-3-65-93 0 0,-8 80 40 0 0,2-10 5 0 0,22-290-340 0 0,-16-1 243 0 0,-13 55 152 0 0,0 313-108 0 0,0 8-385 0 0,-2 16 371 0 0,0-1 0 0 0,-8 33 0 0 0,2-16 164 0 0,-75 519 668 0 0,51-337-525 0 0,23-172-193 0 0,-3-1 1 0 0,-27 70-1 0 0,32-102-150 0 0,0 0-1 0 0,-1 0 1 0 0,0-1-1 0 0,-2 0 1 0 0,0 0-1 0 0,-16 18 1 0 0,20-27-60 0 0,0 0-1 0 0,-1 0 1 0 0,1 0 0 0 0,-1-1 0 0 0,0 0 0 0 0,-1-1 0 0 0,1 0 0 0 0,-1 0 0 0 0,0 0 0 0 0,0-1 0 0 0,0 0 0 0 0,0-1 0 0 0,0 1 0 0 0,-1-2 0 0 0,-9 2 0 0 0,-2-2-791 0 0,0 0 0 0 0,-1-1-1 0 0,1-2 1 0 0,0 0 0 0 0,0-1 0 0 0,0-1 0 0 0,0-1 0 0 0,-27-10 0 0 0,-36-15-3780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312 272 3004 0 0,'0'0'2159'0'0,"2"-13"-1204"0"0,14-98 1528 0 0,-13 95-1763 0 0,0 0 1 0 0,1 0-1 0 0,7-15 0 0 0,-9 25-418 0 0,1 0 1 0 0,0 0 0 0 0,0 1-1 0 0,0-1 1 0 0,1 1 0 0 0,-1 0 0 0 0,1 0-1 0 0,0 0 1 0 0,1 1 0 0 0,8-7-1 0 0,-3 6 555 0 0,-5 8-265 0 0,-3 16-69 0 0,-2-14-506 0 0,-3 68 970 0 0,-17 115 0 0 0,-30 72-340 0 0,5-34-224 0 0,8 22-177 0 0,30-177-228 0 0,2 107 1 0 0,6-173-13 0 0,-2-3 5 0 0,1-1 1 0 0,0 1-1 0 0,0 0 0 0 0,0-1 1 0 0,1 1-1 0 0,-1 0 0 0 0,0-1 1 0 0,1 1-1 0 0,-1 0 0 0 0,1-1 1 0 0,-1 1-1 0 0,2 1 1 0 0,-1-5 59 0 0,-1 0 1 0 0,1 0-1 0 0,0-1 1 0 0,-1 1-1 0 0,1 0 1 0 0,-1 0 0 0 0,0-4-1 0 0,-2-296 141 0 0,-3 150-224 0 0,-1-547-324 0 0,6 679 326 0 0,1 1 1 0 0,7-39 0 0 0,-6 72-501 0 0,-1 14 495 0 0,-60 941 726 0 0,57-947-715 0 0,-23 326 112 0 0,25-351-42 0 0,0 1 0 0 0,1-1 0 0 0,0 1 0 0 0,0-1 0 0 0,0 1 0 0 0,2-5 0 0 0,3-8-38 0 0,29-114-159 0 0,-6-1 0 0 0,14-143 0 0 0,-15-269-478 0 0,-28 504 614 0 0,1 19 1 0 0,-1 0 0 0 0,-4-35 1 0 0,2 47-6 0 0,-1 8-54 0 0,-3 11-107 0 0,-9 40 227 0 0,-10 75 1 0 0,18-86-11 0 0,-14 77 13 0 0,-85 414 323 0 0,70-390-381 0 0,-51 252 48 0 0,82-348 11 0 0,5-44-14 0 0,-1-6-13 0 0,1 1 1 0 0,0 0-1 0 0,0 0 1 0 0,0 0-1 0 0,0 0 0 0 0,1 0 1 0 0,0-6-1 0 0,1-1-19 0 0,37-234-150 0 0,28-203-592 0 0,-28-3 196 0 0,-36 230 272 0 0,-26 620 413 0 0,12-272-63 0 0,-18 199 254 0 0,-14 210-113 0 0,42-447-128 0 0,1-89-47 0 0,0-7 279 0 0,53-215-330 0 0,-19 95-218 0 0,24-127-423 0 0,38-387-1 0 0,-90 545-65 0 0,-11 129 580 0 0,-13 47-1 0 0,5-25 118 0 0,-158 673-542 0 0,115-471-2950 0 0,34-82-6869 0 0,20-155 5906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65 1396 0 0,'0'0'6803'0'0,"-12"-6"-6220"0"0,-3-1-349 0 0,6 4 51 0 0,0-2 0 0 0,1 1 1 0 0,-14-10-1 0 0,16 11 436 0 0,3 1-326 0 0,1 1 0 0 0,-1-1 0 0 0,0 0 1 0 0,1 1-1 0 0,0-1 0 0 0,-1 0 0 0 0,1 0 1 0 0,0-1-1 0 0,-3-3 1428 0 0,129 14 32 0 0,-27-2-1540 0 0,589 4 623 0 0,238 18-466 0 0,-912-28-466 0 0,847 32 699 0 0,-472-36-1095 0 0,-431 1-3258 0 0,-75-12-1 0 0,109 13 3139 0 0,-13-2-2350 0 0,-38-12 1 0 0,0-7-3010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4892 0 0,'0'0'9701'0'0,"-11"6"-8891"0"0,4-3-682 0 0,3-2-64 0 0,0 1-1 0 0,0 0 1 0 0,0 0-1 0 0,0 0 1 0 0,0 0-1 0 0,0 1 1 0 0,1 0-1 0 0,-1-1 1 0 0,1 1-1 0 0,0 1 1 0 0,0-1-1 0 0,0 0 1 0 0,0 1-1 0 0,0 0 1 0 0,1-1-1 0 0,0 1 1 0 0,-3 5-1 0 0,-15 48 71 0 0,2 2 0 0 0,2-1 0 0 0,-9 74 0 0 0,24-125-92 0 0,-1 8-3571 0 0,2-15 3417 0 0,0 1-1 0 0,1-1 0 0 0,-1 0 1 0 0,0 0-1 0 0,0 1 0 0 0,0-1 1 0 0,0 0-1 0 0,0 0 0 0 0,0 1 0 0 0,0-1 1 0 0,1 0-1 0 0,-1 0 0 0 0,0 1 1 0 0,0-1-1 0 0,0 0 0 0 0,1 0 1 0 0,-1 0-1 0 0,0 0 0 0 0,0 1 1 0 0,0-1-1 0 0,1 0 0 0 0,-1 0 0 0 0,0 0 1 0 0,0 0-1 0 0,1 0 0 0 0,-1 0 1 0 0,0 0-1 0 0,0 0 0 0 0,1 0 1 0 0,-1 1-1 0 0,0-1 0 0 0,1 0 0 0 0,-1 0 1 0 0,0 0-1 0 0,0-1 0 0 0,1 1 1 0 0,-1 0-1 0 0,0 0 0 0 0,0 0 1 0 0,1 0-1 0 0,-1 0 0 0 0,0 0 1 0 0,0 0-1 0 0,1 0 0 0 0,-1-1 0 0 0,7-3-3522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8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65 4484 0 0,'0'0'10255'0'0,"-12"13"-10002"0"0,-36 41-46 0 0,47-53-200 0 0,0 0 1 0 0,0 0-1 0 0,1 0 1 0 0,-1 0-1 0 0,0 0 1 0 0,1 0-1 0 0,-1 0 1 0 0,0 0-1 0 0,1 1 1 0 0,0-1-1 0 0,-1 0 1 0 0,1 0-1 0 0,-1 0 1 0 0,1 1-1 0 0,0-1 1 0 0,0 0-1 0 0,0 1 0 0 0,0-1 1 0 0,0 0-1 0 0,0 0 1 0 0,0 1-1 0 0,0-1 1 0 0,1 0-1 0 0,-1 0 1 0 0,0 1-1 0 0,1-1 1 0 0,-1 0-1 0 0,1 0 1 0 0,-1 0-1 0 0,1 0 1 0 0,0 0-1 0 0,-1 1 1 0 0,1-1-1 0 0,0 0 1 0 0,0 0-1 0 0,1 0 1 0 0,1 4 41 0 0,1 0-1 0 0,0 0-1 0 0,1-1 1 0 0,-1 1-1 0 0,1-1 1 0 0,0 0-1 0 0,0 0 1 0 0,0-1-1 0 0,0 1 1 0 0,1-1-1 0 0,-1-1 1 0 0,1 1-1 0 0,0-1 1 0 0,0 0-1 0 0,7 2 1 0 0,0-1 16 0 0,0-1 1 0 0,0 0 0 0 0,0-1-1 0 0,1 0 1 0 0,20-3 0 0 0,-28 2-36 0 0,0-1 1 0 0,0 0 0 0 0,0-1 0 0 0,0 1 0 0 0,0-1 0 0 0,0 0 0 0 0,-1-1 0 0 0,1 0 0 0 0,-1 1 0 0 0,0-2 0 0 0,1 1 0 0 0,-1-1 0 0 0,-1 1 0 0 0,1-1 0 0 0,4-5 0 0 0,-6 6-10 0 0,-1 0 0 0 0,1 0 0 0 0,-1-1 1 0 0,0 1-1 0 0,0 0 0 0 0,0-1 1 0 0,-1 1-1 0 0,1-1 0 0 0,-1 0 1 0 0,0 0-1 0 0,0 1 0 0 0,0-1 1 0 0,0 0-1 0 0,-1 0 0 0 0,1 0 0 0 0,-1 0 1 0 0,0 0-1 0 0,0 0 0 0 0,-1 0 1 0 0,1 1-1 0 0,-1-1 0 0 0,0 0 1 0 0,0 0-1 0 0,-3-6 0 0 0,2 4-63 0 0,-2 0 0 0 0,1 0 0 0 0,-1 0 0 0 0,0 1 0 0 0,0-1 0 0 0,0 1 0 0 0,-1 0 0 0 0,1 1 0 0 0,-1-1 0 0 0,-1 1 0 0 0,1 0 0 0 0,-9-6 0 0 0,7 6-475 0 0,0 1 0 0 0,0-1 0 0 0,-1 1 0 0 0,1 0 0 0 0,-1 1-1 0 0,0 0 1 0 0,0 0 0 0 0,0 1 0 0 0,1-1 0 0 0,-11 1 0 0 0,8 4-2161 0 0,8-1 442 0 0,1-1 1917 0 0,1-1 1 0 0,0 0-1 0 0,0 1 1 0 0,0-1-1 0 0,0 1 1 0 0,-1-1-1 0 0,1 1 1 0 0,0-1-1 0 0,0 1 1 0 0,0-1-1 0 0,0 1 1 0 0,0 0-1 0 0,0 2-1856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8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1736 0 0,'0'0'9791'0'0,"0"10"-9216"0"0,4 31 39 0 0,-3-40-584 0 0,-1 0 0 0 0,0 0 0 0 0,0-1 0 0 0,1 1 0 0 0,-1 0 0 0 0,0 0 0 0 0,1 0-1 0 0,-1-1 1 0 0,1 1 0 0 0,-1 0 0 0 0,1-1 0 0 0,-1 1 0 0 0,1 0 0 0 0,0-1 0 0 0,-1 1-1 0 0,1-1 1 0 0,0 1 0 0 0,-1-1 0 0 0,1 1 0 0 0,0-1 0 0 0,0 1 0 0 0,-1-1-1 0 0,1 0 1 0 0,0 1 0 0 0,0-1 0 0 0,0 0 0 0 0,-1 0 0 0 0,1 0 0 0 0,0 0 0 0 0,0 0-1 0 0,0 1 1 0 0,0-2 0 0 0,1 1 0 0 0,3 1 141 0 0,12 1 94 0 0,0-1 1 0 0,1-1 0 0 0,-1 0 0 0 0,0-1 0 0 0,18-3-1 0 0,-24 2-161 0 0,0-1 0 0 0,0 0 0 0 0,-1 0 0 0 0,1-1-1 0 0,-1-1 1 0 0,0 1 0 0 0,0-2 0 0 0,17-11 0 0 0,-24 15-47 0 0,-1 0 0 0 0,1-1 0 0 0,0 1 0 0 0,-1-1 0 0 0,0 0 0 0 0,1 0 0 0 0,-1 0 0 0 0,0 0 0 0 0,0 0 0 0 0,-1 0 0 0 0,1 0 0 0 0,1-5 0 0 0,-3 7-47 0 0,0-1 1 0 0,1 1 0 0 0,-1-1 0 0 0,0 1-1 0 0,0-1 1 0 0,0 1 0 0 0,0-1-1 0 0,0 1 1 0 0,0-1 0 0 0,0 1 0 0 0,0-1-1 0 0,-1 1 1 0 0,1-1 0 0 0,-1 1-1 0 0,1-1 1 0 0,-1 1 0 0 0,1 0 0 0 0,-1-1-1 0 0,0 1 1 0 0,0 0 0 0 0,0-1-1 0 0,1 1 1 0 0,-1 0 0 0 0,-1 0 0 0 0,1 0-1 0 0,0 0 1 0 0,0 0 0 0 0,0 0-1 0 0,0 0 1 0 0,-2-1 0 0 0,-5-2-206 0 0,0 0 0 0 0,-1 1 1 0 0,1 0-1 0 0,0 1 0 0 0,-1-1 0 0 0,1 2 1 0 0,-1-1-1 0 0,0 1 0 0 0,0 0 0 0 0,0 1 1 0 0,1 0-1 0 0,-1 0 0 0 0,0 1 0 0 0,0 0 1 0 0,1 1-1 0 0,-1 0 0 0 0,-11 4 0 0 0,18-5-67 0 0,1-1 1 0 0,-1 1-1 0 0,1 0 0 0 0,0 0 0 0 0,-1 0 0 0 0,1 0 1 0 0,0 0-1 0 0,-1 0 0 0 0,1 0 0 0 0,0 0 0 0 0,0 0 0 0 0,0 1 1 0 0,0-1-1 0 0,0 0 0 0 0,0 1 0 0 0,0-1 0 0 0,1 1 1 0 0,-1-1-1 0 0,0 1 0 0 0,1-1 0 0 0,-1 1 0 0 0,1 0 0 0 0,0-1 1 0 0,-1 1-1 0 0,1 2 0 0 0,0 4-2782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8 106 8129 0 0,'0'0'5986'0'0,"-2"13"-5682"0"0,-1 3-169 0 0,0 26 0 0 0,3-40-108 0 0,1 1-1 0 0,-1-1 1 0 0,1 0 0 0 0,-1 1 0 0 0,1-1 0 0 0,0 0 0 0 0,-1 0-1 0 0,1 0 1 0 0,1 1 0 0 0,-1-1 0 0 0,0 0 0 0 0,0 0 0 0 0,1-1 0 0 0,-1 1-1 0 0,1 0 1 0 0,-1 0 0 0 0,1-1 0 0 0,0 1 0 0 0,0-1 0 0 0,0 1-1 0 0,3 1 1 0 0,-1 0 45 0 0,4 3 42 0 0,1-1 0 0 0,1 0 1 0 0,-1 0-1 0 0,1-1 0 0 0,-1 0 1 0 0,1-1-1 0 0,0 0 0 0 0,15 3 1 0 0,-11-4 34 0 0,1 0 1 0 0,-1-1-1 0 0,1-1 0 0 0,-1 0 1 0 0,23-4-1 0 0,-29 3-64 0 0,1-1 0 0 0,-1-1 0 0 0,1 1 0 0 0,-1-1-1 0 0,0-1 1 0 0,0 0 0 0 0,0 0 0 0 0,10-7 0 0 0,-14 8-50 0 0,0 0 1 0 0,-1 0 0 0 0,1 0-1 0 0,-1 0 1 0 0,0-1-1 0 0,1 1 1 0 0,-2-1 0 0 0,1 0-1 0 0,0 0 1 0 0,-1 0 0 0 0,0 0-1 0 0,1 0 1 0 0,-2 0 0 0 0,1-1-1 0 0,0 1 1 0 0,-1-1-1 0 0,1-6 1 0 0,-1 6-35 0 0,-1 0 0 0 0,0 0 0 0 0,0 1 0 0 0,-1-1 0 0 0,1 0 0 0 0,-1 0 0 0 0,0 1 0 0 0,0-1-1 0 0,0 1 1 0 0,-1-1 0 0 0,0 1 0 0 0,0-1 0 0 0,-4-6 0 0 0,2 5-49 0 0,0 1 0 0 0,-1 0 0 0 0,1-1 0 0 0,-1 2 0 0 0,0-1 0 0 0,-1 0 0 0 0,1 1 0 0 0,-1 0 0 0 0,-6-3 0 0 0,2 1-276 0 0,0 2 0 0 0,0-1 0 0 0,0 1 0 0 0,-1 1 0 0 0,1 0 0 0 0,-1 0 0 0 0,0 1-1 0 0,0 0 1 0 0,-16 0 0 0 0,17 2-1148 0 0,0 0 1 0 0,0 1-1 0 0,1 1 0 0 0,-1-1 0 0 0,0 1 0 0 0,-13 5 0 0 0,15-4-3162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0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43 3300 0 0,'0'0'9082'0'0,"1"-4"-8405"0"0,5-16 199 0 0,-4 2 2760 0 0,-3 32-3153 0 0,-1 0 0 0 0,-1 0 1 0 0,-5 18-1 0 0,-1 6-310 0 0,-33 215 480 0 0,14-82-484 0 0,5-15-43 0 0,-7 241 1 0 0,43 33-33 0 0,-4-345-116 0 0,4-1 0 0 0,4 0 0 0 0,27 83 0 0 0,-27-120 22 0 0,2 0 0 0 0,2-1 0 0 0,32 51 0 0 0,-8-27-438 0 0,61 73 0 0 0,-94-132 157 0 0,-12-11 269 0 0,0 1 0 0 0,0-1-1 0 0,0 0 1 0 0,1 0-1 0 0,-1 0 1 0 0,0 0 0 0 0,0 0-1 0 0,0 0 1 0 0,1 0-1 0 0,-1 0 1 0 0,0 0 0 0 0,0 0-1 0 0,0 0 1 0 0,1 0-1 0 0,-1 0 1 0 0,0 0 0 0 0,0 0-1 0 0,0 0 1 0 0,1 0-1 0 0,-1 0 1 0 0,0 0 0 0 0,0 0-1 0 0,0 0 1 0 0,1 0-1 0 0,-1 0 1 0 0,0 0 0 0 0,0 0-1 0 0,0 0 1 0 0,0 0-1 0 0,1 0 1 0 0,-1 0 0 0 0,0-1-1 0 0,1-1-95 0 0,0 0 1 0 0,-1 0-1 0 0,1 0 1 0 0,0 0-1 0 0,-1 0 0 0 0,0 0 1 0 0,1 0-1 0 0,-1-4 0 0 0,0-1-111 0 0,1-11-1609 0 0,0 0 0 0 0,-1 0 0 0 0,-2 1 0 0 0,-4-26-1 0 0,2 18-2398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2796 0 0,'0'0'14382'0'0,"7"7"-13708"0"0,-4-5-618 0 0,2 2 52 0 0,1 2 0 0 0,-1-1 1 0 0,0 1-1 0 0,0-1 1 0 0,-1 1-1 0 0,1 1 0 0 0,-1-1 1 0 0,4 11-1 0 0,1 5 28 0 0,-1 2 0 0 0,-1-1 1 0 0,-1 1-1 0 0,-2 0 0 0 0,0 0 0 0 0,-1 1 0 0 0,-1 30 0 0 0,-3-46-167 0 0,0 0 0 0 0,0-1 0 0 0,-1 1 0 0 0,0 0 0 0 0,-1-1 0 0 0,0 1-1 0 0,0-1 1 0 0,-1 0 0 0 0,0 0 0 0 0,0 0 0 0 0,-1 0 0 0 0,-10 13 0 0 0,1-4-602 0 0,-1-2 0 0 0,-1 0 1 0 0,0 0-1 0 0,-22 14 0 0 0,36-27 391 0 0,-24 15-2608 0 0,7-7-1819 0 0,6-7-1018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0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6717 0 0,'0'0'7773'0'0,"-7"14"-6587"0"0,-24 48-200 0 0,26-49-742 0 0,-1 0 0 0 0,2 1-1 0 0,0-1 1 0 0,1 1 0 0 0,0 0-1 0 0,-1 18 1 0 0,2-18-98 0 0,-1 21 136 0 0,2 46-1 0 0,2-41-206 0 0,0-23-58 0 0,0 0 1 0 0,9 33 0 0 0,-6-33-31 0 0,-1 0 1 0 0,2 32-1 0 0,-5-48-68 0 0,0 0-1 0 0,-1 0 1 0 0,1 0-1 0 0,0 0 0 0 0,0 0 1 0 0,-1-1-1 0 0,1 1 1 0 0,0 0-1 0 0,-1 0 1 0 0,1 0-1 0 0,-1-1 1 0 0,1 1-1 0 0,-1 0 1 0 0,0-1-1 0 0,1 1 1 0 0,-1 0-1 0 0,0-1 1 0 0,1 1-1 0 0,-1-1 1 0 0,0 1-1 0 0,0-1 1 0 0,1 1-1 0 0,-3 0 0 0 0,-9 3-2536 0 0,1-4-3755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4120 0 0,'0'0'13289'0'0,"-12"13"-11928"0"0,-36 45-320 0 0,46-56-962 0 0,0 0-1 0 0,0 1 0 0 0,0-1 1 0 0,1 1-1 0 0,-1 0 1 0 0,1-1-1 0 0,0 1 1 0 0,-1 0-1 0 0,1 0 0 0 0,1 0 1 0 0,-1 0-1 0 0,0 0 1 0 0,1 0-1 0 0,-1 0 1 0 0,1 0-1 0 0,0 0 0 0 0,0 0 1 0 0,0 0-1 0 0,1 3 1 0 0,0 8 228 0 0,-1 0-142 0 0,1-1-1 0 0,1 1 1 0 0,0-1-1 0 0,1 1 0 0 0,1-1 1 0 0,7 19-1 0 0,40 73 199 0 0,-37-79-638 0 0,-1 1 1 0 0,-1 0 0 0 0,13 43-1 0 0,-23-65 54 0 0,-1 0-1 0 0,0 0 1 0 0,0 0 0 0 0,-1 0-1 0 0,1 0 1 0 0,-1 1-1 0 0,0-1 1 0 0,-1 0-1 0 0,1 0 1 0 0,-2 6 0 0 0,1-8-79 0 0,0 0 0 0 0,-1-1 0 0 0,1 1 0 0 0,-1 0 0 0 0,1 0 0 0 0,-1-1 0 0 0,0 1 1 0 0,0-1-1 0 0,0 1 0 0 0,0-1 0 0 0,0 0 0 0 0,0 0 0 0 0,-1 0 0 0 0,1 0 1 0 0,-1 0-1 0 0,0-1 0 0 0,-5 3 0 0 0,1 0-923 0 0,-1-1 0 0 0,0 0 0 0 0,0 0 1 0 0,0-1-1 0 0,0 0 0 0 0,0-1 0 0 0,-15 2 0 0 0,-4-3-1876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0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10125 0 0,'0'0'7077'0'0,"-11"12"-6098"0"0,-31 42-124 0 0,40-50-802 0 0,0-1 0 0 0,0 0 0 0 0,0 0 0 0 0,0 0 0 0 0,1 1 0 0 0,0-1 1 0 0,0 1-1 0 0,0-1 0 0 0,0 1 0 0 0,0 0 0 0 0,1-1 0 0 0,-1 1 0 0 0,1 0 0 0 0,0 5 0 0 0,0 2 30 0 0,0 2-28 0 0,0 0 0 0 0,1 1 0 0 0,1-1-1 0 0,0 0 1 0 0,1 0 0 0 0,0 0 0 0 0,8 21 0 0 0,-7-25-40 0 0,1 0-1 0 0,0 0 1 0 0,0-1 0 0 0,0 0 0 0 0,1 0 0 0 0,0 0 0 0 0,1 0 0 0 0,0-1 0 0 0,0 0 0 0 0,0-1 0 0 0,11 7 0 0 0,-9-6 0 0 0,1-2 0 0 0,0 1 0 0 0,0-1 0 0 0,0 0 0 0 0,1-1 0 0 0,0 0 0 0 0,0-1 0 0 0,0 0 0 0 0,0-1 0 0 0,0 0 0 0 0,1-1 0 0 0,-1 0 0 0 0,1-1 0 0 0,-1 0 0 0 0,1-1 0 0 0,-1 0 0 0 0,0-1 0 0 0,0 0 1 0 0,1 0-1 0 0,-1-2 0 0 0,-1 1 0 0 0,1-1 0 0 0,0-1 0 0 0,-1 0 0 0 0,11-7 0 0 0,-14 7-9 0 0,1 0 1 0 0,-1-1 0 0 0,0 0-1 0 0,0 0 1 0 0,0-1-1 0 0,-1 0 1 0 0,0 0 0 0 0,-1-1-1 0 0,1 1 1 0 0,6-14-1 0 0,-9 14-62 0 0,0 0 0 0 0,-1 0 0 0 0,0-1 1 0 0,0 1-1 0 0,0 0 0 0 0,-1-1 0 0 0,0 1 0 0 0,0-1 0 0 0,-1 1 0 0 0,0-1 0 0 0,0 1 0 0 0,-1-1 0 0 0,-2-11 0 0 0,0 12-105 0 0,1 0 0 0 0,-1 0-1 0 0,0 0 1 0 0,0 1 0 0 0,-1-1 0 0 0,1 1-1 0 0,-2 0 1 0 0,1 0 0 0 0,-1 0 0 0 0,1 1-1 0 0,-2-1 1 0 0,-7-6 0 0 0,-31-21-2818 0 0,-1 5-4850 0 0,32 21 2608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1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8825 0 0,'0'0'9735'0'0,"10"11"-8997"0"0,4 6-459 0 0,14 20 0 0 0,-26-33-230 0 0,1 0-1 0 0,-1 1 1 0 0,-1-1-1 0 0,1 0 1 0 0,-1 1-1 0 0,1-1 1 0 0,-1 1-1 0 0,-1-1 1 0 0,1 1-1 0 0,0-1 1 0 0,-1 1-1 0 0,0-1 1 0 0,-1 9-1 0 0,0 3 59 0 0,-10 271 401 0 0,3-144-525 0 0,8-116-229 0 0,0-27 158 0 0,0-6-38 0 0,1 1 76 0 0,0-1 0 0 0,0 1 0 0 0,1 0-1 0 0,-1 0 1 0 0,1 0 0 0 0,1 0 0 0 0,-1 1-1 0 0,4-6 1 0 0,27-36-88 0 0,-24 33 134 0 0,-2 3-2 0 0,1 1 0 0 0,0 0 0 0 0,17-15 0 0 0,-23 22 2 0 0,1 0 0 0 0,-1 0 0 0 0,1 1 0 0 0,0-1-1 0 0,-1 1 1 0 0,1 0 0 0 0,0 0 0 0 0,0 0 0 0 0,4-1 0 0 0,-6 2 2 0 0,1-1 1 0 0,0 1 0 0 0,0 0-1 0 0,-1 0 1 0 0,1 1-1 0 0,0-1 1 0 0,0 0-1 0 0,-1 0 1 0 0,1 1-1 0 0,0-1 1 0 0,0 1 0 0 0,-1 0-1 0 0,1-1 1 0 0,-1 1-1 0 0,1 0 1 0 0,-1 0-1 0 0,3 1 1 0 0,3 4 56 0 0,0 1-1 0 0,-1 0 1 0 0,1 0 0 0 0,-1 0 0 0 0,-1 1 0 0 0,1-1-1 0 0,-1 1 1 0 0,6 14 0 0 0,-4-6 16 0 0,0 0 1 0 0,-1 1-1 0 0,6 29 1 0 0,-11-39-57 0 0,1 1 1 0 0,-1-1-1 0 0,-1 1 1 0 0,1-1-1 0 0,-1 1 1 0 0,-1 0-1 0 0,1-1 1 0 0,-1 1-1 0 0,-2 7 1 0 0,2-12-15 0 0,0-1 0 0 0,0 1 1 0 0,0-1-1 0 0,-1 1 0 0 0,1-1 1 0 0,0 0-1 0 0,-1 1 0 0 0,0-1 1 0 0,1 0-1 0 0,-1 0 0 0 0,0 0 1 0 0,0 0-1 0 0,0 0 0 0 0,0-1 1 0 0,-1 1-1 0 0,1-1 0 0 0,0 1 0 0 0,-1-1 1 0 0,1 0-1 0 0,-1 0 0 0 0,1 0 1 0 0,-1 0-1 0 0,0 0 0 0 0,1 0 1 0 0,-1-1-1 0 0,0 0 0 0 0,-5 1 1 0 0,4-1-69 0 0,0 0 1 0 0,0 0-1 0 0,0 0 1 0 0,0 0-1 0 0,0-1 1 0 0,0 1-1 0 0,0-1 1 0 0,1 0-1 0 0,-1 0 1 0 0,0-1 0 0 0,-5-1-1 0 0,7 1-51 0 0,0 1 0 0 0,0-1 0 0 0,0 0 0 0 0,0 0 0 0 0,0 1-1 0 0,0-1 1 0 0,0-1 0 0 0,1 1 0 0 0,-1 0 0 0 0,1 0 0 0 0,-1 0 0 0 0,1-1 0 0 0,0 1 0 0 0,0-1-1 0 0,0 1 1 0 0,0-1 0 0 0,0 1 0 0 0,0-4 0 0 0,0 2-292 0 0,1-1 0 0 0,-1 1 0 0 0,1-1 0 0 0,0 0 0 0 0,0 1 0 0 0,0-1 0 0 0,0 0 0 0 0,1 1 0 0 0,1-6 0 0 0,0 5-764 0 0,0 0 0 0 0,0-1 0 0 0,0 1-1 0 0,6-8 1 0 0,12-16-4424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1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3100 0 0,'0'0'12637'0'0,"2"15"-11530"0"0,8 47-285 0 0,-7-35-207 0 0,-2 38-1 0 0,-1-52-580 0 0,-1-1-1 0 0,2 0 0 0 0,-1 1 1 0 0,2-1-1 0 0,0 0 0 0 0,0 1 1 0 0,1-1-1 0 0,5 12 0 0 0,-7-23-70 0 0,-1 1 0 0 0,1-1 0 0 0,0 1 0 0 0,0-1 0 0 0,-1 1 0 0 0,1-1 0 0 0,0 1 0 0 0,0-1 0 0 0,1 0 0 0 0,-1 0 0 0 0,0 1 0 0 0,0-1 0 0 0,1 0 0 0 0,-1 0 0 0 0,0 0 0 0 0,1 0 0 0 0,-1-1 0 0 0,1 1 0 0 0,2 1 0 0 0,-1-2-41 0 0,-1 1 0 0 0,0-1-1 0 0,1 0 1 0 0,-1 0 0 0 0,0 0 0 0 0,0-1-1 0 0,1 1 1 0 0,-1 0 0 0 0,0-1-1 0 0,0 1 1 0 0,1-1 0 0 0,-1 0 0 0 0,2-1-1 0 0,4-2-206 0 0,-1 0 0 0 0,1-1 0 0 0,-1 0 0 0 0,0 0 0 0 0,-1-1 0 0 0,10-9 0 0 0,56-68-675 0 0,-72 83 991 0 0,0 0 1 0 0,0 0-1 0 0,0 0 1 0 0,0 0-1 0 0,0 0 0 0 0,0-1 1 0 0,0 1-1 0 0,0 0 0 0 0,0 0 1 0 0,0 0-1 0 0,0 0 1 0 0,0 0-1 0 0,1 0 0 0 0,-1 0 1 0 0,0 0-1 0 0,0 0 1 0 0,0 0-1 0 0,0 0 0 0 0,0 0 1 0 0,0 0-1 0 0,0 0 0 0 0,0 0 1 0 0,0 0-1 0 0,0 0 1 0 0,0 0-1 0 0,0 0 0 0 0,0 0 1 0 0,1 0-1 0 0,-1 0 1 0 0,0 0-1 0 0,0 0 0 0 0,0 0 1 0 0,0 0-1 0 0,0 0 0 0 0,0 0 1 0 0,0 0-1 0 0,0 0 1 0 0,0 0-1 0 0,0 0 0 0 0,1 0 1 0 0,-1 0-1 0 0,0 0 1 0 0,0 0-1 0 0,0 0 0 0 0,0 0 1 0 0,0 0-1 0 0,0 0 0 0 0,0 0 1 0 0,0 0-1 0 0,0 0 1 0 0,0 0-1 0 0,0 0 0 0 0,0 0 1 0 0,0 0-1 0 0,0 0 1 0 0,0 0-1 0 0,0 1 0 0 0,0-1 1 0 0,1 0-1 0 0,-1 0 0 0 0,0 0 1 0 0,0 0-1 0 0,0 0 1 0 0,0 0-1 0 0,0 0 0 0 0,0 10 637 0 0,-2 11-249 0 0,-6 51-41 0 0,7-25-5492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7553 0 0,'0'0'9397'0'0,"0"16"-8361"0"0,1 1-766 0 0,0 9 159 0 0,-1 0 0 0 0,-3 29-1 0 0,-6 10-47 0 0,-2-1 0 0 0,-34 109 0 0 0,26-122-1432 0 0,-43 87 0 0 0,54-122-464 0 0,0 1-1 0 0,-10 29 1 0 0,18-46 1291 0 0,0 0 0 0 0,0 1 0 0 0,-1-1 1 0 0,1 0-1 0 0,0 1 0 0 0,0-1 0 0 0,0 0 0 0 0,0 0 1 0 0,0 1-1 0 0,0-1 0 0 0,0 0 0 0 0,0 1 1 0 0,0-1-1 0 0,0 0 0 0 0,0 1 0 0 0,0-1 0 0 0,0 0 1 0 0,0 0-1 0 0,0 1 0 0 0,0-1 0 0 0,0 0 1 0 0,1 1-1 0 0,-1-1 0 0 0,0 0 0 0 0,0 0 1 0 0,0 1-1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4608 0 0,'0'0'6402'0'0,"-3"13"-5480"0"0,-4 21 10 0 0,-4 43 0 0 0,10-33-271 0 0,1-27-111 0 0,0 0 0 0 0,-2 0 0 0 0,-6 32 0 0 0,8-48-550 0 0,0 1 0 0 0,-1-1-1 0 0,1 0 1 0 0,-1 1 0 0 0,1-1 0 0 0,-1 0 0 0 0,0 0 0 0 0,1 0-1 0 0,-1 0 1 0 0,0 0 0 0 0,0 0 0 0 0,0 0 0 0 0,0 0 0 0 0,0 0 0 0 0,0 0-1 0 0,0 0 1 0 0,0 0 0 0 0,0-1 0 0 0,0 1 0 0 0,0 0 0 0 0,-1-1-1 0 0,1 1 1 0 0,0-1 0 0 0,-1 0 0 0 0,1 1 0 0 0,0-1 0 0 0,0 0-1 0 0,-1 0 1 0 0,1 1 0 0 0,0-1 0 0 0,-1 0 0 0 0,1-1 0 0 0,0 1 0 0 0,-1 0-1 0 0,1 0 1 0 0,0 0 0 0 0,-1-1 0 0 0,-1 0 0 0 0,-2 0-310 0 0,0-1 0 0 0,-1-1 0 0 0,1 1 0 0 0,0-1 1 0 0,0 1-1 0 0,1-1 0 0 0,-9-7 0 0 0,-21-19-4943 0 0,12 3-730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6949 0 0,'0'0'3739'0'0,"15"-6"-2977"0"0,49-20 74 0 0,-51 22-467 0 0,-1 0 0 0 0,1 1 0 0 0,0 1 0 0 0,25-2 0 0 0,-15 3 3 0 0,192-13 1825 0 0,343 23-1 0 0,-295 8-1881 0 0,37 6-273 0 0,-156-15-9 0 0,-143-8-20 0 0,-7-5-177 0 0,-77-43-994 0 0,-11-7 955 0 0,33 11 191 0 0,55 42 17 0 0,5 1-5 0 0,1 1 0 0 0,-1 0 0 0 0,1 0 0 0 0,-1 0 0 0 0,1 0 0 0 0,-1-1 0 0 0,1 1 0 0 0,-1 0-1 0 0,1 0 1 0 0,-1-1 0 0 0,1 1 0 0 0,0 0 0 0 0,-1-1 0 0 0,1 1 0 0 0,-1-1 0 0 0,1 1 0 0 0,-1-1 0 0 0,1 1-6 0 0,9 0-110 0 0,-6 1 137 0 0,1 1 0 0 0,0-1 0 0 0,0 1 0 0 0,-1 0 0 0 0,1 0 0 0 0,-1 0 0 0 0,0 0 0 0 0,1 1 0 0 0,-1-1 0 0 0,0 1 0 0 0,0 0 0 0 0,-1 0-1 0 0,1 0 1 0 0,-1 0 0 0 0,1 1 0 0 0,-1-1 0 0 0,0 1 0 0 0,3 6 0 0 0,0 1 69 0 0,-1 1 0 0 0,0-1 0 0 0,-1 1 0 0 0,4 24 0 0 0,-5-22-48 0 0,-1 1-1 0 0,0 0 1 0 0,-1 0 0 0 0,0 0 0 0 0,-1 0 0 0 0,-1 0 0 0 0,-5 20 0 0 0,5-28-42 0 0,0 1 0 0 0,-1-1-1 0 0,0 0 1 0 0,0 0 0 0 0,-1 0 0 0 0,0-1 0 0 0,0 1 0 0 0,-1-1 0 0 0,1 0 0 0 0,-1 0 0 0 0,-1-1 0 0 0,1 1 0 0 0,-1-1 0 0 0,0 0 0 0 0,0-1 0 0 0,-9 6 0 0 0,0-2-517 0 0,-1-1 0 0 0,1-1 0 0 0,-1 0 0 0 0,0-1 0 0 0,-1-1 0 0 0,1-1 0 0 0,-1 0 0 0 0,0-1 0 0 0,-30 0 1 0 0,1 2-4145 0 0,20-1-724 0 0,11-1 2886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4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2551 745 640 0 0,'0'0'8628'0'0,"14"-2"-8017"0"0,42-6 10 0 0,-54 8-490 0 0,0 0 0 0 0,0-1 0 0 0,0 1-1 0 0,0 0 1 0 0,0-1 0 0 0,-1 1 0 0 0,1-1 0 0 0,0 1-1 0 0,0-1 1 0 0,0 0 0 0 0,-1 0 0 0 0,1 0 0 0 0,0 0-1 0 0,-1 0 1 0 0,1 0 0 0 0,-1-1 0 0 0,0 1-1 0 0,1 0 1 0 0,-1-1 0 0 0,0 1 0 0 0,0-1 0 0 0,2-2-1 0 0,-2 2 25 0 0,-1-1 0 0 0,1 0 0 0 0,-1 0 0 0 0,0 1 0 0 0,0-1 0 0 0,0 0 0 0 0,0 0 0 0 0,0 0 0 0 0,-1 1 0 0 0,0-5 0 0 0,0 2-106 0 0,0-1 37 0 0,-1 0 1 0 0,0 1-1 0 0,0-1 0 0 0,0 1 1 0 0,-1-1-1 0 0,-5-8 0 0 0,-24-30 334 0 0,15 21-192 0 0,-11-14 6 0 0,-1 1 1 0 0,-2 1 0 0 0,-2 1 0 0 0,-1 2 0 0 0,-1 2 0 0 0,-47-32 0 0 0,35 31-165 0 0,0 3 0 0 0,-2 1-1 0 0,-1 3 1 0 0,-101-35-1 0 0,-85 4 38 0 0,-4 16 82 0 0,104 24-31 0 0,-234 2 0 0 0,303 16-135 0 0,0 4 0 0 0,0 2 0 0 0,-120 34 0 0 0,150-31-17 0 0,1 1 1 0 0,1 2 0 0 0,0 1 0 0 0,1 1-1 0 0,1 2 1 0 0,0 2 0 0 0,2 1-1 0 0,0 1 1 0 0,2 2 0 0 0,-40 42-1 0 0,47-43 18 0 0,2 1 0 0 0,0 0-1 0 0,2 2 1 0 0,1 0-1 0 0,1 1 1 0 0,2 1-1 0 0,0 0 1 0 0,2 0 0 0 0,1 2-1 0 0,2-1 1 0 0,1 1-1 0 0,-8 61 1 0 0,13-56 50 0 0,2-1 1 0 0,1 1-1 0 0,2-1 1 0 0,2 0-1 0 0,1 0 1 0 0,12 46-1 0 0,15 16 90 0 0,65 140 1 0 0,-64-164-91 0 0,155 313 51 0 0,-142-306-92 0 0,3-2 0 0 0,98 117 0 0 0,-118-164-25 0 0,1-1 0 0 0,1-1-1 0 0,1-2 1 0 0,1-1 0 0 0,2-2 0 0 0,60 33 0 0 0,-43-32 14 0 0,0-3 0 0 0,1-1 0 0 0,2-3 1 0 0,76 15-1 0 0,28-4 66 0 0,183 9 1 0 0,163-26 533 0 0,-395-15-314 0 0,-1-5 0 0 0,-1-5 0 0 0,0-4 0 0 0,201-60 0 0 0,-253 57-292 0 0,0-2 1 0 0,-1-2-1 0 0,88-54 0 0 0,-110 57 0 0 0,-2-2 0 0 0,0-1 0 0 0,-2-1 0 0 0,0-1-1 0 0,-2-2 1 0 0,43-57 0 0 0,-55 64-25 0 0,-2-1 0 0 0,0 0 0 0 0,-2-1 1 0 0,0-1-1 0 0,-2 1 0 0 0,0-2 0 0 0,7-36 0 0 0,-11 31-7 0 0,-1-1 0 0 0,-1 0-1 0 0,-2 0 1 0 0,-1 0-1 0 0,-6-50 1 0 0,-1 37-9 0 0,-1 1 1 0 0,-3 0-1 0 0,-22-60 0 0 0,10 48 1 0 0,-2 1 0 0 0,-32-52 0 0 0,13 37-97 0 0,-2 3-1 0 0,-3 1 0 0 0,-3 3 1 0 0,-3 2-1 0 0,-116-98 0 0 0,100 102-422 0 0,-3 3-1 0 0,-3 3 0 0 0,-1 4 0 0 0,-2 3 0 0 0,-87-33 0 0 0,76 44-2328 0 0,-188-41 1 0 0,163 52-637 0 0,-37 2-1813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5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3351 190 952 0 0,'-14'-7'6053'0'0,"-219"-81"-2840"0"0,144 64-2321 0 0,-2 5 0 0 0,-99-9 0 0 0,-188 5 1089 0 0,95 22-1006 0 0,159 2-631 0 0,-88 4 886 0 0,-326 51 0 0 0,430-38-881 0 0,-186 59-1 0 0,231-55-224 0 0,1 2-1 0 0,2 3 0 0 0,0 3 1 0 0,-65 44-1 0 0,90-50-74 0 0,2 2 0 0 0,1 1 0 0 0,2 1 0 0 0,0 1 0 0 0,2 2 1 0 0,1 1-1 0 0,2 1 0 0 0,1 2 0 0 0,1 0 0 0 0,2 1 0 0 0,2 1 0 0 0,2 1 0 0 0,1 1 1 0 0,1 0-1 0 0,3 1 0 0 0,1 0 0 0 0,2 1 0 0 0,-5 55 0 0 0,10-51-52 0 0,3 0 0 0 0,1 1 0 0 0,2-1 0 0 0,2 0 1 0 0,18 75-1 0 0,-13-85 8 0 0,1-1 1 0 0,2-1 0 0 0,2 0 0 0 0,0 0 0 0 0,3-1 0 0 0,0-2 0 0 0,39 53 0 0 0,-31-54 30 0 0,0-1 0 0 0,2-1 0 0 0,1-1 1 0 0,58 42-1 0 0,-42-40 0 0 0,0-2 0 0 0,2-1 1 0 0,52 19-1 0 0,-8-12 87 0 0,2-4 1 0 0,1-3 0 0 0,143 17-1 0 0,303 2 560 0 0,1-40-579 0 0,-230-12-84 0 0,369-58 1 0 0,-392 6 160 0 0,-219 40-108 0 0,0-2 1 0 0,71-37-1 0 0,-95 37-38 0 0,-1-2 0 0 0,-1-2-1 0 0,71-57 1 0 0,-83 57-45 0 0,-1-2 0 0 0,-1 0-1 0 0,-2-3 1 0 0,-1 0 0 0 0,28-46-1 0 0,-30 35 4 0 0,-1-1-1 0 0,-2 0 1 0 0,-3-2-1 0 0,-1 0 1 0 0,-2-1-1 0 0,-2-1 1 0 0,-2 0-1 0 0,-3 0 0 0 0,-1-1 1 0 0,-3 0-1 0 0,-4-89 1 0 0,-2 110 4 0 0,0 1 1 0 0,-2 0-1 0 0,-1 0 1 0 0,-1 0 0 0 0,-2 1-1 0 0,0 0 1 0 0,-1 0-1 0 0,-2 1 1 0 0,-19-30-1 0 0,13 27-3 0 0,-1 2 0 0 0,-1 0 0 0 0,-1 2 0 0 0,-1 0 0 0 0,-1 1 0 0 0,-1 2 0 0 0,-42-28-1 0 0,17 17-7 0 0,-3 2-1 0 0,0 3 0 0 0,-2 2 0 0 0,0 3 0 0 0,-1 2 0 0 0,-65-14 0 0 0,31 15-203 0 0,0 4-1 0 0,-1 3 0 0 0,-114 3 0 0 0,199 8 200 0 0,-325 12-1377 0 0,0 37-1379 0 0,113 2-2165 0 0,61-12-3115 0 0,110-30 3698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7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2078 800 0 0,'0'0'6994'0'0,"-8"-13"-6133"0"0,-52-90 1208 0 0,-15-38 41 0 0,64 114-1714 0 0,1 0-1 0 0,1 0 1 0 0,-8-45 0 0 0,-3-103 344 0 0,11 79-294 0 0,5 60-282 0 0,-10-110 363 0 0,12 106-305 0 0,5-66 0 0 0,1 77-149 0 0,1 0 0 0 0,2 0 0 0 0,13-37 1 0 0,40-82 106 0 0,-42 106-145 0 0,126-248 341 0 0,-132 270-359 0 0,1 2 1 0 0,0-1-1 0 0,1 2 1 0 0,1 0 0 0 0,1 1-1 0 0,0 0 1 0 0,1 1-1 0 0,0 1 1 0 0,26-15 0 0 0,-11 10-43 0 0,0 2 0 0 0,47-19 0 0 0,-122 29 168 0 0,20 6-143 0 0,-25-4 9 0 0,45 5 4 0 0,-1-1 0 0 0,1 0 0 0 0,-1 0 0 0 0,1 0-1 0 0,0-1 1 0 0,0 1 0 0 0,-1-1 0 0 0,1 0 0 0 0,0 0-1 0 0,-5-4 1 0 0,8 5-11 0 0,-1 1 0 0 0,0-1 0 0 0,1 0 0 0 0,-1 0 0 0 0,0 0 1 0 0,1 0-1 0 0,-1 0 0 0 0,1 0 0 0 0,0-1 0 0 0,-1 1 0 0 0,1 0 0 0 0,0 0 0 0 0,0 0 0 0 0,0 0 0 0 0,0 0 0 0 0,0 0 0 0 0,0 0 0 0 0,0-1 0 0 0,0 1 0 0 0,0 0 0 0 0,0 0 0 0 0,1 0 0 0 0,-1 0 0 0 0,0 0 0 0 0,1 0 0 0 0,-1 0 0 0 0,1 0 0 0 0,-1 0 0 0 0,1 0 0 0 0,0 0 0 0 0,0-1 0 0 0,3-4-12 0 0,1 0 0 0 0,-1 0 0 0 0,9-7 0 0 0,-11 12 11 0 0,11-12-24 0 0,1 2 0 0 0,1 0 0 0 0,31-19 0 0 0,-41 27 26 0 0,-2 2 5 0 0,-1 0 1 0 0,0 0-1 0 0,1-1 0 0 0,-1 1 0 0 0,0-1 0 0 0,0 1 1 0 0,0-1-1 0 0,2-3 0 0 0,-3 5 112 0 0,-1 19-393 0 0,0-14 288 0 0,-1-3 1 0 0,1 0 1 0 0,0 1-1 0 0,0-1 0 0 0,0 0 0 0 0,1 1 1 0 0,-1-1-1 0 0,0 0 0 0 0,1 0 1 0 0,-1 0-1 0 0,1 1 0 0 0,0-1 1 0 0,0 0-1 0 0,0 0 0 0 0,0 0 0 0 0,3 3 1 0 0,14 17 93 0 0,-17-21-104 0 0,-1 0-1 0 0,0 0 1 0 0,1 0-1 0 0,-1 0 0 0 0,0 0 1 0 0,1 1-1 0 0,-1-1 1 0 0,0 0-1 0 0,0 0 1 0 0,0 0-1 0 0,0 1 0 0 0,0-1 1 0 0,0 0-1 0 0,-1 0 1 0 0,1 0-1 0 0,0 0 1 0 0,-1 0-1 0 0,1 1 0 0 0,0-1 1 0 0,-1 0-1 0 0,0 1 1 0 0,-5 6 23 0 0,0-1 0 0 0,-12 13 1 0 0,-5 5-25 0 0,7-12-19 0 0,14-11 15 0 0,-1-1 0 0 0,1 1 0 0 0,0 0 0 0 0,0 0 0 0 0,0 0 0 0 0,-2 4 1500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1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2262 334 12 0 0,'0'0'7919'0'0,"10"-7"-7035"0"0,33-19-193 0 0,-42 25-646 0 0,0 0 0 0 0,-1 1 0 0 0,1-1 0 0 0,0 0 0 0 0,0 1 0 0 0,-1-1 0 0 0,1 0 1 0 0,0 0-1 0 0,-1 0 0 0 0,1 0 0 0 0,-1 0 0 0 0,1 0 0 0 0,-1 1 0 0 0,1-1 0 0 0,-1 0 1 0 0,0 0-1 0 0,1-1 0 0 0,-1 1 0 0 0,0 0 0 0 0,0 0 0 0 0,0 0 0 0 0,0 0 0 0 0,0 0 1 0 0,0 0-1 0 0,0 0 0 0 0,0 0 0 0 0,0 0 0 0 0,0 0 0 0 0,-1 0 0 0 0,1 0 1 0 0,0 0-1 0 0,-1 0 0 0 0,1 0 0 0 0,-1 0 0 0 0,1 0 0 0 0,-1 0 0 0 0,0 0 0 0 0,1 1 1 0 0,-1-1-1 0 0,0 0 0 0 0,1 0 0 0 0,-2 0 0 0 0,1-1 53 0 0,-5-4 10 0 0,0 0-1 0 0,0 0 1 0 0,0 0-1 0 0,-1 1 0 0 0,1 0 1 0 0,-1 0-1 0 0,-1 1 1 0 0,-10-5-1 0 0,-67-24 481 0 0,57 23-242 0 0,-31-9 120 0 0,-2 2-1 0 0,-92-14 1 0 0,-127 9 353 0 0,158 20-127 0 0,-154 19 0 0 0,213-9-460 0 0,1 3 0 0 0,0 2-1 0 0,1 4 1 0 0,-76 30 0 0 0,59-13 77 0 0,1 4 1 0 0,1 3-1 0 0,-121 88 1 0 0,160-100-186 0 0,2 1 0 0 0,1 2 0 0 0,1 2 0 0 0,-55 73 0 0 0,69-80-83 0 0,1 1 0 0 0,2 1 0 0 0,0 0 0 0 0,2 1 0 0 0,1 1 0 0 0,2 0 0 0 0,-14 58 0 0 0,21-67-12 0 0,1 0 1 0 0,1 1-1 0 0,1-1 0 0 0,1 0 1 0 0,1 1-1 0 0,1-1 1 0 0,1 0-1 0 0,1 0 0 0 0,0 0 1 0 0,2 0-1 0 0,14 36 1 0 0,5-5 51 0 0,1 0 0 0 0,3-2 0 0 0,2-1 0 0 0,41 50 0 0 0,-44-66-32 0 0,3-2 1 0 0,0 0-1 0 0,2-2 0 0 0,1-2 1 0 0,1 0-1 0 0,2-3 0 0 0,0-1 1 0 0,2-2-1 0 0,61 26 0 0 0,-22-16-34 0 0,0-4 0 0 0,2-3-1 0 0,1-3 1 0 0,1-5 0 0 0,164 15-1 0 0,152-28 66 0 0,-315-9-79 0 0,145-30 0 0 0,-138 14-9 0 0,-2-4-1 0 0,-1-3 1 0 0,95-46 0 0 0,-154 61 13 0 0,0-2 0 0 0,-1 0 0 0 0,-1-2 0 0 0,30-24 0 0 0,-44 31 5 0 0,-1 0 0 0 0,0-1 0 0 0,-1-1 0 0 0,-1 1 1 0 0,0-1-1 0 0,0-1 0 0 0,-1 0 0 0 0,-1 0 0 0 0,0-1 0 0 0,9-25 0 0 0,87-355 71 0 0,-98 366-99 0 0,0 1 0 0 0,-2 0 1 0 0,0-1-1 0 0,-2 1 0 0 0,-2-1 1 0 0,0 0-1 0 0,-10-49 0 0 0,-16-63-22 0 0,-6-21 34 0 0,27 141 46 0 0,0 0-1 0 0,-1 1 0 0 0,-1 0 1 0 0,-13-23-1 0 0,-48-66 327 0 0,54 87-303 0 0,-16-21 38 0 0,-46-47-1 0 0,48 57-84 0 0,11 13-18 0 0,0 0 0 0 0,-1 2 0 0 0,-1 1 0 0 0,-27-17 0 0 0,30 22-17 0 0,0 1 1 0 0,-1 1-1 0 0,0 1 1 0 0,-1 0-1 0 0,0 1 1 0 0,-20-4-1 0 0,4 3 5 0 0,-58-10-29 0 0,-41 11-40 0 0,126 7 79 0 0,-76-1-38 0 0,-162 21 0 0 0,205-14 30 0 0,-19 4-8 0 0,0 1 0 0 0,-82 29 0 0 0,97-23 4 0 0,0 3 0 0 0,2 1-1 0 0,-43 28 1 0 0,63-34 8 0 0,0 2 1 0 0,1 0-1 0 0,1 1 0 0 0,1 2 0 0 0,1 0 0 0 0,-29 39 1 0 0,33-36 6 0 0,1 0 1 0 0,2 0-1 0 0,0 2 1 0 0,1-1-1 0 0,2 1 0 0 0,1 1 1 0 0,0 0-1 0 0,-3 30 1 0 0,4-9 33 0 0,3 0 1 0 0,1 0 0 0 0,6 83-1 0 0,1-100-24 0 0,1-1 1 0 0,1 0-1 0 0,1 0 0 0 0,2 0 1 0 0,1-1-1 0 0,1 0 1 0 0,1-1-1 0 0,1-1 0 0 0,2 0 1 0 0,0 0-1 0 0,25 29 0 0 0,-15-25 1 0 0,1 0 0 0 0,2-2-1 0 0,0-1 1 0 0,2-1-1 0 0,1-1 1 0 0,1-2 0 0 0,1-1-1 0 0,37 18 1 0 0,-33-23 10 0 0,1-1 0 0 0,0-2 0 0 0,1-2-1 0 0,69 13 1 0 0,-41-15 12 0 0,0-3-1 0 0,72-2 0 0 0,241-16-58 0 0,-293 3 33 0 0,-1-3 1 0 0,116-31 0 0 0,-169 32 7 0 0,-1-1 1 0 0,-1-2 0 0 0,0 0 0 0 0,0-3-1 0 0,-2 0 1 0 0,0-2 0 0 0,0-1 0 0 0,-2-2-1 0 0,-1 0 1 0 0,0-2 0 0 0,30-35-1 0 0,-47 47-11 0 0,-1 0-1 0 0,-1 0 1 0 0,0-1-1 0 0,-1 1 1 0 0,0-2-1 0 0,0 1 1 0 0,-1 0-1 0 0,-1-1 1 0 0,0 0-1 0 0,-1 0 1 0 0,-1 0-1 0 0,2-16 1 0 0,-3 6-22 0 0,-1 0 0 0 0,-1 0 0 0 0,-1 0 0 0 0,-1 1 0 0 0,-1-1 0 0 0,-9-28 0 0 0,-12-27-16 0 0,-3 2-1 0 0,-3 1 0 0 0,-60-101 0 0 0,75 150 24 0 0,-1 0 0 0 0,-1 1 0 0 0,-1 1 0 0 0,-2 0 0 0 0,0 2 0 0 0,-2 0 0 0 0,-38-29 0 0 0,30 30-9 0 0,0 1 1 0 0,-1 1-1 0 0,-1 2 0 0 0,-1 1 1 0 0,-70-23-1 0 0,31 20-47 0 0,-1 2-1 0 0,-113-10 1 0 0,86 21-473 0 0,-138 7 1 0 0,152 4-179 0 0,1 5 0 0 0,-124 29-1 0 0,161-26-467 0 0,1 1 0 0 0,1 4 0 0 0,0 1 0 0 0,1 2 0 0 0,-71 45 0 0 0,-14 30-5785 0 0,100-73 2932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79 206 880 0 0,'0'0'10351'0'0,"-12"-5"-8315"0"0,-40-13-156 0 0,51 18-1700 0 0,0-1 1 0 0,0 1-1 0 0,0-1 0 0 0,0 1 0 0 0,0-1 0 0 0,0 0 0 0 0,0 1 0 0 0,0-1 0 0 0,0 0 0 0 0,1 1 0 0 0,-1-1 1 0 0,-1-1-1 0 0,2 1-127 0 0,-1 1 1 0 0,1-1 0 0 0,0 1 0 0 0,0 0-1 0 0,0-1 1 0 0,0 1 0 0 0,0-1 0 0 0,0 1 0 0 0,0 0-1 0 0,0-1 1 0 0,0 1 0 0 0,0-1 0 0 0,0 1-1 0 0,0 0 1 0 0,0-1 0 0 0,0 1 0 0 0,0-1-1 0 0,0 1 1 0 0,0 0 0 0 0,0-1 0 0 0,1 0 0 0 0,0 0 50 0 0,-1 0 1 0 0,1 0-1 0 0,0-1 1 0 0,0 1-1 0 0,0 0 1 0 0,1 0-1 0 0,-1 0 1 0 0,0 0-1 0 0,2 0 1 0 0,-3 1-77 0 0,10-6 220 0 0,0 0-1 0 0,1 1 0 0 0,0 1 1 0 0,0-1-1 0 0,12-1 1 0 0,62-12 286 0 0,-58 13-374 0 0,164-26 303 0 0,49-10 44 0 0,-234 40-558 0 0,1 0-394 0 0,0 0 0 0 0,0-1 0 0 0,0 0 0 0 0,0-1 0 0 0,0 1 0 0 0,0-1 0 0 0,-1-1 0 0 0,7-3 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2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3114 578 40 0 0,'0'0'5302'0'0,"7"-1"-4543"0"0,2-1-491 0 0,19 0 855 0 0,-28 2-1024 0 0,1 0-1 0 0,-1 0 1 0 0,1 0-1 0 0,-1 0 1 0 0,1 0-1 0 0,-1 0 1 0 0,0 0-1 0 0,1 0 1 0 0,-1 0 0 0 0,1-1-1 0 0,-1 1 1 0 0,0 0-1 0 0,1 0 1 0 0,-1 0-1 0 0,1 0 1 0 0,-1-1-1 0 0,0 1 1 0 0,1 0-1 0 0,-1 0 1 0 0,0-1 0 0 0,1 1-1 0 0,-1 0 1 0 0,0 0-1 0 0,0-1 1 0 0,1 1-1 0 0,-1-1 1 0 0,0 1-1 0 0,0 0 1 0 0,1-1-1 0 0,-1 0 1 0 0,0 0 41 0 0,0 0-1 0 0,0 0 1 0 0,0 0-1 0 0,0 0 1 0 0,0 0 0 0 0,0 0-1 0 0,0 0 1 0 0,0 0-1 0 0,-1 0 1 0 0,1-1-1 0 0,-1 0 1 0 0,-17-31 1297 0 0,15 29-1143 0 0,-25-40 1080 0 0,-58-68 1 0 0,69 93-1168 0 0,-1 1 0 0 0,0 0 0 0 0,-2 2 1 0 0,0 0-1 0 0,-36-21 0 0 0,-216-96 812 0 0,231 116-927 0 0,0 2 0 0 0,0 2-1 0 0,-1 1 1 0 0,-1 3 0 0 0,-77-8-1 0 0,-362-2 292 0 0,415 22-271 0 0,-72 13 0 0 0,94-10-37 0 0,-289 53 618 0 0,288-46-593 0 0,1 1 0 0 0,-45 22-1 0 0,-82 50 163 0 0,29 7-80 0 0,75-45-132 0 0,23-18-31 0 0,-77 70 1 0 0,101-79-11 0 0,0 1 0 0 0,2 1 0 0 0,0 0 0 0 0,-30 52 0 0 0,-97 199 310 0 0,113-212-219 0 0,-14 26 87 0 0,-48 121 0 0 0,86-181-175 0 0,2 0-1 0 0,1 0 0 0 0,1 1 1 0 0,1-1-1 0 0,2 1 0 0 0,1 0 1 0 0,1 0-1 0 0,1 0 0 0 0,2 0 1 0 0,1 0-1 0 0,1-1 0 0 0,2 1 1 0 0,16 46-1 0 0,-12-50 8 0 0,0-2-1 0 0,2 0 1 0 0,0 0-1 0 0,2-1 1 0 0,0-1-1 0 0,26 26 1 0 0,2-2 55 0 0,75 59 0 0 0,-88-80-33 0 0,1-2 1 0 0,1-2-1 0 0,0-1 0 0 0,47 19 1 0 0,-31-18 4 0 0,2-3 1 0 0,78 18-1 0 0,109 0 10 0 0,0-20-104 0 0,162-13 60 0 0,-321-5 3 0 0,0-4 1 0 0,0-3-1 0 0,-1-3 0 0 0,0-4 0 0 0,140-50 0 0 0,362-145-95 0 0,-520 191 74 0 0,9-4 14 0 0,0-3-1 0 0,76-46 1 0 0,-119 59-2 0 0,-2-1-1 0 0,0-1 1 0 0,-1-1-1 0 0,-1-1 1 0 0,-1-1-1 0 0,0 0 1 0 0,-2-2-1 0 0,0 0 1 0 0,-2-2-1 0 0,0 1 0 0 0,-2-2 1 0 0,-1 0-1 0 0,0-1 1 0 0,-2 0-1 0 0,-1 0 1 0 0,-1-1-1 0 0,-2-1 1 0 0,0 0-1 0 0,-2 1 1 0 0,-1-2-1 0 0,0-31 1 0 0,-2-3-30 0 0,-3 0 0 0 0,-19-122 0 0 0,7 115-34 0 0,-28-80-1 0 0,27 109 41 0 0,-2 0 0 0 0,-2 2 0 0 0,-28-47 0 0 0,28 59-4 0 0,-1 0 0 0 0,0 1 0 0 0,-2 1 0 0 0,-2 1 0 0 0,-35-30 1 0 0,25 28-14 0 0,-1 1 0 0 0,-1 2 1 0 0,-67-33-1 0 0,25 21 9 0 0,-1 4 1 0 0,-2 3-1 0 0,-104-22 1 0 0,72 28 13 0 0,-216-14 1 0 0,316 36 13 0 0,-231-9-56 0 0,1 18 24 0 0,120 6 39 0 0,-219 54-1 0 0,254-44-11 0 0,2 4 0 0 0,2 3 0 0 0,-141 77 0 0 0,175-79 3 0 0,1 2-1 0 0,2 2 0 0 0,1 2 1 0 0,3 2-1 0 0,-60 67 1 0 0,75-72 23 0 0,1 1 0 0 0,1 1 1 0 0,3 1-1 0 0,0 2 0 0 0,3 0 1 0 0,1 1-1 0 0,1 0 0 0 0,3 1 1 0 0,-15 66-1 0 0,-20 180 80 0 0,42-210-95 0 0,3 137-1 0 0,6-186-9 0 0,2 0-1 0 0,1 0 1 0 0,1 0 0 0 0,18 50-1 0 0,53 99 64 0 0,-57-135-29 0 0,-4-12-15 0 0,1 0-1 0 0,22 28 0 0 0,16 25 38 0 0,-38-53-35 0 0,1 0 0 0 0,2-2 0 0 0,29 34 0 0 0,-14-22-15 0 0,-25-26-2 0 0,1-1 1 0 0,0 0 0 0 0,1 0 0 0 0,0-1 0 0 0,0-1 0 0 0,25 15-1 0 0,-10-10-9 0 0,-1 1 0 0 0,33 25-1 0 0,39 26 46 0 0,-84-60-34 0 0,0 0-1 0 0,1-1 0 0 0,0 0 0 0 0,0-1 0 0 0,0-1 0 0 0,0-1 0 0 0,29 4 0 0 0,114-3 29 0 0,-102-5-28 0 0,28 2-4 0 0,-17 1 0 0 0,110-12 1 0 0,-154 7 0 0 0,-2 0-1 0 0,-1 0 0 0 0,1-1 0 0 0,33-12 0 0 0,-53 15-16 0 0,-1 1 0 0 0,1-1 0 0 0,0 1 0 0 0,-1-1 0 0 0,1 1-1 0 0,0-1 1 0 0,-1 0 0 0 0,1 1 0 0 0,-1-1 0 0 0,1 0 0 0 0,-1 1 0 0 0,1-1 0 0 0,-1 0-1 0 0,0 0 1 0 0,1 0 0 0 0,-1 1 0 0 0,0-1 0 0 0,0 0 0 0 0,0 0 0 0 0,1 0 0 0 0,-1 0-1 0 0,0-1 1 0 0,0-22-748 0 0,-1 15 407 0 0,2-7-410 0 0,0-1 1 0 0,0 0-1 0 0,2 1 0 0 0,0 0 1 0 0,7-22-1 0 0,-2 16-1806 0 0,1 0-1 0 0,1 0 1 0 0,19-27 0 0 0,2 0-3242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3114 948 364 0 0,'0'0'6840'0'0,"4"-8"-6163"0"0,12-24 54 0 0,-14 27-88 0 0,1 1 1 0 0,-1-1-1 0 0,0 0 0 0 0,0 0 0 0 0,1-8 0 0 0,-2 11-421 0 0,-1-1 0 0 0,0 0 0 0 0,0 0 0 0 0,-1 0 0 0 0,1 0 0 0 0,-1 0 0 0 0,1 0 0 0 0,-3-5 0 0 0,-2-5 113 0 0,0 0 0 0 0,-1 0 0 0 0,-1 0 0 0 0,0 1-1 0 0,0 0 1 0 0,-2 0 0 0 0,-9-11 0 0 0,-76-71 129 0 0,24 26-50 0 0,-10-23 102 0 0,-16-17 53 0 0,70 82-362 0 0,-57-44 0 0 0,43 42-145 0 0,-2 2-1 0 0,-1 1 1 0 0,-71-29 0 0 0,52 31 41 0 0,0 2 0 0 0,-74-13 0 0 0,-135-7 256 0 0,-2 24 38 0 0,146 14-52 0 0,0 7 1 0 0,0 5-1 0 0,-237 48 0 0 0,273-35-180 0 0,1 5 0 0 0,-132 57 0 0 0,192-70-128 0 0,1 1 0 0 0,1 1 0 0 0,0 2 0 0 0,1 1-1 0 0,1 1 1 0 0,1 1 0 0 0,-38 40 0 0 0,44-39 2 0 0,1 1 0 0 0,1 1 0 0 0,1 0 0 0 0,1 1 0 0 0,2 0 0 0 0,0 1 0 0 0,1 1 0 0 0,-14 53 0 0 0,14-29 35 0 0,3 0 1 0 0,3 0-1 0 0,1 0 1 0 0,3 1 0 0 0,5 56-1 0 0,-1-79-46 0 0,2 0 0 0 0,2 0 0 0 0,10 33 1 0 0,37 81 50 0 0,-28-90 5 0 0,3-1 0 0 0,1-1 0 0 0,3-2 0 0 0,2-1 1 0 0,3-2-1 0 0,1-1 0 0 0,2-2 0 0 0,1-2 0 0 0,91 69 0 0 0,-75-70-34 0 0,2-3 0 0 0,1-2 1 0 0,1-2-1 0 0,2-4 0 0 0,1-2 1 0 0,1-3-1 0 0,1-3 0 0 0,75 14 1 0 0,325 24 79 0 0,4-48-144 0 0,-399-14 16 0 0,0-2 0 0 0,0-4 0 0 0,112-27 0 0 0,-132 21 19 0 0,-1-1 0 0 0,0-3 0 0 0,-1-2 0 0 0,-2-2 0 0 0,69-44 0 0 0,-74 38-20 0 0,-1-2 0 0 0,-1-2 0 0 0,-2-2-1 0 0,-1-2 1 0 0,-2-1 0 0 0,34-47 0 0 0,-57 67 0 0 0,0 0 1 0 0,-1-1 0 0 0,-1 0 0 0 0,-1 0 0 0 0,0-1-1 0 0,-2 0 1 0 0,0-1 0 0 0,-2 1 0 0 0,0-1 0 0 0,-1-1-1 0 0,-1 1 1 0 0,0-23 0 0 0,-3 15 2 0 0,-2 0 0 0 0,-1 0 0 0 0,-1 0-1 0 0,-2 0 1 0 0,-1 1 0 0 0,-1 0 0 0 0,-1 0 0 0 0,-16-32 0 0 0,-4-4-42 0 0,-4 2 0 0 0,-2 1-1 0 0,-3 2 1 0 0,-2 1 0 0 0,-3 2 0 0 0,-2 3 0 0 0,-2 1 0 0 0,-98-82 0 0 0,103 101 14 0 0,-2 2 0 0 0,-1 2-1 0 0,-1 2 1 0 0,-2 2 0 0 0,-1 2 0 0 0,0 2-1 0 0,-2 2 1 0 0,-75-17 0 0 0,66 23-416 0 0,-1 2 0 0 0,0 3 0 0 0,-1 3 0 0 0,1 3 0 0 0,-1 2 0 0 0,0 3 0 0 0,1 2 0 0 0,0 4 0 0 0,0 2 0 0 0,-76 24 0 0 0,-30 29-4918 0 0,59-10-1819 0 0,65-31 2015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1517 1252 0 0,'0'0'17172'0'0,"3"-2"-16654"0"0,36-22 354 0 0,63-50 1 0 0,-91 65-771 0 0,152-125 787 0 0,180-191 0 0 0,41-48-370 0 0,100-84-454 0 0,-475 449-70 0 0,3-3 25 0 0,17-22 1 0 0,-26 30-28 0 0,-1 0 0 0 0,0 0 0 0 0,0 0 0 0 0,0-1 0 0 0,0 1 0 0 0,-1-1 0 0 0,1 1 0 0 0,-1-1 0 0 0,0 0 0 0 0,0 1 0 0 0,0-1 0 0 0,0-7 0 0 0,-1 10-11 0 0,0 1 1 0 0,0-1-1 0 0,0 0 0 0 0,-1 1 0 0 0,1-1 1 0 0,0 1-1 0 0,0-1 0 0 0,0 0 1 0 0,-1 1-1 0 0,1-1 0 0 0,0 1 0 0 0,-1-1 1 0 0,1 1-1 0 0,-1-1 0 0 0,1 1 0 0 0,0-1 1 0 0,-1 1-1 0 0,1-1 0 0 0,-1 1 0 0 0,1 0 1 0 0,-1-1-1 0 0,1 1 0 0 0,-1 0 1 0 0,1-1-1 0 0,-1 1 0 0 0,0 0 0 0 0,1 0 1 0 0,-1 0-1 0 0,1-1 0 0 0,-1 1 0 0 0,0 0 1 0 0,0 0-1 0 0,-26-1-720 0 0,19 2 517 0 0,-9 0-146 0 0,1 1 0 0 0,0 1 1 0 0,-1 0-1 0 0,1 2 0 0 0,-21 8 0 0 0,-31 7-1326 0 0,60-18 1488 0 0,0-1 1 0 0,-1 0-1 0 0,-9 0 0 0 0,16-1 212 0 0,0 0 1 0 0,0 0-1 0 0,0 0 1 0 0,0 0-1 0 0,0 0 1 0 0,0-1-1 0 0,0 1 1 0 0,0-1-1 0 0,0 1 1 0 0,0-1-1 0 0,1 0 1 0 0,-1 0-1 0 0,0 0 1 0 0,0 0-1 0 0,1 0 1 0 0,-1 0-1 0 0,1 0 1 0 0,-1 0-1 0 0,-1-2 1 0 0,2 2 53 0 0,1 0 0 0 0,-1 1 0 0 0,1-1 0 0 0,0 0 1 0 0,-1 1-1 0 0,1-1 0 0 0,0 0 0 0 0,0 0 0 0 0,-1 1 0 0 0,1-1 0 0 0,0 0 0 0 0,0 0 1 0 0,0 1-1 0 0,0-1 0 0 0,0 0 0 0 0,0 0 0 0 0,0 0 0 0 0,0 1 0 0 0,0-1 0 0 0,1 0 1 0 0,-1 0-1 0 0,0 1 0 0 0,0-1 0 0 0,1 0 0 0 0,-1 1 0 0 0,0-1 0 0 0,1 0 0 0 0,-1 1 1 0 0,1-1-1 0 0,-1 0 0 0 0,1 1 0 0 0,-1-1 0 0 0,1 1 0 0 0,-1-1 0 0 0,1 1 0 0 0,0-1 1 0 0,-1 1-1 0 0,1-1 0 0 0,0 1 0 0 0,-1 0 0 0 0,1-1 0 0 0,0 1 0 0 0,-1 0 0 0 0,1 0 1 0 0,0-1-1 0 0,1 1 0 0 0,2 1-14 0 0,1-1 0 0 0,-1 1 0 0 0,1 0-1 0 0,-1 0 1 0 0,0 1 0 0 0,1-1 0 0 0,-1 1 0 0 0,0 0 0 0 0,0 0 0 0 0,0 0 0 0 0,0 1 0 0 0,6 4 0 0 0,5 6 92 0 0,22 24 1 0 0,-25-25-66 0 0,16 17 12 0 0,-1 1-1 0 0,-1 2 1 0 0,36 58-1 0 0,-59-85-84 0 0,0 1-1 0 0,-1 0 0 0 0,0-1 0 0 0,0 1 1 0 0,0 0-1 0 0,1 7 0 0 0,-2-11-3 0 0,-1 0 1 0 0,0 0-1 0 0,0 0 0 0 0,0 0 0 0 0,0-1 0 0 0,0 1 0 0 0,0 0 1 0 0,0 0-1 0 0,0 0 0 0 0,-1 0 0 0 0,1 0 0 0 0,-1 0 0 0 0,1-1 1 0 0,-1 1-1 0 0,0 0 0 0 0,0 0 0 0 0,0-1 0 0 0,0 1 0 0 0,0-1 1 0 0,0 1-1 0 0,0-1 0 0 0,-1 1 0 0 0,-1 1 0 0 0,-5 2-31 0 0,1 0 0 0 0,-1-1-1 0 0,0 0 1 0 0,0-1 0 0 0,0 0-1 0 0,-1 0 1 0 0,-14 3 0 0 0,-63 6-870 0 0,81-11 805 0 0,-74 3-1413 0 0,27-6-2393 0 0,52 2 3669 0 0,-1 0 1 0 0,0 0-1 0 0,0 0 0 0 0,1 0 0 0 0,-1 0 0 0 0,0 0 1 0 0,1-1-1 0 0,-1 1 0 0 0,0 0 0 0 0,1 0 0 0 0,-1 0 0 0 0,1-1 1 0 0,-1 1-1 0 0,0-1 0 0 0,1 1 0 0 0,-1 0 0 0 0,1-1 0 0 0,-1 1 1 0 0,1-1-1 0 0,-1 1 0 0 0,1-1 0 0 0,-1 1 0 0 0,0-2 0 0 0,0-9-4499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1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23 155 9549 0 0,'0'0'8097'0'0,"3"5"-7847"0"0,-1 2-179 0 0,0 0 1 0 0,0 0-1 0 0,-1 0 1 0 0,0 0 0 0 0,0 0-1 0 0,0 0 1 0 0,-1 1-1 0 0,0-1 1 0 0,-1 0-1 0 0,-2 13 1 0 0,0 2 119 0 0,1-1-12 0 0,-1 0-1 0 0,-1-1 1 0 0,-1 1 0 0 0,-8 22 0 0 0,12-70 1648 0 0,3 10-1836 0 0,1 1 0 0 0,0 0-1 0 0,1 0 1 0 0,1 0 0 0 0,11-25-1 0 0,43-72-42 0 0,-36 72 47 0 0,-17 30-11 0 0,0 1 1 0 0,0 0-1 0 0,15-17 1 0 0,-17 33-192 0 0,3 25 108 0 0,-4-14 111 0 0,1 0 1 0 0,11 29 0 0 0,-9-32 28 0 0,1 0 0 0 0,0 0-1 0 0,1-1 1 0 0,0 0 0 0 0,20 23 0 0 0,-24-32-17 0 0,0 0 1 0 0,1 0-1 0 0,-1 0 1 0 0,1 0-1 0 0,0-1 1 0 0,-1 0-1 0 0,2 0 1 0 0,-1 0-1 0 0,0 0 1 0 0,0-1-1 0 0,1 0 1 0 0,-1 0-1 0 0,1-1 1 0 0,0 1-1 0 0,0-1 1 0 0,-1-1-1 0 0,1 1 1 0 0,10-1-1 0 0,-13 0 1 0 0,0 0 0 0 0,0-1 0 0 0,0 1 0 0 0,0-1 0 0 0,-1 0 0 0 0,1 0 0 0 0,0 0 0 0 0,0 0 0 0 0,-1-1 1 0 0,1 1-1 0 0,-1-1 0 0 0,0 1 0 0 0,1-1 0 0 0,2-3 0 0 0,-1 1 9 0 0,-1 1 1 0 0,0-1-1 0 0,0 0 0 0 0,-1 0 1 0 0,1 0-1 0 0,-1-1 1 0 0,0 1-1 0 0,2-6 0 0 0,-1 2-15 0 0,-1-1-1 0 0,1 0 0 0 0,-2 0 1 0 0,1 1-1 0 0,-1-1 0 0 0,-1 0 1 0 0,0 0-1 0 0,0 0 0 0 0,-2-10 1 0 0,1 12-69 0 0,-1 0 1 0 0,0 1 0 0 0,-1-1 0 0 0,1 1-1 0 0,-1-1 1 0 0,0 1 0 0 0,-1 0 0 0 0,1 1-1 0 0,-1-1 1 0 0,-1 0 0 0 0,1 1 0 0 0,-1 0-1 0 0,-5-5 1 0 0,2 3-290 0 0,0 1 0 0 0,0-1 0 0 0,-1 1-1 0 0,0 1 1 0 0,-1 0 0 0 0,1 0 0 0 0,-18-6 0 0 0,22 10-192 0 0,-1 0 0 0 0,1 0 0 0 0,-1 0 0 0 0,1 1 0 0 0,-1 0 0 0 0,1 0 0 0 0,-8 1 0 0 0,13-1 346 0 0,-1 0 0 0 0,0 1-1 0 0,0-1 1 0 0,1 1 0 0 0,-1-1 0 0 0,0 1 0 0 0,0-1-1 0 0,1 1 1 0 0,-1-1 0 0 0,1 1 0 0 0,-1 0 0 0 0,0-1 0 0 0,1 1-1 0 0,-1 0 1 0 0,1-1 0 0 0,0 1 0 0 0,-1 0 0 0 0,1 0-1 0 0,0 0 1 0 0,-1-1 0 0 0,1 1 0 0 0,0 0 0 0 0,0 0-1 0 0,0 0 1 0 0,-1 0 0 0 0,1-1 0 0 0,0 1 0 0 0,0 0-1 0 0,0 0 1 0 0,1 1 0 0 0,-1 0-167 0 0,0-1 1 0 0,0 1-1 0 0,0-1 1 0 0,0 1-1 0 0,0 0 1 0 0,1-1-1 0 0,-1 1 1 0 0,0-1-1 0 0,1 1 1 0 0,0-1-1 0 0,-1 1 1 0 0,1-1-1 0 0,0 1 1 0 0,0-1-1 0 0,0 1 1 0 0,1 1-1 0 0,17 9-2555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2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205 171 3524 0 0,'0'0'5566'0'0,"-1"-14"-4713"0"0,-3-49 174 0 0,4 58-755 0 0,-1 0-1 0 0,0-1 1 0 0,0 1-1 0 0,0 0 0 0 0,-1 0 1 0 0,1 0-1 0 0,-1 0 1 0 0,0 0-1 0 0,-1 1 0 0 0,1-1 1 0 0,-1 1-1 0 0,0-1 1 0 0,0 1-1 0 0,0 0 0 0 0,-5-4 1 0 0,7 6-206 0 0,0 1 1 0 0,0 0-1 0 0,-1 0 1 0 0,1 0-1 0 0,0 0 1 0 0,0 0-1 0 0,-1 0 1 0 0,1 1-1 0 0,-1-1 1 0 0,1 0-1 0 0,-1 1 1 0 0,1-1-1 0 0,-1 1 1 0 0,1-1-1 0 0,-1 1 1 0 0,0 0-1 0 0,1-1 1 0 0,-4 1-1 0 0,2 1-31 0 0,1-1-1 0 0,-1 1 0 0 0,0-1 1 0 0,1 1-1 0 0,-1 0 1 0 0,0 0-1 0 0,1 0 0 0 0,-1 0 1 0 0,1 1-1 0 0,-3 1 0 0 0,-4 4 42 0 0,1 0 0 0 0,0 0 0 0 0,0 1 0 0 0,-10 12 0 0 0,12-11-38 0 0,0-1 1 0 0,0 1-1 0 0,1 1 1 0 0,0-1-1 0 0,0 1 1 0 0,1-1 0 0 0,-5 19-1 0 0,8-25-13 0 0,0 1 1 0 0,0 0-1 0 0,0 0 0 0 0,1 0 0 0 0,-1 1 0 0 0,1-1 1 0 0,0 0-1 0 0,0 0 0 0 0,0 0 0 0 0,1 0 0 0 0,0 0 1 0 0,0 0-1 0 0,0 0 0 0 0,0 0 0 0 0,0 0 0 0 0,1 0 0 0 0,-1-1 1 0 0,1 1-1 0 0,0-1 0 0 0,1 1 0 0 0,-1-1 0 0 0,5 6 1 0 0,-4-7 42 0 0,0 0 0 0 0,0 0 1 0 0,0 0-1 0 0,0 0 0 0 0,0-1 1 0 0,1 1-1 0 0,-1-1 0 0 0,0 0 1 0 0,1 0-1 0 0,-1 0 0 0 0,1-1 1 0 0,0 1-1 0 0,-1-1 0 0 0,1 1 1 0 0,-1-1-1 0 0,1-1 0 0 0,0 1 1 0 0,-1 0-1 0 0,1-1 0 0 0,-1 0 1 0 0,7-1-1 0 0,-1-1 95 0 0,0 0-1 0 0,-1-1 1 0 0,1 0-1 0 0,0 0 1 0 0,-1-1 0 0 0,15-10-1 0 0,-22 15-154 0 0,-1 0-1 0 0,0 0 1 0 0,0 1 0 0 0,1-1-1 0 0,-1 0 1 0 0,0 0-1 0 0,0 1 1 0 0,0-1-1 0 0,0 0 1 0 0,1 1 0 0 0,-1-1-1 0 0,0 0 1 0 0,0 1-1 0 0,0-1 1 0 0,0 0 0 0 0,0 1-1 0 0,0-1 1 0 0,0 0-1 0 0,0 1 1 0 0,0-1-1 0 0,0 1 1 0 0,0-1 0 0 0,0 0-1 0 0,0 1 1 0 0,0-1-1 0 0,0 0 1 0 0,0 1 0 0 0,-1-1-1 0 0,1 1 1 0 0,-2 15-43 0 0,-7 31-192 0 0,1 0 1 0 0,3 0-1 0 0,2 68 0 0 0,2-84-1900 0 0,-6 46 0 0 0,4-56-2812 0 0,-10 29 0 0 0,5-31-994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1151 381 1240 0 0,'0'0'13068'0'0,"5"-13"-12325"0"0,29-69 539 0 0,-31 76-1068 0 0,-1 1 0 0 0,-1-1-1 0 0,1 0 1 0 0,-1 0-1 0 0,0 0 1 0 0,0 0-1 0 0,-1 0 1 0 0,1 0-1 0 0,-1 0 1 0 0,-1-8-1 0 0,0 10-142 0 0,0-1-1 0 0,-1 0 0 0 0,1 1 1 0 0,-1-1-1 0 0,0 1 1 0 0,0-1-1 0 0,0 1 1 0 0,0 0-1 0 0,-1 0 1 0 0,0 0-1 0 0,0 0 1 0 0,0 1-1 0 0,-5-6 0 0 0,-4-1 41 0 0,0 0-1 0 0,-1 1 0 0 0,0 0 0 0 0,-21-10 0 0 0,-61-22 272 0 0,66 30-257 0 0,0 2-1 0 0,-1 2 0 0 0,-44-7 1 0 0,20 8 148 0 0,-60 2 0 0 0,88 6-177 0 0,-1 0 1 0 0,1 1-1 0 0,-1 2 1 0 0,1 0-1 0 0,0 2 0 0 0,1 1 1 0 0,-33 15-1 0 0,25-7 24 0 0,0 0 0 0 0,1 3 0 0 0,2 0 0 0 0,-53 44-1 0 0,63-45-80 0 0,2 1 0 0 0,0 0 0 0 0,2 1 0 0 0,0 0 0 0 0,1 2 0 0 0,1 0 0 0 0,1 0 0 0 0,0 2 0 0 0,2-1 0 0 0,1 1 0 0 0,1 1 0 0 0,2 0 0 0 0,0 0 0 0 0,1 0 0 0 0,2 1 0 0 0,0 0 0 0 0,1 28 1 0 0,3-19-32 0 0,1-1 0 0 0,2 0 0 0 0,2 0 0 0 0,1 0 0 0 0,1-1 0 0 0,2 1 1 0 0,1-2-1 0 0,2 1 0 0 0,1-2 0 0 0,2 0 0 0 0,20 33 0 0 0,-15-32 16 0 0,2-2-1 0 0,1 0 0 0 0,1-1 0 0 0,1-2 0 0 0,2 0 0 0 0,1-2 1 0 0,0-1-1 0 0,2-1 0 0 0,1-2 0 0 0,34 18 0 0 0,-2-7 33 0 0,1-3 0 0 0,1-2 0 0 0,83 21 0 0 0,-60-26 1 0 0,1-4 0 0 0,96 7 1 0 0,-118-19-16 0 0,0-3 1 0 0,76-7 0 0 0,-110 0 7 0 0,0 0 0 0 0,0-2 1 0 0,0-2-1 0 0,-1 0 1 0 0,-1-3-1 0 0,42-18 0 0 0,-44 14 30 0 0,0-2 0 0 0,-1-1 1 0 0,0-1-1 0 0,-2-1 0 0 0,0-1 0 0 0,-1-2 0 0 0,-2 0 0 0 0,0-2 0 0 0,-1-1 0 0 0,35-55 0 0 0,-43 58-51 0 0,-1-1-1 0 0,-1-1 0 0 0,-1 0 1 0 0,-2 0-1 0 0,0-1 0 0 0,-2 0 0 0 0,0 0 1 0 0,-2-1-1 0 0,-1 0 0 0 0,-1 0 1 0 0,-2 0-1 0 0,0 0 0 0 0,-7-54 1 0 0,1 57-28 0 0,-1 0 0 0 0,-1 0 0 0 0,-1 0 0 0 0,-1 1 0 0 0,-1 0-1 0 0,-1 1 1 0 0,-1 0 0 0 0,-28-38 0 0 0,9 20-74 0 0,-2 2 0 0 0,-1 1-1 0 0,-55-46 1 0 0,51 52 53 0 0,-1 2 0 0 0,-2 2 0 0 0,-1 2 0 0 0,0 1 0 0 0,-2 2 0 0 0,0 2-1 0 0,-62-18 1 0 0,54 23-206 0 0,-107-19-1 0 0,135 31-102 0 0,-1 1 1 0 0,1 1-1 0 0,-1 1 1 0 0,0 1-1 0 0,1 1 1 0 0,-42 10-1 0 0,53-9-181 0 0,2 1 0 0 0,-1 1 0 0 0,0 0-1 0 0,1 0 1 0 0,0 1 0 0 0,-11 8-1 0 0,15-9-808 0 0,-1 1-1 0 0,1 0 1 0 0,1 1-1 0 0,-1-1 0 0 0,-5 9 1 0 0,6-5-2604 0 0,5 0-690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3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13 801 312 0 0,'0'0'1176'0'0,"-2"13"281"0"0,-2 4-747 0 0,2-7 32 0 0,0-1 0 0 0,0 0 0 0 0,1 1 0 0 0,3 18 9107 0 0,4-46-7454 0 0,7-27-1731 0 0,1-5 7 0 0,2 0-1 0 0,2 1 1 0 0,40-75-1 0 0,-40 92-658 0 0,1 1 0 0 0,2 1 1 0 0,1 1-1 0 0,2 1 0 0 0,0 1 0 0 0,30-25 0 0 0,8 2-322 0 0,2 2 0 0 0,2 4 0 0 0,82-42 0 0 0,-113 68-98 0 0,36-21-634 0 0,-70 38 1018 0 0,0 1 0 0 0,0-1 1 0 0,-1 1-1 0 0,1-1 0 0 0,0 1 0 0 0,0-1 1 0 0,-1 0-1 0 0,1 1 0 0 0,0-1 0 0 0,-1 0 1 0 0,1 0-1 0 0,-1 1 0 0 0,1-1 0 0 0,-1 0 1 0 0,1 0-1 0 0,-1 0 0 0 0,1 0 0 0 0,-1 0 1 0 0,0 1-1 0 0,1-3 0 0 0,-1 3 2 0 0,-1-1 0 0 0,1 0 0 0 0,0 1 0 0 0,0-1-1 0 0,-1 1 1 0 0,1-1 0 0 0,0 0 0 0 0,-1 1 0 0 0,1-1 0 0 0,0 1 0 0 0,-1-1-1 0 0,1 1 1 0 0,-1-1 0 0 0,1 1 0 0 0,-1-1 0 0 0,1 1 0 0 0,-1-1 0 0 0,1 1-1 0 0,-1 0 1 0 0,0-1 0 0 0,0 1 0 0 0,-5-3-59 0 0,0 1 0 0 0,-1-1 0 0 0,1 2 0 0 0,-9-3 0 0 0,15 4 88 0 0,-11-2 99 0 0,1 1 0 0 0,-1 0 0 0 0,1 0 0 0 0,0 1 0 0 0,-1 0 0 0 0,1 1 0 0 0,-1 0 1 0 0,1 0-1 0 0,0 2 0 0 0,-1-1 0 0 0,1 1 0 0 0,1 0 0 0 0,-20 10 0 0 0,26-11-72 0 0,0 0-1 0 0,1 0 0 0 0,-1 0 1 0 0,1 0-1 0 0,-1 0 1 0 0,1 1-1 0 0,-1 0 1 0 0,1-1-1 0 0,0 1 1 0 0,0 0-1 0 0,1 0 0 0 0,-1 0 1 0 0,-2 6-1 0 0,4-7-17 0 0,-1 0 0 0 0,0 1 0 0 0,1-1 0 0 0,0 1 0 0 0,-1-1-1 0 0,1 0 1 0 0,0 1 0 0 0,0-1 0 0 0,1 1 0 0 0,-1-1 0 0 0,0 0 0 0 0,1 1-1 0 0,0-1 1 0 0,-1 1 0 0 0,1-1 0 0 0,0 0 0 0 0,0 0 0 0 0,0 0 0 0 0,3 4 0 0 0,10 12 126 0 0,0-1 1 0 0,34 29-1 0 0,-44-42-126 0 0,-3-3-22 0 0,0-1-1 0 0,-1 1 1 0 0,1-1 0 0 0,0 1-1 0 0,-1 0 1 0 0,1-1 0 0 0,-1 1-1 0 0,1 0 1 0 0,-1-1 0 0 0,1 1-1 0 0,-1 0 1 0 0,0-1 0 0 0,1 1-1 0 0,-1 0 1 0 0,0 0 0 0 0,0 0-1 0 0,1-1 1 0 0,-1 1 0 0 0,0 0-1 0 0,0 0 1 0 0,0 0 0 0 0,0-1-1 0 0,0 1 1 0 0,0 0 0 0 0,0 0-1 0 0,0 0 1 0 0,-1 0 0 0 0,1-1-1 0 0,0 1 1 0 0,0 0 0 0 0,-1 0-1 0 0,1-1 1 0 0,0 1 0 0 0,-1 0 0 0 0,1 0-1 0 0,-1-1 1 0 0,1 1 0 0 0,-1 0-1 0 0,1-1 1 0 0,-1 1 0 0 0,0-1-1 0 0,0 2 1 0 0,-5 2-117 0 0,1 0 0 0 0,0-1 0 0 0,-1 1 1 0 0,-9 3-1 0 0,3-1-309 0 0,4-2 59 0 0,2 1 1 0 0,-1 0-1 0 0,1 0 1 0 0,-1 0-1 0 0,1 0 0 0 0,1 1 1 0 0,-6 7-1 0 0,7-8-124 0 0,1 0 0 0 0,0 0 0 0 0,0 1 0 0 0,0-1-1 0 0,1 1 1 0 0,0-1 0 0 0,0 1 0 0 0,1 0 0 0 0,-1 0 0 0 0,0 7-1 0 0,1 6-2276 0 0,0 26-1 0 0,2-4-1998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 2796 0 0,'0'0'15639'0'0,"-4"-3"-15047"0"0,1 1-517 0 0,-7-9 377 0 0,12 7-135 0 0,9 2 48 0 0,30 2 94 0 0,0-1-213 0 0,0 2-1 0 0,57 9 0 0 0,411 75 344 0 0,4-28-366 0 0,78 7-102 0 0,-518-54-64 0 0,12-2-43 0 0,53 10-1 0 0,-125-16-14 0 0,-1-1-1 0 0,16 1 1 0 0,-27-2 20 0 0,-2-2-57 0 0,0 0 0 0 0,0 1 0 0 0,0-1 0 0 0,0 0-1 0 0,0 1 1 0 0,0-1 0 0 0,-1 1 0 0 0,1-1 0 0 0,-3-1-1 0 0,-7-8-94 0 0,5-1 87 0 0,1 0 0 0 0,0 0 0 0 0,0 0 0 0 0,1 0 0 0 0,-2-15 0 0 0,-9-25 21 0 0,-9-15 77 0 0,23 54 84 0 0,2 10-145 0 0,1 8-232 0 0,9 81 372 0 0,-3-1 1 0 0,-4 94 0 0 0,-4-172-223 0 0,0-1 0 0 0,-1 0 0 0 0,0 1 1 0 0,0-1-1 0 0,0 0 0 0 0,-1 0 0 0 0,0 0 0 0 0,0 0 0 0 0,-1 0 0 0 0,1 0 1 0 0,-1 0-1 0 0,-1-1 0 0 0,1 0 0 0 0,-1 1 0 0 0,-8 8 0 0 0,5-8-354 0 0,0 1-1 0 0,-1-1 1 0 0,0 0 0 0 0,0-1-1 0 0,-1 0 1 0 0,1 0-1 0 0,-1-1 1 0 0,0 0 0 0 0,-16 5-1 0 0,-39 5-5024 0 0,38-11 977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331 286 380 0 0,'0'0'7043'0'0,"1"-14"-5306"0"0,0-89 2764 0 0,-1 102-4375 0 0,0 1-1 0 0,0-1 1 0 0,0 0 0 0 0,0 0 0 0 0,0 0 0 0 0,0 0 0 0 0,0 0 0 0 0,0 0 0 0 0,-1 1 0 0 0,1-1 0 0 0,0 0 0 0 0,-1 0 0 0 0,1 0-1 0 0,0 1 1 0 0,-1-1 0 0 0,1 0 0 0 0,-1 0 0 0 0,1 1 0 0 0,-1-1 0 0 0,0 0 0 0 0,1 1 0 0 0,-1-1 0 0 0,0 1 0 0 0,1-1 0 0 0,-2 0 0 0 0,0 0-18 0 0,1 1 1 0 0,-1 0-1 0 0,1-1 1 0 0,-1 1-1 0 0,1 0 1 0 0,-1 0-1 0 0,0 0 1 0 0,1 0-1 0 0,-1 0 1 0 0,0 0-1 0 0,1 0 1 0 0,-4 1 0 0 0,-3 2 86 0 0,0 0 0 0 0,0 0 0 0 0,0 1 0 0 0,-9 5 0 0 0,-13 9 426 0 0,1 2-1 0 0,-34 29 1 0 0,47-34-409 0 0,1 0 0 0 0,0 0 1 0 0,1 2-1 0 0,-24 35 0 0 0,34-45-146 0 0,0 0 0 0 0,1 0 0 0 0,-1 0 0 0 0,1 0 0 0 0,0 0 0 0 0,1 1 0 0 0,0-1 0 0 0,0 1-1 0 0,-1 12 1 0 0,9-26 542 0 0,98-120-585 0 0,158-146-1 0 0,-252 262-30 0 0,-3 3 7 0 0,1 0 0 0 0,0 0 0 0 0,0 1 0 0 0,12-8 0 0 0,-19 14-13 0 0,-1 1 1 0 0,0-1-1 0 0,0 0 1 0 0,1 1-1 0 0,-1-1 0 0 0,0 1 1 0 0,0-1-1 0 0,0 1 1 0 0,1-1-1 0 0,-1 0 1 0 0,0 1-1 0 0,0-1 1 0 0,0 1-1 0 0,0-1 0 0 0,0 1 1 0 0,0-1-1 0 0,0 1 1 0 0,0-1-1 0 0,0 1 1 0 0,0-1-1 0 0,0 1 1 0 0,0-1-1 0 0,-1 1 0 0 0,0 17-50 0 0,-23 221 188 0 0,24-213-889 0 0,-2 1-1 0 0,-1-1 0 0 0,-10 41 0 0 0,7-36-2341 0 0,6-28 2422 0 0,0-1 1 0 0,0 0-1 0 0,-1 0 0 0 0,1 1 1 0 0,1-1-1 0 0,-1 0 1 0 0,0 1-1 0 0,1-1 0 0 0,-1 0 1 0 0,1 0-1 0 0,1 4 0 0 0,3-1-3542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55 236 0 0,'0'0'14471'0'0,"-1"-9"-13971"0"0,0-37-150 0 0,10 51-698 0 0,-8-3 4 0 0,1-1 0 0 0,-1 1 0 0 0,1-1 0 0 0,-1 1-1 0 0,0 0 1 0 0,0 0 0 0 0,0-1 0 0 0,0 1 0 0 0,0 0 0 0 0,0 0-1 0 0,0 0 1 0 0,0 0 0 0 0,-1 0 0 0 0,1 0 0 0 0,-1 1 0 0 0,0-1-1 0 0,1 4 1 0 0,-1-6 262 0 0,0 0 0 0 0,0 0-1 0 0,0 0 1 0 0,0 0 0 0 0,0 0 0 0 0,0 0-1 0 0,0 0 1 0 0,0 1 0 0 0,0-1 0 0 0,0 0 0 0 0,0 0-1 0 0,0 0 1 0 0,0 0 0 0 0,0 0 0 0 0,0 0-1 0 0,0 0 1 0 0,0 0 0 0 0,-11-6-5151 0 0,-4-32 2932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5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5885 0 0,'0'0'15403'0'0,"15"0"-14906"0"0,4-1-269 0 0,25 3-1 0 0,-41-1-201 0 0,-1-1 0 0 0,0 0 0 0 0,0 1 0 0 0,0 0 0 0 0,0-1-1 0 0,-1 1 1 0 0,1 0 0 0 0,0 0 0 0 0,0 0 0 0 0,0 0 0 0 0,-1 0 0 0 0,1 0 0 0 0,0 1 0 0 0,-1-1 0 0 0,1 1-1 0 0,-1-1 1 0 0,0 1 0 0 0,1-1 0 0 0,-1 1 0 0 0,0 0 0 0 0,0 0 0 0 0,0 0 0 0 0,0-1 0 0 0,0 3 0 0 0,3 4 83 0 0,4 6-26 0 0,-1 1-1 0 0,0 1 1 0 0,-2-1-1 0 0,1 1 0 0 0,-2 0 1 0 0,0 0-1 0 0,-1 0 0 0 0,-1 0 1 0 0,0 1-1 0 0,-1 19 1 0 0,-1-35-51 0 0,3-10 242 0 0,1-3-321 0 0,0 0 1 0 0,1-1-1 0 0,1 2 0 0 0,0-1 0 0 0,13-19 0 0 0,0 6 0 0 0,29-29 1 0 0,-46 52 47 0 0,-1 0 0 0 0,1 0 1 0 0,0 1-1 0 0,0-1 1 0 0,0 0-1 0 0,1 1 1 0 0,-1-1-1 0 0,0 1 1 0 0,5-2-1 0 0,-6 3 2 0 0,0 0 0 0 0,0-1-1 0 0,0 1 1 0 0,0 0-1 0 0,0 0 1 0 0,0 0-1 0 0,-1 1 1 0 0,1-1 0 0 0,0 0-1 0 0,0 0 1 0 0,0 0-1 0 0,0 1 1 0 0,0-1-1 0 0,-1 0 1 0 0,1 1 0 0 0,0-1-1 0 0,0 1 1 0 0,0-1-1 0 0,-1 1 1 0 0,1-1 0 0 0,0 1-1 0 0,-1 0 1 0 0,1-1-1 0 0,0 1 1 0 0,-1 0-1 0 0,1-1 1 0 0,-1 1 0 0 0,1 0-1 0 0,-1 0 1 0 0,0-1-1 0 0,1 2 1 0 0,11 21 119 0 0,-2 1 1 0 0,11 35 0 0 0,12 28-151 0 0,-29-77-61 0 0,-1-2-354 0 0,1 0 0 0 0,0 0 0 0 0,0 0 0 0 0,1-1 1 0 0,0 1-1 0 0,0-1 0 0 0,9 8 0 0 0,-3-10-2664 0 0,-2-5-3163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6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880 564 444 0 0,'0'0'2622'0'0,"4"-16"-1172"0"0,9-55-507 0 0,-10 53-182 0 0,-1 1 0 0 0,-1 0 0 0 0,0-1 0 0 0,-4-30 0 0 0,2 39-484 0 0,0-3 102 0 0,-1-1 0 0 0,0 1 0 0 0,-1-1 1 0 0,0 1-1 0 0,-1 0 0 0 0,-1 0 0 0 0,0 0 1 0 0,0 1-1 0 0,-1-1 0 0 0,-1 1 0 0 0,0 1 0 0 0,-9-12 1 0 0,9 14-173 0 0,0 0 1 0 0,-1 1-1 0 0,0-1 1 0 0,0 1-1 0 0,-1 1 1 0 0,0 0 0 0 0,0 0-1 0 0,0 1 1 0 0,-1 0-1 0 0,0 1 1 0 0,0-1 0 0 0,0 2-1 0 0,0 0 1 0 0,-19-4-1 0 0,7 5-52 0 0,-1 1 0 0 0,1 0-1 0 0,0 2 1 0 0,-1 0 0 0 0,1 2-1 0 0,0 0 1 0 0,0 2 0 0 0,0 0-1 0 0,1 1 1 0 0,0 2 0 0 0,-23 10-1 0 0,21-7-72 0 0,1 1-1 0 0,0 1 0 0 0,1 0 1 0 0,1 2-1 0 0,0 0 0 0 0,1 1 1 0 0,1 2-1 0 0,0-1 0 0 0,-26 36 1 0 0,36-41-30 0 0,0 1 0 0 0,0 0-1 0 0,2 0 1 0 0,-1 0 0 0 0,2 1 0 0 0,0 0 0 0 0,0 0 0 0 0,2 1 0 0 0,-3 17 0 0 0,4-14 5 0 0,1 0 0 0 0,0 0 0 0 0,2 0 0 0 0,0 0 0 0 0,1 0 1 0 0,9 34-1 0 0,-2-23-12 0 0,1 0 0 0 0,2 0 0 0 0,0-1 1 0 0,3-1-1 0 0,0 0 0 0 0,1-1 0 0 0,2-1 1 0 0,35 40-1 0 0,-28-38-20 0 0,1-1 0 0 0,2-1 0 0 0,0-2 0 0 0,2-1 0 0 0,0-1 1 0 0,2-1-1 0 0,54 24 0 0 0,-59-32 41 0 0,2-1 0 0 0,-1-2 0 0 0,1-1 1 0 0,1-1-1 0 0,-1-2 0 0 0,1 0 0 0 0,0-2 0 0 0,0-2 1 0 0,53-3-1 0 0,-69 0 6 0 0,-1 0 1 0 0,0 0-1 0 0,0-2 1 0 0,0 0 0 0 0,-1 0-1 0 0,1-1 1 0 0,-1-1-1 0 0,0 0 1 0 0,17-11-1 0 0,-14 6-21 0 0,0-1 0 0 0,-1 0 0 0 0,-1-1 0 0 0,0-1 0 0 0,0 0 0 0 0,12-19 0 0 0,-7 5-48 0 0,0-2 0 0 0,-3 0 0 0 0,0-1-1 0 0,-2 0 1 0 0,-1-1 0 0 0,-2 0 0 0 0,7-39 0 0 0,-10 38-33 0 0,-2-1 0 0 0,-1-1 0 0 0,-2 1 0 0 0,-4-63 0 0 0,0 76-9 0 0,-1 0 1 0 0,-1 0 0 0 0,-1 0 0 0 0,-1 1-1 0 0,0 0 1 0 0,-2 0 0 0 0,0 1 0 0 0,-2 0 0 0 0,-11-19-1 0 0,8 19-12 0 0,-1 0-1 0 0,-1 1 0 0 0,-1 0 1 0 0,0 1-1 0 0,-1 1 1 0 0,-1 1-1 0 0,-1 0 0 0 0,-20-12 1 0 0,11 10-233 0 0,-2 2 0 0 0,1 1 1 0 0,-2 1-1 0 0,0 1 0 0 0,-36-7 1 0 0,13 6-727 0 0,-2 3 0 0 0,-72-4 0 0 0,-107 12-3440 0 0,8 22-2625 0 0,89 2 1881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38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425 113 1228 0 0,'0'0'9028'0'0,"1"-13"-8260"0"0,1-41 96 0 0,-2 52-731 0 0,0-1 0 0 0,0 0 0 0 0,-1 1 0 0 0,1-1-1 0 0,-1 1 1 0 0,0-1 0 0 0,0 1 0 0 0,1-1-1 0 0,-2 1 1 0 0,1-1 0 0 0,0 1 0 0 0,0 0 0 0 0,-3-3-1 0 0,4 4-90 0 0,-1 0 0 0 0,1 1 0 0 0,-1-1-1 0 0,1 1 1 0 0,-1-1 0 0 0,1 1-1 0 0,-1-1 1 0 0,0 1 0 0 0,1-1 0 0 0,-1 1-1 0 0,1 0 1 0 0,-1-1 0 0 0,0 1 0 0 0,1 0-1 0 0,-1 0 1 0 0,0-1 0 0 0,0 1-1 0 0,1 0 1 0 0,-1 0 0 0 0,0 0 0 0 0,0 0-1 0 0,1 0 1 0 0,-1 0 0 0 0,0 0 0 0 0,1 0-1 0 0,-1 0 1 0 0,0 0 0 0 0,0 0-1 0 0,1 1 1 0 0,-1-1 0 0 0,0 0 0 0 0,1 1-1 0 0,-1-1 1 0 0,0 0 0 0 0,1 1 0 0 0,-1-1-1 0 0,0 0 1 0 0,0 2 0 0 0,-4 5 20 0 0,-1 0 0 0 0,2 0 1 0 0,-1 0-1 0 0,1 1 0 0 0,0 0 0 0 0,1 0 1 0 0,-5 12-1 0 0,3-5 85 0 0,-25 67 1002 0 0,-35 166 0 0 0,8 93-150 0 0,40-228-672 0 0,-129 830 1094 0 0,132-853-1994 0 0,-2 131 0 0 0,16-220 492 0 0,0 0 0 0 0,0 1 0 0 0,1-1 0 0 0,-1 1 0 0 0,0-1 0 0 0,0 1 0 0 0,1-1 0 0 0,-1 0 1 0 0,1 1-1 0 0,-1-1 0 0 0,2 2 0 0 0,-2-3 59 0 0,0 0 1 0 0,0 0 0 0 0,0 0-1 0 0,0 1 1 0 0,0-1 0 0 0,0 0-1 0 0,0 0 1 0 0,0 0 0 0 0,1 0-1 0 0,-1 0 1 0 0,0 0 0 0 0,0 0-1 0 0,0 0 1 0 0,0 0 0 0 0,0 0 0 0 0,1 0-1 0 0,-1 0 1 0 0,0 0 0 0 0,0 0-1 0 0,0 0 1 0 0,0 0 0 0 0,0 0-1 0 0,0 0 1 0 0,1 0 0 0 0,-1 0-1 0 0,0 0 1 0 0,0 0 0 0 0,0 0-1 0 0,0 0 1 0 0,0 0 0 0 0,1 0-1 0 0,-1 0 1 0 0,0 0 0 0 0,0 0-1 0 0,0 0 1 0 0,0 0 0 0 0,0 0-1 0 0,7-11-567 0 0,0-14-507 0 0,0-1 0 0 0,-1 1 0 0 0,-2-1 1 0 0,2-41-1 0 0,-5 57 837 0 0,4-201-5093 0 0,-5 156 3486 0 0,0-53-2226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0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32 810 940 0 0,'-10'-287'9230'0'0,"9"274"-8997"0"0,1-7 588 0 0,1 0 0 0 0,5-37 0 0 0,-5 51-634 0 0,1 1 0 0 0,-1-1 0 0 0,1 0 0 0 0,1 0 0 0 0,-1 1 0 0 0,1-1 0 0 0,0 1 0 0 0,0 0 0 0 0,0-1 0 0 0,1 2 1 0 0,0-1-1 0 0,0 0 0 0 0,9-7 0 0 0,-3 4-45 0 0,0 2 0 0 0,1-1 0 0 0,-1 1 0 0 0,2 1 0 0 0,-1 0 0 0 0,0 0 0 0 0,14-2 1 0 0,87-17 571 0 0,-107 23-674 0 0,245-27 1016 0 0,2 18-698 0 0,-161 7-280 0 0,606-33 338 0 0,-447 21-422 0 0,164-15 168 0 0,-146 10-8 0 0,2 1-124 0 0,428-28 145 0 0,1 17-37 0 0,802 11 153 0 0,-901 48 30 0 0,-3 35-176 0 0,-322-33-20 0 0,942 70 477 0 0,-1097-93-459 0 0,130 14-47 0 0,359 78 1 0 0,-559-89-71 0 0,316 80 57 0 0,-227-44-54 0 0,-53-17 46 0 0,114 23 0 0 0,-126-37-10 0 0,85 28 0 0 0,-157-43-70 0 0,0 0 0 0 0,1-1 0 0 0,-1 1 0 0 0,0 0 1 0 0,0 0-1 0 0,0 0 0 0 0,-1 0 0 0 0,1 1 0 0 0,0-1 0 0 0,0 1 1 0 0,-1-1-1 0 0,1 1 0 0 0,-1-1 0 0 0,1 1 0 0 0,1 3 0 0 0,-2-2-11 0 0,0 0-1 0 0,0-1 1 0 0,0 1 0 0 0,0 0-1 0 0,-1 0 1 0 0,0 0-1 0 0,0 0 1 0 0,1 0 0 0 0,-1-1-1 0 0,-1 1 1 0 0,1 0-1 0 0,-1 3 1 0 0,-3 12-4 0 0,-1 1 0 0 0,0-1 0 0 0,-12 26 0 0 0,4-14 18 0 0,-33 105 118 0 0,-51 243-1 0 0,16 150-54 0 0,47-326-52 0 0,22-155 15 0 0,-1 1 0 0 0,-23 50 0 0 0,-62 107 74 0 0,61-132-47 0 0,28-54-60 0 0,-1-1-1 0 0,-1 0 1 0 0,-1 0 0 0 0,0-1-1 0 0,-1-1 1 0 0,-1 0-1 0 0,0-1 1 0 0,-1-1 0 0 0,-1 0-1 0 0,0 0 1 0 0,-1-2 0 0 0,0 0-1 0 0,-1-1 1 0 0,-1-1-1 0 0,-20 8 1 0 0,1-4 12 0 0,-1-1 0 0 0,-1-3 1 0 0,0-1-1 0 0,-70 6 0 0 0,-165-6 69 0 0,141-13 6 0 0,-170-27 0 0 0,-130-46-11 0 0,341 59-89 0 0,-1025-194 114 0 0,-40-2-186 0 0,-486-8 30 0 0,1020 188 90 0 0,0 29-94 0 0,-396 58 144 0 0,778-25 4 0 0,2 11 0 0 0,-294 86-1 0 0,255-33-46 0 0,-42 12 75 0 0,-15-23 18 0 0,321-77-117 0 0,1 0 1 0 0,-19 7-1 0 0,38-15-473 0 0,-1-1-1 0 0,1 0 1 0 0,-1-1-1 0 0,4-6 1 0 0,6-7-223 0 0,81-106-7688 0 0,-70 91 3587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3313 740 7345 0 0,'0'0'5111'0'0,"-5"-14"-4644"0"0,-1-5-279 0 0,1 4 186 0 0,0-1 0 0 0,-11-19 0 0 0,12 27-112 0 0,-1 0 0 0 0,0 0 0 0 0,0 1 0 0 0,-1-1 0 0 0,-12-11 0 0 0,-39-30 358 0 0,23 20-280 0 0,-33-26-22 0 0,-3 2-1 0 0,-1 3 1 0 0,-3 4 0 0 0,-2 3-1 0 0,-98-41 1 0 0,98 54-81 0 0,0 4 1 0 0,-105-23-1 0 0,-165-5 318 0 0,-177 39 624 0 0,416 23-816 0 0,-150 31-1 0 0,170-24-155 0 0,-177 45 310 0 0,219-44-427 0 0,1 1 1 0 0,0 2-1 0 0,2 2 1 0 0,-44 29-1 0 0,62-34-41 0 0,1 1 0 0 0,1 2 1 0 0,1 0-1 0 0,0 1 0 0 0,2 1 0 0 0,0 1 0 0 0,1 0 0 0 0,2 2 1 0 0,-23 40-1 0 0,7-1 123 0 0,3 2 1 0 0,-36 116 0 0 0,41-97-20 0 0,5 1 1 0 0,3 0 0 0 0,-8 173-1 0 0,23-220-140 0 0,2-1-1 0 0,2 0 0 0 0,1 1 0 0 0,2-1 1 0 0,1-1-1 0 0,22 65 0 0 0,-18-73-5 0 0,1 1 0 0 0,1-2 0 0 0,2 0 0 0 0,0 0 0 0 0,2-1 0 0 0,1-1-1 0 0,1-1 1 0 0,37 37 0 0 0,-15-25 28 0 0,2-1 0 0 0,0-3 0 0 0,2-1-1 0 0,78 39 1 0 0,-50-36 25 0 0,1-3 0 0 0,114 31 0 0 0,276 41-58 0 0,46-50 72 0 0,-64-48-10 0 0,-373-11-58 0 0,0-4-1 0 0,-1-2 0 0 0,0-3 0 0 0,-2-4 1 0 0,0-2-1 0 0,-1-4 0 0 0,-1-3 0 0 0,-1-2 1 0 0,87-56-1 0 0,-126 68-1 0 0,0-2 1 0 0,-1-1-1 0 0,-2-1 1 0 0,0-1-1 0 0,-1-1 1 0 0,-1-1-1 0 0,-2-1 1 0 0,0-1-1 0 0,-2-1 1 0 0,19-37-1 0 0,1-10-16 0 0,-4 0-1 0 0,-4-3 0 0 0,-2 0 0 0 0,30-140 0 0 0,-55 196-6 0 0,0-1-1 0 0,-2 0 0 0 0,0 0 0 0 0,-2 0 1 0 0,0 0-1 0 0,-2 0 0 0 0,0 0 0 0 0,-2 0 0 0 0,-1 0 1 0 0,-13-41-1 0 0,-30-61-38 0 0,-63-119 1 0 0,96 218 30 0 0,0 0 1 0 0,-2 0 0 0 0,-1 2 0 0 0,-1 0 0 0 0,-1 1 0 0 0,-1 1 0 0 0,0 1 0 0 0,-2 1 0 0 0,-1 1-1 0 0,-34-22 1 0 0,-3 6-14 0 0,-1 2 0 0 0,-99-37 0 0 0,-141-22-8 0 0,232 76 31 0 0,-135-12 1 0 0,-73 21-22 0 0,205 12 7 0 0,2 2 0 0 0,-1 4-1 0 0,1 2 1 0 0,-117 40 0 0 0,144-37 27 0 0,0 2 0 0 0,1 2 1 0 0,1 2-1 0 0,1 1 0 0 0,-53 41 1 0 0,19-5 22 0 0,-110 114 1 0 0,154-141-4 0 0,3 1 0 0 0,0 1 1 0 0,-22 38-1 0 0,33-43-1 0 0,1 1 1 0 0,1 0-1 0 0,2 1 1 0 0,-15 50-1 0 0,17-38-2 0 0,3 1-1 0 0,-6 77 0 0 0,9 92-21 0 0,5-204 7 0 0,1 21 11 0 0,2-1 0 0 0,0 0 0 0 0,2 0-1 0 0,2 0 1 0 0,9 29 0 0 0,7 6 34 0 0,32 63 0 0 0,-43-106-23 0 0,1 0 1 0 0,29 36-1 0 0,-19-26-10 0 0,-4 0 5 0 0,-15-22-10 0 0,2 0 1 0 0,9 12 0 0 0,-12-18 368 0 0,4 9-1732 0 0,-7-12 1261 0 0,0 1 1 0 0,-1-1-1 0 0,1 0 1 0 0,0 1-1 0 0,-1-1 0 0 0,1 0 1 0 0,0 0-1 0 0,-1 1 1 0 0,1-1-1 0 0,0 0 1 0 0,-1 0-1 0 0,1 1 0 0 0,-1-1 1 0 0,1 0-1 0 0,-1 0 1 0 0,1 0-1 0 0,0 0 1 0 0,-1 0-1 0 0,1 0 0 0 0,-1 0 1 0 0,1 0-1 0 0,-1 0 1 0 0,1 0-1 0 0,-1 0 1 0 0,1 0-1 0 0,0 0 0 0 0,-1 0 1 0 0,0 0-1 0 0,-21 1-2423 0 0,16-1 1225 0 0,0 1 0 0 0,0-1 0 0 0,0 0 0 0 0,1 0 0 0 0,-1-1 0 0 0,-6-1 0 0 0,8 0-890 0 0,13 1-234 0 0,70 5-2341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445 237 12 0 0,'0'0'6419'0'0,"5"-16"-5629"0"0,0-4-438 0 0,1-9 947 0 0,17-42 1 0 0,2 23 747 0 0,-18 35-1098 0 0,0 0 1 0 0,5-14-1 0 0,-99 256 2454 0 0,-20 116-2008 0 0,15 5-524 0 0,-18 64-506 0 0,27-118-811 0 0,31-106-2843 0 0,49-200-3216 0 0,3-25 1322 0 0,0-12-111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1083 5032 0 0,'0'0'1914'0'0,"-4"-15"-653"0"0,-1-5-970 0 0,1 6-15 0 0,0-1 1 0 0,2 0 0 0 0,-3-24 0 0 0,4 30-58 0 0,1-1 1 0 0,0 0-1 0 0,0 1 1 0 0,1-1-1 0 0,0 1 1 0 0,1-1-1 0 0,0 1 1 0 0,0 0-1 0 0,1 0 1 0 0,0 0-1 0 0,1 0 0 0 0,0 0 1 0 0,0 1-1 0 0,1-1 1 0 0,0 1-1 0 0,1 0 1 0 0,7-8-1 0 0,4-2 10 0 0,0 2 0 0 0,1-1 0 0 0,1 2 0 0 0,31-19 0 0 0,89-44 492 0 0,-122 69-627 0 0,314-140 1177 0 0,14 28-427 0 0,350-53 611 0 0,15 68-1166 0 0,-25 56-179 0 0,2 43 91 0 0,-33 38-104 0 0,-2 34 165 0 0,-87-9-141 0 0,581 11 148 0 0,-675-60 773 0 0,-355-20-484 0 0,-90 9-496 0 0,0 0 0 0 0,-1 2 1 0 0,1 0-1 0 0,46 5 0 0 0,-68-3-67 0 0,-1 1 0 0 0,1 0 0 0 0,-1 0 0 0 0,1 0 0 0 0,-1 0 0 0 0,0 0 0 0 0,1 1 0 0 0,-1 0 0 0 0,0-1 1 0 0,0 1-1 0 0,0 1 0 0 0,-1-1 0 0 0,1 0 0 0 0,3 4 0 0 0,-2-1 8 0 0,-1-1 0 0 0,0 1 0 0 0,0 0-1 0 0,0 0 1 0 0,0 0 0 0 0,-1 0 0 0 0,0 1 0 0 0,2 6 0 0 0,0 9 25 0 0,0 0 1 0 0,-2-1-1 0 0,1 41 1 0 0,-3-54-27 0 0,-1 208 172 0 0,13 235-61 0 0,32-35 97 0 0,-8-92-194 0 0,42 196 76 0 0,-66-455-58 0 0,-2 0-1 0 0,-3 1 1 0 0,-3 111-1 0 0,-5-163-35 0 0,-1 0 0 0 0,0 1 0 0 0,0-1 0 0 0,-1-1 1 0 0,-1 1-1 0 0,0 0 0 0 0,-1-1 0 0 0,0 0 0 0 0,-1 0 0 0 0,0 0 0 0 0,-1-1 0 0 0,0 0 0 0 0,-1 0 0 0 0,0-1 0 0 0,0 0 0 0 0,-2 0 1 0 0,1-1-1 0 0,-1 0 0 0 0,0-1 0 0 0,-1 0 0 0 0,0 0 0 0 0,0-1 0 0 0,-17 7 0 0 0,6-5 5 0 0,-1-1 1 0 0,0-1-1 0 0,0-1 0 0 0,-1-1 0 0 0,-35 3 0 0 0,-122-2 114 0 0,178-6-115 0 0,-91-3 14 0 0,-119-19 0 0 0,-92-32-10 0 0,288 51-6 0 0,-687-139 14 0 0,-302-57 44 0 0,71 51 13 0 0,-8 82-260 0 0,567 81-918 0 0,294-6 394 0 0,-68 6-2317 0 0,125-14 1223 0 0,1-2-1 0 0,0 0 1 0 0,0-2-1 0 0,-29-6 1 0 0,12-1-2124 0 0,-2-1-555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270 322 12 0 0,'0'0'5159'0'0,"-15"-13"-3517"0"0,-47-44-339 0 0,53 48-759 0 0,0-1 0 0 0,0 0 0 0 0,1-1 0 0 0,0 0 0 0 0,1 0 0 0 0,0 0 0 0 0,-10-25 0 0 0,9 18 120 0 0,-10-25 655 0 0,10 24-445 0 0,0 1-1 0 0,-11-18 1 0 0,19 35-831 0 0,0 1 1 0 0,-1-1 0 0 0,1 1-1 0 0,0 0 1 0 0,0-1 0 0 0,-1 1-1 0 0,1-1 1 0 0,0 1 0 0 0,-1 0-1 0 0,1-1 1 0 0,0 1 0 0 0,-1 0-1 0 0,1-1 1 0 0,0 1 0 0 0,-1 0-1 0 0,1-1 1 0 0,-1 1 0 0 0,1 0-1 0 0,-1 0 1 0 0,1 0 0 0 0,-1-1 0 0 0,1 1-1 0 0,0 0 1 0 0,-1 0 0 0 0,1 0-1 0 0,-1 0 1 0 0,1 0 0 0 0,-2 0-1 0 0,2 0-15 0 0,-1 1 0 0 0,0-1 0 0 0,1 1-1 0 0,-1-1 1 0 0,0 1 0 0 0,1-1 0 0 0,-1 1 0 0 0,1 0-1 0 0,-1-1 1 0 0,1 1 0 0 0,-1 0 0 0 0,1-1 0 0 0,0 1-1 0 0,-1 0 1 0 0,0 1 0 0 0,-2 6-4 0 0,0 1 0 0 0,-2 14 0 0 0,3-15 164 0 0,-5 25-47 0 0,1 0 0 0 0,1 1 0 0 0,2 0 0 0 0,1-1 0 0 0,2 1 0 0 0,5 46 0 0 0,-2-66-141 0 0,-1 0 0 0 0,2 0 0 0 0,0 0 0 0 0,1 0 0 0 0,0-1 0 0 0,1 0 0 0 0,1 0 0 0 0,0 0 0 0 0,0-1 0 0 0,1 0 0 0 0,1 0 0 0 0,0-1 0 0 0,1 0-1 0 0,0 0 1 0 0,0-1 0 0 0,1-1 0 0 0,1 0 0 0 0,-1 0 0 0 0,1-1 0 0 0,1-1 0 0 0,0 0 0 0 0,0-1 0 0 0,0 0 0 0 0,1-1 0 0 0,18 5 0 0 0,4-2-247 0 0,0-3 0 0 0,0 0 0 0 0,44-1 0 0 0,111-11-1298 0 0,-144 4 887 0 0,60-5-1650 0 0,-28-2-2303 0 0,-6-2-1640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5886 26 7461 0 0,'0'0'11031'0'0,"-19"-6"-10577"0"0,11 3-397 0 0,-1 0 0 0 0,-1 0 1 0 0,1 0 0 0 0,0 1 0 0 0,-1 0 0 0 0,0 0-1 0 0,1 1 1 0 0,-1 1 0 0 0,0 0 0 0 0,0 0 0 0 0,1 0-1 0 0,-1 2 1 0 0,0-1 0 0 0,-17 6 0 0 0,-487 201 1629 0 0,-697 349-215 0 0,388-139-822 0 0,26 45-185 0 0,202-49-18 0 0,50 60-541 0 0,-211 357 172 0 0,560-570-279 0 0,151-195-11 0 0,4 3-1 0 0,-34 75 0 0 0,68-129 123 0 0,4-9-25 0 0,0 0 0 0 0,1 0 0 0 0,-1 0 0 0 0,1 0 0 0 0,0 1 0 0 0,1-1 0 0 0,-1 0 0 0 0,0 8 0 0 0,10-26-279 0 0,13-34 8 0 0,-1 0 0 0 0,17-67 0 0 0,-21 62 238 0 0,36-128-13 0 0,-45 147 138 0 0,-1-1-1 0 0,-2-1 0 0 0,0-50 1 0 0,-4 75 41 0 0,0 0 1 0 0,-1 0-1 0 0,0 0 1 0 0,-1 0-1 0 0,0 0 1 0 0,0 0-1 0 0,-7-16 1 0 0,6 21-8 0 0,1-1 0 0 0,-1 1-1 0 0,1 0 1 0 0,-1 0 0 0 0,0 0 0 0 0,-1 1 0 0 0,1-1-1 0 0,-1 1 1 0 0,1-1 0 0 0,-1 1 0 0 0,0 0 0 0 0,0 1 0 0 0,0-1-1 0 0,-1 1 1 0 0,1 0 0 0 0,-7-3 0 0 0,5 3 27 0 0,0 0 0 0 0,-1 0-1 0 0,1 1 1 0 0,-1 0 0 0 0,1 0 0 0 0,-1 1 0 0 0,1-1-1 0 0,-1 1 1 0 0,1 1 0 0 0,-1-1 0 0 0,0 1 0 0 0,-7 2-1 0 0,10-2-11 0 0,0 1-1 0 0,0-1 1 0 0,0 1 0 0 0,0 0-1 0 0,0 0 1 0 0,0 1-1 0 0,1-1 1 0 0,-1 1-1 0 0,1 0 1 0 0,-1 0-1 0 0,1 0 1 0 0,0 0-1 0 0,0 0 1 0 0,1 1-1 0 0,-1-1 1 0 0,1 1-1 0 0,-1 0 1 0 0,1 0-1 0 0,-2 5 1 0 0,1-1-4 0 0,0 0 0 0 0,1 0-1 0 0,0 0 1 0 0,0 0 0 0 0,1 0 0 0 0,0 1 0 0 0,1-1 0 0 0,-1 0-1 0 0,2 1 1 0 0,-1-1 0 0 0,1 0 0 0 0,0 1 0 0 0,1-1-1 0 0,0 0 1 0 0,0 0 0 0 0,1 0 0 0 0,0 0 0 0 0,0-1-1 0 0,1 1 1 0 0,0-1 0 0 0,0 0 0 0 0,9 12 0 0 0,-2-6 8 0 0,0-1 1 0 0,1 0-1 0 0,0-1 1 0 0,1 0 0 0 0,0 0-1 0 0,1-2 1 0 0,0 1-1 0 0,0-2 1 0 0,1 0 0 0 0,23 8-1 0 0,0-2-51 0 0,1-3 0 0 0,1-1 0 0 0,-1-2 0 0 0,2-2 0 0 0,-1-2 0 0 0,68-1 0 0 0,-63-3-2967 0 0,-44 0 2876 0 0,-1 0-1 0 0,0 0 1 0 0,1 0 0 0 0,-1 1-1 0 0,0-1 1 0 0,1 0 0 0 0,-1 0-1 0 0,0 0 1 0 0,0 0 0 0 0,1 0-1 0 0,-1 0 1 0 0,0 0 0 0 0,1 1-1 0 0,-1-1 1 0 0,0 0-1 0 0,0 0 1 0 0,1 0 0 0 0,-1 1-1 0 0,0-1 1 0 0,0 0 0 0 0,0 0-1 0 0,1 1 1 0 0,-1-1 0 0 0,0 0-1 0 0,0 1 1 0 0,0-1 0 0 0,0 0-1 0 0,0 0 1 0 0,0 1 0 0 0,0-1-1 0 0,1 0 1 0 0,-1 1-1 0 0,0-1 1 0 0,0 0 0 0 0,0 1-1 0 0,0-1 1 0 0,0 0 0 0 0,0 1-1 0 0,0-1 1 0 0,-1 0 0 0 0,1 0-1 0 0,0 1 1 0 0,0-1 0 0 0,-6 14-3448 0 0,-14 1-1843 0 0,16-13 4314 0 0,-10 5-3431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9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97 364 0 0,'0'-4'5011'0'0,"0"-13"-1267"0"0,-1 15-3591 0 0,1 1 0 0 0,-1 0 1 0 0,1-1-1 0 0,-1 1 0 0 0,1-1 0 0 0,-1 1 1 0 0,1 0-1 0 0,0-1 0 0 0,0 1 0 0 0,-1-1 1 0 0,2-2-1 0 0,-1 3-55 0 0,0 0-1 0 0,0 0 1 0 0,0-1 0 0 0,-1 1 0 0 0,1 0-1 0 0,0 0 1 0 0,0 0 0 0 0,-1-1-1 0 0,1 1 1 0 0,0 0 0 0 0,-1 0 0 0 0,1 0-1 0 0,-1 0 1 0 0,0 0 0 0 0,1 0 0 0 0,-1 0-1 0 0,0 0 1 0 0,1 0 0 0 0,-3-1 0 0 0,-2-2 164 0 0,-1 0 0 0 0,0 1 1 0 0,0 0-1 0 0,0 1 1 0 0,0-1-1 0 0,0 1 1 0 0,-1 0-1 0 0,-8-1 1 0 0,4 0-13 0 0,5 2-99 0 0,-1 0 0 0 0,1 0 0 0 0,-1 1 0 0 0,1-1 0 0 0,-8 2 0 0 0,-9-1 140 0 0,23 0-265 0 0,-5 26-3541 0 0,2-10-1937 0 0,3-15 5099 0 0,0 0-1 0 0,0-1 0 0 0,0 1 1 0 0,-1-1-1 0 0,1 1 0 0 0,0-1 1 0 0,0 1-1 0 0,0 0 0 0 0,0-1 0 0 0,0 1 1 0 0,0-1-1 0 0,0 1 0 0 0,1 0 1 0 0,-1-1-1 0 0,0 1 0 0 0,0-1 1 0 0,0 1-1 0 0,1-1 0 0 0,-1 1 0 0 0,0-1 1 0 0,1 2-1 0 0,0-2 354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4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31 184 0 0,'0'0'7845'0'0,"-2"-3"-7104"0"0,0 1-458 0 0,0 0 1 0 0,0-1-1 0 0,0 1 1 0 0,0 1-1 0 0,0-1 0 0 0,-1 0 1 0 0,1 0-1 0 0,-1 1 0 0 0,1 0 1 0 0,-1-1-1 0 0,0 1 0 0 0,1 0 1 0 0,-1 0-1 0 0,0 0 1 0 0,0 1-1 0 0,1-1 0 0 0,-1 1 1 0 0,0 0-1 0 0,-5-1 0 0 0,-5 1 476 0 0,10-1-701 0 0,0 1-1 0 0,0 0 1 0 0,0 0 0 0 0,0 0-1 0 0,0 0 1 0 0,0 0 0 0 0,0 0-1 0 0,1 1 1 0 0,-1 0 0 0 0,0-1-1 0 0,0 1 1 0 0,-4 2-1 0 0,5-1 19 0 0,0 0 0 0 0,0-1-1 0 0,0 1 1 0 0,0-1-1 0 0,0 1 1 0 0,-1-1-1 0 0,1 0 1 0 0,0 0-1 0 0,-1 0 1 0 0,1 0-1 0 0,-1-1 1 0 0,1 1-1 0 0,-4 0 1 0 0,0 0 124 0 0,0 1 1 0 0,0-1-1 0 0,0 1 0 0 0,1 0 1 0 0,-1 1-1 0 0,-7 4 1 0 0,8-4-157 0 0,0 0 0 0 0,1 1 0 0 0,-1 0 0 0 0,1 0 1 0 0,0 0-1 0 0,1 1 0 0 0,-1-1 0 0 0,1 1 0 0 0,-5 7 1 0 0,-22 50 289 0 0,26-53-270 0 0,-6 17 51 0 0,0 0 0 0 0,2 1 0 0 0,1 0 0 0 0,1 0 1 0 0,1 1-1 0 0,1 0 0 0 0,2-1 0 0 0,1 1 0 0 0,1 0 0 0 0,5 34 1 0 0,-2-45-89 0 0,0-1 0 0 0,2 0 0 0 0,0 0 1 0 0,0 0-1 0 0,2 0 0 0 0,0-1 0 0 0,13 20 1 0 0,-14-26-23 0 0,0 0 1 0 0,0 0-1 0 0,1-1 1 0 0,0 0-1 0 0,1 0 1 0 0,-1-1-1 0 0,2 0 1 0 0,-1 0-1 0 0,1-1 0 0 0,0 0 1 0 0,0 0-1 0 0,16 6 1 0 0,-19-10 2 0 0,1 0 0 0 0,0 0 0 0 0,0 0 0 0 0,-1-1 0 0 0,1 0 0 0 0,0 0 0 0 0,0-1 0 0 0,0 0 0 0 0,0 0 0 0 0,0-1 0 0 0,0 0 0 0 0,12-3 0 0 0,-10 1 0 0 0,-1 0 0 0 0,1 0 0 0 0,-1-1 0 0 0,0-1 0 0 0,0 1-1 0 0,0-1 1 0 0,-1-1 0 0 0,13-11 0 0 0,-7 4-3 0 0,-1 0 0 0 0,-1-1 0 0 0,0 0 0 0 0,-1-1 0 0 0,-1 0 0 0 0,0-1 0 0 0,-1 0 0 0 0,-1 0 0 0 0,8-26 0 0 0,-11 29 2 0 0,1 1 43 0 0,-2 0 1 0 0,0 0-1 0 0,0-1 1 0 0,1-20-1 0 0,-4 32 3 0 0,0 1-53 0 0,1 1 0 0 0,-1-1 0 0 0,1 1 0 0 0,-1 0 0 0 0,0-1 0 0 0,0 1 0 0 0,1 0 0 0 0,-1-1 1 0 0,0 1-1 0 0,0 0 0 0 0,0-1 0 0 0,0 1 0 0 0,0 0 0 0 0,0-1 0 0 0,0 1 0 0 0,0 0 0 0 0,0 1 0 0 0,0 0 15 0 0,5 42 96 0 0,5 43-439 0 0,25 107 1 0 0,-35-193 160 0 0,12 34-925 0 0,-12-34 773 0 0,1 1-1 0 0,-1-1 1 0 0,1 1-1 0 0,0-1 1 0 0,0 1-1 0 0,0-1 1 0 0,0 0-1 0 0,0 1 1 0 0,0-1-1 0 0,0 0 1 0 0,0 0-1 0 0,0 0 1 0 0,1 0-1 0 0,-1 0 1 0 0,0 0-1 0 0,1 0 1 0 0,-1 0-1 0 0,3 0 1 0 0,-3 0 134 0 0,-1-1 0 0 0,0 0 0 0 0,1 0 1 0 0,-1 0-1 0 0,1 0 0 0 0,-1 0 0 0 0,0 0 0 0 0,1 0 1 0 0,-1 0-1 0 0,0 0 0 0 0,1 0 0 0 0,-1 0 0 0 0,0-1 1 0 0,1 1-1 0 0,-1 0 0 0 0,0 0 0 0 0,1 0 0 0 0,-1 0 1 0 0,0 0-1 0 0,1-1 0 0 0,-1 1 0 0 0,0 0 0 0 0,0 0 1 0 0,1-1-1 0 0,-1 1 0 0 0,0 0 0 0 0,0 0 0 0 0,1-1 1 0 0,-1 1-1 0 0,0 0 0 0 0,0-1 0 0 0,0 1 0 0 0,0 0 1 0 0,1-1-1 0 0,-1 1 0 0 0,0 0 0 0 0,0-1 0 0 0,0 1 1 0 0,0-1-1 0 0,5-18-5793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67 450 10165 0 0,'0'0'6649'0'0,"15"2"-5807"0"0,51 8-170 0 0,-61-9-579 0 0,1-1 0 0 0,-1 1 0 0 0,1-1 0 0 0,-1 0 0 0 0,1-1 1 0 0,-1 1-1 0 0,1-1 0 0 0,-1 0 0 0 0,1 0 0 0 0,-1-1 0 0 0,0 0 0 0 0,0 0 0 0 0,6-3 1 0 0,1 0 39 0 0,-3 1-45 0 0,0 0 0 0 0,0-1 1 0 0,-1 0-1 0 0,1 0 0 0 0,-1-1 0 0 0,0-1 0 0 0,-1 1 0 0 0,1-1 1 0 0,-1 0-1 0 0,-1-1 0 0 0,1 1 0 0 0,5-12 0 0 0,-8 13-59 0 0,0-1-1 0 0,-1 0 0 0 0,1 0 0 0 0,-2-1 0 0 0,1 1 1 0 0,-1 0-1 0 0,0-1 0 0 0,-1 0 0 0 0,0 1 1 0 0,0-1-1 0 0,-1 0 0 0 0,1 0 0 0 0,-2 0 1 0 0,1 1-1 0 0,-1-1 0 0 0,-3-10 0 0 0,1 7-10 0 0,-1 0 0 0 0,0 0-1 0 0,-1 0 1 0 0,0 0-1 0 0,-1 1 1 0 0,0 0 0 0 0,-14-18-1 0 0,8 14 40 0 0,0 1 1 0 0,0 1-1 0 0,-2 0 0 0 0,-23-17 0 0 0,31 24-17 0 0,-2 1 0 0 0,1 0 0 0 0,0 0-1 0 0,-1 1 1 0 0,1 0 0 0 0,-1 1 0 0 0,-16-4 0 0 0,20 5 5 0 0,0 1 1 0 0,0-1 0 0 0,-1 1 0 0 0,1 0-1 0 0,0 0 1 0 0,0 1 0 0 0,-1-1-1 0 0,1 1 1 0 0,0 0 0 0 0,0 0-1 0 0,0 0 1 0 0,0 1 0 0 0,0-1-1 0 0,0 1 1 0 0,0 0 0 0 0,-6 4-1 0 0,4 0 15 0 0,0 0 0 0 0,0 0 0 0 0,0 1-1 0 0,1-1 1 0 0,-1 1 0 0 0,2 0 0 0 0,-1 1 0 0 0,1-1-1 0 0,0 1 1 0 0,1 0 0 0 0,0 0 0 0 0,0 0-1 0 0,0 0 1 0 0,-1 12 0 0 0,-1 9 248 0 0,2 0-1 0 0,0 54 1 0 0,5-32-72 0 0,2 0 0 0 0,3 0 0 0 0,1 0-1 0 0,22 71 1 0 0,81 190-372 0 0,-60-180-622 0 0,-47-122 294 0 0,-3-7 7 0 0,1 1 0 0 0,-1-1-1 0 0,0 1 1 0 0,0 0-1 0 0,0 0 1 0 0,0-1-1 0 0,0 6 1 0 0,-2-10-88 0 0,1 0 1 0 0,-1 0-1 0 0,1-1 1 0 0,-1 1 0 0 0,1 0-1 0 0,-1 0 1 0 0,0 0-1 0 0,0 0 1 0 0,1 0 0 0 0,-2-1-1 0 0,-4-6-2747 0 0,-8-14-2393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50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118 219 404 0 0,'0'0'13771'0'0,"-2"-1"-13295"0"0,-11-3 1321 0 0,13 6-1590 0 0,0-1 1 0 0,0 1 0 0 0,0-1 0 0 0,0 1 0 0 0,-1 0 0 0 0,1-1-1 0 0,0 1 1 0 0,-1-1 0 0 0,0 1 0 0 0,0 1 0 0 0,0 0-136 0 0,-1 0-1 0 0,1 0 1 0 0,0 0 0 0 0,1 0 0 0 0,-1 0 0 0 0,0 0-1 0 0,1 0 1 0 0,0 0 0 0 0,-1 0 0 0 0,1 0 0 0 0,1 1-1 0 0,-1 2 1 0 0,1 5 194 0 0,-1-10-229 0 0,-1-1 1 0 0,1 1-1 0 0,0-1 0 0 0,0 0 0 0 0,0 1 0 0 0,0-1 0 0 0,0 0 1 0 0,0 1-1 0 0,0-1 0 0 0,0 0 0 0 0,1 1 0 0 0,-1-1 1 0 0,0 1-1 0 0,0-1 0 0 0,0 0 0 0 0,0 1 0 0 0,0-1 1 0 0,0 0-1 0 0,1 0 0 0 0,-1 1 0 0 0,0-1 0 0 0,0 0 0 0 0,1 1 1 0 0,-1-1-1 0 0,0 0 0 0 0,7-4 216 0 0,8-18-437 0 0,-13 18 276 0 0,42-71-285 0 0,-26 41 20 0 0,2 1 1 0 0,32-40-1 0 0,-49 70 238 0 0,-1 0-1 0 0,1 0 1 0 0,-1-1 0 0 0,0 1-1 0 0,3-7 1 0 0,-5 9-55 0 0,0 1 0 0 0,1-1 0 0 0,-1 1 0 0 0,0-1 0 0 0,0 0 1 0 0,0 1-1 0 0,0-1 0 0 0,1 1 0 0 0,-1-1 0 0 0,0 0 0 0 0,0 1 0 0 0,0-1 0 0 0,0 0 0 0 0,-1 1 0 0 0,1-1 0 0 0,0 0 0 0 0,0 1 0 0 0,0-1 0 0 0,0 1 1 0 0,-1-1-1 0 0,1 0 0 0 0,0 1 0 0 0,0-1 0 0 0,-1 1 0 0 0,1-1 0 0 0,-1 1 0 0 0,1-1 0 0 0,0 1 0 0 0,-1-1 0 0 0,1 1 0 0 0,-1-1 0 0 0,1 1 1 0 0,-1 0-1 0 0,1-1 0 0 0,-1 1 0 0 0,1 0 0 0 0,-1-1 0 0 0,0 1 0 0 0,1 0 0 0 0,-1 0 0 0 0,1 0 0 0 0,-1-1 0 0 0,-1 1 0 0 0,-4-1 24 0 0,-1 0 0 0 0,0 1 0 0 0,1-1 0 0 0,-1 2 0 0 0,0-1-1 0 0,1 1 1 0 0,-1-1 0 0 0,0 2 0 0 0,1-1 0 0 0,0 1 0 0 0,-1 0 0 0 0,1 0 0 0 0,0 1-1 0 0,0 0 1 0 0,-10 6 0 0 0,2 0 21 0 0,1 0 0 0 0,0 1 0 0 0,1 1 0 0 0,0 0 0 0 0,-15 18 0 0 0,21-22-38 0 0,-1 2 1 0 0,1-1-1 0 0,1 1 0 0 0,0-1 0 0 0,0 2 0 0 0,1-1 0 0 0,0 0 0 0 0,-3 12 1 0 0,6-18-18 0 0,0 1 1 0 0,0-1 0 0 0,1 1 0 0 0,-1-1-1 0 0,1 1 1 0 0,0-1 0 0 0,0 1 0 0 0,0 0-1 0 0,0-1 1 0 0,1 1 0 0 0,-1-1 0 0 0,1 1-1 0 0,0-1 1 0 0,0 1 0 0 0,1-1 0 0 0,-1 1-1 0 0,0-1 1 0 0,1 0 0 0 0,0 0 0 0 0,0 0 0 0 0,0 0-1 0 0,0 0 1 0 0,1 0 0 0 0,-1-1 0 0 0,6 5-1 0 0,3 2 20 0 0,1-1-1 0 0,1-1 1 0 0,-1 0-1 0 0,1-1 1 0 0,27 9-1 0 0,73 14 139 0 0,-67-18-34 0 0,-37-9-111 0 0,107 29 291 0 0,-96-24-233 0 0,0 0-1 0 0,0 2 1 0 0,28 16 0 0 0,-46-24-69 0 0,0 0 0 0 0,-1 0 0 0 0,1 0 0 0 0,-1 0 0 0 0,1 1 0 0 0,-1-1 0 0 0,1 0 0 0 0,-1 1 0 0 0,0-1 0 0 0,0 1 0 0 0,1 0 0 0 0,0 2 0 0 0,-2-3 5 0 0,0-1-1 0 0,0 1 1 0 0,1 0 0 0 0,-1 0 0 0 0,0 0-1 0 0,0 0 1 0 0,0 0 0 0 0,0 0-1 0 0,-1 0 1 0 0,1 0 0 0 0,0 0 0 0 0,0 0-1 0 0,0 0 1 0 0,-1 0 0 0 0,1 0 0 0 0,-1 0-1 0 0,1-1 1 0 0,-1 1 0 0 0,1 0-1 0 0,-1 0 1 0 0,1 0 0 0 0,-1-1 0 0 0,1 1-1 0 0,-1 0 1 0 0,0-1 0 0 0,-1 2-1 0 0,-13 10 31 0 0,0-2 0 0 0,-1 0-1 0 0,0 0 1 0 0,0-2 0 0 0,-1 0-1 0 0,-19 6 1 0 0,-2 2-9 0 0,-32 10-750 0 0,51-20 275 0 0,0 1 0 0 0,0 0-1 0 0,0 2 1 0 0,-24 15-1 0 0,38-20-338 0 0,1 1 0 0 0,-1-1 0 0 0,1 1-1 0 0,0 0 1 0 0,0 1 0 0 0,1-1 0 0 0,0 0-1 0 0,0 1 1 0 0,0 0 0 0 0,0 0 0 0 0,-2 11 0 0 0,-5 7-3592 0 0,2-5-837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5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0 374 8173 0 0,'0'0'12597'0'0,"20"0"-11864"0"0,-15 0-690 0 0,20 0 116 0 0,-1-1 0 0 0,1 0 1 0 0,-1-3-1 0 0,42-9 1 0 0,392-142 566 0 0,-173 55-928 0 0,-156 51-1356 0 0,-118 45 1080 0 0,-39 29-3256 0 0,8-7 2794 0 0,-205 157-4753 0 0,-11-16 8380 0 0,167-109 1020 0 0,69-50-3663 0 0,-1 0 0 0 0,1 1 0 0 0,0-1 0 0 0,-1 0 0 0 0,1 0-1 0 0,0 0 1 0 0,-1 1 0 0 0,1-1 0 0 0,0 0 0 0 0,-1 1 0 0 0,1-1 0 0 0,0 0 0 0 0,0 1-1 0 0,-1-1 1 0 0,1 0 0 0 0,0 1 0 0 0,0-1 0 0 0,-1 0 0 0 0,1 1 0 0 0,0-1 0 0 0,0 1-1 0 0,0-1 1 0 0,0 0 0 0 0,0 1 0 0 0,0-1 0 0 0,0 1 0 0 0,0-1 0 0 0,0 1-1 0 0,0-1 1 0 0,0 0 0 0 0,0 1 0 0 0,0 0 0 0 0,1-1-2 0 0,-1 1 0 0 0,1-1 0 0 0,0 1 0 0 0,0-1 0 0 0,-1 0 0 0 0,1 1 0 0 0,0-1 0 0 0,0 0 0 0 0,0 0 0 0 0,0 1 0 0 0,-1-1 0 0 0,1 0 0 0 0,0 0 0 0 0,1 0 0 0 0,35-2 549 0 0,-37 2-577 0 0,18-3 210 0 0,0-1 1 0 0,-1 0-1 0 0,1-1 1 0 0,18-9-1 0 0,69-36 160 0 0,-83 39-350 0 0,222-124-1018 0 0,-204 109-826 0 0,-2-2-1 0 0,0-2 1 0 0,62-64 0 0 0,-59 48-2462 0 0,-8 9-1812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5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2963 7901 0 0,'0'0'4601'0'0,"-14"5"-3123"0"0,-44 20-973 0 0,48-21-170 0 0,1 1 0 0 0,-1 0 0 0 0,1 1 0 0 0,1 0-1 0 0,-1 0 1 0 0,1 1 0 0 0,0 0 0 0 0,-13 15 0 0 0,16-16-148 0 0,1 0 1 0 0,0 0 0 0 0,1 0 0 0 0,-1 0 0 0 0,1 0 0 0 0,1 1 0 0 0,-1-1 0 0 0,1 1 0 0 0,0 0-1 0 0,0 0 1 0 0,1 0 0 0 0,-1 11 0 0 0,2-16-138 0 0,0 0-1 0 0,0 0 1 0 0,0 0-1 0 0,0 0 1 0 0,1 0 0 0 0,-1 0-1 0 0,0 0 1 0 0,1 0-1 0 0,0 0 1 0 0,-1 0 0 0 0,1 0-1 0 0,0 0 1 0 0,0-1-1 0 0,0 1 1 0 0,0 0-1 0 0,0 0 1 0 0,1-1 0 0 0,-1 1-1 0 0,3 1 1 0 0,-1 0 25 0 0,0-1 1 0 0,0 0-1 0 0,1 0 1 0 0,-1-1-1 0 0,1 1 0 0 0,-1-1 1 0 0,1 0-1 0 0,-1 1 1 0 0,8 0-1 0 0,4-1 67 0 0,-1 0-1 0 0,1 0 1 0 0,-1-2-1 0 0,24-2 1 0 0,15-8 58 0 0,-1-1 0 0 0,83-33 0 0 0,-72 23-89 0 0,548-198 353 0 0,-11-37-376 0 0,306-204-486 0 0,-100 48 208 0 0,-375 221 54 0 0,-104 48 187 0 0,-220 92-66 0 0,121-79-1 0 0,-130 65-85 0 0,-4-5 0 0 0,157-149-1 0 0,-200 169 15 0 0,212-213-114 0 0,-248 247 175 0 0,-1 0 0 0 0,-1-1 1 0 0,0 0-1 0 0,-1-1 0 0 0,-1 0 0 0 0,-1-1 0 0 0,-1 0 1 0 0,0-1-1 0 0,-2 0 0 0 0,0 0 0 0 0,-2 0 1 0 0,0-1-1 0 0,-1 0 0 0 0,-1 0 0 0 0,-1-33 0 0 0,-10-77-1 0 0,8 97 44 0 0,1 28 2 0 0,-1-1 0 0 0,0 1 0 0 0,-2-14 0 0 0,2 20-19 0 0,-1 0 0 0 0,1 1-1 0 0,0-1 1 0 0,0 0-1 0 0,-1 0 1 0 0,1 1-1 0 0,0-1 1 0 0,-1 0 0 0 0,1 0-1 0 0,-1 1 1 0 0,1-1-1 0 0,-1 0 1 0 0,1 1 0 0 0,-1-1-1 0 0,0 1 1 0 0,1-1-1 0 0,-1 1 1 0 0,0-1-1 0 0,1 1 1 0 0,-1-1 0 0 0,0 1-1 0 0,-1-1 1 0 0,1 1-7 0 0,-1-1 0 0 0,0 1 0 0 0,0 0 0 0 0,0-1 0 0 0,0 1 0 0 0,0 0 0 0 0,0 0 0 0 0,0 0 0 0 0,-2 1 0 0 0,-3 0-12 0 0,1 1 0 0 0,0-1 1 0 0,0 1-1 0 0,-10 5 0 0 0,-32 22-2 0 0,39-23 24 0 0,-1 1 0 0 0,0-1-1 0 0,0-1 1 0 0,0 0 0 0 0,-1 0-1 0 0,-14 3 1 0 0,24-7-108 0 0,0-1 0 0 0,0 0 0 0 0,0 0 0 0 0,0 1 0 0 0,0-1-1 0 0,-1 0 1 0 0,1 0 0 0 0,0 0 0 0 0,0 0 0 0 0,0-1 0 0 0,0 1 0 0 0,0 0 0 0 0,0 0 0 0 0,0-1 0 0 0,0 1-1 0 0,0 0 1 0 0,0-1 0 0 0,0 1 0 0 0,0-1 0 0 0,0 1 0 0 0,0-1 0 0 0,0 0 0 0 0,0 1 0 0 0,1-1 0 0 0,-1 0 0 0 0,0 0-1 0 0,0 0 1 0 0,1 1 0 0 0,-1-1 0 0 0,1 0 0 0 0,-1 0 0 0 0,1 0 0 0 0,-1 0 0 0 0,1 0 0 0 0,-1 0 0 0 0,1 0 0 0 0,-1-1-1 0 0,0-5-1176 0 0,0 1 0 0 0,0-1 0 0 0,0 1-1 0 0,1-1 1 0 0,0-6 0 0 0,0 7-246 0 0,0-7-2777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5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671 88 5196 0 0,'0'0'1444'0'0,"-5"-13"-1311"0"0,-16-39 251 0 0,20 50-265 0 0,1 0-1 0 0,-1 1 1 0 0,0-1 0 0 0,0 0-1 0 0,0 1 1 0 0,0-1-1 0 0,0 0 1 0 0,-1 1-1 0 0,1-1 1 0 0,0 1-1 0 0,-1 0 1 0 0,-1-2 0 0 0,2 3-92 0 0,1 0 0 0 0,-1-1 0 0 0,1 1 0 0 0,0 0 0 0 0,-1 0 0 0 0,1 0 0 0 0,-1 0 0 0 0,1 0 0 0 0,-1 0 1 0 0,1 0-1 0 0,0 0 0 0 0,-1 0 0 0 0,1 0 0 0 0,-1 0 0 0 0,1 1 0 0 0,-1-1 0 0 0,1 0 0 0 0,0 0 0 0 0,-1 0 1 0 0,1 0-1 0 0,-1 1 0 0 0,1-1 0 0 0,0 0 0 0 0,-1 0 0 0 0,1 1 0 0 0,0-1 0 0 0,-1 0 0 0 0,1 1 0 0 0,0-1 1 0 0,0 0-1 0 0,-1 1 0 0 0,-1 3 93 0 0,-1 1 0 0 0,1-1 0 0 0,0 1 0 0 0,0 0 0 0 0,1-1 0 0 0,-2 6 1 0 0,2-4 112 0 0,-146 466 5102 0 0,55-203-4735 0 0,-38 123-329 0 0,32 10-524 0 0,93-369 47 0 0,2-7-333 0 0,-1-1-1 0 0,-2 1 1 0 0,-1-1 0 0 0,-14 35 0 0 0,21-58 361 0 0,-1 0-1 0 0,0-1 1 0 0,0 1-1 0 0,0 0 1 0 0,0 0-1 0 0,-1-1 0 0 0,1 1 1 0 0,0-1-1 0 0,-1 1 1 0 0,1-1-1 0 0,-3 2 1 0 0,3-3 87 0 0,0 1 1 0 0,1-1-1 0 0,-1 0 1 0 0,0 0-1 0 0,1 0 1 0 0,-1 0-1 0 0,0 0 1 0 0,1 0-1 0 0,-1 0 1 0 0,0 0-1 0 0,1 0 1 0 0,-1 0-1 0 0,0 0 1 0 0,1 0-1 0 0,-1 0 1 0 0,0-1-1 0 0,1 1 1 0 0,-1 0-1 0 0,0 0 1 0 0,1-1-1 0 0,-1 1 1 0 0,1-1-1 0 0,-1 1 1 0 0,1 0-1 0 0,-1-1 1 0 0,1 1-1 0 0,-1-1 1 0 0,1 1-1 0 0,-1-1 1 0 0,1 1-1 0 0,-1-1 1 0 0,1 0-1 0 0,0 1 1 0 0,-1-1-1 0 0,1 1 1 0 0,0-2-1 0 0,-6-7-943 0 0,1-1 1 0 0,1 0-1 0 0,0 0 1 0 0,-6-21-1 0 0,-4-48-1215 0 0,7 19 1466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3:53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1002 88 0 0,'17'-49'641'0'0,"39"-81"0"0"0,-44 108-165 0 0,1 1 0 0 0,1 0 1 0 0,0 1-1 0 0,1 0 0 0 0,34-32 1 0 0,-22 29-133 0 0,1 1 0 0 0,1 2 0 0 0,1 0 0 0 0,1 2 0 0 0,52-22 1 0 0,-2 8 330 0 0,96-25 0 0 0,367-67 816 0 0,11 35-985 0 0,515-46-307 0 0,8 55-402 0 0,-196 74-298 0 0,148 82 224 0 0,-8 70 31 0 0,-424-61 230 0 0,-441-64 56 0 0,-135-18-38 0 0,244 42-70 0 0,-230-36 76 0 0,-1 2 0 0 0,1 1 0 0 0,-2 2 0 0 0,0 1 1 0 0,40 25-1 0 0,12 13 404 0 0,130 78-191 0 0,185 77 226 0 0,-265-141-406 0 0,-91-43-259 0 0,-36-20 128 0 0,-1 1 0 0 0,0 0 0 0 0,0 0 0 0 0,0 1 0 0 0,-1 0 0 0 0,1 0 0 0 0,-1 0 0 0 0,-1 1 0 0 0,8 10 0 0 0,-13-15-72 0 0,0-1-1 0 0,0 0 1 0 0,0 1 0 0 0,-1-1-1 0 0,1 1 1 0 0,0-1-1 0 0,-1 1 1 0 0,1-1 0 0 0,-1 1-1 0 0,0-1 1 0 0,0 1-1 0 0,1-1 1 0 0,-1 1 0 0 0,0 0-1 0 0,0-1 1 0 0,-1 1-1 0 0,1 2 1 0 0,-1-3-54 0 0,1 0-1 0 0,-1 0 1 0 0,1 0-1 0 0,-1 0 1 0 0,1 0-1 0 0,-1 0 1 0 0,0 0 0 0 0,0 0-1 0 0,0 0 1 0 0,0 0-1 0 0,1 0 1 0 0,-1 0-1 0 0,0-1 1 0 0,0 1-1 0 0,0 0 1 0 0,-1-1 0 0 0,1 1-1 0 0,0 0 1 0 0,0-1-1 0 0,0 0 1 0 0,-2 1-1 0 0,-7 2-720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02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2383 307 16 0 0,'0'0'197'0'0,"15"-1"70"0"0,4 0-91 0 0,-7 1 354 0 0,0-1 0 0 0,1-1 0 0 0,22-5 0 0 0,-14 1 897 0 0,0-1-1 0 0,27-13 1 0 0,-26 15 29 0 0,-7 2 15 0 0,-15 3-1389 0 0,0 0 1 0 0,0 0-1 0 0,0 0 0 0 0,0 0 1 0 0,0 0-1 0 0,0 0 1 0 0,1 0-1 0 0,-1 0 0 0 0,0 0 1 0 0,0 0-1 0 0,0 0 1 0 0,0 0-1 0 0,0 0 0 0 0,1 0 1 0 0,-1 0-1 0 0,0 0 1 0 0,0 0-1 0 0,0 0 0 0 0,0 0 1 0 0,0-1-1 0 0,0 1 0 0 0,0 0 1 0 0,0 0-1 0 0,1 0 1 0 0,-1 0-1 0 0,0 0 0 0 0,0 0 1 0 0,0 0-1 0 0,0-1 1 0 0,0 1-1 0 0,0 0 0 0 0,0 0 1 0 0,0 0-1 0 0,0 0 1 0 0,0 0-1 0 0,0 0 0 0 0,0-1 1 0 0,0 1-1 0 0,-5-5 970 0 0,-11-3-1083 0 0,14 7 371 0 0,-11-4-42 0 0,1 0 1 0 0,-1 1-1 0 0,-1 1 0 0 0,1 0 0 0 0,-26-2 0 0 0,-73 2 638 0 0,85 3-640 0 0,-30 0 228 0 0,-168 7 725 0 0,198-4-1124 0 0,1 1 1 0 0,1 2-1 0 0,-1 0 1 0 0,1 2 0 0 0,0 0-1 0 0,-37 20 1 0 0,-16 16 374 0 0,2 4 0 0 0,-125 104-1 0 0,162-117-375 0 0,1 2-1 0 0,2 1 0 0 0,2 2 1 0 0,-53 79-1 0 0,30-23 159 0 0,-56 123-1 0 0,106-203-255 0 0,-60 136 175 0 0,56-122-157 0 0,1 0 0 0 0,2 1 0 0 0,-6 38-1 0 0,4 11-23 0 0,3-1 0 0 0,6 124-1 0 0,2-185-6 0 0,2 0-1 0 0,0 0 1 0 0,1 0-1 0 0,1 0 1 0 0,1-1 0 0 0,13 31-1 0 0,-7-25 5 0 0,1 0 1 0 0,1-1-1 0 0,1-1 0 0 0,22 25 1 0 0,-4-11-6 0 0,2-2 1 0 0,1-1-1 0 0,2-1 0 0 0,71 43 1 0 0,-49-39 0 0 0,2-3 0 0 0,0-2 0 0 0,125 38 1 0 0,-89-40 37 0 0,202 27 0 0 0,-71-30-45 0 0,283-5 0 0 0,-455-23 3 0 0,-1-2-1 0 0,1-2 0 0 0,-2-3 1 0 0,1-2-1 0 0,58-22 0 0 0,-42 8 9 0 0,-2-4-1 0 0,-1-2 0 0 0,83-54 1 0 0,-74 37-30 0 0,141-115 1 0 0,-191 139 22 0 0,-1-1-1 0 0,-2-2 0 0 0,0 0 1 0 0,-2-1-1 0 0,-1-2 0 0 0,-2 0 1 0 0,30-61-1 0 0,-23 29 1 0 0,-3-1 0 0 0,20-86 1 0 0,-35 113-36 0 0,-3 0 1 0 0,-1 0-1 0 0,-1 0 1 0 0,-2-1 0 0 0,-6-68-1 0 0,0 82 5 0 0,-1 0 0 0 0,-1-1 0 0 0,-1 2 0 0 0,-1-1 0 0 0,-1 1 0 0 0,-16-29 0 0 0,-9-7-26 0 0,-42-57-1 0 0,-95-121 27 0 0,-17 12 42 0 0,146 183-54 0 0,-1 1-1 0 0,-61-44 1 0 0,67 60-48 0 0,0 1-1 0 0,-1 2 1 0 0,-73-30-1 0 0,23 20 58 0 0,-1 4 0 0 0,-1 4 0 0 0,-1 4 0 0 0,-1 4 1 0 0,0 4-1 0 0,-1 4 0 0 0,-98 4 0 0 0,146 6 27 0 0,-87 16 1 0 0,-42 24-50 0 0,-86 34 81 0 0,198-53 30 0 0,0 2 1 0 0,-63 36-1 0 0,38-9 47 0 0,-91 70 1 0 0,-65 79 15 0 0,195-157-110 0 0,2 2 0 0 0,-64 81 0 0 0,89-98 10 0 0,2 0 1 0 0,0 1 0 0 0,2 1-1 0 0,2 1 1 0 0,1 0 0 0 0,-15 50-1 0 0,17-35 22 0 0,3 1 0 0 0,1-1 0 0 0,3 2 0 0 0,2-1 0 0 0,3 68 0 0 0,6-41-31 0 0,3-1 0 0 0,34 132 0 0 0,-27-153 2 0 0,3-1 0 0 0,1 0 1 0 0,3-1-1 0 0,2-2 1 0 0,35 52-1 0 0,-4-20 53 0 0,3-2 1 0 0,71 72-1 0 0,-100-119-69 0 0,1-2 0 0 0,2-1-1 0 0,58 40 1 0 0,-63-51 4 0 0,1-2 0 0 0,1-1 0 0 0,0-1 0 0 0,0-1-1 0 0,47 11 1 0 0,-33-13-8 0 0,1-3 0 0 0,67 4 0 0 0,91-8 17 0 0,-189-4-17 0 0,85-3-8 0 0,-1-4 1 0 0,1-5 0 0 0,-1-4-1 0 0,-1-4 1 0 0,176-62-1 0 0,-190 50-17 0 0,-1-3-1 0 0,-2-3 0 0 0,-2-4 1 0 0,-2-4-1 0 0,120-93 0 0 0,-150 100 10 0 0,-2-3-1 0 0,-1-1 0 0 0,58-78 0 0 0,-73 81-3 0 0,-1-1 0 0 0,-3-1 0 0 0,-1-1 0 0 0,-2-1 0 0 0,15-47 0 0 0,-25 56 11 0 0,-2-1-1 0 0,-1 0 1 0 0,-1-1 0 0 0,-3 1 0 0 0,1-40-1 0 0,-5 27-25 0 0,-3-1-1 0 0,-1 1 0 0 0,-15-62 0 0 0,-2 28 11 0 0,-3 2 0 0 0,-4 0 0 0 0,-3 2 1 0 0,-48-85-1 0 0,55 120 8 0 0,-2 0 1 0 0,-61-76-1 0 0,62 90-9 0 0,-2 1 0 0 0,-2 2 1 0 0,0 1-1 0 0,-44-30 0 0 0,22 23-20 0 0,-1 3-1 0 0,-1 2 1 0 0,-2 3 0 0 0,0 2 0 0 0,-117-32-1 0 0,82 35 26 0 0,-1 4-1 0 0,-1 3 1 0 0,-112 0-1 0 0,135 13 5 0 0,1 4-1 0 0,-1 2 0 0 0,1 4 0 0 0,-94 25 0 0 0,54-3 47 0 0,-198 87-1 0 0,242-89-9 0 0,2 3-1 0 0,0 2 0 0 0,-108 85 1 0 0,135-91-3 0 0,1 2 1 0 0,2 2-1 0 0,1 1 1 0 0,1 1 0 0 0,2 1-1 0 0,2 2 1 0 0,-25 47 0 0 0,20-23 28 0 0,4 2 1 0 0,2 1-1 0 0,3 1 1 0 0,3 1 0 0 0,3 0-1 0 0,2 1 1 0 0,4 1-1 0 0,3 0 1 0 0,2 104 0 0 0,7-131-48 0 0,2 0 1 0 0,2-1 0 0 0,1 1 0 0 0,3-1 0 0 0,1-1-1 0 0,2 0 1 0 0,1-1 0 0 0,39 73 0 0 0,-27-68 37 0 0,1 0 0 0 0,3-2 0 0 0,1-1 0 0 0,2-2 0 0 0,2-1 0 0 0,76 65 1 0 0,-74-75-29 0 0,1-1 0 0 0,1-2 0 0 0,1-2 1 0 0,60 25-1 0 0,-43-25 5 0 0,1-3 0 0 0,107 22 0 0 0,-71-26 3 0 0,106 4 0 0 0,95-14 3 0 0,-197-9-74 0 0,0-5-1 0 0,182-38 1 0 0,-225 32 53 0 0,-1-3 0 0 0,-1-1 0 0 0,0-3 1 0 0,-2-3-1 0 0,69-41 0 0 0,-66 30 6 0 0,-3-2-1 0 0,-1-2 1 0 0,-1-2 0 0 0,66-75-1 0 0,-68 62-23 0 0,-2-1 0 0 0,68-115-1 0 0,-90 128 2 0 0,-1-1-1 0 0,-3-1 0 0 0,-1-1 0 0 0,-2 0 0 0 0,12-57 0 0 0,-24 75 9 0 0,0 1 0 0 0,-1-1-1 0 0,-2 0 1 0 0,-1 0-1 0 0,-1 0 1 0 0,-6-38 0 0 0,0 30-31 0 0,-1 1 0 0 0,-1 1-1 0 0,-2 0 1 0 0,-23-47 0 0 0,7 26 14 0 0,-3 2 0 0 0,-2 0 0 0 0,-2 3-1 0 0,-2 1 1 0 0,-2 1 0 0 0,-2 2 0 0 0,-2 2-1 0 0,-2 2 1 0 0,-68-49 0 0 0,49 47 9 0 0,-2 2 1 0 0,-2 3-1 0 0,-1 3 1 0 0,-2 3-1 0 0,-1 3 1 0 0,-145-38-1 0 0,126 46-3 0 0,-1 5 0 0 0,0 3 1 0 0,0 5-1 0 0,-114 3 0 0 0,125 9-7 0 0,0 3 0 0 0,1 4 1 0 0,1 3-1 0 0,0 4 0 0 0,-89 32 0 0 0,84-18 26 0 0,2 3-1 0 0,1 4 0 0 0,2 3 1 0 0,-72 53-1 0 0,69-36-175 0 0,2 3 0 0 0,4 4 0 0 0,-90 99 0 0 0,70-54-900 0 0,4 4-1 0 0,-127 212 1 0 0,147-198-4068 0 0,-60 148 0 0 0,108-222 1239 0 0,0 1-1280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03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8 88 0 0,'0'0'2996'0'0,"-5"-7"-1616"0"0,0 7-1410 0 0,1 1 0 0 0,-1-1 1 0 0,0 1-1 0 0,1 0 1 0 0,-1 0-1 0 0,0 1 0 0 0,1 0 1 0 0,0 0-1 0 0,-1 0 0 0 0,1 0 1 0 0,0 0-1 0 0,0 1 0 0 0,0 0 1 0 0,0 0-1 0 0,1 0 1 0 0,-7 7-1 0 0,-3 4-40 0 0,2 1-1 0 0,-21 33 1 0 0,13-17-498 0 0,-28 36-2475 0 0,37-50 2905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04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2200 416 0 0,'0'0'12365'0'0,"-10"9"-11562"0"0,-28 24-34 0 0,29-24 665 0 0,12-75 1572 0 0,1 35-2702 0 0,2 0-1 0 0,16-53 0 0 0,6 2-68 0 0,5 2 0 0 0,45-83 0 0 0,103-141-319 0 0,-93 179 44 0 0,4 4 1 0 0,6 4-1 0 0,213-197 1 0 0,-227 242 13 0 0,3 3 1 0 0,3 4-1 0 0,177-96 1 0 0,-209 134-2 0 0,0 2 0 0 0,1 3 0 0 0,125-29 0 0 0,-107 36 54 0 0,1 4 1 0 0,144-1 0 0 0,-205 12-26 0 0,62 1 5 0 0,-67 0-7 0 0,0 1-1 0 0,0 0 1 0 0,0 1 0 0 0,14 4 0 0 0,-15-2 82 0 0,-10-4 80 0 0,-6-3-128 0 0,-24-11-168 0 0,-89-43-43 0 0,95 44 207 0 0,2-1 1 0 0,-1-1-1 0 0,-20-18 0 0 0,37 27-4 0 0,0 1 0 0 0,0-1 0 0 0,-8-11 0 0 0,12 14-22 0 0,0 1 1 0 0,0-1 0 0 0,0 0 0 0 0,0 1 0 0 0,0-1 0 0 0,1 0 0 0 0,-1 0 0 0 0,0 1 0 0 0,1-1 0 0 0,0 0 0 0 0,-1 0 0 0 0,1 0 0 0 0,0 1 0 0 0,0-1 0 0 0,0 0 0 0 0,0 0 0 0 0,0 0 0 0 0,0 0 0 0 0,1-3 0 0 0,1 4-11 0 0,-1-1 0 0 0,1 1 0 0 0,-1 0 0 0 0,1 0 0 0 0,-1 0 0 0 0,1 1 0 0 0,0-1 0 0 0,-1 0 0 0 0,1 1 0 0 0,0-1 0 0 0,0 1 0 0 0,-1-1 1 0 0,1 1-1 0 0,0 0 0 0 0,3-1 0 0 0,-3 1-4 0 0,11-1 1 0 0,1 1 0 0 0,-1 0 0 0 0,1 0 1 0 0,-1 1-1 0 0,0 1 0 0 0,1 0 1 0 0,15 6-1 0 0,-13-3 49 0 0,1 1 1 0 0,-2 0-1 0 0,1 1 0 0 0,-1 1 1 0 0,19 13-1 0 0,-24-14-27 0 0,-1 0-1 0 0,0 1 1 0 0,0 0-1 0 0,-1 1 1 0 0,0 0-1 0 0,-1 0 1 0 0,0 1-1 0 0,12 20 1 0 0,-15-21-10 0 0,0 0 0 0 0,0-1 0 0 0,-1 2 1 0 0,0-1-1 0 0,0 0 0 0 0,-1 1 0 0 0,-1-1 1 0 0,1 1-1 0 0,-2-1 0 0 0,1 1 0 0 0,-2 15 1 0 0,0-20-7 0 0,0-1 0 0 0,-1 1 1 0 0,1-1-1 0 0,-1 1 1 0 0,0-1-1 0 0,0 1 1 0 0,0-1-1 0 0,-1 0 1 0 0,0 0-1 0 0,1 0 1 0 0,-1 0-1 0 0,-1-1 1 0 0,-5 6-1 0 0,-5 4-104 0 0,-1-1 0 0 0,-16 10-1 0 0,28-21 70 0 0,-151 91-4171 0 0,98-62 1652 0 0,-46 22-6034 0 0,61-36 3947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2665 434 92 0 0,'0'0'8843'0'0,"3"-3"-8360"0"0,22-18 909 0 0,-24 20-1285 0 0,0 0 1 0 0,0 0-1 0 0,-1 0 0 0 0,1 0 0 0 0,-1 0 0 0 0,1-1 0 0 0,-1 1 1 0 0,1 0-1 0 0,-1-1 0 0 0,0 1 0 0 0,1 0 0 0 0,-1 0 0 0 0,0-1 0 0 0,0 1 1 0 0,0-1-1 0 0,0 1 0 0 0,0 0 0 0 0,0-1 0 0 0,0 1 0 0 0,-1 0 1 0 0,1 0-1 0 0,0-1 0 0 0,-2-1 0 0 0,1 0-25 0 0,0 1 0 0 0,0-1 0 0 0,0 1 0 0 0,-1-1 0 0 0,1 1 0 0 0,-1 0 0 0 0,0-1-1 0 0,1 1 1 0 0,-1 0 0 0 0,-3-2 0 0 0,-8-7 204 0 0,-24-16 332 0 0,-14-6 221 0 0,24 15-483 0 0,-31-15 0 0 0,-102-36 582 0 0,-204-25 794 0 0,286 78-1416 0 0,-1 3 0 0 0,-144-5-1 0 0,117 15-161 0 0,34 1 38 0 0,-95 9 1 0 0,-58 31 149 0 0,181-28-182 0 0,1 1 1 0 0,-75 31-1 0 0,14 13-26 0 0,25-12 108 0 0,56-30-173 0 0,0 0-1 0 0,0 2 1 0 0,2 1-1 0 0,0 0 0 0 0,-27 28 1 0 0,6 1 57 0 0,-44 61 0 0 0,57-63-42 0 0,1 2 0 0 0,-30 67 0 0 0,29-54-36 0 0,3-6 14 0 0,2 0 0 0 0,3 1 0 0 0,2 1 0 0 0,-20 91-1 0 0,19-43 36 0 0,-14 80 160 0 0,27-129-219 0 0,-1 79 0 0 0,13-12 20 0 0,-2-99-42 0 0,1 0 0 0 0,0-1 0 0 0,13 35 1 0 0,4-8 2 0 0,2-1 0 0 0,1 0 0 0 0,3-2 0 0 0,1-1 0 0 0,52 59 0 0 0,-46-62 7 0 0,3-1-1 0 0,42 36 1 0 0,-53-55 11 0 0,0 0-1 0 0,2-1 1 0 0,0-2 0 0 0,45 21 0 0 0,153 45 88 0 0,-118-46-115 0 0,9 1-24 0 0,138 27-1 0 0,1-19 27 0 0,3-23 39 0 0,-224-22-27 0 0,416-9 13 0 0,-312-10-24 0 0,-1-7 1 0 0,198-61-1 0 0,-271 64 14 0 0,-2-3-1 0 0,119-64 1 0 0,106-90-57 0 0,-234 144-9 0 0,2-3 21 0 0,68-58 0 0 0,-94 69 11 0 0,-2-1 0 0 0,-1-1 1 0 0,39-55-1 0 0,-19 14 11 0 0,-3-2 1 0 0,-3-2-1 0 0,37-93 1 0 0,-69 141-24 0 0,-2-1 0 0 0,0 1 1 0 0,-2-1-1 0 0,0 0 0 0 0,-2-1 1 0 0,-1 1-1 0 0,-4-52 0 0 0,-2 31-35 0 0,-3-1 0 0 0,-1 2 0 0 0,-24-76 0 0 0,24 101 20 0 0,0 1 0 0 0,-1-1 0 0 0,-1 2 0 0 0,-1-1-1 0 0,-1 1 1 0 0,0 1 0 0 0,-2 0 0 0 0,-31-33 0 0 0,-7 2-52 0 0,-117-84 1 0 0,-74-26 14 0 0,193 128 63 0 0,-17-9-43 0 0,-1 3 1 0 0,-1 2-1 0 0,-144-50 0 0 0,85 44-26 0 0,-110-33 40 0 0,-6 20 19 0 0,136 41 2 0 0,-1 4 1 0 0,-200 10-1 0 0,25 33-25 0 0,144-13 104 0 0,27-5 15 0 0,-183 49-1 0 0,271-56-62 0 0,0 1 0 0 0,1 1-1 0 0,0 1 1 0 0,0 1 0 0 0,1 1-1 0 0,1 2 1 0 0,1 0 0 0 0,0 1-1 0 0,0 1 1 0 0,2 1-1 0 0,0 0 1 0 0,2 2 0 0 0,0 0-1 0 0,0 1 1 0 0,2 0 0 0 0,-20 39-1 0 0,21-30-6 0 0,2 0 0 0 0,-16 56 0 0 0,-3 67 5 0 0,24-117 39 0 0,-2 0-1 0 0,-16 45 1 0 0,24-78-41 0 0,0 0 1 0 0,0 1-1 0 0,1-1 0 0 0,-1 0 0 0 0,1 0 1 0 0,0 4-1 0 0,14 19-10739 0 0,-6-12 8608 0 0,13 23-4467 0 0,-9-13 2101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1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92 52 0 0,'0'0'12098'0'0,"-2"-5"-11198"0"0,-15-33 2935 0 0,17 37-3732 0 0,0 1 0 0 0,0-1 0 0 0,0 0 1 0 0,0 0-1 0 0,1 0 0 0 0,-1 0 0 0 0,0 0 0 0 0,1 1 0 0 0,-1-1 0 0 0,0 0 1 0 0,1 0-1 0 0,-1 0 0 0 0,1 1 0 0 0,-1-1 0 0 0,1 0 0 0 0,-1 1 1 0 0,1-1-1 0 0,0 0 0 0 0,-1 1 0 0 0,1-1 0 0 0,0 1 0 0 0,0-1 1 0 0,-1 1-1 0 0,1-1 0 0 0,0 1 0 0 0,1-1 0 0 0,12-11 421 0 0,-13 11-519 0 0,0-1-1 0 0,0 0 1 0 0,0 1 0 0 0,-1-1 0 0 0,1 1 0 0 0,-1-1-1 0 0,1 0 1 0 0,0-3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5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10589 0 0,'0'0'9806'0'0,"5"-12"-9235"0"0,1-2-363 0 0,13-23 1 0 0,-17 35-189 0 0,-1 1 0 0 0,1-1 0 0 0,-1 0 0 0 0,1 1 0 0 0,0-1 0 0 0,0 1 0 0 0,-1 0 0 0 0,1-1 1 0 0,0 1-1 0 0,0 0 0 0 0,1 0 0 0 0,-1 0 0 0 0,0 0 0 0 0,0 1 0 0 0,0-1 0 0 0,1 1 0 0 0,-1-1 0 0 0,0 1 1 0 0,0 0-1 0 0,3 0 0 0 0,3-1 28 0 0,146-11 7 0 0,-53 6-1974 0 0,-67 4 411 0 0,20-2-3283 0 0,-20-4-3148 0 0,-23 3 2188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2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2115 235 2460 0 0,'0'0'5174'0'0,"5"-13"-3574"0"0,0 1-1238 0 0,32-83 2853 0 0,-35 87-2643 0 0,2-2 273 0 0,-1-1 0 0 0,-1 1-1 0 0,3-15 1 0 0,-5 23-708 0 0,0 0-1 0 0,0 1 0 0 0,1-1 0 0 0,-1 0 0 0 0,0 0 0 0 0,-1 0 0 0 0,1 0 0 0 0,0 0 0 0 0,0 0 0 0 0,-1 1 0 0 0,1-1 0 0 0,-1 0 0 0 0,0 0 1 0 0,0 0-1 0 0,1 1 0 0 0,-1-1 0 0 0,0 0 0 0 0,0 1 0 0 0,0-1 0 0 0,-1 1 0 0 0,1-1 0 0 0,0 1 0 0 0,-1 0 0 0 0,1 0 0 0 0,-3-3 1 0 0,-1 3-21 0 0,0 0 1 0 0,0 0 0 0 0,0 0-1 0 0,-1 1 1 0 0,1-1 0 0 0,0 1-1 0 0,0 1 1 0 0,-8 0 0 0 0,3 0-7 0 0,-3 0 16 0 0,0 1 0 0 0,1 1 0 0 0,-1 0-1 0 0,1 0 1 0 0,-23 11 0 0 0,9-2 177 0 0,-38 25 1 0 0,42-22-211 0 0,1 1-1 0 0,1 1 1 0 0,0 1 0 0 0,2 0 0 0 0,0 2 0 0 0,-22 30 0 0 0,-79 139 377 0 0,102-160-395 0 0,-37 70 164 0 0,-69 181 1 0 0,-13 118 50 0 0,115-335-223 0 0,-186 696 84 0 0,40-127-6 0 0,-44 50 7 0 0,50-165-148 0 0,155-496-15 0 0,-140 444-34 0 0,-16-8-58 0 0,145-413 1 0 0,-2-2 0 0 0,-33 55-1 0 0,50-154-423 0 0,-31-163-400 0 0,21 157 595 0 0,-1-1 137 0 0,-33-98-1 0 0,41 150 401 0 0,5 12-201 0 0,0 0 0 0 0,0 0 0 0 0,0 0 0 0 0,0 0 0 0 0,0 0 0 0 0,-1 0-1 0 0,1 0 1 0 0,0 0 0 0 0,0 0 0 0 0,0 0 0 0 0,0 0 0 0 0,0 0 0 0 0,0-1-1 0 0,0 1 1 0 0,0 0 0 0 0,0 0 0 0 0,0 0 0 0 0,0 0 0 0 0,0 0 0 0 0,-1 0-1 0 0,1 0 1 0 0,0 0 0 0 0,0 0 0 0 0,0 0 0 0 0,0 0 0 0 0,0 0 0 0 0,0 0 0 0 0,0 0-1 0 0,0 0 1 0 0,0 0 0 0 0,-1 0 0 0 0,1 0 0 0 0,0 0 0 0 0,0 0 0 0 0,0 0-1 0 0,0 0 1 0 0,0 1 0 0 0,0-1 0 0 0,0 0 0 0 0,0 0 0 0 0,0 0 0 0 0,0 0 0 0 0,0 0-1 0 0,0 0 1 0 0,-1 0 0 0 0,1 0 0 0 0,0 0 0 0 0,0 0 0 0 0,0 0 0 0 0,0 0-1 0 0,0 1 1 0 0,-4 18 233 0 0,3-17-246 0 0,-4 36 168 0 0,2 1 1 0 0,1 0-1 0 0,2 0 1 0 0,7 49-1 0 0,-4-65-131 0 0,0 0 0 0 0,2-1 0 0 0,1 0 0 0 0,1 0 0 0 0,1 0 0 0 0,1-1 0 0 0,1 0 0 0 0,20 32 0 0 0,-24-44-16 0 0,0-1 1 0 0,1-1 0 0 0,0 1 0 0 0,0-1 0 0 0,1 0 0 0 0,0-1 0 0 0,0 0 0 0 0,11 7 0 0 0,-6-6 19 0 0,0-1 0 0 0,0 0 0 0 0,1-1 0 0 0,0 0 0 0 0,16 2-1 0 0,11 0 83 0 0,1-2 0 0 0,83-1 0 0 0,-122-4-112 0 0,4 0-1 0 0,0 0 1 0 0,1-1 0 0 0,-1 0 0 0 0,0 0 0 0 0,0-1 0 0 0,0 1 0 0 0,-1-2 0 0 0,12-4-1 0 0,-14 6-115 0 0,-1-2-1 0 0,1 1 0 0 0,-1 0 0 0 0,0-1 0 0 0,0 1 0 0 0,1-1 1 0 0,-2 0-1 0 0,1 0 0 0 0,0 0 0 0 0,-1 0 0 0 0,1-1 0 0 0,-1 1 1 0 0,0-1-1 0 0,0 1 0 0 0,0-1 0 0 0,1-4 0 0 0,0-2-250 0 0,-2 6-138 0 0,1-1-1 0 0,-1 1 1 0 0,1 0-1 0 0,0-1 1 0 0,0 1-1 0 0,0 0 1 0 0,1 0-1 0 0,0 0 1 0 0,-1 1-1 0 0,6-6 1 0 0,10-6-3936 0 0,23-17 0 0 0,-9 10-1119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77 912 0 0,'0'0'5989'0'0,"-10"-10"-5212"0"0,-35-32 102 0 0,42 40-737 0 0,0-1 0 0 0,1 1 0 0 0,-1 0 0 0 0,0 0 0 0 0,0 0 0 0 0,-1 0 0 0 0,1 1 1 0 0,0-1-1 0 0,0 1 0 0 0,-1-1 0 0 0,1 1 0 0 0,-1 1 0 0 0,1-1 0 0 0,-1 0 0 0 0,0 1 0 0 0,1-1 0 0 0,-1 1 1 0 0,0 0-1 0 0,1 1 0 0 0,-5 0 0 0 0,-7-1 467 0 0,-12 0 356 0 0,1 1-1 0 0,0 1 1 0 0,0 2 0 0 0,1 0 0 0 0,-1 1 0 0 0,1 2 0 0 0,-41 16-1 0 0,64-22-907 0 0,0 0 0 0 0,0 0 0 0 0,0 1 0 0 0,0-1-1 0 0,1 0 1 0 0,-1 1 0 0 0,0-1 0 0 0,1 1-1 0 0,-1-1 1 0 0,1 1 0 0 0,-1 0 0 0 0,1 0-1 0 0,0 0 1 0 0,0 0 0 0 0,-2 3 0 0 0,2-3-32 0 0,1-1-1 0 0,0 0 1 0 0,0 1 0 0 0,-1-1 0 0 0,1 1 0 0 0,0-1 0 0 0,0 0 0 0 0,0 1 0 0 0,0-1 0 0 0,0 1 0 0 0,1-1 0 0 0,-1 0 0 0 0,0 1 0 0 0,1-1 0 0 0,-1 0 0 0 0,1 1 0 0 0,-1-1 0 0 0,1 0-1 0 0,0 1 1 0 0,-1-1 0 0 0,1 0 0 0 0,0 0 0 0 0,0 0 0 0 0,0 0 0 0 0,0 0 0 0 0,1 1 0 0 0,5 4 77 0 0,0-2 0 0 0,0 1 0 0 0,0-1-1 0 0,0 0 1 0 0,1 0 0 0 0,14 5 0 0 0,54 11 282 0 0,-61-16-334 0 0,256 50 431 0 0,-103-23-279 0 0,311 76 276 0 0,49 10-261 0 0,-220-60-126 0 0,-283-54-220 0 0,-25-3-64 0 0,-4-1-646 0 0,-36-13-1172 0 0,0 2 0 0 0,0 2 0 0 0,-52-6 0 0 0,59 11-114 0 0,-31-6-2890 0 0,-25-6-2134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3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8309 0 0,'0'0'11035'0'0,"19"1"-10254"0"0,23 1-439 0 0,154 12 1125 0 0,193 43 154 0 0,-3 22-1091 0 0,211 19-356 0 0,-504-97-1846 0 0,-311-41-3286 0 0,-7 14-639 0 0,155 19 3609 0 0,-30-3-1204 0 0,16 4-972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4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1552 0 0,'-14'0'1639'0'0,"-108"7"5392"0"0,112-7-6607 0 0,6 0-147 0 0,0 1-1 0 0,0-1 0 0 0,0 1 0 0 0,0-1 0 0 0,0 1 0 0 0,1 0 0 0 0,-1 0 0 0 0,-5 3 0 0 0,9-4-228 0 0,-1 0 0 0 0,1 0 0 0 0,0 0 0 0 0,0 0 0 0 0,0 0 0 0 0,0 0 0 0 0,0 0 0 0 0,0 0 0 0 0,0 0 0 0 0,0 0 1 0 0,-1 0-1 0 0,1 1 0 0 0,0-1 0 0 0,0 0 0 0 0,0 0 0 0 0,0 0 0 0 0,0 0 0 0 0,0 0 0 0 0,0 0 0 0 0,0 0 0 0 0,0 0 0 0 0,0 0 0 0 0,0 1 0 0 0,0-1 0 0 0,0 0 0 0 0,0 0 0 0 0,-1 0 0 0 0,1 0 0 0 0,0 0 0 0 0,0 0 0 0 0,0 0 0 0 0,0 1 0 0 0,0-1 0 0 0,0 0 0 0 0,0 0 0 0 0,0 0 0 0 0,1 0 0 0 0,-1 0 0 0 0,0 0 0 0 0,0 0 0 0 0,0 1 0 0 0,0-1 0 0 0,0 0 0 0 0,0 0 0 0 0,0 0 0 0 0,0 0 1 0 0,0 0-1 0 0,0 0 0 0 0,8 4 931 0 0,13 1-436 0 0,-19-5-318 0 0,234 30 2840 0 0,-46-8-1915 0 0,211 55 415 0 0,27 4-771 0 0,-353-73-755 0 0,100-2 0 0 0,-175-5-52 0 0,1-1 0 0 0,-1 0 0 0 0,0 0 0 0 0,1 0 0 0 0,-1 0 0 0 0,1 0 0 0 0,-1 0 0 0 0,1 0 1 0 0,-1-1-1 0 0,0 1 0 0 0,1 0 0 0 0,-1 0 0 0 0,1 0 0 0 0,-1 0 0 0 0,0-1 0 0 0,1 1 1 0 0,-1 0-1 0 0,1 0 0 0 0,-1 0 0 0 0,1-1 0 0 0,-3-5-610 0 0,-13-5-399 0 0,-8 1-414 0 0,-1 1-1 0 0,0 1 1 0 0,-47-9 0 0 0,-12-3-6123 0 0,29 3 1395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1060 275 3372 0 0,'0'0'6432'0'0,"6"-12"-5764"0"0,1-4-432 0 0,-1 3 102 0 0,0 0 0 0 0,4-17 0 0 0,-8 26-17 0 0,-1-1-1 0 0,0 1 1 0 0,0-1-1 0 0,0 1 1 0 0,0-1-1 0 0,-1 1 0 0 0,0-1 1 0 0,0 1-1 0 0,-1-8 1 0 0,0 9-195 0 0,0 0 1 0 0,0 0 0 0 0,0 1 0 0 0,0-1 0 0 0,0 0-1 0 0,-1 0 1 0 0,0 1 0 0 0,1-1 0 0 0,-1 1-1 0 0,0-1 1 0 0,0 1 0 0 0,0 0 0 0 0,-1 0-1 0 0,-3-4 1 0 0,-11-5 164 0 0,1 0 0 0 0,-1 1 0 0 0,-1 0-1 0 0,0 2 1 0 0,0 0 0 0 0,-1 1 0 0 0,0 0-1 0 0,-31-5 1 0 0,22 7-63 0 0,0 1 0 0 0,0 2 0 0 0,0 1 0 0 0,-1 0 0 0 0,-41 6 0 0 0,46-1-113 0 0,0 2 0 0 0,1 0 1 0 0,0 1-1 0 0,0 1 1 0 0,-42 21-1 0 0,24-6 38 0 0,1 2-1 0 0,-41 32 1 0 0,52-33-80 0 0,1 1 0 0 0,1 0 0 0 0,1 3 0 0 0,2 0 0 0 0,0 1 1 0 0,2 1-1 0 0,1 1 0 0 0,2 1 0 0 0,1 1 0 0 0,1 1 0 0 0,2 0 1 0 0,2 1-1 0 0,1 0 0 0 0,-9 47 0 0 0,17-59-38 0 0,1 1 0 0 0,1-1 0 0 0,2 1-1 0 0,0-1 1 0 0,1 1 0 0 0,2-1 0 0 0,0 0 0 0 0,1 0-1 0 0,2 0 1 0 0,0 0 0 0 0,1-1 0 0 0,2 0 0 0 0,0 0-1 0 0,21 35 1 0 0,-7-20 37 0 0,1-2 1 0 0,2 0-1 0 0,38 39 0 0 0,-20-31 42 0 0,84 66 0 0 0,-20-32 16 0 0,173 89-1 0 0,-103-70 75 0 0,246 92 0 0 0,-323-152-186 0 0,116 24 0 0 0,-139-44-10 0 0,1-4-1 0 0,93 4 0 0 0,3-19 47 0 0,-140 0-45 0 0,-1-2 1 0 0,68-18 0 0 0,-64 11-29 0 0,0-2 0 0 0,-1-2 1 0 0,-1-1-1 0 0,-1-2 0 0 0,0-1 0 0 0,-1-2 1 0 0,-2-1-1 0 0,0-2 0 0 0,37-37 0 0 0,-46 38 7 0 0,-1-1-1 0 0,-1-1 0 0 0,-2 0 1 0 0,0-2-1 0 0,-2 0 0 0 0,-1-1 0 0 0,-2-1 1 0 0,0 0-1 0 0,-2-1 0 0 0,-2 0 1 0 0,12-56-1 0 0,-15 46-7 0 0,-1 0 1 0 0,-3 0-1 0 0,-1-1 1 0 0,-2 0-1 0 0,-2 1 1 0 0,-2-1-1 0 0,-2 1 1 0 0,-1 0-1 0 0,-2 1 1 0 0,-2 0-1 0 0,-2 0 1 0 0,-1 1-1 0 0,-2 1 1 0 0,-2 0-1 0 0,-1 1 1 0 0,-2 1-1 0 0,-2 1 1 0 0,-26-32-1 0 0,16 30-6 0 0,-1 1-1 0 0,-2 1 1 0 0,-2 2-1 0 0,-1 1 1 0 0,-60-36-1 0 0,44 35-2 0 0,-1 4 0 0 0,-2 1 0 0 0,-109-34 0 0 0,84 38-55 0 0,0 4 0 0 0,-117-12 0 0 0,93 22-198 0 0,-153 6 0 0 0,204 7 77 0 0,0 3-1 0 0,0 2 0 0 0,1 2 1 0 0,0 3-1 0 0,1 2 0 0 0,-58 24 1 0 0,71-21-705 0 0,1 1 0 0 0,1 2 1 0 0,0 2-1 0 0,2 2 1 0 0,1 1-1 0 0,1 1 0 0 0,1 3 1 0 0,-35 38-1 0 0,23-15-2243 0 0,11-10-1436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6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2184 15 2904 0 0,'0'0'15667'0'0,"-18"-3"-15055"0"0,2-1-464 0 0,7 2-83 0 0,1 0-1 0 0,-1 1 0 0 0,0-1 0 0 0,1 2 0 0 0,-1-1 0 0 0,0 1 0 0 0,0 1 1 0 0,0-1-1 0 0,0 1 0 0 0,1 1 0 0 0,-13 3 0 0 0,-70 26 758 0 0,-128 63 0 0 0,-79 62-176 0 0,295-155-642 0 0,-760 456 315 0 0,652-380-282 0 0,-135 121 1 0 0,210-165-135 0 0,2 1 1 0 0,1 2-1 0 0,2 2 1 0 0,2 0-1 0 0,1 2 1 0 0,2 1-1 0 0,-25 56 1 0 0,45-85-2 0 0,1-1 0 0 0,0 2 1 0 0,1-1-1 0 0,0 0 0 0 0,1 1 0 0 0,0 0 1 0 0,1 0-1 0 0,0 15 0 0 0,2-27 85 0 0,0 0 0 0 0,0 0 0 0 0,0 1 0 0 0,0-1 0 0 0,1 0-1 0 0,-1 0 1 0 0,0 0 0 0 0,1 0 0 0 0,-1 0 0 0 0,1 0 0 0 0,-1 1 0 0 0,1-1 0 0 0,-1 0-1 0 0,1 0 1 0 0,0-1 0 0 0,-1 1 0 0 0,1 0 0 0 0,0 0 0 0 0,0 0 0 0 0,0 0 0 0 0,0-1-1 0 0,0 1 1 0 0,-1 0 0 0 0,1-1 0 0 0,1 1 0 0 0,-1 0 0 0 0,0-1 0 0 0,0 0 0 0 0,0 1-1 0 0,0-1 1 0 0,0 0 0 0 0,0 1 0 0 0,0-1 0 0 0,1 0 0 0 0,-1 0 0 0 0,0 0 0 0 0,0 0-1 0 0,0 0 1 0 0,1 0 0 0 0,-1 0 0 0 0,2-1 0 0 0,2 0-8 0 0,0 0 1 0 0,0 0-1 0 0,0-1 1 0 0,-1 0-1 0 0,1 0 1 0 0,0 0-1 0 0,-1 0 1 0 0,8-5-1 0 0,2-5-39 0 0,0 0-1 0 0,-1-1 1 0 0,0 0-1 0 0,11-18 1 0 0,39-63-199 0 0,-39 53 225 0 0,-3-1-1 0 0,-1 0 0 0 0,-2-2 1 0 0,-2 0-1 0 0,13-61 0 0 0,-27 94 112 0 0,0 0-1 0 0,0 0 1 0 0,-1 0-1 0 0,-1 0 0 0 0,0-13 1 0 0,0 21-43 0 0,-1 1 0 0 0,1-1 0 0 0,0 1 0 0 0,-1-1 0 0 0,0 1 1 0 0,1 0-1 0 0,-1-1 0 0 0,0 1 0 0 0,0 0 0 0 0,-1-1 0 0 0,1 1 1 0 0,0 0-1 0 0,-1 0 0 0 0,1 0 0 0 0,-1 0 0 0 0,0 1 0 0 0,1-1 1 0 0,-1 0-1 0 0,0 1 0 0 0,0-1 0 0 0,0 1 0 0 0,0-1 0 0 0,0 1 0 0 0,-1 0 1 0 0,1 0-1 0 0,0 0 0 0 0,-1 0 0 0 0,-3 0 0 0 0,2 0-4 0 0,-1 1 1 0 0,1-1-1 0 0,-1 1 0 0 0,1 0 0 0 0,-1 1 0 0 0,1-1 1 0 0,0 1-1 0 0,-1 0 0 0 0,1 0 0 0 0,0 0 0 0 0,-1 0 1 0 0,1 1-1 0 0,0 0 0 0 0,0 0 0 0 0,0 0 0 0 0,1 0 0 0 0,-1 1 1 0 0,0-1-1 0 0,1 1 0 0 0,-1 0 0 0 0,1 0 0 0 0,-4 6 1 0 0,-3 2 18 0 0,0 2 1 0 0,1-1-1 0 0,1 1 1 0 0,0 0 0 0 0,-8 20-1 0 0,8-14-1 0 0,1 0 0 0 0,0 1-1 0 0,2 0 1 0 0,0 0-1 0 0,1 0 1 0 0,1 1 0 0 0,1-1-1 0 0,1 1 1 0 0,2 37-1 0 0,0-50-43 0 0,0-1-1 0 0,1 1 0 0 0,0-1 0 0 0,0 0 0 0 0,0 0 1 0 0,1 1-1 0 0,1-2 0 0 0,-1 1 0 0 0,9 12 0 0 0,-5-10 4 0 0,0 0 0 0 0,1 0 0 0 0,0-1-1 0 0,1-1 1 0 0,18 14 0 0 0,-4-7 2 0 0,0 0-1 0 0,1-2 1 0 0,1-1-1 0 0,46 14 1 0 0,41 5-143 0 0,-22-7-1628 0 0,-89-23 1660 0 0,-1 0 0 0 0,1 0 0 0 0,0 0 0 0 0,0 1 1 0 0,-1-1-1 0 0,1 0 0 0 0,0 0 0 0 0,-1 1 1 0 0,1-1-1 0 0,-1 0 0 0 0,1 1 0 0 0,0-1 0 0 0,-1 1 1 0 0,1-1-1 0 0,-1 0 0 0 0,1 1 0 0 0,-1-1 1 0 0,1 1-1 0 0,-1 0 0 0 0,0-1 0 0 0,1 1 0 0 0,0 0 1 0 0,-1 0-6 0 0,0 0 1 0 0,0-1-1 0 0,-1 1 1 0 0,1-1 0 0 0,0 1-1 0 0,0 0 1 0 0,0-1-1 0 0,-1 1 1 0 0,1-1-1 0 0,0 1 1 0 0,-1-1 0 0 0,1 1-1 0 0,0-1 1 0 0,-1 1-1 0 0,1-1 1 0 0,-1 0-1 0 0,1 1 1 0 0,-1-1 0 0 0,1 1-1 0 0,-1-1 1 0 0,-7 5-1308 0 0,1-1 0 0 0,-16 7 0 0 0,16-7 237 0 0,-26 10-5225 0 0,12-7 2114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8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455 161 468 0 0,'0'0'10473'0'0,"10"-13"-9423"0"0,32-41 61 0 0,-41 52-933 0 0,1 0 0 0 0,-1 0 0 0 0,0 0 1 0 0,0-1-1 0 0,0 1 0 0 0,0-1 0 0 0,0 1 0 0 0,0-1 0 0 0,-1 1 1 0 0,1-1-1 0 0,-1 1 0 0 0,0-1 0 0 0,1-4 0 0 0,-2 5-48 0 0,1 0-1 0 0,-1 0 1 0 0,1 1-1 0 0,-1-1 1 0 0,1 0-1 0 0,-1 0 1 0 0,0 0-1 0 0,0 1 1 0 0,0-1-1 0 0,0 0 1 0 0,0 1-1 0 0,0-1 1 0 0,0 1-1 0 0,-2-2 1 0 0,-1 0 50 0 0,0 0-1 0 0,0 0 1 0 0,0 1 0 0 0,0-1 0 0 0,0 1 0 0 0,0 0-1 0 0,0 0 1 0 0,-1 1 0 0 0,1-1 0 0 0,-1 1 0 0 0,-4-1-1 0 0,-6 1 3 0 0,1 0-1 0 0,0 0 0 0 0,0 1 1 0 0,-1 1-1 0 0,1 1 0 0 0,0 0 1 0 0,0 1-1 0 0,0 0 0 0 0,-22 9 1 0 0,7 0-21 0 0,0 2 0 0 0,1 0-1 0 0,-34 24 1 0 0,47-28-113 0 0,1 1-1 0 0,0 0 0 0 0,0 1 1 0 0,1 1-1 0 0,-14 17 0 0 0,22-25-40 0 0,1 1-1 0 0,0 0 1 0 0,0 1-1 0 0,0-1 1 0 0,1 1-1 0 0,0-1 1 0 0,0 1-1 0 0,1 0 1 0 0,0 0-1 0 0,0 0 1 0 0,0 0-1 0 0,1 1 1 0 0,0-1-1 0 0,1 0 1 0 0,0 12-1 0 0,0-17-4 0 0,0 1-1 0 0,1 0 1 0 0,-1-1-1 0 0,1 1 1 0 0,0-1-1 0 0,0 1 1 0 0,0-1 0 0 0,0 1-1 0 0,0-1 1 0 0,0 0-1 0 0,1 1 1 0 0,-1-1-1 0 0,1 0 1 0 0,0 0-1 0 0,0 0 1 0 0,2 2-1 0 0,0-1 3 0 0,0 0 0 0 0,0-1 0 0 0,0 1 0 0 0,1-1 0 0 0,-1 0 0 0 0,0 0-1 0 0,1-1 1 0 0,7 2 0 0 0,5 0-23 0 0,-1-1 0 0 0,1-1-1 0 0,0 0 1 0 0,19-2-1 0 0,-18-1-58 0 0,0 0-1 0 0,-1-1 0 0 0,1-1 1 0 0,-1-1-1 0 0,19-7 0 0 0,80-41-171 0 0,-25 10 428 0 0,-85 41-98 0 0,-1-1 1 0 0,1 1 0 0 0,0 0-1 0 0,0 1 1 0 0,-1-1 0 0 0,1 1-1 0 0,10 0 1 0 0,-15 11 72 0 0,-3-2-101 0 0,-1 0 1 0 0,1 0-1 0 0,-2-1 1 0 0,1 1-1 0 0,-1-1 1 0 0,0 0-1 0 0,-6 8 0 0 0,-3 8-3 0 0,-5 9-126 0 0,2 1 0 0 0,-16 47 0 0 0,26-61-549 0 0,1 0 0 0 0,0 1 1 0 0,2-1-1 0 0,0 1 1 0 0,1 0-1 0 0,1 21 0 0 0,6-16-1856 0 0,-5-24 2026 0 0,0 1 0 0 0,1-1 1 0 0,0 0-1 0 0,-1 0 0 0 0,1 0 0 0 0,-1 0 0 0 0,1 0 1 0 0,0 0-1 0 0,0 0 0 0 0,0 0 0 0 0,0 0 1 0 0,0 0-1 0 0,0 0 0 0 0,0 0 0 0 0,0 0 0 0 0,0-1 1 0 0,0 1-1 0 0,2 0 0 0 0,13 1-7018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9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7021 0 0,'0'0'14754'0'0,"-2"17"-14390"0"0,1-2-299 0 0,-1 2-10 0 0,0 0-1 0 0,-2 0 0 0 0,1 0 0 0 0,-10 22 0 0 0,12-36-51 0 0,-47 148 100 0 0,43-133-166 0 0,1 1 0 0 0,1 0 0 0 0,1 1 0 0 0,1-1 0 0 0,0 0-1 0 0,3 23 1 0 0,-2-41 27 0 0,1 1 1 0 0,-1-1-1 0 0,0 1 0 0 0,0-1 0 0 0,1 1 0 0 0,-1-1 0 0 0,1 1 0 0 0,-1-1 0 0 0,1 1 0 0 0,0-1 1 0 0,-1 0-1 0 0,1 1 0 0 0,0-1 0 0 0,0 0 0 0 0,0 0 0 0 0,2 3 0 0 0,-2-4 16 0 0,0 1-1 0 0,0-1 1 0 0,1 1 0 0 0,-1-1-1 0 0,0 1 1 0 0,0-1 0 0 0,0 0-1 0 0,0 1 1 0 0,1-1-1 0 0,-1 0 1 0 0,0 0 0 0 0,0 0-1 0 0,1 0 1 0 0,-1 0 0 0 0,0 0-1 0 0,2-1 1 0 0,2 0-8 0 0,0-1 1 0 0,0 1-1 0 0,0-1 1 0 0,0-1-1 0 0,0 1 1 0 0,-1-1-1 0 0,1 0 1 0 0,3-3-1 0 0,14-11-7 0 0,-7 5 54 0 0,26-17-1 0 0,-35 26 9 0 0,0 0 0 0 0,-1 0 0 0 0,1 1 0 0 0,1 0 0 0 0,-1 0 0 0 0,0 0 0 0 0,0 1-1 0 0,12-1 1 0 0,-14 1-7 0 0,0 1-1 0 0,0 0 1 0 0,0 0-1 0 0,0 0 0 0 0,0 1 1 0 0,0 0-1 0 0,0-1 1 0 0,0 1-1 0 0,0 1 0 0 0,0-1 1 0 0,0 0-1 0 0,-1 1 1 0 0,1 0-1 0 0,-1 0 0 0 0,1 0 1 0 0,-1 0-1 0 0,0 1 1 0 0,1-1-1 0 0,-1 1 1 0 0,-1 0-1 0 0,1 0 0 0 0,0 0 1 0 0,-1 0-1 0 0,5 7 1 0 0,-3-4-2 0 0,0 1 0 0 0,0-1 1 0 0,-1 1-1 0 0,1 1 1 0 0,-1-1-1 0 0,-1 0 1 0 0,1 1-1 0 0,-2-1 0 0 0,1 1 1 0 0,1 12-1 0 0,-3-15-16 0 0,0 0 0 0 0,0 0-1 0 0,-1 0 1 0 0,1 0 0 0 0,-1 0-1 0 0,0-1 1 0 0,0 1 0 0 0,-1 0-1 0 0,1-1 1 0 0,-1 1 0 0 0,0-1-1 0 0,0 1 1 0 0,-1-1 0 0 0,1 0-1 0 0,-1 0 1 0 0,0 0 0 0 0,-6 7-1 0 0,4-7-118 0 0,0 1 0 0 0,0-1 0 0 0,0 0-1 0 0,-1 0 1 0 0,0-1 0 0 0,1 1-1 0 0,-1-1 1 0 0,0 0 0 0 0,-1-1 0 0 0,1 0-1 0 0,0 0 1 0 0,-1 0 0 0 0,1-1 0 0 0,-1 0-1 0 0,0 0 1 0 0,1 0 0 0 0,-11-1-1 0 0,16 0-2 0 0,0 0 0 0 0,0 0-1 0 0,0-1 1 0 0,0 1-1 0 0,0 0 1 0 0,0-1 0 0 0,0 1-1 0 0,0 0 1 0 0,0-1-1 0 0,0 1 1 0 0,0-1-1 0 0,0 0 1 0 0,0 1 0 0 0,0-1-1 0 0,1 0 1 0 0,-1 1-1 0 0,0-1 1 0 0,0 0 0 0 0,1 0-1 0 0,-2-1 1 0 0,2 1-489 0 0,-1-1 0 0 0,0 0 0 0 0,0 0 0 0 0,1 0 1 0 0,-1 0-1 0 0,1 1 0 0 0,-1-1 0 0 0,1 0 0 0 0,0 0 0 0 0,0 0 0 0 0,0-4 1 0 0,2-13-5000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5244 0 0,'0'0'15246'0'0,"7"13"-15085"0"0,24 43-131 0 0,-14-16-32 0 0,-16-37-81 0 0,0 0 0 0 0,-1 0 0 0 0,1 0 0 0 0,0-1 0 0 0,1 1 0 0 0,-1 0 0 0 0,0-1 1 0 0,1 1-1 0 0,0-1 0 0 0,-1 0 0 0 0,1 1 0 0 0,0-1 0 0 0,0 0 0 0 0,0 0 0 0 0,1 0 0 0 0,-1 0 0 0 0,5 2 0 0 0,-5-3-13 0 0,1 0 1 0 0,0 0 0 0 0,0 0-1 0 0,-1-1 1 0 0,1 1-1 0 0,0-1 1 0 0,0 0 0 0 0,0 0-1 0 0,0 0 1 0 0,0 0-1 0 0,-1 0 1 0 0,1 0 0 0 0,0-1-1 0 0,0 0 1 0 0,0 1-1 0 0,-1-1 1 0 0,1 0 0 0 0,0 0-1 0 0,-1-1 1 0 0,1 1-1 0 0,-1 0 1 0 0,5-4 0 0 0,4-3-138 0 0,0-1 0 0 0,0 0 0 0 0,11-13 0 0 0,-20 20 235 0 0,26-24 74 0 0,11-12 2071 0 0,-37 38-950 0 0,0 6-727 0 0,1 14-578 0 0,-2-11 168 0 0,1 3-452 0 0,7 26-446 0 0,-9-36 333 0 0,1 0 1 0 0,0 1 0 0 0,0-1-1 0 0,0 0 1 0 0,0 0 0 0 0,0-1-1 0 0,0 1 1 0 0,1 0 0 0 0,-1 0-1 0 0,1 0 1 0 0,-1-1-1 0 0,1 1 1 0 0,-1-1 0 0 0,3 2-1 0 0,4-1-6038 0 0,-8-3 6329 0 0,0 0 1 0 0,0 0-1 0 0,0 0 1 0 0,0 0-1 0 0,0 0 1 0 0,0 0-1 0 0,0 0 1 0 0,0-1-1 0 0,0 1 1 0 0,-1 0-1 0 0,1 0 1 0 0,0 0-1 0 0,-1 0 1 0 0,1 0-1 0 0,-1-1 1 0 0,-38-92-936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19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12165 0 0,'0'0'6885'0'0,"-3"12"-5973"0"0,-10 41-333 0 0,10-44-512 0 0,0 0 0 0 0,0 0 0 0 0,-1-1 0 0 0,0 0 0 0 0,-6 9 0 0 0,-2 5-53 0 0,-2 4-341 0 0,-19 55 0 0 0,29-66-277 0 0,0 1 0 0 0,0 0-1 0 0,2 0 1 0 0,0 0 0 0 0,0 19 0 0 0,3-2-5717 0 0,3-24 68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3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667 152 664 0 0,'0'0'8445'0'0,"1"-2"-7759"0"0,2-1-234 0 0,1-3 352 0 0,1 0 0 0 0,-1 0 0 0 0,0-1 1 0 0,5-9-1 0 0,-8 14-716 0 0,-1 0 0 0 0,1 1 0 0 0,0-1 0 0 0,-1 0 0 0 0,1 1 0 0 0,-1-1 0 0 0,0 0 0 0 0,0 0 0 0 0,1 0 1 0 0,-1 1-1 0 0,0-1 0 0 0,-1 0 0 0 0,1 0 0 0 0,0 0 0 0 0,0 1 0 0 0,-1-1 0 0 0,1 0 0 0 0,-1 0 0 0 0,1 1 1 0 0,-1-1-1 0 0,0 1 0 0 0,0-1 0 0 0,0 0 0 0 0,0 1 0 0 0,0-1 0 0 0,-2-1 0 0 0,-3-2-21 0 0,-1 0 1 0 0,1 0-1 0 0,-1 0 0 0 0,0 1 0 0 0,0 0 0 0 0,-1 1 1 0 0,1 0-1 0 0,-1 0 0 0 0,0 0 0 0 0,-13-2 0 0 0,-4 0 13 0 0,0 2-1 0 0,-30-1 1 0 0,15 3 132 0 0,0 2 1 0 0,-55 7-1 0 0,77-5-108 0 0,1 1 0 0 0,-1 0 0 0 0,1 1 1 0 0,-1 1-1 0 0,1 1 0 0 0,1 0 0 0 0,-25 15 0 0 0,35-17-83 0 0,0-1 0 0 0,1 0 1 0 0,-1 1-1 0 0,1 0 1 0 0,0 1-1 0 0,0-1 0 0 0,1 1 1 0 0,-1 0-1 0 0,1 0 0 0 0,-5 10 1 0 0,8-13-26 0 0,-1 1 0 0 0,1-1 0 0 0,0 1 0 0 0,0-1 1 0 0,0 1-1 0 0,0-1 0 0 0,0 1 0 0 0,1 0 0 0 0,0 0 1 0 0,0-1-1 0 0,0 1 0 0 0,0 0 0 0 0,0-1 0 0 0,1 1 1 0 0,0 0-1 0 0,-1-1 0 0 0,1 1 0 0 0,1-1 0 0 0,-1 1 1 0 0,0-1-1 0 0,1 1 0 0 0,2 3 0 0 0,3 1 6 0 0,-1 0 0 0 0,1 0 1 0 0,0-1-1 0 0,0 0 0 0 0,1-1 0 0 0,0 1 0 0 0,0-1 1 0 0,18 9-1 0 0,6 1 35 0 0,41 13 1 0 0,-28-11-11 0 0,-18-7-20 0 0,62 28 64 0 0,-78-33-49 0 0,0 0 1 0 0,-1 1 0 0 0,0 0-1 0 0,0 1 1 0 0,15 15-1 0 0,-22-19 8 0 0,1 0-1 0 0,-1 0 1 0 0,0 0-1 0 0,0 0 0 0 0,-1 1 1 0 0,1 0-1 0 0,-1-1 0 0 0,0 1 1 0 0,0 0-1 0 0,-1 0 0 0 0,3 10 1 0 0,-4-11 15 0 0,0 0-1 0 0,0 0 1 0 0,0-1 0 0 0,0 1 0 0 0,0 0-1 0 0,-1-1 1 0 0,1 1 0 0 0,-1 0 0 0 0,0-1-1 0 0,0 1 1 0 0,-1-1 0 0 0,1 1 0 0 0,-1-1 0 0 0,0 0-1 0 0,0 1 1 0 0,0-1 0 0 0,-3 3 0 0 0,-2 2 96 0 0,-1 0 0 0 0,0 0 0 0 0,-1-1 0 0 0,1-1 0 0 0,-1 0 1 0 0,-1 0-1 0 0,1 0 0 0 0,-13 4 0 0 0,-5 1 72 0 0,-52 14 0 0 0,57-19-193 0 0,0-2 1 0 0,-1 0-1 0 0,1-2 1 0 0,-1 0-1 0 0,1-1 1 0 0,-31-4-1 0 0,42 1-303 0 0,-1-1 0 0 0,1 0 0 0 0,-1-1 0 0 0,1 0 0 0 0,-11-6 0 0 0,-22-8-2016 0 0,25 10-164 0 0,5 1-3328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69 275 784 0 0,'0'0'15367'0'0,"4"-6"-15129"0"0,16-20-58 0 0,-19 26-154 0 0,0-1 0 0 0,0 0 0 0 0,0 0 1 0 0,0 0-1 0 0,0 1 0 0 0,0-1 0 0 0,1 0 1 0 0,-1 1-1 0 0,0-1 0 0 0,0 1 0 0 0,0 0 0 0 0,1-1 1 0 0,-1 1-1 0 0,0 0 0 0 0,1 0 0 0 0,-1 0 0 0 0,0 0 1 0 0,3 0-1 0 0,3 0 115 0 0,2-2 39 0 0,1-1 1 0 0,-1 1 0 0 0,0-1 0 0 0,1-1 0 0 0,-2 0 0 0 0,1 0 0 0 0,0-1 0 0 0,9-6-1 0 0,-14 7-126 0 0,0 1-1 0 0,0-1 0 0 0,0 0 0 0 0,0 0 0 0 0,0 0 0 0 0,-1 0 0 0 0,0-1 0 0 0,0 0 0 0 0,0 1 0 0 0,0-1 1 0 0,-1 0-1 0 0,0 0 0 0 0,0-1 0 0 0,0 1 0 0 0,1-11 0 0 0,1-8 230 0 0,1-42 1 0 0,-5 65-258 0 0,0 0 1 0 0,-1 1-1 0 0,1-1 1 0 0,0 0-1 0 0,0 0 0 0 0,0 0 1 0 0,0 0-1 0 0,-1 0 1 0 0,1 1-1 0 0,0-1 1 0 0,-1 0-1 0 0,1 0 1 0 0,0 1-1 0 0,-1-1 0 0 0,1 0 1 0 0,-1 0-1 0 0,0 1 1 0 0,1-1-1 0 0,-1 0 1 0 0,1 1-1 0 0,-1-1 0 0 0,-1 0 1 0 0,0 0 7 0 0,1 0 0 0 0,-1 1 0 0 0,0-1 0 0 0,0 0 0 0 0,0 1 0 0 0,0-1 0 0 0,0 1 0 0 0,0 0 0 0 0,-3 0 0 0 0,-3 0 32 0 0,1 0 1 0 0,-1 1 0 0 0,1 0 0 0 0,-12 4-1 0 0,5 0 15 0 0,1 0 0 0 0,0 0 0 0 0,0 1 0 0 0,1 1 0 0 0,0 0 0 0 0,0 1 0 0 0,1 0 0 0 0,-16 15 0 0 0,20-17-50 0 0,1 0 1 0 0,1 0-1 0 0,-1 0 0 0 0,1 1 0 0 0,0 0 1 0 0,0 1-1 0 0,1-1 0 0 0,0 1 0 0 0,1-1 1 0 0,0 1-1 0 0,0 0 0 0 0,0 0 0 0 0,1 1 1 0 0,0-1-1 0 0,-1 12 0 0 0,3-15-44 0 0,-1 1-1 0 0,1-1 1 0 0,1 1-1 0 0,-1 0 1 0 0,1-1-1 0 0,0 1 1 0 0,0-1-1 0 0,0 1 1 0 0,1-1-1 0 0,0 0 1 0 0,0 0-1 0 0,0 0 1 0 0,0 0 0 0 0,1 0-1 0 0,0 0 1 0 0,0 0-1 0 0,1-1 1 0 0,-1 1-1 0 0,1-1 1 0 0,0 0-1 0 0,0 0 1 0 0,0-1-1 0 0,1 1 1 0 0,6 3-1 0 0,-3-2-424 0 0,0-1-1 0 0,1 0 1 0 0,0 0-1 0 0,-1-1 0 0 0,1 0 1 0 0,0-1-1 0 0,0 0 0 0 0,1 0 1 0 0,-1-1-1 0 0,0 0 1 0 0,0-1-1 0 0,1 0 0 0 0,14-1 1 0 0,-19 0-238 0 0,-1 0 0 0 0,1-1 0 0 0,0 1-1 0 0,-1-1 1 0 0,0 1 0 0 0,1-2 0 0 0,-1 1 0 0 0,0 0 0 0 0,0-1 0 0 0,0 1 0 0 0,0-1 0 0 0,-1 0 0 0 0,1-1 0 0 0,2-3 0 0 0,18-23-2552 0 0,-4-2 3625 0 0,-9 14 2105 0 0,-5 10-1664 0 0,-1 0 0 0 0,1 0 0 0 0,1 0-1 0 0,0 1 1 0 0,8-7 0 0 0,-12 11-556 0 0,0 0 0 0 0,1 1 1 0 0,0-1-1 0 0,-1 1 0 0 0,1 0 0 0 0,0 0 1 0 0,0 0-1 0 0,0 1 0 0 0,0-1 0 0 0,1 1 0 0 0,-1 0 1 0 0,0 0-1 0 0,0 1 0 0 0,5-1 0 0 0,-5 1-110 0 0,3-1 89 0 0,-1 1 1 0 0,1 0-1 0 0,-1 0 0 0 0,1 1 0 0 0,-1 0 0 0 0,0 0 0 0 0,1 0 1 0 0,-1 1-1 0 0,0 0 0 0 0,0 0 0 0 0,0 1 0 0 0,9 5 0 0 0,4 4 634 0 0,33 29 0 0 0,-45-35-731 0 0,-1 1 0 0 0,1-1 0 0 0,-2 1 0 0 0,1 0 1 0 0,-1 1-1 0 0,0-1 0 0 0,6 14 0 0 0,-10-20-142 0 0,-1 0 0 0 0,1 0-1 0 0,-1-1 1 0 0,0 1 0 0 0,0 0-1 0 0,1 0 1 0 0,-1 0 0 0 0,0-1-1 0 0,0 1 1 0 0,0 0-1 0 0,0 0 1 0 0,0 0 0 0 0,0 0-1 0 0,0-1 1 0 0,0 1 0 0 0,0 0-1 0 0,-1 1 1 0 0,1-2 4 0 0,0 1-1 0 0,-1-1 1 0 0,1 0 0 0 0,0 1-1 0 0,-1-1 1 0 0,1 0 0 0 0,0 1 0 0 0,-1-1-1 0 0,1 0 1 0 0,0 0 0 0 0,-1 1-1 0 0,1-1 1 0 0,-1 0 0 0 0,1 0-1 0 0,0 0 1 0 0,-1 0 0 0 0,1 0-1 0 0,-1 0 1 0 0,1 1 0 0 0,-1-1 0 0 0,1 0-1 0 0,-1 0 1 0 0,1 0 0 0 0,-3-1 38 0 0,1 1 1 0 0,-1 0 0 0 0,1-1-1 0 0,0 1 1 0 0,-1-1 0 0 0,1 0 0 0 0,0 0-1 0 0,-1 0 1 0 0,1 0 0 0 0,-3-2-1 0 0,2 1-52 0 0,1 0 0 0 0,-1 0 0 0 0,0-1 0 0 0,1 1 0 0 0,0-1-1 0 0,-1 1 1 0 0,1-1 0 0 0,0 0 0 0 0,1 0 0 0 0,-1 1 0 0 0,0-1-1 0 0,1-1 1 0 0,-1 1 0 0 0,1 0 0 0 0,0 0 0 0 0,0 0-1 0 0,1-1 1 0 0,-1 1 0 0 0,0-1 0 0 0,1 1 0 0 0,0 0 0 0 0,0-1-1 0 0,0 1 1 0 0,0-1 0 0 0,1 1 0 0 0,-1 0 0 0 0,3-7 0 0 0,0 1-65 0 0,0 0 1 0 0,1 0-1 0 0,0 0 1 0 0,0 1-1 0 0,1 0 1 0 0,0 0 0 0 0,1 0-1 0 0,11-13 1 0 0,-10 13-291 0 0,1 1-1 0 0,0-1 1 0 0,14-10 0 0 0,5 6-2061 0 0,-23 11 1440 0 0,0 0 1 0 0,0 0-1 0 0,0 0 1 0 0,0 1 0 0 0,5-1-1 0 0,5 1-4738 0 0,4 0-2361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0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6341 0 0,'0'0'11778'0'0,"-2"14"-11533"0"0,-8 47-148 0 0,8-49-92 0 0,-1-1 0 0 0,0 1 0 0 0,-1-1 0 0 0,-8 16 0 0 0,-2 9-5 0 0,12-29-58 0 0,0 0 1 0 0,0 0 0 0 0,1 1-1 0 0,0-1 1 0 0,0 0 0 0 0,0 1-1 0 0,2 10 1 0 0,-1-17 44 0 0,0-1-1 0 0,0 1 1 0 0,1-1 0 0 0,-1 1 0 0 0,0-1-1 0 0,0 1 1 0 0,0-1 0 0 0,1 1-1 0 0,-1-1 1 0 0,0 0 0 0 0,1 1 0 0 0,-1-1-1 0 0,0 0 1 0 0,1 1 0 0 0,-1-1-1 0 0,1 0 1 0 0,-1 1 0 0 0,0-1 0 0 0,1 0-1 0 0,-1 0 1 0 0,1 0 0 0 0,-1 1-1 0 0,1-1 1 0 0,-1 0 0 0 0,1 0 0 0 0,-1 0-1 0 0,1 0 1 0 0,-1 0 0 0 0,1 0 0 0 0,-1 0-1 0 0,1 0 1 0 0,-1 0 0 0 0,1 0-1 0 0,-1 0 1 0 0,1 0 0 0 0,-1 0 0 0 0,0 0-1 0 0,1 0 1 0 0,-1-1 0 0 0,1 1-1 0 0,-1 0 1 0 0,1 0 0 0 0,0-1 0 0 0,2 0-49 0 0,0-1 1 0 0,1 1-1 0 0,-1-1 1 0 0,0 1 0 0 0,4-4-1 0 0,33-29 2 0 0,-23 19 170 0 0,0 1 0 0 0,31-20 0 0 0,-42 30-14 0 0,1 1 0 0 0,0 0 1 0 0,-1 0-1 0 0,1 0 1 0 0,1 1-1 0 0,-1 0 1 0 0,0 1-1 0 0,0-1 1 0 0,1 1-1 0 0,-1 1 1 0 0,0 0-1 0 0,9 0 1 0 0,-13 0-60 0 0,0 1-1 0 0,0 0 1 0 0,0 0 0 0 0,0 0 0 0 0,0 0 0 0 0,0 0 0 0 0,-1 1 0 0 0,1-1 0 0 0,0 1 0 0 0,0 0-1 0 0,-1 0 1 0 0,0 0 0 0 0,1 0 0 0 0,-1 0 0 0 0,0 0 0 0 0,0 1 0 0 0,0-1 0 0 0,0 1-1 0 0,0 0 1 0 0,-1-1 0 0 0,3 6 0 0 0,0-1 34 0 0,-1 0 0 0 0,-1 1 0 0 0,1-1 0 0 0,-1 1 1 0 0,0-1-1 0 0,-1 1 0 0 0,1 13 0 0 0,-2-15-64 0 0,1-1-1 0 0,-2 1 1 0 0,1-1 0 0 0,-1 1-1 0 0,1-1 1 0 0,-1 1 0 0 0,-1-1 0 0 0,1 1-1 0 0,-1-1 1 0 0,0 0 0 0 0,0 0-1 0 0,-1 0 1 0 0,0 0 0 0 0,0 0 0 0 0,0 0-1 0 0,0-1 1 0 0,0 1 0 0 0,-1-1-1 0 0,0 0 1 0 0,0 0 0 0 0,0 0 0 0 0,-1-1-1 0 0,1 0 1 0 0,-1 1 0 0 0,-8 3 0 0 0,6-4-92 0 0,1 0 0 0 0,-1 0 0 0 0,0 0 1 0 0,0-1-1 0 0,0 0 0 0 0,-1-1 1 0 0,1 0-1 0 0,0 0 0 0 0,-11 0 1 0 0,12-1-360 0 0,1 0 0 0 0,-1-1 0 0 0,0 0 0 0 0,1 0 0 0 0,-9-3 0 0 0,10 3-482 0 0,0-1-1 0 0,0 0 1 0 0,0 0 0 0 0,0 0-1 0 0,1 0 1 0 0,-1-1-1 0 0,-5-5 1 0 0,-3-5-5617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14113 0 0,'0'0'3725'0'0,"-52"79"-3789"0"0,45-62-256 0 0,1 2-292 0 0,-2-2-117 0 0,-1-1-111 0 0,-2 1-412 0 0,-1 0-716 0 0,2-3-1320 0 0,-10 8-2693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1048 11 3908 0 0,'0'0'12906'0'0,"12"-8"-13591"0"0,-12 6-3 0 0,-10 2-3068 0 0,0 0-1424 0 0</inkml:trace>
  <inkml:trace contextRef="#ctx0" brushRef="#br0" timeOffset="1">0 298 7249 0 0,'0'0'9347'0'0,"13"-3"-8707"0"0,33-8-338 0 0,66-6 1 0 0,214 15-217 0 0,-230 5-163 0 0,30 0-85 0 0,-43-2-5022 0 0,-95-1 2324 0 0,-2 0-1464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1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58 456 0 0,'0'0'15251'0'0,"17"-5"-14488"0"0,-5 2-594 0 0,28-7 826 0 0,48-6-1 0 0,270-4 1947 0 0,2 35-2228 0 0,-226-12-1065 0 0,-105-3-183 0 0,-28 0 463 0 0,0 0 0 0 0,-1 0 0 0 0,1 0 0 0 0,0 0 0 0 0,0 0 0 0 0,0 0 0 0 0,-1 0 0 0 0,1-1 0 0 0,0 1 0 0 0,0 0 1 0 0,-1 0-1 0 0,1-1 0 0 0,0 1 0 0 0,0 0 0 0 0,-1-1 0 0 0,2 0 0 0 0,-4-2-1041 0 0,-7 0 443 0 0,-75-5-5623 0 0,59 6 4001 0 0,-6 0-1947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123 123 744 0 0,'0'0'3536'0'0,"-3"-10"-3328"0"0,-12-31-168 0 0,14 39-64 0 0,0-1 0 0 0,0 1 0 0 0,0 0 1 0 0,0 0-1 0 0,-1 0 0 0 0,1 0 0 0 0,-1 0 0 0 0,1 0 0 0 0,-1 0 0 0 0,0 1 0 0 0,0-1 0 0 0,0 0 0 0 0,0 1 0 0 0,0 0 0 0 0,0-1 0 0 0,0 1 0 0 0,0 0 0 0 0,0 0 0 0 0,-1 0 0 0 0,1 0 0 0 0,0 1 0 0 0,-6-2 0 0 0,-2-1-125 0 0,0 0 80 0 0,7 2 74 0 0,0 1 1 0 0,0-1-1 0 0,0 0 0 0 0,1 0 0 0 0,-1-1 0 0 0,0 1 0 0 0,1 0 0 0 0,-1-1 1 0 0,1 0-1 0 0,-1 1 0 0 0,-3-5 0 0 0,6 6-45 0 0,-1 0 1 0 0,1 0-1 0 0,0 0 1 0 0,0-1-1 0 0,0 1 0 0 0,0 0 1 0 0,0 0-1 0 0,0 0 1 0 0,-1 0-1 0 0,1 0 0 0 0,0-1 1 0 0,0 1-1 0 0,0 0 0 0 0,0 0 1 0 0,0 0-1 0 0,0-1 1 0 0,0 1-1 0 0,0 0 0 0 0,0 0 1 0 0,0 0-1 0 0,0 0 1 0 0,0-1-1 0 0,0 1 0 0 0,0 0 1 0 0,0 0-1 0 0,0 0 0 0 0,0-1 1 0 0,0 1-1 0 0,0 0 1 0 0,0 0-1 0 0,0 0 0 0 0,0 0 1 0 0,1-1-1 0 0,-1 1 1 0 0,0 0-1 0 0,0 0 0 0 0,0 0 1 0 0,0 0-1 0 0,0 0 1 0 0,0-1-1 0 0,1 1 0 0 0,-1 0 1 0 0,0 0-1 0 0,0 0 0 0 0,0 0 1 0 0,0 0-1 0 0,0 0 1 0 0,1 0-1 0 0,-1 0 0 0 0,0 0 1 0 0,0-1-1 0 0,0 1 1 0 0,1 0-1 0 0,-1 0 0 0 0,0 0 1 0 0,0 0-1 0 0,0 0 1 0 0,0 0-1 0 0,1 0 0 0 0,-1 0 1 0 0,0 0-1 0 0,0 0 0 0 0,0 0 1 0 0,1 1-1 0 0,0-1-442 0 0,2-2-282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2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32 296 0 0,'0'0'1072'0'0,"-16"-29"-1988"0"0,13 26 464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23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3354 2520 0 0,'0'0'4087'0'0,"-13"-5"-3113"0"0,6 3-843 0 0,-104-31 1783 0 0,58 24 199 0 0,29 6-886 0 0,1-1 0 0 0,-32-11 0 0 0,48 13-1094 0 0,0-1 0 0 0,0 0 0 0 0,0-1 0 0 0,0 1 0 0 0,1-1 0 0 0,-1-1 0 0 0,1 1 0 0 0,1-1 0 0 0,-1 0 0 0 0,0 0 0 0 0,-7-11 0 0 0,7 7-52 0 0,0 0 1 0 0,1-1-1 0 0,0 0 1 0 0,0 0-1 0 0,1-1 0 0 0,0 1 1 0 0,1-1-1 0 0,1 0 1 0 0,-3-17-1 0 0,1-11 150 0 0,2-52-1 0 0,2 84-211 0 0,2-63 77 0 0,15-93 0 0 0,25-69-32 0 0,-16 118-112 0 0,6 2 0 0 0,89-209 1 0 0,150-189 112 0 0,-206 405-86 0 0,4 2 1 0 0,104-116 0 0 0,-130 174 2 0 0,3 3-1 0 0,1 1 0 0 0,2 2 1 0 0,1 3-1 0 0,63-34 1 0 0,13 2-9 0 0,149-56 0 0 0,29 15-49 0 0,6 15 48 0 0,78-26 116 0 0,-254 69 25 0 0,-104 39 62 0 0,-30 12-177 0 0,-1 0 0 0 0,1 0 0 0 0,0 0 1 0 0,0 0-1 0 0,0 0 0 0 0,0 0 0 0 0,0 0 1 0 0,0 0-1 0 0,0 0 0 0 0,0 0 0 0 0,0 0 1 0 0,0 0-1 0 0,0 0 0 0 0,0 0 0 0 0,0 0 1 0 0,0 0-1 0 0,0 0 0 0 0,0 0 0 0 0,0 0 1 0 0,-1 0-1 0 0,1-1 0 0 0,0 1 0 0 0,0 0 1 0 0,0 0-1 0 0,0 0 0 0 0,0 0 0 0 0,0 0 0 0 0,0 0 1 0 0,0 0-1 0 0,0 0 0 0 0,0 0 0 0 0,0 0 1 0 0,0 0-1 0 0,0 0 0 0 0,0 0 0 0 0,0 0 1 0 0,0 0-1 0 0,0 0 0 0 0,0 0 0 0 0,0-1 1 0 0,0 1-1 0 0,0 0 0 0 0,0 0 0 0 0,0 0 1 0 0,0 0-1 0 0,0 0 0 0 0,0 0 0 0 0,0 0 1 0 0,0 0-1 0 0,0 0 0 0 0,0 0 0 0 0,-11-2-74 0 0,-14 2 44 0 0,6-1 59 0 0,1 0 0 0 0,0-1 0 0 0,0-1 0 0 0,0-1 0 0 0,-22-7 0 0 0,27 7-4 0 0,1-1-1 0 0,-1 0 0 0 0,1-1 1 0 0,0-1-1 0 0,1 0 1 0 0,-1-1-1 0 0,-17-15 1 0 0,28 22-24 0 0,-1 0 1 0 0,1 0 0 0 0,0-1-1 0 0,-1 1 1 0 0,1-1 0 0 0,0 1-1 0 0,0-1 1 0 0,0 0 0 0 0,0 1-1 0 0,1-1 1 0 0,-1 0 0 0 0,0 1-1 0 0,1-1 1 0 0,-1 0 0 0 0,1 0-1 0 0,-1 0 1 0 0,1 1 0 0 0,0-1-1 0 0,0 0 1 0 0,0 0 0 0 0,0 0-1 0 0,0-2 1 0 0,1 2-11 0 0,-1 1 0 0 0,1-1 0 0 0,0 0 0 0 0,0 1 0 0 0,-1-1 0 0 0,1 1 0 0 0,0-1 0 0 0,0 1 0 0 0,0 0 0 0 0,1-1 0 0 0,-1 1 0 0 0,0 0 0 0 0,0 0 0 0 0,1 0 0 0 0,-1 0 0 0 0,1 0 0 0 0,-1 0 0 0 0,1 0 0 0 0,-1 0 0 0 0,1 1 0 0 0,-1-1 0 0 0,1 0 0 0 0,1 1 0 0 0,7-3-19 0 0,0 1 1 0 0,1 0 0 0 0,-1 1 0 0 0,0 0 0 0 0,0 1-1 0 0,0 0 1 0 0,1 1 0 0 0,-1 0 0 0 0,0 0 0 0 0,17 6-1 0 0,3 2-11 0 0,-1 2 1 0 0,33 17-1 0 0,-32-14 40 0 0,-2 0 5 0 0,0 0-1 0 0,-1 2 1 0 0,-1 1-1 0 0,-1 0 1 0 0,0 2 0 0 0,26 27-1 0 0,-43-38 27 0 0,-1 1-1 0 0,1 0 1 0 0,-2 1-1 0 0,1-1 1 0 0,-1 1-1 0 0,4 11 1 0 0,-7-14-13 0 0,0-1 0 0 0,-1 1 1 0 0,0 0-1 0 0,0 0 0 0 0,-1 0 1 0 0,0 0-1 0 0,0 0 0 0 0,0 0 0 0 0,-1 1 1 0 0,-1 12-1 0 0,0-16 2 0 0,0 0 1 0 0,-1 0-1 0 0,1 0 1 0 0,-1 0-1 0 0,0 0 1 0 0,0 0-1 0 0,0-1 0 0 0,0 1 1 0 0,-1-1-1 0 0,1 0 1 0 0,-1 1-1 0 0,0-1 1 0 0,0 0-1 0 0,0-1 0 0 0,-1 1 1 0 0,1-1-1 0 0,-4 3 1 0 0,-6 3 22 0 0,-1 0 1 0 0,0-1-1 0 0,-18 6 0 0 0,-156 44-2418 0 0,100-32-401 0 0,66-18 1011 0 0,1 1 0 0 0,1 2 0 0 0,0 0 0 0 0,-28 18 0 0 0,31-15-1163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7341 0 0,'0'0'9538'0'0,"-9"17"-9107"0"0,-27 55 291 0 0,33-64-570 0 0,0 0 0 0 0,0 0 0 0 0,0 0 0 0 0,1 0 0 0 0,1 1 0 0 0,-1-1 0 0 0,1 12 0 0 0,0-6-30 0 0,0 3-109 0 0,0 0 0 0 0,1-1 0 0 0,1 1 0 0 0,1 0 1 0 0,0-1-1 0 0,1 1 0 0 0,1-1 0 0 0,7 21 0 0 0,-8-30-133 0 0,0 0 0 0 0,1 0 1 0 0,0 0-1 0 0,0 0 0 0 0,0-1 1 0 0,1 0-1 0 0,0 0 0 0 0,9 9 1 0 0,-9-11-84 0 0,0 0 0 0 0,0-1 0 0 0,0 1 0 0 0,0-1 0 0 0,0-1 0 0 0,1 1 0 0 0,0-1 0 0 0,-1 0 0 0 0,1 0 0 0 0,0 0 1 0 0,0-1-1 0 0,8 1 0 0 0,-7-1-471 0 0,0-1 1 0 0,0 0-1 0 0,0 0 1 0 0,0-1-1 0 0,0 0 0 0 0,0 0 1 0 0,12-4-1 0 0,8-8-4165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65 11237 0 0,'0'0'9255'0'0,"-4"15"-8652"0"0,-9 51-142 0 0,13-61-421 0 0,0 0 0 0 0,0 1 0 0 0,0-1 0 0 0,1 0 0 0 0,-1 0 1 0 0,1 1-1 0 0,1-1 0 0 0,-1 0 0 0 0,1 0 0 0 0,0 0 0 0 0,0 0 0 0 0,0-1 0 0 0,1 1 0 0 0,-1-1 0 0 0,1 1 0 0 0,5 4 1 0 0,-6-5-25 0 0,2 2-2 0 0,1-1 0 0 0,-1 1 0 0 0,1-1 0 0 0,0 0-1 0 0,1 0 1 0 0,-1-1 0 0 0,1 1 0 0 0,0-1 0 0 0,0 0 0 0 0,0-1 0 0 0,1 0 0 0 0,-1 0 0 0 0,1 0-1 0 0,0-1 1 0 0,0 0 0 0 0,0 0 0 0 0,0 0 0 0 0,0-1 0 0 0,0 0 0 0 0,0-1 0 0 0,0 0 0 0 0,0 0-1 0 0,1 0 1 0 0,9-3 0 0 0,-6 2 0 0 0,-1-2-1 0 0,1 0 1 0 0,-1 0-1 0 0,0 0 0 0 0,0-2 1 0 0,0 1-1 0 0,0-1 1 0 0,-1-1-1 0 0,0 1 1 0 0,0-2-1 0 0,0 1 0 0 0,-1-1 1 0 0,0-1-1 0 0,0 1 1 0 0,9-13-1 0 0,-12 13-12 0 0,0 0 1 0 0,0-1-1 0 0,-1 0 1 0 0,0 0-1 0 0,0 0 0 0 0,-1 0 1 0 0,0 0-1 0 0,0-1 0 0 0,-1 0 1 0 0,0 1-1 0 0,0-1 1 0 0,-1 0-1 0 0,-1 0 0 0 0,1 0 1 0 0,-2 0-1 0 0,0-10 0 0 0,0 16-47 0 0,1 0-1 0 0,-1 0 0 0 0,0 0 0 0 0,0 0 0 0 0,0 0 1 0 0,0 1-1 0 0,0-1 0 0 0,-1 0 0 0 0,1 1 1 0 0,-1-1-1 0 0,0 1 0 0 0,0-1 0 0 0,0 1 0 0 0,0 0 1 0 0,0 0-1 0 0,0 0 0 0 0,-1 0 0 0 0,1 0 0 0 0,-1 1 1 0 0,1-1-1 0 0,-1 1 0 0 0,0-1 0 0 0,1 1 1 0 0,-1 0-1 0 0,0 0 0 0 0,0 0 0 0 0,0 1 0 0 0,-3-1 1 0 0,-1 0-174 0 0,0 0 1 0 0,0 0-1 0 0,0 1 1 0 0,0 1-1 0 0,0-1 1 0 0,1 1-1 0 0,-1 0 1 0 0,0 0-1 0 0,0 1 1 0 0,1 0 0 0 0,-10 4-1 0 0,-1 3-1159 0 0,-1 1 0 0 0,1 1-1 0 0,1 1 1 0 0,0 0 0 0 0,-23 22 0 0 0,16-13-1963 0 0,-22 19-2974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2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0 647 12105 0 0,'0'0'6487'0'0,"16"-8"-5397"0"0,25-13-364 0 0,50-33-1 0 0,245-164 1311 0 0,16 24-1499 0 0,-51 50-2150 0 0,-296 141 1377 0 0,9-2-952 0 0,-14 11-1587 0 0,-1 0 1880 0 0,-1-1 1 0 0,1 1 0 0 0,-1-1 0 0 0,0 0 0 0 0,-1 0 0 0 0,1 0 0 0 0,-1 0-1 0 0,0 0 1 0 0,-4 4 0 0 0,-16 23-3962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143 202 248 0 0,'0'0'18273'0'0,"14"-13"-18220"0"0,67-56-34 0 0,-79 68 7 0 0,-1-1 1 0 0,1 0-1 0 0,-1 1 0 0 0,1-1 1 0 0,-1 0-1 0 0,0 1 0 0 0,0-1 0 0 0,0 0 1 0 0,0 0-1 0 0,0 0 0 0 0,0 0 1 0 0,-1 0-1 0 0,1 0 0 0 0,-1 0 1 0 0,1-1-1 0 0,-1 1 0 0 0,0 0 0 0 0,0 0 1 0 0,0 0-1 0 0,0 0 0 0 0,0-1 1 0 0,0 1-1 0 0,0 0 0 0 0,-1 0 1 0 0,1 0-1 0 0,-1 0 0 0 0,0 0 0 0 0,0 0 1 0 0,1 0-1 0 0,-1 0 0 0 0,-1 0 1 0 0,-1-3-1 0 0,0 1 94 0 0,1 0 0 0 0,-1 0 0 0 0,0 0 0 0 0,-1 0 0 0 0,1 1 0 0 0,-1 0 0 0 0,0-1 0 0 0,0 1 0 0 0,0 0 0 0 0,0 1 0 0 0,0-1 0 0 0,0 1 0 0 0,-8-3 0 0 0,6 4-60 0 0,1 0 0 0 0,-1 0-1 0 0,0 1 1 0 0,1 0-1 0 0,-1 0 1 0 0,1 0 0 0 0,-1 1-1 0 0,0-1 1 0 0,1 1 0 0 0,-1 1-1 0 0,1-1 1 0 0,0 1-1 0 0,-1 0 1 0 0,1 0 0 0 0,0 1-1 0 0,0-1 1 0 0,0 1 0 0 0,1 0-1 0 0,-10 8 1 0 0,8-6-27 0 0,0 0 0 0 0,0 1 0 0 0,0 0 0 0 0,0 0 0 0 0,1 1-1 0 0,0-1 1 0 0,1 1 0 0 0,-1 0 0 0 0,1 1 0 0 0,1-1 0 0 0,-1 1 0 0 0,-4 15 0 0 0,7-17-30 0 0,0 1 0 0 0,1-1 0 0 0,0 1 1 0 0,0-1-1 0 0,0 1 0 0 0,1-1 0 0 0,0 1 0 0 0,0-1 0 0 0,0 0 0 0 0,1 1 0 0 0,0-1 0 0 0,0 0 0 0 0,1 0 1 0 0,-1 0-1 0 0,2 0 0 0 0,-1-1 0 0 0,0 1 0 0 0,1-1 0 0 0,8 10 0 0 0,-4-7-293 0 0,0-1-1 0 0,0 1 1 0 0,0-1-1 0 0,16 10 1 0 0,-14-11-661 0 0,0-1 1 0 0,0 0-1 0 0,1 0 1 0 0,12 3 0 0 0,-8-4-2485 0 0,4-3-1973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2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13745 0 0,'0'0'9316'0'0,"-8"16"-9014"0"0,-26 53-60 0 0,32-62-213 0 0,0 0 0 0 0,0-1-1 0 0,0 1 1 0 0,1 0 0 0 0,-1 1-1 0 0,2-1 1 0 0,-1 0-1 0 0,1 0 1 0 0,1 9 0 0 0,0 3 22 0 0,-3 65 56 0 0,1-22-293 0 0,9 97-1 0 0,-8-158 177 0 0,12 64-604 0 0,-11-60 467 0 0,0 0 0 0 0,1 1 1 0 0,0-1-1 0 0,0 0 0 0 0,1 0 0 0 0,-1-1 1 0 0,1 1-1 0 0,0 0 0 0 0,6 6 0 0 0,-8-10 39 0 0,0 0 0 0 0,0 0 0 0 0,1 0-1 0 0,-1 0 1 0 0,0 0 0 0 0,1 0-1 0 0,-1-1 1 0 0,0 1 0 0 0,1 0 0 0 0,-1-1-1 0 0,1 1 1 0 0,-1-1 0 0 0,1 1 0 0 0,-1-1-1 0 0,1 0 1 0 0,-1 1 0 0 0,1-1 0 0 0,-1 0-1 0 0,1 0 1 0 0,-1 0 0 0 0,1 0-1 0 0,0-1 1 0 0,-1 1 0 0 0,1 0 0 0 0,1-1-1 0 0,0-1-457 0 0,1 1 0 0 0,-1-1 0 0 0,0 0 0 0 0,0 0 0 0 0,0 0 0 0 0,0 0 0 0 0,0 0 0 0 0,4-6 0 0 0,13-17-4689 0 0,7-22-1730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37 414 13093 0 0,'0'0'9386'0'0,"-6"14"-9098"0"0,-20 48-116 0 0,25-60-168 0 0,0 1-1 0 0,0-1 0 0 0,1 1 0 0 0,-1 0 0 0 0,1-1 0 0 0,0 1 0 0 0,-1-1 0 0 0,1 1 0 0 0,0-1 0 0 0,1 1 0 0 0,-1 0 0 0 0,0-1 0 0 0,1 1 0 0 0,-1-1 1 0 0,1 1-1 0 0,0-1 0 0 0,0 1 0 0 0,0-1 0 0 0,0 0 0 0 0,0 1 0 0 0,1-1 0 0 0,-1 0 0 0 0,1 0 0 0 0,-1 0 0 0 0,1 0 0 0 0,0 0 0 0 0,0 0 1 0 0,2 1-1 0 0,0 0-11 0 0,1 0 0 0 0,-1 0 1 0 0,1 0-1 0 0,0-1 1 0 0,0 0-1 0 0,0 0 1 0 0,0 0-1 0 0,0 0 1 0 0,1-1-1 0 0,8 1 0 0 0,2-1-73 0 0,1-1-1 0 0,0-1 1 0 0,0 0-1 0 0,0-1 0 0 0,0-1 1 0 0,0 0-1 0 0,-1-2 0 0 0,0 0 1 0 0,20-8-1 0 0,-4-2-11 0 0,0-1 0 0 0,-2-1 0 0 0,42-31 0 0 0,-64 43 60 0 0,-1-1 0 0 0,0 0-1 0 0,7-9 1 0 0,-12 13 0 0 0,-1 1 0 0 0,1-1 0 0 0,-1 0 0 0 0,0 0 0 0 0,1 1 0 0 0,-1-1 0 0 0,0 0 0 0 0,0 0 0 0 0,-1 0 0 0 0,1-1 0 0 0,0 1 0 0 0,-1 0 0 0 0,1 0 0 0 0,-1 0 0 0 0,1 0 0 0 0,-1-1 0 0 0,0 1 0 0 0,-1-4 0 0 0,1 5 33 0 0,0 0-1 0 0,-1 0 0 0 0,1 1 1 0 0,-1-1-1 0 0,1 0 1 0 0,-1 1-1 0 0,1-1 1 0 0,-1 0-1 0 0,0 1 0 0 0,1-1 1 0 0,-1 1-1 0 0,0-1 1 0 0,1 1-1 0 0,-1-1 0 0 0,0 1 1 0 0,0 0-1 0 0,0-1 1 0 0,1 1-1 0 0,-1 0 0 0 0,0-1 1 0 0,0 1-1 0 0,0 0 1 0 0,0 0-1 0 0,1 0 1 0 0,-3 0-1 0 0,-26-1-161 0 0,21 2 27 0 0,3-1-395 0 0,8 1-622 0 0,12-1-414 0 0,7-5-241 0 0,-1-1-1 0 0,0-1 1 0 0,0 0 0 0 0,26-14-1 0 0,20-9 635 0 0,-41 20 2192 0 0,36-12 911 0 0,-55 21-680 0 0,0-1 0 0 0,-1 1 1 0 0,15-1-1 0 0,-21 3-995 0 0,1 0 1 0 0,-1 0-1 0 0,0 0 0 0 0,1 1 1 0 0,-1-1-1 0 0,0 0 1 0 0,0 0-1 0 0,0 0 1 0 0,0 0-1 0 0,0 1 1 0 0,0-1-1 0 0,0 1 0 0 0,0 3 174 0 0,1-2-405 0 0,0-1 1 0 0,-1 0-1 0 0,1 0 0 0 0,0 0 1 0 0,0 0-1 0 0,1 0 1 0 0,-1 0-1 0 0,0 0 1 0 0,1 0-1 0 0,-1 0 1 0 0,1 0-1 0 0,-1-1 0 0 0,1 1 1 0 0,0-1-1 0 0,0 1 1 0 0,0-1-1 0 0,0 0 1 0 0,0 0-1 0 0,0 1 1 0 0,0-2-1 0 0,0 1 0 0 0,0 0 1 0 0,1 0-1 0 0,-1-1 1 0 0,0 1-1 0 0,1-1 1 0 0,2 1-1 0 0,4 0-75 0 0,1 0 1 0 0,-1-1-1 0 0,1 0 1 0 0,-1 0-1 0 0,15-4 0 0 0,-7 1-39 0 0,0-2-1 0 0,0 0 1 0 0,20-10-1 0 0,46-26 165 0 0,-81 40-68 0 0,10-5 23 0 0,62-35 186 0 0,-63 34-100 0 0,0 0 0 0 0,-1-1-1 0 0,1-1 1 0 0,10-11 0 0 0,-19 18-101 0 0,-1 0-1 0 0,1 0 1 0 0,0 0 0 0 0,-1 0 0 0 0,1-1-1 0 0,-1 1 1 0 0,0 0 0 0 0,1-1-1 0 0,-1 1 1 0 0,0-1 0 0 0,-1 0 0 0 0,1 1-1 0 0,0-1 1 0 0,-1 0 0 0 0,0 1 0 0 0,1-1-1 0 0,-1 0 1 0 0,0 1 0 0 0,0-1 0 0 0,-1 0-1 0 0,1 0 1 0 0,-1 1 0 0 0,0-4 0 0 0,-1 2 19 0 0,1 0 1 0 0,-1 0 0 0 0,-1 0 0 0 0,1 0 0 0 0,0 1 0 0 0,-1-1 0 0 0,0 1 0 0 0,1 0 0 0 0,-1 0 0 0 0,-1 0 0 0 0,1 0 0 0 0,0 0 0 0 0,-8-4 0 0 0,1 2-39 0 0,0 0-1 0 0,0 1 1 0 0,0 0-1 0 0,-1 0 1 0 0,0 1-1 0 0,0 1 1 0 0,0 0-1 0 0,-12-1 1 0 0,-5 1-590 0 0,1 1 0 0 0,-32 4-1 0 0,47-2-130 0 0,0 1 0 0 0,-21 6 0 0 0,-4 4-5042 0 0,20-5 14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13045 0 0,'0'0'8066'0'0,"1"9"-7949"0"0,6 26-66 0 0,-6-33-52 0 0,0 1 1 0 0,0-1 0 0 0,0 1-1 0 0,1-1 1 0 0,-1 0 0 0 0,1 0 0 0 0,0 0-1 0 0,-1 0 1 0 0,1 0 0 0 0,0 0-1 0 0,0 0 1 0 0,0 0 0 0 0,1-1 0 0 0,-1 1-1 0 0,0-1 1 0 0,1 1 0 0 0,-1-1-1 0 0,0 0 1 0 0,1 0 0 0 0,0 0 0 0 0,-1-1-1 0 0,4 2 1 0 0,-16-3-933 0 0,0 1-1 0 0,0 0 1 0 0,0 0-1 0 0,0 1 1 0 0,0 1-1 0 0,-10 2 1 0 0,-20 7-4926 0 0,10-2 352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3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58 3724 0 0,'0'0'13418'0'0,"-1"13"-12652"0"0,-4 40-188 0 0,5-51-540 0 0,0 0-1 0 0,0 0 1 0 0,0 0-1 0 0,0-1 0 0 0,1 1 1 0 0,-1 0-1 0 0,1 0 1 0 0,-1 0-1 0 0,1 0 0 0 0,0-1 1 0 0,-1 1-1 0 0,1 0 1 0 0,0-1-1 0 0,0 1 1 0 0,0-1-1 0 0,0 1 0 0 0,0-1 1 0 0,1 1-1 0 0,-1-1 1 0 0,0 0-1 0 0,4 3 0 0 0,-2-2 25 0 0,0-1-1 0 0,1 1 0 0 0,-1-1 0 0 0,0 1 0 0 0,1-1 0 0 0,-1 0 0 0 0,7 1 0 0 0,-1-1 18 0 0,1 0-1 0 0,-1-1 1 0 0,0 0 0 0 0,0 0 0 0 0,0-1-1 0 0,0 0 1 0 0,1 0 0 0 0,-1-1 0 0 0,9-4-1 0 0,-12 4-49 0 0,0 0 0 0 0,0 0 0 0 0,-1-1 0 0 0,1 0 0 0 0,-1 0 0 0 0,0 0 0 0 0,0-1 0 0 0,0 0 1 0 0,0 0-1 0 0,-1 0 0 0 0,1-1 0 0 0,-1 1 0 0 0,0-1 0 0 0,4-7 0 0 0,-7 10-27 0 0,1 0 1 0 0,-1 0 0 0 0,0 0-1 0 0,0 0 1 0 0,-1 0 0 0 0,1 0 0 0 0,0 0-1 0 0,-1 0 1 0 0,1-1 0 0 0,-1 1-1 0 0,0 0 1 0 0,1 0 0 0 0,-1-1 0 0 0,0 1-1 0 0,-1 0 1 0 0,1 0 0 0 0,0-1-1 0 0,-1 1 1 0 0,1 0 0 0 0,-1 0 0 0 0,1 0-1 0 0,-1 0 1 0 0,0-1 0 0 0,0 1-1 0 0,0 0 1 0 0,0 0 0 0 0,-1 1 0 0 0,1-1-1 0 0,0 0 1 0 0,-1 0 0 0 0,1 1-1 0 0,-1-1 1 0 0,0 1 0 0 0,-3-3-1 0 0,-1 0-100 0 0,0 0-1 0 0,0 1 1 0 0,0-1-1 0 0,-1 1 0 0 0,1 1 1 0 0,-1-1-1 0 0,0 1 0 0 0,1 1 1 0 0,-15-3-1 0 0,2 3-359 0 0,1 0 0 0 0,-1 1 0 0 0,0 1 0 0 0,1 1 0 0 0,-32 7 0 0 0,19-1-2317 0 0,0 2 1 0 0,-47 21-1 0 0,37-11-2478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4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32 109 1668 0 0,'0'0'8867'0'0,"-1"-13"-8342"0"0,0-5-291 0 0,-2-45 2019 0 0,3 62-2168 0 0,-1 0 1 0 0,1 0-1 0 0,-1 0 1 0 0,1 1 0 0 0,-1-1-1 0 0,0 0 1 0 0,1 0-1 0 0,-1 0 1 0 0,0 1 0 0 0,0-1-1 0 0,0 0 1 0 0,1 1 0 0 0,-1-1-1 0 0,0 1 1 0 0,0-1-1 0 0,0 1 1 0 0,0-1 0 0 0,0 1-1 0 0,0 0 1 0 0,0-1-1 0 0,-2 1 350 0 0,-4 0-5558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5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36 262 5581 0 0,'0'0'11427'0'0,"-7"-4"-10979"0"0,-18-9 65 0 0,25 13-502 0 0,-1 0 1 0 0,1 0-1 0 0,0 0 0 0 0,0-1 1 0 0,0 1-1 0 0,0 0 0 0 0,0 0 0 0 0,-1 0 1 0 0,1 0-1 0 0,0 0 0 0 0,0 0 1 0 0,0 0-1 0 0,0-1 0 0 0,0 1 1 0 0,-1 0-1 0 0,1 0 0 0 0,0 0 1 0 0,0 0-1 0 0,0 0 0 0 0,0-1 1 0 0,0 1-1 0 0,0 0 0 0 0,0 0 1 0 0,0 0-1 0 0,0 0 0 0 0,0-1 0 0 0,0 1 1 0 0,0 0-1 0 0,0 0 0 0 0,0 0 1 0 0,0-1-1 0 0,0 1 0 0 0,0 0 1 0 0,0 0-1 0 0,0 0 0 0 0,0 0 1 0 0,0-1-1 0 0,0 1 0 0 0,0 0 1 0 0,0 0-1 0 0,0 0 0 0 0,0 0 0 0 0,0-1 1 0 0,0 1-1 0 0,1 0 0 0 0,-1 0 1 0 0,0 0-1 0 0,8-5 302 0 0,-5 4-168 0 0,30-24-21 0 0,-2-1 0 0 0,0-1 0 0 0,35-43 0 0 0,-41 44-463 0 0,-13 12-139 0 0,-7 8-239 0 0,1 0-1 0 0,0 0 1 0 0,0 0 0 0 0,0 1 0 0 0,13-9-1 0 0,-16 13-583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5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1 375 4608 0 0,'0'0'13926'0'0,"12"-16"-12838"0"0,40-53-211 0 0,36-36 210 0 0,13-23-1898 0 0,-99 125 350 0 0,16-28-557 0 0,-15 20-1846 0 0,-1 0-3454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50 1632 0 0,'0'0'17098'0'0,"-3"-8"-16229"0"0,-7-26-127 0 0,10 34-728 0 0,0 0 0 0 0,0-1 1 0 0,0 1-1 0 0,0 0 1 0 0,0 0-1 0 0,0 0 1 0 0,0-1-1 0 0,0 1 1 0 0,-1 0-1 0 0,1 0 0 0 0,0-1 1 0 0,0 1-1 0 0,0 0 1 0 0,0 0-1 0 0,0 0 1 0 0,1-1-1 0 0,-1 1 1 0 0,0 0-1 0 0,0 0 0 0 0,0-1 1 0 0,0 1-1 0 0,0 0 1 0 0,0 0-1 0 0,0 0 1 0 0,0-1-1 0 0,0 1 1 0 0,0 0-1 0 0,1 0 0 0 0,-1 0 1 0 0,0 0-1 0 0,0-1 1 0 0,0 1-1 0 0,0 0 1 0 0,1 0-1 0 0,-1 0 1 0 0,0 0-1 0 0,0 0 0 0 0,0 0 1 0 0,1-1-1 0 0,-1 1 1 0 0,0 0-1 0 0,0 0 1 0 0,0 0-1 0 0,1 0 1 0 0,-1 0-1 0 0,0 0 0 0 0,0 0 1 0 0,1 0-1 0 0,-1 0 1 0 0,11 4 411 0 0,-9-3-287 0 0,118 40 1856 0 0,82 34-1672 0 0,-195-71-338 0 0,1 0 0 0 0,-1 0 1 0 0,0 0-1 0 0,0 1 0 0 0,0 0 1 0 0,-1 1-1 0 0,1-1 0 0 0,8 12 1 0 0,-13-14-2 0 0,0-1 0 0 0,0 1 1 0 0,0 0-1 0 0,-1 1 1 0 0,1-1-1 0 0,-1 0 0 0 0,0 0 1 0 0,0 1-1 0 0,0-1 1 0 0,0 0-1 0 0,-1 1 1 0 0,1-1-1 0 0,-1 1 0 0 0,0-1 1 0 0,0 1-1 0 0,0-1 1 0 0,0 1-1 0 0,-1-1 0 0 0,1 1 1 0 0,-1-1-1 0 0,0 0 1 0 0,0 1-1 0 0,-2 4 0 0 0,-1 0-74 0 0,-1 0 0 0 0,0 0 0 0 0,0 0 0 0 0,0 0-1 0 0,-1-1 1 0 0,-13 13 0 0 0,-47 36-741 0 0,43-38 500 0 0,-43 36-871 0 0,-8 7-2215 0 0,24-21-4928 0 0,30-28 483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124 439 5064 0 0,'0'0'13106'0'0,"0"14"-11975"0"0,17 197 1472 0 0,-12-181-2455 0 0,2 1 1 0 0,1-1-1 0 0,2 0 0 0 0,0-1 1 0 0,26 48-1 0 0,-66-111 171 0 0,7 2-346 0 0,1 0-1 0 0,2-1 0 0 0,1-1 0 0 0,2-1 0 0 0,1-1 0 0 0,2-1 0 0 0,1 1 1 0 0,2-2-1 0 0,-11-72 0 0 0,16 54-107 0 0,2 1 1 0 0,5-69-1 0 0,0 111 128 0 0,0-1 0 0 0,1 0 0 0 0,1 0-1 0 0,0 1 1 0 0,0-1 0 0 0,12-24 0 0 0,-13 33-1 0 0,1 0 0 0 0,0 0 0 0 0,-1 0 0 0 0,2 1 0 0 0,-1-1 0 0 0,1 1 0 0 0,-1 0 0 0 0,1 0 0 0 0,0 0 0 0 0,1 0 0 0 0,-1 1 0 0 0,1 0 0 0 0,-1 0 0 0 0,1 0 0 0 0,0 0 0 0 0,0 1 0 0 0,0 0 0 0 0,0 0 0 0 0,1 0 0 0 0,5 0 0 0 0,-1 0 11 0 0,0 1-1 0 0,0 0 1 0 0,0 1-1 0 0,0 0 1 0 0,0 1-1 0 0,0 0 0 0 0,0 0 1 0 0,0 1-1 0 0,0 0 1 0 0,-1 1-1 0 0,1 0 1 0 0,-1 1-1 0 0,0 0 0 0 0,0 0 1 0 0,0 1-1 0 0,0 0 1 0 0,-1 0-1 0 0,0 1 1 0 0,0 1-1 0 0,0-1 0 0 0,-1 1 1 0 0,0 0-1 0 0,0 1 1 0 0,-1-1-1 0 0,0 2 1 0 0,0-1-1 0 0,-1 0 0 0 0,0 1 1 0 0,-1 0-1 0 0,0 0 1 0 0,0 1-1 0 0,-1-1 1 0 0,3 14-1 0 0,-4-10 16 0 0,0 0 1 0 0,-2 0-1 0 0,1 0 1 0 0,-2 0-1 0 0,0 0 1 0 0,0 0-1 0 0,-1-1 1 0 0,-1 1-1 0 0,0 0 1 0 0,-1-1-1 0 0,0 0 0 0 0,-1 0 1 0 0,0 0-1 0 0,-8 13 1 0 0,11-21-16 0 0,-1 1-4 0 0,0 0 1 0 0,1-1 0 0 0,-1 1 0 0 0,1 0-1 0 0,1 0 1 0 0,-1 0 0 0 0,1 0 0 0 0,0 1 0 0 0,-1 6-1 0 0,2-12-1 0 0,0 1-1 0 0,1 0 1 0 0,-1-1-1 0 0,0 1 1 0 0,0-1-1 0 0,1 1 1 0 0,-1 0-1 0 0,0-1 1 0 0,1 1-1 0 0,-1-1 1 0 0,1 1-1 0 0,-1-1 1 0 0,1 1-1 0 0,-1-1 1 0 0,1 0-1 0 0,-1 1 1 0 0,1-1-1 0 0,-1 0 1 0 0,1 1-1 0 0,0-1 1 0 0,-1 0-1 0 0,1 0 1 0 0,-1 1-1 0 0,1-1 1 0 0,0 0-1 0 0,22 6-17 0 0,-15-5-3 0 0,-2 0 32 0 0,0 1-1 0 0,0 0 0 0 0,0 0 0 0 0,0 1 0 0 0,0-1 1 0 0,-1 1-1 0 0,1 0 0 0 0,-1 1 0 0 0,0-1 0 0 0,0 1 0 0 0,0 0 1 0 0,0 1-1 0 0,0-1 0 0 0,-1 1 0 0 0,0 0 0 0 0,0 0 1 0 0,-1 0-1 0 0,1 0 0 0 0,-1 1 0 0 0,0-1 0 0 0,0 1 1 0 0,-1 0-1 0 0,0 0 0 0 0,0 0 0 0 0,0 0 0 0 0,-1 0 1 0 0,1 0-1 0 0,-2 1 0 0 0,1-1 0 0 0,-1 0 0 0 0,0 8 0 0 0,-1-9-17 0 0,0 0-1 0 0,0 0 0 0 0,0 1 0 0 0,-1-1 1 0 0,0 0-1 0 0,0 0 0 0 0,0-1 1 0 0,-1 1-1 0 0,1 0 0 0 0,-1-1 0 0 0,0 1 1 0 0,-1-1-1 0 0,1 0 0 0 0,-8 7 0 0 0,-6 4-459 0 0,0 0 0 0 0,-22 13 0 0 0,32-23 214 0 0,0 0-33 0 0,-74 55-4223 0 0,29-13-4981 0 0,28-20 3848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4972 0 0,'0'0'4609'0'0,"1"-13"-3331"0"0,4-42-95 0 0,-4 49-804 0 0,0 1-1 0 0,0-1 0 0 0,1 1 0 0 0,-1-1 0 0 0,1 1 1 0 0,0 0-1 0 0,5-8 0 0 0,-5 10-164 0 0,0 1-1 0 0,0-1 1 0 0,0 0-1 0 0,0 1 1 0 0,0-1 0 0 0,1 1-1 0 0,-1 0 1 0 0,1 0-1 0 0,0 0 1 0 0,4-2-1 0 0,-1 1-28 0 0,0 1 0 0 0,0 0 0 0 0,0 1 1 0 0,0-1-1 0 0,1 1 0 0 0,-1 0 0 0 0,0 1 0 0 0,1 0 0 0 0,-1 0 0 0 0,1 0 0 0 0,10 2 0 0 0,2 1 68 0 0,0 1 0 0 0,-1 1 0 0 0,1 1 0 0 0,-1 1 1 0 0,18 8-1 0 0,4 5 118 0 0,39 27 1 0 0,-47-26-301 0 0,0 2 0 0 0,-2 1 0 0 0,0 2 0 0 0,-2 0 0 0 0,-1 2 0 0 0,-2 1 0 0 0,37 53 1 0 0,-46-56-148 0 0,0 1 0 0 0,-2 1 0 0 0,0 0 0 0 0,-2 1 0 0 0,-2 0 0 0 0,0 1 0 0 0,-2 0 0 0 0,-1 1 0 0 0,5 60 0 0 0,-10-49-709 0 0,-4 74 1 0 0,0-101 330 0 0,0 0 0 0 0,-1 0 0 0 0,0-1 1 0 0,-1 1-1 0 0,-1-1 0 0 0,0 0 1 0 0,-1 0-1 0 0,-11 19 0 0 0,15-29 118 0 0,-1 0 0 0 0,1-1 0 0 0,-1 1-1 0 0,0-1 1 0 0,-1 0 0 0 0,1 0 0 0 0,0 0 0 0 0,-6 3-1 0 0,8-5 251 0 0,0-1 0 0 0,0 1-1 0 0,0-1 1 0 0,0 1-1 0 0,0-1 1 0 0,0 1 0 0 0,0-1-1 0 0,0 0 1 0 0,0 0-1 0 0,0 1 1 0 0,0-1 0 0 0,0 0-1 0 0,-1 0 1 0 0,1 0 0 0 0,0 0-1 0 0,0 0 1 0 0,0 0-1 0 0,0-1 1 0 0,0 1 0 0 0,0 0-1 0 0,-1 0 1 0 0,1-1-1 0 0,0 1 1 0 0,0-1 0 0 0,0 1-1 0 0,0-1 1 0 0,0 0-1 0 0,0 1 1 0 0,1-1 0 0 0,-1 0-1 0 0,0 1 1 0 0,0-1 0 0 0,0 0-1 0 0,1 0 1 0 0,-1 0-1 0 0,0 0 1 0 0,0-1 0 0 0,-3-4-332 0 0,1-1 1 0 0,-1 0-1 0 0,1 0 1 0 0,1 0-1 0 0,0 0 0 0 0,-4-14 1 0 0,-2-49-618 0 0,5 44 1378 0 0,-3-52 3034 0 0,4 26 4167 0 0,4 53-6626 0 0,2 3-643 0 0,0 0-1 0 0,-1 0 1 0 0,1 1 0 0 0,-1 0-1 0 0,1-1 1 0 0,-1 1-1 0 0,-1 1 1 0 0,1-1-1 0 0,2 9 1 0 0,1-1 25 0 0,10 27 120 0 0,-3 1 0 0 0,-1 1 0 0 0,11 69 0 0 0,3 13-560 0 0,-19-98-89 0 0,1 0 0 0 0,18 39 0 0 0,-25-64 206 0 0,2 7-300 0 0,2 0 0 0 0,7 11-1 0 0,-11-17 206 0 0,0-1-1 0 0,0 1 1 0 0,0-1-1 0 0,1 1 0 0 0,-1-1 1 0 0,0 0-1 0 0,1 0 1 0 0,-1 0-1 0 0,1 0 1 0 0,-1 0-1 0 0,1 0 1 0 0,0 0-1 0 0,-1 0 0 0 0,1 0 1 0 0,0-1-1 0 0,0 1 1 0 0,-1-1-1 0 0,1 1 1 0 0,2-1-1 0 0,-3 0 82 0 0,0 0 0 0 0,-1 0 1 0 0,1-1-1 0 0,0 1 0 0 0,0 0 0 0 0,-1-1 0 0 0,1 1 0 0 0,0-1 0 0 0,-1 1 1 0 0,1-1-1 0 0,-1 1 0 0 0,1-1 0 0 0,0 1 0 0 0,-1-1 0 0 0,1 1 1 0 0,-1-1-1 0 0,1 0 0 0 0,-1 1 0 0 0,0-1 0 0 0,1 0 0 0 0,-1 1 1 0 0,0-1-1 0 0,1 0 0 0 0,-1-1 0 0 0,7-24-80 0 0,-5 18 114 0 0,2-8 190 0 0,3-12 1083 0 0,20-50 1 0 0,-23 69-1136 0 0,0 0 1 0 0,1 1-1 0 0,0 0 1 0 0,0 0-1 0 0,1 1 1 0 0,0-1-1 0 0,0 1 1 0 0,1 0-1 0 0,13-10 1 0 0,-13 12-321 0 0,0 0 0 0 0,0 0 0 0 0,0 1 0 0 0,1 0 0 0 0,11-4 0 0 0,-25 19-5773 0 0,-4-2 1943 0 0,-10 4-1271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4224 0 0,'0'0'13013'0'0,"17"-2"-11679"0"0,55-2-297 0 0,-67 4-939 0 0,0 0 0 0 0,-1 1-1 0 0,1 0 1 0 0,0 0 0 0 0,-1 0-1 0 0,1 0 1 0 0,-1 1 0 0 0,1 0-1 0 0,-1 0 1 0 0,0 0 0 0 0,1 0-1 0 0,4 5 1 0 0,4 1 137 0 0,16 9 280 0 0,40 32 1 0 0,-56-39-362 0 0,0 2 0 0 0,-1-1 0 0 0,0 2-1 0 0,18 25 1 0 0,-26-33-127 0 0,-1 1 0 0 0,0-1 0 0 0,3 11-1 0 0,-5-15-25 0 0,-1 1 0 0 0,1-1 0 0 0,-1 0 0 0 0,0 1-1 0 0,0-1 1 0 0,1 0 0 0 0,-1 1 0 0 0,0-1 0 0 0,0 1 0 0 0,-1 1 0 0 0,1-3 0 0 0,0 1 1 0 0,0-1 0 0 0,0 1-1 0 0,-1-1 1 0 0,1 1 0 0 0,0-1-1 0 0,0 0 1 0 0,-1 1 0 0 0,1-1-1 0 0,0 1 1 0 0,-1-1 0 0 0,1 0-1 0 0,0 1 1 0 0,-1-1 0 0 0,1 0-1 0 0,-1 1 1 0 0,1-1 0 0 0,0 0-1 0 0,-1 0 1 0 0,1 1 0 0 0,-1-1-1 0 0,1 0 1 0 0,-1 0 0 0 0,1 0-1 0 0,-1 0 1 0 0,1 0 0 0 0,-1 0-1 0 0,0 0 1 0 0,-2 1 14 0 0,0-1-1 0 0,1 0 0 0 0,-1 0 1 0 0,0 0-1 0 0,0 0 1 0 0,0-1-1 0 0,0 1 0 0 0,0-1 1 0 0,1 1-1 0 0,-1-1 1 0 0,0 0-1 0 0,0 0 1 0 0,1-1-1 0 0,-1 1 0 0 0,1 0 1 0 0,-1-1-1 0 0,-1-1 1 0 0,0 0-14 0 0,1-1 0 0 0,0 1 0 0 0,0 0 0 0 0,0-1 0 0 0,1 0 1 0 0,-1 0-1 0 0,1 0 0 0 0,0 0 0 0 0,0 0 0 0 0,-2-4 0 0 0,1-3-29 0 0,0 1 1 0 0,1-1-1 0 0,0 1 0 0 0,0-1 0 0 0,1 0 0 0 0,1 0 1 0 0,0 0-1 0 0,2-17 0 0 0,-1 20 18 0 0,1 0 0 0 0,0 0 1 0 0,1 1-1 0 0,-1-1 0 0 0,1 0 0 0 0,1 1 0 0 0,0 0 0 0 0,0-1 0 0 0,0 2 1 0 0,1-1-1 0 0,8-10 0 0 0,-8 12 10 0 0,-1 1-1 0 0,1-1 1 0 0,0 1 0 0 0,0 1 0 0 0,0-1-1 0 0,1 0 1 0 0,-1 1 0 0 0,1 0 0 0 0,0 1 0 0 0,0-1-1 0 0,0 1 1 0 0,0 0 0 0 0,0 1 0 0 0,0-1-1 0 0,11 0 1 0 0,-11 2 28 0 0,0 0 0 0 0,0 1 1 0 0,0-1-1 0 0,0 1 0 0 0,0 0 0 0 0,0 1 0 0 0,0 0 0 0 0,-1-1 0 0 0,1 2 1 0 0,0-1-1 0 0,-1 1 0 0 0,0 0 0 0 0,1 0 0 0 0,-1 0 0 0 0,0 1 0 0 0,-1 0 1 0 0,1 0-1 0 0,-1 0 0 0 0,1 0 0 0 0,3 6 0 0 0,-2-2-108 0 0,1 1 1 0 0,-2 0-1 0 0,1 1 0 0 0,-1-1 0 0 0,-1 1 1 0 0,1 0-1 0 0,-2 0 0 0 0,1 0 0 0 0,-1 1 0 0 0,-1-1 1 0 0,0 1-1 0 0,-1-1 0 0 0,0 1 0 0 0,0 0 1 0 0,-1 0-1 0 0,-1 0 0 0 0,0-1 0 0 0,0 1 0 0 0,-4 15 1 0 0,-2-10-2211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28 214 1396 0 0,'0'0'17306'0'0,"11"13"-16565"0"0,1 2-444 0 0,17 25 0 0 0,-28-37-260 0 0,1 0-1 0 0,-1 0 1 0 0,0 0 0 0 0,0 1-1 0 0,0-1 1 0 0,0 0 0 0 0,0 0-1 0 0,-1 1 1 0 0,1-1-1 0 0,-1 0 1 0 0,0 1 0 0 0,0-1-1 0 0,-1 0 1 0 0,1 1 0 0 0,0-1-1 0 0,-1 0 1 0 0,0 1-1 0 0,0-1 1 0 0,-2 4 0 0 0,0 5 72 0 0,-8 28 117 0 0,-1 0 0 0 0,-2-1-1 0 0,-23 45 1 0 0,33-80-374 0 0,2-9 47 0 0,4-15-75 0 0,-2 18 148 0 0,6-49-94 0 0,2 0 0 0 0,29-93 0 0 0,-35 139 116 0 0,1-5 109 0 0,1 0 0 0 0,0 0 1 0 0,9-16-1 0 0,-11 24-74 0 0,-1-1 1 0 0,1 1 0 0 0,-1 0 0 0 0,1 0-1 0 0,0 0 1 0 0,0 0 0 0 0,0 1 0 0 0,0-1 0 0 0,0 0-1 0 0,0 1 1 0 0,0-1 0 0 0,1 1 0 0 0,-1 0-1 0 0,1 0 1 0 0,-1 0 0 0 0,1 0 0 0 0,-1 0-1 0 0,1 0 1 0 0,-1 1 0 0 0,4-1 0 0 0,1 1 4 0 0,0 0-1 0 0,-1 0 1 0 0,1 1 0 0 0,0 0 0 0 0,0 0 0 0 0,10 4 0 0 0,39 18 32 0 0,-37-15-42 0 0,20 7 0 0 0,-23-11-19 0 0,-1 0-1 0 0,1-1 1 0 0,0-1-1 0 0,0-1 1 0 0,0 0-1 0 0,-1-1 0 0 0,1 0 1 0 0,17-3-1 0 0,-23 1 5 0 0,-1 0-1 0 0,0 0 0 0 0,0 0 0 0 0,0-1 1 0 0,0-1-1 0 0,0 1 0 0 0,-1-1 0 0 0,1-1 1 0 0,-1 0-1 0 0,0 0 0 0 0,0 0 0 0 0,-1-1 1 0 0,0 0-1 0 0,12-13 0 0 0,-17 16-5 0 0,1 0 0 0 0,-1-1 1 0 0,0 1-1 0 0,0 0 0 0 0,0-1 0 0 0,-1 1 0 0 0,1-1 1 0 0,-1 0-1 0 0,0 0 0 0 0,0 0 0 0 0,0 1 0 0 0,0-1 1 0 0,-1 0-1 0 0,1 0 0 0 0,-1 0 0 0 0,0 0 0 0 0,0 0 0 0 0,-1 0 1 0 0,1 0-1 0 0,-1 0 0 0 0,0 0 0 0 0,0 0 0 0 0,0 1 1 0 0,0-1-1 0 0,-1 0 0 0 0,-2-4 0 0 0,0 2-63 0 0,1 0 1 0 0,-1 1-1 0 0,-1-1 0 0 0,1 1 0 0 0,-1 0 0 0 0,0 0 1 0 0,0 0-1 0 0,0 1 0 0 0,-1-1 0 0 0,1 1 0 0 0,-1 1 1 0 0,0-1-1 0 0,-1 1 0 0 0,-6-3 0 0 0,-1 1-297 0 0,0 1-1 0 0,0 1 0 0 0,0 0 0 0 0,-22-2 0 0 0,28 5-268 0 0,0 0-1 0 0,-1 0 1 0 0,-13 3 0 0 0,17-2-70 0 0,1 0 0 0 0,0 0 1 0 0,0 0-1 0 0,0 1 0 0 0,0 0 1 0 0,0-1-1 0 0,0 2 0 0 0,-4 1 1 0 0,0 3-4064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8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29 6049 0 0,'0'0'13126'0'0,"-3"-6"-12845"0"0,1 3-221 0 0,-7-14 96 0 0,9 17-152 0 0,0 0-1 0 0,0-1 1 0 0,0 1 0 0 0,0 0 0 0 0,0 0-1 0 0,0 0 1 0 0,0 0 0 0 0,0 0-1 0 0,0 0 1 0 0,0 0 0 0 0,0 0-1 0 0,0 0 1 0 0,0 0 0 0 0,-1 0-1 0 0,1 0 1 0 0,0 0 0 0 0,0 0-1 0 0,0-1 1 0 0,0 1 0 0 0,0 0 0 0 0,0 0-1 0 0,0 0 1 0 0,0 0 0 0 0,0 0-1 0 0,0 0 1 0 0,0 0 0 0 0,0 0-1 0 0,0 0 1 0 0,0 0 0 0 0,0 0-1 0 0,-1 0 1 0 0,1 0 0 0 0,0 0-1 0 0,0 0 1 0 0,0 0 0 0 0,0 0 0 0 0,0 0-1 0 0,0 0 1 0 0,0 0 0 0 0,0 0-1 0 0,0 0 1 0 0,0 0 0 0 0,0 0-1 0 0,0 0 1 0 0,-1 0 0 0 0,1 0-1 0 0,0 0 1 0 0,0 0 0 0 0,0 0-1 0 0,0 0 1 0 0,0 0 0 0 0,0 0 0 0 0,0 0-1 0 0,0 1 1 0 0,0-1 0 0 0,0 0-1 0 0,0 0 1 0 0,0 0 0 0 0,0 0-1 0 0,0 0 1 0 0,0 0 0 0 0,0 13 451 0 0,6 32-129 0 0,3-1 0 0 0,1 0 0 0 0,2 0 0 0 0,26 62 0 0 0,-31-90-344 0 0,-4-7-25 0 0,1-2-1 0 0,0 1 1 0 0,8 13 0 0 0,-10-19 33 0 0,-1 0 1 0 0,1 0-1 0 0,0 0 1 0 0,0-1-1 0 0,0 1 1 0 0,-1-1-1 0 0,2 1 1 0 0,-1-1 0 0 0,0 1-1 0 0,0-1 1 0 0,0 0-1 0 0,0 0 1 0 0,1 0-1 0 0,-1-1 1 0 0,1 1 0 0 0,-1 0-1 0 0,5 0 1 0 0,-3-1-9 0 0,-1 0 0 0 0,1-1 0 0 0,0 1 1 0 0,0-1-1 0 0,-1 0 0 0 0,1 0 1 0 0,0 0-1 0 0,-1 0 0 0 0,1-1 0 0 0,-1 1 1 0 0,0-1-1 0 0,1 0 0 0 0,-1 0 0 0 0,0 0 1 0 0,0 0-1 0 0,0-1 0 0 0,0 1 0 0 0,-1-1 1 0 0,5-5-1 0 0,2-4-15 0 0,0 1 0 0 0,-1-1 0 0 0,12-26 0 0 0,-12 21 150 0 0,-1 0 0 0 0,8-30 0 0 0,-15 47-103 0 0,0 0-1 0 0,0-1 1 0 0,0 1-1 0 0,0-1 0 0 0,0 1 1 0 0,0 0-1 0 0,0-1 1 0 0,1 1-1 0 0,-1 0 1 0 0,0-1-1 0 0,0 1 0 0 0,0 0 1 0 0,1-1-1 0 0,-1 1 1 0 0,0 0-1 0 0,0 0 0 0 0,1-1 1 0 0,-1 1-1 0 0,0 0 1 0 0,0 0-1 0 0,1-1 1 0 0,-1 1-1 0 0,0 0 0 0 0,1 0 1 0 0,-1 0-1 0 0,0 0 1 0 0,1-1-1 0 0,-1 1 1 0 0,1 0-1 0 0,-1 0 0 0 0,0 0 1 0 0,1 0-1 0 0,-1 0 1 0 0,0 0-1 0 0,1 0 0 0 0,-1 0 1 0 0,1 0-1 0 0,-1 0 1 0 0,0 0-1 0 0,1 0 1 0 0,-1 0-1 0 0,0 1 0 0 0,1-1 1 0 0,-1 0-1 0 0,0 0 1 0 0,1 0-1 0 0,-1 0 1 0 0,0 1-1 0 0,1-1 0 0 0,15 13 112 0 0,-16-13-112 0 0,9 10 32 0 0,-1 0-1 0 0,0 0 1 0 0,-1 1 0 0 0,0 0 0 0 0,0 0-1 0 0,-1 0 1 0 0,8 25 0 0 0,21 92-1405 0 0,-26-93 1 0 0,-7-26 496 0 0,2 8-1293 0 0,-3-7-4018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4 312 168 0 0,'0'0'19853'0'0,"-1"-7"-19388"0"0,0 2-379 0 0,1 3-64 0 0,-1 1-1 0 0,1-1 1 0 0,0 0-1 0 0,-1 0 1 0 0,1 1 0 0 0,0-1-1 0 0,0 0 1 0 0,0 0 0 0 0,1 0-1 0 0,-1 1 1 0 0,0-1 0 0 0,0 0-1 0 0,1 1 1 0 0,-1-1 0 0 0,1 0-1 0 0,0 1 1 0 0,-1-1 0 0 0,1 0-1 0 0,0 1 1 0 0,0-1 0 0 0,0 1-1 0 0,0 0 1 0 0,0-1 0 0 0,3-1-1 0 0,67-44 427 0 0,-46 32-442 0 0,-1-1 0 0 0,27-24 0 0 0,-46 37-187 0 0,-1-2 0 0 0,0 1 1 0 0,-1 0-1 0 0,1-1 0 0 0,-1 0 1 0 0,0 0-1 0 0,0 0 0 0 0,0 0 0 0 0,0 0 1 0 0,-1 0-1 0 0,0-1 0 0 0,0 1 1 0 0,-1-1-1 0 0,0 0 0 0 0,0 1 1 0 0,1-7-1 0 0,-3 11 137 0 0,1 0-1 0 0,0 0 1 0 0,-1 0-1 0 0,1 0 1 0 0,0 0-1 0 0,-1 0 1 0 0,1 0-1 0 0,-1 0 1 0 0,0 0-1 0 0,1 0 1 0 0,-1 1-1 0 0,0-1 1 0 0,1 0-1 0 0,-1 0 1 0 0,0 1-1 0 0,0-1 1 0 0,0 0-1 0 0,0 1 1 0 0,0-1-1 0 0,0 1 1 0 0,0-1-1 0 0,0 1 1 0 0,0 0-1 0 0,0-1 1 0 0,-2 1-1 0 0,-32-8-499 0 0,29 7 496 0 0,-2 0 240 0 0,1-1 1 0 0,0 1-1 0 0,0-1 0 0 0,0-1 0 0 0,0 1 0 0 0,-11-6 1620 0 0,28 8-974 0 0,9 5-657 0 0,0 1 0 0 0,-1 0 0 0 0,0 1 0 0 0,0 1 0 0 0,-1 1 0 0 0,0 1 0 0 0,0 0 0 0 0,-1 1 0 0 0,25 22 0 0 0,-37-29-173 0 0,-1 0 1 0 0,1 0-1 0 0,0 1 0 0 0,-1-1 1 0 0,0 1-1 0 0,0-1 1 0 0,-1 1-1 0 0,1 0 0 0 0,-1 0 1 0 0,0 0-1 0 0,0 1 1 0 0,1 6-1 0 0,-2-8-54 0 0,-1 0-1 0 0,1 0 1 0 0,-1 0 0 0 0,0-1-1 0 0,0 1 1 0 0,-1 0 0 0 0,1 0 0 0 0,-1 0-1 0 0,0 0 1 0 0,0-1 0 0 0,0 1-1 0 0,-1 0 1 0 0,1-1 0 0 0,-1 1 0 0 0,0-1-1 0 0,0 1 1 0 0,-4 5 0 0 0,3-5-205 0 0,-1 0 1 0 0,1 0 0 0 0,-1-1-1 0 0,0 1 1 0 0,0-1-1 0 0,0 0 1 0 0,-8 5 0 0 0,9-7-380 0 0,0 1 1 0 0,0-1 0 0 0,0 0-1 0 0,0 0 1 0 0,0-1-1 0 0,0 1 1 0 0,0-1 0 0 0,-6 1-1 0 0,1-3-3658 0 0,-2-10-1607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4:3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1 224 236 0 0,'0'0'16575'0'0,"13"-9"-15208"0"0,45-30-189 0 0,-56 38-1090 0 0,0 0 0 0 0,0-1 0 0 0,1 1-1 0 0,-1 0 1 0 0,1 0 0 0 0,-1 0 0 0 0,0 1-1 0 0,1-1 1 0 0,-1 1 0 0 0,1-1-1 0 0,0 1 1 0 0,-1 0 0 0 0,1 0 0 0 0,-1 0-1 0 0,1 0 1 0 0,-1 0 0 0 0,1 1-1 0 0,-1-1 1 0 0,1 1 0 0 0,-1 0 0 0 0,1-1-1 0 0,-1 1 1 0 0,1 0 0 0 0,-1 1 0 0 0,0-1-1 0 0,0 0 1 0 0,3 3 0 0 0,-3-3-30 0 0,3 2 57 0 0,1 2-1 0 0,-1-1 1 0 0,0 0-1 0 0,-1 1 1 0 0,1 0-1 0 0,-1 0 1 0 0,0 1-1 0 0,0-1 1 0 0,0 1-1 0 0,-1 0 1 0 0,0 0-1 0 0,0 0 1 0 0,0 0-1 0 0,-1 1 0 0 0,0-1 1 0 0,2 13-1 0 0,0 6 16 0 0,-1 0 1 0 0,0 52-1 0 0,-3-73-154 0 0,-1 1 1 0 0,1 0-1 0 0,-1-1 1 0 0,1 1 0 0 0,-2 0-1 0 0,1-1 1 0 0,-2 5 0 0 0,3-8 5 0 0,-1 0 1 0 0,1 0-1 0 0,0 0 1 0 0,-1 0-1 0 0,1 0 1 0 0,-1 0-1 0 0,0 0 1 0 0,1-1-1 0 0,-1 1 1 0 0,0 0 0 0 0,1 0-1 0 0,-1-1 1 0 0,0 1-1 0 0,0 0 1 0 0,0-1-1 0 0,0 1 1 0 0,1 0-1 0 0,-1-1 1 0 0,0 0 0 0 0,0 1-1 0 0,0-1 1 0 0,0 1-1 0 0,0-1 1 0 0,0 0-1 0 0,0 0 1 0 0,0 0-1 0 0,-1 0 1 0 0,1 0-1 0 0,0 0 1 0 0,0 0 0 0 0,0 0-1 0 0,0 0 1 0 0,0 0-1 0 0,0 0 1 0 0,0-1-1 0 0,-2 0 1 0 0,0 0-9 0 0,1-1 0 0 0,-1 1 0 0 0,1-1 0 0 0,-1 0 0 0 0,1 0 0 0 0,-1 0 0 0 0,1 0 0 0 0,0 0 0 0 0,0-1 0 0 0,0 1 0 0 0,1-1 0 0 0,-3-2 0 0 0,-16-35-70 0 0,12 18 76 0 0,1-1 0 0 0,1 0 0 0 0,1 0 1 0 0,1 0-1 0 0,1-1 0 0 0,1 1 0 0 0,1-1 1 0 0,2-26-1 0 0,0 41 17 0 0,0-1 0 0 0,0 1 1 0 0,1 0-1 0 0,0 0 0 0 0,0 0 0 0 0,1 0 1 0 0,0 1-1 0 0,1-1 0 0 0,0 1 0 0 0,0 0 1 0 0,9-12-1 0 0,-10 16 2 0 0,0 1 0 0 0,0-1 0 0 0,0 1 0 0 0,0 0 0 0 0,0 0 0 0 0,1 0 0 0 0,0 0 0 0 0,0 0 0 0 0,0 1 0 0 0,0 0 0 0 0,0 0 0 0 0,0 0 0 0 0,0 0 0 0 0,1 1 0 0 0,-1-1 0 0 0,0 1 0 0 0,1 0 0 0 0,-1 1 0 0 0,1-1 0 0 0,0 1 0 0 0,-1 0 0 0 0,1 0 0 0 0,-1 0 0 0 0,9 2 0 0 0,-9-1 23 0 0,0-1 1 0 0,0 2-1 0 0,0-1 1 0 0,0 0-1 0 0,-1 1 1 0 0,1 0-1 0 0,-1 0 1 0 0,1 0-1 0 0,-1 0 1 0 0,0 1-1 0 0,1-1 1 0 0,-1 1-1 0 0,3 4 1 0 0,-2-2 19 0 0,0 0 0 0 0,-1 0 0 0 0,0 0 0 0 0,0 0 0 0 0,0 0 0 0 0,-1 1 0 0 0,1-1 0 0 0,1 9 0 0 0,-2-4 14 0 0,0 1-1 0 0,0-1 1 0 0,-1 0 0 0 0,-1 0 0 0 0,0 1 0 0 0,0-1-1 0 0,-1 0 1 0 0,0 1 0 0 0,0-1 0 0 0,-5 14 0 0 0,-2 1-419 0 0,-1-1 0 0 0,0 0 1 0 0,-2 0-1 0 0,-1-1 1 0 0,-22 32-1 0 0,33-55 226 0 0,1 1 1 0 0,-1 0-1 0 0,1-1 1 0 0,-1 1-1 0 0,1 0 1 0 0,-1-1-1 0 0,1 1 0 0 0,-1 0 1 0 0,1 0-1 0 0,0 0 1 0 0,-1 0-1 0 0,1-1 0 0 0,0 1 1 0 0,0 0-1 0 0,-1 0 1 0 0,1 0-1 0 0,0 0 1 0 0,0 0-1 0 0,0 0 0 0 0,0 1 1 0 0,1-1-100 0 0,0-1 1 0 0,-1 1-1 0 0,1-1 0 0 0,-1 1 1 0 0,1-1-1 0 0,0 1 0 0 0,0-1 1 0 0,-1 0-1 0 0,1 1 1 0 0,0-1-1 0 0,0 0 0 0 0,-1 0 1 0 0,1 1-1 0 0,0-1 0 0 0,0 0 1 0 0,0 0-1 0 0,-1 0 0 0 0,1 0 1 0 0,0 0-1 0 0,0 0 1 0 0,1 0-1 0 0,11-2-1968 0 0,-11 1 1766 0 0,0 1 0 0 0,0 0 0 0 0,0-1 0 0 0,0 1 0 0 0,0 0 0 0 0,-1 0 0 0 0,1 0 0 0 0,4 1 1 0 0,-5 0 307 0 0,-1-1 0 0 0,1 0 1 0 0,0 1-1 0 0,-1-1 1 0 0,1 1-1 0 0,-1-1 1 0 0,1 1-1 0 0,-1-1 0 0 0,1 1 1 0 0,-1 0-1 0 0,1-1 1 0 0,-1 1-1 0 0,1 0 1 0 0,-1-1-1 0 0,0 1 0 0 0,1 0 1 0 0,-1-1-1 0 0,0 1 1 0 0,0 0-1 0 0,0 0 1 0 0,1-1-1 0 0,-1 1 0 0 0,0 0 1 0 0,0 0-1 0 0,0-1 1 0 0,0 1-1 0 0,0 0 1 0 0,-1 1-1 0 0,1 4-1438 0 0,0 2-289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9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1 184 0 0,'0'0'520'0'0,"0"2"-1224"0"0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4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16 183 508 0 0,'0'0'13270'0'0,"-3"-3"-12585"0"0,-9-8-21 0 0,12 10-587 0 0,0 1 1 0 0,0-1-1 0 0,-1 1 0 0 0,1-1 0 0 0,0 1 0 0 0,0-1 0 0 0,0 1 0 0 0,0-1 0 0 0,0 1 0 0 0,0-1 0 0 0,0 0 1 0 0,0 1-1 0 0,0-1 0 0 0,1 1 0 0 0,-1-1 0 0 0,0 1 0 0 0,0-1 0 0 0,0 1 0 0 0,0 0 0 0 0,1-1 0 0 0,-1 1 1 0 0,0-1-1 0 0,1 1 0 0 0,-1-1 0 0 0,0 1 0 0 0,1 0 0 0 0,-1-1 0 0 0,0 1 0 0 0,1 0 0 0 0,-1-1 1 0 0,1 1-1 0 0,-1 0 0 0 0,0-1 0 0 0,1 1 0 0 0,1-2 212 0 0,70-71 2631 0 0,-62 65-2809 0 0,0 0 0 0 0,0 1 0 0 0,1 0 0 0 0,0 1 0 0 0,0 0 0 0 0,14-5 0 0 0,-9 5-87 0 0,-1 1-1 0 0,1 1 1 0 0,25-3 0 0 0,-35 6-45 0 0,-1 0 0 0 0,0 1 1 0 0,1 0-1 0 0,-1 0 0 0 0,1 0 0 0 0,-1 1 1 0 0,1 0-1 0 0,-1 0 0 0 0,0 0 1 0 0,0 0-1 0 0,1 1 0 0 0,-1 0 0 0 0,0 0 1 0 0,6 4-1 0 0,-7-3 6 0 0,-1 1 0 0 0,1-1 1 0 0,-1 0-1 0 0,0 1 0 0 0,0 0 0 0 0,-1 0 0 0 0,1 0 1 0 0,-1 0-1 0 0,0 0 0 0 0,0 0 0 0 0,0 1 0 0 0,-1-1 1 0 0,1 0-1 0 0,-1 1 0 0 0,1 7 0 0 0,1 8-2 0 0,-2-1 0 0 0,0 28 0 0 0,-1-30 22 0 0,-1 18 0 0 0,0-20-3 0 0,0 0 0 0 0,2-1 0 0 0,2 20 0 0 0,-3-32 8 0 0,1 1-1 0 0,0 0 1 0 0,0-1 0 0 0,0 1 0 0 0,0-1 0 0 0,1 0-1 0 0,-1 1 1 0 0,1-1 0 0 0,-1 0 0 0 0,1 0-1 0 0,0 0 1 0 0,0 0 0 0 0,0 0 0 0 0,0 0-1 0 0,0 0 1 0 0,0-1 0 0 0,0 1 0 0 0,1-1-1 0 0,-1 0 1 0 0,1 1 0 0 0,2 0 0 0 0,6 2 58 0 0,1 0 0 0 0,0-1 0 0 0,18 2 1 0 0,-8 0-53 0 0,-10-3-12 0 0,12 3 135 0 0,32 12 0 0 0,-50-16-110 0 0,-1 2 0 0 0,1-1 1 0 0,-1 1-1 0 0,0 0 0 0 0,0 0 0 0 0,0 0 0 0 0,0 1 0 0 0,0 0 0 0 0,0 0 0 0 0,-1 0 0 0 0,5 6 0 0 0,-8-9-16 0 0,0 0 0 0 0,0 1 0 0 0,-1-1-1 0 0,1 1 1 0 0,0-1 0 0 0,-1 1-1 0 0,1-1 1 0 0,-1 1 0 0 0,1-1 0 0 0,-1 1-1 0 0,0-1 1 0 0,1 1 0 0 0,-1 0 0 0 0,0-1-1 0 0,0 1 1 0 0,0 0 0 0 0,0-1-1 0 0,-1 1 1 0 0,1 1 0 0 0,-1 0 31 0 0,0 0 0 0 0,0-1 0 0 0,-1 1 0 0 0,1-1 0 0 0,-1 1 0 0 0,1-1 1 0 0,-1 1-1 0 0,0-1 0 0 0,-4 4 0 0 0,-1 0 41 0 0,0 0 0 0 0,-1 0 0 0 0,0-1-1 0 0,0 0 1 0 0,-13 6 0 0 0,-1-1-31 0 0,-1-2 0 0 0,0-1 0 0 0,-41 8 0 0 0,-74 3-950 0 0,109-15 261 0 0,12-1-278 0 0,1 0 0 0 0,-1 2 0 0 0,-25 8 0 0 0,-18 14-7802 0 0,26-10 2175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621 1652 5593 0 0,'0'0'5635'0'0,"-7"13"-3518"0"0,-20 43-1123 0 0,25-51-801 0 0,-1 1 0 0 0,1-1 0 0 0,1 1 0 0 0,-1 0 0 0 0,1 0 0 0 0,0-1 0 0 0,0 1 0 0 0,1 0-1 0 0,-1 0 1 0 0,1 0 0 0 0,1 0 0 0 0,-1 0 0 0 0,1 0 0 0 0,0 0 0 0 0,0 0 0 0 0,1-1 0 0 0,-1 1 0 0 0,2 0-1 0 0,-1-1 1 0 0,0 0 0 0 0,1 1 0 0 0,0-1 0 0 0,0 0 0 0 0,1 0 0 0 0,-1-1 0 0 0,1 1 0 0 0,5 4 0 0 0,3 2-13 0 0,0-2 0 0 0,0 0 1 0 0,1 0-1 0 0,1-1 1 0 0,-1-1-1 0 0,1 0 1 0 0,0-1-1 0 0,29 8 1 0 0,1-2 84 0 0,2-2 0 0 0,-1-2 0 0 0,58 2 0 0 0,140-9 64 0 0,-138-9-243 0 0,-1-4-1 0 0,0-4 1 0 0,188-56-1 0 0,-243 57-89 0 0,-1-3 0 0 0,0-2-1 0 0,-2-1 1 0 0,52-34 0 0 0,-70 37-12 0 0,0-2 1 0 0,-1-1 0 0 0,-2-1-1 0 0,0-1 1 0 0,-1-1 0 0 0,-2-1-1 0 0,27-38 1 0 0,-26 26 6 0 0,0-1 0 0 0,-3-2-1 0 0,-1 0 1 0 0,-2-1 0 0 0,-2-1-1 0 0,10-44 1 0 0,-13 31 18 0 0,-2-1 0 0 0,-2-1 0 0 0,-3 0 0 0 0,-2-70-1 0 0,-5 94-7 0 0,-1 0-1 0 0,-1 1 0 0 0,-2 0 0 0 0,-2 0 0 0 0,-1 0 0 0 0,-22-53 1 0 0,14 49-20 0 0,-1 1 1 0 0,-1 1 0 0 0,-3 1 0 0 0,0 0-1 0 0,-36-37 1 0 0,29 37-5 0 0,-2 3 0 0 0,-2 0 0 0 0,0 3 0 0 0,-2 0 0 0 0,-1 2 0 0 0,-1 2 0 0 0,-1 2-1 0 0,-1 1 1 0 0,-1 1 0 0 0,0 3 0 0 0,-52-14 0 0 0,21 14 20 0 0,0 3-1 0 0,-1 2 1 0 0,-1 4-1 0 0,0 4 1 0 0,1 2 0 0 0,-101 12-1 0 0,111-2 54 0 0,1 2 0 0 0,0 3-1 0 0,0 2 1 0 0,2 4 0 0 0,0 1 0 0 0,1 4 0 0 0,2 1-1 0 0,0 4 1 0 0,2 1 0 0 0,-80 62 0 0 0,88-55-28 0 0,2 1 1 0 0,1 2-1 0 0,2 2 1 0 0,2 2-1 0 0,2 2 1 0 0,2 1 0 0 0,2 1-1 0 0,3 2 1 0 0,1 1-1 0 0,3 2 1 0 0,-24 70-1 0 0,34-77-2 0 0,3 0 0 0 0,2 1-1 0 0,2 0 1 0 0,1 1 0 0 0,3 0 0 0 0,3 0-1 0 0,4 81 1 0 0,1-109 10 0 0,0 1-1 0 0,2 0 0 0 0,0-1 1 0 0,2 0-1 0 0,0 0 1 0 0,1-1-1 0 0,1 0 0 0 0,1 0 1 0 0,0-1-1 0 0,2-1 0 0 0,0 1 1 0 0,1-2-1 0 0,1 0 1 0 0,1 0-1 0 0,0-2 0 0 0,1 0 1 0 0,1 0-1 0 0,0-2 1 0 0,1 0-1 0 0,0-1 0 0 0,1 0 1 0 0,23 9-1 0 0,0-4 91 0 0,1-1-1 0 0,0-3 0 0 0,1-1 0 0 0,1-3 1 0 0,58 6-1 0 0,229-2-4717 0 0,-330-13 4142 0 0,12-2-2358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681 104 3648 0 0,'0'0'8128'0'0,"1"-6"-7638"0"0,12-41 1876 0 0,-13 46-2305 0 0,0-1 0 0 0,1 1 1 0 0,-1 0-1 0 0,0 0 0 0 0,0-1 0 0 0,0 1 1 0 0,0 0-1 0 0,0-1 0 0 0,0 1 0 0 0,0 0 1 0 0,0 0-1 0 0,0-1 0 0 0,0 1 0 0 0,-1 0 1 0 0,1 0-1 0 0,-1-1 0 0 0,1 1 0 0 0,-1 0 1 0 0,1 0-1 0 0,-1 0 0 0 0,0 0 0 0 0,0 0 0 0 0,1 0 1 0 0,-1 0-1 0 0,0 0 0 0 0,0 0 0 0 0,0 0 1 0 0,0 0-1 0 0,0 1 0 0 0,0-1 0 0 0,0 0 1 0 0,0 0-1 0 0,0 1 0 0 0,-1-1 0 0 0,1 1 1 0 0,0-1-1 0 0,-2 1 0 0 0,-6-3-6 0 0,0 1-1 0 0,0 0 1 0 0,0 1-1 0 0,-12-1 1 0 0,14 1-7 0 0,-18 0 57 0 0,-1 1-1 0 0,0 2 0 0 0,0 0 1 0 0,1 2-1 0 0,0 0 1 0 0,-46 15-1 0 0,17 0 78 0 0,2 2-1 0 0,-51 28 1 0 0,17 2 45 0 0,75-44-201 0 0,1 1 0 0 0,-1 1 0 0 0,2 0 0 0 0,-1 0 0 0 0,-11 15-1 0 0,19-21-24 0 0,0 0-1 0 0,0-1 0 0 0,1 1 0 0 0,-1 0 1 0 0,1 0-1 0 0,-1 0 0 0 0,1 0 1 0 0,0 1-1 0 0,0-1 0 0 0,0 0 0 0 0,1 0 1 0 0,-1 1-1 0 0,1-1 0 0 0,-1 0 0 0 0,1 1 1 0 0,1 6-1 0 0,0-7 6 0 0,0 1 1 0 0,0-1-1 0 0,0 1 1 0 0,1-1-1 0 0,-1 0 0 0 0,1 0 1 0 0,0 0-1 0 0,0 0 0 0 0,0 0 1 0 0,0 0-1 0 0,1 0 1 0 0,-1 0-1 0 0,1-1 0 0 0,0 1 1 0 0,3 2-1 0 0,24 14 135 0 0,0-1 0 0 0,1-1 0 0 0,1-2 0 0 0,33 12 0 0 0,24 11 166 0 0,-62-25-211 0 0,97 49 371 0 0,-103-49-171 0 0,0 0 0 0 0,-1 1 0 0 0,28 26 0 0 0,-45-38-245 0 0,-1 0 1 0 0,0 0-1 0 0,0 1 1 0 0,0-1-1 0 0,0 1 1 0 0,-1-1-1 0 0,1 1 1 0 0,-1-1-1 0 0,1 1 1 0 0,-1 0-1 0 0,0 0 1 0 0,0 0-1 0 0,0 0 1 0 0,0 0-1 0 0,-1 0 1 0 0,1 0-1 0 0,-1 0 1 0 0,0 4-1 0 0,0-4 16 0 0,-1 1 0 0 0,1-1-1 0 0,-1 1 1 0 0,0-1 0 0 0,0 1-1 0 0,-1-1 1 0 0,1 0 0 0 0,-1 0-1 0 0,0 0 1 0 0,0 0 0 0 0,0 0-1 0 0,0 0 1 0 0,0 0 0 0 0,0-1-1 0 0,-5 5 1 0 0,-9 5-13 0 0,1 0 0 0 0,-2-1 0 0 0,0-1 0 0 0,0-1 0 0 0,0 0-1 0 0,-1-1 1 0 0,-1-1 0 0 0,1-1 0 0 0,-23 5 0 0 0,33-9-230 0 0,1 0-1 0 0,-1-1 1 0 0,1 1 0 0 0,-1-2-1 0 0,-11 1 1 0 0,17-2-4 0 0,0 1 1 0 0,1 0-1 0 0,-1 0 1 0 0,0-1 0 0 0,1 1-1 0 0,-1-1 1 0 0,0 1 0 0 0,1-1-1 0 0,-1 0 1 0 0,1 0-1 0 0,-1 1 1 0 0,1-1 0 0 0,-1 0-1 0 0,1 0 1 0 0,0-1-1 0 0,0 1 1 0 0,-1 0 0 0 0,1 0-1 0 0,0-1 1 0 0,0 1-1 0 0,0 0 1 0 0,0-1 0 0 0,0 1-1 0 0,1-1 1 0 0,-1 1-1 0 0,0-1 1 0 0,1 0 0 0 0,-1 1-1 0 0,1-1 1 0 0,-1-2-1 0 0,0 0-1137 0 0,1-1-1 0 0,0 1 0 0 0,-1 0 0 0 0,2-1 0 0 0,0-6 1 0 0,2-15-5101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12925 0 0,'0'0'8063'0'0,"6"18"-7705"0"0,42 113 234 0 0,99 261-709 0 0,-142-379-383 0 0,22 56-568 0 0,-18-32-1394 0 0,-5-1-3550 0 0,-4-23 330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11477 0 0,'0'0'5425'0'0,"3"-12"-4181"0"0,14-42-422 0 0,-15 52-784 0 0,-1-1 1 0 0,0 0 0 0 0,1 1 0 0 0,-1 0-1 0 0,1-1 1 0 0,0 1 0 0 0,-1 0 0 0 0,1 0-1 0 0,0 0 1 0 0,0 0 0 0 0,1 0 0 0 0,-1 0-1 0 0,0 1 1 0 0,1-1 0 0 0,-1 1 0 0 0,1-1-1 0 0,3 0 1 0 0,0-1 29 0 0,5-2 15 0 0,1 0 0 0 0,0 1-1 0 0,0 1 1 0 0,0-1 0 0 0,0 2-1 0 0,0 0 1 0 0,1 1 0 0 0,-1 0 0 0 0,0 0-1 0 0,1 1 1 0 0,-1 1 0 0 0,1 0-1 0 0,-1 1 1 0 0,0 1 0 0 0,0 0 0 0 0,21 7-1 0 0,-15-1-50 0 0,-1 0 0 0 0,0 0-1 0 0,0 2 1 0 0,-1 0 0 0 0,-1 1-1 0 0,1 1 1 0 0,-2 0 0 0 0,0 1-1 0 0,20 25 1 0 0,-25-26-19 0 0,-1 0 1 0 0,0 0-1 0 0,0 1 0 0 0,-1-1 1 0 0,-1 2-1 0 0,-1-1 1 0 0,0 1-1 0 0,0-1 0 0 0,-2 2 1 0 0,0-1-1 0 0,0 0 1 0 0,0 28-1 0 0,-4-41 2 0 0,1 1 1 0 0,0-1-1 0 0,-1 0 0 0 0,1 1 0 0 0,-1-1 1 0 0,1 0-1 0 0,-1 0 0 0 0,0 0 0 0 0,-2 4 1 0 0,3-6 6 0 0,-1 1-1 0 0,1-1 1 0 0,0 1 0 0 0,-1-1 0 0 0,1 1 0 0 0,-1-1-1 0 0,1 1 1 0 0,0-1 0 0 0,-1 0 0 0 0,1 1 0 0 0,-1-1 0 0 0,1 0-1 0 0,-1 1 1 0 0,1-1 0 0 0,-1 0 0 0 0,1 0 0 0 0,-1 1-1 0 0,1-1 1 0 0,-1 0 0 0 0,0 0 0 0 0,1 0 0 0 0,-1 0-1 0 0,1 0 1 0 0,-1 0 0 0 0,1 0 0 0 0,-1 0 0 0 0,0 0-1 0 0,1 0 1 0 0,-1 0 0 0 0,1 0 0 0 0,-1 0 0 0 0,1 0 0 0 0,-1 0-1 0 0,0-1 1 0 0,1 1 0 0 0,-1 0 0 0 0,1-1 0 0 0,-1 1-1 0 0,1 0 1 0 0,-1-1 0 0 0,1 1 0 0 0,0 0 0 0 0,-1-1-1 0 0,1 1 1 0 0,-1-1 0 0 0,-2-3 42 0 0,0 0 1 0 0,0 1-1 0 0,0-1 0 0 0,1 0 1 0 0,-1-1-1 0 0,1 1 0 0 0,0 0 1 0 0,1-1-1 0 0,-1 1 0 0 0,1-1 0 0 0,-1-4 1 0 0,-2-8-39 0 0,-1-29 0 0 0,4 19-52 0 0,0 0 0 0 0,2 0 0 0 0,6-38 0 0 0,-5 52-64 0 0,1-1 0 0 0,1 1 0 0 0,0-1 0 0 0,1 1 0 0 0,0 0 0 0 0,1 1 0 0 0,0-1 0 0 0,12-16 0 0 0,-16 26-64 0 0,1 0-1 0 0,0 0 1 0 0,-1 0-1 0 0,1 0 1 0 0,0 0-1 0 0,0 0 1 0 0,1 1 0 0 0,-1 0-1 0 0,1-1 1 0 0,-1 1-1 0 0,1 0 1 0 0,0 1-1 0 0,7-3 1 0 0,-7 3-259 0 0,0 0 1 0 0,0 0-1 0 0,1 1 1 0 0,-1 0-1 0 0,0 0 1 0 0,0 0-1 0 0,1 0 1 0 0,-1 1-1 0 0,0 0 1 0 0,0 0-1 0 0,0 0 1 0 0,0 0-1 0 0,5 3 1 0 0,75 32-11413 0 0,-58-25 8975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1252 0 0,'0'0'14463'0'0,"1"-12"-12816"0"0,4-37 37 0 0,-5 48-1624 0 0,0 0 0 0 0,0 0 0 0 0,0 0 0 0 0,0 1-1 0 0,0-1 1 0 0,1 0 0 0 0,-1 0 0 0 0,0 0-1 0 0,0 1 1 0 0,1-1 0 0 0,-1 0 0 0 0,1 0-1 0 0,-1 1 1 0 0,1-1 0 0 0,-1 0 0 0 0,1 1 0 0 0,-1-1-1 0 0,1 0 1 0 0,-1 1 0 0 0,1-1 0 0 0,0 1-1 0 0,-1-1 1 0 0,1 1 0 0 0,0-1 0 0 0,0 1 0 0 0,-1 0-1 0 0,1-1 1 0 0,0 1 0 0 0,0 0 0 0 0,0 0-1 0 0,-1-1 1 0 0,1 1 0 0 0,0 0 0 0 0,0 0-1 0 0,0 0 1 0 0,0 0 0 0 0,0 0 0 0 0,-1 0 0 0 0,1 0-1 0 0,2 1 1 0 0,-1 0 14 0 0,0-1 0 0 0,1 1 0 0 0,-1 0 0 0 0,0 0 0 0 0,1 1-1 0 0,-1-1 1 0 0,0 0 0 0 0,0 1 0 0 0,3 2 0 0 0,2 4 58 0 0,-1 0 0 0 0,1 1 0 0 0,-2 0 0 0 0,1 0-1 0 0,-1 0 1 0 0,-1 1 0 0 0,0-1 0 0 0,4 13 0 0 0,17 83 946 0 0,-1 72-487 0 0,-1 0-535 0 0,-18-153-306 0 0,4 24-598 0 0,-6-17-2957 0 0,-15-55-12468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149 126 1712 0 0,'0'0'9210'0'0,"13"-6"-7481"0"0,41-23-204 0 0,-51 27-1302 0 0,-1 1 0 0 0,1-1 0 0 0,-1 1 0 0 0,1-1-1 0 0,-1 0 1 0 0,0 0 0 0 0,0 0 0 0 0,0-1 0 0 0,0 1 0 0 0,3-5 0 0 0,-5 6-72 0 0,1-1 0 0 0,0 1 0 0 0,-1-1 0 0 0,1 1 0 0 0,-1-1 0 0 0,1 1 0 0 0,-1-1 0 0 0,0 0 1 0 0,0 1-1 0 0,0-1 0 0 0,0 0 0 0 0,0 1 0 0 0,0-1 0 0 0,0-2 0 0 0,-1 2-42 0 0,1 0-1 0 0,-1 0 1 0 0,0 0 0 0 0,0 0-1 0 0,0 1 1 0 0,0-1 0 0 0,0 0-1 0 0,0 0 1 0 0,0 1 0 0 0,-1-1-1 0 0,1 1 1 0 0,0-1 0 0 0,-1 1-1 0 0,1 0 1 0 0,-1 0 0 0 0,0-1-1 0 0,1 1 1 0 0,-1 0 0 0 0,0 0-1 0 0,0 1 1 0 0,0-1 0 0 0,0 0-1 0 0,-3 0 1 0 0,-4-1-49 0 0,0 1 1 0 0,1 0-1 0 0,-1 1 1 0 0,1 0-1 0 0,-1 0 1 0 0,0 1-1 0 0,1 0 0 0 0,-1 1 1 0 0,1 0-1 0 0,-1 0 1 0 0,-12 6-1 0 0,15-6-46 0 0,-1 1-1 0 0,1 1 1 0 0,0-1-1 0 0,0 1 1 0 0,0 0-1 0 0,1 1 1 0 0,-1-1-1 0 0,1 1 1 0 0,0 0-1 0 0,1 0 1 0 0,-1 1-1 0 0,1-1 1 0 0,0 1 0 0 0,-6 12-1 0 0,8-15-15 0 0,0 1 0 0 0,1 0-1 0 0,0 0 1 0 0,-1 0 0 0 0,1 0-1 0 0,1 0 1 0 0,-1 0 0 0 0,1 0 0 0 0,-1 1-1 0 0,1-1 1 0 0,1 0 0 0 0,-1 0 0 0 0,0 0-1 0 0,1 0 1 0 0,0 0 0 0 0,0 0 0 0 0,0 0-1 0 0,0 0 1 0 0,1 0 0 0 0,0 0 0 0 0,4 7-1 0 0,-3-7 13 0 0,0 1-1 0 0,1-1 1 0 0,0 0-1 0 0,0 0 1 0 0,0-1-1 0 0,0 1 1 0 0,1-1-1 0 0,-1 0 1 0 0,1 0-1 0 0,0 0 1 0 0,0-1-1 0 0,0 1 1 0 0,0-1 0 0 0,0 0-1 0 0,1-1 1 0 0,5 2-1 0 0,11 0 39 0 0,0-1 0 0 0,0-1-1 0 0,0-1 1 0 0,0-1 0 0 0,22-4-1 0 0,-42 5-42 0 0,2 0-33 0 0,0-1 1 0 0,-1 1-1 0 0,1 0 0 0 0,0 0 1 0 0,-1 0-1 0 0,1 1 0 0 0,5 0 1 0 0,-8 0-69 0 0,1 0 1 0 0,0 0-1 0 0,-1 0 0 0 0,1-1 0 0 0,-1 1 1 0 0,1 1-1 0 0,-1-1 0 0 0,0 0 1 0 0,1 0-1 0 0,-1 0 0 0 0,0 1 1 0 0,0-1-1 0 0,0 1 0 0 0,0-1 1 0 0,0 1-1 0 0,1 2 0 0 0,2 10-1213 0 0,-3-6-955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14545 0 0,'0'0'9185'0'0,"7"15"-8960"0"0,0-2-166 0 0,2 5 50 0 0,-1 0-1 0 0,-1 1 1 0 0,0 0-1 0 0,4 19 1 0 0,88 305 55 0 0,-93-327-812 0 0,0 1 0 0 0,-1 0-1 0 0,0 0 1 0 0,-2 0 0 0 0,0 1 0 0 0,1 33 0 0 0,-4-49 289 0 0,0-1 1 0 0,0 1 0 0 0,-1-1-1 0 0,1 0 1 0 0,0 1-1 0 0,-1-1 1 0 0,1 1 0 0 0,-1-1-1 0 0,1 0 1 0 0,-2 2-1 0 0,-8 4-7787 0 0,-1-6 271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8765 0 0,'0'0'9801'0'0,"13"-7"-9386"0"0,43-21-108 0 0,-31 17-213 0 0,0 2-1 0 0,34-8 0 0 0,3-2-478 0 0,-5-4-1305 0 0,4-2-3281 0 0,-18 13-3837 0 0,-30 10 5842 0 0</inkml:trace>
  <inkml:trace contextRef="#ctx0" brushRef="#br0" timeOffset="1">460 0 1228 0 0,'0'0'15232'0'0,"3"13"-13983"0"0,18 101 1145 0 0,-20-107-2285 0 0,13 85 709 0 0,-11-80-906 0 0,0-1 0 0 0,0 0 1 0 0,2 0-1 0 0,-1 0 0 0 0,12 18 1 0 0,-15-26-74 0 0,1-1 1 0 0,0 1-1 0 0,0-1 1 0 0,0 1-1 0 0,0-1 1 0 0,0 0-1 0 0,1 0 1 0 0,-1 0-1 0 0,0-1 1 0 0,1 1-1 0 0,0 0 1 0 0,-1-1-1 0 0,1 0 1 0 0,0 1-1 0 0,0-1 1 0 0,0 0-1 0 0,0-1 1 0 0,0 1-1 0 0,0 0 1 0 0,0-1-1 0 0,0 0 1 0 0,0 0-1 0 0,0 0 1 0 0,0 0-1 0 0,0 0 1 0 0,4-1-1 0 0,0 0-789 0 0,0-1-1 0 0,0 0 0 0 0,0-1 1 0 0,0 0-1 0 0,-1 0 0 0 0,1 0 1 0 0,-1-1-1 0 0,1 1 1 0 0,-1-2-1 0 0,8-6 0 0 0,17-17-3722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6:5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364 314 6885 0 0,'0'0'2497'0'0,"7"-14"-641"0"0,22-47-105 0 0,-26 56-1507 0 0,-1-1 0 0 0,0 0 0 0 0,0 0 0 0 0,0 0 0 0 0,-1 0-1 0 0,0 0 1 0 0,0 0 0 0 0,-1 0 0 0 0,0 0 0 0 0,0 0 0 0 0,0 0 0 0 0,0 0 0 0 0,-1 0-1 0 0,0 0 1 0 0,-1 0 0 0 0,1 0 0 0 0,-1 0 0 0 0,0 0 0 0 0,-1 0 0 0 0,1 1-1 0 0,-1 0 1 0 0,0-1 0 0 0,-1 1 0 0 0,1 0 0 0 0,-1 0 0 0 0,0 1 0 0 0,0-1 0 0 0,-9-7-1 0 0,3 4-114 0 0,-1 1-1 0 0,0-1 0 0 0,0 2 0 0 0,-1 0 0 0 0,0 0 0 0 0,0 1 0 0 0,0 0 0 0 0,0 1 0 0 0,-1 0 0 0 0,0 1 0 0 0,-22-2 0 0 0,25 4-65 0 0,-1 1-1 0 0,1 0 1 0 0,0 1 0 0 0,-1 0 0 0 0,1 0-1 0 0,0 1 1 0 0,0 0 0 0 0,0 1 0 0 0,-18 7-1 0 0,23-7-53 0 0,0-1 0 0 0,1 1 0 0 0,-1 0 0 0 0,0 0 0 0 0,1 0 0 0 0,0 1 0 0 0,0-1 0 0 0,0 1 0 0 0,0 0 0 0 0,0 0 0 0 0,1 1 0 0 0,0-1 0 0 0,0 1 0 0 0,0 0 0 0 0,0-1 0 0 0,1 1 0 0 0,0 1 0 0 0,0-1-1 0 0,0 0 1 0 0,-1 6 0 0 0,2 1 8 0 0,-1 1-1 0 0,2-1 0 0 0,-1 1 0 0 0,2 0 0 0 0,0-1 0 0 0,0 1 1 0 0,1-1-1 0 0,1 0 0 0 0,0 1 0 0 0,1-1 0 0 0,9 21 1 0 0,5 5-12 0 0,2-1 1 0 0,29 41-1 0 0,33 42 62 0 0,77 125 48 0 0,-153-234-112 0 0,0 0 0 0 0,0 0 0 0 0,-1 0 1 0 0,-1 1-1 0 0,1 0 0 0 0,-2 0 0 0 0,0 0 0 0 0,0 0 0 0 0,1 23 0 0 0,-4-34-3 0 0,0 0 0 0 0,-1 1 0 0 0,1-1 0 0 0,0 0-1 0 0,0 0 1 0 0,0 1 0 0 0,-1-1 0 0 0,1 0 0 0 0,-1 0-1 0 0,1 0 1 0 0,-1 1 0 0 0,1-1 0 0 0,-1 0 0 0 0,0 0-1 0 0,0 0 1 0 0,1 0 0 0 0,-1 0 0 0 0,0 0 0 0 0,0 0-1 0 0,0-1 1 0 0,0 1 0 0 0,0 0 0 0 0,0 0 0 0 0,0-1-1 0 0,0 1 1 0 0,-1-1 0 0 0,1 1 0 0 0,0-1 0 0 0,0 1-1 0 0,0-1 1 0 0,-1 0 0 0 0,1 1 0 0 0,0-1 0 0 0,-1 0-1 0 0,1 0 1 0 0,0 0 0 0 0,0 0 0 0 0,-3-1 0 0 0,-2 1-78 0 0,1 0 1 0 0,-1-1-1 0 0,0 0 1 0 0,1 0-1 0 0,-1-1 1 0 0,1 0 0 0 0,-9-3-1 0 0,10 3 10 0 0,0-1 0 0 0,0 1 0 0 0,0-1 0 0 0,0 0 1 0 0,0 0-1 0 0,0 0 0 0 0,1 0 0 0 0,-1-1 0 0 0,1 0 0 0 0,0 0 0 0 0,0 1 0 0 0,1-2 0 0 0,-1 1 0 0 0,1 0 0 0 0,0 0 1 0 0,0-1-1 0 0,0 1 0 0 0,0-1 0 0 0,1 0 0 0 0,0 1 0 0 0,0-1 0 0 0,0 0 0 0 0,1 0 0 0 0,0 0 0 0 0,-1 0 0 0 0,2 1 1 0 0,-1-6-1 0 0,2-6-23 0 0,1 1 0 0 0,0 0 0 0 0,1 0 0 0 0,1 1 0 0 0,0-1 1 0 0,1 1-1 0 0,10-19 0 0 0,-4 11 255 0 0,1 0 1 0 0,0 1-1 0 0,2 1 1 0 0,1 1 0 0 0,0 0-1 0 0,1 0 1 0 0,1 2-1 0 0,1 0 1 0 0,36-24-1 0 0,-51 38-39 0 0,0 1-1 0 0,0 0 0 0 0,0 0 1 0 0,0 1-1 0 0,0-1 0 0 0,0 1 1 0 0,1 0-1 0 0,7-1 0 0 0,-10 2-85 0 0,0 0 0 0 0,-1 0 0 0 0,1 0-1 0 0,0 0 1 0 0,0 0 0 0 0,0 1-1 0 0,0-1 1 0 0,0 1 0 0 0,-1-1 0 0 0,1 1-1 0 0,0-1 1 0 0,0 1 0 0 0,-1 0-1 0 0,1 0 1 0 0,0 0 0 0 0,-1 0 0 0 0,1 0-1 0 0,-1 1 1 0 0,1-1 0 0 0,-1 0-1 0 0,0 1 1 0 0,2 1 0 0 0,5 9 74 0 0,-1 0-1 0 0,0 0 1 0 0,0 1 0 0 0,8 25 0 0 0,11 57-454 0 0,-5-14-2122 0 0,-20-78 2086 0 0,0 0 0 0 0,0 0 0 0 0,0 0 1 0 0,1 0-1 0 0,-1 0 0 0 0,1-1 0 0 0,1 4 0 0 0,-2-6-36 0 0,0 1 0 0 0,0 0 0 0 0,-1 0 0 0 0,1-1 0 0 0,0 1 0 0 0,0-1 0 0 0,0 1 0 0 0,0-1 0 0 0,-1 1 0 0 0,1-1 0 0 0,0 1 0 0 0,0-1 0 0 0,0 0 0 0 0,0 0-1 0 0,0 1 1 0 0,0-1 0 0 0,0 0 0 0 0,0 0 0 0 0,0 0 0 0 0,0 0 0 0 0,0 0 0 0 0,0 0 0 0 0,0 0 0 0 0,0-1 0 0 0,0 1 0 0 0,0 0 0 0 0,0 0 0 0 0,0-1 0 0 0,1 0 0 0 0,17-9-5178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0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0 610 3724 0 0,'0'0'13783'0'0,"13"-8"-13333"0"0,44-24-117 0 0,-51 29-269 0 0,0 0 0 0 0,0 1 1 0 0,0 0-1 0 0,0 0 0 0 0,0 0 1 0 0,10-1-1 0 0,-1 1 76 0 0,4-3 70 0 0,4 1 232 0 0,-1-2 0 0 0,29-11 0 0 0,-46 15-366 0 0,1-1 0 0 0,-1 1 0 0 0,-1-1 0 0 0,1 0 0 0 0,0 0-1 0 0,-1 0 1 0 0,1-1 0 0 0,-1 1 0 0 0,0-1 0 0 0,0 0 0 0 0,0 0 0 0 0,-1-1-1 0 0,1 1 1 0 0,-1-1 0 0 0,3-5 0 0 0,-5 8-46 0 0,0-1 1 0 0,0 0-1 0 0,0 1 0 0 0,0-1 1 0 0,0 0-1 0 0,-1 0 0 0 0,1 1 1 0 0,-1-1-1 0 0,0 0 0 0 0,0 0 1 0 0,0 0-1 0 0,0 0 0 0 0,0 1 1 0 0,-1-1-1 0 0,1 0 0 0 0,-1 0 1 0 0,0 0-1 0 0,1 1 0 0 0,-1-1 1 0 0,-1 0-1 0 0,1 1 0 0 0,0-1 1 0 0,-1 1-1 0 0,1 0 0 0 0,-1-1 0 0 0,0 1 1 0 0,1 0-1 0 0,-1 0 0 0 0,0 0 1 0 0,-1 0-1 0 0,1 0 0 0 0,0 0 1 0 0,0 1-1 0 0,-1-1 0 0 0,-3-1 1 0 0,0 0-32 0 0,0 0 0 0 0,0 1 0 0 0,0-1 0 0 0,-1 1 0 0 0,1 0 0 0 0,-1 1 0 0 0,0 0 0 0 0,1 0 0 0 0,-1 0 0 0 0,0 1 0 0 0,0 0 0 0 0,1 0 0 0 0,-14 3 0 0 0,12-1-16 0 0,1 0-1 0 0,0 1 1 0 0,1 0-1 0 0,-1 0 1 0 0,0 1-1 0 0,1 0 1 0 0,0 0-1 0 0,0 0 1 0 0,0 1-1 0 0,0 0 1 0 0,1 0-1 0 0,0 0 1 0 0,0 1-1 0 0,0 0 1 0 0,-7 11-1 0 0,9-11-20 0 0,-1 0 0 0 0,1 1 0 0 0,0-1 0 0 0,1 0 0 0 0,-1 1 0 0 0,1 0 0 0 0,1-1 0 0 0,-1 1 0 0 0,1 0 0 0 0,0 0 0 0 0,1 0 0 0 0,0 0 0 0 0,0 0 0 0 0,0 0 0 0 0,1 0-1 0 0,0 0 1 0 0,2 7 0 0 0,-1-8-85 0 0,0-1 0 0 0,1 0-1 0 0,-1 0 1 0 0,1-1 0 0 0,0 1 0 0 0,1 0-1 0 0,-1-1 1 0 0,1 0 0 0 0,0 0-1 0 0,0 0 1 0 0,0 0 0 0 0,0-1 0 0 0,1 1-1 0 0,8 4 1 0 0,0-1-367 0 0,0 0-1 0 0,0-1 1 0 0,1-1-1 0 0,20 6 1 0 0,3-3-910 0 0,1-1 0 0 0,-1-2 0 0 0,42 1 0 0 0,115-9-1895 0 0,-139-1 4012 0 0,1-2 0 0 0,-1-3 0 0 0,0-2-1 0 0,60-21 1 0 0,-103 29-309 0 0,0-2 0 0 0,-1 0 0 0 0,1 0 0 0 0,13-10 0 0 0,-21 13-245 0 0,-1-1 0 0 0,0 1 1 0 0,0-1-1 0 0,0 0 0 0 0,0 0 1 0 0,0 0-1 0 0,-1 0 0 0 0,1 0 0 0 0,-1 0 1 0 0,0-1-1 0 0,0 1 0 0 0,0-1 1 0 0,-1 0-1 0 0,1 1 0 0 0,-1-1 1 0 0,0 0-1 0 0,1-4 0 0 0,-1 2 20 0 0,-1 1-1 0 0,1 0 1 0 0,-1 0-1 0 0,0 0 0 0 0,-1-1 1 0 0,1 1-1 0 0,-1 0 1 0 0,0 0-1 0 0,-1 0 0 0 0,1 0 1 0 0,-1 0-1 0 0,-4-9 1 0 0,2 7-24 0 0,0 1 1 0 0,0 0 0 0 0,-1 1-1 0 0,0-1 1 0 0,0 1-1 0 0,0 0 1 0 0,0 0 0 0 0,-10-7-1 0 0,4 5-22 0 0,-1 1-1 0 0,1-1 1 0 0,-1 2 0 0 0,0 0-1 0 0,0 0 1 0 0,-1 1-1 0 0,1 1 1 0 0,-1 0 0 0 0,0 0-1 0 0,-15 0 1 0 0,18 3-108 0 0,-1 0 1 0 0,1 1-1 0 0,-1 0 1 0 0,1 0-1 0 0,0 1 1 0 0,-1 0-1 0 0,1 1 1 0 0,0 0 0 0 0,1 1-1 0 0,-1 0 1 0 0,1 1-1 0 0,-1-1 1 0 0,-14 12-1 0 0,18-11-29 0 0,-1 0-1 0 0,1 1 1 0 0,0 0 0 0 0,0 0-1 0 0,0 0 1 0 0,1 1-1 0 0,0 0 1 0 0,1 0 0 0 0,-1 0-1 0 0,1 1 1 0 0,1-1-1 0 0,-1 1 1 0 0,1 0-1 0 0,1 0 1 0 0,0 0 0 0 0,0 1-1 0 0,-1 11 1 0 0,2-12-3 0 0,0 0 0 0 0,1-1 1 0 0,0 1-1 0 0,1 0 0 0 0,0-1 0 0 0,0 1 1 0 0,0-1-1 0 0,1 1 0 0 0,0-1 0 0 0,1 0 1 0 0,5 12-1 0 0,-5-14 15 0 0,1 0 1 0 0,-1 0-1 0 0,1 0 1 0 0,0 0-1 0 0,0-1 1 0 0,0 0-1 0 0,1 0 1 0 0,-1 0-1 0 0,1 0 1 0 0,0-1 0 0 0,1 0-1 0 0,-1 0 1 0 0,0 0-1 0 0,1 0 1 0 0,7 1-1 0 0,-8-1 16 0 0,1-1-1 0 0,-1-1 0 0 0,1 1 1 0 0,0-1-1 0 0,0 0 1 0 0,0-1-1 0 0,-1 1 1 0 0,1-1-1 0 0,0 0 1 0 0,0-1-1 0 0,0 1 0 0 0,0-1 1 0 0,-1 0-1 0 0,1-1 1 0 0,0 1-1 0 0,-1-1 1 0 0,1 0-1 0 0,-1-1 1 0 0,1 1-1 0 0,-1-1 0 0 0,0 0 1 0 0,0 0-1 0 0,-1-1 1 0 0,9-7-1 0 0,1-3 4 0 0,-1-1-1 0 0,-1 0 1 0 0,0-1 0 0 0,14-26-1 0 0,31-74-54 0 0,-34 65 100 0 0,-2-1 1 0 0,-2-1-1 0 0,-3-1 1 0 0,-2-1-1 0 0,-2 0 1 0 0,5-74-1 0 0,-22 228 760 0 0,-31 215-1608 0 0,29-267-876 0 0,-1-1-1 0 0,-18 55 1 0 0,24-94 1175 0 0,-1 2-635 0 0,2-5-35 0 0,-1 0 0 0 0,1 0 0 0 0,0 0 0 0 0,1 0 0 0 0,-1 1 1 0 0,1-1-1 0 0,0 4 0 0 0,6 10-7588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0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757 242 2508 0 0,'0'0'7914'0'0,"2"-14"-4926"0"0,1-47-1621 0 0,-3 57-1215 0 0,0 0 0 0 0,-1 1-1 0 0,0-1 1 0 0,0 0-1 0 0,0 0 1 0 0,0 0-1 0 0,0 0 1 0 0,-1 1 0 0 0,0-1-1 0 0,0 1 1 0 0,0-1-1 0 0,0 1 1 0 0,0 0-1 0 0,-1 0 1 0 0,1 0 0 0 0,-7-6-1 0 0,5 5 73 0 0,-6-5 16 0 0,0 0 0 0 0,0 1 0 0 0,-1 0 0 0 0,0 1 0 0 0,0 0 0 0 0,0 1 0 0 0,-1 0 0 0 0,0 1 0 0 0,0 0 0 0 0,-1 1 0 0 0,-21-4 0 0 0,1 2-42 0 0,0 2-1 0 0,-1 1 1 0 0,-45 2-1 0 0,55 1-93 0 0,1 2-1 0 0,-1 1 1 0 0,1 1 0 0 0,-43 12-1 0 0,54-12-68 0 0,-1 1-1 0 0,1 0 0 0 0,0 1 0 0 0,0 0 0 0 0,0 1 0 0 0,1 0 0 0 0,0 1 1 0 0,1 0-1 0 0,0 1 0 0 0,-10 10 0 0 0,17-15-35 0 0,0-1-1 0 0,0 1 1 0 0,1 0-1 0 0,-1 0 1 0 0,1 0-1 0 0,0 0 1 0 0,0 0-1 0 0,0 0 1 0 0,0 0-1 0 0,1 1 1 0 0,0-1-1 0 0,0 1 1 0 0,0-1 0 0 0,1 1-1 0 0,-1 0 1 0 0,1-1-1 0 0,0 1 1 0 0,0-1-1 0 0,1 1 1 0 0,-1 0-1 0 0,1-1 1 0 0,0 1-1 0 0,0-1 1 0 0,1 0-1 0 0,-1 1 1 0 0,1-1 0 0 0,0 0-1 0 0,0 0 1 0 0,0 0-1 0 0,4 5 1 0 0,3 1 47 0 0,1 0 0 0 0,0-1 0 0 0,1 0 0 0 0,0-1 0 0 0,19 12 0 0 0,64 29 246 0 0,-69-37-277 0 0,53 23 62 0 0,-27-12 120 0 0,70 43 1 0 0,-114-62-143 0 0,0 1 0 0 0,0 0-1 0 0,-1 1 1 0 0,10 10 0 0 0,-14-14-42 0 0,-1-1 0 0 0,0 1 0 0 0,0-1 1 0 0,0 1-1 0 0,0 0 0 0 0,0-1 0 0 0,-1 1 0 0 0,1 0 1 0 0,0 0-1 0 0,-1 0 0 0 0,1 3 0 0 0,-1-4-4 0 0,0 0 0 0 0,0 0 1 0 0,0 0-1 0 0,0 0 0 0 0,-1 0 0 0 0,1 0 0 0 0,0 0 0 0 0,-1 0 0 0 0,1 0 0 0 0,-1 0 0 0 0,1 0 0 0 0,-1 0 0 0 0,1 0 0 0 0,-1 0 0 0 0,1 0 0 0 0,-1-1 0 0 0,0 1 1 0 0,0 0-1 0 0,1 0 0 0 0,-1-1 0 0 0,0 1 0 0 0,-2 0 0 0 0,-5 4 109 0 0,-1 0-1 0 0,1-1 1 0 0,-1 0 0 0 0,-1 0 0 0 0,-11 2-1 0 0,-50 10 149 0 0,-113 4-142 0 0,10-1-1127 0 0,170-18 913 0 0,-5 0-287 0 0,0 0 0 0 0,0 1 1 0 0,0 0-1 0 0,0 1 0 0 0,1 0 0 0 0,-11 5 1 0 0,19-8 254 0 0,-1 0 0 0 0,1 1 0 0 0,0-1 1 0 0,-1 0-1 0 0,1 0 0 0 0,-1 0 0 0 0,1 0 0 0 0,0 1 1 0 0,-1-1-1 0 0,1 0 0 0 0,0 0 0 0 0,-1 1 1 0 0,1-1-1 0 0,0 0 0 0 0,-1 1 0 0 0,1-1 1 0 0,0 0-1 0 0,0 1 0 0 0,0-1 0 0 0,-1 1 0 0 0,1-1 1 0 0,0 0-1 0 0,0 1 0 0 0,0-1 0 0 0,0 1 1 0 0,-1-1-1 0 0,1 0 0 0 0,0 1 0 0 0,0-1 1 0 0,0 1-1 0 0,0-1 0 0 0,0 1 0 0 0,0-1 0 0 0,0 0 1 0 0,0 1-1 0 0,1-1 0 0 0,-1 1 0 0 0,0-1 1 0 0,0 0-1 0 0,0 1 0 0 0,0-1 0 0 0,0 1 1 0 0,1-1-1 0 0,-1 0 0 0 0,0 1 0 0 0,0-1 0 0 0,1 0 1 0 0,-1 1-1 0 0,0-1 0 0 0,1 0 0 0 0,-1 1 1 0 0,0-1-1 0 0,1 0 0 0 0,-1 0 0 0 0,0 1 1 0 0,1-1-1 0 0,2 1-675 0 0,0 1 1 0 0,-1-1-1 0 0,1 0 1 0 0,0 0-1 0 0,0 0 1 0 0,0-1-1 0 0,0 1 1 0 0,3 0-1 0 0,30 0-4296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1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388 210 10949 0 0,'0'0'3748'0'0,"-7"-17"-1778"0"0,-25-52-225 0 0,29 64-1605 0 0,0 0 1 0 0,-1 0 0 0 0,0 0 0 0 0,0 0-1 0 0,0 1 1 0 0,0 0 0 0 0,-1 0-1 0 0,1 0 1 0 0,-1 0 0 0 0,0 1 0 0 0,-1 0-1 0 0,1 0 1 0 0,0 0 0 0 0,-1 0-1 0 0,0 1 1 0 0,1 0 0 0 0,-1 1 0 0 0,-8-2-1 0 0,5 0-81 0 0,1 2 0 0 0,-1-1 0 0 0,0 1 0 0 0,0 1 0 0 0,0 0 0 0 0,0 0 0 0 0,0 1 0 0 0,0 0 0 0 0,0 0 0 0 0,0 1-1 0 0,1 0 1 0 0,-1 1 0 0 0,1-1 0 0 0,-1 2 0 0 0,1-1 0 0 0,-10 7 0 0 0,11-5-60 0 0,0-1-1 0 0,1 1 1 0 0,-1 0 0 0 0,1 1 0 0 0,0-1-1 0 0,1 1 1 0 0,0 0 0 0 0,-1 1-1 0 0,2-1 1 0 0,-1 1 0 0 0,1 0 0 0 0,0 0-1 0 0,1 1 1 0 0,0-1 0 0 0,0 1 0 0 0,0 0-1 0 0,1-1 1 0 0,-2 11 0 0 0,3-12-27 0 0,0 1 0 0 0,1 0 1 0 0,-1-1-1 0 0,1 1 0 0 0,1 0 1 0 0,-1-1-1 0 0,1 1 0 0 0,0 0 1 0 0,1-1-1 0 0,-1 1 0 0 0,1-1 1 0 0,1 0-1 0 0,-1 0 0 0 0,1 0 1 0 0,0 0-1 0 0,0 0 0 0 0,1 0 1 0 0,0-1-1 0 0,0 1 0 0 0,0-1 1 0 0,1 0-1 0 0,-1 0 0 0 0,1-1 1 0 0,1 0-1 0 0,-1 0 0 0 0,0 0 1 0 0,10 5-1 0 0,-4-3-154 0 0,0-1-1 0 0,0 0 1 0 0,0-1-1 0 0,1 0 1 0 0,-1 0-1 0 0,1-1 1 0 0,0-1 0 0 0,0 0-1 0 0,0-1 1 0 0,0 0-1 0 0,20-2 1 0 0,-26 1 26 0 0,0-1 0 0 0,0 0 0 0 0,0-1 0 0 0,0 0 0 0 0,0 0 0 0 0,0 0-1 0 0,0 0 1 0 0,0-1 0 0 0,-1 0 0 0 0,8-5 0 0 0,-9 5 23 0 0,0-1 0 0 0,0 1 0 0 0,-1-1-1 0 0,0 0 1 0 0,1 0 0 0 0,-1 0 0 0 0,0 0 0 0 0,-1-1-1 0 0,1 1 1 0 0,-1-1 0 0 0,0 0 0 0 0,0 1 0 0 0,0-1-1 0 0,0-6 1 0 0,0 0 140 0 0,0-1-1 0 0,-1 1 1 0 0,-1-17 0 0 0,0 18 402 0 0,0 0 1 0 0,1-1 0 0 0,0 1-1 0 0,5-18 1 0 0,-6 27-375 0 0,0 0 0 0 0,0 1-1 0 0,1-1 1 0 0,-1 1 0 0 0,0-1 0 0 0,1 1 0 0 0,-1-1 0 0 0,0 1-1 0 0,1-1 1 0 0,-1 1 0 0 0,1-1 0 0 0,-1 1 0 0 0,1-1-1 0 0,-1 1 1 0 0,1-1 0 0 0,-1 1 0 0 0,1 0 0 0 0,-1-1 0 0 0,1 1-1 0 0,-1 0 1 0 0,1 0 0 0 0,0-1 0 0 0,-1 1 0 0 0,1 0-1 0 0,-1 0 1 0 0,1 0 0 0 0,0 0 0 0 0,-1 0 0 0 0,1 0 0 0 0,0 0-1 0 0,-1 0 1 0 0,1 0 0 0 0,-1 0 0 0 0,1 0 0 0 0,0 0-1 0 0,-1 0 1 0 0,1 1 0 0 0,0-1 0 0 0,-1 0 0 0 0,1 0 0 0 0,-1 1-1 0 0,1-1 1 0 0,-1 0 0 0 0,1 1 0 0 0,-1-1 0 0 0,2 1 0 0 0,3 3 45 0 0,1 0 1 0 0,-1 0 0 0 0,7 7-1 0 0,-9-8 84 0 0,88 92 1631 0 0,-29-27-943 0 0,-40-44-665 0 0,-14-15-148 0 0,0 1 0 0 0,13 9 0 0 0,-17-16-58 0 0,0 0 190 0 0,-3-8 38 0 0,-2-4-226 0 0,1-29-168 0 0,8-59 0 0 0,-7 85 177 0 0,2 0 0 0 0,0-1 0 0 0,0 1 0 0 0,1 0-1 0 0,1 1 1 0 0,0-1 0 0 0,0 1 0 0 0,13-18 0 0 0,-16 25 10 0 0,1 1-1 0 0,-1 0 1 0 0,1 0 0 0 0,0 0-1 0 0,0 0 1 0 0,0 0 0 0 0,0 1-1 0 0,1 0 1 0 0,-1-1 0 0 0,1 1-1 0 0,0 0 1 0 0,-1 1 0 0 0,1-1-1 0 0,0 1 1 0 0,4-2 0 0 0,-2 2 26 0 0,0 1 1 0 0,1-1 0 0 0,-1 1 0 0 0,0 0-1 0 0,0 0 1 0 0,1 0 0 0 0,-1 1 0 0 0,0 0 0 0 0,7 2-1 0 0,3 3 16 0 0,0 0 0 0 0,0 0-1 0 0,-1 2 1 0 0,0 0 0 0 0,0 1-1 0 0,17 13 1 0 0,-21-14-28 0 0,0 1-1 0 0,-1 0 1 0 0,16 18-1 0 0,-23-24-90 0 0,-1 0 0 0 0,1 0 0 0 0,-1 0 0 0 0,0 1 0 0 0,0-1-1 0 0,0 1 1 0 0,-1-1 0 0 0,1 1 0 0 0,-1 0 0 0 0,0 0 0 0 0,0 0 0 0 0,0 0 0 0 0,0 0-1 0 0,-1-1 1 0 0,0 1 0 0 0,0 0 0 0 0,0 6 0 0 0,-1-5-473 0 0,0-7 114 0 0,1-11 136 0 0,5-3 152 0 0,0 0 0 0 0,2 1 0 0 0,-1 0 0 0 0,10-15 0 0 0,-4 7 147 0 0,-11 21-1 0 0,44-81 103 0 0,-37 69 143 0 0,1 1 0 0 0,1 0 0 0 0,19-21-1 0 0,-26 31-190 0 0,0 0-1 0 0,0 1 1 0 0,0-1 0 0 0,0 1-1 0 0,0-1 1 0 0,1 1-1 0 0,-1 0 1 0 0,1 1-1 0 0,-1-1 1 0 0,1 0 0 0 0,0 1-1 0 0,-1 0 1 0 0,1 0-1 0 0,0 0 1 0 0,0 0-1 0 0,0 1 1 0 0,0-1 0 0 0,0 1-1 0 0,0 0 1 0 0,0 0-1 0 0,0 1 1 0 0,0-1-1 0 0,0 1 1 0 0,0 0 0 0 0,0 0-1 0 0,-1 0 1 0 0,1 0-1 0 0,0 1 1 0 0,-1 0-1 0 0,1-1 1 0 0,-1 1 0 0 0,5 3-1 0 0,6 7 9 0 0,-1-1-1 0 0,1 2 1 0 0,-2 0-1 0 0,0 0 1 0 0,0 1 0 0 0,-2 1-1 0 0,0-1 1 0 0,0 2 0 0 0,8 17-1 0 0,-2 3-242 0 0,-1 1 1 0 0,-2 0-1 0 0,10 44 0 0 0,-14-37-1056 0 0,6 68 0 0 0,-8-8-4441 0 0,-6-90 4264 0 0,1 9-4009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24 694 10245 0 0,'0'0'10297'0'0,"9"16"-9428"0"0,28 53-243 0 0,-29-52-465 0 0,-1 1 0 0 0,-1-1 0 0 0,0 1 0 0 0,6 32 0 0 0,-5-18-40 0 0,-3-12-78 0 0,-1 0-1 0 0,0 0 1 0 0,-1 27-1 0 0,-2-47-40 0 0,0 1 0 0 0,0-1 0 0 0,0 0-1 0 0,0 1 1 0 0,0-1 0 0 0,0 0 0 0 0,0 0-1 0 0,0 1 1 0 0,0-1 0 0 0,0 0 0 0 0,0 1-1 0 0,0-1 1 0 0,0 0 0 0 0,0 0 0 0 0,0 1-1 0 0,0-1 1 0 0,-1 0 0 0 0,1 1 0 0 0,0-1-1 0 0,0 0 1 0 0,0 0 0 0 0,0 0 0 0 0,-1 1-1 0 0,1-1 1 0 0,0 0 0 0 0,0 0 0 0 0,-1 0-1 0 0,1 1 1 0 0,0-1 0 0 0,0 0 0 0 0,-1 0-1 0 0,1 0 1 0 0,-1 0 0 0 0,-10-3 205 0 0,-9-14 95 0 0,9 4-296 0 0,2-1 0 0 0,0 0 0 0 0,0 0 0 0 0,1 0-1 0 0,1-1 1 0 0,0-1 0 0 0,1 1 0 0 0,1-1 0 0 0,1 0-1 0 0,0 0 1 0 0,-3-30 0 0 0,4 4-136 0 0,1 0-1 0 0,2 0 1 0 0,9-64 0 0 0,15-38-436 0 0,43-142 0 0 0,-61 261 681 0 0,2 0-1 0 0,0 0 1 0 0,18-35-1 0 0,-25 59-98 0 0,-1-1 0 0 0,1 1 0 0 0,-1 0 0 0 0,1 0 0 0 0,-1 0 0 0 0,1 0 0 0 0,0 0-1 0 0,0 0 1 0 0,0 0 0 0 0,-1 0 0 0 0,1 1 0 0 0,0-1 0 0 0,0 0 0 0 0,0 0 0 0 0,0 1 0 0 0,0-1-1 0 0,1 1 1 0 0,-1-1 0 0 0,0 1 0 0 0,0-1 0 0 0,0 1 0 0 0,0 0 0 0 0,1-1 0 0 0,-1 1 0 0 0,0 0-1 0 0,3 0 1 0 0,-3 0 0 0 0,1 1 1 0 0,-1-1-1 0 0,1 1 0 0 0,-1 0 0 0 0,1-1 0 0 0,-1 1 1 0 0,1 0-1 0 0,-1 0 0 0 0,0 0 0 0 0,1 0 1 0 0,-1 0-1 0 0,0 0 0 0 0,0 1 0 0 0,0-1 0 0 0,0 0 1 0 0,0 0-1 0 0,0 1 0 0 0,1 2 0 0 0,10 18-24 0 0,-2 1 0 0 0,-1 0-1 0 0,-1 0 1 0 0,10 47 0 0 0,4 101-254 0 0,-19 13-3845 0 0,-3-130-1933 0 0,0-38 397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2844 0 0,'0'0'19930'0'0,"9"13"-19418"0"0,-3-4-420 0 0,0 1-7 0 0,1 0 0 0 0,-2 0-1 0 0,1 1 1 0 0,-1 0 0 0 0,-1 0-1 0 0,0 0 1 0 0,4 20 0 0 0,6 55-646 0 0,-3-1 1 0 0,-2 91-1 0 0,-9-167 73 0 0,-1 0-1 0 0,0 0 1 0 0,-1 0 0 0 0,-3 13-1 0 0,-3 3-7925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2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11309 0 0,'0'0'9634'0'0,"2"14"-8973"0"0,23 109 255 0 0,-19-91-1249 0 0,3 43-1 0 0,-8-51-2281 0 0,-2 23-1 0 0,0-39-344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1840 0 0,'0'0'17648'0'0,"17"-10"-17112"0"0,53-31-145 0 0,-66 39-358 0 0,-1 0 0 0 0,1 1-1 0 0,0-1 1 0 0,0 0 0 0 0,0 1-1 0 0,1 0 1 0 0,-1 0 0 0 0,0 0 0 0 0,0 1-1 0 0,1 0 1 0 0,5 0 0 0 0,2-1 42 0 0,10 1-21 0 0,81-7 208 0 0,-86 4-543 0 0,0 0-1 0 0,-1 0 0 0 0,1-2 0 0 0,17-7 0 0 0,-13 3-692 0 0,18-7-1497 0 0,-11 12-3689 0 0,-9-1 13819 0 0,-19 18-4969 0 0,0 40-900 0 0,0 63-1511 0 0,1-113-425 0 0,-1-1-1 0 0,1 1 1 0 0,-1 0-1 0 0,1 0 1 0 0,0 0-1 0 0,0 0 1 0 0,0-1-1 0 0,0 1 1 0 0,1 0-1 0 0,-1-1 0 0 0,1 1 1 0 0,-1-1-1 0 0,1 0 1 0 0,0 1-1 0 0,0-1 1 0 0,0 0-1 0 0,0 0 1 0 0,0 0-1 0 0,1-1 1 0 0,-1 1-1 0 0,1 0 0 0 0,-1-1 1 0 0,6 3-1 0 0,0-1-998 0 0,0 0 0 0 0,0-1 0 0 0,0 1-1 0 0,1-2 1 0 0,-1 1 0 0 0,17 0 0 0 0,0-2-3612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2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10453 0 0,'0'0'11825'0'0,"10"13"-11250"0"0,33 45-133 0 0,-39-51-387 0 0,-1-1 1 0 0,0 0-1 0 0,0 1 1 0 0,0-1-1 0 0,-1 1 1 0 0,0 0-1 0 0,2 8 1 0 0,0 2 21 0 0,8 38 60 0 0,-7-33-124 0 0,0 0-1 0 0,11 28 1 0 0,-16-49-14 0 0,0-1 0 0 0,0 1 0 0 0,0-1 0 0 0,0 0 0 0 0,1 1 0 0 0,-1-1 0 0 0,0 1 0 0 0,0-1 1 0 0,0 1-1 0 0,0-1 0 0 0,1 0 0 0 0,-1 1 0 0 0,0-1 0 0 0,0 0 0 0 0,1 1 0 0 0,-1-1 0 0 0,0 0 0 0 0,1 1 0 0 0,-1-1 0 0 0,0 0 1 0 0,1 0-1 0 0,-1 1 0 0 0,1-1 0 0 0,-1 0 0 0 0,0 0 0 0 0,1 0 0 0 0,-1 1 0 0 0,1-1 0 0 0,-1 0 0 0 0,1 0 0 0 0,-1 0 0 0 0,0 0 0 0 0,1 0 1 0 0,-1 0-1 0 0,1 0 0 0 0,-1 0 0 0 0,1 0 0 0 0,-1 0 0 0 0,1 0 0 0 0,-1 0 0 0 0,0-1 0 0 0,1 1 0 0 0,-1 0 0 0 0,1 0 0 0 0,-1 0 0 0 0,0 0 1 0 0,1-1-1 0 0,-1 1 0 0 0,1 0 0 0 0,-1-1 0 0 0,0 1 0 0 0,1 0 0 0 0,-1 0 0 0 0,0-1 0 0 0,1 0 0 0 0,2-2-73 0 0,0-1 0 0 0,0 0-1 0 0,0 0 1 0 0,2-5-1 0 0,-3 5 3 0 0,26-47-491 0 0,-17 29 446 0 0,1 1-1 0 0,1 0 1 0 0,24-28 0 0 0,-36 48 121 0 0,0 0 1 0 0,0 0-1 0 0,0 0 0 0 0,0 0 1 0 0,0 0-1 0 0,0 0 1 0 0,0 1-1 0 0,1-1 1 0 0,-1 1-1 0 0,0-1 1 0 0,1 1-1 0 0,-1-1 0 0 0,0 1 1 0 0,1 0-1 0 0,-1-1 1 0 0,1 1-1 0 0,-1 0 1 0 0,0 0-1 0 0,1 0 0 0 0,-1 0 1 0 0,1 0-1 0 0,-1 1 1 0 0,0-1-1 0 0,3 1 1 0 0,2 1 0 0 0,1 0 1 0 0,0 1 0 0 0,11 7 0 0 0,9 3 55 0 0,3-5-25 0 0,-1 0 0 0 0,1-2 0 0 0,47 3 0 0 0,91-4 13 0 0,-147-5-33 0 0,0 0 1 0 0,0-2 0 0 0,0 0-1 0 0,0-2 1 0 0,-1 0 0 0 0,1-1-1 0 0,27-11 1 0 0,-44 14-7 0 0,0 0-1 0 0,0 0 1 0 0,1 0 0 0 0,-1-1-1 0 0,-1 0 1 0 0,1 0 0 0 0,0 0-1 0 0,-1 0 1 0 0,1 0 0 0 0,-1-1-1 0 0,0 0 1 0 0,0 0 0 0 0,-1 0-1 0 0,1 0 1 0 0,-1 0 0 0 0,0 0-1 0 0,0 0 1 0 0,0-1 0 0 0,0 1-1 0 0,-1-1 1 0 0,0 0-1 0 0,0 1 1 0 0,0-1 0 0 0,0-8-1 0 0,-1 0-15 0 0,-1 1 0 0 0,0 0 0 0 0,-1-1 0 0 0,0 1 0 0 0,0 0 0 0 0,-2 0 0 0 0,0 1 0 0 0,0-1 0 0 0,-1 1 0 0 0,-10-19 0 0 0,8 18 6 0 0,0 1 1 0 0,-1 0 0 0 0,0 0 0 0 0,-1 1-1 0 0,0 1 1 0 0,-1-1 0 0 0,0 1 0 0 0,0 1-1 0 0,-21-14 1 0 0,27 20-9 0 0,0 0-1 0 0,0 0 0 0 0,0 0 1 0 0,0 0-1 0 0,0 1 1 0 0,-1 0-1 0 0,1 0 0 0 0,-1 0 1 0 0,1 0-1 0 0,-7 0 1 0 0,8 1-2 0 0,1 1 1 0 0,-1-1 0 0 0,0 1 0 0 0,1-1 0 0 0,-1 1 0 0 0,1 0-1 0 0,0 0 1 0 0,-1 0 0 0 0,1 0 0 0 0,0 0 0 0 0,-1 0 0 0 0,1 1-1 0 0,0-1 1 0 0,0 1 0 0 0,0-1 0 0 0,0 1 0 0 0,0 0-1 0 0,1 0 1 0 0,-4 4 0 0 0,1 1 23 0 0,0 0 0 0 0,0 1 0 0 0,0-1 0 0 0,1 1-1 0 0,0 0 1 0 0,0 0 0 0 0,1 0 0 0 0,0 1 0 0 0,-1 15 0 0 0,2-4 58 0 0,0 0 1 0 0,2 0-1 0 0,2 21 1 0 0,1-17-16 0 0,1 0 1 0 0,1-1 0 0 0,1 1-1 0 0,1-1 1 0 0,1-1 0 0 0,15 27-1 0 0,82 123 401 0 0,-102-165-442 0 0,33 47 82 0 0,2 2 92 0 0,-3 2 1 0 0,34 73 0 0 0,-69-129-185 0 0,1 2-2 0 0,0 0 0 0 0,0-1 0 0 0,-1 1 0 0 0,0 0 0 0 0,0 0 0 0 0,0 0 0 0 0,0 0 0 0 0,-1 0 0 0 0,1 7 0 0 0,-1-10-8 0 0,0-1 0 0 0,0 1 0 0 0,0-1 1 0 0,-1 1-1 0 0,1-1 0 0 0,0 1 1 0 0,0-1-1 0 0,-1 0 0 0 0,1 1 0 0 0,0-1 1 0 0,0 1-1 0 0,-1-1 0 0 0,1 0 0 0 0,0 1 1 0 0,-1-1-1 0 0,1 0 0 0 0,0 1 1 0 0,-1-1-1 0 0,1 0 0 0 0,-1 1 0 0 0,1-1 1 0 0,-1 0-1 0 0,1 0 0 0 0,-1 0 1 0 0,1 0-1 0 0,0 1 0 0 0,-1-1 0 0 0,1 0 1 0 0,-2 0-1 0 0,-17 0-178 0 0,13 0 112 0 0,-35-2-755 0 0,-50-9-1 0 0,23 2-2 0 0,-72-5-1218 0 0,12 1-2912 0 0,-10-2-1596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0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331 458 5172 0 0,'0'0'3894'0'0,"-19"2"-2586"0"0,-117 15 213 0 0,105-13 31 0 0,1 1 0 0 0,0 2 0 0 0,-38 12 0 0 0,67-18-1476 0 0,0-1 1 0 0,0 0-1 0 0,0 1 1 0 0,0-1-1 0 0,0 1 1 0 0,1-1-1 0 0,-1 1 0 0 0,0-1 1 0 0,0 1-1 0 0,0 0 1 0 0,1-1-1 0 0,-1 1 1 0 0,0 0-1 0 0,0 0 0 0 0,1 0 1 0 0,-1-1-1 0 0,1 1 1 0 0,-1 0-1 0 0,1 0 0 0 0,-1 2 1 0 0,1-3-20 0 0,0 1 0 0 0,0 0-1 0 0,0-1 1 0 0,0 1 0 0 0,0 0 0 0 0,0 0 0 0 0,1-1-1 0 0,-1 1 1 0 0,0 0 0 0 0,0-1 0 0 0,1 1 0 0 0,-1 0-1 0 0,0-1 1 0 0,1 1 0 0 0,-1 0 0 0 0,1-1 0 0 0,-1 1 0 0 0,1-1-1 0 0,-1 1 1 0 0,1-1 0 0 0,-1 1 0 0 0,1-1 0 0 0,0 1-1 0 0,-1-1 1 0 0,1 0 0 0 0,0 1 0 0 0,1-1 0 0 0,5 4 197 0 0,1-1 0 0 0,0 0 0 0 0,-1-1 0 0 0,1 1 0 0 0,0-1 0 0 0,14 1 0 0 0,51-1 129 0 0,-55-2-269 0 0,211-16 239 0 0,0-18-339 0 0,-87 12 32 0 0,1598-208 174 0 0,9 104 403 0 0,-386 120 953 0 0,-768 9-1144 0 0,-389-7-117 0 0,-143-1-175 0 0,72-13 0 0 0,-110 13-61 0 0,34-11 1 0 0,-54 14-43 0 0,1 0-1 0 0,0 0 1 0 0,-1-1 0 0 0,0 0 0 0 0,1 0-1 0 0,-1 0 1 0 0,0-1 0 0 0,-1 1-1 0 0,1-1 1 0 0,-1 0 0 0 0,8-8 0 0 0,-11 9-44 0 0,0 1 0 0 0,0 0 0 0 0,0 0 0 0 0,0-1 0 0 0,0 1 0 0 0,0-1 0 0 0,-1 1 0 0 0,1-1 0 0 0,-1 1 0 0 0,0-1 0 0 0,0 1 1 0 0,0-1-1 0 0,0-3 0 0 0,0 3-91 0 0,-1 3-26 0 0,1 0 1 0 0,-1 0-1 0 0,0 0 0 0 0,1 0 1 0 0,-1 0-1 0 0,0 0 1 0 0,1-1-1 0 0,-1 2 0 0 0,0-1 1 0 0,0 0-1 0 0,1 0 1 0 0,-1 0-1 0 0,0 0 0 0 0,0 1 1 0 0,-30 13-1683 0 0,0 2-1278 0 0,-44 14 0 0 0,64-26 2150 0 0,-60 16-8310 0 0,15-12 1412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4461 658 1056 0 0,'0'0'4182'0'0,"1"-13"-2776"0"0,4-86 1362 0 0,-5 95-2556 0 0,0 0 0 0 0,0 0 0 0 0,-1 0 0 0 0,1 1 0 0 0,-1-1-1 0 0,0 0 1 0 0,0 1 0 0 0,0-1 0 0 0,-1 0 0 0 0,-2-5 0 0 0,1 4 4 0 0,-1 0 1 0 0,0 1 0 0 0,0-1-1 0 0,0 1 1 0 0,-10-8 0 0 0,-4-2 174 0 0,-1 1 1 0 0,-1 1 0 0 0,1 0 0 0 0,-43-16-1 0 0,-91-23 612 0 0,143 48-958 0 0,-151-41 553 0 0,-165-23 1 0 0,232 54-273 0 0,-2 4 0 0 0,-133 3 0 0 0,138 12-201 0 0,0 3 0 0 0,1 5 0 0 0,-91 26-1 0 0,-255 103 144 0 0,306-88-143 0 0,4 5 1 0 0,1 6-1 0 0,4 5 0 0 0,3 6 1 0 0,-184 155-1 0 0,188-128 114 0 0,6 4-1 0 0,4 4 1 0 0,-143 203-1 0 0,131-141 117 0 0,7 6 0 0 0,-93 212 0 0 0,20 38-306 0 0,42 17 138 0 0,112-318-195 0 0,-19 250 1 0 0,40 135 186 0 0,15-388-144 0 0,5-1 0 0 0,5 0 0 0 0,6-1 0 0 0,6-1 0 0 0,4-1 0 0 0,6-2 0 0 0,5-2 0 0 0,6-2 0 0 0,124 208 0 0 0,-92-195-5 0 0,7-4-1 0 0,4-4 1 0 0,195 191-1 0 0,-153-187 28 0 0,5-5 0 0 0,5-7 0 0 0,5-6 0 0 0,5-7 0 0 0,321 151 0 0 0,-216-140 89 0 0,489 135 0 0 0,-503-187-4 0 0,2-11 0 0 0,312 21 0 0 0,418-57 392 0 0,158-122-61 0 0,-18-121-348 0 0,-808 143-77 0 0,-5-12 1 0 0,475-229 0 0 0,-554 213-31 0 0,-6-10 0 0 0,335-252 0 0 0,-463 303 11 0 0,-4-3-1 0 0,-3-4 1 0 0,-4-4-1 0 0,-3-3 1 0 0,-4-3-1 0 0,-5-4 1 0 0,75-133-1 0 0,25-121-164 0 0,-131 250 118 0 0,42-170 0 0 0,-65 195 28 0 0,-3-1-1 0 0,-4-1 0 0 0,-3 0 1 0 0,-5-93-1 0 0,-7 77-34 0 0,-4 0 0 0 0,-4 1-1 0 0,-30-102 1 0 0,-4 30 21 0 0,-80-178 0 0 0,-108-141-15 0 0,150 336-24 0 0,-7 5 0 0 0,-6 3 1 0 0,-188-202-1 0 0,115 167 31 0 0,-371-291 1 0 0,353 329-13 0 0,-6 8 0 0 0,-6 9-1 0 0,-344-149 1 0 0,-534-139-154 0 0,831 336 150 0 0,-308-45 1 0 0,-266 22 16 0 0,191 83-100 0 0,533 16 98 0 0,0 5 0 0 0,0 4 0 0 0,-112 32 0 0 0,96-13-100 0 0,1 5 1 0 0,-140 69-1 0 0,-257 175-2295 0 0,369-187-1696 0 0,-178 154 0 0 0,232-169 55 0 0,-15 23-1631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2011 177 92 0 0,'0'0'10136'0'0,"-8"-12"-9686"0"0,-28-41-36 0 0,33 49-306 0 0,0 0-1 0 0,1 1 0 0 0,-1-1 0 0 0,-1 1 0 0 0,1-1 0 0 0,-1 1 1 0 0,1 0-1 0 0,-1 0 0 0 0,0 1 0 0 0,0-1 0 0 0,0 1 0 0 0,-7-3 1 0 0,-4-2 179 0 0,-5-3 76 0 0,-1 1 1 0 0,-1 1 0 0 0,0 1 0 0 0,0 1 0 0 0,0 0 0 0 0,-35-2 0 0 0,-139 0 565 0 0,185 8-898 0 0,-53 1 205 0 0,0 4 0 0 0,1 1 1 0 0,-1 4-1 0 0,-108 31 0 0 0,121-23-136 0 0,1 3-1 0 0,1 2 1 0 0,-67 42 0 0 0,-61 51 276 0 0,43-27 213 0 0,-51 41 330 0 0,148-101-804 0 0,2 2 1 0 0,-55 65 0 0 0,72-74-91 0 0,2 1 0 0 0,1 1 0 0 0,1 1 0 0 0,1 0 0 0 0,2 1 0 0 0,0 0 0 0 0,1 0 0 0 0,2 1 0 0 0,-8 42-1 0 0,6 4 81 0 0,2 0-1 0 0,3 105 1 0 0,5-135-42 0 0,3 1 0 0 0,1 0 0 0 0,3-1 0 0 0,22 80 0 0 0,-19-91-20 0 0,2 0 0 0 0,2-1-1 0 0,0 0 1 0 0,2-1 0 0 0,2-1-1 0 0,38 50 1 0 0,-18-35 6 0 0,2-2 0 0 0,1-2 0 0 0,3-2 0 0 0,0-1 0 0 0,3-3 0 0 0,1-2 1 0 0,1-1-1 0 0,104 45 0 0 0,-87-50 4 0 0,1-2 1 0 0,1-4 0 0 0,1-3 0 0 0,0-2 0 0 0,1-4-1 0 0,139 5 1 0 0,-145-15-50 0 0,1-3 0 0 0,0-3 1 0 0,94-19-1 0 0,-90 7 29 0 0,-1-3 0 0 0,0-4 1 0 0,-2-2-1 0 0,107-59 0 0 0,-119 53 20 0 0,-2-1 0 0 0,-2-4 0 0 0,-1-1 0 0 0,-2-2 0 0 0,71-79 0 0 0,-66 57-63 0 0,-3-3 0 0 0,-3-1 0 0 0,-3-3 0 0 0,-3-1 0 0 0,38-95 0 0 0,-66 136 16 0 0,-1-1 0 0 0,-2 0 1 0 0,0 0-1 0 0,-3-1 0 0 0,0 0 0 0 0,-2 0 0 0 0,-2 0 0 0 0,0 0 0 0 0,-2-1 0 0 0,-2 1 0 0 0,-1 0 0 0 0,-1 0 0 0 0,-1 0 0 0 0,-2 0 0 0 0,-1 1 0 0 0,-21-50 0 0 0,12 43 22 0 0,-2 0 0 0 0,-1 0 0 0 0,-2 2 0 0 0,-1 1 0 0 0,-2 1 0 0 0,-45-47 0 0 0,48 59-22 0 0,0 1 0 0 0,-2 1 0 0 0,0 0 0 0 0,-1 3 1 0 0,0 0-1 0 0,-1 1 0 0 0,-1 1 0 0 0,-1 2 0 0 0,-51-16 0 0 0,43 19-36 0 0,1 1-1 0 0,-1 3 0 0 0,-1 0 0 0 0,1 3 1 0 0,-1 1-1 0 0,-64 6 0 0 0,56 2-92 0 0,1 1-1 0 0,0 2 0 0 0,0 2 0 0 0,2 2 1 0 0,-47 21-1 0 0,52-18-385 0 0,1 1 0 0 0,-55 38 0 0 0,79-48 178 0 0,0 1 0 0 0,1 0 0 0 0,0 1 0 0 0,1 1-1 0 0,0 0 1 0 0,0 0 0 0 0,1 0 0 0 0,1 2 0 0 0,0-1 0 0 0,-10 22 0 0 0,14-25-114 0 0,1 0 0 0 0,1 0 0 0 0,0 0 0 0 0,0 0 0 0 0,1 0 1 0 0,0 0-1 0 0,0 0 0 0 0,1 1 0 0 0,0-1 0 0 0,1 0 0 0 0,0 0 0 0 0,0 0 0 0 0,1 0 0 0 0,0 0 0 0 0,1 0 1 0 0,0 0-1 0 0,5 10 0 0 0,11 14-3404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1262 197 8797 0 0,'0'0'1135'0'0,"-14"-12"-704"0"0,-2-5-138 0 0,5 5 64 0 0,-1 1-1 0 0,0 0 0 0 0,-1 0 0 0 0,-22-13 0 0 0,12 10 200 0 0,0 1 0 0 0,-1 1-1 0 0,0 1 1 0 0,-1 1 0 0 0,-1 2 0 0 0,1 0-1 0 0,-1 1 1 0 0,-1 2 0 0 0,1 1 0 0 0,-41-2-1 0 0,32 6-370 0 0,1 2-1 0 0,-1 1 1 0 0,0 2-1 0 0,1 1 1 0 0,0 2-1 0 0,-38 14 1 0 0,35-9-49 0 0,2 2 1 0 0,-1 2 0 0 0,2 1-1 0 0,0 2 1 0 0,-40 31 0 0 0,54-35 22 0 0,1 1 1 0 0,0 1-1 0 0,1 1 0 0 0,2 0 1 0 0,0 2-1 0 0,-25 39 0 0 0,23-27-8 0 0,2 1 0 0 0,0 1 0 0 0,3 0-1 0 0,-10 38 1 0 0,7-5 60 0 0,-11 92 0 0 0,7 64-92 0 0,14-130-77 0 0,8 103 0 0 0,1-164-24 0 0,1 0 1 0 0,1 0-1 0 0,2-1 1 0 0,1 0-1 0 0,17 41 0 0 0,-16-50 3 0 0,2-1-1 0 0,0 0 1 0 0,1-1-1 0 0,2 0 0 0 0,0-1 1 0 0,1 0-1 0 0,34 33 0 0 0,-23-30 13 0 0,2-1 0 0 0,0-2 0 0 0,2 0 0 0 0,0-2 0 0 0,1-1 0 0 0,34 13 0 0 0,12 0 47 0 0,118 29 0 0 0,-69-31-30 0 0,2-5 0 0 0,148 8 0 0 0,262-20-41 0 0,-330-21 27 0 0,1-10-1 0 0,234-53 1 0 0,-335 51 15 0 0,125-46 0 0 0,-183 50-30 0 0,0-2-1 0 0,-2-3 0 0 0,0-2 1 0 0,68-46-1 0 0,-92 53-27 0 0,-1-1-1 0 0,-1-1 1 0 0,0-1-1 0 0,-1-1 0 0 0,-2-1 1 0 0,23-32-1 0 0,-30 36 2 0 0,-1-1 0 0 0,0 0 0 0 0,-2 0 0 0 0,0-1-1 0 0,-1 0 1 0 0,-1 0 0 0 0,-2-1 0 0 0,7-44 0 0 0,-10 38 4 0 0,0 1 1 0 0,-3-1 0 0 0,0 1 0 0 0,-1-1-1 0 0,-2 1 1 0 0,-1 0 0 0 0,-11-34 0 0 0,6 28 2 0 0,-3 1 1 0 0,-1 1 0 0 0,-1 0-1 0 0,-1 1 1 0 0,-31-42 0 0 0,14 29-2 0 0,-2 2 0 0 0,-2 1 0 0 0,-1 1 1 0 0,-61-46-1 0 0,29 33-88 0 0,-2 4 0 0 0,-80-41 0 0 0,69 47 56 0 0,-2 4 0 0 0,-146-44 0 0 0,116 50 8 0 0,-192-25 0 0 0,210 46-1 0 0,-1 4 0 0 0,-159 9-1 0 0,186 4-3 0 0,0 3 0 0 0,0 4-1 0 0,2 2 1 0 0,-90 32-1 0 0,120-33-90 0 0,1 2-1 0 0,0 1 0 0 0,-67 44 1 0 0,92-52-58 0 0,0 0 0 0 0,0 2 0 0 0,1-1-1 0 0,0 2 1 0 0,1-1 0 0 0,0 2 0 0 0,1-1 0 0 0,0 2 0 0 0,1-1 0 0 0,0 1 0 0 0,2 1 0 0 0,-12 28 0 0 0,15-30-283 0 0,1 0-1 0 0,0 0 1 0 0,1 1 0 0 0,1-1-1 0 0,0 0 1 0 0,1 1 0 0 0,1-1-1 0 0,0 1 1 0 0,0-1-1 0 0,1 0 1 0 0,1 1 0 0 0,0-1-1 0 0,1 0 1 0 0,1-1 0 0 0,8 19-1 0 0,-9-24-136 0 0,-1-1-1 0 0,1 0 1 0 0,0 0 0 0 0,1 0-1 0 0,6 7 1 0 0,5 2-2143 0 0,22 15-1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1399 245 7765 0 0,'0'0'989'0'0,"0"-12"-150"0"0,-1-40 224 0 0,0 47-855 0 0,0 0-1 0 0,0 0 0 0 0,-1 0 0 0 0,0 0 1 0 0,0 0-1 0 0,0 1 0 0 0,-1-1 0 0 0,1 1 0 0 0,-1-1 1 0 0,0 1-1 0 0,0 0 0 0 0,-1 0 0 0 0,1 0 1 0 0,-1 0-1 0 0,0 1 0 0 0,0-1 0 0 0,-5-2 1 0 0,-6-5 129 0 0,-1 0 0 0 0,1 2 0 0 0,-2 0 0 0 0,1 1 0 0 0,-1 0 1 0 0,0 2-1 0 0,-1 0 0 0 0,1 0 0 0 0,-1 2 0 0 0,-21-3 0 0 0,-22 1 484 0 0,-102 0 0 0 0,156 6-775 0 0,-47 2 173 0 0,1 2 1 0 0,-1 3-1 0 0,1 1 0 0 0,1 3 0 0 0,0 3 1 0 0,-54 20-1 0 0,72-20-79 0 0,0 1 1 0 0,0 1-1 0 0,2 2 0 0 0,0 2 0 0 0,1 1 1 0 0,1 1-1 0 0,1 1 0 0 0,-34 36 1 0 0,46-41-76 0 0,1 1 0 0 0,0 0 0 0 0,2 1 0 0 0,0 1 0 0 0,2 0 0 0 0,0 1 0 0 0,1 1 0 0 0,1-1 0 0 0,2 2 0 0 0,0-1 0 0 0,1 1 0 0 0,1 0 0 0 0,-3 36 0 0 0,6-27-26 0 0,1 0-1 0 0,2 0 0 0 0,1 0 0 0 0,2 0 1 0 0,1 0-1 0 0,1-1 0 0 0,2 0 0 0 0,1 0 1 0 0,2 0-1 0 0,16 34 0 0 0,-11-33-22 0 0,2-2 0 0 0,2 0 0 0 0,1-2-1 0 0,1 0 1 0 0,33 35 0 0 0,-21-30 27 0 0,2-2 1 0 0,0-1-1 0 0,63 40 1 0 0,-29-30 4 0 0,2-2 0 0 0,2-4 1 0 0,1-3-1 0 0,119 35 0 0 0,-41-27-14 0 0,307 41 0 0 0,162-36 31 0 0,-287-39-70 0 0,-240-9 45 0 0,144-22 0 0 0,-5-30-5 0 0,-185 39-34 0 0,-1-1-1 0 0,80-43 0 0 0,-99 45-1 0 0,-1-2-1 0 0,-1-1 1 0 0,-1-1-1 0 0,-1-1 1 0 0,32-34-1 0 0,-40 35 3 0 0,-1 0 0 0 0,0-1 0 0 0,-1 0-1 0 0,-1-2 1 0 0,-1 1 0 0 0,-1-1 0 0 0,14-42 0 0 0,-19 45-9 0 0,-1-1 1 0 0,-1 0 0 0 0,-1-1 0 0 0,0 1-1 0 0,-2 0 1 0 0,0-1 0 0 0,-2 1 0 0 0,0-1 0 0 0,-4-23-1 0 0,-1 18-10 0 0,0-1 0 0 0,-2 1 0 0 0,0 0 0 0 0,-2 1 0 0 0,-1 0-1 0 0,-20-32 1 0 0,4 14-6 0 0,-2 1-1 0 0,-2 2 1 0 0,-1 1 0 0 0,-58-53-1 0 0,25 34 22 0 0,-132-88 0 0 0,119 95-10 0 0,-3 4 0 0 0,-2 3 0 0 0,-2 3 0 0 0,-1 5-1 0 0,-2 3 1 0 0,-1 4 0 0 0,-170-32 0 0 0,171 48 34 0 0,0 4 1 0 0,-106 3-1 0 0,133 9-13 0 0,0 2 1 0 0,0 2-1 0 0,0 4 1 0 0,-61 18 0 0 0,67-12-335 0 0,1 3 0 0 0,0 2 0 0 0,1 3 0 0 0,2 1 0 0 0,1 3 0 0 0,1 2 0 0 0,1 3 0 0 0,2 1 0 0 0,2 2 0 0 0,1 2 0 0 0,2 2 0 0 0,-61 79 1 0 0,-33 83-3914 0 0,56-51-2710 0 0,34-50 608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7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1677 589 8309 0 0,'-8'-15'2902'0'0,"2"5"-2519"0"0,-3-9 95 0 0,-2 0 0 0 0,-1 0 1 0 0,-22-26-1 0 0,7 14 425 0 0,-1 1 0 0 0,-2 2 0 0 0,-1 1 0 0 0,-63-42 0 0 0,73 56-653 0 0,-1 0 1 0 0,-1 2-1 0 0,0 1 1 0 0,-1 0-1 0 0,0 2 1 0 0,0 1-1 0 0,0 0 1 0 0,-1 2-1 0 0,-28-2 1 0 0,29 6-117 0 0,0 1 0 0 0,0 1 0 0 0,-1 1 0 0 0,1 1 0 0 0,0 1 0 0 0,1 1 0 0 0,-1 1 0 0 0,1 2 1 0 0,0 0-1 0 0,1 1 0 0 0,0 1 0 0 0,-33 21 0 0 0,-2 6 258 0 0,-95 79-1 0 0,-39 64 116 0 0,141-128-338 0 0,1 2 1 0 0,3 2 0 0 0,-65 105 0 0 0,92-127-109 0 0,0 1 0 0 0,3 1-1 0 0,0 0 1 0 0,3 1 0 0 0,1 1-1 0 0,2 0 1 0 0,1 0 0 0 0,-5 59 0 0 0,12-56-30 0 0,2 1 0 0 0,1-1 1 0 0,3 1-1 0 0,1-1 0 0 0,2 0 1 0 0,1-1-1 0 0,3 0 0 0 0,1 0 1 0 0,2-1-1 0 0,1 0 0 0 0,3-2 1 0 0,31 52-1 0 0,-27-55 3 0 0,1 0 0 0 0,2-2 0 0 0,1-1 0 0 0,2-1 0 0 0,1-1 0 0 0,34 26 0 0 0,-23-25-17 0 0,1-2 1 0 0,1-2-1 0 0,1-2 1 0 0,70 29-1 0 0,-50-29-17 0 0,0-3 1 0 0,126 24-1 0 0,-104-32-11 0 0,154 3 1 0 0,-125-16 2 0 0,138-17 1 0 0,257-81 44 0 0,-393 65-39 0 0,-1-4 0 0 0,140-68 0 0 0,-209 82 29 0 0,-2-1 1 0 0,0-3-1 0 0,-2-1 0 0 0,63-54 0 0 0,-78 56-23 0 0,0-1 1 0 0,-2-1-1 0 0,-1-2 0 0 0,-1 0 1 0 0,-2-1-1 0 0,33-64 0 0 0,-36 55-12 0 0,-1-1 0 0 0,-3-1-1 0 0,-1 0 1 0 0,-2-1-1 0 0,-2 0 1 0 0,-2-1 0 0 0,-2 1-1 0 0,-2-1 1 0 0,-2 0 0 0 0,-1 0-1 0 0,-12-80 1 0 0,4 77-3 0 0,-3 1 0 0 0,-1-1 0 0 0,-2 2 0 0 0,-3 0 0 0 0,-1 1 0 0 0,-2 0 0 0 0,-2 2-1 0 0,-2 0 1 0 0,-2 2 0 0 0,-52-64 0 0 0,43 65-9 0 0,-2 2 0 0 0,-1 2 0 0 0,-1 1 0 0 0,-46-29 0 0 0,28 27 3 0 0,-1 2 1 0 0,-104-45-1 0 0,64 43-16 0 0,-1 3 1 0 0,-1 5 0 0 0,-2 4 0 0 0,-108-10-1 0 0,105 22-499 0 0,-179 3 0 0 0,210 13 87 0 0,0 3 0 0 0,0 3 0 0 0,-88 23 0 0 0,75-7-672 0 0,0 3-1 0 0,-134 65 1 0 0,-30 52-5803 0 0,133-64 2079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1931 627 3708 0 0,'0'0'4086'0'0,"-18"-11"-2691"0"0,1-1-1207 0 0,-9-6 185 0 0,-1 2 0 0 0,-41-20 0 0 0,22 16 357 0 0,-1 2 1 0 0,0 2-1 0 0,-1 3 0 0 0,-1 1 1 0 0,0 3-1 0 0,0 2 1 0 0,-1 2-1 0 0,-82 2 1 0 0,90 5-416 0 0,0 2 1 0 0,1 2-1 0 0,-1 2 1 0 0,2 1-1 0 0,-1 2 1 0 0,1 2-1 0 0,1 2 1 0 0,0 2 0 0 0,2 1-1 0 0,-62 39 1 0 0,57-26-163 0 0,1 2 0 0 0,1 2 1 0 0,2 1-1 0 0,2 2 1 0 0,1 2-1 0 0,2 1 0 0 0,2 1 1 0 0,1 2-1 0 0,3 1 1 0 0,-31 69-1 0 0,43-79-60 0 0,1 0 0 0 0,2 1 0 0 0,2 1 0 0 0,1 0 0 0 0,-7 71 1 0 0,14-81-57 0 0,1 0 0 0 0,2 0 0 0 0,1 0 0 0 0,0 0 0 0 0,2-1 0 0 0,2 1 1 0 0,0-1-1 0 0,1 0 0 0 0,13 27 0 0 0,-2-14 10 0 0,2-1 0 0 0,2-1-1 0 0,2-1 1 0 0,1 0 0 0 0,1-2-1 0 0,2-2 1 0 0,2 0 0 0 0,65 54 0 0 0,-47-48-7 0 0,3-3 1 0 0,0-2-1 0 0,3-2 1 0 0,0-3 0 0 0,100 37-1 0 0,-92-44-19 0 0,1-3 1 0 0,1-3-1 0 0,1-2 0 0 0,0-4 1 0 0,0-2-1 0 0,0-3 0 0 0,1-3 0 0 0,0-3 1 0 0,-1-3-1 0 0,100-20 0 0 0,-115 13 20 0 0,-1-1-1 0 0,-1-3 1 0 0,0-2-1 0 0,-1-2 1 0 0,61-37 0 0 0,-75 37-17 0 0,-2-1 0 0 0,0-2 0 0 0,-1-2 0 0 0,-1 0 0 0 0,-2-2 0 0 0,0-1 0 0 0,39-55 0 0 0,-37 38-13 0 0,-2-1 0 0 0,-1-1-1 0 0,-4-1 1 0 0,-1-1 0 0 0,28-99-1 0 0,-34 86 24 0 0,-3-1 1 0 0,-3 0-1 0 0,-2-1 0 0 0,-3-102 0 0 0,-6 131-10 0 0,-1 0-1 0 0,-2 0 1 0 0,-2 0-1 0 0,-1 0 1 0 0,-1 1-1 0 0,-2 1 1 0 0,-16-33 0 0 0,5 20-28 0 0,-2 2 0 0 0,-2 1 0 0 0,-2 1 0 0 0,-44-52 0 0 0,16 30-17 0 0,-2 2 0 0 0,-3 3 0 0 0,-85-65 0 0 0,103 93 18 0 0,-2 1 0 0 0,-1 2 0 0 0,-1 2 0 0 0,0 3 0 0 0,-2 1-1 0 0,-70-20 1 0 0,61 27-37 0 0,-1 3 0 0 0,-1 3-1 0 0,0 2 1 0 0,0 2 0 0 0,0 4-1 0 0,-1 2 1 0 0,1 2 0 0 0,-95 19-1 0 0,86-8-345 0 0,2 4 0 0 0,0 2 1 0 0,1 3-1 0 0,2 3 0 0 0,0 3 0 0 0,2 3 0 0 0,-67 46 0 0 0,65-33-1204 0 0,-87 79 0 0 0,-47 73-6735 0 0,123-119 2558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1874 853 3544 0 0,'-13'-9'6211'0'0,"2"2"-5445"0"0,-10-8-223 0 0,-1 2 1 0 0,-35-17 0 0 0,9 10 134 0 0,0 3 0 0 0,-1 2 1 0 0,-1 2-1 0 0,0 2 1 0 0,-1 2-1 0 0,0 3 0 0 0,0 2 1 0 0,-97 4-1 0 0,116 3-395 0 0,1 1 0 0 0,0 2 0 0 0,0 1-1 0 0,0 1 1 0 0,1 2 0 0 0,-35 15 0 0 0,30-8-31 0 0,1 1 0 0 0,0 2 1 0 0,1 2-1 0 0,-47 39 0 0 0,39-23-125 0 0,2 1 0 0 0,2 2 0 0 0,1 1 1 0 0,3 2-1 0 0,1 1 0 0 0,2 2 0 0 0,-32 69 0 0 0,44-77-78 0 0,2 1 0 0 0,1 1 0 0 0,2 0 0 0 0,2 1 0 0 0,2 0 0 0 0,-6 64-1 0 0,13-72-19 0 0,1-1 0 0 0,2 1 0 0 0,1-1 0 0 0,2 1 0 0 0,1-1 0 0 0,2 0 0 0 0,1 0 0 0 0,23 58 0 0 0,-8-40 0 0 0,2-2 1 0 0,3 0-1 0 0,1-2 0 0 0,3-1 0 0 0,1-2 1 0 0,3-1-1 0 0,1-2 0 0 0,76 66 0 0 0,-78-80-42 0 0,2 0 0 0 0,0-3-1 0 0,2-1 1 0 0,0-1-1 0 0,74 27 1 0 0,-61-31 14 0 0,1-3 1 0 0,0-2-1 0 0,1-2 0 0 0,69 5 1 0 0,-43-12 33 0 0,0-4 0 0 0,0-3 0 0 0,-1-4-1 0 0,1-3 1 0 0,-1-4 0 0 0,128-39 0 0 0,-29-7 16 0 0,-3-7 0 0 0,301-164-1 0 0,-221 70 119 0 0,-192 115-154 0 0,109-106 0 0 0,-138 116-16 0 0,-1-1-1 0 0,-1-2 1 0 0,-3-2 0 0 0,26-44-1 0 0,-37 53 11 0 0,-2-1-1 0 0,-2-1 0 0 0,0 0 1 0 0,-3-1-1 0 0,0 0 0 0 0,6-45 1 0 0,-13 50 7 0 0,0-1-1 0 0,-2 1 1 0 0,-1-1 0 0 0,-1 1 0 0 0,-2-1-1 0 0,-1 1 1 0 0,-2 0 0 0 0,-1 0-1 0 0,-10-32 1 0 0,0 20 0 0 0,-2 1 0 0 0,-2 1 0 0 0,-1 0 0 0 0,-2 2 0 0 0,-2 1 0 0 0,-36-43 0 0 0,1 13 103 0 0,-2 2 0 0 0,-78-63 0 0 0,58 63 2 0 0,-2 2 1 0 0,-3 5-1 0 0,-157-79 0 0 0,176 106-61 0 0,-1 3 0 0 0,-1 3-1 0 0,-1 3 1 0 0,-2 3 0 0 0,1 4-1 0 0,-126-11 1 0 0,111 22-102 0 0,1 3-1 0 0,0 4 0 0 0,0 4 1 0 0,0 4-1 0 0,-124 32 0 0 0,106-14-279 0 0,1 4-1 0 0,3 5 0 0 0,0 5 0 0 0,-151 88 0 0 0,172-81-870 0 0,2 2 0 0 0,3 5 0 0 0,2 2 0 0 0,3 3 0 0 0,-101 118 0 0 0,62-43-2692 0 0,35-33-1646 0 0,16-17-69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2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398 318 3756 0 0,'0'0'7238'0'0,"-13"-8"-5081"0"0,-45-26-1653 0 0,49 29-296 0 0,0 1 0 0 0,-1 0 0 0 0,1 0 0 0 0,-1 1 0 0 0,0 0 0 0 0,0 1 0 0 0,0 0 0 0 0,-1 0 0 0 0,1 1 0 0 0,0 1 0 0 0,-1-1 0 0 0,-11 3 0 0 0,16-2-100 0 0,0 1 0 0 0,0 0 0 0 0,0 0 0 0 0,0 0 0 0 0,1 1 0 0 0,-1 0 0 0 0,0 0 0 0 0,1 1 0 0 0,-1-1 0 0 0,1 1 0 0 0,0 0 0 0 0,0 1 0 0 0,0-1 0 0 0,0 1 0 0 0,1 0-1 0 0,-1 0 1 0 0,1 1 0 0 0,0-1 0 0 0,0 1 0 0 0,1 0 0 0 0,-1 0 0 0 0,-3 8 0 0 0,-2 5 71 0 0,1 1-1 0 0,0 0 0 0 0,2 1 0 0 0,0-1 1 0 0,-4 30-1 0 0,1 6 8 0 0,3 0 0 0 0,2 0 0 0 0,2 1 0 0 0,3-1 0 0 0,2 0 0 0 0,3 0 0 0 0,2 0 0 0 0,23 81 0 0 0,-19-95-154 0 0,2-2 0 0 0,1 0 0 0 0,2-1 0 0 0,2 0 0 0 0,2-2 1 0 0,1 0-1 0 0,1-2 0 0 0,35 39 0 0 0,-38-50-15 0 0,2-2 0 0 0,1 0 0 0 0,0-1 1 0 0,2-1-1 0 0,0-1 0 0 0,1-2 0 0 0,0 0 1 0 0,2-2-1 0 0,-1-1 0 0 0,2-1 0 0 0,55 15 0 0 0,-38-18 1 0 0,0-1-1 0 0,1-3 1 0 0,0-1-1 0 0,0-3 1 0 0,0-2-1 0 0,55-7 0 0 0,5-9-7 0 0,163-45-1 0 0,-213 47 10 0 0,0-3 0 0 0,-2-3 0 0 0,71-36 0 0 0,-106 47 0 0 0,-1-2 0 0 0,0 0 1 0 0,-1-1-1 0 0,-1-1 0 0 0,0-1 0 0 0,-1 0 1 0 0,0-1-1 0 0,-1-1 0 0 0,-1 0 0 0 0,-1-1 1 0 0,0 0-1 0 0,11-24 0 0 0,-13 18 3 0 0,-1-1 0 0 0,-2 0 1 0 0,0-1-1 0 0,-2 1 0 0 0,-1-2 0 0 0,3-35 0 0 0,-5 11-13 0 0,-2-1 0 0 0,-8-69-1 0 0,1 69-3 0 0,-2 0 0 0 0,-2 1 0 0 0,-3-1 0 0 0,-2 2-1 0 0,-2 0 1 0 0,-31-63 0 0 0,32 83 62 0 0,-1 0 1 0 0,-2 1-1 0 0,-1 1 1 0 0,-31-34-1 0 0,33 42 54 0 0,-1 2-1 0 0,-2 0 1 0 0,0 1 0 0 0,0 1-1 0 0,-2 1 1 0 0,-27-13 0 0 0,21 14-34 0 0,-2 1 1 0 0,1 2 0 0 0,-2 2-1 0 0,1 0 1 0 0,-1 2 0 0 0,-62-5-1 0 0,48 9-29 0 0,1 3 0 0 0,-1 1 0 0 0,0 3 0 0 0,-60 12 0 0 0,65-7-81 0 0,1 1-1 0 0,1 2 1 0 0,-1 2-1 0 0,2 2 1 0 0,-59 33 0 0 0,70-33-36 0 0,1 2 0 0 0,0 0 0 0 0,2 2 1 0 0,0 1-1 0 0,1 1 0 0 0,1 1 0 0 0,-36 50 1 0 0,36-40-323 0 0,2 1 0 0 0,1 1 0 0 0,2 1 1 0 0,2 1-1 0 0,1 0 0 0 0,2 1 0 0 0,1 0 1 0 0,2 0-1 0 0,2 1 0 0 0,1 1 0 0 0,2-1 1 0 0,2 1-1 0 0,5 63 0 0 0,-1-83-156 0 0,2-1 1 0 0,0 0-1 0 0,1 1 0 0 0,0-2 1 0 0,2 1-1 0 0,0-1 0 0 0,17 29 1 0 0,-12-26-467 0 0,2 0 0 0 0,0-2 0 0 0,1 0 0 0 0,1 0 0 0 0,31 26 0 0 0,-36-36-285 0 0,0 0 0 0 0,21 12 0 0 0,44 17-3192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251 290 560 0 0,'0'0'9396'0'0,"15"-10"-7666"0"0,46-35-194 0 0,-58 43-1378 0 0,0 0 1 0 0,-1-1 0 0 0,0 1-1 0 0,1 0 1 0 0,-1-1 0 0 0,0 0-1 0 0,0 1 1 0 0,0-1-1 0 0,0 0 1 0 0,1-4 0 0 0,-2 4 2 0 0,0 1 0 0 0,-1-1 1 0 0,1 1-1 0 0,-1-1 0 0 0,0 0 0 0 0,0 1 1 0 0,0-1-1 0 0,0-2 0 0 0,-1-1 105 0 0,1 2-159 0 0,-1 1 1 0 0,0 0 0 0 0,1 0 0 0 0,-1 0-1 0 0,-1 0 1 0 0,1 0 0 0 0,0 1 0 0 0,-1-1 0 0 0,1 0-1 0 0,-1 0 1 0 0,0 1 0 0 0,0-1 0 0 0,0 1 0 0 0,0 0-1 0 0,0 0 1 0 0,-1 0 0 0 0,1 0 0 0 0,-1 0-1 0 0,1 0 1 0 0,-1 0 0 0 0,0 1 0 0 0,-4-3 0 0 0,-3 0 132 0 0,0 0 0 0 0,0 0 1 0 0,0 1-1 0 0,-1 0 1 0 0,-14-1-1 0 0,10 1-31 0 0,-1 2-1 0 0,0 0 0 0 0,0 1 1 0 0,0 1-1 0 0,-16 2 1 0 0,24-1-171 0 0,-1 0 0 0 0,1 0 0 0 0,-1 1 0 0 0,1 0 0 0 0,0 0 0 0 0,0 1 0 0 0,0 0-1 0 0,0 0 1 0 0,1 1 0 0 0,-11 8 0 0 0,16-11-36 0 0,0-1-1 0 0,0 1 0 0 0,0 0 1 0 0,1-1-1 0 0,-1 1 0 0 0,1 0 1 0 0,-1 0-1 0 0,1 0 0 0 0,0 1 0 0 0,-1-1 1 0 0,1 0-1 0 0,0 0 0 0 0,1 1 1 0 0,-1-1-1 0 0,0 0 0 0 0,1 1 1 0 0,-1-1-1 0 0,1 1 0 0 0,0-1 0 0 0,0 0 1 0 0,0 1-1 0 0,0-1 0 0 0,0 1 1 0 0,0-1-1 0 0,1 1 0 0 0,-1-1 1 0 0,1 0-1 0 0,-1 1 0 0 0,1-1 1 0 0,0 0-1 0 0,0 1 0 0 0,0-1 0 0 0,1 0 1 0 0,-1 0-1 0 0,0 0 0 0 0,1 0 1 0 0,-1 0-1 0 0,1 0 0 0 0,0 0 1 0 0,0-1-1 0 0,0 1 0 0 0,-1-1 0 0 0,1 1 1 0 0,1-1-1 0 0,-1 0 0 0 0,3 2 1 0 0,4 0-6 0 0,-1 0 1 0 0,0 0-1 0 0,1-1 0 0 0,-1 0 1 0 0,17 1-1 0 0,46-1-80 0 0,-45-3 108 0 0,-22 2-21 0 0,-1 0 1 0 0,-1 0 0 0 0,1 0 0 0 0,0 0-1 0 0,0 0 1 0 0,0 1 0 0 0,0 0-1 0 0,-1-1 1 0 0,1 1 0 0 0,-1 0 0 0 0,1 0-1 0 0,-1 0 1 0 0,3 4 0 0 0,14 10 13 0 0,-7-9-7 0 0,1-1 1 0 0,0 0-1 0 0,0-1 0 0 0,0-1 1 0 0,1 0-1 0 0,0 0 0 0 0,-1-1 1 0 0,1-1-1 0 0,0-1 1 0 0,0 0-1 0 0,25-1 0 0 0,-10-3 16 0 0,0 0-1 0 0,0-2 1 0 0,0-1-1 0 0,46-16 0 0 0,-57 16-19 0 0,-1-2 0 0 0,0 0 0 0 0,0-1 0 0 0,-1-1 0 0 0,0 0 1 0 0,0-1-1 0 0,19-19 0 0 0,-12 7 20 0 0,-1 0 0 0 0,-2-2 0 0 0,28-41 1 0 0,-20 29 12 0 0,-26 34 5 0 0,1-1 0 0 0,0 2 0 0 0,0-1 0 0 0,1 0 0 0 0,-1 0 0 0 0,0 1 0 0 0,1 0 0 0 0,6-4 0 0 0,-10 6-42 0 0,1 1 1 0 0,-1-1-1 0 0,0 0 1 0 0,0 0-1 0 0,0 0 0 0 0,1 0 1 0 0,-1 0-1 0 0,0 0 0 0 0,0 0 1 0 0,0 0-1 0 0,1 0 1 0 0,-1 0-1 0 0,0 0 0 0 0,0 1 1 0 0,0-1-1 0 0,1 0 0 0 0,-1 0 1 0 0,0 0-1 0 0,0 0 0 0 0,0 0 1 0 0,0 1-1 0 0,0-1 1 0 0,0 0-1 0 0,1 0 0 0 0,-1 0 1 0 0,0 1-1 0 0,0-1 0 0 0,0 0 1 0 0,0 0-1 0 0,0 0 0 0 0,0 1 1 0 0,0-1-1 0 0,0 0 1 0 0,0 0-1 0 0,0 1 0 0 0,0-1 1 0 0,1 9 41 0 0,-1 5 27 0 0,-1-1 0 0 0,0 0 0 0 0,-2 1-1 0 0,1-1 1 0 0,-2 0 0 0 0,0 0 0 0 0,-10 24 0 0 0,5-14 38 0 0,-6 25 0 0 0,13-41-98 0 0,0 1 0 0 0,1 0 0 0 0,0 0 0 0 0,1 0 0 0 0,0 0-1 0 0,0 0 1 0 0,2 11 0 0 0,-1-16-5 0 0,-1 0 0 0 0,1 0 1 0 0,1 0-1 0 0,-1 0 0 0 0,0 0 0 0 0,1 0 0 0 0,0 0 0 0 0,-1 0 0 0 0,1 0 0 0 0,4 3 0 0 0,26 25-6 0 0,-10-12-235 0 0,-6-3-975 0 0,-16-15 517 0 0,-12 1-8627 0 0,5-2 3710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0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570 505 1356 0 0,'0'0'8923'0'0,"6"-16"-8100"0"0,2-4-458 0 0,1-1 684 0 0,-2-1-1 0 0,7-25 1 0 0,-14 46-916 0 0,0 1 1 0 0,0 0-1 0 0,1-1 1 0 0,-1 1 0 0 0,0-1-1 0 0,0 1 1 0 0,0 0-1 0 0,0-1 1 0 0,0 1-1 0 0,0-1 1 0 0,0 1 0 0 0,0 0-1 0 0,0-1 1 0 0,0 1-1 0 0,0-1 1 0 0,0 1-1 0 0,0-1 1 0 0,0 1 0 0 0,0 0-1 0 0,0-1 1 0 0,-1 1-1 0 0,1-1 1 0 0,-7 7 784 0 0,-11 25-995 0 0,15-26 419 0 0,-192 373 3216 0 0,166-309-3259 0 0,3 1 0 0 0,3 1 0 0 0,-22 126 0 0 0,39-158-241 0 0,2 0 0 0 0,2 0-1 0 0,3 45 1 0 0,1-58-45 0 0,1-1-1 0 0,1-1 1 0 0,1 1-1 0 0,2 0 1 0 0,18 45-1 0 0,-14-46-8 0 0,1 0 0 0 0,1 0 0 0 0,2-2-1 0 0,0 1 1 0 0,1-2 0 0 0,1 0 0 0 0,1-1-1 0 0,1-1 1 0 0,1-1 0 0 0,0 0 0 0 0,2-1 0 0 0,0-2-1 0 0,0 0 1 0 0,1-2 0 0 0,1 0 0 0 0,1-1-1 0 0,-1-2 1 0 0,2 0 0 0 0,-1-2 0 0 0,42 8 0 0 0,-31-10 10 0 0,0-2 0 0 0,0-1 0 0 0,69-4 0 0 0,-54-4-30 0 0,0-2-1 0 0,59-16 1 0 0,0-10-10 0 0,185-83 0 0 0,-26-15 39 0 0,-209 97 46 0 0,-1-3 0 0 0,70-58-1 0 0,-105 75-47 0 0,-1-1-1 0 0,-2-1 0 0 0,0-1 0 0 0,-1-1 1 0 0,-1 0-1 0 0,-2-2 0 0 0,0 0 1 0 0,-2-1-1 0 0,-1-1 0 0 0,-1 0 0 0 0,-1 0 1 0 0,-2-2-1 0 0,0 1 0 0 0,-3-1 1 0 0,6-34-1 0 0,-9 25-12 0 0,-1 0 0 0 0,-1 0 0 0 0,-3 0 0 0 0,-1 0 0 0 0,-1 0 0 0 0,-3 1 0 0 0,-1 0 0 0 0,-2 0 0 0 0,-20-55 0 0 0,16 61 20 0 0,-1 0-1 0 0,-1 2 1 0 0,-2-1-1 0 0,-1 2 1 0 0,-1 1 0 0 0,-2 0-1 0 0,-1 2 1 0 0,-1 0-1 0 0,-1 1 1 0 0,-1 2 0 0 0,-29-22-1 0 0,13 17 24 0 0,-1 1 0 0 0,-2 2 0 0 0,0 3 1 0 0,-2 1-1 0 0,0 2 0 0 0,-1 2 0 0 0,-50-10 0 0 0,16 9 183 0 0,0 4 0 0 0,-1 3 0 0 0,-122 0 0 0 0,135 12-185 0 0,0 2 0 0 0,1 4 0 0 0,-1 2 0 0 0,2 4 0 0 0,0 2 0 0 0,-76 28 0 0 0,99-26-89 0 0,0 1 1 0 0,2 2-1 0 0,0 3 0 0 0,2 0 0 0 0,1 3 0 0 0,0 1 1 0 0,2 2-1 0 0,1 2 0 0 0,-60 67 0 0 0,74-71-138 0 0,1 2 0 0 0,1 0 0 0 0,1 1 0 0 0,2 1 0 0 0,1 1 0 0 0,-22 63-1 0 0,30-72-86 0 0,2 0 0 0 0,1 1 0 0 0,1 0-1 0 0,0 1 1 0 0,2-1 0 0 0,1 0 0 0 0,1 1 0 0 0,1-1-1 0 0,1 0 1 0 0,10 44 0 0 0,-7-50-146 0 0,1-1 1 0 0,0-1-1 0 0,1 1 1 0 0,1-1-1 0 0,1 0 1 0 0,0-1-1 0 0,1 0 0 0 0,14 15 1 0 0,-5-8-712 0 0,1-1-1 0 0,1-1 1 0 0,1-1 0 0 0,27 18 0 0 0,-34-27-521 0 0,0 0 0 0 0,25 11 0 0 0,55 16-5106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12 493 5625 0 0,'0'0'15192'0'0,"0"13"-14608"0"0,0 21-235 0 0,-6 36 0 0 0,4-52-270 0 0,0 0 0 0 0,1 1 1 0 0,1-1-1 0 0,1 1 0 0 0,0 0 0 0 0,1-1 0 0 0,2 0 0 0 0,-1 0 0 0 0,2 0 0 0 0,1 0 0 0 0,8 19 0 0 0,-4-18-58 0 0,0 0-1 0 0,2 0 1 0 0,0-1 0 0 0,1-1-1 0 0,1 0 1 0 0,22 21 0 0 0,-13-18-2 0 0,0 0 0 0 0,1-2 1 0 0,1-1-1 0 0,28 15 1 0 0,3-5-31 0 0,1-3 1 0 0,1-2-1 0 0,118 29 0 0 0,-86-31-50 0 0,1-4-1 0 0,0-4 1 0 0,1-5-1 0 0,100-3 0 0 0,-165-5 52 0 0,0-1 0 0 0,0-2 0 0 0,0 0 0 0 0,-1-2 0 0 0,0-1 0 0 0,35-13 0 0 0,-47 14 22 0 0,0-1 0 0 0,-1-1 0 0 0,1 1 0 0 0,-1-2 0 0 0,-1 0 0 0 0,0-1 0 0 0,0 0 0 0 0,-1 0 1 0 0,0-2-1 0 0,-1 1 0 0 0,0-1 0 0 0,12-21 0 0 0,-10 11-10 0 0,0 0 0 0 0,-2-2 0 0 0,-1 1 0 0 0,-1-1 0 0 0,-1 0 0 0 0,6-38 0 0 0,-7 23-12 0 0,-2 0 0 0 0,-2 0-1 0 0,-4-59 1 0 0,-1 72 84 0 0,0 0-1 0 0,-2 1 1 0 0,-1 0 0 0 0,-1 0 0 0 0,-1 1 0 0 0,-1 0 0 0 0,-1 0 0 0 0,-1 1 0 0 0,-1 0-1 0 0,-1 1 1 0 0,-1 0 0 0 0,-1 1 0 0 0,-1 1 0 0 0,-1 0 0 0 0,-1 2 0 0 0,0 0-1 0 0,-1 0 1 0 0,-22-14 0 0 0,-7 0 46 0 0,0 2 1 0 0,-2 2-1 0 0,-2 2 0 0 0,0 3 0 0 0,-1 1 1 0 0,-1 4-1 0 0,-1 1 0 0 0,-108-17 0 0 0,111 27-244 0 0,0 2 0 0 0,-1 3 0 0 0,-78 5 0 0 0,112 0-161 0 0,0 0 1 0 0,0 1-1 0 0,1 1 1 0 0,0 0-1 0 0,-1 2 1 0 0,-31 16 0 0 0,2 5-2652 0 0,4 6-3294 0 0,32-26 536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70 5168 0 0,'0'0'7287'0'0,"-13"-4"-6250"0"0,-39-14-199 0 0,37 14-259 0 0,14 3-180 0 0,0-1 438 0 0,10 2 1043 0 0,3 0-1548 0 0,0-2 0 0 0,0 0 1 0 0,-1 0-1 0 0,17-6 0 0 0,-4 1-218 0 0,-13 4-108 0 0,0-1 0 0 0,19-8 0 0 0,-29 12-48 0 0,-7 1-110 0 0,-36 17 87 0 0,-71 42 0 0 0,101-52 104 0 0,0 0 1 0 0,1 1 0 0 0,0 0-1 0 0,0 1 1 0 0,1 0-1 0 0,0 1 1 0 0,1 0-1 0 0,0 0 1 0 0,1 1 0 0 0,-8 13-1 0 0,16-24-24 0 0,-1 0 1 0 0,1 0-1 0 0,-1 0 0 0 0,1 0 1 0 0,-1 0-1 0 0,1 0 0 0 0,-1 0 1 0 0,1 1-1 0 0,0-1 0 0 0,0 0 0 0 0,0 0 1 0 0,0 0-1 0 0,0 1 0 0 0,0-1 1 0 0,0 0-1 0 0,0 0 0 0 0,0 1 1 0 0,0-1-1 0 0,1 1 0 0 0,0-1-1 0 0,-1 0-1 0 0,1 0 1 0 0,0 0 0 0 0,-1-1-1 0 0,1 1 1 0 0,0 0 0 0 0,0 0-1 0 0,0-1 1 0 0,-1 1 0 0 0,1 0-1 0 0,0-1 1 0 0,0 1 0 0 0,0-1-1 0 0,0 1 1 0 0,0-1-1 0 0,0 0 1 0 0,2 1 0 0 0,4 0 42 0 0,1 0 1 0 0,-1 0 0 0 0,1-1 0 0 0,14 0-1 0 0,-15-1-37 0 0,15-1 0 0 0,1-1 0 0 0,-2-1 1 0 0,1 0-1 0 0,0-2 0 0 0,-1-1 1 0 0,37-17-1 0 0,-51 21-8 0 0,1-1 0 0 0,-1 0 0 0 0,0 0-1 0 0,-1-1 1 0 0,1 0 0 0 0,-1 0 0 0 0,6-6 0 0 0,-9 8-6 0 0,-1 0 0 0 0,0 1 1 0 0,0-1-1 0 0,0 0 0 0 0,0 0 1 0 0,0 0-1 0 0,-1 0 0 0 0,1 0 0 0 0,-1-1 1 0 0,0 1-1 0 0,0 0 0 0 0,0-1 1 0 0,0 1-1 0 0,-1-1 0 0 0,1 1 0 0 0,-1-1 1 0 0,0 1-1 0 0,-1-6 0 0 0,1 6-8 0 0,-1 1-1 0 0,1 0 1 0 0,-1-1-1 0 0,0 1 1 0 0,0 0-1 0 0,0 0 1 0 0,0-1-1 0 0,0 1 1 0 0,-1 0-1 0 0,1 0 0 0 0,0 0 1 0 0,-1 1-1 0 0,0-1 1 0 0,1 0-1 0 0,-1 1 1 0 0,0-1-1 0 0,0 1 1 0 0,0-1-1 0 0,0 1 1 0 0,0 0-1 0 0,0 0 1 0 0,0 0-1 0 0,-1 0 1 0 0,1 0-1 0 0,0 0 1 0 0,-1 1-1 0 0,-2-1 1 0 0,-5-1-13 0 0,0 0 0 0 0,0 1 0 0 0,0 1 0 0 0,0 0 0 0 0,-12 1 0 0 0,9 1 32 0 0,-1 0 0 0 0,1 1 0 0 0,0 0 0 0 0,0 1 0 0 0,0 1 0 0 0,0 0 0 0 0,1 1 0 0 0,0 0 0 0 0,0 1 0 0 0,0 0 0 0 0,1 1 0 0 0,-15 12 0 0 0,23-17-13 0 0,1 0 0 0 0,-1 0 0 0 0,0 0 0 0 0,1 0 0 0 0,-4 6 0 0 0,6-8-2 0 0,-1 0-1 0 0,1 0 1 0 0,-1 0 0 0 0,1 0-1 0 0,-1 0 1 0 0,1 0-1 0 0,0 0 1 0 0,0 1 0 0 0,-1-1-1 0 0,1 0 1 0 0,0 0 0 0 0,0 0-1 0 0,0 0 1 0 0,0 0-1 0 0,0 1 1 0 0,0-1 0 0 0,1 0-1 0 0,-1 0 1 0 0,0 0 0 0 0,1 0-1 0 0,-1 0 1 0 0,0 0-1 0 0,1 0 1 0 0,0 0 0 0 0,0 1-1 0 0,1 1 14 0 0,1-1-1 0 0,0 1 1 0 0,0-1-1 0 0,0 0 0 0 0,0 0 1 0 0,0 0-1 0 0,0-1 1 0 0,0 1-1 0 0,0-1 0 0 0,1 0 1 0 0,-1 0-1 0 0,1 0 1 0 0,-1 0-1 0 0,7 0 1 0 0,7 1 34 0 0,29 0 0 0 0,-42-2-47 0 0,8-1 11 0 0,-1 1 1 0 0,0-2-1 0 0,0 1 1 0 0,0-2-1 0 0,0 1 0 0 0,0-2 1 0 0,-1 1-1 0 0,18-10 1 0 0,-23 11-7 0 0,0-1-1 0 0,-1 0 1 0 0,1 0 0 0 0,-1-1 0 0 0,0 1 0 0 0,0-1 0 0 0,0 0 0 0 0,5-7 0 0 0,-7 8-4 0 0,0 0 0 0 0,0-1 0 0 0,0 1 0 0 0,-1 0 0 0 0,0-1 0 0 0,1 1 0 0 0,-1 0 0 0 0,-1-1 1 0 0,1 0-1 0 0,0 1 0 0 0,-1-1 0 0 0,0 1 0 0 0,0-1 0 0 0,0-4 0 0 0,0 6-5 0 0,-1 0 0 0 0,1-1 0 0 0,-1 1 1 0 0,0 0-1 0 0,0 0 0 0 0,0 0 0 0 0,0 0 0 0 0,0 0 0 0 0,0 0 0 0 0,0 0 1 0 0,-1 1-1 0 0,1-1 0 0 0,0 0 0 0 0,-1 1 0 0 0,0-1 0 0 0,1 1 0 0 0,-1-1 1 0 0,0 1-1 0 0,0 0 0 0 0,0 0 0 0 0,0 0 0 0 0,0 0 0 0 0,0 0 0 0 0,0 0 1 0 0,0 0-1 0 0,0 1 0 0 0,0-1 0 0 0,-3 1 0 0 0,-5-2-25 0 0,1 0 0 0 0,-1 1-1 0 0,0 1 1 0 0,0-1 0 0 0,-10 2-1 0 0,12 1 16 0 0,0-1-1 0 0,0 1 1 0 0,0 1-1 0 0,0-1 1 0 0,0 1-1 0 0,1 0 1 0 0,0 1-1 0 0,0 0 1 0 0,0 0-1 0 0,0 1 1 0 0,0 0-1 0 0,1 0 1 0 0,-10 10-1 0 0,11-10 7 0 0,1 0 0 0 0,0 0 0 0 0,0 0-1 0 0,1 0 1 0 0,-1 1 0 0 0,1 0-1 0 0,-5 11 1 0 0,7-13 6 0 0,0 1 1 0 0,0-1-1 0 0,0 0 0 0 0,0 0 1 0 0,1 0-1 0 0,0 1 0 0 0,0-1 1 0 0,0 0-1 0 0,0 1 0 0 0,1-1 1 0 0,-1 0-1 0 0,3 8 0 0 0,-1-8 4 0 0,0 0 0 0 0,0 0 0 0 0,0 0 0 0 0,1 0 0 0 0,0 0 0 0 0,-1 0 0 0 0,1-1 0 0 0,0 1 1 0 0,1-1-1 0 0,-1 0 0 0 0,1 0 0 0 0,-1 0 0 0 0,1 0 0 0 0,0-1 0 0 0,0 0 0 0 0,0 1 0 0 0,1-1 0 0 0,-1-1 0 0 0,0 1 0 0 0,8 1 0 0 0,3 1 24 0 0,1-1 0 0 0,-1 0 1 0 0,1-1-1 0 0,27 0 0 0 0,-31-2-10 0 0,0-1-1 0 0,-1 0 0 0 0,1 0 0 0 0,0-1 1 0 0,14-5-1 0 0,-23 7-14 0 0,0-1 1 0 0,0 0-1 0 0,-1 0 1 0 0,1-1 0 0 0,0 1-1 0 0,-1 0 1 0 0,1-1-1 0 0,-1 0 1 0 0,1 1-1 0 0,-1-1 1 0 0,0 0-1 0 0,0 0 1 0 0,0-1-1 0 0,0 1 1 0 0,0 0-1 0 0,0-1 1 0 0,0 1-1 0 0,-1-1 1 0 0,0 1-1 0 0,1-1 1 0 0,-1 0 0 0 0,0 1-1 0 0,0-1 1 0 0,0 0-1 0 0,0-6 1 0 0,-1 6-36 0 0,0 0 0 0 0,0 0 0 0 0,-1 0 0 0 0,1 1 0 0 0,-1-1 0 0 0,0 0 0 0 0,1 0 0 0 0,-1 0 0 0 0,-1 1 0 0 0,1-1 0 0 0,0 1 0 0 0,-1-1 0 0 0,1 1 0 0 0,-1-1 1 0 0,0 1-1 0 0,0 0 0 0 0,0 0 0 0 0,0 0 0 0 0,0 0 0 0 0,0 0 0 0 0,-1 0 0 0 0,1 0 0 0 0,-1 1 0 0 0,-2-2 0 0 0,-2-1-157 0 0,0 0-1 0 0,-1 1 1 0 0,0 0-1 0 0,1 0 1 0 0,-1 0-1 0 0,0 1 1 0 0,-11-1-1 0 0,12 2-22 0 0,2 0-76 0 0,1 1 0 0 0,-1-1-1 0 0,1 1 1 0 0,0 0 0 0 0,-7 1 0 0 0,10-1 159 0 0,0 0 1 0 0,0 1 0 0 0,0-1-1 0 0,1 0 1 0 0,-1 0-1 0 0,0 1 1 0 0,0-1-1 0 0,0 1 1 0 0,0-1-1 0 0,1 1 1 0 0,-1-1-1 0 0,0 1 1 0 0,1-1 0 0 0,-1 1-1 0 0,0 0 1 0 0,1-1-1 0 0,-1 1 1 0 0,1 0-1 0 0,-1 0 1 0 0,1 0-1 0 0,-1-1 1 0 0,1 1 0 0 0,-1 0-1 0 0,1 0 1 0 0,0 0-1 0 0,0 0 1 0 0,-1 0-1 0 0,1-1 1 0 0,0 1-1 0 0,0 0 1 0 0,0 1 0 0 0,-1 5-927 0 0,1-3 68 0 0,-1 0 1 0 0,1 0 0 0 0,0 0-1 0 0,0 0 1 0 0,1 0-1 0 0,-1 0 1 0 0,1 0 0 0 0,1 6-1 0 0,6 6-2134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102 106 4164 0 0,'0'0'9471'0'0,"13"4"-8677"0"0,74 21 1873 0 0,-87-25-2632 0 0,0 0 0 0 0,1 0 0 0 0,-1 0 1 0 0,0 0-1 0 0,0 0 0 0 0,0 0 0 0 0,0 0 0 0 0,0 0 0 0 0,0 0 0 0 0,0 0 0 0 0,0 0 0 0 0,0 0 0 0 0,0 0 0 0 0,0 0 0 0 0,1 0 1 0 0,-1 0-1 0 0,0 0 0 0 0,0 0 0 0 0,0 0 0 0 0,0 0 0 0 0,0 0 0 0 0,0 0 0 0 0,0 0 0 0 0,0 0 0 0 0,0 0 0 0 0,0 0 0 0 0,0 0 1 0 0,0-1-1 0 0,1 1 0 0 0,-1 0 0 0 0,0 0 0 0 0,0 0 0 0 0,0 0 0 0 0,0 0 0 0 0,0 0 0 0 0,0 0 0 0 0,0 0 0 0 0,0 0 0 0 0,0 0 1 0 0,0 0-1 0 0,0 0 0 0 0,0-1 0 0 0,0 1 0 0 0,0 0 0 0 0,0 0 0 0 0,0 0 0 0 0,0 0 0 0 0,0 0 0 0 0,0 0 0 0 0,0 0 0 0 0,0 0 1 0 0,0 0-1 0 0,0 0 0 0 0,0-1 0 0 0,0 1 0 0 0,0 0 0 0 0,0 0 0 0 0,0 0 0 0 0,0 0 0 0 0,0 0 0 0 0,0 0 0 0 0,0 0 0 0 0,0 0 1 0 0,-1 0-1 0 0,1 0 0 0 0,0 0 0 0 0,0 0 0 0 0,0 0 0 0 0,0-1 0 0 0,-7-9 368 0 0,-10-11-538 0 0,-16-21 358 0 0,23 28 54 0 0,-20-22 0 0 0,29 35-284 0 0,1 1 1 0 0,-1-1-1 0 0,1 1 0 0 0,-1-1 0 0 0,1 1 1 0 0,-1-1-1 0 0,0 1 0 0 0,1-1 0 0 0,-1 1 1 0 0,0 0-1 0 0,1-1 0 0 0,-1 1 0 0 0,0 0 1 0 0,1-1-1 0 0,-1 1 0 0 0,0 0 1 0 0,0 0-1 0 0,1 0 0 0 0,-1 0 0 0 0,0 0 1 0 0,-1 0-1 0 0,2 0-19 0 0,-1 0 0 0 0,1 1 0 0 0,-1-1 1 0 0,1 0-1 0 0,-1 1 0 0 0,1-1 0 0 0,0 1 0 0 0,-1-1 1 0 0,1 1-1 0 0,0-1 0 0 0,-1 1 0 0 0,1-1 1 0 0,0 1-1 0 0,0-1 0 0 0,-1 1 0 0 0,1-1 0 0 0,0 1 1 0 0,0-1-1 0 0,0 1 0 0 0,0-1 0 0 0,0 1 0 0 0,0 0 1 0 0,0-1-1 0 0,0 1 0 0 0,0-1 0 0 0,0 2 0 0 0,0-1-167 0 0,0 1 0 0 0,0-1 0 0 0,0 1 0 0 0,-1 0 0 0 0,1-1 0 0 0,0 1 0 0 0,-1-1 0 0 0,1 1-1 0 0,-1-1 1 0 0,0 1 0 0 0,1-1 0 0 0,-1 1 0 0 0,0-1 0 0 0,0 0 0 0 0,0 1 0 0 0,0-1 0 0 0,0 0 0 0 0,0 0-1 0 0,0 0 1 0 0,-1 0 0 0 0,-1 2 0 0 0,-1-1-694 0 0,1 0 0 0 0,-1-1 0 0 0,0 1-1 0 0,1-1 1 0 0,-1 0 0 0 0,0 0 0 0 0,0 0 0 0 0,-6 0-1 0 0,-18 0-4999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2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84 9277 0 0,'0'0'1197'0'0,"-13"-6"-231"0"0,-44-23-161 0 0,48 25-535 0 0,0 0-1 0 0,0 1 1 0 0,-1 0-1 0 0,0 0 1 0 0,1 1-1 0 0,-1 0 1 0 0,0 1-1 0 0,-11 0 1 0 0,8 0 11 0 0,7 1-107 0 0,-1 0 1 0 0,0 0-1 0 0,1 1 0 0 0,-1 0 0 0 0,0 0 1 0 0,1 0-1 0 0,-1 1 0 0 0,1 0 0 0 0,0 0 1 0 0,0 1-1 0 0,-11 5 0 0 0,15-7-136 0 0,-1 1-1 0 0,1 0 0 0 0,-1 0 1 0 0,1 0-1 0 0,0 0 0 0 0,-1 0 1 0 0,1 0-1 0 0,0 1 0 0 0,0-1 1 0 0,1 0-1 0 0,-1 1 0 0 0,0 0 1 0 0,1-1-1 0 0,0 1 0 0 0,-1 0 1 0 0,1 0-1 0 0,0 0 1 0 0,1 0-1 0 0,-1 0 0 0 0,0 0 1 0 0,1 0-1 0 0,0 0 0 0 0,0 0 1 0 0,0 0-1 0 0,0 0 0 0 0,0 0 1 0 0,1 4-1 0 0,0-3-11 0 0,0-1 0 0 0,0 0 0 0 0,1 0 0 0 0,-1 0 0 0 0,1 1 0 0 0,0-1 0 0 0,0-1 0 0 0,0 1 0 0 0,0 0 0 0 0,0 0 0 0 0,1-1 1 0 0,-1 0-1 0 0,1 1 0 0 0,0-1 0 0 0,-1 0 0 0 0,1 0 0 0 0,0 0 0 0 0,0-1 0 0 0,0 1 0 0 0,1-1 0 0 0,-1 1 0 0 0,7 0 0 0 0,2 2 58 0 0,0-1 0 0 0,0-1 0 0 0,0 0 0 0 0,0-1 0 0 0,15 0 0 0 0,-18-1-29 0 0,-1-1 0 0 0,1 0-1 0 0,-1 0 1 0 0,0-1 0 0 0,1 0 0 0 0,-1 0 0 0 0,0-1 0 0 0,0 0 0 0 0,12-7 0 0 0,-17 8-50 0 0,0 0 1 0 0,0 0 0 0 0,0 0-1 0 0,0 0 1 0 0,0 0-1 0 0,0-1 1 0 0,-1 1-1 0 0,1-1 1 0 0,-1 0-1 0 0,0 0 1 0 0,0 0 0 0 0,0 0-1 0 0,0 0 1 0 0,0 0-1 0 0,-1-1 1 0 0,1 1-1 0 0,-1-1 1 0 0,0 1-1 0 0,0-1 1 0 0,0 1 0 0 0,0-1-1 0 0,-1 1 1 0 0,0-1-1 0 0,1-6 1 0 0,-2 7-73 0 0,0 0 1 0 0,0 0-1 0 0,1 0 1 0 0,-2 0-1 0 0,1 1 0 0 0,0-1 1 0 0,-1 0-1 0 0,1 0 1 0 0,-1 1-1 0 0,0-1 1 0 0,0 1-1 0 0,0 0 1 0 0,0-1-1 0 0,0 1 1 0 0,0 0-1 0 0,0 0 0 0 0,-1 1 1 0 0,1-1-1 0 0,-1 0 1 0 0,0 1-1 0 0,0-1 1 0 0,-3-1-1 0 0,-6-1-358 0 0,1-1 1 0 0,-1 2-1 0 0,1-1 0 0 0,-17-1 0 0 0,-68-5-4256 0 0,55 10-262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79 8689 0 0,'0'0'1184'0'0,"-14"0"-451"0"0,-45 0 12 0 0,56 0-640 0 0,-1 1 0 0 0,1-1 0 0 0,0 1 0 0 0,0-1 0 0 0,-1 1 0 0 0,1 0 0 0 0,0 1 0 0 0,0-1 0 0 0,0 0 1 0 0,0 1-1 0 0,-3 2 0 0 0,4-3-16 0 0,1 0 0 0 0,0 0 0 0 0,0 0 0 0 0,0 0 0 0 0,-1 1 0 0 0,1-1 1 0 0,0 0-1 0 0,0 1 0 0 0,1-1 0 0 0,-1 1 0 0 0,0-1 0 0 0,0 1 0 0 0,1-1 0 0 0,-1 1 1 0 0,1 0-1 0 0,-1-1 0 0 0,1 4 0 0 0,0-4-53 0 0,0 0 0 0 0,0-1 0 0 0,0 1 1 0 0,0 0-1 0 0,0 0 0 0 0,0 0 0 0 0,1 0 0 0 0,-1 0 1 0 0,0 0-1 0 0,1 0 0 0 0,-1 0 0 0 0,0 0 0 0 0,1-1 0 0 0,-1 1 1 0 0,1 0-1 0 0,0 0 0 0 0,-1-1 0 0 0,1 1 0 0 0,0 0 0 0 0,1 1 1 0 0,0-1 16 0 0,0 1 0 0 0,1-1 0 0 0,-1 1 0 0 0,1-1 0 0 0,0 0 0 0 0,-1 0 0 0 0,4 1 0 0 0,4 0 45 0 0,0 0 0 0 0,0-1 1 0 0,11 1-1 0 0,-15-1-64 0 0,0-1-1 0 0,1-1 1 0 0,-1 1 0 0 0,0-1 0 0 0,0 0-1 0 0,1 0 1 0 0,-1 0 0 0 0,0-1 0 0 0,10-5 0 0 0,-13 6-20 0 0,0-1 0 0 0,0 0 1 0 0,0 0-1 0 0,-1 0 0 0 0,1 0 1 0 0,-1 0-1 0 0,1-1 1 0 0,-1 1-1 0 0,0-1 0 0 0,0 0 1 0 0,0 1-1 0 0,0-1 0 0 0,-1 0 1 0 0,1 0-1 0 0,-1 0 1 0 0,0 0-1 0 0,1 0 0 0 0,-2-1 1 0 0,3-6-1 0 0,-3 8-6 0 0,1-1 0 0 0,-1 0 0 0 0,0 0-1 0 0,1 0 1 0 0,-1 0 0 0 0,-1 0 0 0 0,1 0-1 0 0,0 0 1 0 0,-1 1 0 0 0,1-1 0 0 0,-1 0 0 0 0,0 0-1 0 0,0 0 1 0 0,0 1 0 0 0,0-1 0 0 0,0 0 0 0 0,-1 1-1 0 0,1-1 1 0 0,-1 1 0 0 0,0 0 0 0 0,0-1 0 0 0,-3-2-1 0 0,2 3-7 0 0,-1-1-1 0 0,1 1 0 0 0,-1 0 1 0 0,0 0-1 0 0,0 0 0 0 0,0 0 0 0 0,0 1 1 0 0,0-1-1 0 0,0 1 0 0 0,0 0 1 0 0,-1 1-1 0 0,1-1 0 0 0,0 1 1 0 0,-7-1-1 0 0,0 2 11 0 0,0 0 1 0 0,0 0 0 0 0,0 1-1 0 0,1 0 1 0 0,-17 6 0 0 0,-51 25-1448 0 0,2 0-4265 0 0,39-20 938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 11129 0 0,'0'0'1265'0'0,"-18"1"-467"0"0,-60 5-406 0 0,62-4-122 0 0,1 1 0 0 0,0 0 0 0 0,0 0 0 0 0,-22 9 0 0 0,28-8-79 0 0,7-4-173 0 0,0 0 1 0 0,0 1-1 0 0,1 0 1 0 0,-1-1-1 0 0,0 1 1 0 0,0 0-1 0 0,1 0 1 0 0,-1 0-1 0 0,0 0 1 0 0,1 0-1 0 0,-1 0 0 0 0,1 0 1 0 0,0 0-1 0 0,-1 1 1 0 0,1-1-1 0 0,0 1 1 0 0,0-1-1 0 0,0 1 1 0 0,0-1-1 0 0,0 1 1 0 0,0 0-1 0 0,0-1 1 0 0,0 1-1 0 0,1 0 1 0 0,-1 0-1 0 0,1 0 1 0 0,-1-1-1 0 0,1 1 1 0 0,0 0-1 0 0,-1 0 1 0 0,1 0-1 0 0,0 0 0 0 0,0 0 1 0 0,1 2-1 0 0,0 2-22 0 0,-1-1 0 0 0,1 1 0 0 0,1-1 0 0 0,-1 1-1 0 0,1-1 1 0 0,0 0 0 0 0,0 1 0 0 0,1-1 0 0 0,0 0-1 0 0,-1-1 1 0 0,5 6 0 0 0,-4-5-100 0 0,1 0-1 0 0,-1 0 0 0 0,-1 0 1 0 0,1 0-1 0 0,-1 0 1 0 0,0 1-1 0 0,0-1 1 0 0,0 1-1 0 0,-1 0 1 0 0,0-1-1 0 0,1 8 1 0 0,-2-7 107 0 0,0-4-16 0 0,-1 0 0 0 0,1 0 0 0 0,0 0 0 0 0,0 0 0 0 0,0 0 0 0 0,0 0 0 0 0,1 0-1 0 0,-1 0 1 0 0,1 0 0 0 0,-1 0 0 0 0,1-1 0 0 0,-1 1 0 0 0,1 0 0 0 0,0 0 0 0 0,0 0 0 0 0,0-1-1 0 0,0 1 1 0 0,0-1 0 0 0,0 1 0 0 0,1 0 0 0 0,1 0 0 0 0,-1 0 2 0 0,0 1 0 0 0,0-1 0 0 0,0 0-1 0 0,0 0 1 0 0,-1 1 0 0 0,1-1 0 0 0,-1 1 0 0 0,2 3 0 0 0,4 13-3168 0 0,-5-12 1047 0 0,2 0-2223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1 201 1332 0 0,'0'0'9442'0'0,"17"0"-8614"0"0,58 1-44 0 0,-67-1-691 0 0,-1-1-1 0 0,0 0 1 0 0,-1-1-1 0 0,1 0 1 0 0,0 0-1 0 0,0 0 1 0 0,-1-1-1 0 0,9-4 1 0 0,3-1 76 0 0,49-20 347 0 0,-1-3 0 0 0,83-52-1 0 0,-146 81-473 0 0,11-8 85 0 0,-14 9-110 0 0,1 1-1 0 0,-1 0 1 0 0,0-1-1 0 0,1 1 1 0 0,-1-1-1 0 0,0 1 1 0 0,1 0-1 0 0,-1-1 1 0 0,0 1-1 0 0,0-1 1 0 0,1 1-1 0 0,-1-1 1 0 0,0 1-1 0 0,0-1 1 0 0,0 1-1 0 0,0-1 1 0 0,0 1-1 0 0,0-1 1 0 0,1 1-1 0 0,-1-1 0 0 0,0 1 1 0 0,0-1-1 0 0,-1 1 1 0 0,1-1-1 0 0,0 1 1 0 0,0-1-1 0 0,-1 0 14 0 0,0 0 1 0 0,0 1-1 0 0,0-1 0 0 0,0 1 0 0 0,-1-1 0 0 0,1 1 0 0 0,0-1 0 0 0,0 1 0 0 0,0 0 0 0 0,-1-1 0 0 0,1 1 0 0 0,0 0 0 0 0,-1 0 0 0 0,1 0 0 0 0,0 0 0 0 0,0 0 0 0 0,-3 1 0 0 0,1-1 35 0 0,-1 0-62 0 0,0 0-1 0 0,1 0 0 0 0,-1 0 1 0 0,0 1-1 0 0,0 0 0 0 0,1-1 1 0 0,-1 2-1 0 0,0-1 0 0 0,1 0 0 0 0,-1 1 1 0 0,1-1-1 0 0,-1 1 0 0 0,1 0 1 0 0,0 0-1 0 0,0 0 0 0 0,0 1 1 0 0,0-1-1 0 0,0 1 0 0 0,-2 3 0 0 0,1-3-434 0 0,1 1-1 0 0,-1-1 0 0 0,1 0 1 0 0,-1 0-1 0 0,0 0 0 0 0,0 0 1 0 0,-1-1-1 0 0,1 1 0 0 0,0-1 0 0 0,-1 0 1 0 0,0-1-1 0 0,-5 2 0 0 0,-23 3-4759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273 145 10333 0 0,'0'0'1677'0'0,"-15"2"-1416"0"0,-50 9-191 0 0,60-10 3 0 0,0 0-1 0 0,0 0 1 0 0,0 1 0 0 0,0-1-1 0 0,1 1 1 0 0,-1 0 0 0 0,0 0 0 0 0,1 1-1 0 0,-1 0 1 0 0,1-1 0 0 0,0 1-1 0 0,-6 6 1 0 0,10-9-70 0 0,0 0 0 0 0,0 0 1 0 0,0 0-1 0 0,0 0 0 0 0,0 1 1 0 0,0-1-1 0 0,0 0 0 0 0,-1 0 0 0 0,1 0 1 0 0,0 0-1 0 0,0 0 0 0 0,0 0 1 0 0,0 0-1 0 0,1 0 0 0 0,-1 0 0 0 0,0 0 1 0 0,0 1-1 0 0,0-1 0 0 0,0 0 1 0 0,0 0-1 0 0,0 0 0 0 0,0 0 0 0 0,0 0 1 0 0,0 0-1 0 0,0 0 0 0 0,0 0 1 0 0,0 0-1 0 0,0 0 0 0 0,0 0 0 0 0,0 0 1 0 0,0 1-1 0 0,0-1 0 0 0,0 0 1 0 0,0 0-1 0 0,1 0 0 0 0,-1 0 1 0 0,0 0-1 0 0,0 0 0 0 0,0 0 0 0 0,0 0 1 0 0,0 0-1 0 0,0 0 0 0 0,0 0 1 0 0,0 0-1 0 0,0 0 0 0 0,0 0 0 0 0,1 0 1 0 0,-1 0-1 0 0,0 0 0 0 0,0 0 1 0 0,0 0-1 0 0,0 0 0 0 0,0 0 0 0 0,0 0 1 0 0,0 0-1 0 0,0 0 0 0 0,0 0 1 0 0,0 0-1 0 0,1 0 0 0 0,-1 0 0 0 0,0 0 1 0 0,0 0-1 0 0,0-1 0 0 0,0 1 1 0 0,7 0 203 0 0,-3-2-95 0 0,0 0 1 0 0,0-1 0 0 0,0 1-1 0 0,0-1 1 0 0,-1 0-1 0 0,1 0 1 0 0,-1 0 0 0 0,5-5-1 0 0,23-31 440 0 0,-25 31-484 0 0,-2 1-10 0 0,0 1-1 0 0,0-1 1 0 0,0 0 0 0 0,-1 0-1 0 0,3-7 1 0 0,-5 10 20 0 0,0 0-1 0 0,0 0 1 0 0,0 1 0 0 0,0-1-1 0 0,-1 0 1 0 0,1 0-1 0 0,-1 0 1 0 0,0 0-1 0 0,0 1 1 0 0,-1-1 0 0 0,1 0-1 0 0,-2-4 1 0 0,2 7-55 0 0,-1 0 0 0 0,1 0 0 0 0,-1 0 1 0 0,0 1-1 0 0,1-1 0 0 0,-1 0 0 0 0,0 0 1 0 0,1 0-1 0 0,-1 1 0 0 0,0-1 0 0 0,0 0 0 0 0,0 1 1 0 0,0-1-1 0 0,0 1 0 0 0,0-1 0 0 0,0 1 0 0 0,0 0 1 0 0,0-1-1 0 0,0 1 0 0 0,0 0 0 0 0,0 0 0 0 0,0-1 1 0 0,0 1-1 0 0,0 0 0 0 0,0 0 0 0 0,0 0 0 0 0,-2 1 1 0 0,-1-1-49 0 0,0 0 0 0 0,-1 1 1 0 0,1-1-1 0 0,0 1 1 0 0,-6 2-1 0 0,-5 4-289 0 0,1 1 0 0 0,0 0-1 0 0,0 0 1 0 0,1 1 0 0 0,0 1 0 0 0,1 1 0 0 0,-12 11 0 0 0,18-16-271 0 0,-1-1-756 0 0,0 0 1 0 0,0 0 0 0 0,-14 8-1 0 0,5-5-2628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4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7717 0 0,'0'0'1707'0'0,"-10"14"-917"0"0,-34 50 163 0 0,41-60-841 0 0,0 1 0 0 0,0 0 0 0 0,1 0 0 0 0,-1 0-1 0 0,1 0 1 0 0,1 1 0 0 0,-1-1 0 0 0,1 0 0 0 0,0 1 0 0 0,0-1 0 0 0,0 1 0 0 0,1-1-1 0 0,0 10 1 0 0,1-9-58 0 0,0-1-1 0 0,0 0 1 0 0,1 0-1 0 0,-1-1 1 0 0,1 1-1 0 0,0 0 1 0 0,1 0-1 0 0,-1-1 1 0 0,1 1-1 0 0,0-1 1 0 0,0 0-1 0 0,4 5 0 0 0,3 0-279 0 0,0 0-1 0 0,1 0 1 0 0,-1-1-1 0 0,2-1 0 0 0,-1 1 1 0 0,1-2-1 0 0,0 0 1 0 0,1 0-1 0 0,14 4 0 0 0,-10-5-528 0 0,1 1-3002 0 0,31 14 1 0 0,-29-8 1546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39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0 922 416 0 0,'0'0'8963'0'0,"6"-6"-8211"0"0,-1-1-567 0 0,18-22 646 0 0,-1 21 962 0 0,-21 7-1549 0 0,0 0-1 0 0,0 0 1 0 0,-1 0 0 0 0,1 0 0 0 0,0 0 0 0 0,-1 0-1 0 0,1 0 1 0 0,-1 0 0 0 0,1 0 0 0 0,-1 0 0 0 0,0 0-1 0 0,1-1 1 0 0,-1 1 0 0 0,0 0 0 0 0,0 0 0 0 0,0 0 0 0 0,1 0-1 0 0,-1-1 1 0 0,-1 1 0 0 0,1 0 0 0 0,0-2 0 0 0,0-3 461 0 0,0 5-677 0 0,1 0 0 0 0,-1 0-1 0 0,0 1 1 0 0,1-1 0 0 0,-1 0 0 0 0,1 0-1 0 0,0 1 1 0 0,-1-1 0 0 0,1 0 0 0 0,0 0-1 0 0,-1 1 1 0 0,1-1 0 0 0,0 1 0 0 0,0-1-1 0 0,1 0 1 0 0,17-10 59 0 0,-17 10-61 0 0,28-16 135 0 0,-1-1-1 0 0,-1-2 1 0 0,0 0 0 0 0,-2-2-1 0 0,0-1 1 0 0,-2-1 0 0 0,-1-2 0 0 0,30-40-1 0 0,-35 40-131 0 0,-1 0-1 0 0,-1-1 0 0 0,-1-1 0 0 0,-2-1 0 0 0,-1 0 1 0 0,-1 0-1 0 0,-2-1 0 0 0,-1 0 0 0 0,7-47 1 0 0,-13 56 58 0 0,-1 0 0 0 0,0 0 0 0 0,-4-31 0 0 0,2 43-41 0 0,0 0 1 0 0,-1 0-1 0 0,0 0 1 0 0,-1 1-1 0 0,0-1 0 0 0,0 1 1 0 0,-1-1-1 0 0,0 1 1 0 0,0 0-1 0 0,-9-11 0 0 0,10 16-31 0 0,1 1 1 0 0,-1-1-1 0 0,0 1 0 0 0,0 0 0 0 0,0-1 0 0 0,0 1 0 0 0,-1 0 0 0 0,1 1 0 0 0,-1-1 1 0 0,1 1-1 0 0,-1-1 0 0 0,1 1 0 0 0,-1 0 0 0 0,0 1 0 0 0,0-1 0 0 0,1 0 0 0 0,-1 1 1 0 0,0 0-1 0 0,0 0 0 0 0,-4 1 0 0 0,0-1 3 0 0,1 1 0 0 0,0 1 0 0 0,0-1 0 0 0,-1 1-1 0 0,1 0 1 0 0,1 1 0 0 0,-1-1 0 0 0,0 1 0 0 0,-10 7 0 0 0,6-2 34 0 0,1 1-1 0 0,0 0 0 0 0,0 1 1 0 0,1 0-1 0 0,0 0 1 0 0,0 1-1 0 0,1 0 1 0 0,1 0-1 0 0,0 1 0 0 0,-11 24 1 0 0,6-5 219 0 0,2 0 0 0 0,0 1 0 0 0,-7 45 0 0 0,12-47-117 0 0,2-1 0 0 0,0 1 0 0 0,2-1 0 0 0,1 1 0 0 0,5 35 1 0 0,-2-44-83 0 0,1-1 1 0 0,1 0-1 0 0,1 0 1 0 0,1 0-1 0 0,0-1 1 0 0,1 0 0 0 0,2-1-1 0 0,14 24 1 0 0,-4-14-43 0 0,1-1 1 0 0,2-1 0 0 0,0 0-1 0 0,2-2 1 0 0,41 31 0 0 0,149 90-652 0 0,-151-105-103 0 0,-53-33-453 0 0,-15-11-1997 0 0,-21-12-7180 0 0,6 3 1926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1 852 0 0,'0'0'12659'0'0,"2"11"-12117"0"0,8 35-215 0 0,-9-45-322 0 0,-1 0 1 0 0,0 0-1 0 0,0 0 1 0 0,0 0-1 0 0,0 0 0 0 0,1 0 1 0 0,-1 0-1 0 0,0 0 1 0 0,1-1-1 0 0,-1 1 0 0 0,1 0 1 0 0,-1 0-1 0 0,1-1 1 0 0,-1 1-1 0 0,1 0 1 0 0,0 0-1 0 0,-1-1 0 0 0,1 1 1 0 0,0-1-1 0 0,0 1 1 0 0,-1-1-1 0 0,1 1 0 0 0,0-1 1 0 0,0 1-1 0 0,0-1 1 0 0,-1 0-1 0 0,1 1 0 0 0,0-1 1 0 0,0 0-1 0 0,0 0 1 0 0,0 0-1 0 0,0 1 0 0 0,0-1 1 0 0,0 0-1 0 0,0 0 1 0 0,0 0-1 0 0,-1-1 1 0 0,1 1-1 0 0,2 0 0 0 0,1-1-12 0 0,70-2-4542 0 0,81-13 0 0 0,-103 9 594 0 0</inkml:trace>
  <inkml:trace contextRef="#ctx0" brushRef="#br0" timeOffset="1">660 49 4560 0 0,'0'0'0'0'0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10877 0 0,'0'0'3108'0'0,"13"-29"-6268"0"0,-5 41 1272 0 0,-4-2-880 0 0,-1 2-2541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81 5777 0 0,'0'0'7606'0'0,"-16"-12"-7074"0"0,-53-39 112 0 0,65 49-571 0 0,0 0 0 0 0,1 0 0 0 0,-1 0 0 0 0,0 0 0 0 0,0 0 0 0 0,0 1 1 0 0,0 0-1 0 0,-1 0 0 0 0,1 0 0 0 0,0 0 0 0 0,0 0 0 0 0,-1 1 0 0 0,-6 0 0 0 0,-2 0 96 0 0,5 0-91 0 0,-1 0 0 0 0,0 1 1 0 0,1 0-1 0 0,-1 1 0 0 0,0 0 1 0 0,1 0-1 0 0,0 1 0 0 0,-12 4 1 0 0,14-4-73 0 0,1 0 0 0 0,-1 0 0 0 0,0 1 0 0 0,1-1 0 0 0,0 1 0 0 0,0 0 0 0 0,0 1 0 0 0,0-1 0 0 0,1 1 0 0 0,-1 0 0 0 0,-6 10 0 0 0,10-13-15 0 0,0 0 0 0 0,0 0 0 0 0,0 0 0 0 0,0 0 0 0 0,1 0-1 0 0,-1 0 1 0 0,1 0 0 0 0,-1 1 0 0 0,1-1 0 0 0,0 0 0 0 0,-1 0 0 0 0,1 0 0 0 0,0 1-1 0 0,0-1 1 0 0,1 0 0 0 0,-1 0 0 0 0,0 1 0 0 0,1-1 0 0 0,0 0 0 0 0,-1 0 0 0 0,1 0-1 0 0,0 0 1 0 0,0 0 0 0 0,0 0 0 0 0,0 0 0 0 0,0 0 0 0 0,1 0 0 0 0,-1-1 0 0 0,1 1 0 0 0,-1 0-1 0 0,3 1 1 0 0,3 3 11 0 0,0 0-1 0 0,0-1 1 0 0,1 0-1 0 0,0-1 0 0 0,-1 1 1 0 0,15 4-1 0 0,-3-2 24 0 0,1-2 1 0 0,-1 0-1 0 0,37 3 0 0 0,13 4 468 0 0,-72-12-321 0 0,-1 0 0 0 0,0 0-1 0 0,1 1 1 0 0,-1-1 0 0 0,0 1 0 0 0,1 0-1 0 0,-1 0 1 0 0,1 0 0 0 0,-1 1-1 0 0,1-1 1 0 0,0 1 0 0 0,-1 0 0 0 0,-4 4-1 0 0,-1-1-779 0 0,1 1-1 0 0,0 0 0 0 0,0 1 1 0 0,-9 11-1 0 0,16-17 207 0 0,0 0 0 0 0,1 0 0 0 0,-1-1 0 0 0,0 1 0 0 0,1 0 0 0 0,-1 0 0 0 0,1 0 0 0 0,0 0-1 0 0,-1 0 1 0 0,1 0 0 0 0,0 0 0 0 0,-1 1 0 0 0,1-1 0 0 0,0 1 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5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11521 0 0,'0'0'5279'0'0,"-5"1"-5077"0"0,2-1-174 0 0,-12 5 145 0 0,15-5-167 0 0,-1 0 1 0 0,1 1-1 0 0,0-1 0 0 0,0 0 0 0 0,-1 1 1 0 0,1-1-1 0 0,0 1 0 0 0,0-1 0 0 0,0 0 1 0 0,-1 1-1 0 0,1-1 0 0 0,0 1 1 0 0,0-1-1 0 0,0 1 0 0 0,0-1 0 0 0,0 0 1 0 0,0 1-1 0 0,0-1 0 0 0,0 1 0 0 0,0-1 1 0 0,0 1-1 0 0,0-1 0 0 0,0 1 0 0 0,0-1 1 0 0,0 0-1 0 0,0 1 0 0 0,1-1 0 0 0,-1 1 1 0 0,0-1-1 0 0,0 0 0 0 0,0 1 0 0 0,1-1 1 0 0,-1 1-1 0 0,0-1 0 0 0,1 0 0 0 0,-1 1 1 0 0,1-1-1 0 0,2 5 41 0 0,1-1 1 0 0,-1 0-1 0 0,1-1 1 0 0,0 1-1 0 0,0-1 0 0 0,0 0 1 0 0,1 0-1 0 0,-1 0 1 0 0,1 0-1 0 0,0-1 1 0 0,0 0-1 0 0,0 0 0 0 0,0 0 1 0 0,0 0-1 0 0,9 1 1 0 0,2-1 31 0 0,0 0 1 0 0,1-1 0 0 0,28-1 0 0 0,-31-1-12 0 0,-1-1-1 0 0,0-1 1 0 0,0 0 0 0 0,0-1 0 0 0,-1-1-1 0 0,14-5 1 0 0,-25 10-63 0 0,-1-1 1 0 0,1 1-1 0 0,0 0 0 0 0,0-1 0 0 0,-1 1 1 0 0,1 0-1 0 0,0-1 0 0 0,0 1 1 0 0,-1-1-1 0 0,1 1 0 0 0,0-1 0 0 0,-1 1 1 0 0,1-1-1 0 0,-1 0 0 0 0,1 0 0 0 0,-1 1-5 0 0,0-1-1 0 0,0 1 0 0 0,0 0 1 0 0,0 0-1 0 0,0-1 0 0 0,0 1 1 0 0,0 0-1 0 0,-1 0 0 0 0,1 0 1 0 0,0-1-1 0 0,0 1 0 0 0,0 0 0 0 0,0 0 1 0 0,-1 0-1 0 0,1 0 0 0 0,0-1 1 0 0,0 1-1 0 0,-1 0 0 0 0,1 0 1 0 0,0 0-1 0 0,0 0 0 0 0,-1 0 1 0 0,1 0-1 0 0,0 0 0 0 0,0 0 0 0 0,-1 0 1 0 0,1 0-1 0 0,0-1 0 0 0,-1 2 1 0 0,-27-3-699 0 0,8 5-142 0 0,0 0 0 0 0,1 2 0 0 0,0 0 0 0 0,-1 2 1 0 0,-17 8-1 0 0,24-10 18 0 0,-32 13-3610 0 0,-18 9-2420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9233 0 0,'0'0'5762'0'0,"-4"13"-5255"0"0,-8 42 9 0 0,12-53-473 0 0,0 0 0 0 0,0 1 0 0 0,0-1 0 0 0,0 0 0 0 0,0 0 0 0 0,0 0 0 0 0,0 0 0 0 0,1 1 0 0 0,-1-1 0 0 0,1 0 0 0 0,0 0 0 0 0,0 0 0 0 0,0 0 0 0 0,0 0 0 0 0,0 0 0 0 0,0 0 1 0 0,0-1-1 0 0,3 4 0 0 0,2 4 169 0 0,0 0-22 0 0,0 0 0 0 0,1 0 0 0 0,0-1 1 0 0,1 0-1 0 0,0 0 0 0 0,0-1 1 0 0,18 13-1 0 0,-20-16-145 0 0,-1-1 1 0 0,2 0-1 0 0,-1 0 1 0 0,0 0-1 0 0,0-1 1 0 0,1 0-1 0 0,0 0 1 0 0,-1 0-1 0 0,1-1 1 0 0,0 0-1 0 0,0-1 1 0 0,-1 0-1 0 0,1 0 1 0 0,8-1-1 0 0,-13 1-32 0 0,1 0-1 0 0,-1-1 0 0 0,0 0 0 0 0,0 0 0 0 0,0 0 0 0 0,1 1 0 0 0,-1-2 0 0 0,0 1 1 0 0,0 0-1 0 0,-1 0 0 0 0,1-1 0 0 0,0 1 0 0 0,0-1 0 0 0,-1 1 0 0 0,1-1 0 0 0,-1 0 1 0 0,1 0-1 0 0,-1 0 0 0 0,0 0 0 0 0,0 0 0 0 0,1 0 0 0 0,-2 0 0 0 0,1 0 1 0 0,0 0-1 0 0,1-4 0 0 0,-1 2-33 0 0,-1 1 0 0 0,1 0 0 0 0,0-1 0 0 0,-1 1 0 0 0,0-1 1 0 0,0 0-1 0 0,0 1 0 0 0,0-1 0 0 0,-1 1 0 0 0,0-1 0 0 0,1 1 0 0 0,-1 0 1 0 0,0-1-1 0 0,0 1 0 0 0,-1 0 0 0 0,-2-5 0 0 0,-16-17-785 0 0,19 24 644 0 0,0 0 0 0 0,0-1 0 0 0,-1 1 1 0 0,1 0-1 0 0,-1 0 0 0 0,1 0 0 0 0,-1 0 0 0 0,0 0 1 0 0,1 1-1 0 0,-1-1 0 0 0,0 0 0 0 0,0 1 0 0 0,1-1 1 0 0,-1 1-1 0 0,-2 0 0 0 0,13 3-7557 0 0,12 3 3376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5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70 912 0 0,'0'0'13605'0'0,"-15"-4"-13341"0"0,-50-14 284 0 0,59 17-352 0 0,-1 0 1 0 0,1 0 0 0 0,-1 0 0 0 0,1 0-1 0 0,-10 2 1 0 0,4-1 142 0 0,10 0-273 0 0,-1 0-1 0 0,0 0 1 0 0,0 1-1 0 0,0-1 1 0 0,0 1-1 0 0,1 0 1 0 0,-1-1-1 0 0,0 1 1 0 0,1 0-1 0 0,-4 2 1 0 0,5-2-63 0 0,0-1 1 0 0,0 1 0 0 0,1 0-1 0 0,-1-1 1 0 0,0 1-1 0 0,1-1 1 0 0,-1 1-1 0 0,0 0 1 0 0,1 0-1 0 0,-1-1 1 0 0,1 1 0 0 0,-1 0-1 0 0,1 0 1 0 0,-1 0-1 0 0,1 0 1 0 0,0 0-1 0 0,0-1 1 0 0,-1 1-1 0 0,1 0 1 0 0,0 0-1 0 0,0 0 1 0 0,0 0 0 0 0,0 0-1 0 0,0 0 1 0 0,0 0-1 0 0,0 0 1 0 0,0 0-1 0 0,0 0 1 0 0,0 0-1 0 0,1 0 1 0 0,-1 0 0 0 0,0-1-1 0 0,2 3 1 0 0,-2-2 8 0 0,1 1 1 0 0,0-1-1 0 0,0 0 1 0 0,0 1 0 0 0,0-1-1 0 0,0 0 1 0 0,1 0-1 0 0,-1 0 1 0 0,0 0 0 0 0,1 0-1 0 0,-1 0 1 0 0,0 0-1 0 0,1-1 1 0 0,-1 1-1 0 0,4 1 1 0 0,24 6 361 0 0,-27-8-339 0 0,14 3 223 0 0,0-1 0 0 0,0 0-1 0 0,0-1 1 0 0,17-2-1 0 0,-23 0-173 0 0,0 0 0 0 0,1 0 0 0 0,-1-1-1 0 0,0-1 1 0 0,-1 1 0 0 0,1-2 0 0 0,13-6 0 0 0,-20 9-69 0 0,0-1 1 0 0,-1 1-1 0 0,1-1 1 0 0,-1 0 0 0 0,1 0-1 0 0,-1 0 1 0 0,0-1 0 0 0,0 1-1 0 0,0 0 1 0 0,0-1 0 0 0,2-4-1 0 0,-3 6-63 0 0,-1 0-1 0 0,1 0 0 0 0,-1 0 0 0 0,1 0 1 0 0,-1 0-1 0 0,0 0 0 0 0,0 0 0 0 0,0 0 0 0 0,1 0 1 0 0,-1-1-1 0 0,0 1 0 0 0,0 0 0 0 0,0 0 1 0 0,-1 0-1 0 0,1 0 0 0 0,0 0 0 0 0,0 0 0 0 0,-1 0 1 0 0,1 0-1 0 0,0 0 0 0 0,-1 0 0 0 0,1 0 1 0 0,-1 0-1 0 0,1 0 0 0 0,-1 0 0 0 0,0 0 0 0 0,1 0 1 0 0,-1 1-1 0 0,0-1 0 0 0,0 0 0 0 0,1 0 1 0 0,-1 1-1 0 0,0-1 0 0 0,0 0 0 0 0,-1 0 0 0 0,1 1 0 0 0,-10-9-2300 0 0,11 8 2182 0 0,-1 1 0 0 0,1 0 1 0 0,0 0-1 0 0,0-1 0 0 0,0 1 0 0 0,0 0 1 0 0,0-1-1 0 0,0 1 0 0 0,0 0 0 0 0,0-1 1 0 0,0 1-1 0 0,0 0 0 0 0,0 0 0 0 0,0-1 1 0 0,0 1-1 0 0,0 0 0 0 0,0-1 0 0 0,0 1 1 0 0,0 0-1 0 0,0-1 0 0 0,0 1 0 0 0,1 0 1 0 0,-1 0-1 0 0,0-1 0 0 0,0 1 1 0 0,0 0-1 0 0,0 0 0 0 0,1-1 0 0 0,-1 1 1 0 0,0 0-1 0 0,0 0 0 0 0,1 0 0 0 0,-1-1 1 0 0,0 1-1 0 0,0 0 0 0 0,1 0 0 0 0,-1 0 1 0 0,0 0-1 0 0,0 0 0 0 0,1-1 0 0 0,-1 1 1 0 0,0 0-1 0 0,1 0 0 0 0,-1 0 0 0 0,0 0 1 0 0,0 0-1 0 0,1 0 0 0 0,-1 0 0 0 0,1 0 1 0 0,19-6-5897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6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71 12613 0 0,'0'0'1986'0'0,"-17"-9"-1304"0"0,-59-31 392 0 0,68 36-787 0 0,-1 1 0 0 0,0 0 0 0 0,0 0 0 0 0,0 1 0 0 0,0 0 0 0 0,0 0 0 0 0,-1 1 0 0 0,1 0 0 0 0,-1 1 0 0 0,-14 1 0 0 0,14-1-71 0 0,-1 1 29 0 0,-1 0 0 0 0,1 1 0 0 0,0 0-1 0 0,-18 6 1 0 0,22-5-144 0 0,0-1-1 0 0,1 1 0 0 0,-1 0 1 0 0,1 1-1 0 0,0 0 1 0 0,0 0-1 0 0,0 0 1 0 0,-7 7-1 0 0,12-10-90 0 0,0 0 0 0 0,0 0-1 0 0,0 0 1 0 0,0-1 0 0 0,0 1 0 0 0,1 0 0 0 0,-1 0-1 0 0,0 1 1 0 0,1-1 0 0 0,-1 0 0 0 0,1 0 0 0 0,-1 0-1 0 0,1 0 1 0 0,-1 0 0 0 0,1 1 0 0 0,0-1 0 0 0,0 0-1 0 0,-1 0 1 0 0,1 0 0 0 0,0 1 0 0 0,0-1 0 0 0,0 0-1 0 0,1 0 1 0 0,-1 1 0 0 0,0-1 0 0 0,0 0 0 0 0,1 0-1 0 0,-1 0 1 0 0,0 1 0 0 0,1-1 0 0 0,-1 0 0 0 0,1 0-1 0 0,0 0 1 0 0,-1 0 0 0 0,1 0 0 0 0,0 0 0 0 0,0 0-1 0 0,-1 0 1 0 0,1 0 0 0 0,0 0 0 0 0,0-1 0 0 0,2 2-1 0 0,2 2 6 0 0,0-1-1 0 0,1 1 1 0 0,0-1-1 0 0,-1-1 0 0 0,1 1 1 0 0,0-1-1 0 0,7 2 1 0 0,14 1-7 0 0,1-1 1 0 0,-1-1 0 0 0,0-1 0 0 0,1-1 0 0 0,30-4-1 0 0,-44 2-202 0 0,-1-1 0 0 0,1 0 0 0 0,-1 0-1 0 0,0-2 1 0 0,19-6 0 0 0,-32 10 161 0 0,0 0 1 0 0,0 0-1 0 0,0 0 1 0 0,1 0-1 0 0,-1 0 0 0 0,0 0 1 0 0,0 0-1 0 0,0 0 1 0 0,0 0-1 0 0,0 0 1 0 0,0 0-1 0 0,0 0 0 0 0,0 0 1 0 0,0 0-1 0 0,1 0 1 0 0,-1 0-1 0 0,0 0 0 0 0,0 0 1 0 0,0 0-1 0 0,0 0 1 0 0,0 0-1 0 0,0 0 1 0 0,0 0-1 0 0,0 0 0 0 0,0 0 1 0 0,0 0-1 0 0,1 0 1 0 0,-1 0-1 0 0,0 0 0 0 0,0 0 1 0 0,0-1-1 0 0,0 1 1 0 0,0 0-1 0 0,0 0 1 0 0,0 0-1 0 0,0 0 0 0 0,0 0 1 0 0,0 0-1 0 0,0 0 1 0 0,0 0-1 0 0,0 0 0 0 0,0 0 1 0 0,0-1-1 0 0,0 1 1 0 0,0 0-1 0 0,0 0 1 0 0,0 0-1 0 0,0 0 0 0 0,0 0 1 0 0,0 0-1 0 0,0 0 1 0 0,0 0-1 0 0,0 0 0 0 0,0-1 1 0 0,0 1-1 0 0,0 0 1 0 0,0 0-1 0 0,0 0 1 0 0,0 0-1 0 0,0 0 0 0 0,0 0 1 0 0,0 0-1 0 0,-9-1-1057 0 0,-14 4-707 0 0,12 1 86 0 0,0 1 0 0 0,0 1 0 0 0,1-1 0 0 0,-1 1-1 0 0,-9 8 1 0 0,-8 7-4362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3068 0 0,'0'0'15347'0'0,"-11"13"-15147"0"0,-33 37-318 0 0,32-32 44 0 0,12-12 60 0 0,0-1 10 0 0,8 112-23 0 0,0 2-594 0 0,-14-38-360 0 0,0-2-628 0 0,5-78 1538 0 0,1 1 0 0 0,0-1 0 0 0,0 1 0 0 0,1-1 0 0 0,-1 0 0 0 0,0 1 0 0 0,0-1 0 0 0,1 1-1 0 0,-1-1 1 0 0,1 0 0 0 0,-1 0 0 0 0,1 1 0 0 0,0-1 0 0 0,-1 0 0 0 0,1 0 0 0 0,0 0 0 0 0,0 1 0 0 0,0-1 0 0 0,0 0-1 0 0,0 0 1 0 0,0-1 0 0 0,0 1 0 0 0,0 0 0 0 0,2 1 0 0 0,-1-1-304 0 0,1 0 0 0 0,0 0 0 0 0,0 0 0 0 0,0 0 0 0 0,0-1 0 0 0,0 0-1 0 0,-1 1 1 0 0,1-1 0 0 0,0 0 0 0 0,5-1 0 0 0,8-1-3937 0 0</inkml:trace>
  <inkml:trace contextRef="#ctx0" brushRef="#br0" timeOffset="1">791 108 13341 0 0,'0'0'5517'0'0,"86"2"-8138"0"0,-56 3 1237 0 0,-6-2-1340 0 0,19-1-3424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340 161 13253 0 0,'0'0'3853'0'0,"-13"-13"-3220"0"0,-43-39 3 0 0,44 42-343 0 0,1 1-1 0 0,-1 1 1 0 0,0 0 0 0 0,-1 1-1 0 0,0 0 1 0 0,0 1 0 0 0,-26-9-1 0 0,23 9-275 0 0,2 2-61 0 0,1 0 0 0 0,-1 0 0 0 0,-1 1 0 0 0,1 1 0 0 0,0 1 0 0 0,-15-1 0 0 0,28 2-2 0 0,1 0 0 0 0,-1 0 0 0 0,0 0 0 0 0,1 0 0 0 0,-1 0 0 0 0,1 0 0 0 0,-1 1 0 0 0,0-1 0 0 0,1 0 0 0 0,-1 0 0 0 0,1 0 0 0 0,-1 1 0 0 0,0-1 0 0 0,1 0 0 0 0,-1 0 0 0 0,1 1 0 0 0,-1-1 0 0 0,1 1 0 0 0,0-1 0 0 0,-1 0 0 0 0,1 1 0 0 0,-1-1 0 0 0,1 1 0 0 0,0-1 0 0 0,-1 1 0 0 0,1-1 0 0 0,0 1 0 0 0,-1-1 0 0 0,1 1 0 0 0,0 1 0 0 0,-1 0-84 0 0,1 0 0 0 0,0 0 1 0 0,0 0-1 0 0,0 0 1 0 0,0 0-1 0 0,0 0 1 0 0,0 0-1 0 0,1 0 0 0 0,0 3 1 0 0,2 5-496 0 0,1 0 1 0 0,8 16-1 0 0,7 6-70 0 0,1-1 0 0 0,2-1 0 0 0,27 29 0 0 0,-19-23 733 0 0,31 46 1 0 0,-58-78 98 0 0,-1 1 1 0 0,1 0-1 0 0,-1 0 1 0 0,0 0-1 0 0,3 11 0 0 0,-5-15-88 0 0,1 0-1 0 0,-1 1 0 0 0,0-1 0 0 0,0 0 0 0 0,0 1 0 0 0,0-1 0 0 0,0 1 1 0 0,0-1-1 0 0,0 0 0 0 0,0 1 0 0 0,0-1 0 0 0,0 0 0 0 0,-1 1 0 0 0,1-1 1 0 0,-1 0-1 0 0,1 1 0 0 0,-1-1 0 0 0,1 0 0 0 0,-1 0 0 0 0,0 0 1 0 0,0 1-1 0 0,1-1 0 0 0,-1 0 0 0 0,0 0 0 0 0,0 0 0 0 0,0 0 0 0 0,0-1 1 0 0,-2 2-1 0 0,-11 5 29 0 0,0-1 0 0 0,0 0-1 0 0,-1-2 1 0 0,-19 5 0 0 0,14-4-1567 0 0,-29 11 0 0 0,29-7-1598 0 0,-8 6-1959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7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11669 0 0,'0'0'2872'0'0,"-83"72"-2432"0"0,78-65-284 0 0,5-2-156 0 0,2 0-124 0 0,10-5-204 0 0,9 2-652 0 0,6-2-704 0 0,7 0-624 0 0,-7 0-920 0 0,18 0-1821 0 0</inkml:trace>
  <inkml:trace contextRef="#ctx0" brushRef="#br0" timeOffset="1">525 161 7525 0 0,'0'0'7460'0'0,"89"16"-6716"0"0,-80-16-380 0 0,0 0-284 0 0,-3 3-80 0 0,0-3-176 0 0,-2 2-388 0 0,-4 1-408 0 0,-5-1-672 0 0,-4 3-536 0 0,-21 0-3109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46 1292 0 0,'0'0'14332'0'0,"-15"-7"-13516"0"0,-54-23-49 0 0,62 28-651 0 0,1 0 1 0 0,-1 1 0 0 0,0-1-1 0 0,0 2 1 0 0,0-1-1 0 0,0 1 1 0 0,1 0 0 0 0,-1 0-1 0 0,0 1 1 0 0,0 0-1 0 0,0 0 1 0 0,0 1 0 0 0,-9 4-1 0 0,-8 0 195 0 0,-78 21 786 0 0,85-21-881 0 0,0 1 0 0 0,0 0 0 0 0,-27 17 0 0 0,42-23-207 0 0,1 0-1 0 0,-1 0 1 0 0,0 1-1 0 0,1-1 1 0 0,-1 0-1 0 0,1 1 1 0 0,0-1 0 0 0,-1 0-1 0 0,1 1 1 0 0,0 0-1 0 0,0-1 1 0 0,0 1-1 0 0,0 0 1 0 0,0 0-1 0 0,0-1 1 0 0,0 1-1 0 0,1 0 1 0 0,-1 0-1 0 0,1 0 1 0 0,-1 0-1 0 0,1 0 1 0 0,0 0-1 0 0,0 0 1 0 0,0 0 0 0 0,0 0-1 0 0,0 0 1 0 0,0 0-1 0 0,1 0 1 0 0,0 3-1 0 0,0 0-4 0 0,1 0 0 0 0,1 0 0 0 0,-1-1 0 0 0,1 1 0 0 0,-1 0-1 0 0,1-1 1 0 0,1 0 0 0 0,-1 1 0 0 0,8 5 0 0 0,16 14 61 0 0,2-1-1 0 0,0-2 1 0 0,57 31 0 0 0,-11-6-20 0 0,-66-41-30 0 0,0 1 0 0 0,-1 0 0 0 0,0 0-1 0 0,0 1 1 0 0,-1 0 0 0 0,0 0 0 0 0,0 1 0 0 0,-1-1 0 0 0,0 2-1 0 0,7 11 1 0 0,-12-18-3 0 0,0 0-1 0 0,0 0 0 0 0,0 0 0 0 0,0 1 0 0 0,-1-1 1 0 0,1 0-1 0 0,-1 1 0 0 0,0-1 0 0 0,1 0 0 0 0,-1 0 1 0 0,0 1-1 0 0,0-1 0 0 0,-1 0 0 0 0,1 1 1 0 0,0-1-1 0 0,-1 0 0 0 0,1 1 0 0 0,-1-1 0 0 0,0 0 1 0 0,0 0-1 0 0,-1 3 0 0 0,0-2 23 0 0,0-1 1 0 0,0 1-1 0 0,0-1 0 0 0,-1 1 0 0 0,1-1 1 0 0,-1 0-1 0 0,0 1 0 0 0,1-1 1 0 0,-1-1-1 0 0,0 1 0 0 0,0 0 0 0 0,0-1 1 0 0,-6 3-1 0 0,-8 1 110 0 0,1 0 1 0 0,-1-1-1 0 0,-1-1 1 0 0,-19 1-1 0 0,-71-1-157 0 0,82-3 36 0 0,15 0-52 0 0,-1-1 0 0 0,1 0 0 0 0,-14-3 0 0 0,21 3-109 0 0,0 0-1 0 0,0 0 0 0 0,0-1 1 0 0,0 1-1 0 0,1-1 0 0 0,-1 1 0 0 0,1-1 1 0 0,-1-1-1 0 0,1 1 0 0 0,0 0 1 0 0,0-1-1 0 0,-5-4 0 0 0,7 6 18 0 0,0 0 0 0 0,1 1-1 0 0,-1-1 1 0 0,1 0 0 0 0,-1 0-1 0 0,1 1 1 0 0,-1-1 0 0 0,1 0-1 0 0,0 0 1 0 0,0 0 0 0 0,-1 0 0 0 0,1 0-1 0 0,0 1 1 0 0,0-1 0 0 0,0 0-1 0 0,0 0 1 0 0,0 0 0 0 0,0 0-1 0 0,0 0 1 0 0,0 0 0 0 0,0 0-1 0 0,0 0 1 0 0,0 1 0 0 0,1-3-1 0 0,0 2-588 0 0,0-1-1 0 0,0 0 1 0 0,1 0-1 0 0,-1 1 1 0 0,0-1-1 0 0,1 1 1 0 0,-1-1-1 0 0,1 1 0 0 0,-1 0 1 0 0,4-3-1 0 0,16-9-5097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14053 0 0,'0'0'6351'0'0,"0"6"-6788"0"0,-1-2 273 0 0,0-1-37 0 0,1 1 1 0 0,-1-1-1 0 0,1 0 0 0 0,0 0 0 0 0,0 0 0 0 0,0 0 1 0 0,1 1-1 0 0,-1-1 0 0 0,1 0 0 0 0,-1 0 0 0 0,1 0 1 0 0,2 4-1 0 0,1-1-934 0 0,1-1 1 0 0,0 0-1 0 0,0-1 1 0 0,10 8 0 0 0,0 0-3100 0 0,1 2-197 0 0</inkml:trace>
  <inkml:trace contextRef="#ctx0" brushRef="#br0" timeOffset="1">166 254 4296 0 0,'0'0'1785'0'0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8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2439 11625 0 0,'0'0'2458'0'0,"-13"-15"-1719"0"0,-37-48 165 0 0,48 61-863 0 0,1 1 0 0 0,0-1 0 0 0,0 0 0 0 0,0 0 0 0 0,0 0 0 0 0,0 1 0 0 0,0-1 1 0 0,0 0-1 0 0,0 0 0 0 0,1 0 0 0 0,-1 0 0 0 0,1-1 0 0 0,0 1 0 0 0,-1 0 0 0 0,1 0 0 0 0,0 0 0 0 0,0 0 0 0 0,1 0 0 0 0,-1 0 0 0 0,0 0 0 0 0,1 0 0 0 0,-1 0 0 0 0,1 0 0 0 0,-1 0 0 0 0,1 0 0 0 0,0 0 0 0 0,0 0 0 0 0,0 0 1 0 0,2-2-1 0 0,0-1 61 0 0,4-7 68 0 0,0 1 0 0 0,1 0 1 0 0,0 1-1 0 0,1 0 1 0 0,0 0-1 0 0,16-12 1 0 0,70-47 418 0 0,-94 68-583 0 0,441-259 1005 0 0,-357 214-931 0 0,1040-497 209 0 0,-795 414-291 0 0,525-130 0 0 0,-324 144 289 0 0,180-46 921 0 0,-629 139-908 0 0,-2-4 0 0 0,-1-3 0 0 0,-1-4-1 0 0,94-53 1 0 0,-163 81-286 0 0,1-1 0 0 0,-1 0 0 0 0,0 0 0 0 0,-1-1 0 0 0,0 0 0 0 0,0-1 0 0 0,0 0 0 0 0,-1 0 0 0 0,8-11 0 0 0,-12 15-27 0 0,0 0 0 0 0,1 0 0 0 0,0 1 0 0 0,0-1 0 0 0,0 1 0 0 0,0 0 0 0 0,0 0 0 0 0,8-3 0 0 0,-7 3-89 0 0,1 0 1 0 0,-1 0-1 0 0,0-1 1 0 0,-1 0-1 0 0,9-8 1 0 0,-12 11 47 0 0,1-1 0 0 0,-1 0-1 0 0,0 0 1 0 0,0 0 0 0 0,0 0 0 0 0,0 0-1 0 0,-1 0 1 0 0,1 0 0 0 0,0 0 0 0 0,-1 0 0 0 0,1 0-1 0 0,-1 0 1 0 0,0 0 0 0 0,0-1 0 0 0,0 1-1 0 0,0 0 1 0 0,0 0 0 0 0,0 0 0 0 0,-1 0 0 0 0,0-5-1 0 0,-2 1-79 0 0,1 0 0 0 0,-1 1 0 0 0,-1-1-1 0 0,1 0 1 0 0,-1 1 0 0 0,0-1 0 0 0,0 1-1 0 0,-8-7 1 0 0,6 4 3 0 0,-21-19-87 0 0,-1 1-1 0 0,-1 1 1 0 0,-60-40 0 0 0,83 61 271 0 0,1 1 0 0 0,-1-1 0 0 0,0 1 0 0 0,-1 0 0 0 0,1 0 0 0 0,0 1 0 0 0,-1 0 0 0 0,0 0-1 0 0,1 0 1 0 0,-1 1 0 0 0,0 0 0 0 0,-11 0 0 0 0,16 1-25 0 0,1 1-1 0 0,0-1 1 0 0,0 1-1 0 0,0-1 1 0 0,0 1-1 0 0,0-1 0 0 0,0 1 1 0 0,0 0-1 0 0,0-1 1 0 0,0 1-1 0 0,0 0 1 0 0,0 0-1 0 0,0 0 1 0 0,0 0-1 0 0,1 0 1 0 0,-1 0-1 0 0,0 0 1 0 0,1 0-1 0 0,-1 0 1 0 0,1 0-1 0 0,-1 0 1 0 0,1 0-1 0 0,-1 0 1 0 0,1 1-1 0 0,0-1 0 0 0,0 0 1 0 0,-1 0-1 0 0,1 0 1 0 0,0 1-1 0 0,0 1 1 0 0,0 4 60 0 0,0 0 1 0 0,0 0 0 0 0,1 0-1 0 0,1 7 1 0 0,1-2 10 0 0,1 0-1 0 0,0 0 1 0 0,1-1 0 0 0,0 0-1 0 0,12 19 1 0 0,-4-8 26 0 0,19 35 144 0 0,55 108 457 0 0,-74-136-631 0 0,-1 0-1 0 0,-2 1 1 0 0,13 56-1 0 0,-21-75-100 0 0,0 0 0 0 0,-1-1-1 0 0,-1 1 1 0 0,1 0 0 0 0,-3 13 0 0 0,2-20-2 0 0,-1 0 0 0 0,0 0 0 0 0,0-1 0 0 0,0 1 0 0 0,0 0-1 0 0,-1-1 1 0 0,1 1 0 0 0,-1-1 0 0 0,0 0 0 0 0,0 1 0 0 0,0-1 0 0 0,-1 0 0 0 0,1 0 0 0 0,-1-1 0 0 0,1 1 0 0 0,-1 0 0 0 0,0-1 0 0 0,-4 3 0 0 0,-9 4-140 0 0,-1-1 0 0 0,1-1 0 0 0,-1-1 0 0 0,-1 0 0 0 0,1-1 0 0 0,-20 3 0 0 0,-13 4-495 0 0,-104 34-2355 0 0,51-8-4151 0 0,63-20 1584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39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1442 936 4516 0 0,'13'-10'491'0'0,"0"0"-301"0"0,3-2 316 0 0,0-1 1 0 0,-1 0 0 0 0,20-22-1 0 0,-15 13 423 0 0,-1-2 1 0 0,-1 0-1 0 0,17-30 0 0 0,-28 41-581 0 0,-1 1-1 0 0,-1-1 1 0 0,1 0 0 0 0,-2 0 0 0 0,0-1 0 0 0,-1 1-1 0 0,0-1 1 0 0,-1 0 0 0 0,1-16 0 0 0,-3 19-146 0 0,0 1 0 0 0,0-1 0 0 0,-1 1-1 0 0,-1-1 1 0 0,1 1 0 0 0,-2 0 0 0 0,0 0 0 0 0,0 0 0 0 0,0 0 0 0 0,-1 0 0 0 0,-1 1-1 0 0,0-1 1 0 0,0 1 0 0 0,-1 1 0 0 0,0-1 0 0 0,0 1 0 0 0,-1 0 0 0 0,0 0 0 0 0,0 1-1 0 0,-1 0 1 0 0,0 0 0 0 0,-17-10 0 0 0,5 5-53 0 0,0 2-1 0 0,-1 1 0 0 0,1 1 1 0 0,-2 0-1 0 0,-28-5 1 0 0,-113-14 351 0 0,100 21-269 0 0,0 2 0 0 0,0 4 0 0 0,0 2 1 0 0,-69 11-1 0 0,96-7-122 0 0,0 1 0 0 0,1 3 0 0 0,0 0 0 0 0,0 3 0 0 0,1 0 0 0 0,1 3 0 0 0,1 0 0 0 0,-48 33 0 0 0,40-19-13 0 0,0 3-1 0 0,3 1 0 0 0,0 1 1 0 0,-53 69-1 0 0,56-57 7 0 0,2 0 0 0 0,2 2 0 0 0,-46 102-1 0 0,56-99 19 0 0,2 0-1 0 0,3 1 0 0 0,2 1 0 0 0,-9 78 0 0 0,16-58-29 0 0,2 0 0 0 0,11 132 0 0 0,0-145-82 0 0,3 0 1 0 0,2-1 0 0 0,3 0-1 0 0,30 74 1 0 0,-18-68 33 0 0,3 0 1 0 0,4-2-1 0 0,53 77 1 0 0,-29-61-19 0 0,3-4 0 0 0,4-2 1 0 0,2-3-1 0 0,4-3 1 0 0,148 109-1 0 0,-104-98 0 0 0,4-5 1 0 0,3-6-1 0 0,3-5 0 0 0,190 67 0 0 0,-20-31 52 0 0,534 106 1 0 0,-424-147-59 0 0,3-44 112 0 0,-323-19-150 0 0,0-4 0 0 0,-1-4 0 0 0,-1-4-1 0 0,0-3 1 0 0,-1-3 0 0 0,-1-4 0 0 0,98-48-1 0 0,-85 27 13 0 0,-2-3 0 0 0,-2-4-1 0 0,-3-5 1 0 0,-3-3 0 0 0,114-109-1 0 0,-149 124-3 0 0,-3-2 0 0 0,70-97 0 0 0,-92 111 11 0 0,-2-1-1 0 0,-2-1 1 0 0,-1-1-1 0 0,-2-1 1 0 0,18-60-1 0 0,-16 24-47 0 0,-4-2-1 0 0,9-126 1 0 0,-13-160-32 0 0,-11 307 83 0 0,1-40 7 0 0,-5 1 0 0 0,-27-170 0 0 0,22 226-43 0 0,0 0 0 0 0,-3 1-1 0 0,-2 0 1 0 0,-1 1 0 0 0,-1 1 0 0 0,-3 0 0 0 0,-1 1 0 0 0,-1 1 0 0 0,-31-37 0 0 0,11 24 2 0 0,-3 2 0 0 0,-2 1 0 0 0,-96-70 0 0 0,47 50 34 0 0,-128-66 0 0 0,96 68-32 0 0,-2 6 1 0 0,-263-77-1 0 0,193 84 28 0 0,-284-34 1 0 0,380 72-27 0 0,1 5 1 0 0,-1 5 0 0 0,0 4 0 0 0,0 4 0 0 0,-168 33 0 0 0,111-2-605 0 0,-295 108 1 0 0,164-13-2446 0 0,18 29-3738 0 0,203-112 2075 0 0,0 10-1552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870 271 756 0 0,'0'0'5097'0'0,"-1"-12"-4464"0"0,-3-37-61 0 0,4 44-308 0 0,-1 0-1 0 0,1 1 1 0 0,1-1-1 0 0,-1 0 1 0 0,2-8-1 0 0,1-4 683 0 0,-3 14-834 0 0,0 0 0 0 0,0-1 0 0 0,0 1 0 0 0,-1 0 0 0 0,1 0 0 0 0,-1-1 0 0 0,0 1 0 0 0,0 0 0 0 0,0 0 1 0 0,0 0-1 0 0,-1 0 0 0 0,1 0 0 0 0,-1 0 0 0 0,1 0 0 0 0,-1 1 0 0 0,0-1 0 0 0,0 0 0 0 0,0 1 0 0 0,-1 0 0 0 0,1-1 0 0 0,-1 1 0 0 0,1 0 0 0 0,-1 0 0 0 0,-4-2 0 0 0,-7-5 151 0 0,0 2-1 0 0,0-1 1 0 0,-1 1-1 0 0,0 1 0 0 0,0 1 1 0 0,0 0-1 0 0,-28-4 1 0 0,18 5 62 0 0,0 2 0 0 0,0 0 1 0 0,0 2-1 0 0,-33 4 0 0 0,38-1-117 0 0,1 1 0 0 0,-1 0 0 0 0,0 2 0 0 0,-32 14 0 0 0,19-5 174 0 0,-56 35 0 0 0,65-34-234 0 0,1 1-1 0 0,1 1 1 0 0,0 1 0 0 0,1 1 0 0 0,1 1 0 0 0,1 0 0 0 0,1 2 0 0 0,-29 47 0 0 0,38-55-98 0 0,1 0 0 0 0,1 1 0 0 0,0 0 0 0 0,2 0 0 0 0,-1 1 0 0 0,2-1 1 0 0,0 1-1 0 0,1 0 0 0 0,1 0 0 0 0,1 1 0 0 0,0-1 0 0 0,1 0 0 0 0,1 0 0 0 0,0 1 0 0 0,2-1 0 0 0,4 20 1 0 0,-1-19-19 0 0,1 0 0 0 0,0 0 0 0 0,2-1 1 0 0,0 0-1 0 0,1 0 0 0 0,0-1 0 0 0,1 0 1 0 0,17 17-1 0 0,-8-11 12 0 0,0-2 0 0 0,2 0 0 0 0,1-1 0 0 0,43 27 0 0 0,-40-31-4 0 0,1-1 0 0 0,0-1 1 0 0,1-2-1 0 0,0 0 0 0 0,1-2 0 0 0,0-1 0 0 0,0-2 0 0 0,1 0 0 0 0,-1-2 0 0 0,46 0 1 0 0,-22-3 67 0 0,1-2 0 0 0,94-14 0 0 0,-101 6 65 0 0,0-2 1 0 0,-1-1-1 0 0,-1-3 1 0 0,58-27-1 0 0,-86 34-126 0 0,-1-1 1 0 0,0-1-1 0 0,-1 0 0 0 0,0-1 1 0 0,-1 0-1 0 0,0-2 0 0 0,0 1 0 0 0,-2-2 1 0 0,0 0-1 0 0,0 0 0 0 0,-1-1 1 0 0,-1 0-1 0 0,0-1 0 0 0,10-23 0 0 0,-12 19-51 0 0,-1 0-1 0 0,0-1 1 0 0,-2 0-1 0 0,0 0 0 0 0,-1 0 1 0 0,-2 0-1 0 0,0-1 1 0 0,-1 1-1 0 0,-1-1 0 0 0,-1 0 1 0 0,-1 1-1 0 0,0 0 0 0 0,-2-1 1 0 0,-1 1-1 0 0,0 0 1 0 0,-2 1-1 0 0,0-1 0 0 0,-2 1 1 0 0,0 1-1 0 0,-1 0 0 0 0,-1 0 1 0 0,0 1-1 0 0,-2 0 1 0 0,0 1-1 0 0,-1 1 0 0 0,-28-27 1 0 0,18 23-29 0 0,-1 1 1 0 0,-1 1 0 0 0,-1 1 0 0 0,0 2-1 0 0,-59-25 1 0 0,63 32-47 0 0,0 0 1 0 0,-1 2-1 0 0,0 0 1 0 0,-1 2-1 0 0,1 0 1 0 0,-1 2-1 0 0,0 1 1 0 0,-28 2-1 0 0,47-1-36 0 0,0 1-1 0 0,0 0 1 0 0,0 0-1 0 0,0 1 1 0 0,0 0-1 0 0,0 0 1 0 0,0 0-1 0 0,0 1 1 0 0,-6 4-1 0 0,9-5-24 0 0,-1 0 0 0 0,1 1 0 0 0,0 0 0 0 0,0-1 0 0 0,0 1-1 0 0,1 0 1 0 0,-1 1 0 0 0,1-1 0 0 0,0 0 0 0 0,-1 1 0 0 0,2-1 0 0 0,-1 1-1 0 0,0 0 1 0 0,1-1 0 0 0,-2 6 0 0 0,1-2-307 0 0,1 1 1 0 0,0-1-1 0 0,0 1 0 0 0,1-1 1 0 0,0 0-1 0 0,0 1 1 0 0,0-1-1 0 0,1 1 0 0 0,0-1 1 0 0,1 1-1 0 0,0-1 0 0 0,5 12 1 0 0,-4-11-487 0 0,1 0 0 0 0,0 0 0 0 0,0-1 0 0 0,1 0 0 0 0,0 0 0 0 0,1 0 0 0 0,5 6-1 0 0,26 19-4320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2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663 319 1684 0 0,'0'0'7106'0'0,"-1"-15"-5968"0"0,-4-51-89 0 0,4 60-790 0 0,0-1-1 0 0,-1 0 1 0 0,1 1 0 0 0,-2-1-1 0 0,1 1 1 0 0,-1 0 0 0 0,0 0 0 0 0,0 0-1 0 0,0 0 1 0 0,-1 0 0 0 0,-8-9-1 0 0,4 5 207 0 0,2 2-282 0 0,-1 1 0 0 0,0 0 0 0 0,0 0 0 0 0,0 1 0 0 0,-1-1 1 0 0,0 2-1 0 0,0-1 0 0 0,-1 1 0 0 0,0 0 0 0 0,0 1 0 0 0,0 0 0 0 0,0 1 0 0 0,-1 0 0 0 0,1 0 0 0 0,-1 1 0 0 0,0 0 1 0 0,1 0-1 0 0,-1 1 0 0 0,0 1 0 0 0,0 0 0 0 0,0 0 0 0 0,0 1 0 0 0,0 0 0 0 0,0 1 0 0 0,1 0 0 0 0,-1 0 0 0 0,-9 4 0 0 0,-4 3-86 0 0,0 1-1 0 0,1 1 0 0 0,0 1 0 0 0,1 1 0 0 0,1 1 0 0 0,0 1 0 0 0,1 0 0 0 0,0 1 1 0 0,2 2-1 0 0,0-1 0 0 0,0 2 0 0 0,2 0 0 0 0,0 1 0 0 0,2 1 0 0 0,0 0 0 0 0,-16 37 1 0 0,24-44-66 0 0,0-1 0 0 0,1 1-1 0 0,0 0 1 0 0,1 0 0 0 0,1 0 0 0 0,0 0 0 0 0,1 0 0 0 0,0 1 0 0 0,1-1 0 0 0,1 0 0 0 0,0 0 0 0 0,1 1 0 0 0,1-1 0 0 0,0 0 0 0 0,1-1 0 0 0,1 1 0 0 0,0 0 0 0 0,0-1 0 0 0,1 0 0 0 0,9 13 0 0 0,0-4 2 0 0,0-1 1 0 0,1-1 0 0 0,1-1 0 0 0,1 0 0 0 0,1-1 0 0 0,1-1-1 0 0,0 0 1 0 0,1-2 0 0 0,1-1 0 0 0,0 0 0 0 0,25 10-1 0 0,-16-10-3 0 0,1-1-1 0 0,1-2 0 0 0,0-1 0 0 0,1-1 0 0 0,-1-2 0 0 0,2-2 0 0 0,62 3 0 0 0,-77-8-7 0 0,1-1-1 0 0,-1-1 1 0 0,0 0-1 0 0,0-1 1 0 0,0-2-1 0 0,0 0 1 0 0,0-1-1 0 0,29-13 1 0 0,-38 13 30 0 0,-1 1 1 0 0,1-1-1 0 0,-1-1 0 0 0,-1 0 1 0 0,1 0-1 0 0,-1-1 1 0 0,-1 0-1 0 0,1-1 0 0 0,-1 0 1 0 0,-1 0-1 0 0,0 0 1 0 0,0-1-1 0 0,-1 0 0 0 0,0-1 1 0 0,-1 1-1 0 0,5-14 1 0 0,-4 6-13 0 0,-1 1 0 0 0,-1-2 1 0 0,-1 1-1 0 0,-1 0 1 0 0,-1 0-1 0 0,0-1 1 0 0,-1 1-1 0 0,-3-26 0 0 0,-1 18-66 0 0,-1 0-1 0 0,-1 0 0 0 0,-1 1 0 0 0,-1 0 0 0 0,-15-32 0 0 0,8 29 5 0 0,0 1 1 0 0,-2 0-1 0 0,-1 1 0 0 0,0 1 0 0 0,-2 0 1 0 0,-2 2-1 0 0,-39-36 0 0 0,34 37-20 0 0,0 2 0 0 0,-2 0 0 0 0,0 2 0 0 0,-1 1 0 0 0,0 2 0 0 0,-63-22-1 0 0,81 32-110 0 0,-1 2 0 0 0,0 0 0 0 0,0 0 0 0 0,0 1 0 0 0,-27-1 0 0 0,37 3 45 0 0,-1 0 0 0 0,0 1 0 0 0,0-1 0 0 0,1 1 0 0 0,-1 0 0 0 0,1 0 0 0 0,-1 0 0 0 0,0 0 0 0 0,1 0 0 0 0,0 1 0 0 0,-1 0 0 0 0,1-1 0 0 0,0 1 0 0 0,0 1 0 0 0,0-1 0 0 0,0 0 0 0 0,0 1 0 0 0,0-1 0 0 0,1 1 0 0 0,0 0 0 0 0,-1 0 0 0 0,1 0 0 0 0,0 0 0 0 0,0 0 0 0 0,-2 5 0 0 0,2-1-259 0 0,-1 0 0 0 0,1 1 0 0 0,0-1 0 0 0,0 1 0 0 0,1-1 0 0 0,0 1 0 0 0,0-1 0 0 0,1 1 0 0 0,0 0 0 0 0,1-1 0 0 0,-1 1 0 0 0,2 0 0 0 0,3 13 0 0 0,-2-8-492 0 0,2-1-1 0 0,0 0 1 0 0,0-1 0 0 0,1 1 0 0 0,1-1-1 0 0,0-1 1 0 0,11 15 0 0 0,7 5-3296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333 324 6353 0 0,'0'0'5419'0'0,"10"-15"-3875"0"0,34-45-78 0 0,-43 59-1333 0 0,0-1 0 0 0,0 0-1 0 0,0 1 1 0 0,0-1 0 0 0,0 0 0 0 0,0 0 0 0 0,0 0-1 0 0,-1 0 1 0 0,1 0 0 0 0,-1 1 0 0 0,1-1 0 0 0,-1 0-1 0 0,0-4 1 0 0,0 5-92 0 0,0 0 0 0 0,0 1 0 0 0,0-1 0 0 0,-1 1 0 0 0,1-1 0 0 0,0 0 0 0 0,-1 1 0 0 0,1-1 0 0 0,0 1 0 0 0,-1-1 0 0 0,1 1 0 0 0,-1-1 0 0 0,1 1 0 0 0,-1-1 0 0 0,1 1 0 0 0,-1 0 0 0 0,1-1 0 0 0,-1 1 0 0 0,1 0 0 0 0,-1-1 0 0 0,1 1 0 0 0,-1 0 0 0 0,0 0 0 0 0,1-1 0 0 0,-1 1 0 0 0,0 0 0 0 0,-4 0 84 0 0,0-1-1 0 0,0 1 1 0 0,1 0 0 0 0,-1 1-1 0 0,0-1 1 0 0,-8 3-1 0 0,-1 0 64 0 0,0 1-1 0 0,0 1 1 0 0,1 1-1 0 0,-24 12 1 0 0,11-2 171 0 0,-32 24 0 0 0,40-26-265 0 0,1 0 1 0 0,1 1 0 0 0,0 1-1 0 0,1 0 1 0 0,1 1 0 0 0,0 1-1 0 0,-12 21 1 0 0,21-32-69 0 0,1 1 0 0 0,0 0-1 0 0,1 0 1 0 0,0 1 0 0 0,0-1 0 0 0,1 1 0 0 0,0-1 0 0 0,0 1 0 0 0,1 0 0 0 0,0 0 0 0 0,1-1 0 0 0,-1 1-1 0 0,2 0 1 0 0,-1 0 0 0 0,2 0 0 0 0,-1 0 0 0 0,1-1 0 0 0,0 1 0 0 0,1-1 0 0 0,5 14 0 0 0,0-7 13 0 0,1 0 1 0 0,1-1 0 0 0,0 0-1 0 0,1 0 1 0 0,0-1 0 0 0,1 0 0 0 0,0-1-1 0 0,25 17 1 0 0,-9-8 14 0 0,2-1 0 0 0,1-2 0 0 0,40 18 0 0 0,-32-19 7 0 0,1-2 0 0 0,1-1 0 0 0,66 12 0 0 0,-79-21-40 0 0,-1-2 1 0 0,1 0 0 0 0,0-2-1 0 0,-1-1 1 0 0,1-1 0 0 0,44-8-1 0 0,-64 7 32 0 0,1 0-1 0 0,-1 0 0 0 0,1-1 0 0 0,-1 0 0 0 0,0 0 0 0 0,0-1 0 0 0,0 0 1 0 0,-1 0-1 0 0,1-1 0 0 0,-1 0 0 0 0,0 0 0 0 0,-1-1 0 0 0,1 0 0 0 0,-1 0 1 0 0,0-1-1 0 0,0 1 0 0 0,-1-1 0 0 0,0-1 0 0 0,0 1 0 0 0,-1-1 0 0 0,0 1 1 0 0,0-1-1 0 0,-1 0 0 0 0,0-1 0 0 0,-1 1 0 0 0,1 0 0 0 0,-1-1 0 0 0,0-10 1 0 0,0 2-35 0 0,-2 1 1 0 0,0-1 0 0 0,-1 1-1 0 0,0 0 1 0 0,-1-1 0 0 0,-8-24-1 0 0,4 19-37 0 0,-2 0-1 0 0,-1 1 0 0 0,0 0 0 0 0,-15-22 0 0 0,0 5-30 0 0,-2 2-1 0 0,-2 1 0 0 0,-1 1 1 0 0,-45-41-1 0 0,33 38-15 0 0,-2 1-1 0 0,-1 2 1 0 0,-2 2-1 0 0,-1 2 1 0 0,-91-42-1 0 0,111 61-296 0 0,-44-12-1 0 0,59 20 123 0 0,-1 0 1 0 0,1 1-1 0 0,-1 1 1 0 0,0 0 0 0 0,-24 1-1 0 0,34 1 117 0 0,0-1 0 0 0,0 1 0 0 0,0-1-1 0 0,0 1 1 0 0,0 0 0 0 0,1 0 0 0 0,-1 0 0 0 0,0 0-1 0 0,1 1 1 0 0,-1-1 0 0 0,1 1 0 0 0,-1 0 0 0 0,1 0-1 0 0,0-1 1 0 0,0 1 0 0 0,0 1 0 0 0,0-1-1 0 0,0 0 1 0 0,0 0 0 0 0,0 1 0 0 0,1-1 0 0 0,-1 1-1 0 0,1-1 1 0 0,0 1 0 0 0,0 0 0 0 0,0 0 0 0 0,0-1-1 0 0,0 1 1 0 0,1 0 0 0 0,-1 0 0 0 0,1 3 0 0 0,-1 1-302 0 0,1 1 1 0 0,0-1 0 0 0,0 0 0 0 0,1 0 0 0 0,-1 1 0 0 0,2-1 0 0 0,-1 0 0 0 0,1 0-1 0 0,0 0 1 0 0,1 0 0 0 0,5 10 0 0 0,-3-7-371 0 0,0 0-1 0 0,1-1 1 0 0,1 0 0 0 0,-1 0-1 0 0,1-1 1 0 0,13 13 0 0 0,31 20-3677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3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569 126 9021 0 0,'0'0'6018'0'0,"4"-13"-4704"0"0,13-37-208 0 0,-15 39-475 0 0,-5 7-314 0 0,-7 6-56 0 0,9-1-172 0 0,-9 3 77 0 0,1 0 1 0 0,0 1-1 0 0,0 0 1 0 0,1 1-1 0 0,-10 8 0 0 0,-40 37 482 0 0,51-45-588 0 0,-10 11 35 0 0,1 1 0 0 0,0 0 0 0 0,2 1 0 0 0,0 0 0 0 0,0 1 0 0 0,2 1 0 0 0,1 0 0 0 0,1 1 0 0 0,-10 26 0 0 0,15-32-75 0 0,1 0 0 0 0,0 1 1 0 0,1-1-1 0 0,0 1 0 0 0,2 0 0 0 0,0 0 1 0 0,0-1-1 0 0,2 1 0 0 0,0 0 1 0 0,1 0-1 0 0,1-1 0 0 0,0 1 0 0 0,12 31 1 0 0,-5-26 16 0 0,1 0-1 0 0,0 0 1 0 0,2-2 0 0 0,0 1 0 0 0,2-2 0 0 0,0 1 0 0 0,1-2 0 0 0,1 0 0 0 0,0-2 0 0 0,2 1 0 0 0,0-2 0 0 0,35 22 0 0 0,-33-24 22 0 0,1-2 0 0 0,0 0 0 0 0,1-1 0 0 0,0-1 0 0 0,1-1 0 0 0,-1-1 1 0 0,2-1-1 0 0,-1-2 0 0 0,0 0 0 0 0,1-1 0 0 0,0-2 0 0 0,36-2 0 0 0,-52 0 7 0 0,1 0 0 0 0,0-1-1 0 0,0-1 1 0 0,-1 1-1 0 0,1-1 1 0 0,-1-1 0 0 0,0 0-1 0 0,0 0 1 0 0,0-1-1 0 0,-1 0 1 0 0,1-1 0 0 0,-1 0-1 0 0,0 0 1 0 0,-1 0 0 0 0,0-1-1 0 0,0-1 1 0 0,6-7-1 0 0,-4 3-14 0 0,-1 1-1 0 0,-1-1 0 0 0,0-1 0 0 0,-1 1 0 0 0,-1-1 1 0 0,1 0-1 0 0,-2-1 0 0 0,0 1 0 0 0,-1-1 0 0 0,0 0 1 0 0,1-22-1 0 0,-3 13-43 0 0,0 1 0 0 0,-2-1-1 0 0,-1 0 1 0 0,-1 1 0 0 0,-1-1 0 0 0,-8-28 0 0 0,2 24-26 0 0,0-1-1 0 0,-1 2 1 0 0,-2-1 0 0 0,-24-36-1 0 0,16 31-46 0 0,-2 1-1 0 0,-1 1 1 0 0,-1 2-1 0 0,-2 0 1 0 0,0 1-1 0 0,-57-41 0 0 0,61 53-114 0 0,0 0 0 0 0,0 2 0 0 0,-2 0 0 0 0,1 2 0 0 0,-2 1 0 0 0,1 0 0 0 0,-1 2 0 0 0,-1 1 0 0 0,1 2 0 0 0,-39-4 0 0 0,44 7-179 0 0,-1 2 0 0 0,0 0 0 0 0,1 2 0 0 0,0 0 0 0 0,-33 8 0 0 0,39-5-61 0 0,0-1 0 0 0,0 2 0 0 0,0 0 0 0 0,1 1 0 0 0,0 1 0 0 0,0 0 0 0 0,1 1 0 0 0,-14 11-1 0 0,8-4-880 0 0,1 1 0 0 0,0 1-1 0 0,1 1 1 0 0,1 0-1 0 0,-18 30 1 0 0,-4 13-3237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4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1604 366 6625 0 0,'0'0'3539'0'0,"-16"-12"-2149"0"0,-1-2-1097 0 0,4 4-6 0 0,-1 0 0 0 0,1 0 0 0 0,-2 2 0 0 0,1-1 0 0 0,-30-11 0 0 0,17 11 263 0 0,-1 2 0 0 0,1 0 0 0 0,-1 2 0 0 0,0 1 0 0 0,0 2 0 0 0,0 0 0 0 0,-1 2 0 0 0,-50 5 0 0 0,33 2-142 0 0,0 2 1 0 0,1 2-1 0 0,0 2 0 0 0,-68 29 1 0 0,77-26-126 0 0,0 2 1 0 0,-58 39 0 0 0,79-47-225 0 0,0 2 1 0 0,1-1 0 0 0,1 2-1 0 0,0 0 1 0 0,0 0 0 0 0,2 1-1 0 0,-1 1 1 0 0,-11 20 0 0 0,18-25-47 0 0,0 0 0 0 0,1 1 0 0 0,0-1 1 0 0,0 1-1 0 0,1 0 0 0 0,0 0 0 0 0,1 1 0 0 0,1-1 1 0 0,0 0-1 0 0,0 1 0 0 0,1-1 0 0 0,0 1 1 0 0,1-1-1 0 0,4 17 0 0 0,-2-15 5 0 0,1 1 1 0 0,1-1-1 0 0,0 0 1 0 0,0 0-1 0 0,2 0 1 0 0,0-1-1 0 0,0 0 0 0 0,1 0 1 0 0,0-1-1 0 0,1 0 1 0 0,14 14-1 0 0,0-5 4 0 0,0 0-1 0 0,1-2 1 0 0,1 0-1 0 0,1-2 1 0 0,1-1 0 0 0,0-1-1 0 0,37 14 1 0 0,-18-12-11 0 0,2-1-1 0 0,-1-3 1 0 0,87 12 0 0 0,-88-19 21 0 0,-1-2 0 0 0,84-6 0 0 0,-107 1-8 0 0,-1-1-1 0 0,1-1 0 0 0,-1 0 0 0 0,0-2 1 0 0,0-1-1 0 0,-1 0 0 0 0,0-2 0 0 0,20-11 0 0 0,-31 15 1 0 0,-1 0 0 0 0,0-1-1 0 0,0 0 1 0 0,0 0 0 0 0,-1-1-1 0 0,0 0 1 0 0,0-1-1 0 0,-1 1 1 0 0,0-1 0 0 0,0 0-1 0 0,-1-1 1 0 0,0 1 0 0 0,0-1-1 0 0,-1 0 1 0 0,0 0 0 0 0,-1-1-1 0 0,3-12 1 0 0,-3 4 12 0 0,-1 0 1 0 0,-1 1 0 0 0,0-1-1 0 0,-1 0 1 0 0,-2 0 0 0 0,1 0-1 0 0,-2 1 1 0 0,0-1-1 0 0,-2 1 1 0 0,0 0 0 0 0,-7-17-1 0 0,-4-4-19 0 0,-1 2 0 0 0,-2 1 0 0 0,-43-62 0 0 0,33 58-15 0 0,-2 1 0 0 0,-2 2 1 0 0,-1 0-1 0 0,-2 3 0 0 0,-1 1 0 0 0,-2 2 0 0 0,-1 1 0 0 0,-1 2 0 0 0,-1 2 0 0 0,-2 2 0 0 0,-87-33 1 0 0,85 40-12 0 0,-2 2 0 0 0,0 3 0 0 0,-1 1 1 0 0,0 3-1 0 0,0 2 0 0 0,0 2 0 0 0,-62 3 1 0 0,79 3-78 0 0,0 1 1 0 0,1 1-1 0 0,-1 1 1 0 0,1 2-1 0 0,1 2 1 0 0,-1 0 0 0 0,1 2-1 0 0,1 1 1 0 0,-29 18-1 0 0,39-19-119 0 0,1 1-1 0 0,0 0 1 0 0,1 2 0 0 0,1 0-1 0 0,-27 31 1 0 0,32-32 1 0 0,0 1 0 0 0,1 0 0 0 0,1 0-1 0 0,1 1 1 0 0,0 1 0 0 0,1-1 0 0 0,-9 32 0 0 0,12-32-96 0 0,1 1-1 0 0,1-1 1 0 0,0 0 0 0 0,1 1-1 0 0,0-1 1 0 0,2 0 0 0 0,0 1-1 0 0,1-1 1 0 0,0 0 0 0 0,5 17-1 0 0,-1-15-253 0 0,0-1 0 0 0,1 0 0 0 0,0 0 0 0 0,2-1-1 0 0,0 0 1 0 0,1 0 0 0 0,0-1 0 0 0,23 25-1 0 0,29 20-2498 0 0,-4-14-1216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4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674 146 6401 0 0,'0'0'4981'0'0,"-4"-13"-2820"0"0,1 2-1868 0 0,2 6-161 0 0,0 0 1 0 0,-1 0 0 0 0,0 0-1 0 0,0 0 1 0 0,0 1 0 0 0,0-1-1 0 0,-1 0 1 0 0,1 1 0 0 0,-1 0-1 0 0,0 0 1 0 0,-1-1 0 0 0,1 2-1 0 0,-1-1 1 0 0,1 0 0 0 0,-1 1-1 0 0,-8-6 1 0 0,-2 2 142 0 0,0 1 0 0 0,0 0 0 0 0,0 1 0 0 0,-1 0 0 0 0,0 1-1 0 0,0 1 1 0 0,0 0 0 0 0,0 1 0 0 0,0 1 0 0 0,0 0 0 0 0,-1 1 0 0 0,1 1 0 0 0,0 0 0 0 0,0 1 0 0 0,0 1 0 0 0,-19 5 0 0 0,12-1-142 0 0,0 1 0 0 0,0 1 1 0 0,1 0-1 0 0,0 2 0 0 0,0 0 1 0 0,1 1-1 0 0,1 2 0 0 0,0-1 1 0 0,1 2-1 0 0,-17 18 0 0 0,24-21-94 0 0,1 0 0 0 0,0 0 0 0 0,0 2 0 0 0,2-1 0 0 0,-1 1 0 0 0,2 0 0 0 0,0 0-1 0 0,0 1 1 0 0,1 0 0 0 0,-4 20 0 0 0,7-24-15 0 0,1 1-1 0 0,1-1 1 0 0,0 1-1 0 0,0 0 1 0 0,1-1-1 0 0,1 1 1 0 0,0 0-1 0 0,0-1 1 0 0,1 1-1 0 0,0-1 1 0 0,1 0-1 0 0,1 1 1 0 0,0-1 0 0 0,9 18-1 0 0,-2-11 4 0 0,1 0-1 0 0,0 0 0 0 0,1-2 1 0 0,1 1-1 0 0,1-2 1 0 0,0 0-1 0 0,32 23 1 0 0,-15-15-17 0 0,1-1 1 0 0,1-3-1 0 0,49 22 0 0 0,-43-24 1 0 0,1-2-1 0 0,1-2 1 0 0,0-1-1 0 0,1-3 0 0 0,0-1 1 0 0,0-3-1 0 0,1-1 0 0 0,78-3 1 0 0,-105-2 5 0 0,0-1 1 0 0,0-1-1 0 0,0 0 1 0 0,0-1-1 0 0,0-1 1 0 0,-1-1-1 0 0,18-8 1 0 0,-25 10 1 0 0,1-2-1 0 0,-1 0 1 0 0,0 0 0 0 0,0 0-1 0 0,-1-1 1 0 0,0 0-1 0 0,0-1 1 0 0,0 0 0 0 0,-1 0-1 0 0,-1-1 1 0 0,1 1 0 0 0,6-14-1 0 0,-7 9-21 0 0,0 0 1 0 0,0 0-1 0 0,-2 0 0 0 0,0-1 1 0 0,0 0-1 0 0,-1 1 0 0 0,-1-1 1 0 0,0-1-1 0 0,-1 1 0 0 0,-1 0 1 0 0,0 0-1 0 0,-1 0 0 0 0,0 0 1 0 0,-1 0-1 0 0,-1 0 0 0 0,0 0 1 0 0,-1 0-1 0 0,-1 1 0 0 0,0 0 1 0 0,0 0-1 0 0,-2 0 0 0 0,1 0 1 0 0,-2 1-1 0 0,-8-12 0 0 0,-3 1-34 0 0,-1 1 1 0 0,-1 1-1 0 0,-1 1 0 0 0,-1 0 0 0 0,-1 2 1 0 0,-27-16-1 0 0,6 7-235 0 0,-2 2 0 0 0,-78-29 0 0 0,88 41-323 0 0,-58-14-1 0 0,79 24 114 0 0,0 0 0 0 0,0 2 0 0 0,0-1 0 0 0,0 2 0 0 0,0 0 1 0 0,-24 4-1 0 0,35-3-17 0 0,-1 0 0 0 0,0 1 1 0 0,1 0-1 0 0,-7 2 1 0 0,10-3-13 0 0,0 0 1 0 0,0 0 0 0 0,1 0 0 0 0,-1 0-1 0 0,0 1 1 0 0,0-1 0 0 0,1 0 0 0 0,-1 1-1 0 0,1-1 1 0 0,-1 1 0 0 0,1-1-1 0 0,0 1 1 0 0,0 0 0 0 0,-3 3 0 0 0,3 11-6014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149 238 9925 0 0,'0'0'7888'0'0,"-8"17"-6639"0"0,-61 111 610 0 0,57-105-1598 0 0,0 0 0 0 0,1 1 0 0 0,1 0 0 0 0,-8 32 0 0 0,16-46-226 0 0,0 1 1 0 0,0 0-1 0 0,1-1 1 0 0,0 1 0 0 0,0 0-1 0 0,2 0 1 0 0,-1-1-1 0 0,1 1 1 0 0,1 0 0 0 0,0-1-1 0 0,0 1 1 0 0,1-1-1 0 0,5 12 1 0 0,0-5-4 0 0,1-1-1 0 0,1-1 1 0 0,0 0-1 0 0,1 0 1 0 0,1-1-1 0 0,0 0 1 0 0,1-1-1 0 0,18 14 1 0 0,-4-5 3 0 0,1-2 1 0 0,1-1 0 0 0,46 22-1 0 0,-39-24 1 0 0,1-2 0 0 0,0-2 1 0 0,1-1-1 0 0,1-2 0 0 0,0-1 0 0 0,0-3 0 0 0,0-1 0 0 0,72 0 0 0 0,-97-5 0 0 0,0-1-1 0 0,0-1 0 0 0,0 0 0 0 0,0-1 0 0 0,0 0 0 0 0,18-7 0 0 0,-23 6 20 0 0,-1 0 0 0 0,1 0 0 0 0,-1-1 0 0 0,0 0 0 0 0,-1 0 0 0 0,1-1 0 0 0,-1 0 0 0 0,0-1 0 0 0,0 1 0 0 0,8-13 0 0 0,-7 8-6 0 0,-1 0 1 0 0,-1-1-1 0 0,0 1 1 0 0,-1-1 0 0 0,0 0-1 0 0,-1-1 1 0 0,0 1-1 0 0,-1-1 1 0 0,-1 0-1 0 0,3-25 1 0 0,-4 14-42 0 0,-1 0 0 0 0,-1 0 1 0 0,-2-1-1 0 0,0 2 0 0 0,-6-26 0 0 0,-1 15-35 0 0,-1 1 0 0 0,-1 1 0 0 0,-1 0 0 0 0,-2 1 0 0 0,-2 0 0 0 0,0 1 1 0 0,-2 1-1 0 0,-27-31 0 0 0,20 29-52 0 0,-1 2 0 0 0,-2 1 1 0 0,-1 1-1 0 0,-1 1 1 0 0,-1 2-1 0 0,-62-36 1 0 0,68 46-165 0 0,-1 2 0 0 0,0 0 0 0 0,-48-12 0 0 0,57 19-17 0 0,0 2 1 0 0,-1 0 0 0 0,1 1 0 0 0,-1 1 0 0 0,1 0 0 0 0,-37 5 0 0 0,48-3-1 0 0,-1 0 1 0 0,1 1-1 0 0,0 1 1 0 0,0-1-1 0 0,0 1 1 0 0,0 0-1 0 0,0 1 1 0 0,1 0-1 0 0,-1 0 1 0 0,-7 6-1 0 0,5-2-851 0 0,1 0 0 0 0,0 0 0 0 0,0 1 0 0 0,1 0 0 0 0,-12 18 0 0 0,1 5-3673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0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6169 0 0,'0'0'15425'0'0,"7"14"-15212"0"0,-1-1-159 0 0,0 0 1 0 0,0 0 1 0 0,-1 0-1 0 0,0 1 1 0 0,-1 0-1 0 0,3 17 0 0 0,73 358-199 0 0,-78-379-296 0 0,2 0 0 0 0,7 18 0 0 0,4-6-2174 0 0,-13-21 1784 0 0,-1 1 0 0 0,1 0-1 0 0,-1-1 1 0 0,1 0 0 0 0,0 1-1 0 0,0-1 1 0 0,0 0 0 0 0,3 2-1 0 0,1-3-4451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535 226 8809 0 0,'0'0'4797'0'0,"3"-14"-3396"0"0,8-46 133 0 0,-10 59-1470 0 0,-1 0 1 0 0,0 0 0 0 0,0 0-1 0 0,0 0 1 0 0,1 0 0 0 0,-1 0-1 0 0,0 0 1 0 0,0 0 0 0 0,0 0-1 0 0,-1 0 1 0 0,1 0 0 0 0,0 0-1 0 0,0 0 1 0 0,0 0-1 0 0,-1 0 1 0 0,1 0 0 0 0,-1 0-1 0 0,1 1 1 0 0,0-1 0 0 0,-1 0-1 0 0,0 0 1 0 0,1 0 0 0 0,-1 0-1 0 0,1 1 1 0 0,-1-1-1 0 0,0 0 1 0 0,0 1 0 0 0,1-1-1 0 0,-1 0 1 0 0,0 1 0 0 0,-1-1-1 0 0,-1 0 35 0 0,1 1 0 0 0,0 0 0 0 0,0-1 0 0 0,0 1 0 0 0,-1 0 0 0 0,1 0 0 0 0,0 1 0 0 0,0-1 0 0 0,-4 1 0 0 0,5-1-66 0 0,-6 3 110 0 0,-1-1-1 0 0,0 1 1 0 0,1 0 0 0 0,0 1 0 0 0,0 0 0 0 0,0 0-1 0 0,0 0 1 0 0,-12 11 0 0 0,-2 5 243 0 0,-22 23 0 0 0,30-29-271 0 0,2 0 1 0 0,0 0 0 0 0,0 1-1 0 0,2 1 1 0 0,0 0 0 0 0,0 0 0 0 0,2 0-1 0 0,0 1 1 0 0,-9 34 0 0 0,14-40-87 0 0,0 1 1 0 0,0-1-1 0 0,1 1 1 0 0,1-1-1 0 0,0 1 1 0 0,1-1-1 0 0,0 1 1 0 0,0-1-1 0 0,1 1 0 0 0,1-1 1 0 0,0 0-1 0 0,0 0 1 0 0,1 0-1 0 0,1 0 1 0 0,0-1-1 0 0,11 18 1 0 0,-2-8 3 0 0,1-1 1 0 0,2 0 0 0 0,-1-1-1 0 0,2-1 1 0 0,1 0-1 0 0,0-2 1 0 0,38 24 0 0 0,-26-21 17 0 0,1-1 1 0 0,0-1-1 0 0,1-2 0 0 0,61 17 1 0 0,-63-23-1 0 0,1-2 0 0 0,32 3 0 0 0,-52-8-34 0 0,0 0 0 0 0,0-1 0 0 0,1 0 0 0 0,-1-1 0 0 0,0-1 1 0 0,0 0-1 0 0,-1 0 0 0 0,19-7 0 0 0,-23 6 5 0 0,0-1 0 0 0,-1 0 0 0 0,0 1 0 0 0,1-2 0 0 0,-1 1 0 0 0,-1-1 0 0 0,1 0 0 0 0,-1 0 0 0 0,0-1 0 0 0,0 1 0 0 0,0-1 0 0 0,-1 0 0 0 0,0 0 0 0 0,0-1-1 0 0,-1 1 1 0 0,1-1 0 0 0,-1 0 0 0 0,3-14 0 0 0,0 0 20 0 0,-2 0 0 0 0,-1 0 0 0 0,-1 0 0 0 0,0 0 0 0 0,-3-32 0 0 0,0 30-53 0 0,-1-1 0 0 0,-2 1 0 0 0,0 0 0 0 0,-1 0 0 0 0,-2 0 0 0 0,0 1 0 0 0,-2 0 0 0 0,0 0 0 0 0,-14-22 0 0 0,10 21-59 0 0,-2 1 0 0 0,-1 0-1 0 0,-1 1 1 0 0,0 1 0 0 0,-2 1 0 0 0,0 0 0 0 0,-41-29 0 0 0,26 25-246 0 0,0 1 1 0 0,-2 2-1 0 0,0 2 1 0 0,-2 1 0 0 0,1 2-1 0 0,-2 2 1 0 0,-40-9 0 0 0,33 12-998 0 0,1 2 1 0 0,-1 3 0 0 0,-61 0 0 0 0,94 5 819 0 0,-21-1-1965 0 0,0 3-1 0 0,-41 6 0 0 0,-13 9-3474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14 5461 0 0,'0'0'3072'0'0,"-7"-3"-3350"0"0,-19-8-114 0 0,66 44-5121 0 0,-28-28 3163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7:4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4871 1457 1212 0 0,'0'0'3256'0'0,"13"-14"-2652"0"0,44-45 164 0 0,-53 55-544 0 0,0 0 1 0 0,0 0-1 0 0,-1 0 0 0 0,1-1 1 0 0,-1 1-1 0 0,0-1 1 0 0,0 0-1 0 0,-1 0 0 0 0,4-7 1 0 0,-3 3 162 0 0,0 2-146 0 0,-1 1 0 0 0,-1 0-1 0 0,1-1 1 0 0,-1 0 0 0 0,0 1-1 0 0,0-1 1 0 0,-1 1-1 0 0,0-1 1 0 0,-1-9 0 0 0,0 5-36 0 0,-2 0 0 0 0,1 1-1 0 0,-1-1 1 0 0,0 1 0 0 0,-6-12 0 0 0,-6-6 201 0 0,-1 0 0 0 0,-36-47 0 0 0,-23-18 546 0 0,-3 3 0 0 0,-149-131 0 0 0,179 181-657 0 0,-1 2 0 0 0,-95-54-1 0 0,-118-43 216 0 0,246 128-465 0 0,-66-31 110 0 0,-1 4 0 0 0,-2 4 0 0 0,-1 4 0 0 0,-1 3 0 0 0,-1 4 0 0 0,-146-12 0 0 0,97 24-1 0 0,0 5 0 0 0,-228 28 0 0 0,-145 65 441 0 0,351-50-114 0 0,-177 69 0 0 0,214-59-121 0 0,-185 108 0 0 0,-93 100 317 0 0,315-197-465 0 0,2 2 0 0 0,3 5 0 0 0,-113 124 0 0 0,157-150-64 0 0,2 0 0 0 0,2 2 0 0 0,2 2 0 0 0,2 0 1 0 0,2 2-1 0 0,2 1 0 0 0,2 1 0 0 0,-24 88 0 0 0,31-69 14 0 0,-14 137 0 0 0,24 75 114 0 0,9-204-210 0 0,4-1-1 0 0,3 1 1 0 0,4-2-1 0 0,3 0 1 0 0,3-1-1 0 0,4-1 1 0 0,2-1-1 0 0,4-1 1 0 0,3-2-1 0 0,3-1 1 0 0,79 110-1 0 0,-44-87-2 0 0,4-2-1 0 0,4-4 1 0 0,3-4-1 0 0,4-3 0 0 0,3-4 1 0 0,180 113-1 0 0,-150-118-61 0 0,2-5 0 0 0,4-6 0 0 0,2-5-1 0 0,2-6 1 0 0,197 45 0 0 0,-149-57-69 0 0,302 20 0 0 0,186-34-25 0 0,-583-20 104 0 0,479-5-198 0 0,-416-6 200 0 0,266-49-1 0 0,-277 26-34 0 0,-2-6 0 0 0,-2-6 0 0 0,-2-5 0 0 0,-2-6 0 0 0,132-78 0 0 0,-156 71-39 0 0,-3-4 0 0 0,-3-4 0 0 0,-3-5-1 0 0,-3-4 1 0 0,-4-3 0 0 0,88-109 0 0 0,-139 146 41 0 0,-2-1 0 0 0,-2-2 0 0 0,-2-2 0 0 0,45-101 0 0 0,-57 105 10 0 0,-3-1 1 0 0,-1 0 0 0 0,-2-1-1 0 0,-3 0 1 0 0,-1-1 0 0 0,0-53-1 0 0,-7 11-67 0 0,-4 0 1 0 0,-4 0-1 0 0,-4 1 0 0 0,-29-114 0 0 0,8 85 41 0 0,-6 2 0 0 0,-84-185 0 0 0,68 195 0 0 0,-5 3 1 0 0,-4 2-1 0 0,-4 3 1 0 0,-5 4-1 0 0,-4 2 1 0 0,-4 4 0 0 0,-3 3-1 0 0,-5 5 1 0 0,-2 3-1 0 0,-4 4 1 0 0,-4 4-1 0 0,-2 4 1 0 0,-214-102 0 0 0,169 107-64 0 0,-2 7 0 0 0,-2 6 0 0 0,-1 7 1 0 0,-232-33-1 0 0,170 50-311 0 0,-1 8 0 0 0,-376 22-1 0 0,356 16-833 0 0,-404 90-1 0 0,-193 140-4764 0 0,597-158 1778 0 0,-43 31-719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03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0 820 0 0,'0'0'0'0'0,"-85"12"-180"0"0,52-5 88 0 0,-5 0 84 0 0,0 1-44 0 0,4-1 0 0 0,3 0 0 0 0,6-2 36 0 0,-1 2-124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04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2281 116 0 0,'0'0'10933'0'0,"-6"-12"-10574"0"0,0 2-277 0 0,1 0-1 0 0,1 0 0 0 0,-4-12 1 0 0,8 21-64 0 0,0-1-1 0 0,-1 0 1 0 0,1 1 0 0 0,0-1 0 0 0,0 0 0 0 0,0 1 0 0 0,1-1 0 0 0,-1 0 0 0 0,0 0 0 0 0,1 1-1 0 0,-1-1 1 0 0,1 1 0 0 0,-1-1 0 0 0,1 0 0 0 0,0 1 0 0 0,0-2 0 0 0,18-19 244 0 0,-11 14-165 0 0,37-37 431 0 0,3 2 0 0 0,85-61 0 0 0,120-58 152 0 0,293-134-130 0 0,20 37-478 0 0,604-174 222 0 0,-931 367 38 0 0,2 11-1 0 0,2 11 0 0 0,260-14 1 0 0,-3 37 181 0 0,19-1 606 0 0,-507 22-1073 0 0,3-1 132 0 0,-15 1-180 0 0,-9-2-141 0 0,-58-3-840 0 0,35 3 295 0 0,-45-8 1 0 0,55 5 505 0 0,0 0 0 0 0,0-2 1 0 0,0-1-1 0 0,1 0 0 0 0,1-2 0 0 0,-1 0 0 0 0,-25-18 0 0 0,38 22 153 0 0,0 0-1 0 0,0-1 0 0 0,1 0 1 0 0,0 0-1 0 0,0-1 1 0 0,1 0-1 0 0,0 0 0 0 0,-5-10 1 0 0,7 10 38 0 0,1 1 1 0 0,0-1 0 0 0,0 0-1 0 0,0 0 1 0 0,1 0 0 0 0,1 0-1 0 0,-1 0 1 0 0,1 0 0 0 0,0 0-1 0 0,1-1 1 0 0,1-8 0 0 0,-1 12 22 0 0,1-1 0 0 0,0 0 0 0 0,0 1 0 0 0,1-1 0 0 0,-1 1 1 0 0,1 0-1 0 0,1-1 0 0 0,-1 1 0 0 0,1 0 0 0 0,-1 0 0 0 0,6-6 0 0 0,-2 4 57 0 0,0 0-1 0 0,0 0 0 0 0,1 1 0 0 0,0-1 0 0 0,1 2 0 0 0,9-8 0 0 0,3 2 97 0 0,1 0 0 0 0,0 1 0 0 0,1 2 0 0 0,38-11 0 0 0,-21 8-38 0 0,1 2 0 0 0,1 2 1 0 0,0 2-1 0 0,-1 1 1 0 0,1 2-1 0 0,48 5 1 0 0,-76-2-129 0 0,1 2 0 0 0,-1 0 1 0 0,0 0-1 0 0,0 1 0 0 0,0 1 1 0 0,0 0-1 0 0,-1 0 0 0 0,0 1 0 0 0,0 1 1 0 0,0 0-1 0 0,-1 1 0 0 0,0 0 1 0 0,-1 1-1 0 0,1 0 0 0 0,14 19 1 0 0,-15-17-24 0 0,-1 1 0 0 0,-1 1 1 0 0,0 0-1 0 0,0 0 1 0 0,-2 0-1 0 0,1 1 0 0 0,-2 0 1 0 0,0 0-1 0 0,-1 1 0 0 0,0 0 1 0 0,-1-1-1 0 0,0 1 1 0 0,-2 0-1 0 0,1 16 0 0 0,-2-28-29 0 0,0 1 1 0 0,-1-1-1 0 0,1 0 0 0 0,0 0 0 0 0,-1 0 0 0 0,0 0 0 0 0,0 0 1 0 0,0 0-1 0 0,0 0 0 0 0,-1 0 0 0 0,1 0 0 0 0,-1 0 0 0 0,1-1 1 0 0,-1 1-1 0 0,0 0 0 0 0,-4 3 0 0 0,3-3-48 0 0,0 0 0 0 0,-1-1 0 0 0,1 1 0 0 0,-1-1 0 0 0,0 0 0 0 0,0 0 1 0 0,0 0-1 0 0,0 0 0 0 0,0-1 0 0 0,0 0 0 0 0,-6 2 0 0 0,4-2-47 0 0,1 0 1 0 0,-1-1-1 0 0,0 1 1 0 0,0-1-1 0 0,1 0 1 0 0,-1-1-1 0 0,0 1 0 0 0,0-1 1 0 0,1 0-1 0 0,-1-1 1 0 0,0 1-1 0 0,1-1 1 0 0,0 0-1 0 0,-1-1 1 0 0,1 1-1 0 0,0-1 0 0 0,0 0 1 0 0,-8-7-1 0 0,4 0-189 0 0,0 0 0 0 0,0-1 0 0 0,1 0 0 0 0,1 0 0 0 0,-1-1 0 0 0,2 0 0 0 0,-10-26 0 0 0,6 10 115 0 0,2 0 1 0 0,-9-48-1 0 0,14 55 204 0 0,0 1 0 0 0,1-33-1 0 0,2 47 155 0 0,0 0 0 0 0,1-1 0 0 0,0 1 0 0 0,0 0 0 0 0,1 0 0 0 0,-1 0 0 0 0,1 0-1 0 0,1 0 1 0 0,-1 0 0 0 0,1 0 0 0 0,0 0 0 0 0,5-7 0 0 0,-7 12-87 0 0,-1 1 0 0 0,1-1 0 0 0,-1 0 0 0 0,1 0 0 0 0,0 1 0 0 0,-1-1 0 0 0,1 0 1 0 0,0 1-1 0 0,0-1 0 0 0,-1 1 0 0 0,1-1 0 0 0,0 1 0 0 0,0-1 0 0 0,0 1 0 0 0,0 0 0 0 0,0-1 0 0 0,0 1 0 0 0,0 0 1 0 0,0 0-1 0 0,1-1 0 0 0,-1 1-30 0 0,0 1 1 0 0,0-1 0 0 0,0 0-1 0 0,0 1 1 0 0,-1-1-1 0 0,1 0 1 0 0,0 1 0 0 0,0-1-1 0 0,0 1 1 0 0,-1-1 0 0 0,1 1-1 0 0,0 0 1 0 0,-1-1-1 0 0,1 1 1 0 0,0 0 0 0 0,-1-1-1 0 0,1 2 1 0 0,3 4 84 0 0,-1 0 0 0 0,0 1 0 0 0,0-1 0 0 0,2 11 0 0 0,-3-13 17 0 0,6 26 53 0 0,-1 0 0 0 0,-1 1 0 0 0,-1-1 0 0 0,-2 1 0 0 0,-1 0 0 0 0,-4 47 1 0 0,1-69-273 0 0,0-1 0 0 0,-1 1 0 0 0,0 0 0 0 0,-1-1 1 0 0,0 1-1 0 0,0-1 0 0 0,-1 0 0 0 0,0 0 1 0 0,0 0-1 0 0,-1-1 0 0 0,0 1 0 0 0,0-1 0 0 0,-1 0 1 0 0,0-1-1 0 0,0 1 0 0 0,-11 8 0 0 0,-6 3-432 0 0,-1-1 0 0 0,-1-1-1 0 0,-45 22 1 0 0,47-27-929 0 0,-1 0 0 0 0,0-1-1 0 0,0-1 1 0 0,-40 8 0 0 0,10-10-3631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0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3142 745 1096 0 0,'8'-16'4560'0'0,"26"-53"-3181"0"0,-31 61-1248 0 0,0 0 0 0 0,0 0 0 0 0,-1 0 0 0 0,0-1 1 0 0,-1 1-1 0 0,1-1 0 0 0,-2 1 0 0 0,1-13 0 0 0,-1 7 114 0 0,0-4 71 0 0,0 0-1 0 0,-2 1 1 0 0,0-1-1 0 0,0 0 1 0 0,-2 1 0 0 0,0-1-1 0 0,-1 1 1 0 0,-1 0-1 0 0,-1 1 1 0 0,0 0 0 0 0,-14-23-1 0 0,8 19-69 0 0,0 0 0 0 0,-2 1 0 0 0,0 0 0 0 0,-1 1 0 0 0,-1 1 0 0 0,0 1 0 0 0,-23-17-1 0 0,14 15 49 0 0,-1 1 0 0 0,0 2 0 0 0,-1 0 0 0 0,-56-19-1 0 0,37 19 61 0 0,0 1 0 0 0,-74-9 0 0 0,-97 6 390 0 0,135 19-560 0 0,1 2 0 0 0,0 4 0 0 0,1 4 0 0 0,-91 25 0 0 0,58-4 13 0 0,0 5-1 0 0,-133 64 1 0 0,150-54-45 0 0,1 3 1 0 0,3 5-1 0 0,3 4 0 0 0,3 4 0 0 0,2 3 0 0 0,3 5 1 0 0,3 2-1 0 0,-107 133 0 0 0,122-124 26 0 0,4 2-1 0 0,3 3 0 0 0,4 2 1 0 0,4 2-1 0 0,4 3 0 0 0,-41 126 1 0 0,64-147 27 0 0,3 1 0 0 0,3 1 1 0 0,-9 120-1 0 0,22-131-103 0 0,2-1 1 0 0,4 1 0 0 0,2-1 0 0 0,24 108-1 0 0,-10-100-30 0 0,3-1-1 0 0,3-1 1 0 0,3-1-1 0 0,3-1 1 0 0,4-2-1 0 0,2-1 1 0 0,83 109-1 0 0,-59-98-36 0 0,3-4 0 0 0,4-2 0 0 0,3-3-1 0 0,2-3 1 0 0,126 83 0 0 0,-117-96 17 0 0,1-3 0 0 0,3-5-1 0 0,136 50 1 0 0,-101-53-15 0 0,2-5-1 0 0,139 20 1 0 0,263 0 41 0 0,1-44 33 0 0,95-35-223 0 0,-418 4 123 0 0,208-50 0 0 0,-298 43-5 0 0,-1-6-1 0 0,-2-4 0 0 0,-1-5 1 0 0,135-73-1 0 0,-155 65-5 0 0,-3-3-1 0 0,-2-4 0 0 0,-3-4 0 0 0,-2-3 1 0 0,86-92-1 0 0,-118 104-4 0 0,-1-2 1 0 0,-3-2 0 0 0,-2-2-1 0 0,46-88 1 0 0,-61 95-41 0 0,-2-2 0 0 0,-3 0 0 0 0,-2-2 0 0 0,-3 0 0 0 0,18-105 0 0 0,-27 101 8 0 0,-3 0 0 0 0,-2 0 0 0 0,-3 0 1 0 0,-2 0-1 0 0,-3 0 0 0 0,-2 0 0 0 0,-3 1 1 0 0,-3 1-1 0 0,-2 0 0 0 0,-39-93 0 0 0,16 67-11 0 0,-4 1 0 0 0,-3 3 0 0 0,-3 2 0 0 0,-4 2-1 0 0,-3 2 1 0 0,-87-87 0 0 0,60 79 34 0 0,-3 4-1 0 0,-3 4 1 0 0,-4 4 0 0 0,-163-93-1 0 0,192 129-31 0 0,-1 2 0 0 0,-1 3 1 0 0,-2 3-1 0 0,-108-26 0 0 0,107 37 14 0 0,0 3 0 0 0,0 3 0 0 0,-1 3 0 0 0,1 3 1 0 0,-1 4-1 0 0,0 2 0 0 0,1 3 0 0 0,-75 18 0 0 0,80-10-292 0 0,1 3-1 0 0,0 3 1 0 0,2 2-1 0 0,1 3 1 0 0,1 3-1 0 0,-107 70 1 0 0,124-68-707 0 0,1 1 0 0 0,2 2 0 0 0,-56 64 0 0 0,66-63-792 0 0,1 0 1 0 0,2 3 0 0 0,2 0-1 0 0,-30 64 1 0 0,27-36-2326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05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2103 404 0 0,'0'0'14384'0'0,"-8"-14"-13795"0"0,8 14-589 0 0,-12-21 298 0 0,-8-23 0 0 0,19 41-241 0 0,0 0-1 0 0,0-1 0 0 0,1 1 1 0 0,-1-1-1 0 0,1 1 0 0 0,-1-1 0 0 0,1 1 1 0 0,0-1-1 0 0,1 1 0 0 0,-1-1 1 0 0,1 1-1 0 0,-1-1 0 0 0,1 1 0 0 0,0 0 1 0 0,0-1-1 0 0,1 1 0 0 0,-1 0 0 0 0,3-5 1 0 0,2-5 130 0 0,18-42 456 0 0,2 1 0 0 0,52-76 0 0 0,88-88 182 0 0,-90 134-685 0 0,123-104 0 0 0,107-49-147 0 0,-146 128-129 0 0,182-91 1 0 0,193-48 224 0 0,-392 193-70 0 0,108-47 74 0 0,-224 90-46 0 0,33-21 1 0 0,-53 29-44 0 0,0-1 0 0 0,0 0 0 0 0,-1 0 0 0 0,0-1 0 0 0,1 1 0 0 0,-2-2 0 0 0,1 1 0 0 0,-1-1 0 0 0,6-8 0 0 0,-11 14-8 0 0,1 1-1 0 0,-1-1 1 0 0,1 1 0 0 0,-1-1-1 0 0,0 1 1 0 0,1-1 0 0 0,-1 0-1 0 0,0 1 1 0 0,1-1 0 0 0,-1 0-1 0 0,0 1 1 0 0,0-1 0 0 0,0 0-1 0 0,0 1 1 0 0,0-1 0 0 0,0 0 0 0 0,0 0-1 0 0,0 1 1 0 0,0-1 0 0 0,0 0-1 0 0,0 1 1 0 0,0-1 0 0 0,0 0-1 0 0,0 1 1 0 0,-1-1 0 0 0,1 0-1 0 0,0 1 1 0 0,-1-1 0 0 0,1 0-1 0 0,0 1 1 0 0,-1-1 0 0 0,1 1 0 0 0,-1-1-1 0 0,1 1 1 0 0,-1-1 0 0 0,1 1-1 0 0,-1-1 1 0 0,1 1 0 0 0,-2-1-1 0 0,-1-1-28 0 0,-1 1 0 0 0,0 0 0 0 0,1 0 0 0 0,-1 0-1 0 0,0 0 1 0 0,-5 0 0 0 0,0 0 6 0 0,-157-23-143 0 0,-92-17 270 0 0,255 41-91 0 0,-4-2 22 0 0,0 0 0 0 0,-15-5 0 0 0,21 6-20 0 0,-1 1 0 0 0,1-1 0 0 0,0 0 0 0 0,0 0 0 0 0,0 1 0 0 0,0-1 0 0 0,-1 0 0 0 0,1 0-1 0 0,0 0 1 0 0,-1-2 0 0 0,2 3-3 0 0,0 0 1 0 0,0-1-1 0 0,-1 1 0 0 0,1-1 0 0 0,0 0 0 0 0,0 1 0 0 0,0-1 0 0 0,0 1 0 0 0,0-1 1 0 0,0 1-1 0 0,-1-1 0 0 0,1 1 0 0 0,0-1 0 0 0,0 1 0 0 0,1-1 0 0 0,-1 1 1 0 0,0-1-1 0 0,0 0 0 0 0,0 1 0 0 0,0-1 0 0 0,0 1 0 0 0,1-1 0 0 0,-1 1 0 0 0,0-1 1 0 0,0 1-1 0 0,1-1 0 0 0,0 0-7 0 0,0-1 0 0 0,1 1 0 0 0,-1 0 0 0 0,0 0 0 0 0,1 0 0 0 0,-1 0 0 0 0,1 0 0 0 0,-1 0 0 0 0,1 0-1 0 0,-1 0 1 0 0,1 1 0 0 0,0-1 0 0 0,-1 0 0 0 0,1 1 0 0 0,0 0 0 0 0,3-1 0 0 0,32-1 9 0 0,-31 2-1 0 0,8 1 27 0 0,-1 0 0 0 0,0 1 0 0 0,0 1 0 0 0,1 0 0 0 0,-2 1 0 0 0,1 0-1 0 0,0 1 1 0 0,-1 0 0 0 0,23 13 0 0 0,-8-1 28 0 0,-1 1 0 0 0,-1 1 0 0 0,25 25 0 0 0,-37-32-54 0 0,0 0 0 0 0,0 1 0 0 0,-2 1 1 0 0,0 0-1 0 0,0 1 0 0 0,-1 0 0 0 0,9 19 0 0 0,-17-31-10 0 0,-1 1-1 0 0,0-1 1 0 0,0 0-1 0 0,0 1 0 0 0,0-1 1 0 0,0 1-1 0 0,-1-1 1 0 0,0 1-1 0 0,1-1 1 0 0,-1 1-1 0 0,-1-1 0 0 0,1 1 1 0 0,0-1-1 0 0,-1 0 1 0 0,0 1-1 0 0,1-1 1 0 0,-2 1-1 0 0,1-1 0 0 0,0 0 1 0 0,0 0-1 0 0,-1 0 1 0 0,0 1-1 0 0,0-2 1 0 0,0 1-1 0 0,0 0 1 0 0,0 0-1 0 0,0-1 0 0 0,-1 1 1 0 0,1-1-1 0 0,-1 1 1 0 0,0-1-1 0 0,-4 3 1 0 0,-52 32-718 0 0,33-22-516 0 0,-27 22-1 0 0,46-31 478 0 0,-1 0 0 0 0,1 1 1 0 0,1 0-1 0 0,-1 0 0 0 0,1 1 0 0 0,0-1 1 0 0,-7 16-1 0 0,7-4-2104 0 0,6-19 2701 0 0,-1 0 1 0 0,1 1 0 0 0,0-1-1 0 0,0 1 1 0 0,0-1-1 0 0,0 1 1 0 0,0-1-1 0 0,0 1 1 0 0,0-1 0 0 0,0 1-1 0 0,0-1 1 0 0,0 1-1 0 0,0-1 1 0 0,0 1 0 0 0,0-1-1 0 0,1 0 1 0 0,-1 1-1 0 0,0-1 1 0 0,0 1-1 0 0,0-1 1 0 0,1 1 0 0 0,-1-1-1 0 0,0 0 1 0 0,0 1-1 0 0,1-1 1 0 0,-1 0 0 0 0,0 1-1 0 0,1-1 1 0 0,-1 0-1 0 0,0 1 1 0 0,1-1-1 0 0,-1 0 1 0 0,1 0 0 0 0,-1 1-1 0 0,1-1 1 0 0,-1 0-1 0 0,1 0 1 0 0,16 1-2656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06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0 343 520 0 0,'0'0'6561'0'0,"3"-5"-6065"0"0,53-91 3633 0 0,18-5-1450 0 0,-35 50-1281 0 0,-36 47-1314 0 0,0-1 1 0 0,0 1-1 0 0,-1 0 1 0 0,1-1-1 0 0,-1 1 0 0 0,0-1 1 0 0,-1 1-1 0 0,1-1 1 0 0,-1 0-1 0 0,2-8 1 0 0,-3 13-15 0 0,1-2-108 0 0,0 0 1 0 0,1 0-1 0 0,-1 0 1 0 0,0-1-1 0 0,0 1 1 0 0,-1 0-1 0 0,1-1 1 0 0,0 1-1 0 0,-1 0 1 0 0,1-1-1 0 0,-1-3 0 0 0,-12 13-1276 0 0,0 1-858 0 0,-19 19 1 0 0,27-23 597 0 0,1 0 0 0 0,-1 0 0 0 0,1 0 1 0 0,-5 9-1 0 0,8-12 1496 0 0,11-10-2177 0 0,55-54 1783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1754 1609 380 0 0,'0'0'1834'0'0,"12"-2"-1884"0"0,36-5 41 0 0,-48 7 24 0 0,1 0-1 0 0,0 0 1 0 0,-1-1 0 0 0,1 1 0 0 0,0 0-1 0 0,0 0 1 0 0,-1 0 0 0 0,1 0 0 0 0,0 0-1 0 0,-1 0 1 0 0,1 0 0 0 0,0 0 0 0 0,0 0-1 0 0,-1 0 1 0 0,1 1 0 0 0,0-1 0 0 0,-1 0-1 0 0,1 0 1 0 0,0 1 0 0 0,-1-1 0 0 0,1 0-1 0 0,-1 1 1 0 0,1-1 0 0 0,0 1 0 0 0,-1-1-1 0 0,1 1 1 0 0,-1-1 0 0 0,1 1 0 0 0,-1-1-1 0 0,0 1 1 0 0,1-1 0 0 0,0 2 0 0 0,1 1 227 0 0,2 1 50 0 0,0-1-1 0 0,1 0 1 0 0,-1 0-1 0 0,0-1 0 0 0,1 0 1 0 0,0 1-1 0 0,-1-2 1 0 0,1 1-1 0 0,0 0 1 0 0,0-1-1 0 0,0 0 1 0 0,0 0-1 0 0,0 0 0 0 0,1-1 1 0 0,-1 0-1 0 0,0 0 1 0 0,0 0-1 0 0,0-1 1 0 0,0 1-1 0 0,0-1 1 0 0,0 0-1 0 0,0-1 0 0 0,8-2 1 0 0,1-1-97 0 0,0-1 0 0 0,-1 0 0 0 0,1-1 0 0 0,-2 0 0 0 0,1-1 0 0 0,-1-1 0 0 0,0 0 0 0 0,-1 0 0 0 0,0-1 0 0 0,0 0 0 0 0,-1-1 0 0 0,0 0 0 0 0,-1-1 0 0 0,-1 0 0 0 0,0-1 0 0 0,0 0 0 0 0,-1 0 0 0 0,-1 0 0 0 0,0-1 0 0 0,-1 0 0 0 0,0 0 0 0 0,-2 0 0 0 0,1 0 0 0 0,-2-1 0 0 0,2-17 0 0 0,-4 6-86 0 0,0 0 1 0 0,-2 1 0 0 0,-1-1 0 0 0,-1 0 0 0 0,-1 1-1 0 0,-2-1 1 0 0,0 2 0 0 0,-13-30 0 0 0,-2 6-54 0 0,-2 1 1 0 0,-1 1 0 0 0,-35-45 0 0 0,27 46-37 0 0,-2 2 0 0 0,-2 1 0 0 0,-2 1-1 0 0,-55-44 1 0 0,39 42-20 0 0,-3 2 0 0 0,-121-64 0 0 0,80 58 41 0 0,-2 5-1 0 0,-2 5 0 0 0,-2 4 1 0 0,-150-27-1 0 0,182 48 46 0 0,-1 2-1 0 0,-105 2 1 0 0,166 8-87 0 0,-1 1 1 0 0,0 0-1 0 0,1 1 0 0 0,-1 0 0 0 0,1 1 1 0 0,0 1-1 0 0,0 0 0 0 0,0 1 0 0 0,-23 12 0 0 0,31-14 2 0 0,-1 0 0 0 0,1 1-1 0 0,0 0 1 0 0,0 0-1 0 0,0 0 1 0 0,1 1-1 0 0,-1-1 1 0 0,1 1-1 0 0,0 0 1 0 0,0 1-1 0 0,1-1 1 0 0,0 0-1 0 0,0 1 1 0 0,0 0 0 0 0,0 0-1 0 0,1 0 1 0 0,0 0-1 0 0,0 0 1 0 0,1 0-1 0 0,0 1 1 0 0,0-1-1 0 0,0 13 1 0 0,1-17 11 0 0,0 1 0 0 0,0 0 0 0 0,0 0 0 0 0,0-1-1 0 0,1 1 1 0 0,1 4 0 0 0,-2-7-4 0 0,0 1-1 0 0,0-1 0 0 0,0 0 0 0 0,0 0 1 0 0,0 1-1 0 0,1-1 0 0 0,-1 0 0 0 0,0 0 1 0 0,0 0-1 0 0,0 1 0 0 0,1-1 0 0 0,-1 0 1 0 0,0 0-1 0 0,0 0 0 0 0,1 1 1 0 0,-1-1-1 0 0,0 0 0 0 0,0 0 0 0 0,1 0 1 0 0,-1 0-1 0 0,0 0 0 0 0,0 0 0 0 0,1 0 1 0 0,-1 0-1 0 0,0 0 0 0 0,1 0 1 0 0,-1 0-1 0 0,1 0 16 0 0,0 0 1 0 0,0 0-1 0 0,0-1 0 0 0,0 1 1 0 0,0 0-1 0 0,0-1 1 0 0,-1 1-1 0 0,1-1 1 0 0,0 1-1 0 0,0-1 0 0 0,0 0 1 0 0,1-1-1 0 0,21-20 40 0 0,-1-1 0 0 0,35-49 0 0 0,-45 56-60 0 0,-2-1 0 0 0,0 0 0 0 0,-1-1 0 0 0,-1 0-1 0 0,12-36 1 0 0,-20 53-4 0 0,2-6 0 0 0,0 0 1 0 0,-1-1 0 0 0,1-10-1 0 0,-2 17-3 0 0,1 0 0 0 0,-1-1 0 0 0,0 1 0 0 0,0 0 0 0 0,0 0-1 0 0,-1-1 1 0 0,1 1 0 0 0,0 0 0 0 0,0 0 0 0 0,-1 0 0 0 0,1-1 0 0 0,0 1 0 0 0,-1 0-1 0 0,1 0 1 0 0,-1 0 0 0 0,0 0 0 0 0,1 0 0 0 0,-1 0 0 0 0,0 0 0 0 0,0 0 0 0 0,0 0-1 0 0,1 0 1 0 0,-1 0 0 0 0,0 1 0 0 0,0-1 0 0 0,0 0 0 0 0,0 0 0 0 0,-2 0 0 0 0,-5-1-46 0 0,1 0 1 0 0,-1 1 0 0 0,1 0 0 0 0,-1 0 0 0 0,0 1 0 0 0,1 0 0 0 0,-1 0-1 0 0,-13 3 1 0 0,1 1 7 0 0,1 1-1 0 0,-22 8 1 0 0,2 1 75 0 0,-69 34 1 0 0,96-41-1 0 0,0 0 0 0 0,0 1 0 0 0,1 0 0 0 0,0 0 0 0 0,0 1 0 0 0,1 1 0 0 0,0 0 1 0 0,1 0-1 0 0,-12 17 0 0 0,19-23-17 0 0,-1 0 1 0 0,1-1-1 0 0,0 1 1 0 0,1 0-1 0 0,-1 0 1 0 0,1 0-1 0 0,0 1 1 0 0,0-1 0 0 0,0 0-1 0 0,0 0 1 0 0,1 1-1 0 0,0-1 1 0 0,0 0-1 0 0,0 0 1 0 0,0 1-1 0 0,1-1 1 0 0,1 8-1 0 0,0-7 10 0 0,0 0-1 0 0,0-1 1 0 0,0 1-1 0 0,0-1 1 0 0,1 0-1 0 0,0 0 1 0 0,0 0-1 0 0,0 0 1 0 0,0 0-1 0 0,1 0 1 0 0,-1-1-1 0 0,1 0 1 0 0,0 0-1 0 0,8 6 1 0 0,10 2 50 0 0,0-1 1 0 0,0-1 0 0 0,1-1-1 0 0,0-1 1 0 0,27 5-1 0 0,-18-4-723 0 0,54 20 0 0 0,-82-27 322 0 0,-1 0 0 0 0,0 1-1 0 0,0 0 1 0 0,0 0 0 0 0,0 0 0 0 0,0 0 0 0 0,0 1 0 0 0,0-1 0 0 0,-1 1-1 0 0,1-1 1 0 0,3 6 0 0 0,-6-7 53 0 0,1 0 0 0 0,0 1 0 0 0,-1-1 0 0 0,1 1 0 0 0,-1-1 0 0 0,1 1 0 0 0,-1-1 0 0 0,1 1 0 0 0,-1-1 0 0 0,0 1 0 0 0,0-1 0 0 0,0 1 0 0 0,0-1 0 0 0,0 1 0 0 0,0-1 0 0 0,0 1 0 0 0,-1-1 0 0 0,1 1 0 0 0,0-1 0 0 0,-1 1 0 0 0,1-1 0 0 0,-1 1 0 0 0,0-1 0 0 0,1 0 0 0 0,-1 1 0 0 0,0-1 0 0 0,0 0 0 0 0,-2 2-1 0 0,-7 8-2615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140 487 5485 0 0,'0'0'5341'0'0,"0"20"-5017"0"0,-1 126 133 0 0,-2 92 372 0 0,3-238-812 0 0,0 1 0 0 0,0-1 1 0 0,0 0-1 0 0,0 0 0 0 0,0 0 1 0 0,0 0-1 0 0,0 0 0 0 0,0 0 1 0 0,0 0-1 0 0,0 0 0 0 0,0 1 1 0 0,0-1-1 0 0,0 0 0 0 0,0 0 1 0 0,0 0-1 0 0,0 0 0 0 0,0 0 0 0 0,0 0 1 0 0,0 0-1 0 0,-1 0 0 0 0,1 0 1 0 0,0 1-1 0 0,0-1 0 0 0,0 0 1 0 0,0 0-1 0 0,0 0 0 0 0,0 0 1 0 0,0 0-1 0 0,0 0 0 0 0,0 0 1 0 0,0 0-1 0 0,-1 0 0 0 0,1 0 0 0 0,0 0 1 0 0,0 0-1 0 0,0 0 0 0 0,0 0 1 0 0,0 0-1 0 0,0 0 0 0 0,0 0 1 0 0,0 0-1 0 0,-1 0 0 0 0,1 0 1 0 0,0 0-1 0 0,0 0 0 0 0,0 0 1 0 0,0 0-1 0 0,0 0 0 0 0,0 0 1 0 0,0 0-1 0 0,0 0 0 0 0,-1 0 0 0 0,1 0 1 0 0,0 0-1 0 0,0 0 0 0 0,0 0 1 0 0,0 0-1 0 0,0 0 0 0 0,0 0 1 0 0,0-1-1 0 0,0 1 0 0 0,0 0 1 0 0,0 0-1 0 0,0 0 0 0 0,-1 0 1 0 0,1 0-1 0 0,0 0 0 0 0,0 0 0 0 0,-6-7 910 0 0,-8-11-749 0 0,0-1 0 0 0,2 0 0 0 0,0-1 0 0 0,2 0 0 0 0,0-1 0 0 0,1 0-1 0 0,1-1 1 0 0,-10-43 0 0 0,11 30-184 0 0,2-1 0 0 0,1 0 0 0 0,2 0 0 0 0,5-71-1 0 0,0 80-6 0 0,1 1-1 0 0,1-1 1 0 0,2 1-1 0 0,0 0 1 0 0,19-41-1 0 0,-19 50-11 0 0,2 1-1 0 0,0 0 0 0 0,1 0 0 0 0,0 1 0 0 0,1 0 0 0 0,1 0 0 0 0,1 2 0 0 0,0-1 0 0 0,15-11 0 0 0,-19 19-8 0 0,0-1 0 0 0,1 2 0 0 0,-1-1 0 0 0,1 1 0 0 0,15-5 0 0 0,-18 8 1 0 0,1 0-1 0 0,-1 0 1 0 0,0 0-1 0 0,0 1 1 0 0,1 0-1 0 0,-1 1 1 0 0,0 0-1 0 0,1 0 1 0 0,7 1-1 0 0,-13 0 17 0 0,1-1-1 0 0,-1 1 1 0 0,0 0-1 0 0,0 0 1 0 0,0 0 0 0 0,1 0-1 0 0,-1 0 1 0 0,0 0-1 0 0,-1 1 1 0 0,1-1 0 0 0,0 1-1 0 0,0-1 1 0 0,0 1-1 0 0,-1 0 1 0 0,1 0-1 0 0,-1 0 1 0 0,0 0 0 0 0,1 0-1 0 0,-1 0 1 0 0,0 0-1 0 0,0 0 1 0 0,0 0 0 0 0,-1 0-1 0 0,1 1 1 0 0,0-1-1 0 0,-1 0 1 0 0,1 0-1 0 0,-1 1 1 0 0,0 2 0 0 0,1 3 10 0 0,-1 0 0 0 0,0 1 0 0 0,0-1 0 0 0,-1 0 0 0 0,0 1 0 0 0,-1-1 0 0 0,-2 10 0 0 0,-4 3 28 0 0,-1 0-1 0 0,-1 0 1 0 0,-15 24 0 0 0,-15 30 20 0 0,39-72-25 0 0,-1 1 1 0 0,1-1-1 0 0,0 0 0 0 0,0 0 0 0 0,0 1 1 0 0,0-1-1 0 0,1 0 0 0 0,-1 1 1 0 0,1-1-1 0 0,0 0 0 0 0,0 1 1 0 0,0-1-1 0 0,0 1 0 0 0,1-1 0 0 0,-1 1 1 0 0,1-1-1 0 0,0 0 0 0 0,0 0 1 0 0,0 1-1 0 0,0-1 0 0 0,1 0 0 0 0,-1 0 1 0 0,1 0-1 0 0,0 0 0 0 0,0 0 1 0 0,0-1-1 0 0,0 1 0 0 0,1-1 1 0 0,-1 1-1 0 0,1-1 0 0 0,3 3 0 0 0,38 30 195 0 0,-24-20-203 0 0,0 1 1 0 0,29 31-1 0 0,-44-42-8 0 0,0 1 0 0 0,-1 0 0 0 0,0 0 0 0 0,0 0 0 0 0,-1 0 0 0 0,1 1 0 0 0,-1 0 1 0 0,-1-1-1 0 0,1 1 0 0 0,-1 0 0 0 0,0 0 0 0 0,-1 1 0 0 0,2 12 0 0 0,-3-15 18 0 0,0-1-1 0 0,0 0 1 0 0,0 0 0 0 0,0 1-1 0 0,-1-1 1 0 0,0 0 0 0 0,0 0-1 0 0,0 0 1 0 0,0 0-1 0 0,0 0 1 0 0,-1 0 0 0 0,0 0-1 0 0,0 0 1 0 0,0 0 0 0 0,0-1-1 0 0,-1 1 1 0 0,1-1 0 0 0,-1 0-1 0 0,0 0 1 0 0,0 0-1 0 0,-4 3 1 0 0,-4 4-47 0 0,5-6-394 0 0,1 0 1 0 0,0 1-1 0 0,0 0 0 0 0,-7 9 1 0 0,25-14-2936 0 0,-7-3 2576 0 0,0 1 1 0 0,1-1-1 0 0,-1 0 0 0 0,0 0 0 0 0,0-1 0 0 0,8-6 0 0 0,-4 3-453 0 0,26-17-2497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1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1728 0 0,'0'0'13618'0'0,"7"-13"-13466"0"0,0 0-111 0 0,1 0 1 0 0,11-13-1 0 0,-17 24-38 0 0,0 0 0 0 0,0 0 0 0 0,1 0 1 0 0,-1 0-1 0 0,1 0 0 0 0,-1 1 0 0 0,1 0 0 0 0,-1-1 0 0 0,1 1 0 0 0,0 0 1 0 0,0 0-1 0 0,-1 0 0 0 0,1 1 0 0 0,0-1 0 0 0,0 1 0 0 0,0 0 0 0 0,0-1 0 0 0,0 1 1 0 0,4 1-1 0 0,5-2-4 0 0,80-3 11 0 0,82-9-616 0 0,-135 9 343 0 0,-1-3 0 0 0,56-16 0 0 0,-81 19 262 0 0,1-1 1 0 0,-1-1 0 0 0,0 0-1 0 0,0-1 1 0 0,12-8-1 0 0,-21 12 50 0 0,0 1 0 0 0,0-1 0 0 0,-1 0 0 0 0,0 0 0 0 0,1 0-1 0 0,-1-1 1 0 0,0 1 0 0 0,-1-1 0 0 0,1 0 0 0 0,-1 1 0 0 0,1-1 0 0 0,-1 0-1 0 0,0 0 1 0 0,-1-1 0 0 0,1 1 0 0 0,-1 0 0 0 0,0-1 0 0 0,0 1-1 0 0,0 0 1 0 0,0-6 0 0 0,-1 9 12 0 0,0 0-1 0 0,0-1 0 0 0,0 1 1 0 0,0 0-1 0 0,-1-1 1 0 0,1 1-1 0 0,-1 0 1 0 0,1-1-1 0 0,-1 1 1 0 0,1 0-1 0 0,-1 0 1 0 0,1 0-1 0 0,-1 0 1 0 0,0 0-1 0 0,0-1 1 0 0,0 1-1 0 0,1 1 1 0 0,-1-1-1 0 0,-2-2 0 0 0,0 1 69 0 0,0 1 0 0 0,0-1-1 0 0,0 1 1 0 0,0-1-1 0 0,0 1 1 0 0,0 0-1 0 0,-6-2 1 0 0,-4 1 336 0 0,0 1 0 0 0,-27-1 0 0 0,39 2-447 0 0,-15 1 166 0 0,0 1 0 0 0,1 0 0 0 0,-1 1 0 0 0,1 1 0 0 0,0 0 0 0 0,0 1 0 0 0,0 1-1 0 0,0 0 1 0 0,1 1 0 0 0,0 0 0 0 0,1 1 0 0 0,0 1 0 0 0,-13 11 0 0 0,23-18-155 0 0,0 1 0 0 0,-1 0 1 0 0,2 1-1 0 0,-1-1 0 0 0,0 0 0 0 0,1 1 0 0 0,-1 0 1 0 0,-3 7-1 0 0,6-10-26 0 0,-1 1-1 0 0,0-1 1 0 0,1 0 0 0 0,-1 1 0 0 0,1-1-1 0 0,0 1 1 0 0,-1-1 0 0 0,1 1 0 0 0,0-1 0 0 0,0 1-1 0 0,0-1 1 0 0,0 1 0 0 0,0-1 0 0 0,0 1-1 0 0,1-1 1 0 0,-1 0 0 0 0,0 1 0 0 0,1-1 0 0 0,-1 1-1 0 0,1-1 1 0 0,0 0 0 0 0,-1 1 0 0 0,1-1-1 0 0,0 0 1 0 0,0 1 0 0 0,0-1 0 0 0,0 0 0 0 0,2 2-1 0 0,1 0 4 0 0,0 0 0 0 0,0 0-1 0 0,1 0 1 0 0,-1-1-1 0 0,1 0 1 0 0,-1 0 0 0 0,1 0-1 0 0,9 2 1 0 0,1-1 15 0 0,24 1 0 0 0,14 3-32 0 0,-47-6-1137 0 0,1 0 0 0 0,-1-1 0 0 0,10 0 0 0 0,7-3-7673 0 0,-11 0 2129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1500 0 0,'0'0'6213'0'0,"1"-14"-5213"0"0,0-99 1894 0 0,-1 102-2405 0 0,0 5-177 0 0,0-1 0 0 0,0 0-1 0 0,0 1 1 0 0,1-1-1 0 0,2-9 1 0 0,-2 14-286 0 0,0 0 0 0 0,0 0 0 0 0,0 0 0 0 0,0 0 0 0 0,0 0 0 0 0,1 0 0 0 0,-1 0 0 0 0,1 1 0 0 0,-1-1 0 0 0,1 0 0 0 0,0 1 0 0 0,-1-1-1 0 0,1 1 1 0 0,0-1 0 0 0,0 1 0 0 0,0 0 0 0 0,0 0 0 0 0,0 0 0 0 0,4-1 0 0 0,3-1-25 0 0,0 1 0 0 0,0 0-1 0 0,0 1 1 0 0,0 0-1 0 0,0 1 1 0 0,0-1 0 0 0,0 2-1 0 0,0-1 1 0 0,0 1 0 0 0,1 1-1 0 0,-2 0 1 0 0,1 0-1 0 0,0 0 1 0 0,0 1 0 0 0,-1 1-1 0 0,12 5 1 0 0,-18-8-5 0 0,-1 0 0 0 0,1 0 0 0 0,-1 1 1 0 0,1-1-1 0 0,-1 0 0 0 0,1 0 0 0 0,-1 1 0 0 0,0-1 0 0 0,1 1 0 0 0,-1 0 0 0 0,0-1 1 0 0,0 1-1 0 0,0 0 0 0 0,0-1 0 0 0,-1 1 0 0 0,1 0 0 0 0,0 0 0 0 0,-1 0 0 0 0,1 0 1 0 0,-1 0-1 0 0,0 0 0 0 0,0 0 0 0 0,0 0 0 0 0,1 0 0 0 0,-2 0 0 0 0,1 0 0 0 0,0 0 1 0 0,0-1-1 0 0,-1 1 0 0 0,1 0 0 0 0,-1 0 0 0 0,1 0 0 0 0,-1 0 0 0 0,-1 2 0 0 0,-3 7 50 0 0,-1 0 0 0 0,0-1 0 0 0,-1 0 0 0 0,-11 14 0 0 0,11-14-11 0 0,-16 20 83 0 0,-31 53 1 0 0,49-72-108 0 0,0-1 1 0 0,0 2-1 0 0,1-1 1 0 0,0 0-1 0 0,1 1 1 0 0,0 0-1 0 0,1 0 1 0 0,0 0-1 0 0,0 15 1 0 0,2-16-168 0 0,1-8-59 0 0,-1 0-1 0 0,0-1 1 0 0,0 1-1 0 0,0-1 1 0 0,0 1-1 0 0,0 0 1 0 0,-1-1-1 0 0,1 1 0 0 0,-1 0 1 0 0,1-1-1 0 0,-1 1 1 0 0,0-1-1 0 0,0 1 1 0 0,0-1-1 0 0,0 0 1 0 0,-1 1-1 0 0,1-1 1 0 0,-1 0-1 0 0,1 0 1 0 0,-1 0-1 0 0,-2 3 1 0 0,-4 0-587 0 0,7-4 403 0 0,-1 0 1 0 0,1 0-1 0 0,0 0 0 0 0,-1 0 0 0 0,1 0 1 0 0,0 0-1 0 0,-1 0 0 0 0,1 0 0 0 0,0 1 1 0 0,0-1-1 0 0,0 1 0 0 0,0-1 0 0 0,0 1 1 0 0,0-1-1 0 0,0 3 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2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4 154 496 0 0,'0'0'6094'0'0,"-1"-13"-5345"0"0,-1-1-403 0 0,2-24 1 0 0,0 36-317 0 0,0 0 0 0 0,1 1-1 0 0,-1-1 1 0 0,1 1 0 0 0,-1-1-1 0 0,1 1 1 0 0,0 0 0 0 0,0-1 0 0 0,0 1-1 0 0,0 0 1 0 0,0-1 0 0 0,0 1-1 0 0,0 0 1 0 0,0 0 0 0 0,0 0 0 0 0,0 0-1 0 0,1 0 1 0 0,-1 0 0 0 0,0 0-1 0 0,1 0 1 0 0,-1 1 0 0 0,1-1 0 0 0,-1 0-1 0 0,1 1 1 0 0,-1-1 0 0 0,1 1 0 0 0,0 0-1 0 0,2-1 1 0 0,2 0 43 0 0,27-8 74 0 0,0 2 0 0 0,51-5 0 0 0,71 3-168 0 0,-96 7 58 0 0,82-1 19 0 0,68-3-4604 0 0,-150-2 28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193 344 5889 0 0,'0'0'4316'0'0,"-10"12"-3827"0"0,-2 2-359 0 0,1-1 11 0 0,0 0 0 0 0,0 1 0 0 0,-15 28 0 0 0,-19 57 276 0 0,11-22 104 0 0,34-76-501 0 0,0 0-1 0 0,-1-1 1 0 0,1 1-1 0 0,-1 0 1 0 0,1 0-1 0 0,-1 0 1 0 0,1-1-1 0 0,-1 1 1 0 0,0 0-1 0 0,1-1 1 0 0,-1 1-1 0 0,0 0 1 0 0,1-1-1 0 0,-3 2 0 0 0,3-2 17 0 0,0 0 0 0 0,-1 0 0 0 0,1 0 0 0 0,0 0 0 0 0,-1 0 0 0 0,1 0 0 0 0,0 0 0 0 0,-1 0 0 0 0,1 0 0 0 0,0 0-1 0 0,-1 0 1 0 0,1 0 0 0 0,0-1 0 0 0,-1 1 0 0 0,1 0 0 0 0,0 0 0 0 0,0 0 0 0 0,-1 0 0 0 0,1 0 0 0 0,0-1 0 0 0,-1 1-1 0 0,1 0 1 0 0,0 0 0 0 0,0-1 0 0 0,0 1 0 0 0,-1-1 0 0 0,0-1 106 0 0,-1 0-1 0 0,1-1 1 0 0,0 1-1 0 0,0-1 1 0 0,0 1 0 0 0,0-1-1 0 0,-1-5 1 0 0,0-8-75 0 0,0 0 1 0 0,1-1 0 0 0,1 1 0 0 0,1 0-1 0 0,0-1 1 0 0,1 1 0 0 0,1 0-1 0 0,1 0 1 0 0,9-29 0 0 0,2 7-120 0 0,1 0 1 0 0,37-62-1 0 0,26-20-21 0 0,-64 102 75 0 0,-1 1-1 0 0,2 0 1 0 0,0 1-1 0 0,24-18 1 0 0,-36 31 31 0 0,1 0 0 0 0,-1 0 0 0 0,1 1-1 0 0,0-1 1 0 0,9-2 0 0 0,-14 5-38 0 0,1-1-1 0 0,0 1 0 0 0,0 0 1 0 0,0-1-1 0 0,0 1 1 0 0,0 0-1 0 0,0 0 1 0 0,0 0-1 0 0,0 0 1 0 0,0 0-1 0 0,0 0 1 0 0,0 0-1 0 0,0 0 0 0 0,0 0 1 0 0,0 1-1 0 0,0-1 1 0 0,0 0-1 0 0,0 0 1 0 0,0 1-1 0 0,-1-1 1 0 0,1 1-1 0 0,0-1 0 0 0,0 1 1 0 0,0-1-1 0 0,-1 1 1 0 0,1 0-1 0 0,0-1 1 0 0,0 1-1 0 0,-1 0 1 0 0,1-1-1 0 0,-1 1 1 0 0,1 0-1 0 0,0 0 0 0 0,-1 0 1 0 0,0 0-1 0 0,1 0 1 0 0,-1-1-1 0 0,1 2 1 0 0,2 13-26 0 0,0 0 1 0 0,-2 0 0 0 0,1 0 0 0 0,-3 29-1 0 0,1-21 71 0 0,-5 85-225 0 0,-30 164-1 0 0,18-154-2028 0 0,16-110 1908 0 0,0-4-51 0 0,1 1 0 0 0,-1-1 0 0 0,0 1 0 0 0,-3 6 1 0 0,6-35-248 0 0,33-110 564 0 0,-34 130 51 0 0,1 0 0 0 0,0 0 0 0 0,0 0 1 0 0,1 0-1 0 0,-1 0 0 0 0,1 1 0 0 0,0-1 0 0 0,0 1 0 0 0,0-1 0 0 0,0 1 0 0 0,1 0 0 0 0,-1 0 0 0 0,1 1 0 0 0,0-1 0 0 0,0 1 1 0 0,0 0-1 0 0,0 0 0 0 0,0 0 0 0 0,0 0 0 0 0,0 1 0 0 0,6-2 0 0 0,10-1-446 0 0,1 0 1 0 0,-1 1-1 0 0,28 0 0 0 0,-34 2-89 0 0,116-6-4638 0 0,-85 4 3199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3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2 440 0 0,'0'0'8169'0'0,"9"-1"-8136"0"0,26 1 19 0 0,-35 0-40 0 0,1 0-1 0 0,-1 1 0 0 0,0-1 1 0 0,0 0-1 0 0,1 1 1 0 0,-1-1-1 0 0,0 0 1 0 0,0 1-1 0 0,1-1 0 0 0,-1 1 1 0 0,0-1-1 0 0,0 0 1 0 0,0 1-1 0 0,0-1 0 0 0,0 1 1 0 0,1-1-1 0 0,-1 1 1 0 0,0-1-1 0 0,0 1 1 0 0,0-1-1 0 0,0 0 0 0 0,0 1 1 0 0,-1-1-1 0 0,1 1 1 0 0,0-1-1 0 0,0 1 1 0 0,0-1-1 0 0,0 0 0 0 0,0 1 1 0 0,-1-1-1 0 0,1 1 1 0 0,0 0-1 0 0,-9 22 219 0 0,5-13-195 0 0,1 2 8 0 0,0 0 1 0 0,1 0 0 0 0,0 0-1 0 0,1 0 1 0 0,0 13 0 0 0,1-24-32 0 0,0 0 0 0 0,0 0 0 0 0,-1 0 0 0 0,1 0 0 0 0,0 0 0 0 0,1 0 0 0 0,-1 0 0 0 0,0 0 0 0 0,0 0 0 0 0,0 0 0 0 0,0 0 0 0 0,1-1 0 0 0,-1 1 0 0 0,0 0 0 0 0,1 0 0 0 0,-1 0 0 0 0,1 0 0 0 0,-1 0 1 0 0,1-1-1 0 0,-1 1 0 0 0,1 0 0 0 0,0 0 0 0 0,-1-1 0 0 0,1 1 0 0 0,0-1 0 0 0,0 1 0 0 0,-1 0 0 0 0,1-1 0 0 0,0 0 0 0 0,0 1 0 0 0,0-1 0 0 0,0 1 0 0 0,0-1 0 0 0,0 0 0 0 0,-1 0 0 0 0,1 1 0 0 0,0-1 1 0 0,0 0-1 0 0,0 0 0 0 0,0 0 0 0 0,0 0 0 0 0,0 0 0 0 0,0 0 0 0 0,0 0 0 0 0,1-1 0 0 0,2 0 36 0 0,0 0 1 0 0,-1 0-1 0 0,1 0 1 0 0,-1-1 0 0 0,1 1-1 0 0,-1-1 1 0 0,0 0-1 0 0,1 0 1 0 0,-1 0-1 0 0,3-3 1 0 0,1-2-23 0 0,-1 0 0 0 0,9-12 0 0 0,-13 17 32 0 0,0 0 0 0 0,-1-1-1 0 0,1 1 1 0 0,-1 0 0 0 0,0-1 0 0 0,0 1 0 0 0,0-1-1 0 0,0 0 1 0 0,0 1 0 0 0,0-5 0 0 0,-1 28-77 0 0,-1-7-627 0 0,3 24 0 0 0,-1-33 204 0 0,0-1 0 0 0,0 1 1 0 0,0 0-1 0 0,0-1 0 0 0,1 1 1 0 0,0-1-1 0 0,0 0 0 0 0,0 0 1 0 0,4 5-1 0 0,14 14-2582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4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390 169 2752 0 0,'0'0'4877'0'0,"4"-13"-3152"0"0,14-42-768 0 0,-17 52-835 0 0,0 0-1 0 0,0-1 1 0 0,0 1 0 0 0,-1-1 0 0 0,0 1-1 0 0,1 0 1 0 0,-1-1 0 0 0,0 1 0 0 0,-1-1-1 0 0,1 1 1 0 0,-1-1 0 0 0,1 1 0 0 0,-1 0-1 0 0,-2-6 1 0 0,1 6-49 0 0,1 1 0 0 0,-1 0 0 0 0,1-1 0 0 0,-1 1 0 0 0,0 0 0 0 0,0 0 0 0 0,0 0 0 0 0,0 0 0 0 0,0 0 0 0 0,-1 1 0 0 0,1-1 0 0 0,-1 0 0 0 0,1 1 0 0 0,-4-2 0 0 0,-3 0 36 0 0,0 1 1 0 0,0-1 0 0 0,0 1-1 0 0,-1 1 1 0 0,1 0-1 0 0,-1 0 1 0 0,1 1-1 0 0,-13 1 1 0 0,7 0-66 0 0,-1 2 1 0 0,1-1-1 0 0,0 2 0 0 0,0 0 1 0 0,0 1-1 0 0,0 0 0 0 0,1 2 1 0 0,0-1-1 0 0,0 2 0 0 0,1 0 1 0 0,-24 18-1 0 0,29-20-31 0 0,0 1 0 0 0,1 1 0 0 0,0 0-1 0 0,0 0 1 0 0,1 0 0 0 0,0 0 0 0 0,0 1 0 0 0,-5 12 0 0 0,8-14 0 0 0,0 0-1 0 0,1 0 1 0 0,-1 0 0 0 0,2 1 0 0 0,-1-1-1 0 0,1 1 1 0 0,0-1 0 0 0,0 1-1 0 0,1 0 1 0 0,0-1 0 0 0,1 1 0 0 0,1 8-1 0 0,0-9 15 0 0,0 1 0 0 0,0-1 0 0 0,1 0 0 0 0,0 1 0 0 0,1-1 0 0 0,-1-1 0 0 0,1 1 0 0 0,1-1 0 0 0,-1 1 1 0 0,1-1-1 0 0,0 0 0 0 0,1-1 0 0 0,-1 1 0 0 0,1-1 0 0 0,10 7 0 0 0,-3-3-5 0 0,1-1 0 0 0,0 0 1 0 0,1 0-1 0 0,0-1 0 0 0,0-1 1 0 0,22 6-1 0 0,-4-5-162 0 0,1 0-1 0 0,0-3 1 0 0,67 2 0 0 0,-79 4-2436 0 0,3-1 1903 0 0,1-2 0 0 0,-1 0 0 0 0,1-2 1 0 0,1-1-1 0 0,-1 0 0 0 0,0-3 0 0 0,46-1 0 0 0,-69 0 692 0 0,0-1 0 0 0,0 0 0 0 0,1 1 1 0 0,-1-1-1 0 0,0-1 0 0 0,0 1 0 0 0,0 0 0 0 0,0-1 0 0 0,0 1 1 0 0,0-1-1 0 0,-1 0 0 0 0,4-2 0 0 0,-5 3 37 0 0,0 0 0 0 0,-1 0 0 0 0,1 0 0 0 0,0 0 0 0 0,0 0 1 0 0,-1 0-1 0 0,1 0 0 0 0,-1 0 0 0 0,1 0 0 0 0,-1 0 0 0 0,1 0 0 0 0,-1 0 0 0 0,0 0 0 0 0,1 0 0 0 0,-1 0 1 0 0,0 0-1 0 0,0-1 0 0 0,0 1 0 0 0,0 0 0 0 0,0 0 0 0 0,0 0 0 0 0,0 0 0 0 0,0-1 0 0 0,0 1 0 0 0,-1 0 1 0 0,1 0-1 0 0,0 0 0 0 0,-1 0 0 0 0,1 0 0 0 0,-1 0 0 0 0,1 0 0 0 0,-1 0 0 0 0,0 0 0 0 0,1 0 0 0 0,-1 0 1 0 0,0 0-1 0 0,0 0 0 0 0,-1 0 0 0 0,-4-5 120 0 0,1 1 0 0 0,-2 1 0 0 0,1-1 0 0 0,0 1 0 0 0,-1 0 0 0 0,0 1 0 0 0,0-1 0 0 0,0 1 0 0 0,0 1 0 0 0,-1 0 1 0 0,-7-2-1 0 0,-4 0 44 0 0,0 1 0 0 0,0 1 1 0 0,-25-1-1 0 0,43 3-222 0 0,0 0-1 0 0,0 0 1 0 0,0 0 0 0 0,0 1-1 0 0,0-1 1 0 0,0 0 0 0 0,0 0-1 0 0,0 0 1 0 0,0 1 0 0 0,0-1-1 0 0,-2 1 1 0 0,3 0 3 0 0,-1-1 1 0 0,1 0-1 0 0,0 0 1 0 0,0 0-1 0 0,0 1 1 0 0,0-1-1 0 0,-1 0 1 0 0,1 0-1 0 0,0 1 0 0 0,0-1 1 0 0,0 0-1 0 0,0 0 1 0 0,0 1-1 0 0,-1-1 1 0 0,1 0-1 0 0,0 0 1 0 0,0 1-1 0 0,0-1 0 0 0,0 0 1 0 0,0 1-1 0 0,0-1 1 0 0,0 0-1 0 0,0 0 1 0 0,0 1-1 0 0,0-1 1 0 0,0 0-1 0 0,1 1 1 0 0,-1 0 12 0 0,1 1 1 0 0,0-1 0 0 0,0 1 0 0 0,0-1-1 0 0,0 0 1 0 0,0 1 0 0 0,0-1 0 0 0,0 0 0 0 0,0 0-1 0 0,1 0 1 0 0,-1 0 0 0 0,3 2 0 0 0,5 2 27 0 0,0 0 0 0 0,1-1 0 0 0,-1 0 1 0 0,1 0-1 0 0,0-1 0 0 0,0 0 0 0 0,18 2 0 0 0,2-2-1 0 0,42-1-1 0 0,-66-2-22 0 0,1 0 1 0 0,0-1-1 0 0,0 0 1 0 0,-1 0-1 0 0,1-1 1 0 0,-1 0-1 0 0,1 0 0 0 0,-1 0 1 0 0,0-1-1 0 0,0 0 1 0 0,0 0-1 0 0,0-1 1 0 0,0 0-1 0 0,-1 0 1 0 0,1 0-1 0 0,-1 0 0 0 0,5-6 1 0 0,-8 5 96 0 0,-2 5-123 0 0,1 0 0 0 0,-1-1 0 0 0,0 1 1 0 0,0 0-1 0 0,0-1 0 0 0,0 1 0 0 0,1 0 0 0 0,-1-1 1 0 0,0 1-1 0 0,0 0 0 0 0,1 0 0 0 0,-1-1 0 0 0,0 1 1 0 0,0 0-1 0 0,1 0 0 0 0,-1 0 0 0 0,0-1 0 0 0,1 1 1 0 0,-1 0-1 0 0,0 0 0 0 0,1 0 0 0 0,-1 0 0 0 0,0 0 1 0 0,1 0-1 0 0,-1 0 0 0 0,0-1 0 0 0,1 1 1 0 0,-1 0-1 0 0,0 0 0 0 0,1 0 0 0 0,-1 1 0 0 0,0-1 1 0 0,1 0-1 0 0,-1 0 0 0 0,0 0 0 0 0,1 0 0 0 0,-1 0 1 0 0,1 0-1 0 0,-1 0 0 0 0,0 0 0 0 0,0 1 0 0 0,1-1 1 0 0,-1 0-1 0 0,31 10 52 0 0,0-1 0 0 0,1-2 1 0 0,-1-1-1 0 0,1-2 0 0 0,0-1 0 0 0,0-1 1 0 0,34-3-1 0 0,-6-9 41 0 0,-43 8-70 0 0,-9 1-64 0 0,0 0-1 0 0,15 1 1 0 0,-20 0 27 0 0,-1 1 1 0 0,1-1-1 0 0,0 1 1 0 0,0 0-1 0 0,-1 0 0 0 0,1 0 1 0 0,0 0-1 0 0,-1 0 1 0 0,1 0-1 0 0,-1 1 1 0 0,5 2-1 0 0,49 50-124 0 0,-43-40 180 0 0,1-1 1 0 0,0 0-1 0 0,26 17 1 0 0,-33-25-51 0 0,0-2 1 0 0,0 1-1 0 0,1-1 1 0 0,0 0-1 0 0,-1-1 0 0 0,1 0 1 0 0,0 0-1 0 0,0-1 1 0 0,0 0-1 0 0,0 0 1 0 0,0 0-1 0 0,1-1 1 0 0,-1-1-1 0 0,0 0 1 0 0,0 0-1 0 0,10-2 1 0 0,4-4-990 0 0,0 0-1 0 0,0-1 1 0 0,-1-1 0 0 0,27-17 0 0 0,-21 12-1870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6073 1568 444 0 0,'0'0'1406'0'0,"14"-4"128"0"0,88-17-694 0 0,41-10-37 0 0,-122 25-214 0 0,0-1 0 0 0,-1-2 0 0 0,1 0 0 0 0,30-19 0 0 0,-41 21-68 0 0,-4 4-82 0 0,-1 1 1 0 0,-1-2-1 0 0,1 1 0 0 0,0-1 0 0 0,-1 1 0 0 0,0-1 0 0 0,7-9 0 0 0,-26 17 69 0 0,-141 81 1617 0 0,75-39-1437 0 0,-930 478 1838 0 0,499-292-2238 0 0,232-121-195 0 0,229-95 49 0 0,0-2 0 0 0,-1-2 0 0 0,-88 8 0 0 0,77-17 55 0 0,1-2 0 0 0,-1-3 0 0 0,-96-15 0 0 0,-322-93 117 0 0,5-31-176 0 0,364 106-38 0 0,-11-3 22 0 0,-1473-437 1399 0 0,1590 473-1517 0 0,-440-117 255 0 0,-4 23-198 0 0,370 86-113 0 0,26 8-1001 0 0,61-5 73 0 0,4-5 898 0 0,-1-1 0 0 0,-1 0 0 0 0,1 0 0 0 0,-2-1 0 0 0,0 0 0 0 0,-1-1 0 0 0,0 0 0 0 0,5-18 0 0 0,-1-14 150 0 0,-2 0-1 0 0,5-80 1 0 0,-4 18 47 0 0,4 12 170 0 0,47-177 0 0 0,54-114-643 0 0,-109 367-211 0 0,1 0 1 0 0,0 0-1 0 0,20-36 1 0 0,-24 52 182 0 0,0 0 0 0 0,0 0 0 0 0,0 0 0 0 0,1 1 0 0 0,0-1 0 0 0,0 1 0 0 0,0 0 0 0 0,1 0 0 0 0,-1 1 0 0 0,1-1 0 0 0,0 1 0 0 0,0 0 0 0 0,0 0 1 0 0,0 0-1 0 0,0 1 0 0 0,1 0 0 0 0,-1 0 0 0 0,1 0 0 0 0,10-1 0 0 0,-7 2-960 0 0,1 1 0 0 0,0-1 0 0 0,18 3 0 0 0,11 4-2833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8:24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504 105 432 0 0,'0'0'4302'0'0,"-13"0"-2814"0"0,0-1-1142 0 0,-79-8 2297 0 0,66 4-1903 0 0,0 2 1 0 0,0 0 0 0 0,-1 2-1 0 0,1 0 1 0 0,-38 5 0 0 0,53-2-557 0 0,1 1 0 0 0,0 0 0 0 0,-13 7 0 0 0,-1-1 129 0 0,-36 19 612 0 0,44-18-743 0 0,14-8-129 0 0,0-1 0 0 0,0 1 0 0 0,0-1 0 0 0,-1 1 0 0 0,1-1 0 0 0,0 0 0 0 0,-1 0 0 0 0,1 0 0 0 0,-1 0 0 0 0,-3 0 1579 0 0,-1-68-1123 0 0,7 50-501 0 0,-1 3 40 0 0,2 0-1 0 0,-1-1 1 0 0,4-14 0 0 0,-2 20-293 0 0,-3 11-1237 0 0,1-1 1310 0 0,0 1 1 0 0,0-1 0 0 0,1 1-1 0 0,-1-1 1 0 0,0 1-1 0 0,0-1 1 0 0,1 0 0 0 0,-1 1-1 0 0,1-1 1 0 0,-1 0 0 0 0,1 1-1 0 0,1 1 1 0 0,11 14-2643 0 0,2-1 0 0 0,-1-1 0 0 0,29 23 0 0 0,-26-24-328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40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94 1292 0 0,'0'0'10644'0'0,"-5"-12"-9427"0"0,-15-39 144 0 0,9 27 334 0 0,10 24-1613 0 0,1-1 1 0 0,0 1-1 0 0,0-1 0 0 0,-1 1 0 0 0,1 0 0 0 0,-1-1 1 0 0,1 1-1 0 0,0-1 0 0 0,-1 1 0 0 0,1 0 0 0 0,-1 0 1 0 0,1-1-1 0 0,-1 1 0 0 0,1 0 0 0 0,-1 0 0 0 0,1-1 1 0 0,-1 1-1 0 0,1 0 0 0 0,-1 0 0 0 0,1 0 0 0 0,-2 0 1 0 0,2 0-68 0 0,-1 0-1 0 0,1 1 1 0 0,0-1 0 0 0,-1 0 0 0 0,1 1 0 0 0,0-1 0 0 0,-1 0 0 0 0,1 1 0 0 0,0-1 0 0 0,0 1 0 0 0,-1-1-1 0 0,1 1 1 0 0,0-1 0 0 0,0 0 0 0 0,0 1 0 0 0,0-1 0 0 0,-1 1 0 0 0,1-1 0 0 0,0 1 0 0 0,0-1-1 0 0,0 2 1 0 0,-2 14 148 0 0,2-13-83 0 0,-2 21 130 0 0,0 0 1 0 0,2 0-1 0 0,1 0 1 0 0,0-1-1 0 0,7 30 1 0 0,-6-43-209 0 0,1 1 0 0 0,0-1 0 0 0,0 0 0 0 0,1-1 0 0 0,0 1 0 0 0,1-1 0 0 0,0 1 0 0 0,0-1 0 0 0,1-1 0 0 0,1 1 0 0 0,-1-1 0 0 0,1 0 0 0 0,0 0-1 0 0,12 8 1 0 0,-15-13 22 0 0,0 0-1 0 0,-1-1 0 0 0,1 0 0 0 0,1 0 0 0 0,-1 0 0 0 0,0 0 0 0 0,0 0 1 0 0,1-1-1 0 0,-1 0 0 0 0,1 0 0 0 0,-1 0 0 0 0,1-1 0 0 0,-1 1 0 0 0,1-1 1 0 0,-1 0-1 0 0,1 0 0 0 0,-1-1 0 0 0,1 1 0 0 0,8-3 0 0 0,-8 1 20 0 0,1 0 0 0 0,0-1 0 0 0,-1 1 0 0 0,1-1 0 0 0,-1 0 0 0 0,0-1 0 0 0,0 1 0 0 0,0-1 0 0 0,0 0 0 0 0,-1 0 1 0 0,0-1-1 0 0,1 1 0 0 0,-2-1 0 0 0,5-6 0 0 0,-1 0 65 0 0,0 0 0 0 0,0-1 1 0 0,-2 0-1 0 0,1 0 1 0 0,-1-1-1 0 0,-1 1 1 0 0,3-17-1 0 0,-3 40-82 0 0,4 9-8 0 0,10 20-1 0 0,-13-31-9 0 0,1-1-1 0 0,1 0 1 0 0,-1 0-1 0 0,1-1 1 0 0,0 0-1 0 0,1 0 1 0 0,0-1-1 0 0,0 1 1 0 0,0-2-1 0 0,1 1 1 0 0,0-1-1 0 0,0-1 1 0 0,16 7-1 0 0,-13-7 22 0 0,1-1 0 0 0,-1 0 0 0 0,1 0 0 0 0,-1-1 0 0 0,1-1 0 0 0,0 0 0 0 0,-1-1-1 0 0,1 0 1 0 0,0-1 0 0 0,19-4 0 0 0,-27 4-1 0 0,0 0 0 0 0,0-1 1 0 0,1 0-1 0 0,-1 0 0 0 0,0 0 0 0 0,0 0 0 0 0,-1-1 0 0 0,1 0 0 0 0,-1 0 1 0 0,1 0-1 0 0,-1-1 0 0 0,0 1 0 0 0,0-1 0 0 0,0 0 0 0 0,-1 0 1 0 0,1-1-1 0 0,-1 1 0 0 0,0 0 0 0 0,4-10 0 0 0,-4 7 40 0 0,-1 1 1 0 0,1-1-1 0 0,-2 0 0 0 0,1 0 0 0 0,-1 0 0 0 0,0 0 1 0 0,0 0-1 0 0,-1 0 0 0 0,0 0 0 0 0,0 0 0 0 0,-1 0 1 0 0,0-1-1 0 0,0 1 0 0 0,-4-12 0 0 0,-2 2-301 0 0,0 0 0 0 0,-1 0-1 0 0,0 1 1 0 0,-1 1 0 0 0,-1 0-1 0 0,-1 0 1 0 0,0 1 0 0 0,-1 0 0 0 0,-21-19-1 0 0,42 40-6521 0 0,36 24-1550 0 0,-24-19 2944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4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8081 0 0,'0'0'11476'0'0,"11"16"-11106"0"0,38 52-97 0 0,-4 5 98 0 0,-39-62-339 0 0,1 0 1 0 0,0 0-1 0 0,0 0 1 0 0,1-1-1 0 0,0 0 1 0 0,1 0-1 0 0,12 9 1 0 0,-19-17-25 0 0,0 0 0 0 0,0-1 1 0 0,0 1-1 0 0,0-1 1 0 0,1 0-1 0 0,-1 0 0 0 0,0 0 1 0 0,1 0-1 0 0,-1 0 1 0 0,1-1-1 0 0,-1 1 1 0 0,1-1-1 0 0,0 1 0 0 0,-1-1 1 0 0,1 0-1 0 0,-1 0 1 0 0,1 0-1 0 0,0 0 0 0 0,-1-1 1 0 0,1 1-1 0 0,-1-1 1 0 0,1 1-1 0 0,-1-1 0 0 0,1 0 1 0 0,-1 0-1 0 0,1 0 1 0 0,-1-1-1 0 0,0 1 1 0 0,0 0-1 0 0,0-1 0 0 0,0 1 1 0 0,0-1-1 0 0,2-2 1 0 0,6-5 48 0 0,-1-1 1 0 0,0 0 0 0 0,-1-1 0 0 0,13-21 0 0 0,-20 31-58 0 0,15-24 59 0 0,22-50-1 0 0,-38 75-61 0 0,0-1 0 0 0,0 1-1 0 0,0 0 1 0 0,0-1 0 0 0,0 1 0 0 0,0 0-1 0 0,0 0 1 0 0,0-1 0 0 0,0 1-1 0 0,0 0 1 0 0,0 0 0 0 0,0-1 0 0 0,0 1-1 0 0,1 0 1 0 0,-1 0 0 0 0,0-1-1 0 0,0 1 1 0 0,0 0 0 0 0,0 0 0 0 0,1 0-1 0 0,-1-1 1 0 0,0 1 0 0 0,0 0-1 0 0,1 0 1 0 0,-1 0 0 0 0,0 0 0 0 0,0-1-1 0 0,1 1 1 0 0,-1 0 0 0 0,0 0-1 0 0,0 0 1 0 0,1 0 0 0 0,-1 0 0 0 0,0 0-1 0 0,0 0 1 0 0,1 0 0 0 0,-1 0-1 0 0,0 0 1 0 0,1 0 0 0 0,-1 0 0 0 0,0 0-1 0 0,0 0 1 0 0,1 0 0 0 0,-1 0-1 0 0,0 0 1 0 0,0 0 0 0 0,1 0 0 0 0,-1 1-1 0 0,0-1 1 0 0,0 0 0 0 0,1 0-1 0 0,-1 0 1 0 0,0 0 0 0 0,0 1 0 0 0,1-1-1 0 0,-1 0 1 0 0,0 0 0 0 0,0 1-1 0 0,11 17-184 0 0,-9-13 246 0 0,8 11-106 0 0,0 0-1 0 0,1 0 0 0 0,0-1 0 0 0,1-1 1 0 0,1 0-1 0 0,24 21 0 0 0,-30-29-61 0 0,0 0 1 0 0,1 0-1 0 0,-1-1 0 0 0,1-1 1 0 0,0 1-1 0 0,1-1 0 0 0,-1-1 0 0 0,0 0 1 0 0,1 0-1 0 0,0 0 0 0 0,0-1 0 0 0,0 0 1 0 0,0-1-1 0 0,0 0 0 0 0,18-1 0 0 0,-23 0 91 0 0,0-1 0 0 0,0 1-1 0 0,0-1 1 0 0,0 0 0 0 0,0-1-1 0 0,0 1 1 0 0,0-1-1 0 0,-1 0 1 0 0,1 0 0 0 0,-1 0-1 0 0,1 0 1 0 0,-1 0-1 0 0,5-5 1 0 0,-4 3 12 0 0,-1 0-1 0 0,1-1 0 0 0,0 1 1 0 0,-1-1-1 0 0,0 0 1 0 0,0 0-1 0 0,-1-1 0 0 0,4-7 1 0 0,0-8 248 0 0,-1 1 0 0 0,-1-1-1 0 0,-1 0 1 0 0,1-24 0 0 0,-3 25 236 0 0,-1 20-469 0 0,0-1 0 0 0,0 1 0 0 0,0-1 0 0 0,0 1 0 0 0,1-1 0 0 0,-1 1 0 0 0,0-1-1 0 0,0 1 1 0 0,0-1 0 0 0,0 1 0 0 0,1-1 0 0 0,-1 1 0 0 0,0-1 0 0 0,0 1 0 0 0,1-1 0 0 0,-1 1 0 0 0,0 0 0 0 0,1-1 0 0 0,-1 1 0 0 0,0 0 0 0 0,1-1 0 0 0,-1 1 0 0 0,1 0 0 0 0,-1-1 0 0 0,1 1-1 0 0,-1 0 1 0 0,1 0 0 0 0,0-1 0 0 0,0 1-18 0 0,0 0-1 0 0,1 0 0 0 0,-1 0 1 0 0,0 0-1 0 0,1 0 0 0 0,-1 0 0 0 0,0 0 1 0 0,0 1-1 0 0,1-1 0 0 0,-1 0 1 0 0,2 2-1 0 0,5 1-58 0 0,-1 1 0 0 0,13 10 0 0 0,-18-13 109 0 0,45 36 117 0 0,76 77 1 0 0,-83-74-59 0 0,-10-11-11 0 0,14 13 99 0 0,63 77 1 0 0,-106-117-171 0 0,7 9 17 0 0,-1-1 1 0 0,8 14 0 0 0,-14-21-3 0 0,0-1 0 0 0,0 1 0 0 0,0-1 0 0 0,0 1 0 0 0,0-1 0 0 0,0 1 0 0 0,-1 0 0 0 0,1 0 0 0 0,-1-1 0 0 0,0 1 0 0 0,0 0 0 0 0,0 0 0 0 0,0-1 0 0 0,0 1 0 0 0,0 0 0 0 0,-2 3 0 0 0,1-4 28 0 0,0-1 0 0 0,0 1 0 0 0,0-1 0 0 0,0 0 0 0 0,0 1 0 0 0,-1-1 0 0 0,1 0 0 0 0,-1 0 0 0 0,1 0 0 0 0,0 0 0 0 0,-1 0 1 0 0,0 0-1 0 0,1-1 0 0 0,-1 1 0 0 0,1 0 0 0 0,-1-1 0 0 0,0 1 0 0 0,0-1 0 0 0,1 0 0 0 0,-1 1 0 0 0,0-1 0 0 0,-2 0 0 0 0,-8 0 180 0 0,1 1-1 0 0,-13-3 1 0 0,24 2-237 0 0,-14-1 73 0 0,1-2 0 0 0,0 1 0 0 0,0-2 0 0 0,0 0 0 0 0,1 0 0 0 0,-1-1 0 0 0,-13-9 0 0 0,-81-52-1578 0 0,102 62 1277 0 0,2 2-191 0 0,0 1 0 0 0,0-1-1 0 0,-1 0 1 0 0,1 1 0 0 0,0 0-1 0 0,-5-2 1 0 0,-12 1-6426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4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22 5713 0 0,'0'0'10671'0'0,"-4"-6"-10621"0"0,1 3-57 0 0,3 2 10 0 0,0 0 1 0 0,-1 0-1 0 0,1 0 1 0 0,-1 1 0 0 0,0-1-1 0 0,1 0 1 0 0,-1 0 0 0 0,0 1-1 0 0,1-1 1 0 0,-1 0-1 0 0,0 1 1 0 0,0-1 0 0 0,1 1-1 0 0,-1-1 1 0 0,0 1-1 0 0,0 0 1 0 0,-1-1 0 0 0,1 2 15 0 0,0 0-1 0 0,0 0 1 0 0,0 0 0 0 0,1 0 0 0 0,-1 0 0 0 0,0 0 0 0 0,0 1-1 0 0,1-1 1 0 0,-1 0 0 0 0,1 0 0 0 0,-1 1 0 0 0,1-1 0 0 0,0 0 0 0 0,-1 1-1 0 0,1-1 1 0 0,0 0 0 0 0,0 2 0 0 0,-9 42 476 0 0,-5 75 0 0 0,8 45-354 0 0,-8 84-3826 0 0,11-228 1715 0 0,-9 34 0 0 0,9-46 620 0 0,0-1 0 0 0,-1 1 0 0 0,-6 12-1 0 0,-6 0-3197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3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5805 0 0,'0'0'12915'0'0,"2"4"-12595"0"0,-1-1-213 0 0,0 1-1 0 0,0 0 1 0 0,0-1-1 0 0,-1 1 1 0 0,1 0-1 0 0,-1 0 0 0 0,0-1 1 0 0,0 1-1 0 0,-1 4 1 0 0,-8 39 769 0 0,4-24-663 0 0,-7 40 25 0 0,3 0 0 0 0,-3 86 0 0 0,12-141-388 0 0,1 0-93 0 0,-1-1 1 0 0,-1 1 0 0 0,1-1 0 0 0,-3 11 0 0 0,2-17 46 0 0,1 1-1 0 0,0-1 1 0 0,-1 0 0 0 0,1 1 0 0 0,-1-1-1 0 0,1 0 1 0 0,-1 0 0 0 0,0 1 0 0 0,0-1 0 0 0,1 0-1 0 0,-1 0 1 0 0,0 0 0 0 0,0 0 0 0 0,0 0 0 0 0,0 0-1 0 0,0 0 1 0 0,0-1 0 0 0,0 1 0 0 0,0 0-1 0 0,-1-1 1 0 0,1 1 0 0 0,0 0 0 0 0,0-1 0 0 0,-1 1-1 0 0,1-1 1 0 0,0 0 0 0 0,-1 1 0 0 0,1-1-1 0 0,0 0 1 0 0,-3 0 0 0 0,-9 0-3694 0 0,1 0-867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1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9821 0 0,'0'0'12055'0'0,"5"16"-11733"0"0,0 5-218 0 0,18 79 347 0 0,0 69 188 0 0,-6-40-594 0 0,-16-121-171 0 0,0 0 1 0 0,1 0-1 0 0,0 0 1 0 0,5 12-1 0 0,-6-18-38 0 0,0 0-1 0 0,-1 0 1 0 0,1-1-1 0 0,0 1 1 0 0,1-1-1 0 0,-1 1 0 0 0,0-1 1 0 0,0 1-1 0 0,1-1 1 0 0,-1 0-1 0 0,1 0 1 0 0,-1 1-1 0 0,1-1 1 0 0,-1 0-1 0 0,1 0 0 0 0,0-1 1 0 0,-1 1-1 0 0,1 0 1 0 0,0 0-1 0 0,0-1 1 0 0,0 1-1 0 0,0-1 1 0 0,-1 0-1 0 0,1 1 1 0 0,3-1-1 0 0,1 0-756 0 0,-4 0 420 0 0,-1 0-1 0 0,0 0 0 0 0,1 1 1 0 0,-1-1-1 0 0,0-1 0 0 0,1 1 0 0 0,-1 0 1 0 0,0 0-1 0 0,1 0 0 0 0,-1-1 1 0 0,0 1-1 0 0,0-1 0 0 0,1 1 1 0 0,-1-1-1 0 0,0 1 0 0 0,0-1 0 0 0,0 0 1 0 0,2-1-1 0 0,9-13-6872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0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105 343 1592 0 0,'0'0'8073'0'0,"-15"-9"-6872"0"0,-45-31 71 0 0,34 21 602 0 0,26 19-1783 0 0,-1-1 1 0 0,1 0-1 0 0,-1 1 0 0 0,1-1 0 0 0,0 1 0 0 0,-1-1 0 0 0,1 0 0 0 0,0 1 1 0 0,0-1-1 0 0,0 0 0 0 0,-1 1 0 0 0,1-1 0 0 0,0 0 0 0 0,0 1 1 0 0,0-1-1 0 0,0 0 0 0 0,0 0 0 0 0,0 0 0 0 0,0-1 22 0 0,0 1-93 0 0,1 0-1 0 0,-1 0 0 0 0,0 1 0 0 0,0-1 1 0 0,0 0-1 0 0,1 1 0 0 0,-1-1 0 0 0,0 0 1 0 0,0 1-1 0 0,1-1 0 0 0,-1 0 0 0 0,1 1 1 0 0,-1-1-1 0 0,1 1 0 0 0,-1-1 0 0 0,1 1 1 0 0,-1-1-1 0 0,1 1 0 0 0,-1-1 0 0 0,2 0 0 0 0,14-7-19 0 0,-10 5 5 0 0,39-16-66 0 0,76-23 0 0 0,52-3-12 0 0,-161 42 63 0 0,105-20-68 0 0,-94 20 48 0 0,1 0-1 0 0,-1 2 1 0 0,26 2-1 0 0,-48-1 38 0 0,1 1 0 0 0,-1-1 0 0 0,1 0 0 0 0,-1 1-1 0 0,1-1 1 0 0,-1 1 0 0 0,0-1 0 0 0,1 1-1 0 0,-1 0 1 0 0,0-1 0 0 0,1 1 0 0 0,-1 0-1 0 0,0 0 1 0 0,0 0 0 0 0,0 0 0 0 0,0 0-1 0 0,0 0 1 0 0,0 1 0 0 0,0-1 0 0 0,0 0-1 0 0,0 0 1 0 0,-1 1 0 0 0,1-1 0 0 0,0 0 0 0 0,-1 1-1 0 0,1-1 1 0 0,0 2 0 0 0,1 6 146 0 0,-1-1 1 0 0,0 0-1 0 0,1 17 1 0 0,0-2 205 0 0,-2-21-304 0 0,0 0 0 0 0,1 0 1 0 0,-1 0-1 0 0,1 0 1 0 0,0 0-1 0 0,-1 0 0 0 0,1 0 1 0 0,0 0-1 0 0,0 0 1 0 0,0 0-1 0 0,1 0 0 0 0,-1-1 1 0 0,0 1-1 0 0,1 0 1 0 0,2 2-1 0 0,-2-3 17 0 0,-1 0 1 0 0,1-1-1 0 0,-1 1 0 0 0,1 0 1 0 0,0 0-1 0 0,0-1 0 0 0,-1 1 1 0 0,1-1-1 0 0,0 0 1 0 0,0 0-1 0 0,-1 1 0 0 0,1-1 1 0 0,0 0-1 0 0,0 0 0 0 0,0-1 1 0 0,-1 1-1 0 0,1 0 0 0 0,0 0 1 0 0,2-2-1 0 0,7-2 29 0 0,-1-1-1 0 0,0 0 1 0 0,0-1-1 0 0,-1 0 0 0 0,0 0 1 0 0,0-1-1 0 0,11-11 1 0 0,4-2 103 0 0,-16 14-93 0 0,0-1 0 0 0,-1 0 0 0 0,13-15-1 0 0,-18 19-74 0 0,0 1-1 0 0,-1 0 0 0 0,1-1 1 0 0,-1 1-1 0 0,1-1 0 0 0,-1 0 1 0 0,0 1-1 0 0,0-1 1 0 0,0 0-1 0 0,-1 0 0 0 0,1 1 1 0 0,-1-1-1 0 0,1 0 0 0 0,-1 0 1 0 0,0 0-1 0 0,0 0 0 0 0,0 0 1 0 0,-1-5-1 0 0,0 6-41 0 0,0 0 0 0 0,0 0 0 0 0,0 0-1 0 0,0 0 1 0 0,-1 0 0 0 0,1 0 0 0 0,-1 0 0 0 0,1 1 0 0 0,-1-1-1 0 0,1 0 1 0 0,-1 1 0 0 0,0-1 0 0 0,0 1 0 0 0,0 0 0 0 0,0-1 0 0 0,0 1-1 0 0,0 0 1 0 0,0 0 0 0 0,-4-1 0 0 0,-4-1-81 0 0,0 0 1 0 0,-20-3-1 0 0,-7 0-87 0 0,-44 0-1 0 0,64 6-299 0 0,0 0 1 0 0,0 1-1 0 0,0 1 0 0 0,-31 8 1 0 0,46-10 217 0 0,-1 1 1 0 0,1 0 0 0 0,0 0-1 0 0,0 0 1 0 0,0 0 0 0 0,0 0-1 0 0,0 0 1 0 0,1 1 0 0 0,-1-1 0 0 0,0 1-1 0 0,-2 2 1 0 0,3-3-162 0 0,0 0 1 0 0,0 1-1 0 0,0-1 1 0 0,1 0-1 0 0,-1 1 0 0 0,0-1 1 0 0,1 0-1 0 0,-1 1 1 0 0,1-1-1 0 0,0 1 0 0 0,-1-1 1 0 0,1 1-1 0 0,0-1 1 0 0,0 1-1 0 0,0-1 1 0 0,0 1-1 0 0,0 2 0 0 0,3 4-4140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5501 0 0,'0'0'11759'0'0,"-4"14"-11281"0"0,-35 166 849 0 0,26-83-1019 0 0,-2 159-1 0 0,15-256-301 0 0,0 1 0 0 0,-1-1 0 0 0,1 0 0 0 0,0 0 0 0 0,0 1 0 0 0,0-1 0 0 0,0 0 0 0 0,0 0 0 0 0,0 1-1 0 0,0-1 1 0 0,0 0 0 0 0,0 1 0 0 0,0-1 0 0 0,0 0 0 0 0,1 0 0 0 0,-1 1 0 0 0,0-1 0 0 0,0 0-1 0 0,0 1 1 0 0,0-1 0 0 0,0 0 0 0 0,0 0 0 0 0,1 0 0 0 0,-1 1 0 0 0,0-1 0 0 0,0 0 0 0 0,0 0-1 0 0,1 0 1 0 0,-1 1 0 0 0,0-1 0 0 0,0 0 0 0 0,1 0 0 0 0,-1 0 0 0 0,0 0 0 0 0,0 0 0 0 0,1 1-1 0 0,-1-1 1 0 0,0 0 0 0 0,0 0 0 0 0,1 0 0 0 0,-1 0 0 0 0,0 0 0 0 0,1 0 0 0 0,-1 0 0 0 0,0 0 0 0 0,1 0-1 0 0,0-1 66 0 0,0 1-1 0 0,1-1 0 0 0,-1 1 1 0 0,0-1-1 0 0,0 0 0 0 0,0 1 1 0 0,0-1-1 0 0,0 0 1 0 0,0 0-1 0 0,2-2 0 0 0,85-113 538 0 0,-57 72-584 0 0,3-5-7 0 0,36-45 312 0 0,-69 94-333 0 0,-1 0-1 0 0,0 0 0 0 0,0-1 0 0 0,0 1 1 0 0,0 0-1 0 0,1 0 0 0 0,-1 0 0 0 0,0-1 1 0 0,0 1-1 0 0,0 0 0 0 0,1 0 0 0 0,-1 0 1 0 0,0 0-1 0 0,0 0 0 0 0,1 0 0 0 0,-1-1 0 0 0,0 1 1 0 0,0 0-1 0 0,1 0 0 0 0,-1 0 0 0 0,0 0 1 0 0,0 0-1 0 0,1 0 0 0 0,-1 0 0 0 0,0 0 1 0 0,0 0-1 0 0,1 0 0 0 0,-1 0 0 0 0,0 0 1 0 0,0 0-1 0 0,1 1 0 0 0,-1-1 0 0 0,0 0 1 0 0,0 0-1 0 0,1 0 0 0 0,-1 0 0 0 0,0 0 1 0 0,0 0-1 0 0,0 1 0 0 0,1-1 0 0 0,-1 0 1 0 0,0 0-1 0 0,0 0 0 0 0,0 1 0 0 0,0-1 1 0 0,1 0-1 0 0,-1 0 0 0 0,0 0 0 0 0,0 1 1 0 0,0-1-1 0 0,0 0 0 0 0,0 0 0 0 0,0 1 0 0 0,6 15-175 0 0,-5-13 182 0 0,4 17 23 0 0,30 91 80 0 0,-25-86-278 0 0,0-1 1 0 0,20 35 0 0 0,-23-48-104 0 0,0 0 0 0 0,1-1 0 0 0,0 0 0 0 0,0 0 0 0 0,1-1 0 0 0,18 15 0 0 0,-18-18-100 0 0,-1-1-1 0 0,0 0 1 0 0,1 0-1 0 0,0-1 1 0 0,0 0-1 0 0,0-1 0 0 0,1 1 1 0 0,-1-2-1 0 0,1 0 1 0 0,10 2-1 0 0,0-2-372 0 0,1-1 0 0 0,-1-1 0 0 0,0 0 0 0 0,1-2 0 0 0,-1 0 0 0 0,1-2 0 0 0,-1 0 0 0 0,31-11-1 0 0,-39 11 910 0 0,-1 0-1 0 0,1-1 1 0 0,-1-1-1 0 0,0 0 1 0 0,0 0 0 0 0,-1-1-1 0 0,0-1 1 0 0,0 0-1 0 0,-1 0 1 0 0,0-1-1 0 0,0 0 1 0 0,-1 0-1 0 0,0-1 1 0 0,-1 0-1 0 0,9-15 1 0 0,-13 19 85 0 0,0 0 1 0 0,-1-1-1 0 0,1 0 1 0 0,-1 0-1 0 0,-1 1 1 0 0,1-1-1 0 0,-1 0 1 0 0,0 0 0 0 0,-1 0-1 0 0,0 0 1 0 0,0-1-1 0 0,0 1 1 0 0,-1 0-1 0 0,0 0 1 0 0,0 0-1 0 0,-1 1 1 0 0,0-1-1 0 0,0 0 1 0 0,-1 0 0 0 0,1 1-1 0 0,-1 0 1 0 0,-1-1-1 0 0,1 1 1 0 0,-1 0-1 0 0,-8-9 1 0 0,4 7-62 0 0,1 0 0 0 0,-2 0 0 0 0,1 0 0 0 0,-1 1 0 0 0,0 1 0 0 0,0-1 0 0 0,-1 1 0 0 0,0 1-1 0 0,0 0 1 0 0,-1 0 0 0 0,1 1 0 0 0,-1 1 0 0 0,0-1 0 0 0,0 2 0 0 0,-17-3 0 0 0,20 4-137 0 0,0 1 0 0 0,0 0-1 0 0,0 0 1 0 0,0 1 0 0 0,0 0 0 0 0,0 0-1 0 0,1 1 1 0 0,-1 0 0 0 0,-11 4-1 0 0,15-4-44 0 0,0 0 0 0 0,1-1 0 0 0,-1 2 0 0 0,1-1 0 0 0,0 0 0 0 0,0 1 0 0 0,0-1 0 0 0,0 1 0 0 0,0 0 1 0 0,1 0-1 0 0,-1 0 0 0 0,1 0 0 0 0,-1 0 0 0 0,1 1 0 0 0,0-1 0 0 0,1 1 0 0 0,-1 0 0 0 0,1-1 0 0 0,-1 1 0 0 0,1 0 0 0 0,-1 4 0 0 0,1-3-3 0 0,1 0 0 0 0,-1 1 1 0 0,1-1-1 0 0,0 1 0 0 0,0-1 0 0 0,0 1 1 0 0,1-1-1 0 0,0 1 0 0 0,0-1 1 0 0,0 0-1 0 0,1 0 0 0 0,4 11 1 0 0,-2-10 10 0 0,0 1 1 0 0,0-1-1 0 0,1 1 0 0 0,-1-1 1 0 0,1 0-1 0 0,1-1 1 0 0,-1 0-1 0 0,9 7 0 0 0,3 0-145 0 0,0-1 0 0 0,1-1-1 0 0,1-1 1 0 0,-1 0 0 0 0,1-1-1 0 0,21 5 1 0 0,-16-6-551 0 0,-1-2 0 0 0,1 0 0 0 0,0-2 1 0 0,0 0-1 0 0,1-2 0 0 0,29-1 0 0 0,-49-1 261 0 0,0 1 0 0 0,1-1-1 0 0,-1 0 1 0 0,0 0 0 0 0,1-1-1 0 0,-1 0 1 0 0,0 0-1 0 0,0 0 1 0 0,0 0 0 0 0,-1-1-1 0 0,1 0 1 0 0,0 0 0 0 0,-1 0-1 0 0,0 0 1 0 0,0-1 0 0 0,4-4-1 0 0,-4 4 160 0 0,-1-1-1 0 0,1 1 1 0 0,-1-1 0 0 0,-1 0-1 0 0,1 0 1 0 0,2-7 0 0 0,-3 5 805 0 0,1 0 1 0 0,-2-1-1 0 0,1 1 1 0 0,0-14-1 0 0,-1-9 3654 0 0,-1 17-25 0 0,0 23-3578 0 0,0 3-89 0 0,0 0 0 0 0,3 15 0 0 0,-2-23-463 0 0,0 0-1 0 0,1 0 1 0 0,-1 0 0 0 0,1 0-1 0 0,1 0 1 0 0,-1 0-1 0 0,0-1 1 0 0,6 8-1 0 0,-3-6-25 0 0,0 0 0 0 0,1 0-1 0 0,0-1 1 0 0,0 0 0 0 0,1 0-1 0 0,-1 0 1 0 0,1-1 0 0 0,0 0-1 0 0,1 0 1 0 0,-1 0 0 0 0,1-1 0 0 0,-1-1-1 0 0,1 1 1 0 0,0-1 0 0 0,0 0-1 0 0,0-1 1 0 0,9 1 0 0 0,-1-1-203 0 0,1 0 0 0 0,0-1 0 0 0,-1 0 1 0 0,1-2-1 0 0,0 0 0 0 0,-1-1 0 0 0,23-7 1 0 0,-25 5-67 0 0,-1 0 0 0 0,0-1 1 0 0,0 0-1 0 0,0-1 0 0 0,-1-1 0 0 0,0 0 1 0 0,0-1-1 0 0,10-10 0 0 0,4-7-166 0 0,44-56 0 0 0,-65 75 443 0 0,-1 2-98 0 0,0 0 0 0 0,0 0-1 0 0,0 0 1 0 0,9-7-1 0 0,-12 11-47 0 0,0 1-1 0 0,0-1 1 0 0,0 0 0 0 0,0 1-1 0 0,0-1 1 0 0,0 1-1 0 0,0-1 1 0 0,0 1-1 0 0,0-1 1 0 0,0 1 0 0 0,0 0-1 0 0,0 0 1 0 0,1 0-1 0 0,-1-1 1 0 0,0 1-1 0 0,0 0 1 0 0,0 0 0 0 0,1 0-1 0 0,-1 1 1 0 0,0-1-1 0 0,0 0 1 0 0,0 0-1 0 0,0 1 1 0 0,0-1 0 0 0,1 1-1 0 0,-1-1 1 0 0,0 1-1 0 0,0-1 1 0 0,0 1-1 0 0,0-1 1 0 0,1 2 0 0 0,45 39-1801 0 0,-29-24 1526 0 0,1-1 1 0 0,21 13-1 0 0,-33-24 411 0 0,0-1 1 0 0,0-1-1 0 0,1 1 1 0 0,-1-1-1 0 0,1 0 1 0 0,0-1 0 0 0,0 0-1 0 0,0 0 1 0 0,0-1-1 0 0,9 1 1 0 0,-12-1 250 0 0,1-1 1 0 0,0 0 0 0 0,-1 0-1 0 0,1 0 1 0 0,-1-1-1 0 0,1 0 1 0 0,-1 0 0 0 0,1 0-1 0 0,-1-1 1 0 0,0 0 0 0 0,1 0-1 0 0,-1 0 1 0 0,0 0-1 0 0,0-1 1 0 0,-1 0 0 0 0,1 0-1 0 0,0-1 1 0 0,-1 1 0 0 0,0-1-1 0 0,0 0 1 0 0,0 0-1 0 0,0 0 1 0 0,-1 0 0 0 0,5-7-1 0 0,-4 4 13 0 0,0 1-1 0 0,0-1 0 0 0,0-1 1 0 0,-1 1-1 0 0,0-1 1 0 0,-1 1-1 0 0,1-1 0 0 0,-1 0 1 0 0,-1 0-1 0 0,0 0 1 0 0,0 0-1 0 0,0 0 0 0 0,-1 0 1 0 0,-1-9-1 0 0,1 15-228 0 0,0 0-1 0 0,-1 0 0 0 0,1 0 1 0 0,-1 0-1 0 0,1 0 1 0 0,-1 0-1 0 0,0 0 0 0 0,0 0 1 0 0,0 0-1 0 0,0 0 0 0 0,0 0 1 0 0,0 0-1 0 0,-1 1 1 0 0,1-1-1 0 0,0 0 0 0 0,-1 1 1 0 0,1-1-1 0 0,-1 1 1 0 0,0 0-1 0 0,0 0 0 0 0,1-1 1 0 0,-1 1-1 0 0,0 0 0 0 0,0 0 1 0 0,0 1-1 0 0,0-1 1 0 0,0 0-1 0 0,0 1 0 0 0,0-1 1 0 0,0 1-1 0 0,-4-1 0 0 0,1 1-18 0 0,1 0 0 0 0,0 0 0 0 0,0 1 0 0 0,-1-1-1 0 0,1 1 1 0 0,0 0 0 0 0,0 0 0 0 0,0 0 0 0 0,0 1-1 0 0,0-1 1 0 0,0 1 0 0 0,1 0 0 0 0,-1 0 0 0 0,0 0-1 0 0,-3 4 1 0 0,3-2-4 0 0,0-1 0 0 0,0 1 0 0 0,1 0 0 0 0,0 0 0 0 0,0 0 0 0 0,0 1 0 0 0,0-1-1 0 0,1 1 1 0 0,-1 0 0 0 0,1-1 0 0 0,1 1 0 0 0,-1 0 0 0 0,0 0 0 0 0,1 0 0 0 0,0 1 0 0 0,1-1 0 0 0,-1 0 0 0 0,1 0 0 0 0,0 0 0 0 0,0 1-1 0 0,0-1 1 0 0,1 0 0 0 0,0 0 0 0 0,0 0 0 0 0,0 0 0 0 0,1 0 0 0 0,-1 0 0 0 0,1 0 0 0 0,0 0 0 0 0,1-1 0 0 0,3 7 0 0 0,2-1 49 0 0,1 0 1 0 0,0 0 0 0 0,0 0 0 0 0,1-1-1 0 0,0-1 1 0 0,1 0 0 0 0,16 10 0 0 0,10 2-43 0 0,40 17 0 0 0,-49-24-678 0 0,1-2-1 0 0,33 8 0 0 0,-44-15-775 0 0,1-1 1 0 0,29 2-1 0 0,12-5-4868 0 0,-17-2 54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1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558 386 52 0 0,'0'0'6453'0'0,"10"-14"-4813"0"0,32-46-170 0 0,-38 55-1200 0 0,-1 0 0 0 0,-1 0 0 0 0,1 0 0 0 0,-1 0 0 0 0,0-1 0 0 0,0 1 0 0 0,0-1 0 0 0,-1 0 0 0 0,0 1 0 0 0,0-1 0 0 0,-1 0 0 0 0,1-10 0 0 0,-1 4 284 0 0,0 4-360 0 0,0 0 1 0 0,0 0-1 0 0,-1 0 0 0 0,0 0 1 0 0,-1 1-1 0 0,0-1 1 0 0,0 0-1 0 0,0 1 1 0 0,-1 0-1 0 0,0-1 1 0 0,-1 1-1 0 0,0 1 1 0 0,0-1-1 0 0,0 0 1 0 0,-1 1-1 0 0,0 0 1 0 0,0 0-1 0 0,0 0 1 0 0,-1 1-1 0 0,0 0 0 0 0,-7-5 1 0 0,1 1-47 0 0,0 2 0 0 0,0 0 0 0 0,-1 1 0 0 0,0 0 0 0 0,0 0 0 0 0,0 2 1 0 0,-1-1-1 0 0,0 2 0 0 0,1 0 0 0 0,-29-2 0 0 0,19 4-29 0 0,-1 1 1 0 0,1 1 0 0 0,0 1-1 0 0,0 1 1 0 0,-34 9-1 0 0,39-7-79 0 0,0 1 0 0 0,1 1 0 0 0,0 0 0 0 0,0 1 0 0 0,1 1 0 0 0,0 1 0 0 0,-20 15 0 0 0,31-20-45 0 0,-1 0-1 0 0,2 0 0 0 0,-1 0 0 0 0,0 0 1 0 0,1 1-1 0 0,0 0 0 0 0,0 0 0 0 0,1 0 1 0 0,0 0-1 0 0,0 0 0 0 0,0 1 1 0 0,1-1-1 0 0,-3 10 0 0 0,5-13 4 0 0,-1 1-1 0 0,1-1 1 0 0,-1 0-1 0 0,1 1 0 0 0,0-1 1 0 0,0 0-1 0 0,1 1 1 0 0,-1-1-1 0 0,0 0 1 0 0,1 0-1 0 0,0 1 1 0 0,0-1-1 0 0,0 0 0 0 0,0 0 1 0 0,1 0-1 0 0,-1 0 1 0 0,1 0-1 0 0,0 0 1 0 0,0-1-1 0 0,0 1 1 0 0,0-1-1 0 0,0 1 0 0 0,0-1 1 0 0,1 1-1 0 0,-1-1 1 0 0,1 0-1 0 0,-1 0 1 0 0,1-1-1 0 0,4 3 1 0 0,3 1 23 0 0,0-1 0 0 0,-1-1 1 0 0,2 0-1 0 0,-1 0 0 0 0,0-1 1 0 0,0 0-1 0 0,1-1 0 0 0,-1 0 1 0 0,1-1-1 0 0,-1 0 0 0 0,13-2 1 0 0,3-1 24 0 0,0-2 0 0 0,-1-1 1 0 0,33-11-1 0 0,32-21 91 0 0,-89 38-143 0 0,-1 0-1 0 0,1 0 0 0 0,0 0 1 0 0,0 0-1 0 0,-1 0 0 0 0,1 0 1 0 0,0 0-1 0 0,0 0 0 0 0,-1 0 1 0 0,1 0-1 0 0,0 0 0 0 0,0 0 1 0 0,-1 1-1 0 0,1-1 0 0 0,0 0 0 0 0,0 0 1 0 0,-1 1-1 0 0,1-1 0 0 0,0 1 1 0 0,-1-1-1 0 0,1 1 0 0 0,-1-1 1 0 0,1 1-1 0 0,-1-1 0 0 0,1 1 1 0 0,-1-1-1 0 0,1 1 0 0 0,-1 0 1 0 0,1-1-1 0 0,-1 1 0 0 0,0 0 1 0 0,1-1-1 0 0,-1 1 0 0 0,0 0 1 0 0,1 1-1 0 0,1 5 11 0 0,0 0 0 0 0,0 0 0 0 0,1 9 0 0 0,0-3 44 0 0,19 80 136 0 0,53 230 20 0 0,-72-309-190 0 0,0 0 0 0 0,-1 1 0 0 0,0-1 1 0 0,-1 1-1 0 0,-1-1 0 0 0,-1 1 0 0 0,-2 16 1 0 0,2-28-5 0 0,0 1 0 0 0,-1 0 0 0 0,1-1 0 0 0,-1 0 0 0 0,0 1 0 0 0,0-1 1 0 0,0 0-1 0 0,0 0 0 0 0,-1 0 0 0 0,0 0 0 0 0,1 0 0 0 0,-1-1 0 0 0,0 1 0 0 0,0-1 1 0 0,0 0-1 0 0,0 0 0 0 0,-1 0 0 0 0,1 0 0 0 0,0 0 0 0 0,-1-1 0 0 0,0 0 0 0 0,-6 2 1 0 0,-1 0-29 0 0,0-1 0 0 0,0 0-1 0 0,0 0 1 0 0,-1-2 0 0 0,1 1 0 0 0,-16-2 0 0 0,21 0-75 0 0,0 0 0 0 0,1 0 0 0 0,-1 0-1 0 0,1-1 1 0 0,-1 0 0 0 0,1 0-1 0 0,-1 0 1 0 0,1-1 0 0 0,0 0 0 0 0,0 0-1 0 0,0 0 1 0 0,1-1 0 0 0,-1 1 0 0 0,-7-9-1 0 0,9 9-71 0 0,1 0-1 0 0,0 0 0 0 0,-1 0 1 0 0,1 0-1 0 0,0-1 0 0 0,1 1 1 0 0,-1 0-1 0 0,1-1 0 0 0,-1 0 1 0 0,1 1-1 0 0,0-1 1 0 0,0 0-1 0 0,1 0 0 0 0,-1 1 1 0 0,1-1-1 0 0,0 0 0 0 0,0 0 1 0 0,0 0-1 0 0,0 0 0 0 0,1 1 1 0 0,-1-1-1 0 0,1 0 0 0 0,2-5 1 0 0,1 1-777 0 0,0 1 0 0 0,0 0 0 0 0,1 0 0 0 0,0 0 0 0 0,0 1 0 0 0,8-8 1 0 0,-11 12 510 0 0,21-24-4784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83 113 5825 0 0,'0'0'13079'0'0,"-14"10"-12792"0"0,-38 36-70 0 0,50-45-204 0 0,1 1 0 0 0,-1 0 0 0 0,1 0 0 0 0,-1 0 0 0 0,1 0 0 0 0,0 0 0 0 0,0 0 0 0 0,0 0 0 0 0,0 1-1 0 0,0-1 1 0 0,1 0 0 0 0,-1 1 0 0 0,1-1 0 0 0,-1 0 0 0 0,1 1 0 0 0,0-1 0 0 0,0 0 0 0 0,0 1 0 0 0,0-1 0 0 0,0 1 0 0 0,1-1 0 0 0,-1 0 0 0 0,1 1 0 0 0,-1-1 0 0 0,1 0 0 0 0,0 0 0 0 0,0 1 0 0 0,0-1 0 0 0,0 0 0 0 0,0 0 0 0 0,1 0 0 0 0,2 3 0 0 0,-1-1 48 0 0,1 0 0 0 0,1 0 0 0 0,-1 0 1 0 0,0 0-1 0 0,1-1 0 0 0,0 0 0 0 0,0 0 1 0 0,0 0-1 0 0,0 0 0 0 0,0-1 0 0 0,1 0 0 0 0,10 3 1 0 0,-7-3 44 0 0,0 0 0 0 0,0-1 0 0 0,0 0 0 0 0,0-1 0 0 0,1 0 0 0 0,-1 0 0 0 0,15-3 0 0 0,-21 2-65 0 0,1 0 0 0 0,0 0 0 0 0,-1-1 0 0 0,1 1 0 0 0,-1-1 1 0 0,1 0-1 0 0,-1 0 0 0 0,0 0 0 0 0,1 0 0 0 0,-1 0 0 0 0,-1-1 0 0 0,1 0 0 0 0,0 1 0 0 0,0-1 0 0 0,-1 0 1 0 0,0 0-1 0 0,1 0 0 0 0,-1-1 0 0 0,-1 1 0 0 0,1-1 0 0 0,0 1 0 0 0,-1-1 0 0 0,2-3 0 0 0,-2 1-27 0 0,1 1-1 0 0,-1-1 0 0 0,0 0 0 0 0,0 0 0 0 0,0 0 0 0 0,-1 1 1 0 0,0-1-1 0 0,0 0 0 0 0,-1 0 0 0 0,0 0 0 0 0,0 0 1 0 0,0 1-1 0 0,-1-1 0 0 0,-3-9 0 0 0,-3 1-398 0 0,0 0 0 0 0,0 1 1 0 0,-1 0-1 0 0,-20-21 0 0 0,28 34 356 0 0,-11-17-1265 0 0,11 17 1175 0 0,1-1 0 0 0,0 1 1 0 0,0 0-1 0 0,-1 0 0 0 0,1-1 0 0 0,0 1 0 0 0,0 0 0 0 0,0-1 0 0 0,-1 1 0 0 0,1 0 0 0 0,0-1 0 0 0,0 1 0 0 0,0 0 0 0 0,0-1 0 0 0,0 1 0 0 0,0 0 0 0 0,0-1 0 0 0,0 1 0 0 0,0-1 0 0 0,0 1 0 0 0,0 0 1 0 0,0-1-1 0 0,0 1 0 0 0,0 0 0 0 0,0-1 0 0 0,0 1 0 0 0,0-1 0 0 0,0 1 0 0 0,0 0 0 0 0,1-1 0 0 0,-1 1 0 0 0,0 0 0 0 0,0-1 0 0 0,0 1 0 0 0,1 0 0 0 0,-1 0 0 0 0,0-1 0 0 0,0 1 0 0 0,1 0 0 0 0,-1 0 1 0 0,0-1-1 0 0,1 1 0 0 0,-1 0 0 0 0,0 0 0 0 0,1 0 0 0 0,-1-1 0 0 0,1 1 0 0 0,24-5-8123 0 0,0-2 2936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1604 0 0,'0'0'11279'0'0,"13"15"-10081"0"0,39 48-221 0 0,-47-56-716 0 0,0 0-1 0 0,0 1 1 0 0,-1-1 0 0 0,0 1 0 0 0,6 15-1 0 0,-8-18-117 0 0,0 0-1 0 0,1 1 1 0 0,-1-1-1 0 0,6 8 1 0 0,-4-8 3 0 0,0 0 1 0 0,0 0-1 0 0,0-1 1 0 0,1 1-1 0 0,-1-1 1 0 0,1 0-1 0 0,7 4 1 0 0,-10-7-45 0 0,-1 1 0 0 0,1-1 0 0 0,0-1 0 0 0,1 1 0 0 0,-1 0 1 0 0,0 0-1 0 0,0-1 0 0 0,0 1 0 0 0,0-1 0 0 0,1 0 0 0 0,-1 0 0 0 0,0 0 0 0 0,0 0 0 0 0,0 0 0 0 0,1 0 0 0 0,-1 0 1 0 0,0-1-1 0 0,0 1 0 0 0,0-1 0 0 0,0 1 0 0 0,0-1 0 0 0,1 0 0 0 0,2-2 0 0 0,-3 1-47 0 0,0 1-1 0 0,0-1 1 0 0,-1 0 0 0 0,1 0-1 0 0,0 0 1 0 0,-1 0-1 0 0,0 0 1 0 0,1 0-1 0 0,-1 0 1 0 0,0 0-1 0 0,0 0 1 0 0,0-1 0 0 0,-1 1-1 0 0,1 0 1 0 0,0-1-1 0 0,-1 1 1 0 0,0 0-1 0 0,1-1 1 0 0,-1 1 0 0 0,0-1-1 0 0,0 1 1 0 0,-1-5-1 0 0,1 2 38 0 0,-1 0-1 0 0,0-1 0 0 0,0 1 1 0 0,0 0-1 0 0,0 0 1 0 0,-1 0-1 0 0,0 0 0 0 0,0 0 1 0 0,-5-7-1 0 0,0 3-169 0 0,0 0 0 0 0,-1 1 0 0 0,0 0 1 0 0,-1 0-1 0 0,1 1 0 0 0,-1 0 0 0 0,-1 1 0 0 0,1 0 0 0 0,-1 0 0 0 0,-1 1 0 0 0,1 0 0 0 0,-13-3 0 0 0,23 7-27 0 0,-1 1-1 0 0,0 0 1 0 0,1 0-1 0 0,-1-1 1 0 0,0 1-1 0 0,0 0 1 0 0,1 0-1 0 0,-1 0 1 0 0,0 0-1 0 0,1 0 1 0 0,-1 0-1 0 0,0 0 1 0 0,0 0-1 0 0,1 0 1 0 0,-1 0-1 0 0,0 0 1 0 0,-1 1-1 0 0,2-1-21 0 0,0 0 0 0 0,0 1-1 0 0,-1-1 1 0 0,1 0 0 0 0,0 1 0 0 0,0-1-1 0 0,0 0 1 0 0,0 0 0 0 0,-1 1-1 0 0,1-1 1 0 0,0 0 0 0 0,0 1 0 0 0,0-1-1 0 0,0 0 1 0 0,0 0 0 0 0,0 1 0 0 0,0-1-1 0 0,0 0 1 0 0,0 1 0 0 0,0-1-1 0 0,0 0 1 0 0,0 1 0 0 0,0-1 0 0 0,0 0-1 0 0,0 1 1 0 0,1-1 0 0 0,-1 1 0 0 0,1 0-474 0 0,-1 1 0 0 0,1 0 0 0 0,0-1 0 0 0,0 1 0 0 0,0-1 0 0 0,1 1 0 0 0,-1-1 0 0 0,0 1 0 0 0,0-1 0 0 0,1 0 0 0 0,-1 0 0 0 0,1 0 0 0 0,2 2 0 0 0,14 3-5204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2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488 634 6369 0 0,'0'0'6092'0'0,"5"-15"-4542"0"0,13-49 112 0 0,-17 61-1559 0 0,-1 0 0 0 0,1 0 1 0 0,-1 1-1 0 0,0-1 0 0 0,0 0 0 0 0,0 0 1 0 0,-1 0-1 0 0,1 0 0 0 0,-1 0 0 0 0,1 1 1 0 0,-1-1-1 0 0,0 0 0 0 0,0 0 0 0 0,0 1 1 0 0,-1-1-1 0 0,1 1 0 0 0,0-1 0 0 0,-1 1 1 0 0,0 0-1 0 0,0-1 0 0 0,1 1 1 0 0,-4-2-1 0 0,2-1 48 0 0,-4-2 12 0 0,-1 0-1 0 0,1 0 1 0 0,-1 0-1 0 0,0 1 1 0 0,-1 0-1 0 0,1 1 1 0 0,-1 0-1 0 0,0 0 1 0 0,-1 1 0 0 0,1 0-1 0 0,-13-4 1 0 0,5 4-68 0 0,1 0 0 0 0,0 2 0 0 0,-1-1 0 0 0,0 2 0 0 0,1 0 0 0 0,-22 2 0 0 0,25 1-73 0 0,0 0 0 0 0,1 1 0 0 0,0 0 0 0 0,-1 0 0 0 0,1 2 0 0 0,0-1 0 0 0,1 2 0 0 0,-1-1 0 0 0,1 2 0 0 0,0-1 0 0 0,0 2 0 0 0,-16 13 0 0 0,21-15-27 0 0,1-1 0 0 0,-1 1-1 0 0,1 0 1 0 0,0 0 0 0 0,0 0-1 0 0,0 1 1 0 0,1 0-1 0 0,0 0 1 0 0,1 0 0 0 0,-1 0-1 0 0,1 0 1 0 0,1 1 0 0 0,-1 0-1 0 0,1-1 1 0 0,1 1-1 0 0,-1 0 1 0 0,1 0 0 0 0,1 0-1 0 0,0 0 1 0 0,0 0 0 0 0,1 12-1 0 0,0-16 6 0 0,0 0-1 0 0,0 0 1 0 0,1 0-1 0 0,-1 0 1 0 0,1 0-1 0 0,0 0 1 0 0,0 0-1 0 0,0-1 0 0 0,0 1 1 0 0,0-1-1 0 0,1 0 1 0 0,0 1-1 0 0,3 2 1 0 0,-1-2 7 0 0,0 0 1 0 0,0 0 0 0 0,1-1-1 0 0,-1 0 1 0 0,1 0 0 0 0,-1 0-1 0 0,1-1 1 0 0,7 3-1 0 0,0-2 12 0 0,1 0-1 0 0,-1-1 0 0 0,1 0 0 0 0,0-1 0 0 0,0-1 1 0 0,-1 0-1 0 0,21-3 0 0 0,-23 2 1 0 0,0-2 0 0 0,0 1 0 0 0,0-2 0 0 0,0 1 0 0 0,-1-2 0 0 0,1 1 0 0 0,15-10 0 0 0,-12 4 4 0 0,-1 1-1 0 0,0-2 0 0 0,0 0 0 0 0,17-19 0 0 0,-7 2 28 0 0,-2 0 0 0 0,-1-1 0 0 0,-2-1 0 0 0,20-41 0 0 0,-14 17 75 0 0,29-90 0 0 0,2-61 813 0 0,-50 184-721 0 0,1 1 194 0 0,-6 18-385 0 0,0 6-74 0 0,-10 33-232 0 0,-5 10 320 0 0,-145 395-1315 0 0,133-388 565 0 0,-19 46-973 0 0,41-88 936 0 0,1 0 0 0 0,1 0 1 0 0,0 0-1 0 0,1 0 0 0 0,0 0 1 0 0,0 21-1 0 0,2-30 473 0 0,0 0-133 0 0,0 0 0 0 0,-1 1 0 0 0,2-1 1 0 0,-1 0-1 0 0,0 0 0 0 0,1 1 0 0 0,-1-1 1 0 0,1 0-1 0 0,0 0 0 0 0,0 0 0 0 0,0 0 1 0 0,1 0-1 0 0,-1 0 0 0 0,1 0 0 0 0,-1 0 1 0 0,1 0-1 0 0,0-1 0 0 0,0 1 0 0 0,4 3 1 0 0,3 0-1579 0 0,1 0 1 0 0,15 6 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217 347 1212 0 0,'19'-2'436'0'0,"60"-6"1503"0"0,-61 5 80 0 0,22-6 0 0 0,-27 4-1416 0 0,0 0-1 0 0,-1 0 1 0 0,1-1 0 0 0,-1-1-1 0 0,22-15 1 0 0,-28 17-240 0 0,0 0-1 0 0,0 0 1 0 0,-1 0 0 0 0,0 0 0 0 0,0-1-1 0 0,0 0 1 0 0,0 0 0 0 0,-1 0 0 0 0,0-1-1 0 0,-1 1 1 0 0,4-9 0 0 0,-5 11-200 0 0,-1 0 1 0 0,0 0 0 0 0,0 0-1 0 0,0 0 1 0 0,0-1 0 0 0,-1 1-1 0 0,1 0 1 0 0,-1 0 0 0 0,0-1-1 0 0,0 1 1 0 0,-1 0 0 0 0,1-1-1 0 0,-1 1 1 0 0,0 0-1 0 0,0 0 1 0 0,-1 0 0 0 0,1 0-1 0 0,-1 0 1 0 0,0 0 0 0 0,-3-6-1 0 0,-1 2-53 0 0,-1 0-1 0 0,1 1 1 0 0,-1 0-1 0 0,-1 0 0 0 0,1 0 1 0 0,-1 1-1 0 0,-1 0 1 0 0,1 1-1 0 0,-1-1 0 0 0,0 2 1 0 0,0-1-1 0 0,0 1 1 0 0,-1 1-1 0 0,-14-4 0 0 0,5 2-4 0 0,1 2 1 0 0,-1 0-1 0 0,0 1 0 0 0,0 1 0 0 0,0 0 0 0 0,-35 5 0 0 0,40-2-87 0 0,0 1 0 0 0,0 1 0 0 0,1 0-1 0 0,-1 1 1 0 0,1 0 0 0 0,0 1 0 0 0,-12 8-1 0 0,17-10-18 0 0,-1 2 0 0 0,2-1 0 0 0,-1 1-1 0 0,1 0 1 0 0,0 0 0 0 0,0 1-1 0 0,0 0 1 0 0,1 0 0 0 0,0 1 0 0 0,1 0-1 0 0,-6 10 1 0 0,8-13-2 0 0,2-1 0 0 0,-1 1 1 0 0,1-1-1 0 0,-1 1 0 0 0,1-1 0 0 0,0 1 1 0 0,1 0-1 0 0,-1 0 0 0 0,1-1 0 0 0,0 1 0 0 0,0 0 1 0 0,1 0-1 0 0,-1-1 0 0 0,1 1 0 0 0,0 0 0 0 0,0-1 1 0 0,1 1-1 0 0,-1-1 0 0 0,1 1 0 0 0,0-1 1 0 0,0 0-1 0 0,1 0 0 0 0,-1 1 0 0 0,1-2 0 0 0,0 1 1 0 0,0 0-1 0 0,6 5 0 0 0,3 2 7 0 0,-1-1-1 0 0,1-1 1 0 0,1 0 0 0 0,0-1-1 0 0,0 0 1 0 0,1-1 0 0 0,19 8-1 0 0,103 27 81 0 0,-21-8-64 0 0,-101-30-19 0 0,13 6 65 0 0,-26-10-53 0 0,0 1 0 0 0,0-1-1 0 0,0 1 1 0 0,0-1 0 0 0,0 1-1 0 0,0 0 1 0 0,0-1 0 0 0,0 1-1 0 0,-1 0 1 0 0,1 0 0 0 0,0-1-1 0 0,0 1 1 0 0,-1 0-1 0 0,1 0 1 0 0,-1 0 0 0 0,1 0-1 0 0,-1 0 1 0 0,1 0 0 0 0,-1 0-1 0 0,1 1 1 0 0,-1-1 1 0 0,0 0-1 0 0,-1-1 1 0 0,1 1-1 0 0,0 0 1 0 0,0-1 0 0 0,-1 1-1 0 0,1 0 1 0 0,0 0-1 0 0,-1-1 1 0 0,1 1 0 0 0,-1-1-1 0 0,1 1 1 0 0,-1 0-1 0 0,1-1 1 0 0,-1 1 0 0 0,1-1-1 0 0,-1 1 1 0 0,0-1-1 0 0,1 0 1 0 0,-1 1 0 0 0,0-1-1 0 0,-1 1 1 0 0,-17 8 185 0 0,16-8-148 0 0,-46 17 173 0 0,-85 19-1 0 0,122-34-264 0 0,-39 6-626 0 0,37-7-430 0 0,1 0 0 0 0,0 1 1 0 0,-1 0-1 0 0,-20 9 0 0 0,33-12 859 0 0,1 1 9 0 0,-1-1-1 0 0,1 0 1 0 0,-1 0-1 0 0,1 0 1 0 0,0 0-1 0 0,-1 0 0 0 0,1 1 1 0 0,0-1-1 0 0,-1 0 1 0 0,1 0-1 0 0,0 1 1 0 0,-1-1-1 0 0,1 0 0 0 0,0 1 1 0 0,0-1-1 0 0,-1 0 1 0 0,1 0-1 0 0,0 1 0 0 0,0-1 1 0 0,0 1-1 0 0,-1-1 1 0 0,1 0-1 0 0,0 1 1 0 0,0 0-1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431 198 3708 0 0,'0'0'10065'0'0,"-7"-16"-8547"0"0,-24-50-93 0 0,28 59-1217 0 0,-1 0-1 0 0,-1 1 1 0 0,1-1-1 0 0,-1 1 1 0 0,0 0-1 0 0,-1 0 1 0 0,1 1-1 0 0,-1 0 1 0 0,0 0-1 0 0,-1 0 1 0 0,1 1-1 0 0,-9-5 1 0 0,7 5-42 0 0,-1-2-65 0 0,-2 1 0 0 0,1 1 1 0 0,0 0-1 0 0,-1 0 0 0 0,0 1 1 0 0,0 1-1 0 0,0 0 0 0 0,0 0 1 0 0,0 1-1 0 0,0 0 0 0 0,0 1 1 0 0,0 0-1 0 0,-1 1 0 0 0,1 0 0 0 0,0 1 1 0 0,0 0-1 0 0,0 1 0 0 0,1 0 1 0 0,-1 1-1 0 0,-13 7 0 0 0,19-9-93 0 0,0 1-1 0 0,0 0 0 0 0,1 1 0 0 0,0-1 1 0 0,0 1-1 0 0,0 0 0 0 0,0 0 0 0 0,0 0 0 0 0,1 1 1 0 0,0-1-1 0 0,0 1 0 0 0,0-1 0 0 0,0 1 1 0 0,1 0-1 0 0,0 0 0 0 0,0 1 0 0 0,0-1 1 0 0,0 0-1 0 0,1 1 0 0 0,0-1 0 0 0,0 0 1 0 0,1 1-1 0 0,0 0 0 0 0,0-1 0 0 0,0 1 1 0 0,0-1-1 0 0,1 1 0 0 0,0-1 0 0 0,0 0 1 0 0,0 1-1 0 0,1-1 0 0 0,0 0 0 0 0,0 1 1 0 0,0-1-1 0 0,4 6 0 0 0,0-3-3 0 0,0-1-1 0 0,0 1 1 0 0,0-1-1 0 0,1 0 1 0 0,0-1-1 0 0,1 0 1 0 0,-1 0 0 0 0,1 0-1 0 0,0-1 1 0 0,1 0-1 0 0,-1-1 1 0 0,1 0-1 0 0,13 5 1 0 0,-4-4-589 0 0,1 0 0 0 0,0-1 0 0 0,0 0 0 0 0,0-2 0 0 0,33 0 0 0 0,-45-1-258 0 0,0-2 1 0 0,-1 1-1 0 0,1-1 0 0 0,7-1 0 0 0,-11 1-258 0 0,0 0-1 0 0,1-1 1 0 0,-1 1-1 0 0,0-1 1 0 0,0 1-1 0 0,4-4 1 0 0,12-12-5483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7453 0 0,'45'-60'3508'0'0,"-34"44"-921"0"0,-12 12-1706 0 0,-1 1 1073 0 0,11 3-23 0 0,-2 4-1716 0 0,1-1 0 0 0,-1 1 0 0 0,1 0 0 0 0,-1 1 0 0 0,-1-1 0 0 0,8 7 0 0 0,35 36 786 0 0,-48-46-990 0 0,10 10 40 0 0,0 0-1 0 0,-1 2 1 0 0,0-1 0 0 0,-1 1-1 0 0,0 1 1 0 0,-1-1-1 0 0,-1 1 1 0 0,0 1 0 0 0,7 22-1 0 0,-14-37-44 0 0,0 0 0 0 0,0 0 0 0 0,0 0 0 0 0,0 0 0 0 0,0 0 0 0 0,0 0 0 0 0,0 0 0 0 0,0 0 0 0 0,0 0 0 0 0,0 0 0 0 0,0 0 0 0 0,0 0 0 0 0,0 0 0 0 0,0 0 0 0 0,0 0 0 0 0,0 0 0 0 0,0 0 0 0 0,0 0 0 0 0,0 0 0 0 0,0 0 0 0 0,0-1 0 0 0,0 1 0 0 0,0 0 0 0 0,0 0 0 0 0,1 0 0 0 0,-1 0 0 0 0,0 0 0 0 0,0 0 0 0 0,0 0 0 0 0,0 0 0 0 0,0 0 0 0 0,0 0 0 0 0,0 0 0 0 0,0 0 0 0 0,0 0 0 0 0,0 0 0 0 0,0 0 0 0 0,0 0 0 0 0,0 0 0 0 0,0 0 0 0 0,0 0 0 0 0,0 0 0 0 0,0 0 0 0 0,0 0 0 0 0,0 0 0 0 0,0 0 0 0 0,0 0 0 0 0,0 0 0 0 0,0 0 0 0 0,1 1 0 0 0,-1-1 0 0 0,0 0 0 0 0,0 0 0 0 0,0 0 0 0 0,0 0 0 0 0,0 0 0 0 0,0 0 0 0 0,0 0 0 0 0,0 0 0 0 0,0 0 0 0 0,0 0 0 0 0,0 0 0 0 0,0 0 0 0 0,3-8 157 0 0,4-19-226 0 0,0 0-61 0 0,-2 10 70 0 0,2 0 1 0 0,0 1 0 0 0,1 0-1 0 0,1 0 1 0 0,18-26 0 0 0,-23 37 41 0 0,1-1 0 0 0,-1 1 0 0 0,1 0 1 0 0,0 0-1 0 0,0 0 0 0 0,1 1 0 0 0,-1 0 1 0 0,1 0-1 0 0,0 1 0 0 0,0-1 1 0 0,0 1-1 0 0,1 0 0 0 0,-1 1 0 0 0,1 0 1 0 0,-1 0-1 0 0,1 0 0 0 0,13-1 0 0 0,-12 2 35 0 0,0 1-1 0 0,1 0 0 0 0,-1 1 0 0 0,0 0 1 0 0,0 0-1 0 0,1 1 0 0 0,-1 0 1 0 0,0 1-1 0 0,-1-1 0 0 0,1 1 0 0 0,0 1 1 0 0,-1 0-1 0 0,0 0 0 0 0,1 0 1 0 0,-2 1-1 0 0,1 0 0 0 0,-1 0 0 0 0,1 0 1 0 0,-1 1-1 0 0,9 12 0 0 0,-11-13-19 0 0,1 1-1 0 0,-1-1 1 0 0,0 1 0 0 0,-1 0-1 0 0,1 1 1 0 0,-1-1-1 0 0,-1 1 1 0 0,1-1-1 0 0,-1 1 1 0 0,0 0 0 0 0,0 0-1 0 0,-1 0 1 0 0,1 11-1 0 0,-2-18 3 0 0,0 0 0 0 0,0 0 0 0 0,0 0 0 0 0,0 0-1 0 0,0 0 1 0 0,0 0 0 0 0,-1 0 0 0 0,1 0 0 0 0,0 0-1 0 0,0 0 1 0 0,0 0 0 0 0,0 0 0 0 0,0-1 0 0 0,0 1-1 0 0,0 0 1 0 0,0 0 0 0 0,0 0 0 0 0,0 0 0 0 0,0 0 0 0 0,0 0-1 0 0,0 0 1 0 0,-1 0 0 0 0,1 0 0 0 0,0 0 0 0 0,0 0-1 0 0,0 0 1 0 0,0 0 0 0 0,0 0 0 0 0,0 0 0 0 0,0 0-1 0 0,0 0 1 0 0,0 0 0 0 0,0 0 0 0 0,0 0 0 0 0,-1 0-1 0 0,1 1 1 0 0,0-1 0 0 0,0 0 0 0 0,0 0 0 0 0,0 0 0 0 0,0 0-1 0 0,0 0 1 0 0,0 0 0 0 0,0 0 0 0 0,0 0 0 0 0,0 0-1 0 0,0 0 1 0 0,0 0 0 0 0,0 0 0 0 0,0 0 0 0 0,0 0-1 0 0,0 0 1 0 0,0 1 0 0 0,0-1 0 0 0,0 0 0 0 0,0 0 0 0 0,-1 0-1 0 0,1 0 1 0 0,0 0 0 0 0,0 0 0 0 0,0 0 0 0 0,0 0-1 0 0,-4-6 203 0 0,2-4-184 0 0,0 0-1 0 0,1 0 0 0 0,0 0 1 0 0,0 1-1 0 0,1-1 1 0 0,0 0-1 0 0,1 0 0 0 0,0 0 1 0 0,1 0-1 0 0,0 0 0 0 0,0 1 1 0 0,7-18-1 0 0,1 3 42 0 0,1 0-1 0 0,0 1 1 0 0,28-38-1 0 0,-33 53-18 0 0,0-1 0 0 0,0 1 0 0 0,1 1 0 0 0,0 0 0 0 0,1 0 1 0 0,0 0-1 0 0,13-8 0 0 0,-17 12-14 0 0,0 1 1 0 0,0 0-1 0 0,0 0 1 0 0,1 0-1 0 0,-1 0 1 0 0,1 1 0 0 0,0 0-1 0 0,-1 0 1 0 0,1 0-1 0 0,0 1 1 0 0,-1-1-1 0 0,1 1 1 0 0,0 0-1 0 0,0 0 1 0 0,-1 1 0 0 0,1 0-1 0 0,0-1 1 0 0,7 4-1 0 0,-7-2-34 0 0,0 1-1 0 0,0-1 1 0 0,0 1 0 0 0,0 0-1 0 0,-1 1 1 0 0,1-1-1 0 0,-1 1 1 0 0,0 0 0 0 0,0 0-1 0 0,0 0 1 0 0,-1 1-1 0 0,1-1 1 0 0,-1 1 0 0 0,0 0-1 0 0,4 10 1 0 0,1 2-50 0 0,-2 0 0 0 0,0 1 0 0 0,6 28-1 0 0,28 169-4191 0 0,-37-204 3597 0 0,-1 0-443 0 0,1 1 1 0 0,4 13 0 0 0,-5-22 193 0 0,0 1 0 0 0,-1-1 1 0 0,1 0-1 0 0,0 1 0 0 0,1-1 1 0 0,3 4-1 0 0,17 11-6567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4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0 956 1356 0 0,'0'0'19218'0'0,"7"13"-18464"0"0,0 0-567 0 0,4 6 183 0 0,-1 1-1 0 0,9 29 0 0 0,-7-12 1094 0 0,-16-53-1031 0 0,-10-24 0 0 0,7 22-459 0 0,-4-19 0 0 0,6 12-4 0 0,1 1 1 0 0,1-1-1 0 0,1 1 1 0 0,2-1 0 0 0,2-27-1 0 0,3 9-82 0 0,2 0 0 0 0,12-44 0 0 0,107-339-581 0 0,-121 414 709 0 0,34-97-51 0 0,-34 99 74 0 0,0 0 0 0 0,0 0 1 0 0,1 0-1 0 0,1 1 0 0 0,0 0 0 0 0,0 0 1 0 0,16-15-1 0 0,-22 23-27 0 0,1 0-1 0 0,-1 0 1 0 0,0 0 0 0 0,1 0-1 0 0,-1 0 1 0 0,0 1-1 0 0,1-1 1 0 0,-1 0 0 0 0,1 1-1 0 0,-1-1 1 0 0,1 1 0 0 0,-1 0-1 0 0,3-1 1 0 0,-3 1-14 0 0,-1 0 0 0 0,1 0 0 0 0,0 1 0 0 0,-1-1 1 0 0,1 0-1 0 0,0 0 0 0 0,-1 1 0 0 0,1-1 0 0 0,0 0 0 0 0,-1 1 0 0 0,1-1 0 0 0,-1 0 0 0 0,1 1 0 0 0,-1-1 0 0 0,1 1 0 0 0,-1-1 0 0 0,1 1 0 0 0,-1-1 1 0 0,1 1-1 0 0,-1-1 0 0 0,0 1 0 0 0,1 0 0 0 0,-1-1 0 0 0,0 1 0 0 0,1-1 0 0 0,-1 1 0 0 0,0 0 0 0 0,0-1 0 0 0,0 1 0 0 0,0 0 0 0 0,0-1 0 0 0,1 2 1 0 0,2 28 21 0 0,-1 0 0 0 0,-1 0 0 0 0,-1 0 0 0 0,-8 53 1 0 0,-3-10-440 0 0,-4 1 1 0 0,-3-2 0 0 0,-35 92 0 0 0,48-152 139 0 0,1-1-334 0 0,0-1 1 0 0,0 1-1 0 0,1 0 0 0 0,1 0 0 0 0,0 0 1 0 0,-1 14-1 0 0,3-25 497 0 0,0 1 0 0 0,0-1 0 0 0,0 0 0 0 0,0 1 0 0 0,0-1 0 0 0,0 1 0 0 0,0-1 0 0 0,0 0 0 0 0,0 1 0 0 0,0-1 0 0 0,0 0 0 0 0,0 1 0 0 0,0-1 0 0 0,0 1 0 0 0,0-1 0 0 0,0 0 0 0 0,0 1 0 0 0,0-1 0 0 0,1 1 0 0 0,-1-1 0 0 0,0 0 0 0 0,0 1 0 0 0,0-1 0 0 0,1 0 0 0 0,-1 0 0 0 0,0 1 0 0 0,0-1 0 0 0,1 0 0 0 0,-1 1 0 0 0,0-1 0 0 0,1 0 0 0 0,-1 0 0 0 0,0 0 0 0 0,1 1 0 0 0,-1-1 0 0 0,0 0 0 0 0,1 0 0 0 0,-1 0 0 0 0,1 0 0 0 0,-1 0 0 0 0,0 0 0 0 0,1 0 0 0 0,-1 1-1 0 0,1-1 1 0 0,-1 0 0 0 0,0 0 0 0 0,1-1 0 0 0,-1 1 0 0 0,1 0 0 0 0,11 0-4684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1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7837 0 0,'0'0'13463'0'0,"-12"15"-13205"0"0,-39 47-115 0 0,49-59-138 0 0,0-1 1 0 0,0 1-1 0 0,0 0 0 0 0,0 0 0 0 0,0 0 0 0 0,1 0 0 0 0,0 0 0 0 0,-1 0 1 0 0,1 0-1 0 0,0 0 0 0 0,0 0 0 0 0,1 1 0 0 0,-2 5 0 0 0,2 0-6 0 0,-2 3-88 0 0,1 1 0 0 0,0 18 0 0 0,1-28-32 0 0,0 0-1 0 0,1 0 0 0 0,-1 0 1 0 0,0 0-1 0 0,1 0 0 0 0,0-1 1 0 0,0 1-1 0 0,0 0 0 0 0,0 0 0 0 0,0-1 1 0 0,1 1-1 0 0,-1-1 0 0 0,1 1 1 0 0,-1-1-1 0 0,1 1 0 0 0,3 2 0 0 0,-2-2-247 0 0,1-1 0 0 0,-1 0 0 0 0,1 1-1 0 0,-1-1 1 0 0,1 0 0 0 0,0-1 0 0 0,0 1-1 0 0,0-1 1 0 0,8 2 0 0 0,-2-1-2360 0 0,1-1-1 0 0,16-1 1 0 0,-26 0 2386 0 0,18 0-6422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6281 0 0,'0'0'10083'0'0,"16"2"-9625"0"0,1 0-333 0 0,-6-1-60 0 0,0 1 0 0 0,0-1 1 0 0,0 2-1 0 0,0 0 0 0 0,-1 0 1 0 0,0 1-1 0 0,14 6 1 0 0,14 10 194 0 0,67 31 467 0 0,-87-43-529 0 0,1-1 1 0 0,1-1-1 0 0,31 7 0 0 0,-43-12-98 0 0,-1 0-1 0 0,0 0 1 0 0,0-1 0 0 0,1 0-1 0 0,-1 0 1 0 0,0-1-1 0 0,1 0 1 0 0,12-3-1 0 0,-17 3-56 0 0,-1 0-1 0 0,1 0 1 0 0,0 0-1 0 0,-1-1 0 0 0,1 1 1 0 0,-1-1-1 0 0,0 0 1 0 0,1 0-1 0 0,-1 0 1 0 0,0 0-1 0 0,0 0 1 0 0,0 0-1 0 0,0-1 1 0 0,-1 1-1 0 0,1 0 1 0 0,-1-1-1 0 0,1 1 1 0 0,-1-1-1 0 0,0 0 1 0 0,0 0-1 0 0,0 1 1 0 0,0-1-1 0 0,0 0 0 0 0,0-4 1 0 0,-1 3-28 0 0,1 0 0 0 0,-1-1 0 0 0,0 0 1 0 0,0 1-1 0 0,0-1 0 0 0,-1 1 0 0 0,1 0 0 0 0,-1-1 0 0 0,0 1 1 0 0,-1-1-1 0 0,1 1 0 0 0,-1 0 0 0 0,1 0 0 0 0,-1 0 0 0 0,-1 0 1 0 0,1 0-1 0 0,0 0 0 0 0,-1 0 0 0 0,0 1 0 0 0,0-1 0 0 0,0 1 1 0 0,0 0-1 0 0,-1 0 0 0 0,1 0 0 0 0,-1 1 0 0 0,1-1 0 0 0,-8-3 1 0 0,0 0-1 0 0,-1 1 1 0 0,0 1 0 0 0,0-1 0 0 0,0 2 0 0 0,-1 0 0 0 0,1 0-1 0 0,-1 1 1 0 0,0 1 0 0 0,0 0 0 0 0,1 1 0 0 0,-1 0-1 0 0,0 1 1 0 0,-25 5 0 0 0,33-5 5 0 0,0 0 0 0 0,0 1 0 0 0,0 0 0 0 0,1 0 1 0 0,-1 0-1 0 0,0 0 0 0 0,1 1 0 0 0,-1 0 0 0 0,1 0 0 0 0,0 0 0 0 0,0 0 0 0 0,0 1 0 0 0,1 0 1 0 0,-1-1-1 0 0,1 1 0 0 0,0 1 0 0 0,0-1 0 0 0,0 0 0 0 0,0 1 0 0 0,1-1 0 0 0,-4 10 1 0 0,4-7 12 0 0,0 0 1 0 0,1 0-1 0 0,-1 0 1 0 0,1 1-1 0 0,1-1 1 0 0,-1 0-1 0 0,1 1 1 0 0,1-1-1 0 0,-1 1 1 0 0,1-1 0 0 0,1 0-1 0 0,-1 0 1 0 0,1 1-1 0 0,5 11 1 0 0,1-2 56 0 0,0-1 0 0 0,1-1 0 0 0,1 0 0 0 0,1 0 0 0 0,0-1 0 0 0,1 0 0 0 0,18 16 0 0 0,-6-8-77 0 0,2-1 1 0 0,1-1-1 0 0,31 18 0 0 0,-46-31-168 0 0,0-1 0 0 0,0 0-1 0 0,1-1 1 0 0,0-1 0 0 0,0 0-1 0 0,0 0 1 0 0,1-1 0 0 0,-1-1 0 0 0,1 0-1 0 0,25-1 1 0 0,-25-2-770 0 0,0 0 0 0 0,-1-1 0 0 0,1 0 0 0 0,0-1 0 0 0,-1-1 0 0 0,18-7 0 0 0,-3-1-4260 0 0,14-7-2577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5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461 187 5929 0 0,'0'0'6189'0'0,"3"-14"-4432"0"0,1-2-971 0 0,2-29 1 0 0,-6 43-708 0 0,0-1 0 0 0,0 1 0 0 0,0 0 1 0 0,-1-1-1 0 0,1 1 0 0 0,-1 0 0 0 0,0 0 0 0 0,0-1 0 0 0,1 1 0 0 0,-1 0 1 0 0,-1 0-1 0 0,1 0 0 0 0,0 0 0 0 0,0 0 0 0 0,-1 0 0 0 0,1 1 0 0 0,-1-1 1 0 0,0 0-1 0 0,1 1 0 0 0,-1-1 0 0 0,0 1 0 0 0,0-1 0 0 0,0 1 0 0 0,0 0 1 0 0,-2-1-1 0 0,-2-1 73 0 0,-7-5 107 0 0,-1 1 1 0 0,1 0-1 0 0,-2 1 0 0 0,1 1 1 0 0,0 0-1 0 0,-1 1 1 0 0,-28-4-1 0 0,-1 3 435 0 0,-63 2 0 0 0,97 3-613 0 0,0 0 0 0 0,-1 1 1 0 0,1 0-1 0 0,-1 1 0 0 0,1 0 0 0 0,0 1 0 0 0,0 0 0 0 0,-10 5 0 0 0,17-7-81 0 0,1 0 0 0 0,-1 1 1 0 0,1-1-1 0 0,-1 1 0 0 0,1-1 0 0 0,0 1 0 0 0,-1 0 0 0 0,1 0 0 0 0,0 0 0 0 0,0 0 0 0 0,1 0 0 0 0,-1 1 1 0 0,0-1-1 0 0,1 0 0 0 0,-1 1 0 0 0,1-1 0 0 0,0 1 0 0 0,0 0 0 0 0,0-1 0 0 0,0 1 0 0 0,0 0 0 0 0,1 0 1 0 0,-1-1-1 0 0,1 1 0 0 0,0 0 0 0 0,0 0 0 0 0,0 0 0 0 0,0 0 0 0 0,0 0 0 0 0,1-1 0 0 0,-1 1 0 0 0,1 0 1 0 0,1 5-1 0 0,0-4 1 0 0,0 1 0 0 0,0-1 0 0 0,0 1 0 0 0,1-1 0 0 0,0 0 0 0 0,0 0 0 0 0,0 0 0 0 0,5 5 0 0 0,33 27 65 0 0,64 38-37 0 0,-70-51 2 0 0,-1 1 0 0 0,-1 2 0 0 0,38 37 0 0 0,-66-57 9 0 0,1 1 0 0 0,-2-1-1 0 0,1 1 1 0 0,-1 0-1 0 0,6 10 1 0 0,-9-15-15 0 0,-1 0 1 0 0,1 0-1 0 0,0 1 0 0 0,0-1 1 0 0,-1 0-1 0 0,0 1 0 0 0,1-1 1 0 0,-1 1-1 0 0,0 4 1 0 0,0-6-3 0 0,-1 0 0 0 0,1 0 1 0 0,0 1-1 0 0,-1-1 1 0 0,1 0-1 0 0,-1 1 0 0 0,1-1 1 0 0,-1 0-1 0 0,0 0 0 0 0,1 0 1 0 0,-1 0-1 0 0,0 0 0 0 0,0 0 1 0 0,0 0-1 0 0,0 0 1 0 0,0 0-1 0 0,0 0 0 0 0,0 0 1 0 0,-1 0-1 0 0,-5 3 116 0 0,0 0 0 0 0,-1-1-1 0 0,1 0 1 0 0,-1 0 0 0 0,0 0 0 0 0,-10 1-1 0 0,-51 5 5 0 0,58-7-126 0 0,-7 0-167 0 0,0-1 0 0 0,-1 0 0 0 0,-27-3 0 0 0,44 1 44 0 0,1 1 0 0 0,-1 0 0 0 0,1 0 0 0 0,-1-1-1 0 0,0 1 1 0 0,1-1 0 0 0,0 0 0 0 0,-1 1 0 0 0,1-1-1 0 0,-1 0 1 0 0,1 0 0 0 0,0 0 0 0 0,-1 0 0 0 0,1 0-1 0 0,0 0 1 0 0,0 0 0 0 0,0 0 0 0 0,0-1 0 0 0,0 1-1 0 0,0 0 1 0 0,0-1 0 0 0,0 1 0 0 0,1 0 0 0 0,-1-1-1 0 0,-1-2 1 0 0,2 2-205 0 0,0-1 0 0 0,-1 1 0 0 0,1 0 0 0 0,0 0-1 0 0,0 0 1 0 0,0 0 0 0 0,1-1 0 0 0,-1 1 0 0 0,0 0 0 0 0,1 0 0 0 0,0 0 0 0 0,-1 0-1 0 0,1 0 1 0 0,0 0 0 0 0,0 0 0 0 0,0 0 0 0 0,0 0 0 0 0,3-3 0 0 0,14-15-3689 0 0,-1 0-1056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5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5064 0 0,'0'0'5832'0'0,"16"-3"-3481"0"0,51-9-329 0 0,-63 11-1784 0 0,0 0 0 0 0,0 1-1 0 0,0 0 1 0 0,0-1 0 0 0,0 2 0 0 0,0-1 0 0 0,0 0 0 0 0,-1 1 0 0 0,6 1 0 0 0,-7-1-145 0 0,-1-1 0 0 0,1 1 1 0 0,-1 0-1 0 0,1 0 1 0 0,-1-1-1 0 0,1 1 1 0 0,-1 0-1 0 0,1 1 1 0 0,-1-1-1 0 0,0 0 1 0 0,0 0-1 0 0,0 1 1 0 0,0-1-1 0 0,0 0 0 0 0,1 3 1 0 0,1 1 50 0 0,-2 0-1 0 0,1 1 1 0 0,-1 0 0 0 0,0-1-1 0 0,0 1 1 0 0,0 0 0 0 0,-1 0 0 0 0,0-1-1 0 0,0 7 1 0 0,0-8-89 0 0,-4 103 474 0 0,1 31-1898 0 0,4-110-887 0 0,7 35 0 0 0,-3-45-1721 0 0,3-9-1332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6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18 166 10845 0 0,'0'0'4502'0'0,"-3"-15"-2872"0"0,-9-51-55 0 0,11 63-1491 0 0,1 0-1 0 0,-1 1 0 0 0,1-1 0 0 0,0 1 0 0 0,0-1 1 0 0,0 0-1 0 0,0 1 0 0 0,1-1 0 0 0,-1 1 0 0 0,1-1 1 0 0,-1 1-1 0 0,1-1 0 0 0,0 1 0 0 0,0-1 0 0 0,0 1 1 0 0,1 0-1 0 0,-1-1 0 0 0,0 1 0 0 0,1 0 0 0 0,-1 0 1 0 0,1 0-1 0 0,0 0 0 0 0,0 0 0 0 0,0 1 0 0 0,0-1 1 0 0,0 0-1 0 0,0 1 0 0 0,3-2 0 0 0,2 0-21 0 0,0 0 0 0 0,0 1 0 0 0,0 0 0 0 0,0 0 0 0 0,0 1 0 0 0,0-1 0 0 0,12 1 0 0 0,0 0-47 0 0,0 1 0 0 0,0 0 1 0 0,-1 2-1 0 0,24 4 0 0 0,-33-4-26 0 0,0 0-1 0 0,-1 1 1 0 0,1 0-1 0 0,-1 0 1 0 0,1 1-1 0 0,-1 0 1 0 0,-1 0-1 0 0,1 1 1 0 0,0 0-1 0 0,-1 0 1 0 0,7 7-1 0 0,-11-9 3 0 0,-1-1 0 0 0,0 1 1 0 0,1 0-1 0 0,-1 0 0 0 0,0-1 0 0 0,0 1 0 0 0,-1 1 0 0 0,1-1 0 0 0,-1 0 0 0 0,1 0 0 0 0,-1 1 0 0 0,0-1 0 0 0,0 0 1 0 0,-1 1-1 0 0,1-1 0 0 0,-1 1 0 0 0,1-1 0 0 0,-1 1 0 0 0,0-1 0 0 0,-1 1 0 0 0,1-1 0 0 0,0 1 0 0 0,-1-1 1 0 0,0 1-1 0 0,-2 6 0 0 0,-3 3 23 0 0,-1 1 0 0 0,0-1 0 0 0,-1-1 1 0 0,-19 24-1 0 0,-3 8 15 0 0,26-39-38 0 0,1 1-1 0 0,0 0 1 0 0,1 0 0 0 0,0 0 0 0 0,0 1 0 0 0,0-1-1 0 0,0 0 1 0 0,1 1 0 0 0,0 6 0 0 0,0-8 22 0 0,2 0-1 0 0,-1-1 1 0 0,0 1 0 0 0,1-1 0 0 0,0 1 0 0 0,0-1 0 0 0,0 0 0 0 0,0 1 0 0 0,1-1 0 0 0,0 0 0 0 0,-1 0 0 0 0,2 0 0 0 0,4 7 0 0 0,14 15 309 0 0,1-2 0 0 0,38 33 0 0 0,-37-36 28 0 0,-1 0 0 0 0,38 48 0 0 0,-58-66-338 0 0,0 1 0 0 0,1-1 0 0 0,-1 1 0 0 0,-1-1 0 0 0,1 1 0 0 0,0 0 0 0 0,-1 0 0 0 0,0 0 0 0 0,0 0 0 0 0,1 7 1 0 0,-2-9-7 0 0,0-1 1 0 0,0 1 0 0 0,0 0 0 0 0,-1-1-1 0 0,1 1 1 0 0,0-1 0 0 0,-1 1 0 0 0,1 0 0 0 0,-1-1-1 0 0,0 1 1 0 0,1-1 0 0 0,-1 1 0 0 0,0-1-1 0 0,0 0 1 0 0,0 1 0 0 0,0-1 0 0 0,0 0 0 0 0,0 1-1 0 0,0-1 1 0 0,-1 0 0 0 0,1 0 0 0 0,0 0 0 0 0,-1 0-1 0 0,1 0 1 0 0,-1-1 0 0 0,1 1 0 0 0,-1 0-1 0 0,-1 0 1 0 0,-12 4 42 0 0,-1 0 1 0 0,1-1-1 0 0,-1-1 0 0 0,0 0 0 0 0,-25 0 0 0 0,-82-4-550 0 0,113 1 363 0 0,9 0 130 0 0,-8-1-284 0 0,-1 1 1 0 0,1-1 0 0 0,-1-1-1 0 0,-16-4 1 0 0,24 5 64 0 0,0 0 0 0 0,0 0 0 0 0,0 0 0 0 0,0 0 0 0 0,0 0 1 0 0,1 0-1 0 0,-1 0 0 0 0,0-1 0 0 0,0 1 0 0 0,1 0 0 0 0,-1-1 0 0 0,-1-2 0 0 0,2 2-181 0 0,0 1 0 0 0,1-1 0 0 0,-1 1 0 0 0,1-1 0 0 0,-1 0 0 0 0,1 1 0 0 0,-1-1 0 0 0,1 1 0 0 0,0-1 0 0 0,0 0 0 0 0,0 1 0 0 0,0-1 0 0 0,0 0 0 0 0,0 1 0 0 0,0-1 0 0 0,1 1 0 0 0,-1-1 0 0 0,1 0 0 0 0,0-1 0 0 0,13-31-7647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6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387 216 6493 0 0,'13'-7'5488'0'0,"43"-23"-3202"0"0,-51 27-2035 0 0,-1 0 0 0 0,1 0 0 0 0,-1 0 1 0 0,0-1-1 0 0,0 1 0 0 0,0-1 0 0 0,-1 0 0 0 0,1 0 0 0 0,-1-1 0 0 0,0 1 0 0 0,0 0 0 0 0,0-1 0 0 0,-1 0 0 0 0,0 0 0 0 0,3-9 0 0 0,-4 12-166 0 0,0-1-1 0 0,-1 0 1 0 0,1 0-1 0 0,-1 0 1 0 0,0 1-1 0 0,0-1 1 0 0,0 0 0 0 0,-1 0-1 0 0,1 0 1 0 0,-1 1-1 0 0,1-1 1 0 0,-1 0-1 0 0,0 0 1 0 0,0 1 0 0 0,0-1-1 0 0,0 1 1 0 0,-1-1-1 0 0,1 1 1 0 0,-1 0-1 0 0,1-1 1 0 0,-1 1-1 0 0,0 0 1 0 0,0 0 0 0 0,0 0-1 0 0,0 0 1 0 0,0 0-1 0 0,-3-1 1 0 0,-3-2 12 0 0,0 1 1 0 0,0 0-1 0 0,-1 0 1 0 0,1 1-1 0 0,-1 0 1 0 0,0 1-1 0 0,0 0 1 0 0,-13-2-1 0 0,-2 2 59 0 0,-48 1 0 0 0,54 2-76 0 0,1 1 0 0 0,0 0 0 0 0,0 2 0 0 0,0 0 0 0 0,0 1 0 0 0,0 0 0 0 0,1 1 0 0 0,0 1 0 0 0,-22 13 0 0 0,29-15-27 0 0,2 0 0 0 0,-1 1 0 0 0,0 0 0 0 0,1 0 0 0 0,0 1 0 0 0,0-1 0 0 0,1 1 0 0 0,0 1 0 0 0,0 0 0 0 0,1-1 0 0 0,0 2 0 0 0,0-1 0 0 0,1 0 0 0 0,0 1 0 0 0,0 0 0 0 0,1 0 0 0 0,1 0 0 0 0,-4 18 0 0 0,5-19-8 0 0,0 1-1 0 0,1-1 0 0 0,0 0 1 0 0,1 1-1 0 0,0-1 1 0 0,0 0-1 0 0,1 0 1 0 0,0 0-1 0 0,0 0 1 0 0,1 0-1 0 0,0 0 0 0 0,0-1 1 0 0,7 13-1 0 0,-2-9 24 0 0,0-1 0 0 0,0 1-1 0 0,0-2 1 0 0,2 1 0 0 0,-1-1-1 0 0,1 0 1 0 0,21 14 0 0 0,1-3 5 0 0,1-2 0 0 0,1-2 0 0 0,1 0 0 0 0,0-3 0 0 0,1-1 0 0 0,0-1 0 0 0,69 10 0 0 0,4-7-36 0 0,154-1 0 0 0,-219-12-56 0 0,-13 0-184 0 0,0 0 0 0 0,0-2 0 0 0,44-8 0 0 0,-73 9 124 0 0,1-1 0 0 0,-1 1 0 0 0,0-1 0 0 0,0 0 0 0 0,0 1 0 0 0,0-1 0 0 0,0 0 0 0 0,0-1 0 0 0,0 1 0 0 0,0 0 0 0 0,0 0 0 0 0,2-3 0 0 0,-4 4 50 0 0,0 0-1 0 0,0-1 1 0 0,0 1 0 0 0,1 0 0 0 0,-1-1 0 0 0,0 1-1 0 0,0 0 1 0 0,0-1 0 0 0,0 1 0 0 0,0 0 0 0 0,0-1 0 0 0,0 1-1 0 0,0 0 1 0 0,0-1 0 0 0,0 1 0 0 0,0 0 0 0 0,0-1-1 0 0,0 1 1 0 0,0 0 0 0 0,0-1 0 0 0,0 1 0 0 0,0 0-1 0 0,0-1 1 0 0,0 1 0 0 0,0 0 0 0 0,0-1 0 0 0,-1 1-1 0 0,1-1 1 0 0,-1 0-39 0 0,0 0 0 0 0,0 0-1 0 0,0 0 1 0 0,0 0 0 0 0,-1 1 0 0 0,1-1-1 0 0,0 0 1 0 0,0 0 0 0 0,-1 1 0 0 0,1-1-1 0 0,-2 0 1 0 0,-15-4-842 0 0,-1-1 0 0 0,1 2 0 0 0,-28-3 0 0 0,-61 0-2433 0 0,69 5 1944 0 0,-50-2-2649 0 0,-39 1-1168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280 968 2480 0 0,'0'0'1722'0'0,"-13"2"-176"0"0,-81 15 238 0 0,-63 19 6337 0 0,156-36-7976 0 0,0 1 0 0 0,0-1 0 0 0,0 1 0 0 0,0-1 0 0 0,0 1 0 0 0,0-1 0 0 0,0 1 0 0 0,0 0 0 0 0,0-1 0 0 0,0 1 0 0 0,0 0 1 0 0,-1 1-1 0 0,2-1-113 0 0,0-1 0 0 0,-1 0 0 0 0,1 1 0 0 0,0-1 0 0 0,0 0 0 0 0,0 1 0 0 0,0-1 0 0 0,0 0 0 0 0,0 1 0 0 0,0-1 0 0 0,0 0 0 0 0,0 1 0 0 0,0-1 1 0 0,0 0-1 0 0,0 1 0 0 0,0-1 0 0 0,0 0 0 0 0,0 1 0 0 0,1-1 0 0 0,-1 0 0 0 0,0 1 0 0 0,0-1 0 0 0,0 0 0 0 0,0 1 0 0 0,1-1 0 0 0,-1 0 0 0 0,0 1 0 0 0,0-1 1 0 0,1 0-1 0 0,-1 0 0 0 0,0 1 0 0 0,0-1 0 0 0,1 0 0 0 0,-1 0 0 0 0,0 0 0 0 0,1 0 0 0 0,-1 1 0 0 0,0-1 0 0 0,1 0 0 0 0,-1 0 0 0 0,0 0 0 0 0,1 0 0 0 0,-1 0 1 0 0,0 0-1 0 0,1 0 0 0 0,0 0 0 0 0,8 3 271 0 0,2 0 0 0 0,-1-1 0 0 0,0 0 0 0 0,1 0 0 0 0,11-1 0 0 0,58-2 624 0 0,-68 0-825 0 0,200-24 775 0 0,4-18-516 0 0,-162 32-277 0 0,161-35 194 0 0,532-106 191 0 0,670-68 98 0 0,7 53-228 0 0,883-3 119 0 0,-2030 158-430 0 0,-229 10 0 0 0,366-20 21 0 0,-6-24-64 0 0,-391 43 25 0 0,5 0 25 0 0,1-1 0 0 0,-1-1 0 0 0,24-9 0 0 0,-44 13-25 0 0,1-1-1 0 0,0 1 0 0 0,-1 0 0 0 0,1-1 0 0 0,-1 1 1 0 0,0-1-1 0 0,1 0 0 0 0,-1 1 0 0 0,0-1 0 0 0,0 0 1 0 0,0-1-1 0 0,0 1 0 0 0,0 0 0 0 0,1-3 1 0 0,-3 3-14 0 0,1 1 0 0 0,-1 0 0 0 0,0 0 1 0 0,1 0-1 0 0,-1 0 0 0 0,0 0 1 0 0,0 0-1 0 0,0-1 0 0 0,0 1 0 0 0,0 0 1 0 0,0 0-1 0 0,0 0 0 0 0,-1 0 0 0 0,1-1 1 0 0,0 1-1 0 0,-1 0 0 0 0,1 0 1 0 0,0 0-1 0 0,-1 0 0 0 0,0 0 0 0 0,1 0 1 0 0,-1 0-1 0 0,1 0 0 0 0,-1 0 1 0 0,0 0-1 0 0,0 1 0 0 0,0-1 0 0 0,0 0 1 0 0,1 0-1 0 0,-1 1 0 0 0,0-1 1 0 0,0 0-1 0 0,0 1 0 0 0,-2-2 0 0 0,-9-4-122 0 0,0 0-1 0 0,0 1 1 0 0,-1 0-1 0 0,1 1 1 0 0,-1 0-1 0 0,0 1 1 0 0,-20-2-1 0 0,-97-1-915 0 0,106 5 846 0 0,-46 2-1131 0 0,-89 12 0 0 0,-80 26-6724 0 0,220-36 6987 0 0,-116 20-5919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4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570 613 3320 0 0,'0'0'12251'0'0,"-10"-8"-11587"0"0,-29-26-251 0 0,39 33-399 0 0,-1 1 0 0 0,0-1 0 0 0,1 1-1 0 0,-1-1 1 0 0,0 0 0 0 0,1 0 0 0 0,-1 1-1 0 0,1-1 1 0 0,-1 0 0 0 0,1 0 0 0 0,0 0 0 0 0,-1 1-1 0 0,1-1 1 0 0,0 0 0 0 0,-1 0 0 0 0,1 0 0 0 0,0 0-1 0 0,0-1 1 0 0,5-7 130 0 0,-2 6-93 0 0,5-8 63 0 0,0 1-1 0 0,1 0 1 0 0,0 1 0 0 0,1 0-1 0 0,12-9 1 0 0,56-34 357 0 0,-71 48-428 0 0,-1 0 1 0 0,1 0-1 0 0,-1 1 1 0 0,14-4 0 0 0,-19 6-40 0 0,0 1 1 0 0,0 0 0 0 0,1-1-1 0 0,-1 1 1 0 0,0 0-1 0 0,0 0 1 0 0,1 0 0 0 0,-1 0-1 0 0,0 0 1 0 0,1 0 0 0 0,-1 0-1 0 0,0 0 1 0 0,1 1-1 0 0,-1-1 1 0 0,0 0 0 0 0,0 1-1 0 0,0-1 1 0 0,1 1 0 0 0,-1-1-1 0 0,0 1 1 0 0,0 0 0 0 0,0-1-1 0 0,0 1 1 0 0,0 0-1 0 0,0 0 1 0 0,0 0 0 0 0,0 0-1 0 0,0 0 1 0 0,0 0 0 0 0,-1 0-1 0 0,1 0 1 0 0,0 0-1 0 0,-1 0 1 0 0,2 2 0 0 0,0 5 16 0 0,1 0 1 0 0,-1 0-1 0 0,-1-1 1 0 0,0 1-1 0 0,0 0 0 0 0,0 9 1 0 0,-4 47 171 0 0,-7-8-28 0 0,7-43-100 0 0,1 0-1 0 0,0 0 1 0 0,0 0 0 0 0,1 25-1 0 0,2-37-61 0 0,-1-1 0 0 0,0 1 1 0 0,1 0-1 0 0,-1 0 0 0 0,0-1 0 0 0,1 1 0 0 0,-1 0 0 0 0,1 0 0 0 0,-1-1 0 0 0,1 1 1 0 0,0-1-1 0 0,-1 1 0 0 0,1-1 0 0 0,0 1 0 0 0,-1-1 0 0 0,1 1 0 0 0,0-1 0 0 0,-1 1 1 0 0,1-1-1 0 0,0 0 0 0 0,0 1 0 0 0,0-1 0 0 0,-1 0 0 0 0,1 0 0 0 0,0 1 1 0 0,0-1-1 0 0,1 0 0 0 0,26 1 274 0 0,-25-1-217 0 0,9 0 77 0 0,12 0 64 0 0,0 0 0 0 0,0 2-1 0 0,0 0 1 0 0,30 8-1 0 0,-48-9-171 0 0,0 1 0 0 0,0 0 0 0 0,-1 0-1 0 0,1 1 1 0 0,-1 0 0 0 0,1-1-1 0 0,-1 2 1 0 0,0-1 0 0 0,0 1 0 0 0,0 0-1 0 0,-1 0 1 0 0,1 0 0 0 0,-1 0-1 0 0,0 1 1 0 0,0 0 0 0 0,-1 0-1 0 0,1 0 1 0 0,-1 0 0 0 0,0 0 0 0 0,0 1-1 0 0,-1-1 1 0 0,3 9 0 0 0,-3-7 25 0 0,0 0 0 0 0,-1 0 1 0 0,0 0-1 0 0,0 0 0 0 0,-1 1 0 0 0,1-1 1 0 0,-2 0-1 0 0,1 0 0 0 0,-1 1 1 0 0,0-1-1 0 0,0 0 0 0 0,-1 0 1 0 0,0 0-1 0 0,0 0 0 0 0,-1 0 1 0 0,0-1-1 0 0,0 1 0 0 0,-1-1 0 0 0,-6 9 1 0 0,-1 2-35 0 0,-2-2 1 0 0,0 1 0 0 0,-1-2-1 0 0,0 0 1 0 0,-1 0 0 0 0,0-2-1 0 0,-23 14 1 0 0,-128 66 3 0 0,26-17-33 0 0,101-51-24 0 0,-61 53 0 0 0,82-61 30 0 0,0 1 0 0 0,2 1 0 0 0,0 1 0 0 0,-27 39 0 0 0,39-50-1 0 0,0 0 0 0 0,0 0 0 0 0,0 0 0 0 0,1 0 0 0 0,0 1 0 0 0,1 0 0 0 0,-2 11 0 0 0,3-16-4 0 0,1 0 0 0 0,-1 0 1 0 0,1 0-1 0 0,0 0 0 0 0,1 0 0 0 0,-1 0 0 0 0,1 0 0 0 0,-1 0 0 0 0,1 0 0 0 0,0-1 0 0 0,1 1 0 0 0,-1 0 1 0 0,1 0-1 0 0,-1-1 0 0 0,1 1 0 0 0,0-1 0 0 0,5 7 0 0 0,-1-4 0 0 0,-1-1 0 0 0,1 0-1 0 0,0-1 1 0 0,1 1 0 0 0,-1-1 0 0 0,1 0 0 0 0,-1-1 0 0 0,1 1-1 0 0,0-1 1 0 0,1-1 0 0 0,-1 1 0 0 0,9 1 0 0 0,6 0 6 0 0,0-1-1 0 0,42 1 1 0 0,-33-5 12 0 0,-1-1 0 0 0,0-1 0 0 0,0-2 0 0 0,-1-1 0 0 0,1-1 0 0 0,-1-2 0 0 0,39-17 0 0 0,-16 3 45 0 0,-2-2 0 0 0,0-3 0 0 0,48-36 0 0 0,-46 26 4 0 0,-2-2 0 0 0,60-61 0 0 0,-88 78-23 0 0,-1-1 1 0 0,-1-1 0 0 0,-2 0 0 0 0,0-2 0 0 0,-1 0 0 0 0,21-50 0 0 0,-30 56-33 0 0,-1 0-1 0 0,-1-1 1 0 0,-1 0-1 0 0,-1 0 1 0 0,-1 0-1 0 0,1-37 1 0 0,-5 29 0 0 0,-1 1 0 0 0,-1 0 0 0 0,-2 0 0 0 0,-12-43 0 0 0,1 22-1 0 0,-3 0-1 0 0,-2 2 1 0 0,-2 0 0 0 0,-3 2 0 0 0,-39-57 0 0 0,38 64-2 0 0,-2 2 0 0 0,-2 0 0 0 0,-1 3 1 0 0,-63-55-1 0 0,74 72-3 0 0,-2 2 1 0 0,1 0-1 0 0,-2 1 0 0 0,1 1 1 0 0,-2 1-1 0 0,0 1 1 0 0,0 1-1 0 0,-1 2 1 0 0,-46-10-1 0 0,50 15-4 0 0,0 0-1 0 0,-1 1 1 0 0,0 1-1 0 0,1 1 1 0 0,-1 2 0 0 0,1 0-1 0 0,-1 1 1 0 0,1 1-1 0 0,0 1 1 0 0,-31 11-1 0 0,26-4-3 0 0,0 0-1 0 0,1 2 0 0 0,0 1 0 0 0,2 1 1 0 0,0 1-1 0 0,-41 37 0 0 0,40-29 14 0 0,1 1 0 0 0,1 1 1 0 0,2 1-1 0 0,1 1 0 0 0,-23 43 0 0 0,24-34-131 0 0,1 2 1 0 0,2 0 0 0 0,2 0-1 0 0,2 2 1 0 0,2-1-1 0 0,1 2 1 0 0,2-1 0 0 0,2 1-1 0 0,2 0 1 0 0,3 48-1 0 0,2-64-241 0 0,1 0 0 0 0,1 0 1 0 0,1-1-1 0 0,2 1 0 0 0,19 49 0 0 0,-18-56-278 0 0,2-1 0 0 0,0 0 0 0 0,1 0 0 0 0,1-1-1 0 0,1-1 1 0 0,0 0 0 0 0,31 29 0 0 0,-43-44 563 0 0,10 8-1150 0 0,0 0 1 0 0,1 0-1 0 0,0-1 1 0 0,1-1-1 0 0,25 13 1 0 0,29 2-5247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621 117 444 0 0,'0'0'8944'0'0,"-4"-14"-7841"0"0,-11-44 59 0 0,15 55-1048 0 0,-1 1-1 0 0,0 0 1 0 0,0 0-1 0 0,0 0 1 0 0,0-1-1 0 0,0 1 1 0 0,0 0-1 0 0,-1 0 1 0 0,1 0-1 0 0,-1 1 1 0 0,1-1-1 0 0,-1 0 1 0 0,0 1-1 0 0,0-1 1 0 0,1 1-1 0 0,-1-1 1 0 0,0 1-1 0 0,0 0 1 0 0,-1 0-1 0 0,1 0 1 0 0,0 0-1 0 0,0 0 1 0 0,0 0-1 0 0,-1 1 1 0 0,1-1-1 0 0,0 1 1 0 0,-1-1-1 0 0,-3 1 1 0 0,-1-1 199 0 0,-3 0-63 0 0,1 0 0 0 0,-1 1 0 0 0,1 0 0 0 0,-1 1 0 0 0,1 0 0 0 0,-1 0 0 0 0,1 1 0 0 0,0 1 0 0 0,0-1-1 0 0,0 1 1 0 0,0 1 0 0 0,-15 7 0 0 0,1 2 172 0 0,1 1-1 0 0,1 1 1 0 0,-28 25-1 0 0,14-9-62 0 0,2 1-1 0 0,1 2 1 0 0,-39 54 0 0 0,54-64-270 0 0,1 1 1 0 0,1 1-1 0 0,2 0 1 0 0,0 1-1 0 0,2 1 1 0 0,-12 42-1 0 0,20-57-81 0 0,0 0 0 0 0,1 0 1 0 0,0 1-1 0 0,1-1 0 0 0,1 0 0 0 0,0 1 0 0 0,3 15 1 0 0,-2-22-11 0 0,0 1 1 0 0,1-1 0 0 0,0 0 0 0 0,1 0 0 0 0,-1 0 0 0 0,2 0-1 0 0,-1 0 1 0 0,0-1 0 0 0,1 1 0 0 0,1-1 0 0 0,-1 0 0 0 0,1 0-1 0 0,0-1 1 0 0,6 7 0 0 0,0-4-5 0 0,0 0-1 0 0,0 0 1 0 0,1-1 0 0 0,-1-1 0 0 0,2 0-1 0 0,-1-1 1 0 0,0 0 0 0 0,1-1-1 0 0,0 0 1 0 0,16 2 0 0 0,2-1-178 0 0,0-2 0 0 0,0-1 0 0 0,40-2 0 0 0,-39-3-338 0 0,0 0-1 0 0,0-3 1 0 0,55-16-1 0 0,88-44-4451 0 0,-141 51 1763 0 0,-1-1 0 0 0,60-40-1 0 0,-81 47 2551 0 0,-1-1 1 0 0,0 0-1 0 0,0 0 0 0 0,10-13 0 0 0,-16 16 959 0 0,1-1-1 0 0,-1 0 1 0 0,-1 0 0 0 0,1 0-1 0 0,-1 0 1 0 0,-1-1-1 0 0,5-13 1 0 0,-7 16 463 0 0,1 0 1 0 0,-1-1-1 0 0,0 1 1 0 0,-1-1 0 0 0,0 1-1 0 0,0-10 1 0 0,0 14-548 0 0,0 0 1 0 0,-1 0-1 0 0,1 0 1 0 0,-1 1-1 0 0,1-1 1 0 0,-1 0-1 0 0,1 0 0 0 0,-1 1 1 0 0,0-1-1 0 0,0 0 1 0 0,0 1-1 0 0,0-1 1 0 0,0 1-1 0 0,0-1 1 0 0,0 1-1 0 0,0 0 1 0 0,-1-1-1 0 0,1 1 1 0 0,-1 0-1 0 0,1 0 1 0 0,-1 0-1 0 0,1 0 0 0 0,-1 0 1 0 0,1 0-1 0 0,-1 1 1 0 0,-3-2-1 0 0,2 1-7 0 0,-1 0-1 0 0,0 1 0 0 0,1-1 0 0 0,-1 1 0 0 0,0 0 1 0 0,1 0-1 0 0,-1 0 0 0 0,0 0 0 0 0,0 1 0 0 0,1 0 1 0 0,-1-1-1 0 0,1 1 0 0 0,-1 1 0 0 0,-4 1 0 0 0,3 0-26 0 0,-1 0 0 0 0,1 0 0 0 0,0 0 0 0 0,1 1-1 0 0,-1 0 1 0 0,1 0 0 0 0,-1 0 0 0 0,-4 7-1 0 0,3-3-67 0 0,1-1-1 0 0,0 1 1 0 0,0 0 0 0 0,0 0-1 0 0,1 1 1 0 0,1-1-1 0 0,0 1 1 0 0,0 0-1 0 0,0 0 1 0 0,1 0-1 0 0,-1 15 1 0 0,2-19-103 0 0,1 0 1 0 0,1-1 0 0 0,-1 1 0 0 0,1 0 0 0 0,0 0 0 0 0,0-1-1 0 0,0 1 1 0 0,0-1 0 0 0,1 1 0 0 0,0-1 0 0 0,0 1 0 0 0,0-1 0 0 0,0 0-1 0 0,1 0 1 0 0,0 0 0 0 0,0 0 0 0 0,0-1 0 0 0,0 1 0 0 0,0-1-1 0 0,1 1 1 0 0,0-1 0 0 0,-1 0 0 0 0,1-1 0 0 0,9 5 0 0 0,-2-1-6 0 0,1-1 1 0 0,0 0 0 0 0,0-1 0 0 0,0-1-1 0 0,0 0 1 0 0,1 0 0 0 0,-1-2 0 0 0,18 2-1 0 0,-10-2 15 0 0,-1-1-1 0 0,0-1 1 0 0,1-1 0 0 0,-1 0-1 0 0,0-2 1 0 0,0 0-1 0 0,-1-1 1 0 0,1-1-1 0 0,-1 0 1 0 0,0-1-1 0 0,32-20 1 0 0,-43 23 9 0 0,-1-1 0 0 0,0 0 0 0 0,0 0 0 0 0,0-1 0 0 0,0 1 0 0 0,-1-1 0 0 0,0-1 0 0 0,-1 1 0 0 0,1-1-1 0 0,3-8 1 0 0,-6 11 9 0 0,0 0-1 0 0,0 0 1 0 0,-1 0-1 0 0,0 0 1 0 0,0 0-1 0 0,0-1 1 0 0,0 1-1 0 0,0 0 1 0 0,-1-1-1 0 0,0 1 1 0 0,0 0-1 0 0,0-1 1 0 0,-1 1-1 0 0,1 0 1 0 0,-1 0-1 0 0,0-1 1 0 0,0 1-1 0 0,0 0 0 0 0,-1 0 1 0 0,-2-5-1 0 0,0 2-16 0 0,-1 0 0 0 0,0 1 0 0 0,0 0 0 0 0,0 0 0 0 0,-1 0 0 0 0,0 0 0 0 0,0 1 0 0 0,0 0 0 0 0,0 0 0 0 0,-1 1 0 0 0,0 0 0 0 0,0 0 0 0 0,0 0 0 0 0,-1 1 0 0 0,1 0 0 0 0,-15-3 0 0 0,-2 1-87 0 0,0 0 0 0 0,-1 2 0 0 0,1 1 0 0 0,-29 1-1 0 0,40 1-124 0 0,0 0 0 0 0,0 1-1 0 0,1 0 1 0 0,-1 1 0 0 0,1 0-1 0 0,-1 1 1 0 0,1 1 0 0 0,0 0 0 0 0,0 1-1 0 0,-14 7 1 0 0,24-11 10 0 0,0 0 1 0 0,0 1-1 0 0,1-1 0 0 0,-1 1 0 0 0,0 0 1 0 0,1-1-1 0 0,-1 1 0 0 0,1 0 1 0 0,0 0-1 0 0,-1 0 0 0 0,1 0 1 0 0,0 0-1 0 0,0 0 0 0 0,0 0 1 0 0,0 4-1 0 0,0-5-86 0 0,1 0 1 0 0,0 0-1 0 0,0 1 1 0 0,0-1-1 0 0,0 0 1 0 0,0 0-1 0 0,0 1 1 0 0,0-1-1 0 0,0 0 1 0 0,0 0-1 0 0,1 0 1 0 0,-1 1-1 0 0,0-1 1 0 0,1 0-1 0 0,-1 0 1 0 0,1 0-1 0 0,-1 0 0 0 0,1 0 1 0 0,0 0-1 0 0,-1 0 1 0 0,1 0-1 0 0,0 0 1 0 0,0 0-1 0 0,0 0 1 0 0,0 0-1 0 0,0 0 1 0 0,0-1-1 0 0,0 1 1 0 0,0 0-1 0 0,0-1 1 0 0,2 2-1 0 0,22 6-5016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148 138 2380 0 0,'0'0'6207'0'0,"9"-14"-3334"0"0,31-47-967 0 0,-38 59-1710 0 0,-1 0 0 0 0,0 0 0 0 0,0 0 0 0 0,0-1 0 0 0,0 1 0 0 0,0 0 0 0 0,0-1 0 0 0,0 1 0 0 0,-1 0 0 0 0,1-1 0 0 0,-1 1 0 0 0,0-1 0 0 0,0 1 0 0 0,0-5 0 0 0,0 6-98 0 0,-1 0 0 0 0,1 0 0 0 0,0 0 0 0 0,-1 0 0 0 0,1 0 0 0 0,-1 0 0 0 0,0 0 0 0 0,1 0 0 0 0,-1 0 0 0 0,0 1 0 0 0,1-1 0 0 0,-1 0 0 0 0,0 0 0 0 0,0 0 0 0 0,0 1 0 0 0,0-1 0 0 0,0 0 0 0 0,0 1 0 0 0,0-1 0 0 0,0 1 0 0 0,-1-1 0 0 0,-3-1 108 0 0,0 1-1 0 0,0 0 1 0 0,0 1-1 0 0,0-1 1 0 0,0 1 0 0 0,0 0-1 0 0,0 0 1 0 0,0 0-1 0 0,-7 2 1 0 0,5 0-129 0 0,1 0 0 0 0,0 0 0 0 0,0 1 0 0 0,1 0 0 0 0,-1 0 1 0 0,0 0-1 0 0,1 0 0 0 0,0 1 0 0 0,0 0 0 0 0,-7 7 0 0 0,4-4-6 0 0,1 1 0 0 0,0 0 0 0 0,1 0 0 0 0,0 0-1 0 0,-9 17 1 0 0,12-20-59 0 0,1 0 0 0 0,0 0 0 0 0,0 0 0 0 0,0 0 0 0 0,1 0 0 0 0,0 1 0 0 0,0-1 0 0 0,0 0 0 0 0,1 1 0 0 0,0-1 0 0 0,0 1 0 0 0,0-1 0 0 0,0 0 0 0 0,1 1 0 0 0,0-1 0 0 0,1 6 0 0 0,1-4-11 0 0,0-1 0 0 0,0 1 1 0 0,0-1-1 0 0,1 0 0 0 0,0 1 1 0 0,0-2-1 0 0,1 1 0 0 0,0 0 1 0 0,0-1-1 0 0,0 0 0 0 0,9 7 1 0 0,7 4 16 0 0,1-1 1 0 0,1-1 0 0 0,41 20-1 0 0,79 22 68 0 0,-54-22 69 0 0,-80-30-131 0 0,16 6 21 0 0,-24-10-35 0 0,0 1 0 0 0,0 0-1 0 0,1-1 1 0 0,-1 1 0 0 0,0 0-1 0 0,0 0 1 0 0,0 0 0 0 0,0 0-1 0 0,0 0 1 0 0,0 0-1 0 0,-1 0 1 0 0,1 0 0 0 0,0 0-1 0 0,1 2 1 0 0,-2-2 4 0 0,0 0 1 0 0,0-1-1 0 0,-1 1 0 0 0,1-1 1 0 0,0 1-1 0 0,0-1 0 0 0,0 1 1 0 0,-1-1-1 0 0,1 1 0 0 0,0-1 1 0 0,0 1-1 0 0,-1-1 0 0 0,1 1 1 0 0,-1-1-1 0 0,1 1 0 0 0,0-1 1 0 0,-1 0-1 0 0,1 1 0 0 0,-1-1 1 0 0,1 1-1 0 0,-1-1 0 0 0,1 0 1 0 0,-1 0-1 0 0,1 1 0 0 0,-1-1 1 0 0,1 0-1 0 0,-1 0 0 0 0,1 0 1 0 0,-1 0-1 0 0,0 1 0 0 0,1-1 0 0 0,-1 0 1 0 0,0 0-1 0 0,-24 3 364 0 0,17-2-348 0 0,-113 5 109 0 0,106-6-376 0 0,-1-1 0 0 0,1-1 1 0 0,0 0-1 0 0,0-1 0 0 0,-28-9 0 0 0,39 11 51 0 0,0-1-1 0 0,1 1 1 0 0,0-1-1 0 0,-1 0 0 0 0,1 0 1 0 0,0 0-1 0 0,0-1 1 0 0,0 1-1 0 0,0-1 0 0 0,-4-4 1 0 0,6 6-117 0 0,0-1 1 0 0,0 1-1 0 0,0-1 1 0 0,1 0-1 0 0,-1 1 1 0 0,0-1-1 0 0,1 1 0 0 0,-1-1 1 0 0,1 0-1 0 0,0 0 1 0 0,-1 1-1 0 0,1-1 1 0 0,0 0-1 0 0,0 1 1 0 0,0-1-1 0 0,0 0 0 0 0,1 0 1 0 0,-1 1-1 0 0,0-1 1 0 0,1 0-1 0 0,-1 1 1 0 0,1-1-1 0 0,0 0 1 0 0,-1 1-1 0 0,3-3 0 0 0,7-11-4737 0 0,8-4-1806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3 189 52 0 0,'0'0'8899'0'0,"0"-14"-5462"0"0,0-107 2086 0 0,-3 68-1329 0 0,3 52-3740 0 0,4 17-58 0 0,37 169 1055 0 0,35 122-1469 0 0,-48-234-491 0 0,8 28-1141 0 0,-33-88 1020 0 0,0-1-1 0 0,2 15 0 0 0,-5-24 234 0 0,0 0-1 0 0,1 0 1 0 0,-1 1-1 0 0,-1-1 1 0 0,1 0 0 0 0,0 1-1 0 0,-1-1 1 0 0,1 0-1 0 0,-1 0 1 0 0,0 0 0 0 0,0 0-1 0 0,0 0 1 0 0,-3 4-1 0 0,4-6 115 0 0,-1 0 0 0 0,1 0 0 0 0,-1-1 1 0 0,0 1-1 0 0,1 0 0 0 0,-1-1 0 0 0,0 1 0 0 0,1-1 0 0 0,-1 1 0 0 0,0-1 0 0 0,0 1 0 0 0,0-1 0 0 0,1 1 0 0 0,-3-1 0 0 0,-16 2-5486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4 208 0 0,'0'0'18246'0'0,"-6"-1"-17863"0"0,6 1-375 0 0,-2-1 21 0 0,1 1 0 0 0,-1 0-1 0 0,1-1 1 0 0,-1 1 0 0 0,1 0 0 0 0,0 0 0 0 0,-1 0 0 0 0,1 0-1 0 0,-1 0 1 0 0,1 0 0 0 0,-3 1 0 0 0,4-1-18 0 0,-1 0 0 0 0,1 1 0 0 0,0-1 1 0 0,-1 0-1 0 0,1 0 0 0 0,0 1 0 0 0,0-1 0 0 0,-1 0 0 0 0,1 0 0 0 0,0 1 1 0 0,0-1-1 0 0,-1 0 0 0 0,1 1 0 0 0,0-1 0 0 0,0 0 0 0 0,0 1 0 0 0,0-1 1 0 0,-1 0-1 0 0,1 1 0 0 0,0-1 0 0 0,0 1 0 0 0,3 17 268 0 0,2-5-157 0 0,1 0 0 0 0,0 0 0 0 0,9 12 0 0 0,-6-8 84 0 0,11 21 1 0 0,-17-30-50 0 0,0 0 1 0 0,-1 0-1 0 0,1 1 1 0 0,0 9-1 0 0,-2-15-118 0 0,-1-1 1 0 0,0 0-1 0 0,0 0 1 0 0,0 1-1 0 0,0-1 0 0 0,0 0 1 0 0,0 1-1 0 0,-1-1 0 0 0,1 0 1 0 0,-1 0-1 0 0,0 1 1 0 0,1-1-1 0 0,-1 0 0 0 0,0 0 1 0 0,0 0-1 0 0,0 0 0 0 0,-1 0 1 0 0,1 0-1 0 0,0 0 1 0 0,-4 3-1 0 0,0-1-129 0 0,0 0 0 0 0,-1-1 0 0 0,0 1 0 0 0,1-1 0 0 0,-1 0 0 0 0,0-1 0 0 0,-1 1 0 0 0,1-1 0 0 0,0 0 0 0 0,-1-1 0 0 0,1 0 0 0 0,-1 0 0 0 0,1 0 0 0 0,-1 0 0 0 0,0-1 1 0 0,1-1-1 0 0,-10 0 0 0 0,14 0-150 0 0,0 0 0 0 0,1 1 0 0 0,-1-1 0 0 0,0 0 0 0 0,1 0 0 0 0,-1 0 0 0 0,1 0 0 0 0,-1-1 0 0 0,1 1 1 0 0,-1 0-1 0 0,1-1 0 0 0,-2-2 0 0 0,-7-14-7713 0 0,4 3 1498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19 291 652 0 0,'0'0'13041'0'0,"-4"-15"-11335"0"0,-2-4-997 0 0,-2-25 0 0 0,7 42-646 0 0,1 0 0 0 0,0 0 0 0 0,0 0 0 0 0,0 0 0 0 0,0 0 0 0 0,1 0 0 0 0,-1 0 0 0 0,0 0 0 0 0,1 0 0 0 0,0 0 0 0 0,-1 1 0 0 0,1-1 0 0 0,0 0 0 0 0,0 0 0 0 0,0 0 0 0 0,0 1 0 0 0,0-1 0 0 0,0 0 0 0 0,1 1 0 0 0,-1-1 0 0 0,0 1 0 0 0,1 0 0 0 0,-1-1 0 0 0,1 1 0 0 0,0 0 0 0 0,1-1 0 0 0,3-3 122 0 0,9-6 130 0 0,0 1-1 0 0,0 0 0 0 0,1 2 1 0 0,33-15-1 0 0,74-17-9 0 0,-75 26-311 0 0,35-10-417 0 0,-28 12-5835 0 0,-48 10 3051 0 0,3-4-1746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7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170 702 8477 0 0,'0'0'8836'0'0,"18"6"-7987"0"0,58 16-231 0 0,-68-21-532 0 0,-1 0 0 0 0,1 0 1 0 0,0-1-1 0 0,0 0 0 0 0,0 0 1 0 0,-1-1-1 0 0,1 0 0 0 0,0 0 1 0 0,-1-1-1 0 0,1 1 0 0 0,-1-2 0 0 0,1 1 1 0 0,9-6-1 0 0,2 1 81 0 0,-6 2-76 0 0,-1 0 0 0 0,0-1 1 0 0,0 0-1 0 0,0-1 0 0 0,0-1 0 0 0,-1 1 0 0 0,15-16 0 0 0,-21 19-56 0 0,0-1-1 0 0,-1 0 1 0 0,0 0 0 0 0,0-1-1 0 0,0 1 1 0 0,-1-1-1 0 0,1 0 1 0 0,-2 0 0 0 0,1 0-1 0 0,0 0 1 0 0,-1-1 0 0 0,-1 1-1 0 0,1-1 1 0 0,-1 1-1 0 0,0-1 1 0 0,0 1 0 0 0,-1-10-1 0 0,0 12-12 0 0,0 1-1 0 0,0-1 1 0 0,-1 1-1 0 0,0-1 0 0 0,0 1 1 0 0,0-1-1 0 0,0 1 1 0 0,0 0-1 0 0,-1-1 0 0 0,1 1 1 0 0,-1 0-1 0 0,0 0 1 0 0,0 0-1 0 0,-3-3 0 0 0,1 2 11 0 0,0 0 0 0 0,0 0 0 0 0,-1 1 0 0 0,1-1 0 0 0,-1 1 0 0 0,0 0 0 0 0,0 0 1 0 0,-6-2-1 0 0,-3 0 27 0 0,-1 0 0 0 0,1 2 0 0 0,-1-1 0 0 0,0 2 0 0 0,-29-2 0 0 0,27 4-21 0 0,1 0-1 0 0,-1 2 0 0 0,0 0 0 0 0,0 1 0 0 0,1 1 1 0 0,0 0-1 0 0,0 1 0 0 0,0 1 0 0 0,0 1 1 0 0,-14 8-1 0 0,15-8 3 0 0,1 2 1 0 0,0 0-1 0 0,1 0 1 0 0,0 2 0 0 0,1-1-1 0 0,0 2 1 0 0,1-1-1 0 0,0 1 1 0 0,1 1-1 0 0,-13 20 1 0 0,18-25-35 0 0,1 0 1 0 0,0 0-1 0 0,0 1 1 0 0,1 0-1 0 0,0-1 0 0 0,0 1 1 0 0,1 1-1 0 0,1-1 1 0 0,-1 0-1 0 0,1 0 1 0 0,1 1-1 0 0,0-1 0 0 0,0 0 1 0 0,1 1-1 0 0,0-1 1 0 0,0 0-1 0 0,1 0 1 0 0,1 0-1 0 0,-1 0 1 0 0,1 0-1 0 0,1 0 0 0 0,0-1 1 0 0,0 1-1 0 0,0-1 1 0 0,11 13-1 0 0,-3-6-14 0 0,1-2 0 0 0,0 1-1 0 0,1-2 1 0 0,1 0 0 0 0,0 0 0 0 0,0-1-1 0 0,1-1 1 0 0,0-1 0 0 0,1 0-1 0 0,0-1 1 0 0,0-1 0 0 0,1-1 0 0 0,26 6-1 0 0,-10-4-91 0 0,0-2 0 0 0,1-2 0 0 0,0-1 0 0 0,-1-2 0 0 0,1-1 0 0 0,49-6 0 0 0,-62 3 58 0 0,0-2 0 0 0,-1 0 0 0 0,0-1 0 0 0,0-1 0 0 0,0-1 0 0 0,-1-1 0 0 0,0 0 0 0 0,-1-2 0 0 0,0 0 0 0 0,0-2 0 0 0,-1 0 0 0 0,-1 0 0 0 0,0-2 0 0 0,-1 0 0 0 0,-1-1 0 0 0,0-1 0 0 0,-1 0 0 0 0,-1-1 0 0 0,-1 0 0 0 0,0-1 0 0 0,-2 0 0 0 0,17-40 0 0 0,-18 31 72 0 0,-2 0 0 0 0,0 0 0 0 0,-2-1 0 0 0,-1 1 0 0 0,-1-1 0 0 0,-2 0 0 0 0,-1 0 0 0 0,-1 0 0 0 0,-1 0 0 0 0,-2 0 0 0 0,0 0 0 0 0,-3 1 0 0 0,0 0 1 0 0,-1 0-1 0 0,-2 1 0 0 0,-1 0 0 0 0,-1 0 0 0 0,-26-40 0 0 0,31 56 41 0 0,-1 0 1 0 0,0 1 0 0 0,-1 0 0 0 0,0 1-1 0 0,-1 0 1 0 0,-11-9 0 0 0,16 15-37 0 0,1 0 0 0 0,-1 0 0 0 0,0 0 0 0 0,0 0 1 0 0,-1 1-1 0 0,1-1 0 0 0,0 1 0 0 0,-1 1 0 0 0,0-1 1 0 0,1 1-1 0 0,-1 0 0 0 0,0 0 0 0 0,1 1 0 0 0,-1 0 0 0 0,0 0 1 0 0,-7 1-1 0 0,11-1-30 0 0,0 1 1 0 0,0-1 0 0 0,0 1-1 0 0,0 0 1 0 0,0 0-1 0 0,0-1 1 0 0,0 2 0 0 0,1-1-1 0 0,-1 0 1 0 0,0 0-1 0 0,1 0 1 0 0,-1 1 0 0 0,1-1-1 0 0,-1 1 1 0 0,1-1-1 0 0,-1 1 1 0 0,1 0 0 0 0,0 0-1 0 0,0-1 1 0 0,0 1 0 0 0,0 0-1 0 0,0 0 1 0 0,1 0-1 0 0,-1 0 1 0 0,0 4 0 0 0,-1 3 11 0 0,1-1-1 0 0,0 1 1 0 0,0-1 0 0 0,1 1 0 0 0,1 10 0 0 0,1-3 23 0 0,1 0 0 0 0,0 0-1 0 0,1 0 1 0 0,1 0 0 0 0,1-1-1 0 0,0 0 1 0 0,16 29 0 0 0,70 94 80 0 0,-87-131-123 0 0,112 145-11 0 0,15 22-31 0 0,-95-120 39 0 0,40 76 0 0 0,-68-113-22 0 0,-2-1 1 0 0,0 1-1 0 0,-1 1 1 0 0,0-1 0 0 0,-2 1-1 0 0,0 0 1 0 0,-1 0 0 0 0,1 24-1 0 0,-4-35-9 0 0,-1 1-1 0 0,1-1 0 0 0,-1 0 1 0 0,0 1-1 0 0,-1-1 1 0 0,0 0-1 0 0,0 0 0 0 0,0 0 1 0 0,-8 14-1 0 0,7-16 9 0 0,0-1 0 0 0,-1 1 0 0 0,1 0 0 0 0,-1-1 1 0 0,0 0-1 0 0,-1 0 0 0 0,1 0 0 0 0,-1 0 0 0 0,1-1 0 0 0,-1 0 0 0 0,0 0 0 0 0,0 0 0 0 0,-1-1 0 0 0,-5 3 0 0 0,3-3-1 0 0,0 0-1 0 0,1 0 0 0 0,-1-1 0 0 0,0 0 0 0 0,0 0 1 0 0,0-1-1 0 0,1 0 0 0 0,-1 0 0 0 0,0-1 0 0 0,0 0 1 0 0,0 0-1 0 0,1-1 0 0 0,-1 0 0 0 0,1-1 0 0 0,-1 1 1 0 0,1-1-1 0 0,0-1 0 0 0,-7-4 0 0 0,0 0 11 0 0,1-1 0 0 0,-1 0 1 0 0,2-1-1 0 0,-1-1 0 0 0,2 0 0 0 0,-1-1 0 0 0,-17-23 0 0 0,24 27 17 0 0,-1 1 0 0 0,1-1-1 0 0,1-1 1 0 0,0 1 0 0 0,0-1 0 0 0,0 1-1 0 0,1-1 1 0 0,1 0 0 0 0,-1 0-1 0 0,1 0 1 0 0,1-1 0 0 0,0 1-1 0 0,0 0 1 0 0,1 0 0 0 0,0-1-1 0 0,1 1 1 0 0,0-1 0 0 0,0 1 0 0 0,1 0-1 0 0,0 0 1 0 0,0 0 0 0 0,1 0-1 0 0,5-10 1 0 0,4-4-13 0 0,2 0 0 0 0,21-29-1 0 0,39-39-39 0 0,-62 76 53 0 0,77-89 89 0 0,6 5-1 0 0,169-141 1 0 0,-248 227 15 0 0,30-22 205 0 0,-41 31-205 0 0,0 1-1 0 0,0 0 0 0 0,1 0 1 0 0,0 1-1 0 0,-1 0 0 0 0,11-3 1 0 0,-15 4-87 0 0,0 1 0 0 0,0 0-1 0 0,-1 0 1 0 0,1 0 0 0 0,0 0 0 0 0,0 0 0 0 0,-1 0 0 0 0,1 0 0 0 0,0 0 0 0 0,0 0 0 0 0,-1 1-1 0 0,1-1 1 0 0,0 0 0 0 0,0 0 0 0 0,-1 1 0 0 0,1-1 0 0 0,0 0 0 0 0,-1 1 0 0 0,1-1-1 0 0,0 1 1 0 0,-1-1 0 0 0,1 1 0 0 0,-1-1 0 0 0,1 1 0 0 0,-1-1 0 0 0,1 1 0 0 0,-1 0 0 0 0,1-1-1 0 0,-1 1 1 0 0,1 0 0 0 0,-1-1 0 0 0,0 1 0 0 0,1 1 0 0 0,0 2 49 0 0,0 0-1 0 0,0 1 1 0 0,0-1 0 0 0,1 9 0 0 0,-2-9-6 0 0,9 112 1324 0 0,-5-50-1169 0 0,22 119 0 0 0,39 23-770 0 0,-21-77-1255 0 0,-39-115 904 0 0,3 22 1 0 0,-5-3-4390 0 0,-5-26-142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7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1 387 8869 0 0,'0'0'9007'0'0,"15"-11"-8076"0"0,0-1-739 0 0,-7 5-128 0 0,1 0 1 0 0,0 1-1 0 0,0 0 1 0 0,1 1-1 0 0,0-1 1 0 0,0 2-1 0 0,0-1 1 0 0,0 2-1 0 0,12-4 1 0 0,83-17 178 0 0,45-12-196 0 0,-111 24-87 0 0,65-28 0 0 0,-94 36 22 0 0,-1-1 1 0 0,0 0 0 0 0,-1-1-1 0 0,1 0 1 0 0,-1 0-1 0 0,0 0 1 0 0,12-14-1 0 0,-18 17 32 0 0,1 0-1 0 0,-1 0 1 0 0,0 0 0 0 0,0 0-1 0 0,0-1 1 0 0,0 1-1 0 0,-1-1 1 0 0,1 1-1 0 0,-1-1 1 0 0,0 1-1 0 0,0-1 1 0 0,0 0-1 0 0,-1 1 1 0 0,1-1-1 0 0,-1 0 1 0 0,0 0-1 0 0,0 0 1 0 0,0 1-1 0 0,0-1 1 0 0,-1 0-1 0 0,0 0 1 0 0,1 1-1 0 0,-1-1 1 0 0,-2-4 0 0 0,1 5 31 0 0,0 0 0 0 0,0 0 1 0 0,0 1-1 0 0,0-1 1 0 0,0 0-1 0 0,0 1 1 0 0,-1-1-1 0 0,1 1 1 0 0,-1 0-1 0 0,0 0 1 0 0,0 0-1 0 0,0 0 1 0 0,0 1-1 0 0,0-1 0 0 0,0 1 1 0 0,0 0-1 0 0,0-1 1 0 0,0 1-1 0 0,-1 1 1 0 0,1-1-1 0 0,-1 0 1 0 0,-2 1-1 0 0,-6-1 108 0 0,0 0 0 0 0,0 1-1 0 0,0 0 1 0 0,0 1 0 0 0,-13 2 0 0 0,14-1-62 0 0,1 1-1 0 0,-1 0 1 0 0,0 0 0 0 0,1 1 0 0 0,0 1 0 0 0,0 0-1 0 0,0 0 1 0 0,1 0 0 0 0,-16 14 0 0 0,21-16-71 0 0,0 0 0 0 0,1 0 1 0 0,-1 1-1 0 0,1 0 0 0 0,0-1 0 0 0,0 1 1 0 0,0 0-1 0 0,1 1 0 0 0,-1-1 0 0 0,1 0 1 0 0,0 1-1 0 0,0-1 0 0 0,1 1 1 0 0,-1 0-1 0 0,1-1 0 0 0,0 1 0 0 0,1 0 1 0 0,-1 0-1 0 0,1 0 0 0 0,0 0 0 0 0,0-1 1 0 0,0 1-1 0 0,0 0 0 0 0,3 7 0 0 0,-1-5-29 0 0,1 0 0 0 0,0 1 0 0 0,0-1-1 0 0,1 0 1 0 0,0-1 0 0 0,0 1-1 0 0,0-1 1 0 0,1 1 0 0 0,0-2-1 0 0,1 1 1 0 0,-1 0 0 0 0,1-1 0 0 0,7 5-1 0 0,3 2-244 0 0,0-1-1 0 0,1-1 0 0 0,0-1 1 0 0,20 8-1 0 0,-17-9-394 0 0,0-1 0 0 0,0-1 1 0 0,1-1-1 0 0,26 4 0 0 0,-23-7-2939 0 0,41-1 0 0 0,-36-4 519 0 0,-3-5 557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2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36 182 288 0 0,'0'0'9547'0'0,"2"-15"-7740"0"0,2-16-958 0 0,6-57 4260 0 0,-3 45-883 0 0,-7 42-3961 0 0,2 3-325 0 0,-1-1 126 0 0,-2-1 60 0 0,1 0-115 0 0,0 0 1 0 0,0 0 0 0 0,0 0 0 0 0,0 0-1 0 0,0 0 1 0 0,0 0 0 0 0,0 1 0 0 0,0-1-1 0 0,0 0 1 0 0,0 0 0 0 0,0 0 0 0 0,0 0-1 0 0,0 0 1 0 0,0 0 0 0 0,0 0 0 0 0,0 0-1 0 0,0 0 1 0 0,0 0 0 0 0,0 0 0 0 0,0 1-1 0 0,0-1 1 0 0,0 0 0 0 0,0 0 0 0 0,1 0-1 0 0,-1 0 1 0 0,0 0 0 0 0,0 0 0 0 0,0 0-1 0 0,0 0 1 0 0,0 0 0 0 0,0 0 0 0 0,0 0-1 0 0,0 0 1 0 0,0 0 0 0 0,0 0 0 0 0,0 0-1 0 0,0 0 1 0 0,0 1 0 0 0,0-1 0 0 0,1 0-1 0 0,-1 0 1 0 0,0 0 0 0 0,0 0 0 0 0,0 0-1 0 0,0 0 1 0 0,0 0 0 0 0,0 0 0 0 0,0 0-1 0 0,0 0 1 0 0,0 0 0 0 0,0 0 0 0 0,0 0-1 0 0,1 0 1 0 0,-1 0 0 0 0,0 0 0 0 0,0 0-1 0 0,0-1 1 0 0,0 1 0 0 0,0 0 0 0 0,0 0 0 0 0,0 0-1 0 0,0 0 1 0 0,0 0 0 0 0,1 0-29 0 0,-1 0-195 0 0,0 1 190 0 0,1-1 0 0 0,-1 0 0 0 0,1 1 0 0 0,-1-1-1 0 0,0 0 1 0 0,1 0 0 0 0,-1 1 0 0 0,1-1 0 0 0,-1 0 0 0 0,1 0 0 0 0,-1 0 0 0 0,1 0 0 0 0,-1 0-1 0 0,1 0 1 0 0,-1 0 0 0 0,1 0 0 0 0,-1 0 0 0 0,1 0 0 0 0,-1 0 0 0 0,1 0 0 0 0,-1 0 0 0 0,1 0 0 0 0,13-3-470 0 0,-13 3 497 0 0,-1 0 0 0 0,0 0-1 0 0,0 0 1 0 0,1-1 0 0 0,-1 1 0 0 0,0 0 0 0 0,0 0-1 0 0,1 0 1 0 0,-1-1 0 0 0,0 1 0 0 0,0 0 0 0 0,1 0 0 0 0,-1-1-1 0 0,0 1 1 0 0,0 0 0 0 0,0-1 0 0 0,0 1 0 0 0,0 0-1 0 0,1 0 1 0 0,-1-1 0 0 0,0 1 0 0 0,0 0 0 0 0,0-1-1 0 0,0 1 1 0 0,0-1 0 0 0,-6-1 273 0 0,4 2-239 0 0,0 0 1 0 0,0 0-1 0 0,1 1 0 0 0,-1-1 1 0 0,0 0-1 0 0,1 1 1 0 0,-1-1-1 0 0,1 1 0 0 0,-1 0 1 0 0,-1 1-1 0 0,-2 2-2 0 0,0 1 0 0 0,1-1 0 0 0,0 1 0 0 0,0 1 0 0 0,0-1 0 0 0,1 1 0 0 0,-5 9 0 0 0,1-2 39 0 0,2 1 0 0 0,-6 17 0 0 0,9-23-63 0 0,0 1 0 0 0,0-1 0 0 0,1 1 1 0 0,0 0-1 0 0,1-1 0 0 0,0 1 0 0 0,0-1 0 0 0,1 1 0 0 0,0 0 0 0 0,2 11 0 0 0,-1-14-9 0 0,0-1-1 0 0,0 0 1 0 0,0 1-1 0 0,1-1 0 0 0,0 0 1 0 0,0 0-1 0 0,0-1 1 0 0,1 1-1 0 0,-1-1 1 0 0,1 1-1 0 0,0-1 1 0 0,0 0-1 0 0,0-1 0 0 0,1 1 1 0 0,0-1-1 0 0,7 5 1 0 0,-4-5-118 0 0,0 1-1 0 0,0-1 1 0 0,0 0 0 0 0,1-1 0 0 0,-1 0 0 0 0,1-1 0 0 0,0 1-1 0 0,-1-2 1 0 0,1 1 0 0 0,0-1 0 0 0,0 0 0 0 0,-1-1 0 0 0,1 0-1 0 0,0-1 1 0 0,-1 1 0 0 0,1-2 0 0 0,-1 1 0 0 0,1-1 0 0 0,-1 0-1 0 0,13-8 1 0 0,-14 7-625 0 0,6-1-222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52 3876 0 0,'0'0'15519'0'0,"-5"-11"-15183"0"0,-17-29-121 0 0,28 118 1803 0 0,-13 119-1109 0 0,6-193-909 0 0,0 12-17 0 0,0 0 1 0 0,1 0-1 0 0,3 31 0 0 0,-3-46-67 0 0,0 0 0 0 0,0 0 0 0 0,0 0 0 0 0,0 1-1 0 0,0-1 1 0 0,1 0 0 0 0,-1 0 0 0 0,0 0 0 0 0,1 0 0 0 0,-1 0 0 0 0,1 0 0 0 0,-1 0-1 0 0,1 0 1 0 0,-1 0 0 0 0,1-1 0 0 0,0 1 0 0 0,0 0 0 0 0,-1 0 0 0 0,1 0 0 0 0,0-1-1 0 0,0 1 1 0 0,0 0 0 0 0,0-1 0 0 0,0 1 0 0 0,0-1 0 0 0,0 1 0 0 0,0-1 0 0 0,0 1-1 0 0,0-1 1 0 0,0 0 0 0 0,0 1 0 0 0,0-1 0 0 0,0 0 0 0 0,0 0 0 0 0,0 0 0 0 0,0 0-1 0 0,0 0 1 0 0,1 0 0 0 0,-1 0 0 0 0,0 0 0 0 0,2-1 0 0 0,1-1-1177 0 0,1 1-1 0 0,-1-1 1 0 0,0 0 0 0 0,0-1 0 0 0,0 1 0 0 0,0-1-1 0 0,0 0 1 0 0,6-6 0 0 0,6-6-5125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27 263 5396 0 0,'0'0'11920'0'0,"14"-11"-11438"0"0,48-34-152 0 0,-53 39-253 0 0,0 1 0 0 0,1 0 1 0 0,0 0-1 0 0,0 1 1 0 0,18-5-1 0 0,4-2 41 0 0,-32 11-118 0 0,16-6 104 0 0,0-1-1 0 0,23-15 1 0 0,-35 20-35 0 0,-1 0 0 0 0,0 0 0 0 0,0-1 0 0 0,0 1-1 0 0,0-1 1 0 0,0 0 0 0 0,0 0 0 0 0,-1 0 0 0 0,1 0 0 0 0,-1 0 0 0 0,0-1 0 0 0,0 1 0 0 0,0 0 0 0 0,0-1 0 0 0,-1 0 0 0 0,0 0 0 0 0,2-5 0 0 0,-3 7-20 0 0,0-1 1 0 0,0 1-1 0 0,0 0 0 0 0,0 0 0 0 0,0 0 1 0 0,0 0-1 0 0,-1 0 0 0 0,1 0 1 0 0,-1-1-1 0 0,0 1 0 0 0,0 0 1 0 0,1 1-1 0 0,-1-1 0 0 0,0 0 1 0 0,-1 0-1 0 0,1 0 0 0 0,0 0 1 0 0,0 1-1 0 0,-1-1 0 0 0,1 1 1 0 0,-1-1-1 0 0,0 1 0 0 0,1-1 1 0 0,-1 1-1 0 0,0 0 0 0 0,0 0 1 0 0,0 0-1 0 0,0 0 0 0 0,0 0 1 0 0,-3-1-1 0 0,-4-1 62 0 0,0 1-1 0 0,0-1 1 0 0,0 1 0 0 0,0 1 0 0 0,-17-1-1 0 0,16 2-58 0 0,0 1-1 0 0,-1 0 1 0 0,1 1-1 0 0,0 0 1 0 0,0 0-1 0 0,0 1 0 0 0,1 0 1 0 0,-1 1-1 0 0,1 0 1 0 0,0 1-1 0 0,0 0 1 0 0,0 0-1 0 0,0 1 1 0 0,1 0-1 0 0,0 0 0 0 0,0 1 1 0 0,-7 9-1 0 0,10-10-39 0 0,0-1-1 0 0,0 2 0 0 0,1-1 1 0 0,0 0-1 0 0,0 1 1 0 0,1 0-1 0 0,0 0 0 0 0,0 0 1 0 0,0 0-1 0 0,-2 11 1 0 0,4-11-19 0 0,1-1 1 0 0,-1 0 0 0 0,1 0-1 0 0,0 0 1 0 0,1 1 0 0 0,-1-1-1 0 0,1 0 1 0 0,0 0 0 0 0,1 0-1 0 0,-1 0 1 0 0,1 0 0 0 0,0 0-1 0 0,1-1 1 0 0,3 7-1 0 0,-1-4-118 0 0,1 1-1 0 0,0-1 0 0 0,0-1 1 0 0,1 1-1 0 0,0-1 0 0 0,0 0 0 0 0,1-1 1 0 0,-1 0-1 0 0,1 0 0 0 0,1 0 0 0 0,-1-1 1 0 0,1-1-1 0 0,0 1 0 0 0,0-1 0 0 0,13 3 1 0 0,-4-2-824 0 0,1 0 1 0 0,-1-1-1 0 0,1-2 1 0 0,0 1-1 0 0,-1-2 0 0 0,1-1 1 0 0,22-2-1 0 0,-30 1-393 0 0,0-1-1 0 0,0 0 1 0 0,0-1-1 0 0,0 0 0 0 0,12-6 1 0 0,13-8-3442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1 220 896 0 0,'0'0'9342'0'0,"6"-14"-7264"0"0,26-63 1647 0 0,-32 77-3596 0 0,0-1 1 0 0,1 0 0 0 0,-1 0-1 0 0,1 0 1 0 0,-1 1 0 0 0,0-1-1 0 0,1 0 1 0 0,-1 1 0 0 0,1-1-1 0 0,-1 0 1 0 0,1 1-1 0 0,0-1 1 0 0,-1 1 0 0 0,1-1-1 0 0,0 1 1 0 0,-1-1 0 0 0,1 1-1 0 0,0 0 1 0 0,-1-1 0 0 0,1 1-1 0 0,0 0 1 0 0,0-1 0 0 0,1 1-1 0 0,-1 0-32 0 0,1 0 0 0 0,-1 0 0 0 0,1 0-1 0 0,-1 0 1 0 0,1 0 0 0 0,-1 1 0 0 0,1-1 0 0 0,-1 0 0 0 0,1 1-1 0 0,-1 0 1 0 0,3 0 0 0 0,2 3 73 0 0,0 0-1 0 0,0 0 0 0 0,0 0 1 0 0,5 6-1 0 0,-5-5-53 0 0,-1 1 0 0 0,0 0 0 0 0,-1 0 0 0 0,1 0 0 0 0,-1 1 0 0 0,6 12 0 0 0,-2 1 172 0 0,8 23-1 0 0,-16-43-283 0 0,0 1 0 0 0,0-1-1 0 0,0 0 1 0 0,0 0 0 0 0,0 0-1 0 0,0 0 1 0 0,0 0 0 0 0,0 1 0 0 0,0-1-1 0 0,0 0 1 0 0,0 0 0 0 0,0 0-1 0 0,0 0 1 0 0,0 0 0 0 0,0 1 0 0 0,0-1-1 0 0,1 0 1 0 0,-1 0 0 0 0,0 0-1 0 0,0 0 1 0 0,0 0 0 0 0,0 0 0 0 0,0 0-1 0 0,0 0 1 0 0,0 1 0 0 0,1-1-1 0 0,-1 0 1 0 0,0 0 0 0 0,0 0 0 0 0,0 0-1 0 0,0 0 1 0 0,0 0 0 0 0,1 0-1 0 0,-1 0 1 0 0,0 0 0 0 0,0 0 0 0 0,0 0-1 0 0,0 0 1 0 0,0 0 0 0 0,1 0-1 0 0,-1 0 1 0 0,0 0 0 0 0,0 0 0 0 0,0 0-1 0 0,1 0 1 0 0,5-8 114 0 0,5-14-39 0 0,-10 20-86 0 0,14-32 8 0 0,30-48 1 0 0,-36 67 39 0 0,1 1 0 0 0,1 0 1 0 0,0 1-1 0 0,1 0 1 0 0,20-16-1 0 0,-30 26 10 0 0,0 1-1 0 0,1 0 1 0 0,0 0-1 0 0,-1 1 0 0 0,1-1 1 0 0,0 0-1 0 0,0 1 1 0 0,0 0-1 0 0,0 0 1 0 0,0 0-1 0 0,0 0 1 0 0,0 0-1 0 0,1 0 1 0 0,-1 1-1 0 0,0 0 1 0 0,0 0-1 0 0,1 0 1 0 0,-1 0-1 0 0,0 0 0 0 0,0 0 1 0 0,0 1-1 0 0,1 0 1 0 0,-1-1-1 0 0,0 1 1 0 0,0 0-1 0 0,0 1 1 0 0,0-1-1 0 0,0 0 1 0 0,0 1-1 0 0,-1 0 1 0 0,1 0-1 0 0,3 3 1 0 0,4 3 21 0 0,0 2 0 0 0,-1 0-1 0 0,0 0 1 0 0,9 15 0 0 0,27 49-15 0 0,-7-12-271 0 0,7 4-2136 0 0,-45-65 2216 0 0,1-1 1 0 0,-1 1-1 0 0,0-1 0 0 0,1 1 1 0 0,-1-1-1 0 0,1 1 0 0 0,-1-1 0 0 0,1 1 1 0 0,-1-1-1 0 0,1 0 0 0 0,-1 1 1 0 0,1-1-1 0 0,-1 0 0 0 0,1 1 0 0 0,-1-1 1 0 0,1 0-1 0 0,-1 0 0 0 0,1 0 1 0 0,0 1-1 0 0,0-2-25 0 0,-1 1 1 0 0,0 0-1 0 0,1 0 1 0 0,-1 0-1 0 0,0 0 1 0 0,1-1-1 0 0,-1 1 1 0 0,0 0-1 0 0,0 0 1 0 0,1 0-1 0 0,-1-1 1 0 0,0 1-1 0 0,0 0 1 0 0,1 0-1 0 0,-1-1 1 0 0,0 1-1 0 0,0 0 1 0 0,0-1-1 0 0,0 1 1 0 0,1 0 0 0 0,-1-1-1 0 0,0 1 1 0 0,0-1-1 0 0,3-27-7619 0 0,-2 21 5870 0 0,0-12-4606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4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1 274 888 0 0,'4'-16'1637'0'0,"22"-103"7268"0"0,-21 97-7563 0 0,-1 0 904 0 0,1 1 1 0 0,13-37 0 0 0,-18 57-2184 0 0,1 0 1 0 0,-1 1-1 0 0,0-1 0 0 0,0 0 1 0 0,1 0-1 0 0,-1 1 0 0 0,0-1 1 0 0,1 0-1 0 0,-1 1 1 0 0,1-1-1 0 0,-1 0 0 0 0,1 1 1 0 0,-1-1-1 0 0,1 1 0 0 0,0-1 1 0 0,-1 1-1 0 0,1-1 1 0 0,0 1-1 0 0,-1-1 0 0 0,1 1 1 0 0,0 0-1 0 0,-1-1 1 0 0,1 1-1 0 0,0 0 0 0 0,0 0 1 0 0,0-1-1 0 0,-1 1 0 0 0,1 0 1 0 0,0 0-1 0 0,0 0 1 0 0,0 0-1 0 0,-1 0 0 0 0,1 0 1 0 0,0 0-1 0 0,0 0 0 0 0,0 0 1 0 0,-1 1-1 0 0,1-1 1 0 0,0 0-1 0 0,0 0 0 0 0,-1 1 1 0 0,1-1-1 0 0,0 1 0 0 0,1 0 1 0 0,1 2 32 0 0,1-1 1 0 0,0 1 0 0 0,-1 1-1 0 0,0-1 1 0 0,0 1-1 0 0,5 5 1 0 0,1 6 209 0 0,0 0-1 0 0,0 0 1 0 0,-1 1-1 0 0,9 29 1 0 0,16 72 216 0 0,-11-35-561 0 0,9 14-207 0 0,22 83-2054 0 0,-42-109-130 0 0,-10-63 152 0 0,-1 1 0 0 0,0 0 0 0 0,-2 13 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4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0 212 14321 0 0,'0'0'5690'0'0,"13"-14"-4468"0"0,-5 4-1021 0 0,-2 3-87 0 0,1 0 1 0 0,-1 0-1 0 0,1 0 1 0 0,0 1 0 0 0,1 0-1 0 0,-1 0 1 0 0,1 1-1 0 0,0 0 1 0 0,1 0 0 0 0,-1 1-1 0 0,1 0 1 0 0,14-4-1 0 0,89-15 801 0 0,144-12 0 0 0,-134 21-740 0 0,-103 12-285 0 0,287-30 167 0 0,-174 28-3233 0 0,-142 9 1163 0 0,4-1 1477 0 0,-42 16-3886 0 0,10-8-2137 0 0,-11-1-1610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1217 5957 0 0,'0'0'6145'0'0,"-10"-14"-5408"0"0,-34-47 44 0 0,36 50-202 0 0,-1 0 0 0 0,0 1 0 0 0,-1 0 1 0 0,0 0-1 0 0,-21-14 0 0 0,10 7 1203 0 0,34 45-871 0 0,59 142 83 0 0,-38-85-703 0 0,-12-33-152 0 0,3-2 1 0 0,1-1 0 0 0,3-1 0 0 0,35 45 0 0 0,-39-62-44 0 0,0-2 1 0 0,2 0-1 0 0,1-2 1 0 0,1-2-1 0 0,1 0 1 0 0,56 34-1 0 0,-37-32 21 0 0,1-2-1 0 0,2-2 0 0 0,0-2 0 0 0,2-3 0 0 0,83 18 0 0 0,-64-22-51 0 0,1-4 1 0 0,1-3-1 0 0,124-4 0 0 0,-118-9 36 0 0,139-27 0 0 0,76-39 152 0 0,-123 28-95 0 0,661-129 82 0 0,8 42-154 0 0,-15 10 122 0 0,87-11 246 0 0,2 24 362 0 0,583-9-267 0 0,-875 72-316 0 0,410-23-164 0 0,1 29-106 0 0,728 24 221 0 0,-1009 10-310 0 0,-673 5 187 0 0,431-6 18 0 0,-2-19-186 0 0,-300 4 158 0 0,-166 15-7 0 0,-1-3 0 0 0,73-24 0 0 0,-105 30-34 0 0,-1-2 0 0 0,0 1 0 0 0,0-1 0 0 0,0-1 0 0 0,-1 1 0 0 0,16-14 0 0 0,-21 15-9 0 0,0 0 1 0 0,-1 0 0 0 0,1 0 0 0 0,-1 0-1 0 0,0 0 1 0 0,0-1 0 0 0,-1 1 0 0 0,1-1 0 0 0,-1 0-1 0 0,0 0 1 0 0,0 0 0 0 0,-1 0 0 0 0,1 0-1 0 0,-1 0 1 0 0,0-1 0 0 0,0-6 0 0 0,-1 1-4 0 0,-1 0 0 0 0,0-1 0 0 0,0 1 0 0 0,-1 0 0 0 0,-1 0 0 0 0,0 0 0 0 0,0 0 0 0 0,-1 0 0 0 0,-8-15 0 0 0,-8-11-42 0 0,-30-42-1 0 0,42 68 32 0 0,-41-61-21 0 0,-3 2 0 0 0,-3 3 0 0 0,-2 2 0 0 0,-82-69 0 0 0,132 128 14 0 0,0 0 1 0 0,-1 0 0 0 0,-12-5-1 0 0,19 10-113 0 0,1 1-1 0 0,-1 0 0 0 0,0 0 0 0 0,1 0 0 0 0,-1 0 0 0 0,1 0 0 0 0,-1 0 0 0 0,1 0 0 0 0,-1 0 0 0 0,0 0 0 0 0,1 0 0 0 0,-1 1 0 0 0,1-1 0 0 0,-1 0 1 0 0,0 0-1 0 0,1 0 0 0 0,-1 1 0 0 0,1-1 0 0 0,-1 0 0 0 0,1 1 0 0 0,-1-1 0 0 0,1 0 0 0 0,0 1 0 0 0,-1-1 0 0 0,1 1 0 0 0,-1-1 0 0 0,1 1 1 0 0,0-1-1 0 0,-1 2 0 0 0,-13 19-1393 0 0,10-14 597 0 0,-7 12-1206 0 0,8-13 650 0 0,0-1 1 0 0,0 1-1 0 0,-1-1 0 0 0,0 0 0 0 0,-5 6 0 0 0,-12 4-7465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2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139 157 496 0 0,'0'0'5024'0'0,"-14"-6"-4536"0"0,-45-15 267 0 0,54 19-288 0 0,0 1-1 0 0,1-1 0 0 0,-1 1 0 0 0,0 0 1 0 0,0 0-1 0 0,-1 0 0 0 0,1 0 0 0 0,-9 1 1 0 0,2 1 1992 0 0,16-2-1729 0 0,0 0 1 0 0,-1 0 0 0 0,1 0 0 0 0,-1-1-1 0 0,6-2 1 0 0,7-3-342 0 0,66-26 555 0 0,33-11-484 0 0,-94 37-1034 0 0,1 1-1 0 0,0 1 0 0 0,30-3 0 0 0,-21 8-3092 0 0,-12 2-2749 0 0,-9 1 354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7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3484 0 0,'0'0'12855'0'0,"-4"20"-12300"0"0,0 0-411 0 0,-4 21 147 0 0,-3 49 1 0 0,7-35-170 0 0,7 98-1 0 0,-2-135-681 0 0,2 0 0 0 0,0 0 0 0 0,1 0 0 0 0,0-1 0 0 0,2 0 0 0 0,0 0 0 0 0,1 0-1 0 0,1-1 1 0 0,13 23 0 0 0,-11-27-2740 0 0,-1-6-1771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348 507 4528 0 0,'-14'-2'5699'0'0,"1"-1"-4754"0"0,4 1-645 0 0,1 1 1 0 0,0 0-1 0 0,0 0 0 0 0,-1 1 1 0 0,1 0-1 0 0,0 0 1 0 0,-1 1-1 0 0,1 0 1 0 0,-12 3-1 0 0,11-1-114 0 0,0 0-1 0 0,0 1 1 0 0,0 0 0 0 0,0 0 0 0 0,0 1-1 0 0,1 0 1 0 0,0 1 0 0 0,0 0 0 0 0,0 0-1 0 0,1 1 1 0 0,0 0 0 0 0,0 0 0 0 0,1 0-1 0 0,0 1 1 0 0,0 0 0 0 0,0 0 0 0 0,1 1-1 0 0,1-1 1 0 0,0 1 0 0 0,0 0 0 0 0,0 1-1 0 0,1-1 1 0 0,1 0 0 0 0,-1 1 0 0 0,1 0-1 0 0,0 14 1 0 0,1-12-129 0 0,0 0 1 0 0,2 1-1 0 0,-1-1 0 0 0,1 0 0 0 0,1 0 0 0 0,0 0 1 0 0,1 0-1 0 0,0-1 0 0 0,1 1 0 0 0,0-1 0 0 0,1 0 1 0 0,0 0-1 0 0,1 0 0 0 0,0 0 0 0 0,1-1 1 0 0,0 0-1 0 0,0-1 0 0 0,1 0 0 0 0,1 0 0 0 0,-1 0 1 0 0,18 13-1 0 0,-9-11 20 0 0,0-1 1 0 0,1 0-1 0 0,0-1 0 0 0,1-1 1 0 0,-1 0-1 0 0,1-2 1 0 0,1 0-1 0 0,-1-1 0 0 0,1-1 1 0 0,35 2-1 0 0,-22-4 58 0 0,0-2-1 0 0,0-1 0 0 0,0-2 1 0 0,0-1-1 0 0,58-14 0 0 0,-47 5-40 0 0,0-1-1 0 0,-1-3 0 0 0,57-30 1 0 0,-76 34-24 0 0,-1-1 0 0 0,0-2 1 0 0,-1 0-1 0 0,-1-1 0 0 0,0-1 1 0 0,-1-1-1 0 0,17-22 0 0 0,-28 29-17 0 0,-1 0-1 0 0,0-1 0 0 0,-1 0 1 0 0,0 0-1 0 0,-1 0 0 0 0,-1-1 0 0 0,0 0 1 0 0,-1 0-1 0 0,0 0 0 0 0,-1-1 0 0 0,-1 1 1 0 0,0-1-1 0 0,-1 1 0 0 0,0-1 1 0 0,-2 0-1 0 0,1 0 0 0 0,-2 1 0 0 0,0-1 1 0 0,-1 1-1 0 0,0-1 0 0 0,-1 1 0 0 0,-1 0 1 0 0,0 0-1 0 0,-7-13 0 0 0,-4-1-19 0 0,0 0-1 0 0,-2 1 1 0 0,-1 0-1 0 0,-1 2 1 0 0,-1 0-1 0 0,-1 2 1 0 0,-31-27 0 0 0,26 28-30 0 0,0 1 0 0 0,-1 2 1 0 0,-1 1-1 0 0,-1 1 1 0 0,-1 1-1 0 0,-55-20 0 0 0,62 29-38 0 0,-1 0-1 0 0,0 1 1 0 0,0 2-1 0 0,0 1 1 0 0,0 0-1 0 0,0 2 1 0 0,-1 1-1 0 0,1 1 1 0 0,0 2-1 0 0,0 0 0 0 0,0 1 1 0 0,0 2-1 0 0,0 0 1 0 0,1 2-1 0 0,0 1 1 0 0,1 0-1 0 0,0 2 1 0 0,0 1-1 0 0,1 0 1 0 0,-32 26-1 0 0,42-27-134 0 0,0 0-1 0 0,0 1 1 0 0,2 0-1 0 0,-1 1 1 0 0,2 0-1 0 0,0 1 1 0 0,0 0-1 0 0,1 0 1 0 0,1 1-1 0 0,1 0 1 0 0,0 0-1 0 0,0 1 1 0 0,-3 20-1 0 0,4-12-660 0 0,1 1 1 0 0,1-1-1 0 0,2 1 0 0 0,0 0 0 0 0,1 0 0 0 0,2-1 1 0 0,9 49-1 0 0,-8-59-1381 0 0,9 25 0 0 0,15 19-3795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26 253 6441 0 0,'0'0'12732'0'0,"-6"-9"-11974"0"0,2 2-546 0 0,-1-1 0 0 0,-5-15 0 0 0,10 23-197 0 0,0-1 0 0 0,0 1 0 0 0,0-1 0 0 0,0 1 0 0 0,0-1 0 0 0,0 1 0 0 0,0-1 0 0 0,0 1 0 0 0,0-1 0 0 0,0 1 0 0 0,0-1 0 0 0,1 1 0 0 0,-1-1 0 0 0,0 1 0 0 0,0 0 0 0 0,1-1 0 0 0,-1 1 0 0 0,0-1-1 0 0,0 1 1 0 0,1 0 0 0 0,-1-1 0 0 0,1 1 0 0 0,-1-1 0 0 0,0 1 0 0 0,1 0 0 0 0,-1 0 0 0 0,1-1 0 0 0,-1 1 0 0 0,0 0 0 0 0,1 0 0 0 0,-1-1 0 0 0,1 1 0 0 0,0 0 0 0 0,21-6 322 0 0,-13 4-188 0 0,590-130 1107 0 0,-483 109-1364 0 0,11-7-2413 0 0,-138 35-5750 0 0,-16 7 3615 0 0,-64 27 1033 0 0,22-12 5096 0 0,45-19 509 0 0,1 1 0 0 0,-1 1 1 0 0,1 1-1 0 0,-38 26 0 0 0,58-35-1775 0 0,0 1-1 0 0,0-1 1 0 0,0 1-1 0 0,0 0 0 0 0,1 0 1 0 0,-1 0-1 0 0,1 0 1 0 0,0 0-1 0 0,0 1 0 0 0,0-1 1 0 0,0 1-1 0 0,1 0 1 0 0,-1-1-1 0 0,0 6 0 0 0,1-4-33 0 0,0 0-1 0 0,1 1 0 0 0,-1-1 1 0 0,1 0-1 0 0,1 0 0 0 0,-1 1 1 0 0,1-1-1 0 0,0 0 0 0 0,2 9 1 0 0,2 0 7 0 0,1 0 0 0 0,1-1 0 0 0,0 1 0 0 0,0-1 0 0 0,1 0 0 0 0,16 18 0 0 0,70 70 93 0 0,-5-6-794 0 0,-75-79 9 0 0,-2 1 1 0 0,0 0 0 0 0,-1 0-1 0 0,10 23 1 0 0,-18-34 38 0 0,0 1 0 0 0,-1-1 0 0 0,0 0 0 0 0,0 1 0 0 0,-1-1 0 0 0,0 1 0 0 0,0-1 0 0 0,0 10 0 0 0,-1-13 155 0 0,-1 0-1 0 0,1 0 0 0 0,0 0 1 0 0,-1 0-1 0 0,0 0 0 0 0,0 0 0 0 0,0 0 1 0 0,0 0-1 0 0,0-1 0 0 0,0 1 1 0 0,-1 0-1 0 0,1-1 0 0 0,-1 1 1 0 0,0-1-1 0 0,0 0 0 0 0,0 1 0 0 0,0-1 1 0 0,0 0-1 0 0,0 0 0 0 0,-5 3 1 0 0,-2 0-719 0 0,0 0 1 0 0,0 0-1 0 0,-19 7 1 0 0,12-7 797 0 0,-30 5 0 0 0,-83 0 4663 0 0,97-9-3194 0 0,-155 1 6842 0 0,158-2-6712 0 0,10-1 159 0 0,15-3-349 0 0,13-1-345 0 0,256-79-281 0 0,-179 59-516 0 0,77-17-356 0 0,50-17-2645 0 0,-163 44 1164 0 0,33-11-6378 0 0,-55 14 3151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1:59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1 277 860 0 0,'0'0'18286'0'0,"12"9"-17577"0"0,3 0-495 0 0,-1 0 30 0 0,0 0 1 0 0,-1 1 0 0 0,20 19 0 0 0,36 44 578 0 0,-61-63-801 0 0,0 1 0 0 0,0 0 1 0 0,-1 0-1 0 0,0 1 0 0 0,7 17 1 0 0,-22-46 564 0 0,2 7-588 0 0,1 0 0 0 0,-4-12 0 0 0,5 9-12 0 0,2 0-1 0 0,-1 0 0 0 0,1 0 1 0 0,1 0-1 0 0,1 0 0 0 0,0 0 1 0 0,1-15-1 0 0,0 20 4 0 0,0 0 0 0 0,1 1 0 0 0,0-1-1 0 0,0 0 1 0 0,0 1 0 0 0,1 0 0 0 0,0-1 0 0 0,1 1-1 0 0,0 0 1 0 0,0 1 0 0 0,0-1 0 0 0,1 1 0 0 0,5-7-1 0 0,-6 10 21 0 0,-1 0-1 0 0,1 0 1 0 0,-1 1-1 0 0,1 0 1 0 0,0-1-1 0 0,0 1 1 0 0,0 1-1 0 0,0-1 0 0 0,1 0 1 0 0,-1 1-1 0 0,0 0 1 0 0,1 0-1 0 0,-1 1 1 0 0,0-1-1 0 0,1 1 1 0 0,-1 0-1 0 0,1 0 1 0 0,-1 0-1 0 0,1 0 0 0 0,5 2 1 0 0,5 2 48 0 0,0-1-1 0 0,0 2 1 0 0,-1 0 0 0 0,23 12 0 0 0,80 46 168 0 0,-103-54-214 0 0,0 1 1 0 0,0 1-1 0 0,-1 0 1 0 0,0 0-1 0 0,18 23 0 0 0,-28-31-12 0 0,-1 0 0 0 0,0 1 0 0 0,0-1 0 0 0,-1 0-1 0 0,1 0 1 0 0,1 4 0 0 0,-12-12 293 0 0,5 0-274 0 0,0-1-1 0 0,1 1 1 0 0,0 0-1 0 0,0-1 1 0 0,0 0-1 0 0,1 0 1 0 0,0 0-1 0 0,0 0 0 0 0,0 0 1 0 0,-1-11-1 0 0,1-4-14 0 0,0-41-1 0 0,4 47 25 0 0,-1 0 1 0 0,2 1-1 0 0,0-1 0 0 0,1 1 1 0 0,0 0-1 0 0,1 0 0 0 0,1 0 1 0 0,0 1-1 0 0,0 0 0 0 0,2 0 1 0 0,0 0-1 0 0,18-22 1 0 0,-23 31-12 0 0,1 0 1 0 0,0 1 0 0 0,0-1 0 0 0,0 1 0 0 0,0 0 0 0 0,1 0 0 0 0,-1 0 0 0 0,1 1-1 0 0,0-1 1 0 0,-1 1 0 0 0,1 0 0 0 0,0 0 0 0 0,0 1 0 0 0,1 0 0 0 0,-1 0 0 0 0,0 0 0 0 0,0 0-1 0 0,1 1 1 0 0,8 0 0 0 0,-7 1-15 0 0,0 0-1 0 0,-1 0 1 0 0,1 1-1 0 0,-1 0 1 0 0,1 0-1 0 0,-1 1 0 0 0,0-1 1 0 0,0 1-1 0 0,0 1 1 0 0,0-1-1 0 0,0 1 1 0 0,-1 0-1 0 0,0 0 1 0 0,9 10-1 0 0,0 3-203 0 0,-1 0 1 0 0,-1 1-1 0 0,0 1 0 0 0,-1 0 0 0 0,12 31 0 0 0,24 40-3796 0 0,-45-86 3690 0 0,0-1-455 0 0,0 1 1 0 0,0-1-1 0 0,1 0 0 0 0,-1 0 1 0 0,1 0-1 0 0,-1 0 1 0 0,7 5-1 0 0,11 0-4393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0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1 483 5805 0 0,'0'0'12549'0'0,"9"14"-11512"0"0,1 2-755 0 0,2 3 192 0 0,2 1 0 0 0,29 32 0 0 0,56 45 925 0 0,42 47-599 0 0,-140-144-799 0 0,11 14 36 0 0,12 18 0 0 0,-22-28-33 0 0,1 0 1 0 0,-1 0-1 0 0,1 0 0 0 0,-1 1 1 0 0,-1-1-1 0 0,1 1 1 0 0,0-1-1 0 0,-1 1 0 0 0,1 8 1 0 0,-2-12 1 0 0,0-1-1 0 0,0 1 1 0 0,0-1 0 0 0,0 1-1 0 0,0-1 1 0 0,0 1 0 0 0,0-1 0 0 0,0 1-1 0 0,0-1 1 0 0,-1 1 0 0 0,1-1 0 0 0,0 1-1 0 0,0-1 1 0 0,-1 1 0 0 0,1-1-1 0 0,0 1 1 0 0,0-1 0 0 0,-1 0 0 0 0,1 1-1 0 0,-1-1 1 0 0,1 1 0 0 0,0-1 0 0 0,-1 0-1 0 0,0 1 1 0 0,0 0 8 0 0,0-1-1 0 0,-1 1 1 0 0,1-1-1 0 0,0 1 1 0 0,-1-1-1 0 0,1 0 1 0 0,-1 0-1 0 0,1 1 1 0 0,-3-1-1 0 0,-1 0 44 0 0,-1-1-1 0 0,1 1 0 0 0,-1-1 1 0 0,-8-3-1 0 0,3 0 35 0 0,0 0-1 0 0,0-1 1 0 0,0 0 0 0 0,1-1 0 0 0,0-1 0 0 0,0 1-1 0 0,0-2 1 0 0,-14-13 0 0 0,11 8-38 0 0,0-1-1 0 0,1 0 1 0 0,1-1 0 0 0,-19-32 0 0 0,19 25-48 0 0,1-2 1 0 0,1 1 0 0 0,1-1 0 0 0,1 0-1 0 0,1 0 1 0 0,-3-33 0 0 0,-4-151-14 0 0,13 195 6 0 0,2-129 0 0 0,-1 125-13 0 0,1 0 0 0 0,1 0-1 0 0,1 1 1 0 0,0-1-1 0 0,1 1 1 0 0,9-20-1 0 0,-11 30 4 0 0,0 0 0 0 0,0 1-1 0 0,0 0 1 0 0,1 0 0 0 0,0 0 0 0 0,0 0-1 0 0,0 1 1 0 0,1-1 0 0 0,-1 1-1 0 0,1 0 1 0 0,0 0 0 0 0,0 1-1 0 0,1-1 1 0 0,10-4 0 0 0,-8 5-10 0 0,0 1 1 0 0,0-1 0 0 0,1 2-1 0 0,-1-1 1 0 0,1 1-1 0 0,-1 0 1 0 0,1 1 0 0 0,-1 0-1 0 0,1 0 1 0 0,12 3-1 0 0,-10-1 16 0 0,-1 1 0 0 0,0 0 0 0 0,0 0-1 0 0,0 1 1 0 0,-1 1 0 0 0,1-1 0 0 0,-1 1 0 0 0,0 1-1 0 0,0 0 1 0 0,-1 0 0 0 0,0 1 0 0 0,9 9 0 0 0,-8-8-86 0 0,-1 1 1 0 0,0 1 0 0 0,-1-1 0 0 0,0 2-1 0 0,0-1 1 0 0,-1 1 0 0 0,0-1-1 0 0,-1 2 1 0 0,0-1 0 0 0,3 14-1 0 0,-5-13-334 0 0,-1-1 0 0 0,0 1 0 0 0,-1 0 0 0 0,0 0 0 0 0,-1 0-1 0 0,0 0 1 0 0,-4 23 0 0 0,2-25-756 0 0,0-1-1 0 0,-1 1 1 0 0,0-1 0 0 0,-1 0-1 0 0,0 0 1 0 0,-6 9 0 0 0,-4 2-3909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4256 0 0,'0'0'7089'0'0,"6"-13"-5457"0"0,25-43 21 0 0,-28 51-1456 0 0,1 1 0 0 0,-1-1 0 0 0,0 1-1 0 0,1 0 1 0 0,0 0 0 0 0,0 1 0 0 0,0-1 0 0 0,1 1 0 0 0,-1 0-1 0 0,1 0 1 0 0,0 0 0 0 0,0 1 0 0 0,5-3 0 0 0,2 1 77 0 0,-1 1 0 0 0,1 0 0 0 0,0 1 0 0 0,12-1 0 0 0,-9 2-56 0 0,0 1-1 0 0,1 0 1 0 0,-1 0 0 0 0,0 2 0 0 0,1 0 0 0 0,-1 0-1 0 0,0 2 1 0 0,26 9 0 0 0,-31-9-137 0 0,0 0-1 0 0,0 1 1 0 0,-1 0-1 0 0,0 0 1 0 0,0 1-1 0 0,-1 0 1 0 0,1 1-1 0 0,-1 0 1 0 0,-1 0-1 0 0,1 1 1 0 0,-1-1-1 0 0,-1 2 1 0 0,10 14-1 0 0,-12-16-65 0 0,0 1-1 0 0,-1 0 1 0 0,-1-1-1 0 0,1 1 1 0 0,-1 0-1 0 0,0 0 1 0 0,-1 0-1 0 0,0 1 1 0 0,0-1-1 0 0,-1 0 1 0 0,0 0-1 0 0,-1 1 1 0 0,1-1-1 0 0,-3 9 1 0 0,1-9 1 0 0,0-1 0 0 0,0 1 0 0 0,0-1 1 0 0,-1 0-1 0 0,0 1 0 0 0,-1-1 0 0 0,0-1 0 0 0,0 1 1 0 0,0 0-1 0 0,-1-1 0 0 0,0 0 0 0 0,0 0 0 0 0,0-1 1 0 0,-1 1-1 0 0,-6 4 0 0 0,12-10-9 0 0,0 0-1 0 0,-1 1 1 0 0,1-1 0 0 0,0 0-1 0 0,-1 0 1 0 0,1 1 0 0 0,0-1-1 0 0,-1 0 1 0 0,1 0 0 0 0,-1 0 0 0 0,1 0-1 0 0,0 0 1 0 0,-1 1 0 0 0,1-1-1 0 0,-1 0 1 0 0,1 0 0 0 0,0 0-1 0 0,-1 0 1 0 0,1 0 0 0 0,-1 0-1 0 0,1 0 1 0 0,0-1 0 0 0,-1 1-1 0 0,1 0 1 0 0,0 0 0 0 0,-1 0-1 0 0,1 0 1 0 0,-1 0 0 0 0,1-1-1 0 0,0 1 1 0 0,-1 0 0 0 0,1 0-1 0 0,0 0 1 0 0,-1-1 0 0 0,1 1-1 0 0,0 0 1 0 0,0-1 0 0 0,-1 1-1 0 0,1 0 1 0 0,0 0 0 0 0,0-1 0 0 0,0 1-1 0 0,-1-1 1 0 0,1 1 0 0 0,0 0-1 0 0,0-1 1 0 0,0 1 0 0 0,0 0-1 0 0,0-1 1 0 0,0 1 0 0 0,-1-1-1 0 0,1 1 1 0 0,0 0 0 0 0,0-1-1 0 0,0 1 1 0 0,1-1 0 0 0,-3-29-153 0 0,2 24 56 0 0,1-9-125 0 0,1-1-1 0 0,0 0 1 0 0,1 0 0 0 0,0 1 0 0 0,2-1 0 0 0,0 1-1 0 0,11-25 1 0 0,-5 19-177 0 0,0 0-1 0 0,1 1 0 0 0,2 0 0 0 0,24-29 1 0 0,-26 36 3 0 0,0 1 0 0 0,1 1 1 0 0,1 0-1 0 0,0 0 0 0 0,22-12 0 0 0,-25 17 346 0 0,1 0-1 0 0,0 1 0 0 0,0 0 0 0 0,1 1 0 0 0,-1 0 0 0 0,1 1 1 0 0,24-3-1 0 0,-35 6 125 0 0,-1 0-1 0 0,1 0 1 0 0,0 0 0 0 0,-1 0-1 0 0,1 0 1 0 0,0 1 0 0 0,0-1 0 0 0,-1 1-1 0 0,1-1 1 0 0,-1 1 0 0 0,1 0 0 0 0,0-1-1 0 0,-1 1 1 0 0,0 0 0 0 0,1 0-1 0 0,-1 0 1 0 0,1 0 0 0 0,-1 0 0 0 0,0 1-1 0 0,0-1 1 0 0,0 0 0 0 0,0 0 0 0 0,1 1-1 0 0,-2-1 1 0 0,1 1 0 0 0,0-1-1 0 0,0 1 1 0 0,1 3 0 0 0,1 4 203 0 0,0 0 0 0 0,-1 1 0 0 0,0-1 0 0 0,1 12 0 0 0,0-2 207 0 0,16 52 947 0 0,-4-24 523 0 0,-17-52-1646 0 0,1 0 1 0 0,-1 0 0 0 0,-4-9 0 0 0,-1 2-560 0 0,-2 1 0 0 0,1 1 0 0 0,-2-1 0 0 0,1 2-1 0 0,-1-1 1 0 0,-16-11 0 0 0,8 6-599 0 0,17 15 626 0 0,-13-15-873 0 0,10 5-1522 0 0,6 0-4442 0 0,7-3 556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1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4316 0 0,'0'0'17732'0'0,"6"12"-17020"0"0,23 43-210 0 0,-25-48-414 0 0,1 0 0 0 0,1 0-1 0 0,-1 0 1 0 0,1-1 0 0 0,0 0-1 0 0,1 0 1 0 0,-1-1 0 0 0,1 0 0 0 0,0 0-1 0 0,1 0 1 0 0,-1-1 0 0 0,1 0-1 0 0,13 5 1 0 0,-15-7-40 0 0,3 2 32 0 0,1 0-1 0 0,1 0 1 0 0,-1-1-1 0 0,0-1 0 0 0,1 1 1 0 0,-1-2-1 0 0,1 0 1 0 0,0 0-1 0 0,-1 0 1 0 0,1-2-1 0 0,19-2 1 0 0,-23 2-55 0 0,0-1 1 0 0,-1 0-1 0 0,1 0 1 0 0,0 0-1 0 0,-1-1 1 0 0,1 0-1 0 0,-1-1 1 0 0,0 1 0 0 0,0-1-1 0 0,-1 0 1 0 0,1-1-1 0 0,-1 1 1 0 0,0-1-1 0 0,0 0 1 0 0,0 0-1 0 0,-1-1 1 0 0,1 0 0 0 0,5-10-1 0 0,-6 7-24 0 0,0 1-1 0 0,-1-1 1 0 0,0 1-1 0 0,0-1 1 0 0,-1 0 0 0 0,0-1-1 0 0,0 1 1 0 0,-1 0-1 0 0,0-13 1 0 0,-2-6-487 0 0,-7-49 1 0 0,-1 0-2218 0 0,9 76 2385 0 0,0-1 0 0 0,0 0 0 0 0,0 0 0 0 0,0 0 0 0 0,0 0 0 0 0,0 1 0 0 0,1-1 0 0 0,-1 0 0 0 0,1-2 0 0 0,0 4-89 0 0,-1-1-1 0 0,0 0 1 0 0,1 1-1 0 0,0-1 1 0 0,-1 1 0 0 0,1-1-1 0 0,-1 0 1 0 0,1 1-1 0 0,0-1 1 0 0,-1 1-1 0 0,1 0 1 0 0,0-1-1 0 0,-1 1 1 0 0,1 0-1 0 0,0-1 1 0 0,0 1-1 0 0,0 0 1 0 0,-1 0-1 0 0,1-1 1 0 0,0 1-1 0 0,0 0 1 0 0,1 0 0 0 0,13 0-7255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1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171 283 1200 0 0,'0'0'14396'0'0,"14"-9"-12854"0"0,47-31-485 0 0,-53 34-878 0 0,0 0-1 0 0,-1 0 1 0 0,0 0-1 0 0,0-1 1 0 0,0 0-1 0 0,0-1 1 0 0,-1 1 0 0 0,7-14-1 0 0,-10 17-114 0 0,1-3 39 0 0,1 0 0 0 0,-2 0-1 0 0,1-1 1 0 0,-1 1 0 0 0,0-1 0 0 0,-1 0 0 0 0,3-11 0 0 0,-5 17-75 0 0,1-1 1 0 0,-1 1-1 0 0,1-1 1 0 0,-1 1-1 0 0,0-1 1 0 0,0 1-1 0 0,0-1 1 0 0,-1 1-1 0 0,1-1 1 0 0,-1 1 0 0 0,1-1-1 0 0,-1 1 1 0 0,0 0-1 0 0,0-1 1 0 0,0 1-1 0 0,0 0 1 0 0,0 0-1 0 0,0-1 1 0 0,-1 1-1 0 0,1 0 1 0 0,-1 0-1 0 0,1 0 1 0 0,-1 1-1 0 0,0-1 1 0 0,0 0-1 0 0,0 1 1 0 0,-4-3-1 0 0,-1 0 14 0 0,-1 1-1 0 0,0 0 0 0 0,0 0 0 0 0,-1 1 1 0 0,1 0-1 0 0,0 1 0 0 0,-1 0 1 0 0,1 0-1 0 0,-1 1 0 0 0,1 0 0 0 0,-1 0 1 0 0,1 1-1 0 0,0 0 0 0 0,-11 2 1 0 0,7 0 63 0 0,1 0 1 0 0,-1 1 0 0 0,1 1 0 0 0,-1-1-1 0 0,1 2 1 0 0,1 0 0 0 0,-1 0 0 0 0,1 1-1 0 0,-12 9 1 0 0,16-11-40 0 0,0 1-1 0 0,1 0 1 0 0,0 1 0 0 0,-1-1-1 0 0,2 1 1 0 0,-1 0 0 0 0,1 0-1 0 0,0 1 1 0 0,1-1 0 0 0,-1 1-1 0 0,2 0 1 0 0,-4 11 0 0 0,5-13-42 0 0,0 1 0 0 0,0 0 0 0 0,0-1 0 0 0,1 1 0 0 0,0 0 0 0 0,0 0 0 0 0,1-1 0 0 0,0 1 0 0 0,0 0 0 0 0,0-1 0 0 0,1 1 0 0 0,0-1 0 0 0,0 1 0 0 0,1-1 0 0 0,4 8 0 0 0,2-1 9 0 0,0-1 0 0 0,0 0 0 0 0,1 0-1 0 0,1-1 1 0 0,0-1 0 0 0,0 0 0 0 0,1 0 0 0 0,1-1-1 0 0,-1 0 1 0 0,25 11 0 0 0,-3-4-31 0 0,0-2-1 0 0,1-1 1 0 0,44 11 0 0 0,-52-18-391 0 0,31 4 0 0 0,0-7-4217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0 520 6645 0 0,'0'0'14971'0'0,"6"20"-14241"0"0,-1-1-554 0 0,2 6 105 0 0,0 1 0 0 0,5 52 0 0 0,2 35 135 0 0,-11-99-378 0 0,1 1-1 0 0,0-1 1 0 0,1 0 0 0 0,0 0 0 0 0,12 21 0 0 0,-4-20-23 0 0,-13-15-11 0 0,0 1 1 0 0,0-1 0 0 0,1 0 0 0 0,-1 0 0 0 0,0 0 0 0 0,0 0-1 0 0,1 1 1 0 0,-1-1 0 0 0,0 0 0 0 0,1 0 0 0 0,-1 0 0 0 0,0 0-1 0 0,0 0 1 0 0,1 0 0 0 0,-1 0 0 0 0,0 0 0 0 0,1 0-1 0 0,-1 0 1 0 0,0 0 0 0 0,1 0 0 0 0,-1 0 0 0 0,0 0 0 0 0,0 0-1 0 0,1 0 1 0 0,-1 0 0 0 0,0 0 0 0 0,1 0 0 0 0,-1 0 0 0 0,0 0-1 0 0,0-1 1 0 0,1 1 0 0 0,-1 0 0 0 0,0 0 0 0 0,0 0 0 0 0,1-1-1 0 0,-1 1 1 0 0,0 0 0 0 0,0 0 0 0 0,1 0 0 0 0,-1-1 0 0 0,0 1-1 0 0,0 0 1 0 0,0-1 0 0 0,0 1 0 0 0,0 0 0 0 0,1 0 0 0 0,-1-1-1 0 0,0 1 1 0 0,0 0 0 0 0,0-1 0 0 0,0 1 0 0 0,0 0 0 0 0,0-1-1 0 0,0 1 1 0 0,0 0 0 0 0,0 0 0 0 0,0-1 0 0 0,0 0 0 0 0,4-29 8 0 0,-1-1 1 0 0,-1 0 0 0 0,-3-35-1 0 0,0 18-33 0 0,1-43-6 0 0,4-175-1 0 0,0 226 67 0 0,1-1-1 0 0,2 1 0 0 0,1 0 1 0 0,21-55-1 0 0,-26 85-8 0 0,1 1-1 0 0,1-1 0 0 0,0 1 1 0 0,8-12-1 0 0,-11 18-22 0 0,0 0-1 0 0,1 0 1 0 0,-1 1-1 0 0,1-1 1 0 0,-1 1 0 0 0,1-1-1 0 0,0 1 1 0 0,0 0-1 0 0,0 0 1 0 0,0 0-1 0 0,1 1 1 0 0,-1-1-1 0 0,0 1 1 0 0,1-1-1 0 0,4 0 1 0 0,-1 1-7 0 0,-1 1 0 0 0,0-1 1 0 0,0 1-1 0 0,1 1 0 0 0,-1-1 0 0 0,0 1 0 0 0,0 0 1 0 0,0 0-1 0 0,0 1 0 0 0,0 0 0 0 0,0 0 1 0 0,0 0-1 0 0,0 1 0 0 0,-1 0 0 0 0,1 0 0 0 0,-1 1 1 0 0,0-1-1 0 0,9 8 0 0 0,1 3 18 0 0,-1 1-1 0 0,0 1 1 0 0,0 0 0 0 0,15 25 0 0 0,11 24-21 0 0,-4 1 1 0 0,-2 2 0 0 0,-3 1-1 0 0,-3 1 1 0 0,21 83 0 0 0,-37-109-401 0 0,7 58 0 0 0,-17-80 3 0 0,0-1 0 0 0,-1 1 0 0 0,-1-1 0 0 0,-6 41 0 0 0,4-54 109 0 0,0 0 0 0 0,0 0 0 0 0,-1 0 0 0 0,0 0-1 0 0,0-1 1 0 0,-8 14 0 0 0,9-18-156 0 0,0 0 0 0 0,0 0-1 0 0,0 0 1 0 0,-1-1-1 0 0,1 1 1 0 0,-1-1 0 0 0,0 1-1 0 0,1-1 1 0 0,-1 0 0 0 0,0 0-1 0 0,0 0 1 0 0,0 0-1 0 0,-1-1 1 0 0,1 1 0 0 0,0-1-1 0 0,-1 0 1 0 0,1 0-1 0 0,-6 1 1 0 0,-17-1-4346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41 328 5216 0 0,'0'0'8741'0'0,"-7"-13"-7132"0"0,-21-43-53 0 0,27 54-1486 0 0,0 1 0 0 0,1 0 0 0 0,-1 0 0 0 0,1 0 1 0 0,-1 0-1 0 0,1-1 0 0 0,0 1 0 0 0,-1 0 0 0 0,1 0 1 0 0,0-1-1 0 0,0 1 0 0 0,0 0 0 0 0,0 0 1 0 0,0-1-1 0 0,0 1 0 0 0,0 0 0 0 0,0 0 0 0 0,0-1 1 0 0,1 1-1 0 0,-1 0 0 0 0,0 0 0 0 0,1-1 0 0 0,-1 1 1 0 0,2-2-1 0 0,-1 2-21 0 0,1 0 0 0 0,-1 0-1 0 0,1 0 1 0 0,-1 0 0 0 0,1 0 0 0 0,-1 0 0 0 0,1 0-1 0 0,0 0 1 0 0,-1 1 0 0 0,1-1 0 0 0,2 0 0 0 0,1 0 64 0 0,15-4 28 0 0,0 1 1 0 0,1 0 0 0 0,0 2-1 0 0,41 0 1 0 0,-40 2-123 0 0,264-1-146 0 0,-154 2-726 0 0,-112-2 568 0 0,0 0 0 0 0,-1-1 0 0 0,1-1 1 0 0,0 0-1 0 0,-1-2 0 0 0,0 0 0 0 0,0-2 0 0 0,0 0 0 0 0,27-14 0 0 0,-36 15 117 0 0,21-11-239 0 0,48-35 0 0 0,-76 50 498 0 0,-1 0 0 0 0,0 0 0 0 0,0 0 0 0 0,0 0 0 0 0,0-1 0 0 0,-1 1-1 0 0,1-1 1 0 0,-1 1 0 0 0,1-1 0 0 0,-1 1 0 0 0,0-1 0 0 0,0 0 0 0 0,1-3 0 0 0,-2 5-30 0 0,0 0 1 0 0,0 0-1 0 0,0 0 0 0 0,0 0 1 0 0,1 0-1 0 0,-2 0 1 0 0,1 0-1 0 0,0 0 0 0 0,0 0 1 0 0,0 0-1 0 0,0 0 0 0 0,-1 0 1 0 0,1 0-1 0 0,0 0 1 0 0,-1 0-1 0 0,1 0 0 0 0,-1 0 1 0 0,1 0-1 0 0,-1 1 1 0 0,1-1-1 0 0,-1 0 0 0 0,0 0 1 0 0,1 1-1 0 0,-1-1 1 0 0,0 0-1 0 0,0 1 0 0 0,0-1 1 0 0,1 0-1 0 0,-1 1 1 0 0,0-1-1 0 0,0 1 0 0 0,0 0 1 0 0,0-1-1 0 0,0 1 0 0 0,0 0 1 0 0,0-1-1 0 0,0 1 1 0 0,0 0-1 0 0,0 0 0 0 0,-2 0 1 0 0,-6-1 106 0 0,0 1 0 0 0,1 0 0 0 0,-1 1 0 0 0,0 0 0 0 0,0 0 0 0 0,0 1 0 0 0,1 0 0 0 0,-1 1 0 0 0,1 0 0 0 0,-1 0 0 0 0,1 1 0 0 0,0 0 0 0 0,0 0 0 0 0,1 0 0 0 0,-1 1 0 0 0,1 1 0 0 0,0-1 0 0 0,1 1-1 0 0,-8 8 1 0 0,6-5-75 0 0,0-1 0 0 0,1 1-1 0 0,0 1 1 0 0,0-1-1 0 0,1 1 1 0 0,0 1-1 0 0,1-1 1 0 0,0 1-1 0 0,1 0 1 0 0,0 0-1 0 0,1 0 1 0 0,0 0-1 0 0,1 1 1 0 0,-2 15 0 0 0,4-18-71 0 0,0 0 1 0 0,1 0-1 0 0,0 0 1 0 0,0 0-1 0 0,1 0 1 0 0,0 0 0 0 0,1-1-1 0 0,0 1 1 0 0,0 0-1 0 0,1-1 1 0 0,5 10-1 0 0,-2-7-33 0 0,1 0 0 0 0,-1-1-1 0 0,2-1 1 0 0,-1 1-1 0 0,1-1 1 0 0,1-1-1 0 0,14 12 1 0 0,-5-8-385 0 0,0-1 1 0 0,0 0 0 0 0,1-2-1 0 0,1 0 1 0 0,-1-1 0 0 0,1-1-1 0 0,1-1 1 0 0,-1 0 0 0 0,24 1-1 0 0,-28-5-537 0 0,-3 0-810 0 0,22 1 1 0 0,-28-3 265 0 0,-1-1-1 0 0,0 0 1 0 0,8-2 0 0 0,25-11-6587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86 80 0 0,'0'0'9031'0'0,"1"-12"-7564"0"0,-1-5-978 0 0,0 5 191 0 0,0-1 0 0 0,3-18 4484 0 0,-4 39-3195 0 0,-2 26-1711 0 0,0-14 388 0 0,0 12-328 0 0,2-1-1 0 0,1 1 1 0 0,7 58 0 0 0,-4-67-1003 0 0,2-1 0 0 0,0 1 0 0 0,2-1 0 0 0,1 0 1 0 0,0-1-1 0 0,12 22 0 0 0,-16-38-639 0 0,0 1-1206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63 9069 0 0,'0'0'7615'0'0,"-14"-10"-6024"0"0,-48-31-188 0 0,60 39-1316 0 0,-1 0 0 0 0,1 1-1 0 0,-1 0 1 0 0,0 0 0 0 0,0 0-1 0 0,0 0 1 0 0,1 0-1 0 0,-1 1 1 0 0,0-1 0 0 0,0 1-1 0 0,0-1 1 0 0,0 1-1 0 0,0 0 1 0 0,0 0 0 0 0,0 1-1 0 0,-4 0 1 0 0,3 0 8 0 0,0 1 0 0 0,0 0 0 0 0,0 0 0 0 0,0 0 1 0 0,0 0-1 0 0,1 0 0 0 0,-5 5 0 0 0,-3 1 31 0 0,1 1 1 0 0,1 0-1 0 0,0 0 1 0 0,0 1-1 0 0,1 0 1 0 0,0 0-1 0 0,1 1 1 0 0,0 0-1 0 0,0 1 1 0 0,1 0-1 0 0,1 0 0 0 0,0 0 1 0 0,1 0-1 0 0,0 1 1 0 0,1-1-1 0 0,0 1 1 0 0,-1 16-1 0 0,3-11-83 0 0,1 0 0 0 0,0-1 0 0 0,2 1 0 0 0,0 0-1 0 0,0-1 1 0 0,2 0 0 0 0,10 30 0 0 0,-9-34-41 0 0,0-1 0 0 0,1 0 0 0 0,1 0 0 0 0,0 0 0 0 0,0-1 0 0 0,1 0 0 0 0,1-1 0 0 0,0 0 0 0 0,0 0 1 0 0,20 15-1 0 0,-12-13-207 0 0,0 0 1 0 0,1-1-1 0 0,1-1 0 0 0,0-1 1 0 0,0-1-1 0 0,0-1 1 0 0,25 7-1 0 0,-28-10-569 0 0,1-1 0 0 0,-1 0 0 0 0,0-1 0 0 0,1-1 0 0 0,-1-1 0 0 0,1 0 0 0 0,-1-1 0 0 0,1 0 0 0 0,23-7 0 0 0,-34 7-509 0 0,0-1 0 0 0,0-1 0 0 0,10-4 1 0 0,23-17-6256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74 5733 0 0,'0'0'11553'0'0,"-13"-13"-10040"0"0,-41-36-251 0 0,53 48-1206 0 0,0 0 0 0 0,0 0 0 0 0,0 0 0 0 0,0 0 0 0 0,0 0 0 0 0,-1 1-1 0 0,1-1 1 0 0,0 0 0 0 0,0 1 0 0 0,-1-1 0 0 0,1 0 0 0 0,0 1 0 0 0,-1 0 0 0 0,1-1 0 0 0,0 1 0 0 0,-1 0-1 0 0,1 0 1 0 0,0 0 0 0 0,-1-1 0 0 0,1 2 0 0 0,-1-1 0 0 0,1 0 0 0 0,-2 0 0 0 0,1 1-16 0 0,1 0 1 0 0,0 0-1 0 0,0 0 1 0 0,0 0-1 0 0,0 0 1 0 0,-1 0 0 0 0,1 0-1 0 0,1 0 1 0 0,-1 0-1 0 0,0 1 1 0 0,0-1-1 0 0,-1 3 1 0 0,-1 0 94 0 0,-2 5-43 0 0,0 0 1 0 0,0 1-1 0 0,1 0 0 0 0,0 0 0 0 0,1 0 0 0 0,0 0 0 0 0,0 1 0 0 0,1-1 1 0 0,0 1-1 0 0,1-1 0 0 0,1 1 0 0 0,-1 0 0 0 0,2-1 0 0 0,-1 1 0 0 0,2 0 0 0 0,-1-1 1 0 0,1 1-1 0 0,1-1 0 0 0,0 0 0 0 0,5 11 0 0 0,-3-8-83 0 0,0 0 1 0 0,2-1-1 0 0,-1 0 1 0 0,1-1-1 0 0,1 1 1 0 0,0-1-1 0 0,1-1 0 0 0,0 1 1 0 0,1-2-1 0 0,0 1 1 0 0,0-1-1 0 0,1-1 1 0 0,0 0-1 0 0,0 0 0 0 0,17 7 1 0 0,-19-11-23 0 0,0 0-1 0 0,0-1 1 0 0,0 0 0 0 0,0-1 0 0 0,0 0 0 0 0,1-1-1 0 0,-1 1 1 0 0,1-2 0 0 0,-1 1 0 0 0,1-2-1 0 0,13-1 1 0 0,-15 1-16 0 0,-1-1-1 0 0,1 0 0 0 0,0 0 1 0 0,-1-1-1 0 0,0 0 1 0 0,1 0-1 0 0,-1-1 0 0 0,-1 0 1 0 0,1 0-1 0 0,0-1 1 0 0,-1 1-1 0 0,0-2 0 0 0,0 1 1 0 0,5-6-1 0 0,-2 0 17 0 0,-1 0 0 0 0,0-1-1 0 0,-1 0 1 0 0,0 0 0 0 0,-1 0-1 0 0,5-14 1 0 0,23-81 220 0 0,-23 66 54 0 0,-10 38-211 0 0,0 0 1 0 0,0 0-1 0 0,0 1 1 0 0,0-1-1 0 0,0 0 1 0 0,3-2-1 0 0,-4 5-45 0 0,0 0 0 0 0,0-1 0 0 0,0 1 0 0 0,1 0 0 0 0,-1 0 0 0 0,0 0 0 0 0,0-1 0 0 0,0 1 0 0 0,1 0-1 0 0,-1 0 1 0 0,0 0 0 0 0,0 0 0 0 0,0 0 0 0 0,1 0 0 0 0,-1-1 0 0 0,0 1 0 0 0,0 0 0 0 0,1 0 0 0 0,-1 0 0 0 0,0 0-1 0 0,0 0 1 0 0,1 0 0 0 0,-1 0 0 0 0,0 0 0 0 0,1 0 0 0 0,-1 0 0 0 0,0 0 0 0 0,1 1-11 0 0,-1-1-1 0 0,1 1 1 0 0,0-1-1 0 0,-1 0 1 0 0,1 1 0 0 0,-1-1-1 0 0,1 1 1 0 0,-1 0-1 0 0,0-1 1 0 0,1 1 0 0 0,-1-1-1 0 0,1 1 1 0 0,-1 0 0 0 0,1 1-1 0 0,26 59-39 0 0,-3-6-723 0 0,44 74 0 0 0,-50-102 146 0 0,9 17-980 0 0,-11-13-3034 0 0,-13-24 816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3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5260 0 0,'0'0'4556'0'0,"6"-13"-3292"0"0,20-42 322 0 0,-23 51-1389 0 0,-1 0-1 0 0,0 0 0 0 0,1 1 0 0 0,0-1 0 0 0,0 1 0 0 0,0 0 0 0 0,0 0 0 0 0,0 0 0 0 0,1 0 0 0 0,-1 0 0 0 0,1 1 0 0 0,0 0 0 0 0,0-1 0 0 0,0 2 0 0 0,0-1 0 0 0,0 0 0 0 0,7-1 0 0 0,-9 2-112 0 0,6-2 121 0 0,0 1 0 0 0,1 0-1 0 0,-1 1 1 0 0,0 0-1 0 0,1 0 1 0 0,-1 0-1 0 0,0 1 1 0 0,1 1-1 0 0,-1-1 1 0 0,10 3-1 0 0,-6 0 39 0 0,0 0-1 0 0,-1 1 1 0 0,1 0 0 0 0,-1 0-1 0 0,0 2 1 0 0,16 9-1 0 0,-12-5-32 0 0,0 1-1 0 0,0 1 0 0 0,-1 0 1 0 0,-1 1-1 0 0,0 1 0 0 0,0 0 1 0 0,-2 1-1 0 0,0 0 0 0 0,11 18 1 0 0,-17-23-90 0 0,-1 0 1 0 0,1-1-1 0 0,-2 1 1 0 0,4 12-1 0 0,-6-19-72 0 0,0-1 0 0 0,-1 1-1 0 0,1 0 1 0 0,-1 0-1 0 0,1 0 1 0 0,-1 0-1 0 0,0 0 1 0 0,0 0 0 0 0,0 0-1 0 0,-1 0 1 0 0,1 0-1 0 0,-1-1 1 0 0,0 1-1 0 0,0 0 1 0 0,1 0 0 0 0,-2 0-1 0 0,1-1 1 0 0,0 1-1 0 0,-4 4 1 0 0,5-6-35 0 0,-1 0 1 0 0,0 0-1 0 0,0 0 0 0 0,-1 0 1 0 0,1 0-1 0 0,0 0 0 0 0,0 0 1 0 0,0-1-1 0 0,-1 1 1 0 0,1 0-1 0 0,0-1 0 0 0,0 1 1 0 0,-1-1-1 0 0,1 0 0 0 0,-1 1 1 0 0,1-1-1 0 0,0 0 0 0 0,-1 0 1 0 0,1 0-1 0 0,-1 0 1 0 0,1 0-1 0 0,0 0 0 0 0,-1 0 1 0 0,1 0-1 0 0,-1-1 0 0 0,1 1 1 0 0,0 0-1 0 0,-1-1 0 0 0,1 1 1 0 0,0-1-1 0 0,-1 0 1 0 0,1 1-1 0 0,0-1 0 0 0,0 0 1 0 0,0 0-1 0 0,0 0 0 0 0,-2-2 1 0 0,-2-1-56 0 0,1 0 0 0 0,0-1 0 0 0,0 0 0 0 0,0 0 0 0 0,1 0 0 0 0,-1 0 0 0 0,-3-9 1 0 0,5 9-104 0 0,0 0 0 0 0,0 0 0 0 0,0 0 0 0 0,0-1 0 0 0,1 1 0 0 0,0-1 0 0 0,0 1 0 0 0,1-1 0 0 0,-1 1 0 0 0,1-1 0 0 0,1 0 0 0 0,-1 1 0 0 0,1-1-1 0 0,0 1 1 0 0,0-1 0 0 0,0 1 0 0 0,1 0 0 0 0,0-1 0 0 0,0 1 0 0 0,0 0 0 0 0,0 0 0 0 0,1 0 0 0 0,0 1 0 0 0,0-1 0 0 0,1 1 0 0 0,-1-1 0 0 0,1 1 0 0 0,0 0 0 0 0,0 0 0 0 0,0 1 0 0 0,0-1 0 0 0,10-5 0 0 0,1 0-737 0 0,1 1 0 0 0,0 0 0 0 0,0 1 0 0 0,1 1 0 0 0,0 0 0 0 0,19-3 0 0 0,109-14-5946 0 0,-114 19 5132 0 0,37-5-2868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3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491 210 3444 0 0,'0'0'5872'0'0,"9"-16"-3363"0"0,3-4-1475 0 0,11-26-1 0 0,-22 44-954 0 0,-1 1 0 0 0,1-1 0 0 0,-1 0 0 0 0,1 0 0 0 0,-1 1 0 0 0,0-1 0 0 0,0 0 0 0 0,1 0-1 0 0,-1 0 1 0 0,0 0 0 0 0,-1 1 0 0 0,1-1 0 0 0,0 0 0 0 0,0 0 0 0 0,-1 0 0 0 0,1 1 0 0 0,-1-1 0 0 0,0 0 0 0 0,0 0 0 0 0,1 1 0 0 0,-1-1 0 0 0,0 1 0 0 0,0-1 0 0 0,0 1 0 0 0,-1-1 0 0 0,1 1 0 0 0,0-1-1 0 0,0 1 1 0 0,-1 0 0 0 0,1 0 0 0 0,-1 0 0 0 0,-2-2 0 0 0,-1-1 190 0 0,-5-4 14 0 0,-1 0 1 0 0,0 1 0 0 0,0 0 0 0 0,-1 1 0 0 0,0 0 0 0 0,0 1 0 0 0,0 1 0 0 0,-1 0 0 0 0,1 0 0 0 0,-1 1 0 0 0,0 1 0 0 0,0 0 0 0 0,0 0 0 0 0,0 2 0 0 0,-19 0 0 0 0,17 1-129 0 0,1 1 0 0 0,-1 0-1 0 0,1 1 1 0 0,0 0 0 0 0,0 1 0 0 0,0 1 0 0 0,1 0 0 0 0,-1 1 0 0 0,1 1 0 0 0,1 0 0 0 0,-1 0 0 0 0,1 1 0 0 0,-19 17-1 0 0,22-17-100 0 0,1 1 0 0 0,-1 1 0 0 0,2-1-1 0 0,-1 1 1 0 0,2 1 0 0 0,-1-1-1 0 0,1 1 1 0 0,1 0 0 0 0,0 1-1 0 0,-6 21 1 0 0,8-25-45 0 0,1 1 0 0 0,1 0 0 0 0,0 0 0 0 0,0 0-1 0 0,1 0 1 0 0,0 0 0 0 0,0 0 0 0 0,1 0 0 0 0,1 0 0 0 0,-1 0 0 0 0,1 0 0 0 0,1 0 0 0 0,-1-1-1 0 0,2 1 1 0 0,5 10 0 0 0,-4-9-119 0 0,2 0-1 0 0,-1 0 0 0 0,1 0 1 0 0,1-1-1 0 0,0 0 1 0 0,0-1-1 0 0,1 0 1 0 0,0 0-1 0 0,0-1 0 0 0,1 0 1 0 0,-1-1-1 0 0,2 0 1 0 0,-1 0-1 0 0,1-1 0 0 0,0 0 1 0 0,0-1-1 0 0,0-1 1 0 0,0 1-1 0 0,1-2 1 0 0,22 3-1 0 0,-19-4-584 0 0,1 0 0 0 0,0-1 0 0 0,0-1 0 0 0,16-3-1 0 0,-20 2-998 0 0,0-1 0 0 0,0-1 0 0 0,17-8 0 0 0,15-9-3445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70 3848 0 0,'0'0'13596'0'0,"-11"-12"-12401"0"0,-30-36-310 0 0,30 39 2 0 0,11 9-879 0 0,0 0 1 0 0,-1 0-1 0 0,1 0 0 0 0,0 0 0 0 0,0 0 0 0 0,0 0 1 0 0,0 0-1 0 0,0 0 0 0 0,-1 0 0 0 0,1 0 0 0 0,0 0 1 0 0,0 0-1 0 0,0 0 0 0 0,0 0 0 0 0,0 0 0 0 0,-1 0 0 0 0,1 0 1 0 0,0 0-1 0 0,0 0 0 0 0,0 0 0 0 0,0 1 0 0 0,0-1 1 0 0,-1 0-1 0 0,1 0 0 0 0,0 0 0 0 0,0 0 0 0 0,0 0 1 0 0,0 0-1 0 0,0 0 0 0 0,0 1 0 0 0,0-1 0 0 0,0 0 1 0 0,0 0-1 0 0,-1 0 0 0 0,1 0 0 0 0,0 1 0 0 0,0 12 75 0 0,0-12 2 0 0,-2 17 118 0 0,2 1-1 0 0,0 0 1 0 0,0-1-1 0 0,2 1 1 0 0,1-1-1 0 0,6 26 1 0 0,-9-44-174 0 0,0 1 0 0 0,0-1 0 0 0,0 1 0 0 0,0 0 0 0 0,0-1 0 0 0,0 1 0 0 0,1-1 0 0 0,-1 1 0 0 0,0 0 0 0 0,0-1 0 0 0,1 1 0 0 0,-1-1 0 0 0,0 1 0 0 0,1-1 0 0 0,-1 1 1 0 0,0-1-1 0 0,1 1 0 0 0,-1-1 0 0 0,1 0 0 0 0,-1 1 0 0 0,1-1 0 0 0,-1 0 0 0 0,2 1 0 0 0,-1-1-14 0 0,0-1 0 0 0,-1 1 1 0 0,1-1-1 0 0,0 1 0 0 0,0-1 0 0 0,0 0 0 0 0,-1 1 1 0 0,1-1-1 0 0,0 0 0 0 0,-1 0 0 0 0,1 0 1 0 0,-1 1-1 0 0,1-1 0 0 0,0-2 0 0 0,0 3-75 0 0,-1-1-1 0 0,0 1 0 0 0,1-1 0 0 0,-1 1 0 0 0,0 0 0 0 0,1-1 0 0 0,-1 1 0 0 0,0-1 0 0 0,0 1 0 0 0,0-1 0 0 0,1 1 0 0 0,-1-1 1 0 0,0 1-1 0 0,0-1 0 0 0,0 1 0 0 0,0-1 0 0 0,0 1 0 0 0,0-1 0 0 0,0 1 0 0 0,0-1 0 0 0,0 0 0 0 0,-12 0-2395 0 0,8 1 2355 0 0,-17 0-3558 0 0,6 0-4984 0 0,23-5 2127 0 0,40 12 6006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4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628 187 352 0 0,'-70'6'595'0'0,"70"-6"-565"0"0,-1 0 0 0 0,1 0 0 0 0,-1 0 0 0 0,0 0 0 0 0,1 0 0 0 0,-1 0 0 0 0,0 0 0 0 0,1 0 0 0 0,-1 0 0 0 0,1 0 0 0 0,-1 0 0 0 0,0-1 0 0 0,1 1 0 0 0,-1 0-1 0 0,1 0 1 0 0,-1-1 0 0 0,1 1 0 0 0,-1-1 0 0 0,1 1 0 0 0,-1 0 0 0 0,1-1 0 0 0,-1 1 0 0 0,0-1 0 0 0,1-9 2074 0 0,1 7-954 0 0,-2-4-441 0 0,1 1 0 0 0,-1 0 0 0 0,0 0-1 0 0,-1 0 1 0 0,1 0 0 0 0,-1 0 0 0 0,0 0 0 0 0,-1 0 0 0 0,0 1 0 0 0,-3-6 0 0 0,-3-3 392 0 0,0 1 0 0 0,-18-20 0 0 0,23 29-916 0 0,1 0-1 0 0,-1 0 0 0 0,0 1 0 0 0,-1-1 0 0 0,1 1 0 0 0,-1 0 0 0 0,1 1 0 0 0,-1-1 0 0 0,0 1 0 0 0,0 0 0 0 0,0 0 0 0 0,0 0 0 0 0,0 1 0 0 0,0-1 0 0 0,-10 0 0 0 0,5 2 24 0 0,0 0 1 0 0,1 0-1 0 0,-1 1 1 0 0,1 1-1 0 0,-1 0 0 0 0,1 0 1 0 0,-18 6-1 0 0,2 2 160 0 0,1 0-1 0 0,0 1 1 0 0,0 1-1 0 0,1 2 0 0 0,1 0 1 0 0,-33 27-1 0 0,46-33-317 0 0,-1 1 0 0 0,2 0-1 0 0,-1 0 1 0 0,2 1 0 0 0,-1 0 0 0 0,1 0-1 0 0,1 1 1 0 0,-1 0 0 0 0,2 0-1 0 0,0 0 1 0 0,0 1 0 0 0,1-1-1 0 0,0 1 1 0 0,1 0 0 0 0,1 1 0 0 0,-2 13-1 0 0,3-14-26 0 0,1 0-1 0 0,0 0 1 0 0,1 0-1 0 0,0 0 1 0 0,1 0 0 0 0,5 19-1 0 0,-6-28-12 0 0,0 1 1 0 0,1-1-1 0 0,-1 0 0 0 0,0 0 0 0 0,1 1 0 0 0,0-1 1 0 0,-1 0-1 0 0,1 0 0 0 0,1-1 0 0 0,-1 1 1 0 0,0 0-1 0 0,1-1 0 0 0,-1 1 0 0 0,1-1 0 0 0,0 0 1 0 0,0 0-1 0 0,0 0 0 0 0,0 0 0 0 0,0 0 1 0 0,0-1-1 0 0,0 0 0 0 0,0 1 0 0 0,1-1 1 0 0,-1 0-1 0 0,1 0 0 0 0,6 0 0 0 0,4-1 6 0 0,-1-1-1 0 0,1 0 0 0 0,0 0 1 0 0,-1-2-1 0 0,0 0 0 0 0,1 0 1 0 0,-1-1-1 0 0,-1-1 0 0 0,1 0 1 0 0,0-1-1 0 0,-1 0 0 0 0,20-14 1 0 0,-15 8-29 0 0,-1-1 1 0 0,0 0 0 0 0,-1-1 0 0 0,0-1 0 0 0,-2 0 0 0 0,1-1-1 0 0,20-33 1 0 0,-30 43 20 0 0,0-1 1 0 0,-1 1-1 0 0,1-1 0 0 0,-2 0 0 0 0,1 0 1 0 0,-1 0-1 0 0,0-1 0 0 0,2-9 0 0 0,-4 17 83 0 0,-9 12-320 0 0,5 0 230 0 0,0-1 1 0 0,0 1-1 0 0,2 0 0 0 0,-1 0 0 0 0,1 0 0 0 0,1 0 1 0 0,0 0-1 0 0,1 0 0 0 0,2 19 0 0 0,-2-28 5 0 0,1 1 0 0 0,-1-1 0 0 0,1 0 0 0 0,0 1 0 0 0,1-1 0 0 0,-1 0 0 0 0,0 0 0 0 0,1 0 0 0 0,0 0 0 0 0,0 0 0 0 0,3 3 0 0 0,-4-4-65 0 0,1 0 1 0 0,-1-1-1 0 0,1 1 0 0 0,0-1 0 0 0,-1 0 0 0 0,1 1 0 0 0,0-1 1 0 0,0 0-1 0 0,0 0 0 0 0,0 0 0 0 0,0 0 0 0 0,0 0 1 0 0,0-1-1 0 0,1 1 0 0 0,-1-1 0 0 0,0 1 0 0 0,5-1 0 0 0,19 1-4998 0 0,5 1-6336 0 0,-14-2 6128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4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269 108 6097 0 0,'0'0'4889'0'0,"-7"-13"-3045"0"0,-25-39 58 0 0,30 49-1697 0 0,-1-1 1 0 0,1 1-1 0 0,-1 0 1 0 0,0 0-1 0 0,0 1 1 0 0,0-1-1 0 0,0 0 1 0 0,0 1-1 0 0,0 0 1 0 0,-1 0-1 0 0,1 0 1 0 0,-1 0-1 0 0,0 1 1 0 0,0-1-1 0 0,1 1 1 0 0,-1 0-1 0 0,0 0 0 0 0,0 0 1 0 0,0 1-1 0 0,0-1 1 0 0,-7 1-1 0 0,5 0-70 0 0,1 1 0 0 0,-1 0 0 0 0,0 0 0 0 0,1 0 0 0 0,-1 0 0 0 0,1 1 0 0 0,-1 0-1 0 0,1 1 1 0 0,0-1 0 0 0,-1 1 0 0 0,2 0 0 0 0,-9 6 0 0 0,6-3-26 0 0,1 0 0 0 0,0 1 0 0 0,0-1 0 0 0,1 1 0 0 0,0 1 0 0 0,0-1 1 0 0,0 1-1 0 0,1 0 0 0 0,0 0 0 0 0,1 0 0 0 0,0 1 0 0 0,0-1 0 0 0,1 1 0 0 0,0-1 0 0 0,0 1 0 0 0,1 0 0 0 0,0 9 1 0 0,1-2-27 0 0,0 1 0 0 0,1-1 1 0 0,0 0-1 0 0,2 0 1 0 0,0-1-1 0 0,0 1 0 0 0,2-1 1 0 0,9 26-1 0 0,-7-27-66 0 0,0 0 0 0 0,0 0 0 0 0,2 0 1 0 0,-1-1-1 0 0,2 0 0 0 0,21 22 0 0 0,-24-28-82 0 0,-1-1 0 0 0,2-1 0 0 0,-1 1 0 0 0,1-1 0 0 0,0-1 0 0 0,0 1 1 0 0,0-2-1 0 0,0 1 0 0 0,1-1 0 0 0,-1 0 0 0 0,1 0 0 0 0,0-1 0 0 0,14 1 0 0 0,-9-2-511 0 0,1-1 0 0 0,0 0 0 0 0,0-1 0 0 0,0 0 0 0 0,0-2 0 0 0,23-6-1 0 0,-11 1-1754 0 0,-1-2 0 0 0,38-19-1 0 0,-63 29 2309 0 0,9-5-1063 0 0,-1-1 0 0 0,12-7 0 0 0,23-26-4821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11 4424 0 0,'0'0'15601'0'0,"-6"6"-15313"0"0,3-3-251 0 0,1-1-14 0 0,-1 0-1 0 0,1 0 1 0 0,0 0 0 0 0,0 0-1 0 0,0 1 1 0 0,-2 3 0 0 0,4-5-13 0 0,-1 0 1 0 0,1 0-1 0 0,-1 0 1 0 0,1 1-1 0 0,0-1 1 0 0,-1 0-1 0 0,1 0 1 0 0,0 1-1 0 0,0-1 1 0 0,0 0-1 0 0,0 1 1 0 0,0-1-1 0 0,0 0 1 0 0,0 1-1 0 0,0-1 1 0 0,1 0-1 0 0,-1 0 1 0 0,0 1-1 0 0,1-1 1 0 0,-1 0-1 0 0,2 2 1 0 0,2 4 61 0 0,0 0-1 0 0,1 0 1 0 0,0 0-1 0 0,0-1 1 0 0,0 0 0 0 0,10 9-1 0 0,-12-12-43 0 0,1 0-1 0 0,0-1 1 0 0,0 1-1 0 0,0-1 1 0 0,0 1-1 0 0,0-1 0 0 0,0-1 1 0 0,0 1-1 0 0,1-1 1 0 0,-1 1-1 0 0,1-1 1 0 0,8 1-1 0 0,-8-2-10 0 0,1 0 0 0 0,-1 0 0 0 0,0 0 0 0 0,0-1 0 0 0,0 1 0 0 0,0-1 0 0 0,0 0 0 0 0,0-1 0 0 0,0 1 0 0 0,-1-1 1 0 0,1 0-1 0 0,0 0 0 0 0,-1-1 0 0 0,1 1 0 0 0,-1-1 0 0 0,0 0 0 0 0,0 0 0 0 0,0 0 0 0 0,0-1 0 0 0,3-4 0 0 0,22-25 131 0 0,-23 25 13 0 0,1 0 0 0 0,0 0 0 0 0,0 0-1 0 0,1 1 1 0 0,-1 0 0 0 0,2 1 0 0 0,-1 0 0 0 0,14-8-1 0 0,-20 13-142 0 0,0 1 0 0 0,0-1 0 0 0,0 1 0 0 0,1-1 0 0 0,-1 1 0 0 0,0-1 0 0 0,1 1-1 0 0,-1 0 1 0 0,0 0 0 0 0,1 1 0 0 0,-1-1 0 0 0,0 0 0 0 0,1 1 0 0 0,-1-1 0 0 0,0 1-1 0 0,0 0 1 0 0,0-1 0 0 0,0 1 0 0 0,1 0 0 0 0,-1 1 0 0 0,0-1 0 0 0,0 0 0 0 0,-1 0-1 0 0,1 1 1 0 0,3 2 0 0 0,3 5-7 0 0,0 0-1 0 0,0 0 1 0 0,12 20 0 0 0,-12-17 64 0 0,24 36 32 0 0,-2 1 0 0 0,-2 2-1 0 0,37 94 1 0 0,-55-116-87 0 0,0 1-1 0 0,-2 0 1 0 0,-1 0-1 0 0,-2 0 1 0 0,-1 1-1 0 0,-1 0 1 0 0,-2 0-1 0 0,-4 54 1 0 0,1-70-10 0 0,-1-1-1 0 0,0 1 1 0 0,-1-1 0 0 0,-1 0 0 0 0,0 0-1 0 0,-1 0 1 0 0,0 0 0 0 0,-2-1 0 0 0,-12 18-1 0 0,8-15-5 0 0,0-1-1 0 0,-1-1 0 0 0,-1 0 1 0 0,-1 0-1 0 0,0-1 0 0 0,-26 16 1 0 0,12-12 16 0 0,-1-1 1 0 0,0-1 0 0 0,-1-2 0 0 0,-1-1-1 0 0,0-1 1 0 0,-1-2 0 0 0,0-1 0 0 0,-36 3-1 0 0,47-8 40 0 0,1 0 0 0 0,-1-2 0 0 0,0-1 0 0 0,1 0 0 0 0,-25-4 0 0 0,45 3-38 0 0,-1 1 0 0 0,0 0 1 0 0,0 0-1 0 0,1-1 0 0 0,-1 1 0 0 0,0-1 0 0 0,0 0 0 0 0,1 0 0 0 0,-1 1 0 0 0,1-1 0 0 0,-1 0 0 0 0,1 0 0 0 0,-1 0 0 0 0,1-1 0 0 0,0 1 0 0 0,-1 0 0 0 0,1 0 1 0 0,0-1-1 0 0,0 1 0 0 0,0-1 0 0 0,-1-1 0 0 0,1 1 0 0 0,1 0 0 0 0,-1 0 0 0 0,1 0 0 0 0,0 0-1 0 0,0 0 1 0 0,0 0 0 0 0,0 0 0 0 0,0 0 0 0 0,1 0 0 0 0,-1 0 0 0 0,0 0 0 0 0,1 0 0 0 0,0 0 0 0 0,-1 0 0 0 0,1 1 0 0 0,0-1 0 0 0,0 0 0 0 0,0 0-1 0 0,2-2 1 0 0,7-8-15 0 0,0-1-1 0 0,1 1 1 0 0,1 1-1 0 0,0 0 1 0 0,0 1-1 0 0,22-14 1 0 0,-18 12-17 0 0,390-252-529 0 0,-350 232 494 0 0,1 2 0 0 0,2 2-1 0 0,1 4 1 0 0,0 1 0 0 0,2 4 0 0 0,115-21-1 0 0,-154 36-98 0 0,5-1-719 0 0,50-2 0 0 0,-80 13-2386 0 0,-3-2 2460 0 0,1 0 0 0 0,-1 0 0 0 0,0 0 0 0 0,0-1 0 0 0,-1 1-1 0 0,1-1 1 0 0,-1-1 0 0 0,-5 3 0 0 0,-18 4-4795 0 0,-14-4-2119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0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478 208 1096 0 0,'0'0'7526'0'0,"13"-5"-6450"0"0,44-18-7 0 0,-54 22-895 0 0,-1 0 0 0 0,1 0 0 0 0,0 0 0 0 0,-1-1 0 0 0,1 1 0 0 0,-1-1 0 0 0,0 0 0 0 0,0 0-1 0 0,1 0 1 0 0,-1 0 0 0 0,-1 0 0 0 0,1 0 0 0 0,0 0 0 0 0,0-1 0 0 0,2-3 0 0 0,3-6 620 0 0,-3 7-393 0 0,-1-1-1 0 0,1 0 1 0 0,-1 0 0 0 0,0 0 0 0 0,0 0 0 0 0,3-12-1 0 0,-6 17-332 0 0,1-1 1 0 0,-1 0-1 0 0,1 0 0 0 0,-1 0 0 0 0,0 0 0 0 0,0 0 0 0 0,0 0 0 0 0,0-1 0 0 0,0 1 0 0 0,0 0 1 0 0,0 0-1 0 0,-1 0 0 0 0,1 1 0 0 0,-1-1 0 0 0,0 0 0 0 0,1 0 0 0 0,-1 0 0 0 0,0 0 0 0 0,0 0 1 0 0,0 1-1 0 0,0-1 0 0 0,-1 0 0 0 0,1 1 0 0 0,0-1 0 0 0,-1 1 0 0 0,-2-3 0 0 0,-3 0 39 0 0,0 0 0 0 0,0 1 0 0 0,0-1 0 0 0,-1 1 0 0 0,1 1 0 0 0,-1-1 0 0 0,0 1 0 0 0,0 1 0 0 0,0-1 0 0 0,-10 1 0 0 0,-13 0 125 0 0,-39 3 1 0 0,59-2-173 0 0,-24 4 119 0 0,0 1-1 0 0,0 1 1 0 0,1 2 0 0 0,0 1-1 0 0,0 2 1 0 0,1 1 0 0 0,-34 18-1 0 0,59-26-124 0 0,1 1 0 0 0,-1-1 0 0 0,1 1 0 0 0,0 0 0 0 0,1 1 0 0 0,-1 0 0 0 0,1 0 0 0 0,0 0 1 0 0,-9 13-1 0 0,13-16-52 0 0,0 0 0 0 0,1-1 0 0 0,-1 1 0 0 0,1 0 0 0 0,0 0 1 0 0,0 0-1 0 0,0 1 0 0 0,0-1 0 0 0,1 0 0 0 0,-1 0 1 0 0,1 0-1 0 0,0 1 0 0 0,-1-1 0 0 0,2 0 0 0 0,-1 0 0 0 0,0 0 1 0 0,1 1-1 0 0,-1-1 0 0 0,1 0 0 0 0,0 0 0 0 0,0 0 0 0 0,0 0 1 0 0,0 0-1 0 0,1 0 0 0 0,-1 0 0 0 0,1 0 0 0 0,0-1 1 0 0,4 6-1 0 0,4 3-4 0 0,0-1 1 0 0,1 1 0 0 0,1-2-1 0 0,0 1 1 0 0,0-2 0 0 0,0 1 0 0 0,1-2-1 0 0,18 8 1 0 0,9 2-4 0 0,68 19 1 0 0,3-9 11 0 0,4 1 9 0 0,-90-21-12 0 0,-1 2 1 0 0,35 17-1 0 0,-53-23 5 0 0,0 0 0 0 0,0 0 0 0 0,-1 1 0 0 0,1 0 0 0 0,-1 0 0 0 0,9 10 0 0 0,-13-13 8 0 0,0 0 0 0 0,0 1 0 0 0,0-1 0 0 0,0 0-1 0 0,0 1 1 0 0,0-1 0 0 0,-1 1 0 0 0,1-1 0 0 0,0 1 0 0 0,-1 0 0 0 0,1-1 0 0 0,-1 1 0 0 0,0-1 0 0 0,1 1 0 0 0,-1 0 0 0 0,0-1 0 0 0,0 1 0 0 0,0 0 0 0 0,0-1 0 0 0,-1 1 0 0 0,1 0 0 0 0,0-1 0 0 0,-1 1 0 0 0,1 0 0 0 0,-1-1 0 0 0,1 1 0 0 0,-1-1 0 0 0,0 1 0 0 0,1-1 0 0 0,-1 1 0 0 0,0-1 0 0 0,-2 3 0 0 0,-2 0 95 0 0,1 1 1 0 0,-1-1-1 0 0,0 0 0 0 0,0 0 1 0 0,-1-1-1 0 0,1 0 0 0 0,-1 0 1 0 0,-10 4-1 0 0,-5 1 169 0 0,-25 6 0 0 0,14-7-148 0 0,1-1 0 0 0,-58 3 0 0 0,-65-8-755 0 0,77-2-1050 0 0,75 1 1494 0 0,0 0-1 0 0,0 1 0 0 0,1-1 1 0 0,-1 0-1 0 0,0 1 0 0 0,0-1 0 0 0,0 1 1 0 0,0 0-1 0 0,1 0 0 0 0,-1-1 0 0 0,0 1 1 0 0,1 0-1 0 0,-1 1 0 0 0,1-1 0 0 0,-1 0 1 0 0,-2 3-1 0 0,4-4-8 0 0,-1 1-1 0 0,1-1 1 0 0,0 1-1 0 0,-1 0 1 0 0,1-1-1 0 0,0 1 1 0 0,-1-1-1 0 0,1 1 1 0 0,0 0 0 0 0,0-1-1 0 0,0 1 1 0 0,-1 0-1 0 0,1-1 1 0 0,0 1-1 0 0,0 0 1 0 0,0-1-1 0 0,0 1 1 0 0,0 0 0 0 0,0-1-1 0 0,0 1 1 0 0,1 0-1 0 0,-1-1 1 0 0,0 1-1 0 0,0 0 1 0 0,0-1-1 0 0,1 1 1 0 0,-1-1 0 0 0,0 1-1 0 0,1 0 1 0 0,-1-1-1 0 0,0 1 1 0 0,1-1-1 0 0,-1 1 1 0 0,1-1-1 0 0,-1 1 1 0 0,1-1 0 0 0,-1 1-1 0 0,1-1 1 0 0,-1 0-1 0 0,1 1 1 0 0,0-1-1 0 0,-1 0 1 0 0,1 1-1 0 0,-1-1 1 0 0,1 0-1 0 0,1 0 1 0 0,13 5-4622 0 0,14-4-1573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1 142 444 0 0,'0'0'10788'0'0,"5"-13"-9542"0"0,17-40-72 0 0,-20 49-1075 0 0,0 0-1 0 0,0 0 1 0 0,1 1 0 0 0,-1-1-1 0 0,1 1 1 0 0,0 0-1 0 0,0-1 1 0 0,0 1 0 0 0,0 1-1 0 0,1-1 1 0 0,-1 0 0 0 0,1 1-1 0 0,-1 0 1 0 0,1 0 0 0 0,0 0-1 0 0,0 0 1 0 0,0 0 0 0 0,4 0-1 0 0,2-2 62 0 0,1 0 101 0 0,0 0 0 0 0,0 1-1 0 0,1 1 1 0 0,-1 0 0 0 0,1 1 0 0 0,-1 0-1 0 0,1 0 1 0 0,14 2 0 0 0,-24-1-192 0 0,-1 0 1 0 0,0 0-1 0 0,1 0 0 0 0,-1 1 1 0 0,0-1-1 0 0,0 0 0 0 0,1 1 1 0 0,-1-1-1 0 0,0 1 0 0 0,0-1 1 0 0,0 1-1 0 0,0 0 0 0 0,1-1 1 0 0,-1 1-1 0 0,0 0 0 0 0,0 0 1 0 0,-1 0-1 0 0,1-1 0 0 0,0 1 1 0 0,0 0-1 0 0,0 0 0 0 0,0 2 0 0 0,0-1 34 0 0,0 0 0 0 0,0 1-1 0 0,0-1 1 0 0,-1 0-1 0 0,0 1 1 0 0,1-1-1 0 0,-1 0 1 0 0,0 1 0 0 0,0-1-1 0 0,0 1 1 0 0,-1 2-1 0 0,0 6 133 0 0,-2-1 0 0 0,0 0-1 0 0,0 1 1 0 0,-5 11-1 0 0,-3 0-100 0 0,-8 23-1 0 0,18-41-178 0 0,0 0-1 0 0,0-1 1 0 0,0 1 0 0 0,0 0 0 0 0,1 0-1 0 0,-1 0 1 0 0,1 0 0 0 0,0 0 0 0 0,2 7-1 0 0,-2-10-63 0 0,1 1-1 0 0,0 0 0 0 0,0-1 0 0 0,-1 1 0 0 0,1-1 0 0 0,0 1 1 0 0,1-1-1 0 0,-1 0 0 0 0,0 1 0 0 0,0-1 0 0 0,1 0 1 0 0,-1 0-1 0 0,0 0 0 0 0,1 0 0 0 0,-1 0 0 0 0,1 0 1 0 0,-1 0-1 0 0,1-1 0 0 0,0 1 0 0 0,-1 0 0 0 0,1-1 1 0 0,0 1-1 0 0,0-1 0 0 0,-1 0 0 0 0,4 1 0 0 0,4 0-1270 0 0,0-1 0 0 0,0 1 1 0 0,17-3-1 0 0,-3-2-3362 0 0,-3-3-1407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448 151 6309 0 0,'0'0'6938'0'0,"-10"-14"-5196"0"0,-34-50 107 0 0,39 58-1603 0 0,0 0 0 0 0,0 1 1 0 0,-1 0-1 0 0,1 0 1 0 0,-1 0-1 0 0,-1 0 0 0 0,1 1 1 0 0,-1 0-1 0 0,0 1 1 0 0,1-1-1 0 0,-2 1 1 0 0,1 0-1 0 0,-9-2 0 0 0,-2 2 226 0 0,1 0 0 0 0,-1 1 0 0 0,-35 0 0 0 0,43 3-361 0 0,0-1 0 0 0,0 2-1 0 0,0-1 1 0 0,0 1 0 0 0,0 1-1 0 0,0 0 1 0 0,0 0 0 0 0,1 1-1 0 0,0 0 1 0 0,0 0 0 0 0,0 1-1 0 0,-12 8 1 0 0,17-9-97 0 0,0-1 1 0 0,-1 1-1 0 0,1 0 1 0 0,0 0-1 0 0,1 0 0 0 0,-1 0 1 0 0,1 1-1 0 0,0-1 0 0 0,0 1 1 0 0,0 0-1 0 0,0 0 1 0 0,1 0-1 0 0,0 0 0 0 0,0 1 1 0 0,1-1-1 0 0,-1 0 0 0 0,1 1 1 0 0,0-1-1 0 0,1 1 1 0 0,-1 0-1 0 0,1-1 0 0 0,0 1 1 0 0,1-1-1 0 0,0 7 1 0 0,1-5-19 0 0,0 0 1 0 0,0-1-1 0 0,1 1 0 0 0,0-1 1 0 0,0 1-1 0 0,0-1 1 0 0,1 0-1 0 0,0 0 1 0 0,0 0-1 0 0,1-1 1 0 0,-1 1-1 0 0,1-1 1 0 0,1 0-1 0 0,-1-1 1 0 0,9 7-1 0 0,2 0-63 0 0,1-1-1 0 0,1 0 1 0 0,0-1-1 0 0,24 9 0 0 0,-16-9-291 0 0,1-1 0 0 0,0-1 0 0 0,53 6 0 0 0,30-7-3636 0 0,-107-6 3454 0 0,0-1 1 0 0,0 1 0 0 0,1-1-1 0 0,-1 0 1 0 0,0 0-1 0 0,0 0 1 0 0,0 0 0 0 0,0 0-1 0 0,0-1 1 0 0,-1 1-1 0 0,1-1 1 0 0,0 0 0 0 0,-1 0-1 0 0,1 0 1 0 0,-1 0 0 0 0,1 0-1 0 0,-1-1 1 0 0,3-3-1 0 0,3-6-1278 0 0,1 0 0 0 0,11-24 0 0 0,-13 22 2478 0 0,5-9 903 0 0,-6 11 126 0 0,-1 1 0 0 0,2 0 0 0 0,7-11 0 0 0,-12 20-1354 0 0,1-1-1 0 0,-1 1 1 0 0,0-1 0 0 0,1 1-1 0 0,-1 0 1 0 0,1 0 0 0 0,0 0-1 0 0,0 0 1 0 0,-1 0 0 0 0,1 1-1 0 0,0-1 1 0 0,1 1 0 0 0,-1 0-1 0 0,0 0 1 0 0,0 0 0 0 0,5-1-1 0 0,5 2-7 0 0,1 0 0 0 0,-1 0 0 0 0,1 1 0 0 0,-1 1 0 0 0,0 0 0 0 0,0 1 0 0 0,0 0 0 0 0,0 1 0 0 0,-1 0 0 0 0,1 1 0 0 0,-1 1 0 0 0,22 13 0 0 0,-14-6-144 0 0,-1 0 1 0 0,-1 1 0 0 0,0 1-1 0 0,-1 1 1 0 0,-1 0-1 0 0,25 32 1 0 0,-33-37-149 0 0,0 1 0 0 0,11 22 0 0 0,-17-29-31 0 0,0 1 0 0 0,0-1 1 0 0,0 1-1 0 0,0 0 0 0 0,-1 0 0 0 0,0-1 0 0 0,0 1 0 0 0,-1 0 0 0 0,1 7 0 0 0,-1-12-4 0 0,0 0 0 0 0,0 0-1 0 0,0-1 1 0 0,-1 1-1 0 0,1 0 1 0 0,0 0 0 0 0,0-1-1 0 0,0 1 1 0 0,-1 0 0 0 0,1-1-1 0 0,0 1 1 0 0,-1 0-1 0 0,1-1 1 0 0,0 1 0 0 0,-1 0-1 0 0,1-1 1 0 0,-1 1-1 0 0,1-1 1 0 0,-1 1 0 0 0,1-1-1 0 0,-1 1 1 0 0,0-1 0 0 0,1 1-1 0 0,-1-1 1 0 0,1 0-1 0 0,-1 1 1 0 0,0-1 0 0 0,1 0-1 0 0,-1 1 1 0 0,0-1-1 0 0,0 0 1 0 0,1 0 0 0 0,-1 0-1 0 0,0 0 1 0 0,0 0-1 0 0,1 0 1 0 0,-1 0 0 0 0,0 0-1 0 0,-1 0 1 0 0,0 0-9 0 0,0-1 1 0 0,0 1-1 0 0,0 0 1 0 0,0-1-1 0 0,0 0 0 0 0,1 0 1 0 0,-1 1-1 0 0,0-1 0 0 0,0 0 1 0 0,0 0-1 0 0,1-1 1 0 0,-1 1-1 0 0,-2-2 0 0 0,0-3-12 0 0,-1 0 0 0 0,1 0 0 0 0,0-1 0 0 0,0 1 0 0 0,1-1 0 0 0,-1 0 0 0 0,2 0 0 0 0,-1 0 0 0 0,1-1 1 0 0,0 1-1 0 0,0-1 0 0 0,1 1 0 0 0,0-1 0 0 0,1 1 0 0 0,-1-1 0 0 0,2 0 0 0 0,-1 1 0 0 0,1-1 0 0 0,0 1 0 0 0,0-1 0 0 0,1 1 0 0 0,4-12 0 0 0,-4 12 26 0 0,1 0 0 0 0,-1 0 0 0 0,1 1 1 0 0,1 0-1 0 0,-1-1 0 0 0,1 1 0 0 0,0 1 0 0 0,0-1 1 0 0,1 1-1 0 0,0-1 0 0 0,0 1 0 0 0,0 0 1 0 0,0 1-1 0 0,1-1 0 0 0,0 1 0 0 0,0 1 1 0 0,0-1-1 0 0,0 1 0 0 0,1 0 0 0 0,-1 0 0 0 0,1 0 1 0 0,0 1-1 0 0,0 0 0 0 0,10-1 0 0 0,-5 3 45 0 0,-1 0-1 0 0,1 0 0 0 0,-1 2 1 0 0,0-1-1 0 0,1 1 0 0 0,-1 1 1 0 0,0 0-1 0 0,0 1 0 0 0,0 0 1 0 0,14 8-1 0 0,-8-3-39 0 0,0 1 0 0 0,-1 0 0 0 0,0 1 0 0 0,-1 1 0 0 0,20 20 0 0 0,-23-20-23 0 0,0 1 0 0 0,17 26 0 0 0,-26-34-22 0 0,1 0 0 0 0,-1 1 1 0 0,-1 0-1 0 0,1-1 0 0 0,-1 1 1 0 0,0 0-1 0 0,0 0 0 0 0,-1 1 0 0 0,1-1 1 0 0,-1 11-1 0 0,-1-16 35 0 0,0 0 1 0 0,1-1-1 0 0,-1 1 0 0 0,-1-1 1 0 0,1 1-1 0 0,0-1 0 0 0,0 1 1 0 0,0-1-1 0 0,0 1 0 0 0,0-1 1 0 0,0 1-1 0 0,-1-1 0 0 0,1 1 1 0 0,0-1-1 0 0,0 1 0 0 0,-1-1 1 0 0,1 1-1 0 0,0-1 0 0 0,-1 1 1 0 0,1-1-1 0 0,-1 0 0 0 0,1 1 1 0 0,0-1-1 0 0,-1 1 0 0 0,1-1 1 0 0,-1 0-1 0 0,1 0 0 0 0,-1 1 1 0 0,1-1-1 0 0,-1 0 0 0 0,1 0 1 0 0,-1 0-1 0 0,1 1 0 0 0,-1-1 1 0 0,0 0-1 0 0,1 0 0 0 0,-1 0 1 0 0,1 0-1 0 0,-1 0 0 0 0,1 0 0 0 0,-1 0 1 0 0,1 0-1 0 0,-1 0 0 0 0,1-1 1 0 0,-1 1-1 0 0,0 0 0 0 0,1 0 1 0 0,-1 0-1 0 0,1-1 0 0 0,-1 1 1 0 0,0-1-1 0 0,-2 0 14 0 0,0 0 0 0 0,0-1 0 0 0,0 1 1 0 0,0-1-1 0 0,0 0 0 0 0,1 0 0 0 0,-4-3 0 0 0,1-1-10 0 0,1 1 0 0 0,-1-1 1 0 0,2-1-1 0 0,-1 1 0 0 0,1-1 0 0 0,0 1 1 0 0,0-1-1 0 0,1 0 0 0 0,0 0 0 0 0,0 0 0 0 0,0 0 1 0 0,1 0-1 0 0,0 0 0 0 0,1-1 0 0 0,-1 1 0 0 0,1 0 1 0 0,1-1-1 0 0,1-9 0 0 0,0 8 17 0 0,-1 0-1 0 0,1 0 1 0 0,1 0-1 0 0,0 1 1 0 0,0-1-1 0 0,0 1 1 0 0,1 0-1 0 0,1 0 1 0 0,-1 0-1 0 0,1 0 1 0 0,0 1-1 0 0,1 0 1 0 0,0 0 0 0 0,10-9-1 0 0,-10 11 12 0 0,0 1 0 0 0,0 0 1 0 0,1 0-1 0 0,-1 1 0 0 0,1-1 0 0 0,0 1 0 0 0,0 1 0 0 0,0-1 1 0 0,15-1-1 0 0,-17 3-15 0 0,0 0 0 0 0,0 1 1 0 0,0 0-1 0 0,0 0 1 0 0,0 0-1 0 0,0 1 0 0 0,0-1 1 0 0,0 1-1 0 0,0 0 1 0 0,0 1-1 0 0,0-1 1 0 0,0 1-1 0 0,0 0 0 0 0,-1 1 1 0 0,7 3-1 0 0,12 12-197 0 0,-1 1 1 0 0,-1 1-1 0 0,-1 1 0 0 0,29 38 1 0 0,12 12-2159 0 0,-47-56 1386 0 0,21 22-2010 0 0,-7-13-2517 0 0,1-2-3214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1186 7009 0 0,'0'0'11151'0'0,"5"14"-9703"0"0,15 47-355 0 0,-18-55-945 0 0,1 0 1 0 0,0-1 0 0 0,0 1 0 0 0,0-1 0 0 0,0 1 0 0 0,1-1 0 0 0,7 6 0 0 0,-2 0 64 0 0,50 53 669 0 0,4 6-676 0 0,-58-62-204 0 0,-8-6 39 0 0,-12-8 29 0 0,-8-10-57 0 0,1-1 1 0 0,1-1-1 0 0,0 0 0 0 0,2-2 0 0 0,-28-35 0 0 0,34 37-11 0 0,0-1-1 0 0,2-1 0 0 0,0 0 0 0 0,2-1 1 0 0,0 0-1 0 0,1 0 0 0 0,1-1 0 0 0,1 0 1 0 0,-5-38-1 0 0,5 3-156 0 0,2-1 0 0 0,6-96 0 0 0,12 12-365 0 0,43-195-1 0 0,-51 305 512 0 0,23-95 74 0 0,-24 109 14 0 0,1 0-1 0 0,1 1 1 0 0,1 0-1 0 0,16-28 1 0 0,-22 41-41 0 0,1 1 1 0 0,0-1 0 0 0,0 0-1 0 0,0 1 1 0 0,0 0-1 0 0,1 0 1 0 0,-1 0 0 0 0,1 0-1 0 0,0 0 1 0 0,0 1-1 0 0,0-1 1 0 0,0 1 0 0 0,0 0-1 0 0,1 0 1 0 0,-1 1 0 0 0,7-2-1 0 0,-8 2-15 0 0,0 1 0 0 0,1 0 1 0 0,-1 0-1 0 0,1 0 0 0 0,-1 0 0 0 0,0 0 0 0 0,1 1 0 0 0,-1-1 0 0 0,0 1 1 0 0,1 0-1 0 0,-1 0 0 0 0,0 0 0 0 0,0 1 0 0 0,0-1 0 0 0,0 1 0 0 0,0 0 1 0 0,0 0-1 0 0,0 0 0 0 0,-1 0 0 0 0,1 0 0 0 0,-1 0 0 0 0,5 6 0 0 0,1 3 16 0 0,0 0-1 0 0,-1 0 1 0 0,-1 1-1 0 0,0 0 0 0 0,0 1 1 0 0,-1-1-1 0 0,-1 1 1 0 0,4 16-1 0 0,2 16 40 0 0,3 48 0 0 0,-3-12-292 0 0,-4 0 0 0 0,-7 138 0 0 0,-3-193-316 0 0,-1 0 0 0 0,-12 36 0 0 0,2-8-1928 0 0,14-45 1989 0 0,1-6-1802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2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5184 0 0,'0'0'13630'0'0,"14"-3"-12262"0"0,0 0-1005 0 0,0 0 0 0 0,19-1 0 0 0,-29 5-302 0 0,-1-1 1 0 0,0 0-1 0 0,0 1 0 0 0,0 0 0 0 0,0 0 0 0 0,0 0 1 0 0,0 0-1 0 0,0 1 0 0 0,0-1 0 0 0,0 1 0 0 0,0-1 1 0 0,0 1-1 0 0,-1 0 0 0 0,1 0 0 0 0,-1 0 0 0 0,0 1 1 0 0,1-1-1 0 0,-1 1 0 0 0,3 4 0 0 0,2 1 68 0 0,7 8 5 0 0,-1 2 0 0 0,-1 0-1 0 0,0 0 1 0 0,-1 1 0 0 0,16 40 0 0 0,26 108-1074 0 0,-27-81-1246 0 0,-12-50 134 0 0,-13-33 1320 0 0,1 0 0 0 0,0-1-1 0 0,0 1 1 0 0,0 0 0 0 0,4 3 0 0 0,4 0-4483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0 389 5396 0 0,'0'0'15896'0'0,"14"10"-15337"0"0,-5-2-469 0 0,75 62 438 0 0,39 40-1016 0 0,-123-109 436 0 0,0-1 0 0 0,0 1 0 0 0,1-1 0 0 0,-1 0 0 0 0,0 1 1 0 0,0-1-1 0 0,1 0 0 0 0,-1 1 0 0 0,0-1 0 0 0,1 0 0 0 0,-1 0 1 0 0,0 1-1 0 0,1-1 0 0 0,-1 0 0 0 0,1 0 0 0 0,-1 0 0 0 0,0 1 1 0 0,1-1-1 0 0,-1 0 0 0 0,1 0 0 0 0,-1 0 0 0 0,0 0 0 0 0,1 0 1 0 0,-1 0-1 0 0,1 0 0 0 0,-1 0 0 0 0,1 0 0 0 0,-1 0 0 0 0,0 0 1 0 0,1 0-1 0 0,-1 0 0 0 0,1 0 0 0 0,-1 0 0 0 0,0-1 0 0 0,1 1 1 0 0,-1 0-1 0 0,1 0 0 0 0,-1 0 0 0 0,0-1 0 0 0,1 1 0 0 0,-1 0 0 0 0,0-1 1 0 0,1 1-1 0 0,-1 0 0 0 0,0 0 0 0 0,1-1 0 0 0,-1 1 0 0 0,0-1 1 0 0,0 1-1 0 0,0 0 0 0 0,1-1 0 0 0,0-3-82 0 0,1 0 0 0 0,-1-1 0 0 0,0 1 0 0 0,0-7-1 0 0,1 0-35 0 0,10-59 12 0 0,-5 28 1159 0 0,19-68 1 0 0,-25 107-879 0 0,0 0 0 0 0,0 0 0 0 0,1 1 0 0 0,-1-1 0 0 0,1 0 0 0 0,-1 1 0 0 0,1 0 0 0 0,0-1 0 0 0,0 1 0 0 0,0 0 1 0 0,0 0-1 0 0,3-3 0 0 0,-3 4-87 0 0,-1 0 0 0 0,0 1 0 0 0,1-1 1 0 0,-1 0-1 0 0,1 1 0 0 0,-1-1 0 0 0,1 1 1 0 0,-1-1-1 0 0,1 1 0 0 0,0 0 0 0 0,-1 0 1 0 0,1 0-1 0 0,-1 0 0 0 0,1 0 0 0 0,0 0 1 0 0,-1 0-1 0 0,1 0 0 0 0,-1 1 0 0 0,1-1 1 0 0,-1 0-1 0 0,1 1 0 0 0,-1 0 0 0 0,1-1 1 0 0,1 2-1 0 0,6 4 8 0 0,-1 0 1 0 0,-1 0 0 0 0,1 1 0 0 0,-1-1-1 0 0,0 2 1 0 0,11 14 0 0 0,15 16 35 0 0,-22-27-91 0 0,1-1 0 0 0,1 0 0 0 0,-1-1 0 0 0,2 0 1 0 0,-1-1-1 0 0,1-1 0 0 0,0 0 0 0 0,0 0 0 0 0,1-2 0 0 0,0 0 0 0 0,0 0 0 0 0,1-2 0 0 0,-1 0 0 0 0,1 0 0 0 0,20 0 0 0 0,4-2-76 0 0,0-2 0 0 0,-1-1-1 0 0,69-13 1 0 0,-83 10 74 0 0,0-1 0 0 0,0-2 0 0 0,-1 0 1 0 0,0-2-1 0 0,-1-1 0 0 0,42-25 0 0 0,-56 29 21 0 0,-1 0 0 0 0,0 0-1 0 0,0-1 1 0 0,0 0 0 0 0,-1 0 0 0 0,-1-1-1 0 0,1 0 1 0 0,-1 0 0 0 0,-1 0 0 0 0,0-1-1 0 0,0 0 1 0 0,-1 0 0 0 0,0 0 0 0 0,0-1-1 0 0,-2 1 1 0 0,1-1 0 0 0,-1 0 0 0 0,-1 1-1 0 0,1-13 1 0 0,-2 15 8 0 0,1 0 1 0 0,-2 0-1 0 0,1 0 0 0 0,-1 0 1 0 0,-1 1-1 0 0,1-1 0 0 0,-1 0 1 0 0,0 1-1 0 0,-1-1 0 0 0,0 1 1 0 0,0 0-1 0 0,-1 0 0 0 0,0 0 1 0 0,0 0-1 0 0,0 1 0 0 0,-1-1 1 0 0,0 1-1 0 0,0 0 0 0 0,-1 1 1 0 0,0-1-1 0 0,0 1 0 0 0,0 1 1 0 0,0-1-1 0 0,-1 1 0 0 0,0 0 1 0 0,-13-6-1 0 0,12 7-2 0 0,1 0 0 0 0,0 1-1 0 0,-1 0 1 0 0,1 0 0 0 0,-1 1 0 0 0,0 0-1 0 0,1 1 1 0 0,-1 0 0 0 0,0 0-1 0 0,0 0 1 0 0,-14 3 0 0 0,17-2-12 0 0,1 1 1 0 0,-1-1-1 0 0,0 1 0 0 0,1 0 1 0 0,-1 0-1 0 0,1 1 1 0 0,0-1-1 0 0,-1 1 0 0 0,1 0 1 0 0,0 0-1 0 0,1 1 1 0 0,-1-1-1 0 0,1 1 0 0 0,-1-1 1 0 0,1 1-1 0 0,0 0 1 0 0,0 0-1 0 0,1 1 0 0 0,-4 6 1 0 0,3-2 4 0 0,-1 1 0 0 0,2-1 0 0 0,-1 1 0 0 0,1-1 0 0 0,1 1 0 0 0,0 0 0 0 0,0 0 0 0 0,1 0 0 0 0,0 0 0 0 0,0-1 0 0 0,4 15 0 0 0,1 1 30 0 0,1 0 0 0 0,1-1 1 0 0,12 29-1 0 0,9 11 101 0 0,69 113 1 0 0,55 50 326 0 0,-16-26-39 0 0,-132-194-418 0 0,9 12 13 0 0,9 23 0 0 0,-19-36-21 0 0,0 1 0 0 0,-1-1-1 0 0,0 1 1 0 0,0-1 0 0 0,-1 1-1 0 0,1 0 1 0 0,-1 13 0 0 0,-1-18 1 0 0,0-1 0 0 0,0 1 0 0 0,0 0 0 0 0,0-1 1 0 0,-1 1-1 0 0,1-1 0 0 0,-1 1 0 0 0,1-1 0 0 0,-1 1 1 0 0,0-1-1 0 0,1 1 0 0 0,-1-1 0 0 0,0 1 0 0 0,0-1 1 0 0,0 0-1 0 0,0 1 0 0 0,0-1 0 0 0,0 0 0 0 0,0 0 1 0 0,-1 0-1 0 0,1 0 0 0 0,0 0 0 0 0,-1 0 0 0 0,1 0 1 0 0,-1 0-1 0 0,1-1 0 0 0,-1 1 0 0 0,1-1 0 0 0,-1 1 1 0 0,1-1-1 0 0,-1 1 0 0 0,-2-1 0 0 0,-3 1 14 0 0,0 0 0 0 0,0 0 0 0 0,-1-1 0 0 0,1 0 0 0 0,0-1 0 0 0,-9-1 0 0 0,4 0-4 0 0,1-1 1 0 0,-1-1 0 0 0,1 0 0 0 0,0 0 0 0 0,0-1-1 0 0,0 0 1 0 0,0-1 0 0 0,-10-8 0 0 0,12 8-4 0 0,1-1 1 0 0,-1 0 0 0 0,1 0 0 0 0,1 0-1 0 0,0-1 1 0 0,0 0 0 0 0,0-1 0 0 0,1 0-1 0 0,-7-12 1 0 0,11 16-105 0 0,0-1 1 0 0,0 1-1 0 0,0-1 1 0 0,0 1-1 0 0,1-1 0 0 0,0 0 1 0 0,0 1-1 0 0,1-1 0 0 0,0 0 1 0 0,0 0-1 0 0,0 0 1 0 0,0 1-1 0 0,1-1 0 0 0,0 0 1 0 0,0 1-1 0 0,4-11 0 0 0,-4 14-132 0 0,-1 0-1 0 0,1 0 0 0 0,-1 1 0 0 0,1-1 0 0 0,-1 0 1 0 0,0 0-1 0 0,0 0 0 0 0,0 1 0 0 0,0-1 0 0 0,0 0 1 0 0,0 0-1 0 0,-1-3 0 0 0,-5-13-5449 0 0,3 10 1814 0 0,-6-16-6791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502 233 80 0 0,'0'0'13272'0'0,"-4"-15"-11912"0"0,-26-99 978 0 0,29 107-2176 0 0,-1 1 0 0 0,0 0 0 0 0,-1 0 1 0 0,0 0-1 0 0,0 0 0 0 0,0 0 1 0 0,-1 0-1 0 0,1 1 0 0 0,-8-8 0 0 0,8 10-79 0 0,-1-1 0 0 0,0 1 0 0 0,0 0 0 0 0,0 0 0 0 0,-1 1 0 0 0,1-1 0 0 0,-1 1 0 0 0,1 0 0 0 0,-1 0 0 0 0,0 0 0 0 0,0 1 0 0 0,1 0 0 0 0,-7-1 0 0 0,-5 0 43 0 0,0 1 0 0 0,-1 0 0 0 0,1 2 0 0 0,0 0 0 0 0,-1 0 0 0 0,1 2 0 0 0,0 0 0 0 0,0 1 0 0 0,1 0 0 0 0,-1 1 0 0 0,1 1 0 0 0,-24 13 0 0 0,28-13-56 0 0,1 0 0 0 0,-1 1 0 0 0,1 1 1 0 0,1 0-1 0 0,-1 0 0 0 0,1 1 1 0 0,-11 15-1 0 0,14-17-41 0 0,1 1 0 0 0,0-1 1 0 0,1 1-1 0 0,0 1 0 0 0,0-1 1 0 0,1 1-1 0 0,0-1 0 0 0,0 1 0 0 0,1 0 1 0 0,-2 17-1 0 0,3-14-23 0 0,0 1 1 0 0,2-1-1 0 0,-1 0 1 0 0,2 0-1 0 0,-1 0 0 0 0,2 0 1 0 0,-1 0-1 0 0,2-1 1 0 0,0 1-1 0 0,0-1 0 0 0,1 0 1 0 0,0 0-1 0 0,1 0 1 0 0,9 12-1 0 0,-4-8-6 0 0,0-2 1 0 0,1 1-1 0 0,1-1 0 0 0,0-1 0 0 0,0 0 1 0 0,2-1-1 0 0,-1-1 0 0 0,1 0 0 0 0,17 8 1 0 0,-10-7-2 0 0,0-2 0 0 0,0 0-1 0 0,1-1 1 0 0,39 8 0 0 0,-46-14-6 0 0,0 1-1 0 0,0-2 0 0 0,0 0 1 0 0,0-1-1 0 0,0-1 0 0 0,0 0 1 0 0,30-7-1 0 0,-39 7 20 0 0,0-2 0 0 0,-1 1-1 0 0,1-1 1 0 0,-1 1 0 0 0,0-2-1 0 0,0 1 1 0 0,0-1 0 0 0,0 0 0 0 0,7-7-1 0 0,-9 8 7 0 0,-1 0-1 0 0,0-1 0 0 0,0 1 1 0 0,-1-1-1 0 0,1 0 0 0 0,-1 0 0 0 0,0 0 1 0 0,0 0-1 0 0,0 0 0 0 0,0 0 1 0 0,-1-1-1 0 0,1 1 0 0 0,-1 0 1 0 0,0-1-1 0 0,0-5 0 0 0,1-87 462 0 0,-3 64-538 0 0,2 36 11 0 0,0 0 0 0 0,0 0 0 0 0,0 0 0 0 0,0-1 0 0 0,1 1 0 0 0,-1 0 0 0 0,1-1-1 0 0,-1 1 1 0 0,1-1 0 0 0,0 1 0 0 0,0-1 0 0 0,0 0 0 0 0,0 0 0 0 0,0 0 0 0 0,4 3 0 0 0,9 9-547 0 0,-10-7-71 0 0,-5-6 189 0 0,0-1-1 0 0,0 1 1 0 0,1 0-1 0 0,-1-1 1 0 0,1 1 0 0 0,-1-1-1 0 0,6 5-4296 0 0,-6-5 4297 0 0,1 0-1 0 0,0 1 1 0 0,-1-1 0 0 0,1 0-1 0 0,0 0 1 0 0,-1 0-1 0 0,1 0 1 0 0,0 0 0 0 0,-1 0-1 0 0,2 0 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50 848 0 0,'0'0'7869'0'0,"13"-8"-7134"0"0,40-24-13 0 0,-51 30-600 0 0,0 1 0 0 0,0 0 0 0 0,0 0 0 0 0,0 0 0 0 0,0 0 0 0 0,1 1 0 0 0,-1-1 0 0 0,0 1-1 0 0,1-1 1 0 0,-1 1 0 0 0,5 0 0 0 0,-5 0-14 0 0,-1 0 0 0 0,1 1 0 0 0,0-1 0 0 0,-1 1 0 0 0,1-1 0 0 0,0 1 0 0 0,-1 0 0 0 0,1 0 0 0 0,1 1 0 0 0,3 1 170 0 0,-1 1 17 0 0,1-1 0 0 0,0 1 0 0 0,-1 0 0 0 0,0 0 0 0 0,0 0 0 0 0,0 1 0 0 0,-1 0 0 0 0,0 0 0 0 0,1 0 0 0 0,-2 0 0 0 0,1 1 0 0 0,-1 0 0 0 0,5 10 0 0 0,-6-12-125 0 0,0 1 0 0 0,-1-1 0 0 0,0 0 0 0 0,0 1 0 0 0,0-1 0 0 0,-1 1 1 0 0,1-1-1 0 0,-1 1 0 0 0,0-1 0 0 0,0 1 0 0 0,-1 0 0 0 0,1-1 0 0 0,-1 1 0 0 0,0-1 1 0 0,0 0-1 0 0,-1 1 0 0 0,1-1 0 0 0,-1 0 0 0 0,0 0 0 0 0,-5 8 0 0 0,-1 0 79 0 0,-2-1 0 0 0,0 1 0 0 0,0-2-1 0 0,-1 1 1 0 0,0-2 0 0 0,-1 1 0 0 0,0-2-1 0 0,-18 11 1 0 0,-10 2-1208 0 0,-61 23 0 0 0,100-44 803 0 0,1 0-1 0 0,-1 1 1 0 0,1-1 0 0 0,-1 0 0 0 0,1 1-1 0 0,-1-1 1 0 0,1 1 0 0 0,0-1 0 0 0,-1 1-1 0 0,1-1 1 0 0,0 1 0 0 0,-1-1-1 0 0,1 1 1 0 0,0-1 0 0 0,0 1 0 0 0,-1-1-1 0 0,1 1 1 0 0,0-1 0 0 0,0 1 0 0 0,0-1-1 0 0,0 1 1 0 0,0 0 0 0 0,0 0 0 0 0,0-1-19 0 0,0 1 0 0 0,0-1 0 0 0,0 0 0 0 0,0 1 1 0 0,0-1-1 0 0,0 0 0 0 0,0 0 0 0 0,0 1 0 0 0,0-1 1 0 0,1 0-1 0 0,-1 1 0 0 0,0-1 0 0 0,0 0 1 0 0,0 0-1 0 0,0 0 0 0 0,1 1 0 0 0,-1-1 0 0 0,0 0 1 0 0,0 0-1 0 0,1 0 0 0 0,-1 1 0 0 0,0-1 1 0 0,0 0-1 0 0,1 0 0 0 0,-1 0 0 0 0,0 0 0 0 0,0 0 1 0 0,1 0-1 0 0,-1 0 0 0 0,0 0 0 0 0,1 1 1 0 0,-1-1-1 0 0,14 0-5128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4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6169 0 0,'0'0'6505'0'0,"3"-14"-4739"0"0,3-5-962 0 0,7-18-1 0 0,-12 34-714 0 0,0 1-1 0 0,0 0 1 0 0,1 0-1 0 0,-1 0 1 0 0,1 0-1 0 0,-1 0 1 0 0,1 0-1 0 0,0 0 1 0 0,0 0-1 0 0,0 0 0 0 0,0 1 1 0 0,0-1-1 0 0,0 1 1 0 0,0 0-1 0 0,0-1 1 0 0,0 1-1 0 0,1 0 1 0 0,-1 0-1 0 0,1 1 0 0 0,-1-1 1 0 0,4 0-1 0 0,0-1 78 0 0,8-2 53 0 0,0 2 1 0 0,0-1-1 0 0,1 2 1 0 0,-1-1-1 0 0,0 2 1 0 0,1 0-1 0 0,-1 1 1 0 0,0 1-1 0 0,1 0 1 0 0,-1 0-1 0 0,0 2 1 0 0,-1 0-1 0 0,22 8 0 0 0,-21-6-131 0 0,-1 0-1 0 0,0 1 1 0 0,0 1-1 0 0,0 0 1 0 0,-1 1-1 0 0,0 0 1 0 0,-1 1-1 0 0,0 0 1 0 0,0 1-1 0 0,-1 0 1 0 0,-1 0-1 0 0,16 26 1 0 0,-21-31-75 0 0,-1 0 0 0 0,0 0 0 0 0,-1 1 1 0 0,1 0-1 0 0,-1-1 0 0 0,0 1 0 0 0,-1 0 1 0 0,0 0-1 0 0,0 0 0 0 0,0 0 0 0 0,-1 8 0 0 0,0-10 1 0 0,-1 0 0 0 0,0 1-1 0 0,0-1 1 0 0,0 0 0 0 0,-1 0-1 0 0,1 0 1 0 0,-1 0 0 0 0,-1-1-1 0 0,1 1 1 0 0,-1 0 0 0 0,1-1-1 0 0,-1 1 1 0 0,-1-1 0 0 0,1 0-1 0 0,-5 5 1 0 0,0-2 44 0 0,-1 0 0 0 0,1 0 0 0 0,-1-1 0 0 0,0 0 1 0 0,-1-1-1 0 0,-15 8 0 0 0,18-11-12 0 0,0 1 0 0 0,0-1 0 0 0,0 0 0 0 0,-1 0 0 0 0,1-1 1 0 0,0 0-1 0 0,-1 0 0 0 0,1-1 0 0 0,-1 0 0 0 0,-11-1 0 0 0,17 0-36 0 0,0 1-1 0 0,-1-1 1 0 0,1 0-1 0 0,0 0 1 0 0,0 0-1 0 0,0 0 1 0 0,-1 0-1 0 0,1-1 1 0 0,1 1-1 0 0,-1-1 1 0 0,0 1-1 0 0,0-1 1 0 0,0 0-1 0 0,1 1 1 0 0,-1-1-1 0 0,1 0 1 0 0,0 0-1 0 0,-1 0 1 0 0,1 0-1 0 0,0 0 1 0 0,0-1-1 0 0,0 1 1 0 0,0 0-1 0 0,1 0 1 0 0,-1-1-1 0 0,1 1 1 0 0,-1-1-1 0 0,1-3 1 0 0,-1-1-11 0 0,1-1 0 0 0,0 1 1 0 0,0-1-1 0 0,0 1 0 0 0,1-1 1 0 0,0 1-1 0 0,1 0 0 0 0,3-10 1 0 0,3-4-78 0 0,2 0 0 0 0,0 1 0 0 0,1-1 0 0 0,16-21 0 0 0,-6 15-382 0 0,1 0 0 0 0,28-27-1 0 0,-42 46 125 0 0,1 1-1 0 0,0 0 0 0 0,0 0 1 0 0,0 1-1 0 0,1 0 0 0 0,0 1 0 0 0,1 0 1 0 0,11-5-1 0 0,-5 5-1625 0 0,21-5-1 0 0,22 1-6037 0 0,-30 4 2056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3160 0 0,'0'0'15240'0'0,"13"15"-14556"0"0,44 50-98 0 0,50 63 945 0 0,-94-110-1261 0 0,-2 1-1 0 0,1 0 1 0 0,-2 0 0 0 0,14 37-1 0 0,-24-55-238 0 0,0-1 0 0 0,0 0 0 0 0,0 1 0 0 0,0-1 0 0 0,1 0 0 0 0,-1 1 0 0 0,0-1 0 0 0,0 1 0 0 0,0-1 0 0 0,0 0 0 0 0,0 1 0 0 0,0-1 0 0 0,0 1 0 0 0,0-1 0 0 0,0 0 0 0 0,0 1 0 0 0,0-1 0 0 0,0 1 0 0 0,0-1 0 0 0,0 0 0 0 0,0 1 0 0 0,-1-1 0 0 0,1 1 0 0 0,0-1 0 0 0,0 0 0 0 0,0 1 0 0 0,-1-1 0 0 0,1 0 0 0 0,0 1 0 0 0,-1-1 0 0 0,0 1 1 0 0,1-1 0 0 0,-1 0 1 0 0,0 0-1 0 0,0 1 0 0 0,0-1 0 0 0,0 0 1 0 0,1 0-1 0 0,-1 0 0 0 0,0 0 1 0 0,0 0-1 0 0,0 0 0 0 0,1 0 0 0 0,-1-1 1 0 0,-1 1-1 0 0,-3-2 32 0 0,0 1-1 0 0,0-1 1 0 0,1 0 0 0 0,-7-3-1 0 0,4 0-54 0 0,0 0-1 0 0,1 0 1 0 0,-1-1-1 0 0,1 0 1 0 0,0 0 0 0 0,1 0-1 0 0,0-1 1 0 0,-1 0-1 0 0,2 0 1 0 0,-1 0-1 0 0,1 0 1 0 0,0-1-1 0 0,1 0 1 0 0,-5-13-1 0 0,7 15-62 0 0,-1-1 0 0 0,1 1-1 0 0,0-1 1 0 0,0 1 0 0 0,0-1 0 0 0,1 0-1 0 0,0 1 1 0 0,1-1 0 0 0,-1 0-1 0 0,1 1 1 0 0,1-1 0 0 0,-1 1-1 0 0,1 0 1 0 0,0-1 0 0 0,1 1-1 0 0,-1 0 1 0 0,1 0 0 0 0,0 0-1 0 0,6-7 1 0 0,0 2-310 0 0,0 1 0 0 0,1 0 1 0 0,0 1-1 0 0,0 0 0 0 0,1 1 0 0 0,0 0 0 0 0,1 0 0 0 0,0 1 0 0 0,0 1 0 0 0,1 0 1 0 0,-1 1-1 0 0,1 0 0 0 0,24-5 0 0 0,5 1-3114 0 0,0 2 0 0 0,1 2 0 0 0,48 1 0 0 0,-49 2 198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5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57 128 1500 0 0,'0'0'17407'0'0,"-2"6"-16384"0"0,1 0-810 0 0,-1 0-1 0 0,0 0 0 0 0,-1-1 0 0 0,1 1 0 0 0,-1-1 1 0 0,0 1-1 0 0,-7 8 0 0 0,6-10-139 0 0,1 0 0 0 0,0 0 0 0 0,1 1-1 0 0,-1 0 1 0 0,1-1 0 0 0,0 1 0 0 0,0 0 0 0 0,0 0 0 0 0,0 0 0 0 0,1 0 0 0 0,0 0-1 0 0,0 0 1 0 0,1 1 0 0 0,-1-1 0 0 0,1 10 0 0 0,1-9-57 0 0,0 0 1 0 0,1-1 0 0 0,-1 1-1 0 0,1-1 1 0 0,0 1-1 0 0,0-1 1 0 0,1 0-1 0 0,-1 0 1 0 0,1 0-1 0 0,1 0 1 0 0,-1-1-1 0 0,0 1 1 0 0,1-1 0 0 0,6 6-1 0 0,3 1 4 0 0,-1 0-1 0 0,1-1 1 0 0,1-1-1 0 0,0-1 1 0 0,0 0 0 0 0,1 0-1 0 0,31 10 1 0 0,-25-12 2 0 0,0 0 0 0 0,1-2 0 0 0,0 0 1 0 0,0-1-1 0 0,31-1 0 0 0,-48-2-10 0 0,0 0 0 0 0,0 0 0 0 0,0-1 0 0 0,0 1 1 0 0,0-1-1 0 0,0-1 0 0 0,0 1 0 0 0,6-3 0 0 0,-9 3-4 0 0,0 0 0 0 0,0 0 0 0 0,0-1 0 0 0,0 1 0 0 0,-1-1 0 0 0,1 1 0 0 0,0-1 0 0 0,-1 1 0 0 0,1-1 0 0 0,-1 0-1 0 0,0 0 1 0 0,0 0 0 0 0,1 1 0 0 0,-1-1 0 0 0,0 0 0 0 0,-1-1 0 0 0,1 1 0 0 0,0 0 0 0 0,0 0 0 0 0,-1 0 0 0 0,1-4 0 0 0,-1 1-8 0 0,0 1-1 0 0,-1 0 1 0 0,1-1 0 0 0,-1 1-1 0 0,0 0 1 0 0,0 0-1 0 0,0 0 1 0 0,-1 0 0 0 0,1 0-1 0 0,-1 0 1 0 0,0 0-1 0 0,0 0 1 0 0,0 0-1 0 0,-1 1 1 0 0,0-1 0 0 0,1 1-1 0 0,-7-6 1 0 0,-6-5-123 0 0,0 0 1 0 0,-23-15-1 0 0,37 28 115 0 0,-47-33-541 0 0,-25-18-1662 0 0,72 51 2035 0 0,1 1 0 0 0,-1-1-1 0 0,1 1 1 0 0,-1 0-1 0 0,1-1 1 0 0,-1 1 0 0 0,1-1-1 0 0,0 1 1 0 0,-1-1 0 0 0,1 1-1 0 0,0-1 1 0 0,-1 0 0 0 0,1 1-1 0 0,0-1 1 0 0,-1 1 0 0 0,1-1-1 0 0,0 0 1 0 0,0 1 0 0 0,0-1-1 0 0,0-1 1 0 0,0 2-11 0 0,0-1-1 0 0,0 1 1 0 0,0-1 0 0 0,1 1-1 0 0,-1-1 1 0 0,0 1 0 0 0,0 0-1 0 0,1-1 1 0 0,-1 1 0 0 0,1-1-1 0 0,-1 1 1 0 0,0-1 0 0 0,1 1-1 0 0,-1 0 1 0 0,1-1 0 0 0,-1 1-1 0 0,0 0 1 0 0,1 0 0 0 0,0-1-1 0 0,4-1-1021 0 0,1 0 0 0 0,-1 0 0 0 0,0 1 0 0 0,6-1 0 0 0,0 0-168 0 0,17-7-2288 0 0,20-5 3221 0 0,-30 9 2871 0 0,-1-2 0 0 0,19-9-1 0 0,-26 11-1550 0 0,1 0 0 0 0,0 1 0 0 0,0 0 0 0 0,1 0 0 0 0,-1 2 0 0 0,1-1 0 0 0,13 0 0 0 0,-9 2-217 0 0,0 1 0 0 0,0 0 0 0 0,0 2 0 0 0,28 4 0 0 0,-22 0-319 0 0,0 0 1 0 0,0 2-1 0 0,-1 0 0 0 0,0 1 1 0 0,0 1-1 0 0,-1 1 0 0 0,27 20 0 0 0,-37-23-228 0 0,0-1 1 0 0,-1 1-1 0 0,0 1 0 0 0,12 14 0 0 0,-18-19-83 0 0,0 0 1 0 0,-1 0-1 0 0,1 0 1 0 0,-1 0-1 0 0,0 1 0 0 0,0-1 1 0 0,0 1-1 0 0,0 0 0 0 0,-1-1 1 0 0,0 1-1 0 0,0 0 1 0 0,0 0-1 0 0,-1 0 0 0 0,1 5 1 0 0,-2-8 9 0 0,1 0 1 0 0,-1 1-1 0 0,0-1 0 0 0,1 0 1 0 0,-1 0-1 0 0,0 0 0 0 0,0 0 1 0 0,-1 0-1 0 0,1 0 0 0 0,0 0 1 0 0,-1 0-1 0 0,1-1 1 0 0,-1 1-1 0 0,1-1 0 0 0,-1 1 1 0 0,0-1-1 0 0,0 1 0 0 0,0-1 1 0 0,0 0-1 0 0,0 0 1 0 0,0 0-1 0 0,0 0 0 0 0,0 0 1 0 0,0 0-1 0 0,0-1 0 0 0,0 1 1 0 0,-5 0-1 0 0,5-1-22 0 0,1 1 1 0 0,-1-1-1 0 0,0 1 0 0 0,1-1 0 0 0,-1 0 0 0 0,0 0 0 0 0,1 0 1 0 0,-1 0-1 0 0,0 0 0 0 0,0-1 0 0 0,1 1 0 0 0,-1 0 0 0 0,0-1 1 0 0,1 1-1 0 0,-1-1 0 0 0,1 1 0 0 0,-1-1 0 0 0,1 0 0 0 0,-1 0 1 0 0,1 0-1 0 0,-1 0 0 0 0,1 0 0 0 0,0 0 0 0 0,-1 0 0 0 0,1 0 1 0 0,0-1-1 0 0,0 1 0 0 0,0 0 0 0 0,0-1 0 0 0,0 1 0 0 0,0-1 1 0 0,0 1-1 0 0,1-1 0 0 0,-1 1 0 0 0,0-1 0 0 0,1 0 0 0 0,-1-2 1 0 0,0-2-21 0 0,1 0 1 0 0,0 0 0 0 0,0 0 0 0 0,1 0 0 0 0,0 0-1 0 0,0 0 1 0 0,0 0 0 0 0,1 0 0 0 0,0 0-1 0 0,0 1 1 0 0,0-1 0 0 0,5-7 0 0 0,4-7-200 0 0,29-36 1 0 0,-17 26-221 0 0,-8 8-273 0 0,16-23-1174 0 0,-15 13-4536 0 0,-13 23 975 0 0,-2-8-3359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55 8341 0 0,'0'0'7934'0'0,"-13"-10"-6113"0"0,-48-28-223 0 0,59 37-1530 0 0,-1 0 0 0 0,1 0-1 0 0,0 0 1 0 0,-1 1-1 0 0,1-1 1 0 0,-1 0-1 0 0,0 1 1 0 0,1 0-1 0 0,-1-1 1 0 0,1 1 0 0 0,-1 0-1 0 0,0 0 1 0 0,1 1-1 0 0,-1-1 1 0 0,1 0-1 0 0,-1 1 1 0 0,1 0-1 0 0,-1-1 1 0 0,1 1 0 0 0,-1 0-1 0 0,1 0 1 0 0,0 1-1 0 0,-1-1 1 0 0,1 0-1 0 0,0 1 1 0 0,-3 2-1 0 0,-2 1 65 0 0,-7 5 9 0 0,0 1 0 0 0,1 1 0 0 0,0 0-1 0 0,1 0 1 0 0,1 1 0 0 0,0 1 0 0 0,0 0 0 0 0,1 0 0 0 0,1 1-1 0 0,1 0 1 0 0,-13 32 0 0 0,13-26-74 0 0,1 1-1 0 0,1 0 1 0 0,0 0-1 0 0,2 0 1 0 0,1 1-1 0 0,1 0 1 0 0,1-1-1 0 0,2 41 1 0 0,3-41-37 0 0,0-1-1 0 0,1 1 1 0 0,1-1 0 0 0,1 0 0 0 0,1-1-1 0 0,0 1 1 0 0,2-2 0 0 0,1 1-1 0 0,0-1 1 0 0,1-1 0 0 0,25 29 0 0 0,-5-11-71 0 0,3-1 1 0 0,0-2-1 0 0,3-1 1 0 0,47 32 0 0 0,-42-34-439 0 0,2-2 1 0 0,61 29-1 0 0,-88-49-308 0 0,1-1 0 0 0,0 0 0 0 0,0-2 0 0 0,0 0 0 0 0,1-1 0 0 0,0-1 0 0 0,-1 0 0 0 0,1-2-1 0 0,22-1 1 0 0,-35 0-264 0 0,0-1 0 0 0,0 0 1 0 0,9-3-1 0 0,31-13-4205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4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48 10845 0 0,'0'0'5617'0'0,"-14"-2"-4153"0"0,-42-3-354 0 0,52 5-1033 0 0,1 1 0 0 0,0-1 0 0 0,0 0 0 0 0,0 1 0 0 0,0 0 0 0 0,-1 0-1 0 0,1 0 1 0 0,0 0 0 0 0,0 0 0 0 0,1 1 0 0 0,-1-1 0 0 0,0 1 0 0 0,0 0 0 0 0,1 0 0 0 0,-1 0 0 0 0,1 0 0 0 0,-1 0 0 0 0,1 0 0 0 0,0 1 0 0 0,0-1 0 0 0,-2 4 0 0 0,-1 0 71 0 0,0 0-78 0 0,-1 1 0 0 0,1 1-1 0 0,0-1 1 0 0,0 1-1 0 0,1 0 1 0 0,0 0 0 0 0,1 0-1 0 0,0 0 1 0 0,0 1 0 0 0,0-1-1 0 0,1 1 1 0 0,1 0 0 0 0,-1 0-1 0 0,1-1 1 0 0,1 1-1 0 0,0 0 1 0 0,0 0 0 0 0,1 0-1 0 0,2 11 1 0 0,-2-15-68 0 0,0-1-1 0 0,1 0 1 0 0,0 1 0 0 0,0-1 0 0 0,0 0-1 0 0,0 0 1 0 0,0 0 0 0 0,1-1-1 0 0,0 1 1 0 0,0 0 0 0 0,0-1 0 0 0,5 5-1 0 0,-2-4 16 0 0,-1 0 0 0 0,1-1 0 0 0,0 1 0 0 0,0-1-1 0 0,0 0 1 0 0,0-1 0 0 0,12 4 0 0 0,-5-3-88 0 0,-1 0-1 0 0,1-1 1 0 0,0-1 0 0 0,1 0 0 0 0,-1-1-1 0 0,0-1 1 0 0,0 0 0 0 0,17-3-1 0 0,-14 0-203 0 0,0-1 0 0 0,0 0 0 0 0,16-8 0 0 0,-12 4-921 0 0,-1-1-1 0 0,0-1 1 0 0,-1-1 0 0 0,18-16-1 0 0,-18 13-315 0 0,-1-1-1 0 0,-1 0 1 0 0,25-33-1 0 0,-30 33 1106 0 0,-1 0 0 0 0,12-25 0 0 0,-19 34 943 0 0,-1 1 0 0 0,0-1 0 0 0,0 1 0 0 0,-1-1-1 0 0,1-8 1 0 0,0-18 5316 0 0,10 34-2719 0 0,-5 5-2839 0 0,-1 1 0 0 0,-1-1-1 0 0,9 12 1 0 0,-3-3-2 0 0,2 2-65 0 0,-1 0 1 0 0,-1 1 0 0 0,11 23 0 0 0,-17-31-109 0 0,-1 0 1 0 0,0 0-1 0 0,-1 1 0 0 0,0-1 0 0 0,0 1 0 0 0,-2 0 0 0 0,2 20 0 0 0,-3-28-98 0 0,0 0 0 0 0,0-1-1 0 0,0 1 1 0 0,-1 0 0 0 0,1-1-1 0 0,-1 1 1 0 0,0-1 0 0 0,1 1-1 0 0,-1-1 1 0 0,-1 0 0 0 0,1 1-1 0 0,0-1 1 0 0,0 0 0 0 0,-1 1-1 0 0,1-1 1 0 0,-1 0 0 0 0,-2 2-1 0 0,1-2-15 0 0,0 1-1 0 0,-1-1 0 0 0,1 1 0 0 0,-1-1 0 0 0,0 0 1 0 0,0 0-1 0 0,1-1 0 0 0,-1 1 0 0 0,-8 1 0 0 0,0-1-234 0 0,1 0 0 0 0,-1-1-1 0 0,0 0 1 0 0,0-1 0 0 0,0 0 0 0 0,-22-4-1 0 0,11-1-821 0 0,1 0-1 0 0,-25-10 1 0 0,-16-12-6138 0 0,10 1-1772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6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57 316 9005 0 0,'0'0'9043'0'0,"3"13"-7721"0"0,22 99 642 0 0,32 164-328 0 0,-56-269-1629 0 0,0-5 0 0 0,-1 1 1 0 0,1 0 0 0 0,-1 0 0 0 0,0 0 0 0 0,0 0 0 0 0,0 0 0 0 0,0-1 0 0 0,0 5 0 0 0,-1-7 8 0 0,1 0-1 0 0,0 0 1 0 0,-1 1-1 0 0,1-1 1 0 0,-1 0-1 0 0,1 0 1 0 0,0 0-1 0 0,-1 0 1 0 0,1 0-1 0 0,-1 0 1 0 0,1 0-1 0 0,0 0 1 0 0,-1 0-1 0 0,1 0 1 0 0,0 0-1 0 0,-1-1 1 0 0,1 1-1 0 0,-1 0 1 0 0,1 0-1 0 0,0 0 1 0 0,-1 0-1 0 0,1-1 1 0 0,0 1-1 0 0,-1 0 1 0 0,1-1-1 0 0,-6-3 110 0 0,1 0-1 0 0,0-1 0 0 0,1 0 1 0 0,-1 0-1 0 0,-6-11 0 0 0,-20-33-29 0 0,26 41-75 0 0,-4-9-35 0 0,0-1 0 0 0,1 0 0 0 0,0-1 1 0 0,2 1-1 0 0,0-1 0 0 0,1-1 0 0 0,1 1 0 0 0,1-1 0 0 0,1 0 0 0 0,0 0 0 0 0,2 1 0 0 0,0-1 0 0 0,1 0 0 0 0,1 0 0 0 0,1 0 0 0 0,1 1 0 0 0,7-23 1 0 0,-2 13-44 0 0,1 1 0 0 0,2 0 0 0 0,26-47 0 0 0,-32 66 34 0 0,0 0 0 0 0,0 0 0 0 0,1 1 0 0 0,0 0 0 0 0,0 0 0 0 0,1 0 0 0 0,0 1 0 0 0,0 0 0 0 0,1 1 0 0 0,0 0 0 0 0,0 0 0 0 0,1 1 0 0 0,-1 0 0 0 0,11-4-1 0 0,-7 5 6 0 0,-1 1 0 0 0,0 0-1 0 0,1 1 1 0 0,0 0 0 0 0,-1 1-1 0 0,1 0 1 0 0,0 1-1 0 0,0 0 1 0 0,0 1 0 0 0,18 4-1 0 0,-29-5 10 0 0,0 1-1 0 0,0-1 0 0 0,0 1 1 0 0,0 0-1 0 0,0 0 1 0 0,0 0-1 0 0,0 0 1 0 0,-1 0-1 0 0,1 0 0 0 0,0 0 1 0 0,-1 1-1 0 0,1-1 1 0 0,-1 0-1 0 0,1 1 0 0 0,-1 0 1 0 0,3 2-1 0 0,-3-2 6 0 0,-1 0 0 0 0,1 0 0 0 0,-1-1 0 0 0,1 1 0 0 0,-1 0 0 0 0,1 0 0 0 0,-1 0 1 0 0,0 0-1 0 0,0 0 0 0 0,0 0 0 0 0,0 0 0 0 0,0-1 0 0 0,-1 1 0 0 0,1 0 0 0 0,-1 2 0 0 0,-2 3 32 0 0,1 1 0 0 0,-2-1 0 0 0,1 0 0 0 0,-1 0 1 0 0,0-1-1 0 0,-1 1 0 0 0,-7 8 0 0 0,-39 37 314 0 0,40-43-294 0 0,0 1 0 0 0,1 1 0 0 0,0-1 0 0 0,0 2-1 0 0,1-1 1 0 0,-10 20 0 0 0,18-29-49 0 0,-1 1-1 0 0,1 0 1 0 0,0-1 0 0 0,0 1 0 0 0,1 0 0 0 0,-1 0 0 0 0,0 0-1 0 0,1 0 1 0 0,0 0 0 0 0,0 0 0 0 0,0 0 0 0 0,0 0-1 0 0,0 0 1 0 0,1 0 0 0 0,-1 0 0 0 0,1-1 0 0 0,0 1 0 0 0,0 0-1 0 0,0 0 1 0 0,0 0 0 0 0,0-1 0 0 0,0 1 0 0 0,1-1-1 0 0,0 1 1 0 0,-1-1 0 0 0,1 1 0 0 0,3 2 0 0 0,4 4 15 0 0,1 0 0 0 0,1-1 1 0 0,-1 0-1 0 0,23 12 1 0 0,-20-12-1 0 0,30 18 24 0 0,52 43 1 0 0,-80-57 14 0 0,-1 1 1 0 0,0 0-1 0 0,-1 2 1 0 0,-1-1-1 0 0,0 1 1 0 0,16 30-1 0 0,-25-41-43 0 0,-1 0 0 0 0,0 0 0 0 0,-1 0 0 0 0,1 0 0 0 0,-1 1 0 0 0,1-1 0 0 0,-1 1 0 0 0,-1-1 0 0 0,1 1 0 0 0,-1-1 0 0 0,1 1 0 0 0,-2 6 0 0 0,1-8-9 0 0,-1 1 1 0 0,0-1 0 0 0,0 0 0 0 0,0 0-1 0 0,0 0 1 0 0,-1-1 0 0 0,1 1-1 0 0,-1 0 1 0 0,1 0 0 0 0,-1-1 0 0 0,0 1-1 0 0,0-1 1 0 0,0 0 0 0 0,-1 1-1 0 0,1-1 1 0 0,0 0 0 0 0,-1 0 0 0 0,-3 2-1 0 0,-3 0-390 0 0,0 0 1 0 0,0 0-1 0 0,-1-1 0 0 0,1 0 0 0 0,-1 0 0 0 0,0-1 0 0 0,1-1 0 0 0,-1 1 1 0 0,0-2-1 0 0,-14 0 0 0 0,23 1 167 0 0,0-1 1 0 0,0 0 0 0 0,0 0-1 0 0,-1 0 1 0 0,1-1-1 0 0,0 1 1 0 0,0 0-1 0 0,0 0 1 0 0,0-1 0 0 0,0 1-1 0 0,0 0 1 0 0,0-1-1 0 0,-1 1 1 0 0,1-1-1 0 0,0 0 1 0 0,0 1 0 0 0,1-1-1 0 0,-1 0 1 0 0,-1 0-1 0 0,1 0-337 0 0,1 0 0 0 0,-1-1 0 0 0,0 1 0 0 0,1 0 0 0 0,-1 0 0 0 0,1 0 0 0 0,0 0 0 0 0,-1-1 0 0 0,1 1 0 0 0,0 0 0 0 0,0 0 0 0 0,0-1 0 0 0,0-1 0 0 0,1-16-7319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9021 0 0,'0'0'11379'0'0,"13"0"-10252"0"0,43 6-312 0 0,-54-5-782 0 0,0-1 0 0 0,-1 1 0 0 0,1-1-1 0 0,0 1 1 0 0,-1 0 0 0 0,1-1 0 0 0,0 1 0 0 0,-1 0 0 0 0,1 0 0 0 0,-1 0-1 0 0,1 0 1 0 0,-1 1 0 0 0,0-1 0 0 0,0 0 0 0 0,1 0 0 0 0,-1 1 0 0 0,0-1-1 0 0,0 1 1 0 0,0-1 0 0 0,0 1 0 0 0,0 0 0 0 0,-1-1 0 0 0,1 1-1 0 0,0 0 1 0 0,-1-1 0 0 0,1 4 0 0 0,1 2 71 0 0,6 19 50 0 0,-1 0 0 0 0,-1 0 0 0 0,-2 1 0 0 0,2 39 0 0 0,9 52-545 0 0,-12-106 129 0 0,0 1 1 0 0,1-1-1 0 0,0 0 0 0 0,1 0 0 0 0,0 0 1 0 0,10 16-1 0 0,-11-22-48 0 0,0-1 1 0 0,0 1-1 0 0,1-1 1 0 0,0 0-1 0 0,0-1 1 0 0,0 1 0 0 0,0-1-1 0 0,1 0 1 0 0,0-1-1 0 0,-1 1 1 0 0,1-1-1 0 0,1 0 1 0 0,-1 0-1 0 0,7 1 1 0 0,0 0-1099 0 0,-1-2 1 0 0,1 1 0 0 0,25 0 0 0 0,-5-2-4461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6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364 464 3436 0 0,'0'0'1791'0'0,"6"-17"1821"0"0,2-1-2770 0 0,-2 6-391 0 0,0-1-1 0 0,-2 1 1 0 0,0-1-1 0 0,0-1 1 0 0,-1 1-1 0 0,2-20 1 0 0,-3 11 330 0 0,-1 0 0 0 0,-1 0 1 0 0,0-1-1 0 0,-2 1 0 0 0,-5-25 1 0 0,5 37-543 0 0,0 1 1 0 0,-1 0 0 0 0,0 0-1 0 0,-1 0 1 0 0,0 0-1 0 0,0 0 1 0 0,-1 1 0 0 0,0-1-1 0 0,0 1 1 0 0,-1 1 0 0 0,0-1-1 0 0,0 1 1 0 0,-1 0 0 0 0,-11-9-1 0 0,13 12-124 0 0,0 1 0 0 0,0 0-1 0 0,0 1 1 0 0,0-1-1 0 0,0 1 1 0 0,-1 0 0 0 0,1 0-1 0 0,-1 0 1 0 0,0 1 0 0 0,1 0-1 0 0,-11-1 1 0 0,8 2-20 0 0,0 0 1 0 0,0 1-1 0 0,0 0 1 0 0,-1 0-1 0 0,1 1 0 0 0,0 0 1 0 0,-12 5-1 0 0,7-2-44 0 0,1 1-1 0 0,0 0 1 0 0,0 1 0 0 0,1 1-1 0 0,0 0 1 0 0,0 0-1 0 0,1 1 1 0 0,0 0 0 0 0,-15 18-1 0 0,19-19-47 0 0,1 0-1 0 0,0 0 1 0 0,0 0-1 0 0,1 0 1 0 0,0 1-1 0 0,1-1 1 0 0,0 1-1 0 0,0 0 1 0 0,1 0-1 0 0,0 0 1 0 0,-1 15-1 0 0,2-18-4 0 0,1 0 0 0 0,0-1 0 0 0,1 1 0 0 0,-1 0 0 0 0,1-1-1 0 0,0 1 1 0 0,0-1 0 0 0,1 1 0 0 0,-1-1 0 0 0,1 0 0 0 0,0 1 0 0 0,1-1 0 0 0,-1 0-1 0 0,1 0 1 0 0,0-1 0 0 0,1 1 0 0 0,-1-1 0 0 0,1 1 0 0 0,0-1 0 0 0,4 4 0 0 0,1-1-9 0 0,0-1 1 0 0,0-1 0 0 0,1 0 0 0 0,0 0-1 0 0,-1 0 1 0 0,1-1 0 0 0,1-1 0 0 0,-1 0 0 0 0,1 0-1 0 0,-1-1 1 0 0,12 1 0 0 0,1-2-39 0 0,1 0 1 0 0,0-1-1 0 0,46-7 1 0 0,-45 2 50 0 0,-18 3 4 0 0,0 0-1 0 0,1 1 1 0 0,11 0 0 0 0,-17 1-16 0 0,0 1 0 0 0,0 0 1 0 0,0 1-1 0 0,0-1 0 0 0,0 0 0 0 0,0 1 0 0 0,0-1 0 0 0,0 1 0 0 0,0-1 0 0 0,-1 1 1 0 0,1 0-1 0 0,0 0 0 0 0,1 3 0 0 0,2 1 13 0 0,9 9-40 0 0,0-1-1 0 0,1 0 1 0 0,1-1-1 0 0,23 15 0 0 0,-29-22-195 0 0,2 1 0 0 0,-1-2 0 0 0,1 1-1 0 0,0-2 1 0 0,0 1 0 0 0,0-2 0 0 0,0 0 0 0 0,15 2 0 0 0,-26-5 191 0 0,0 0-1 0 0,0 0 1 0 0,0 0 0 0 0,0-1 0 0 0,0 1 0 0 0,0 0 0 0 0,0-1 0 0 0,-1 1 0 0 0,1 0 0 0 0,0-1 0 0 0,0 1 0 0 0,0-1 0 0 0,0 0 0 0 0,0 1 0 0 0,-1-1 0 0 0,1 0-1 0 0,0 1 1 0 0,0-1 0 0 0,-1 0 0 0 0,1 0 0 0 0,-1 0 0 0 0,1 0 0 0 0,-1 1 0 0 0,1-1 0 0 0,-1 0 0 0 0,1-1 0 0 0,11-30-355 0 0,-10 25 345 0 0,15-47 220 0 0,2 1 0 0 0,34-67 0 0 0,-48 112-79 0 0,0-1 1 0 0,0 1 0 0 0,1 0-1 0 0,0 0 1 0 0,1 0 0 0 0,-1 1-1 0 0,2 0 1 0 0,14-11-1 0 0,-14 13-38 0 0,-1 1-1 0 0,1 0 0 0 0,0 0 0 0 0,0 1 0 0 0,0 0 1 0 0,0 0-1 0 0,0 1 0 0 0,1 0 0 0 0,-1 1 0 0 0,15-1 1 0 0,-9 1 18 0 0,1 1 1 0 0,0 0-1 0 0,-1 1 1 0 0,1 1-1 0 0,-1 0 1 0 0,1 1-1 0 0,-1 0 1 0 0,0 1-1 0 0,0 1 1 0 0,25 12-1 0 0,-14-3 71 0 0,0 0 0 0 0,-1 2 0 0 0,25 21 0 0 0,-34-24-45 0 0,0 0 0 0 0,-1 1 0 0 0,-1 1 0 0 0,0 0-1 0 0,15 24 1 0 0,-25-33-76 0 0,1 0 0 0 0,-1 0 1 0 0,0 1-1 0 0,-1-1 0 0 0,0 1 0 0 0,1-1 0 0 0,-2 1 0 0 0,1 0 0 0 0,0 13 1 0 0,-2-17-19 0 0,0 1 1 0 0,0 0-1 0 0,-1 0 1 0 0,1-1 0 0 0,-1 1-1 0 0,0 0 1 0 0,0-1-1 0 0,0 1 1 0 0,0-1 0 0 0,-1 1-1 0 0,1-1 1 0 0,-1 1-1 0 0,0-1 1 0 0,0 0 0 0 0,-1 0-1 0 0,1 0 1 0 0,0 0-1 0 0,-1-1 1 0 0,-3 4-1 0 0,-4 2-55 0 0,-1-1 0 0 0,1 0-1 0 0,-1-1 1 0 0,0 0 0 0 0,-1-1-1 0 0,0 0 1 0 0,-24 6-1 0 0,15-6-695 0 0,0-1-1 0 0,0-1 0 0 0,-40 1 1 0 0,54-4 159 0 0,0-1 0 0 0,0 1 0 0 0,1-1 0 0 0,-12-2-1 0 0,14 1-194 0 0,0 1-1 0 0,0-1 0 0 0,0 1 0 0 0,1-1 1 0 0,-1 0-1 0 0,-3-3 0 0 0,-18-19-5478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1 11221 0 0,'0'0'3336'0'0,"14"7"-2072"0"0,-13-6-1243 0 0,16 7 302 0 0,0 1 0 0 0,-1 1 0 0 0,0 0 0 0 0,-1 1 0 0 0,23 22 0 0 0,15 24 772 0 0,-3 3 0 0 0,45 68-1 0 0,71 141-9 0 0,-67-76-781 0 0,-77-142-227 0 0,28 101-1 0 0,-44-126-71 0 0,0 0-1 0 0,-2 0 1 0 0,1 44-1 0 0,-5-59-41 0 0,0 0-1 0 0,-1 0 0 0 0,0 0 0 0 0,-1 0 1 0 0,0 0-1 0 0,-1-1 0 0 0,0 1 1 0 0,-1-1-1 0 0,0 1 0 0 0,-1-1 1 0 0,-7 12-1 0 0,2-9-76 0 0,0 0-1 0 0,-1-1 1 0 0,0 0 0 0 0,-1-1-1 0 0,0 0 1 0 0,-1-1-1 0 0,0-1 1 0 0,-1 0 0 0 0,0 0-1 0 0,0-2 1 0 0,-18 8 0 0 0,-17 4-385 0 0,-1-2 0 0 0,-57 11 1 0 0,-305 44-5300 0 0,363-66 4446 0 0,-61 8-3171 0 0,-30-3-1760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9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1084 0 0,'0'0'6607'0'0,"11"-13"-6207"0"0,5-4-199 0 0,-3 2 411 0 0,21-29 0 0 0,-32 41-211 0 0,0-1 0 0 0,-1 0 0 0 0,1 1 0 0 0,-1-1 0 0 0,0 0 0 0 0,0 0 0 0 0,0 0 0 0 0,-1 0 0 0 0,1 0 0 0 0,-1 0-1 0 0,0 0 1 0 0,0 0 0 0 0,0 0 0 0 0,-1 0 0 0 0,1 0 0 0 0,-1 0 0 0 0,0 0 0 0 0,0 0 0 0 0,-1 0 0 0 0,1 1 0 0 0,-1-1 0 0 0,-3-6 0 0 0,5 58 2693 0 0,3-34-3013 0 0,0 0 1 0 0,1-1-1 0 0,0 1 1 0 0,2-1-1 0 0,-1 0 1 0 0,1-1-1 0 0,1 1 1 0 0,0-1-1 0 0,1 0 1 0 0,1-1-1 0 0,-1 0 1 0 0,2 0-1 0 0,-1-1 1 0 0,16 13-1 0 0,-10-12-39 0 0,0 0-1 0 0,0-1 1 0 0,1-1-1 0 0,1 0 1 0 0,-1-1-1 0 0,24 7 1 0 0,-14-7 6 0 0,1-1 0 0 0,-1-2 0 0 0,46 5 0 0 0,4-8 32 0 0,0-3-1 0 0,82-12 1 0 0,-140 11-66 0 0,464-42 47 0 0,-236 23-39 0 0,586-36 313 0 0,69 42-350 0 0,144 36 13 0 0,-709 0 87 0 0,435 20-113 0 0,-137-6 230 0 0,-211-4-310 0 0,1-17 176 0 0,4-31 28 0 0,276-62-122 0 0,-520 44 336 0 0,-30 5 319 0 0,-112 23-511 0 0,70 0 1 0 0,78 7 28 0 0,-163-2-140 0 0,0-1 0 0 0,0-1 0 0 0,42-11-1 0 0,-49 9 26 0 0,-1 0-1 0 0,1-1 0 0 0,-1-1 0 0 0,32-19 0 0 0,-39 19-12 0 0,0 0 0 0 0,-1-1-1 0 0,0 0 1 0 0,-1 0 0 0 0,0-1 0 0 0,0-1 0 0 0,-1 0-1 0 0,8-12 1 0 0,-9 9 26 0 0,1-1 0 0 0,-2-1 0 0 0,0 1 0 0 0,-1-1 0 0 0,-1 0 0 0 0,0-1 0 0 0,4-23 0 0 0,-5 10 13 0 0,-1 0 0 0 0,-2 0-1 0 0,-2-42 1 0 0,-1 61-108 0 0,1-1 0 0 0,-1 1 0 0 0,-1-1 0 0 0,0 1 0 0 0,-1 0 0 0 0,0 0-1 0 0,-1 1 1 0 0,0-1 0 0 0,0 1 0 0 0,-1 0 0 0 0,0 0 0 0 0,-1 1 0 0 0,0 0 0 0 0,-1 0 0 0 0,0 0 0 0 0,0 1 0 0 0,-18-13 0 0 0,25 21-207 0 0,0-1 0 0 0,0 1-1 0 0,0-1 1 0 0,-1 1 0 0 0,1 0 0 0 0,0-1 0 0 0,0 1-1 0 0,-1 0 1 0 0,1 0 0 0 0,0 0 0 0 0,-1 0 0 0 0,1 0-1 0 0,0 0 1 0 0,0 0 0 0 0,-1 0 0 0 0,1 1 0 0 0,0-1-1 0 0,0 0 1 0 0,-3 2 0 0 0,-24 12-2402 0 0,16-7 1453 0 0,-1-1-1351 0 0,0-1-1 0 0,-28 8 1 0 0,21-6-1919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7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55 261 8505 0 0,'0'0'8787'0'0,"-11"-12"-7859"0"0,2 0-719 0 0,-1 1-1 0 0,-11-22 1 0 0,20 32-195 0 0,1 0 0 0 0,-1 0 0 0 0,1-1 0 0 0,-1 1 0 0 0,1 0 0 0 0,0 0 0 0 0,0-1 0 0 0,-1 1 0 0 0,1-1 0 0 0,0 1 0 0 0,0 0 0 0 0,1-1 0 0 0,-1 1 0 0 0,0 0 0 0 0,0-1 0 0 0,0 1 0 0 0,1 0 0 0 0,-1 0 0 0 0,1-1 0 0 0,-1 1 0 0 0,1 0 0 0 0,0 0 0 0 0,-1-1 0 0 0,2 0 0 0 0,1-2 13 0 0,0 1 0 0 0,1-1 0 0 0,-1 1 0 0 0,1 0 0 0 0,4-3 1 0 0,-1 1 21 0 0,14-11 78 0 0,0 0 0 0 0,1 2 1 0 0,1 1-1 0 0,0 1 0 0 0,1 1 1 0 0,27-9-1 0 0,-30 13 3 0 0,0 1-1 0 0,0 1 1 0 0,1 1 0 0 0,-1 0-1 0 0,1 2 1 0 0,0 1-1 0 0,37 2 1 0 0,-53-1-120 0 0,-1 1 0 0 0,1 0 0 0 0,-1 0 1 0 0,1 1-1 0 0,-1-1 0 0 0,0 1 0 0 0,0 0 0 0 0,0 1 0 0 0,0-1 0 0 0,0 1 1 0 0,0 0-1 0 0,0 1 0 0 0,-1-1 0 0 0,0 1 0 0 0,1-1 0 0 0,-1 1 0 0 0,-1 1 1 0 0,1-1-1 0 0,-1 0 0 0 0,1 1 0 0 0,-1 0 0 0 0,-1 0 0 0 0,1-1 0 0 0,-1 2 1 0 0,0-1-1 0 0,0 0 0 0 0,0 0 0 0 0,0 1 0 0 0,-1-1 0 0 0,0 1 0 0 0,0 9 1 0 0,0 0 39 0 0,-1-1 0 0 0,-1 1 0 0 0,0-1 1 0 0,-1 1-1 0 0,-1-1 0 0 0,-8 27 1 0 0,-38 78 144 0 0,33-86-188 0 0,1 1-1 0 0,-10 40 0 0 0,24-71-4 0 0,-1 3 2 0 0,1 1 0 0 0,-1-1 0 0 0,1 0 0 0 0,0 10 0 0 0,1-15 3 0 0,0 0 0 0 0,0 0-1 0 0,0 0 1 0 0,0 0 0 0 0,0 0-1 0 0,1 1 1 0 0,-1-1 0 0 0,0 0 0 0 0,0 0-1 0 0,1 0 1 0 0,-1 0 0 0 0,1 0-1 0 0,-1-1 1 0 0,1 1 0 0 0,-1 0 0 0 0,1 0-1 0 0,0 0 1 0 0,-1 0 0 0 0,1 0-1 0 0,0-1 1 0 0,0 1 0 0 0,-1 0 0 0 0,1-1-1 0 0,0 1 1 0 0,0-1 0 0 0,0 1-1 0 0,0-1 1 0 0,0 1 0 0 0,0-1 0 0 0,0 1-1 0 0,0-1 1 0 0,0 0 0 0 0,2 1-1 0 0,8 0 118 0 0,0-1 0 0 0,1 1 0 0 0,-1-2 0 0 0,0 0 0 0 0,1 0 0 0 0,11-4 0 0 0,68-21 139 0 0,-49 13-294 0 0,18-5-100 0 0,87-27-439 0 0,-53 10-2636 0 0,-88 31-1173 0 0,-12 4 1541 0 0,-12 5-538 0 0,-11 5-930 0 0,-9 4-165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818 816 468 0 0,'-20'14'2236'0'0,"-1"2"-1031"0"0,-115 84 4609 0 0,12 6-1993 0 0,105-87-3169 0 0,0 0-1 0 0,2 1 1 0 0,0 1 0 0 0,-14 25 0 0 0,26-38-451 0 0,1 0 1 0 0,0 1-1 0 0,0-1 0 0 0,1 1 1 0 0,-4 11-1 0 0,7-17-156 0 0,-1 0 0 0 0,1 0 0 0 0,-1 0 0 0 0,1 0 0 0 0,0 0 0 0 0,0 0-1 0 0,0 0 1 0 0,0 0 0 0 0,1 0 0 0 0,-1 0 0 0 0,1-1 0 0 0,0 1 0 0 0,0 0 0 0 0,0 0-1 0 0,0 0 1 0 0,0-1 0 0 0,0 1 0 0 0,1-1 0 0 0,-1 1 0 0 0,4 3 0 0 0,-1-2 24 0 0,0-1-1 0 0,1 1 1 0 0,0-1 0 0 0,-1 0 0 0 0,1 0-1 0 0,0 0 1 0 0,0 0 0 0 0,1-1 0 0 0,-1 0 0 0 0,1 0-1 0 0,-1-1 1 0 0,1 1 0 0 0,6 0 0 0 0,5 0 138 0 0,0-1 0 0 0,0 0 1 0 0,20-2-1 0 0,-9-2-64 0 0,0-1-1 0 0,-1-1 1 0 0,0-2 0 0 0,0 0-1 0 0,34-15 1 0 0,-7-2 24 0 0,75-45 1 0 0,-75 37-35 0 0,99-78 1 0 0,-134 94-98 0 0,-1-1 0 0 0,0-1 0 0 0,-1-1 0 0 0,-2 0 0 0 0,1-1 0 0 0,-2 0 0 0 0,-1-1-1 0 0,11-24 1 0 0,-18 32-20 0 0,-1-1 0 0 0,-1 1 0 0 0,0 0 0 0 0,-1-1 0 0 0,-1 0 0 0 0,0 0 0 0 0,1-27 0 0 0,-4 22-8 0 0,-1 0-1 0 0,0 1 0 0 0,-1 0 1 0 0,-1 0-1 0 0,-9-25 1 0 0,-1 8-25 0 0,-1 1 0 0 0,-2 1 0 0 0,-1 0 0 0 0,-2 2 0 0 0,-34-44 0 0 0,23 37-33 0 0,-1 0-1 0 0,-3 2 0 0 0,0 2 1 0 0,-57-42-1 0 0,69 60 50 0 0,-1 0 0 0 0,-1 1 0 0 0,0 2 0 0 0,0 0 0 0 0,-2 2 0 0 0,1 1 0 0 0,-1 1 0 0 0,-1 1 0 0 0,-31-4 0 0 0,31 8 16 0 0,-1 2 1 0 0,0 1-1 0 0,1 2 0 0 0,-1 0 0 0 0,1 2 0 0 0,0 1 0 0 0,0 1 0 0 0,0 2 0 0 0,0 0 0 0 0,-41 19 0 0 0,48-17-14 0 0,1 1 0 0 0,0 1-1 0 0,1 1 1 0 0,1 1-1 0 0,-1 0 1 0 0,2 2-1 0 0,0 0 1 0 0,1 1 0 0 0,0 0-1 0 0,1 1 1 0 0,1 1-1 0 0,1 0 1 0 0,-20 37-1 0 0,25-38-56 0 0,0 1-1 0 0,1 0 0 0 0,1 0 0 0 0,0 0 0 0 0,2 1 0 0 0,0-1 0 0 0,1 1 1 0 0,1 0-1 0 0,1 0 0 0 0,0 0 0 0 0,2 1 0 0 0,0-1 0 0 0,1 0 1 0 0,1 0-1 0 0,0-1 0 0 0,2 1 0 0 0,0-1 0 0 0,13 30 0 0 0,-4-22-262 0 0,0-1 0 0 0,2 0 0 0 0,0-1 0 0 0,2-1 0 0 0,1 0 0 0 0,0-1 0 0 0,2-2 0 0 0,0 0 0 0 0,47 33 0 0 0,-43-36-661 0 0,1-2 0 0 0,0-1 0 0 0,1 0 0 0 0,1-2 1 0 0,46 13-1 0 0,-57-20-433 0 0,1-1 0 0 0,19 1 0 0 0,56 0-4700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1 481 12765 0 0,'0'0'4289'0'0,"11"14"-3413"0"0,1 1-620 0 0,12 16 377 0 0,22 35 0 0 0,32 70 375 0 0,-3-6-826 0 0,-53-96-119 0 0,45 53 0 0 0,-38-55 262 0 0,-56-59-275 0 0,1-1-1 0 0,1 0 0 0 0,1-2 0 0 0,2-1 1 0 0,1-1-1 0 0,1 0 0 0 0,2-2 1 0 0,1 0-1 0 0,-18-56 0 0 0,19 40-87 0 0,3-1 1 0 0,2-1-1 0 0,2 0 0 0 0,2 0 0 0 0,2 0 1 0 0,4-72-1 0 0,2 112 26 0 0,0 1 1 0 0,0-1-1 0 0,1 1 1 0 0,0-1-1 0 0,1 1 1 0 0,1 0-1 0 0,7-18 1 0 0,-7 22-9 0 0,0-1 1 0 0,1 1-1 0 0,-1 0 1 0 0,1 1-1 0 0,1-1 0 0 0,-1 1 1 0 0,1 0-1 0 0,0 1 0 0 0,1-1 1 0 0,-1 1-1 0 0,11-6 1 0 0,-7 5-5 0 0,0 1 0 0 0,0 1 1 0 0,1-1-1 0 0,0 2 1 0 0,0-1-1 0 0,-1 2 0 0 0,23-4 1 0 0,-29 5 11 0 0,1 1 0 0 0,0 0 1 0 0,0 0-1 0 0,0 0 0 0 0,0 0 1 0 0,0 1-1 0 0,-1 0 0 0 0,1 0 1 0 0,0 0-1 0 0,0 1 0 0 0,-1-1 1 0 0,1 1-1 0 0,-1 0 0 0 0,0 0 1 0 0,1 1-1 0 0,-1-1 0 0 0,0 1 1 0 0,0 0-1 0 0,-1 0 0 0 0,7 6 1 0 0,-4-1 20 0 0,-1 0 0 0 0,0 1 1 0 0,0-1-1 0 0,-1 1 1 0 0,0 0-1 0 0,-1 0 0 0 0,0 0 1 0 0,0 0-1 0 0,-1 0 1 0 0,2 13-1 0 0,0 12 124 0 0,-2 53-1 0 0,-2-76-114 0 0,-3 47 315 0 0,-20 112 1 0 0,2-25 105 0 0,18-129-421 0 0,2 0 0 0 0,1 1 0 0 0,0-1 0 0 0,0 1-1 0 0,7 29 1 0 0,-6-40-18 0 0,0-1 0 0 0,1 0 0 0 0,0 0 0 0 0,0 0 0 0 0,1 0 0 0 0,-1 0 0 0 0,1-1 0 0 0,0 1 0 0 0,0-1 0 0 0,1 0 0 0 0,-1 1 0 0 0,1-2 0 0 0,0 1 0 0 0,0 0 0 0 0,0-1 0 0 0,0 0 0 0 0,1 0 0 0 0,-1 0 0 0 0,1 0 0 0 0,0-1 0 0 0,8 4 0 0 0,1-2-118 0 0,1 0 0 0 0,-1-1 0 0 0,1 0 0 0 0,-1-1 0 0 0,1-1 0 0 0,0 0 0 0 0,-1-1 0 0 0,1-1 0 0 0,25-4 0 0 0,-17 1-904 0 0,0-2 0 0 0,0 0 0 0 0,-1-2 0 0 0,1 0-1 0 0,24-14 1 0 0,-11 1-4020 0 0,8-14-2695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62 306 7885 0 0,'0'0'10721'0'0,"17"1"-10282"0"0,58 4-127 0 0,-67-5-267 0 0,0-1 0 0 0,0 1 0 0 0,0-2 0 0 0,0 1 0 0 0,0-1 0 0 0,0-1 0 0 0,0 1 0 0 0,0-1 0 0 0,-1-1 0 0 0,0 1 0 0 0,12-8 0 0 0,-10 5-13 0 0,-1 2-10 0 0,0-1 0 0 0,0 0 1 0 0,-1-1-1 0 0,0 1 0 0 0,0-1 0 0 0,-1-1 0 0 0,0 1 0 0 0,0-1 0 0 0,0-1 1 0 0,4-7-1 0 0,-7 10-4 0 0,0-1 0 0 0,0 0 0 0 0,-1 0 0 0 0,0 0 0 0 0,0 0 0 0 0,0 0 1 0 0,-1 0-1 0 0,0 0 0 0 0,0-1 0 0 0,-1 1 0 0 0,0 0 0 0 0,0-1 0 0 0,0 1 0 0 0,-1 0 0 0 0,-1-8 1 0 0,1 9 27 0 0,-1 0 1 0 0,1 1-1 0 0,-1-1 1 0 0,-1 0-1 0 0,1 1 1 0 0,-1-1-1 0 0,1 1 1 0 0,-1-1-1 0 0,0 1 1 0 0,-1 0-1 0 0,1 0 1 0 0,-1 1-1 0 0,0-1 1 0 0,0 1-1 0 0,0 0 1 0 0,0 0-1 0 0,0 0 1 0 0,-1 0-1 0 0,1 1 1 0 0,-9-3-1 0 0,7 2 0 0 0,1 1-1 0 0,-1 0 0 0 0,0 1 1 0 0,0 0-1 0 0,-1 0 0 0 0,1 0 1 0 0,0 0-1 0 0,0 1 0 0 0,0 0 1 0 0,0 0-1 0 0,-1 1 0 0 0,1 0 1 0 0,0 0-1 0 0,0 0 0 0 0,0 1 1 0 0,-11 4-1 0 0,5 1-15 0 0,0 0 0 0 0,0 1 0 0 0,1 1 0 0 0,0-1 0 0 0,0 2 0 0 0,1-1 0 0 0,0 1-1 0 0,1 1 1 0 0,0 0 0 0 0,0 0 0 0 0,2 1 0 0 0,-1 0 0 0 0,1 0 0 0 0,1 1 0 0 0,0 0 0 0 0,-4 17 0 0 0,6-20-83 0 0,1 0-1 0 0,1 1 1 0 0,0 0 0 0 0,1-1-1 0 0,0 1 1 0 0,0 0 0 0 0,1 0-1 0 0,0-1 1 0 0,1 1 0 0 0,1 0-1 0 0,-1 0 1 0 0,2-1 0 0 0,-1 1-1 0 0,1-1 1 0 0,1 0 0 0 0,0 0 0 0 0,1 0-1 0 0,0-1 1 0 0,0 1 0 0 0,1-1-1 0 0,12 16 1 0 0,-11-18-129 0 0,0 0 0 0 0,0-1 0 0 0,0 0-1 0 0,1 0 1 0 0,-1-1 0 0 0,2 0 0 0 0,-1 0 0 0 0,15 6 0 0 0,-10-6-158 0 0,0-1 1 0 0,0 0-1 0 0,1-1 1 0 0,0-1-1 0 0,19 2 0 0 0,-5-4-746 0 0,0 0 0 0 0,-1-2 1 0 0,1-1-1 0 0,0-2 0 0 0,38-11 0 0 0,4-4-2377 0 0,-1-2-1520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8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381 614 364 0 0,'0'0'3797'0'0,"4"-14"-810"0"0,-1 5-2532 0 0,1-4 85 0 0,0 0 0 0 0,-1-1 0 0 0,0 1 0 0 0,-1-1 0 0 0,0-20 1 0 0,-2 24-103 0 0,-1-1 0 0 0,0 1 0 0 0,0-1 0 0 0,-2 1 0 0 0,1 0 0 0 0,-1 0 0 0 0,-1 0 1 0 0,0 0-1 0 0,0 0 0 0 0,-1 1 0 0 0,0 0 0 0 0,0 0 0 0 0,-1 0 0 0 0,-8-9 0 0 0,9 13-287 0 0,0 0-1 0 0,0 0 1 0 0,0 0-1 0 0,0 1 0 0 0,-1 0 1 0 0,1 0-1 0 0,-1 0 1 0 0,0 1-1 0 0,0 0 1 0 0,-1 0-1 0 0,1 0 0 0 0,-1 1 1 0 0,1 0-1 0 0,-1 0 1 0 0,0 1-1 0 0,0 0 1 0 0,1 0-1 0 0,-1 1 1 0 0,0-1-1 0 0,0 1 0 0 0,0 1 1 0 0,-10 1-1 0 0,8 0-72 0 0,0 1-1 0 0,0 0 0 0 0,0 0 1 0 0,0 1-1 0 0,1 0 0 0 0,-1 1 1 0 0,1 0-1 0 0,0 0 1 0 0,0 1-1 0 0,1 0 0 0 0,0 0 1 0 0,0 1-1 0 0,0-1 0 0 0,-7 11 1 0 0,6-6-35 0 0,0 0 0 0 0,1 1 0 0 0,0 0 0 0 0,1 0 0 0 0,0 0 0 0 0,1 1 0 0 0,1 0 1 0 0,0 0-1 0 0,-4 19 0 0 0,6-19-42 0 0,1 1 1 0 0,0-1-1 0 0,1 1 1 0 0,0 0-1 0 0,1-1 1 0 0,0 1-1 0 0,2-1 1 0 0,-1 0-1 0 0,7 20 0 0 0,-7-27-14 0 0,1 0-1 0 0,-1 0 1 0 0,1-1-1 0 0,0 1 1 0 0,0-1-1 0 0,1 0 1 0 0,-1 0-1 0 0,1 0 1 0 0,0 0-1 0 0,1 0 1 0 0,-1-1-1 0 0,1 0 0 0 0,0 0 1 0 0,0 0-1 0 0,0-1 1 0 0,0 1-1 0 0,1-1 1 0 0,0-1-1 0 0,-1 1 1 0 0,1-1-1 0 0,0 0 1 0 0,10 2-1 0 0,-8-2-13 0 0,-1-1 1 0 0,1 0-1 0 0,-1 0 1 0 0,1-1-1 0 0,-1 0 1 0 0,1-1-1 0 0,-1 1 1 0 0,1-2-1 0 0,-1 1 1 0 0,0-1-1 0 0,1 0 0 0 0,-1 0 1 0 0,0-1-1 0 0,0 0 1 0 0,0 0-1 0 0,-1-1 1 0 0,1 1-1 0 0,-1-2 1 0 0,0 1-1 0 0,0-1 1 0 0,10-9-1 0 0,-3-1-8 0 0,0 0 0 0 0,0 0 0 0 0,-2-2 0 0 0,0 1 0 0 0,-1-1 0 0 0,11-24 0 0 0,-9 13 2 0 0,-2 0 0 0 0,-1 0 0 0 0,8-47-1 0 0,-7-6 146 0 0,-3-1-1 0 0,-4-87 0 0 0,-3 163-95 0 0,-5-65 1054 0 0,7 115-1078 0 0,12 80 0 0 0,22 43 91 0 0,-25-122-209 0 0,2-2 0 0 0,35 81 0 0 0,-40-107-85 0 0,0-1-1 0 0,1 0 1 0 0,2-1-1 0 0,-1 0 1 0 0,2 0-1 0 0,0-1 1 0 0,0 0 0 0 0,1-1-1 0 0,1-1 1 0 0,15 11-1 0 0,-22-18-95 0 0,1-1 0 0 0,0 0 0 0 0,-1 0-1 0 0,1-1 1 0 0,1 0 0 0 0,-1 0 0 0 0,0-1 0 0 0,1 0-1 0 0,-1 0 1 0 0,1-1 0 0 0,-1 0 0 0 0,11-1 0 0 0,-9 0-529 0 0,1-1 0 0 0,-1 0 0 0 0,0-1 0 0 0,0-1 0 0 0,0 1 0 0 0,0-1 0 0 0,0-1 0 0 0,-1 0 0 0 0,14-8 0 0 0,9-7-2350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4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58 6537 0 0,'0'0'5284'0'0,"-79"-52"-5440"0"0,64 47-820 0 0,1 5-2004 0 0,4 0-4469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50 156 1016 0 0,'0'0'1731'0'0,"0"-14"2805"0"0,-1-48-1797 0 0,1 58-2338 0 0,0-1 0 0 0,0 1 1 0 0,-1-1-1 0 0,0 1 0 0 0,0-1 0 0 0,0 1 0 0 0,0 0 0 0 0,-1-1 0 0 0,0 1 0 0 0,0 0 0 0 0,0 0 0 0 0,0 0 0 0 0,-1 0 1 0 0,1 0-1 0 0,-1 1 0 0 0,-3-4 0 0 0,6 7-330 0 0,-1-1-1 0 0,1 1 1 0 0,0-1 0 0 0,-1 1 0 0 0,1 0-1 0 0,-1-1 1 0 0,1 1 0 0 0,0 0 0 0 0,-1-1 0 0 0,1 1-1 0 0,-1 0 1 0 0,1-1 0 0 0,-1 1 0 0 0,1 0-1 0 0,-1 0 1 0 0,1 0 0 0 0,-1 0 0 0 0,1 0-1 0 0,-1-1 1 0 0,1 1 0 0 0,-2 0 0 0 0,2 1-35 0 0,-1-1 0 0 0,1 0 0 0 0,0 0 1 0 0,-1 0-1 0 0,1 1 0 0 0,0-1 0 0 0,-1 0 0 0 0,1 1 1 0 0,0-1-1 0 0,0 0 0 0 0,-1 0 0 0 0,1 1 0 0 0,0-1 1 0 0,0 1-1 0 0,-1-1 0 0 0,1 0 0 0 0,0 1 0 0 0,0-1 1 0 0,0 1-1 0 0,-1 0 0 0 0,-1 24 432 0 0,1-6-234 0 0,2 0 0 0 0,1 1-1 0 0,0-1 1 0 0,7 27 0 0 0,-7-39-212 0 0,0 0 0 0 0,1 1 0 0 0,0-1 1 0 0,1 0-1 0 0,-1-1 0 0 0,1 1 0 0 0,1 0 0 0 0,-1-1 1 0 0,1 0-1 0 0,0 0 0 0 0,0-1 0 0 0,1 1 1 0 0,0-1-1 0 0,7 5 0 0 0,-4-4-7 0 0,0-1 1 0 0,1-1-1 0 0,-1 1 0 0 0,1-2 1 0 0,0 1-1 0 0,0-1 0 0 0,0-1 1 0 0,0 0-1 0 0,17 1 0 0 0,-3-1-56 0 0,0-2-1 0 0,0-1 1 0 0,25-4-1 0 0,-35 4-119 0 0,0-2 0 0 0,0 0 0 0 0,0 0 0 0 0,17-7 0 0 0,-28 8 117 0 0,0 1 0 0 0,0-1 0 0 0,1 1 0 0 0,-1-1 0 0 0,0 0 1 0 0,0 0-1 0 0,-1 0 0 0 0,1 0 0 0 0,0-1 0 0 0,-1 1 0 0 0,1-1 0 0 0,-1 1 0 0 0,0-1 0 0 0,0 0 0 0 0,0 0 0 0 0,0 0 0 0 0,0 0 0 0 0,-1-1 0 0 0,1 1 1 0 0,-1 0-1 0 0,0-1 0 0 0,1-4 0 0 0,-1 2 105 0 0,-1-1 1 0 0,1 0 0 0 0,-1 0-1 0 0,-1 0 1 0 0,1 0 0 0 0,-1 0-1 0 0,0 0 1 0 0,-4-9-1 0 0,5 14 70 0 0,-5 64 699 0 0,3-46-678 0 0,0-1 0 0 0,1 1 0 0 0,1-1-1 0 0,2 19 1 0 0,-2-31-136 0 0,1 0 0 0 0,0 1 0 0 0,0-1 0 0 0,0 0 0 0 0,0 0 0 0 0,0 0 0 0 0,1 0 0 0 0,-1 0 0 0 0,1 0 0 0 0,0 0 0 0 0,0 0 0 0 0,0 0 0 0 0,4 3 0 0 0,-2-3-76 0 0,0 0-1 0 0,0 0 1 0 0,1 0-1 0 0,-1 0 0 0 0,1 0 1 0 0,-1-1-1 0 0,11 4 1 0 0,3-2-629 0 0,1 1 1 0 0,-1-2 0 0 0,36 2-1 0 0,-43-5 209 0 0,21 2-3060 0 0,36-4-1 0 0,-41-2-1641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0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9429 0 0,'0'0'9447'0'0,"-16"8"-8903"0"0,-51 26 19 0 0,62-30-463 0 0,-1-1 1 0 0,1 1-1 0 0,1 0 0 0 0,-1 0 1 0 0,1 1-1 0 0,-1 0 0 0 0,1-1 1 0 0,1 1-1 0 0,-1 1 0 0 0,1-1 1 0 0,0 0-1 0 0,0 1 0 0 0,0 0 1 0 0,-2 7-1 0 0,3-7-6 0 0,-3 5 5 0 0,1 1 0 0 0,1 0 0 0 0,0 0 0 0 0,1 0 0 0 0,0 0 0 0 0,1 0 0 0 0,0 0 0 0 0,1 1 0 0 0,0-1 0 0 0,1 0 1 0 0,0 0-1 0 0,5 18 0 0 0,-4-23-102 0 0,0 1 1 0 0,0-1-1 0 0,1 1 1 0 0,0-1 0 0 0,0 0-1 0 0,1 0 1 0 0,0 0-1 0 0,0-1 1 0 0,1 1-1 0 0,0-1 1 0 0,0 0 0 0 0,0-1-1 0 0,1 1 1 0 0,0-1-1 0 0,0 0 1 0 0,0 0-1 0 0,1-1 1 0 0,-1 0 0 0 0,1 0-1 0 0,10 4 1 0 0,-3-3-154 0 0,0-1 1 0 0,1-1 0 0 0,-1 0 0 0 0,1-1-1 0 0,23 1 1 0 0,76-8-1713 0 0,-76 1-585 0 0,-2-2-1 0 0,50-15 1 0 0,-54 10-2037 0 0,1-9-2463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10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60 259 1760 0 0,'0'0'14123'0'0,"14"-9"-13773"0"0,46-28-91 0 0,-1 10-5 0 0,-48 23-171 0 0,0-1 0 0 0,-1 0-1 0 0,0 0 1 0 0,18-13-1 0 0,-25 16-11 0 0,-1-1-1 0 0,1 0 1 0 0,-1 0-1 0 0,1 0 1 0 0,-1 0-1 0 0,0 0 1 0 0,0 0-1 0 0,0 0 1 0 0,0-1-1 0 0,-1 1 1 0 0,1-1-1 0 0,-1 1 0 0 0,0-1 1 0 0,0 0-1 0 0,-1 1 1 0 0,1-1-1 0 0,-1 0 1 0 0,1-5-1 0 0,-1 7-12 0 0,0-1 0 0 0,0 0 0 0 0,0 0 0 0 0,-1 0 0 0 0,1 1 0 0 0,-1-1 0 0 0,0 0-1 0 0,0 1 1 0 0,0-1 0 0 0,0 0 0 0 0,0 1 0 0 0,0-1 0 0 0,-1 1 0 0 0,1 0 0 0 0,-1-1 0 0 0,-3-2-1 0 0,2 2 23 0 0,0 0 0 0 0,0 0 0 0 0,-1 0 0 0 0,0 1 1 0 0,1 0-1 0 0,-1-1 0 0 0,0 1 0 0 0,0 1 0 0 0,0-1 0 0 0,-5-1 0 0 0,3 2 10 0 0,-1-1 1 0 0,0 1 0 0 0,1 0-1 0 0,-1 0 1 0 0,0 1 0 0 0,1 0 0 0 0,-1 0-1 0 0,0 0 1 0 0,1 1 0 0 0,-1 0-1 0 0,1 1 1 0 0,-1-1 0 0 0,1 1 0 0 0,-8 4-1 0 0,5-2 10 0 0,0 2-1 0 0,1 0 1 0 0,-1 0 0 0 0,1 0-1 0 0,1 1 1 0 0,-1 0-1 0 0,1 1 1 0 0,0-1-1 0 0,1 1 1 0 0,0 1-1 0 0,0-1 1 0 0,1 1 0 0 0,0 0-1 0 0,-7 16 1 0 0,10-17-52 0 0,-1-1 0 0 0,1 1 0 0 0,1-1 1 0 0,-1 1-1 0 0,1 0 0 0 0,0-1 1 0 0,1 1-1 0 0,0 0 0 0 0,0 0 0 0 0,1-1 1 0 0,0 1-1 0 0,0 0 0 0 0,1-1 0 0 0,0 1 1 0 0,0-1-1 0 0,1 1 0 0 0,0-1 0 0 0,0 0 1 0 0,0 0-1 0 0,6 7 0 0 0,0-2-25 0 0,0-1 0 0 0,1-1-1 0 0,0 1 1 0 0,1-2 0 0 0,0 1 0 0 0,0-1-1 0 0,1-1 1 0 0,0 0 0 0 0,1-1 0 0 0,0 0-1 0 0,17 6 1 0 0,8 1-11 0 0,1-2 0 0 0,70 14-1 0 0,-55-17-751 0 0,-1-3-1 0 0,1-2 0 0 0,73-3 0 0 0,-123-1 478 0 0,-1-1 0 0 0,1 1 0 0 0,0-1 0 0 0,-1 1 0 0 0,1-1 0 0 0,5-2 0 0 0,-8 2 17 0 0,0 1-1 0 0,0-1 1 0 0,-1 1 0 0 0,1-1 0 0 0,0 1 0 0 0,0-1 0 0 0,-1 1 0 0 0,1-1 0 0 0,0 0 0 0 0,-1 0 0 0 0,1 1 0 0 0,-1-1 0 0 0,2-1 0 0 0,-2 1-257 0 0,0 0-1 0 0,1 0 1 0 0,-1 0 0 0 0,0 0-1 0 0,0 0 1 0 0,0 0 0 0 0,0 0-1 0 0,0 0 1 0 0,0 0 0 0 0,0 0 0 0 0,0 0-1 0 0,0 0 1 0 0,0 0 0 0 0,-1 0-1 0 0,1-2 1 0 0,-8-16-7597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7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21 658 3344 0 0,'0'0'6028'0'0,"-3"-5"-5274"0"0,-1 0-502 0 0,2 3-150 0 0,1 0 1 0 0,-1 0 0 0 0,1 0-1 0 0,0 0 1 0 0,0 0 0 0 0,0 0-1 0 0,0-1 1 0 0,0 1 0 0 0,0 0-1 0 0,0-4 1 0 0,0-9 2842 0 0,1 12-635 0 0,1 8-1790 0 0,4 36 127 0 0,2-1 0 0 0,17 58 1 0 0,-21-89-618 0 0,-1-1 0 0 0,1 0 1 0 0,1 0-1 0 0,0 0 0 0 0,0 0 1 0 0,0-1-1 0 0,1 1 0 0 0,0-1 0 0 0,11 11 1 0 0,-13-16 11 0 0,0 1 0 0 0,0-1 0 0 0,0 1 1 0 0,0-1-1 0 0,1 0 0 0 0,-1 0 0 0 0,1-1 1 0 0,-1 1-1 0 0,1-1 0 0 0,0 0 0 0 0,0 0 1 0 0,0 0-1 0 0,-1 0 0 0 0,1 0 0 0 0,0-1 1 0 0,0 0-1 0 0,0 0 0 0 0,0 0 0 0 0,0 0 1 0 0,0-1-1 0 0,0 1 0 0 0,0-1 0 0 0,7-3 1 0 0,2-1 134 0 0,-1-1 0 0 0,1-1 0 0 0,-1 0 0 0 0,0-1 0 0 0,-1-1 0 0 0,0 1 0 0 0,12-13 0 0 0,-12 11-93 0 0,220-216 712 0 0,-94 86-620 0 0,-34 43-171 0 0,29-29-86 0 0,-105 99 57 0 0,37-50-1 0 0,-53 60-506 0 0,1-1 0 0 0,-2 0 0 0 0,0-1 0 0 0,10-29 0 0 0,-33 66-8276 0 0,-10 13 4164 0 0,-4 2-856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18 799 6553 0 0,'0'0'8400'0'0,"-3"-3"-8183"0"0,-1 0-183 0 0,-4-3 125 0 0,7 7-129 0 0,1 0-1 0 0,0-1 1 0 0,-1 1-1 0 0,1-1 1 0 0,0 1-1 0 0,0 0 1 0 0,-1-1-1 0 0,1 1 0 0 0,0 0 1 0 0,0-1-1 0 0,0 1 1 0 0,0 0-1 0 0,0-1 1 0 0,0 1-1 0 0,0 0 1 0 0,0 0-1 0 0,0-1 1 0 0,0 1-1 0 0,1 0 1 0 0,-1 0-1 0 0,4 55 1517 0 0,-2-21-1078 0 0,7 36-1 0 0,-7-61-420 0 0,0 0 0 0 0,1-1-1 0 0,0 1 1 0 0,1-1 0 0 0,-1 0 0 0 0,2 0-1 0 0,-1 0 1 0 0,9 11 0 0 0,-11-17-11 0 0,1 0 1 0 0,-1 0 0 0 0,1 0-1 0 0,0 0 1 0 0,0-1-1 0 0,0 1 1 0 0,0-1 0 0 0,0 0-1 0 0,1 0 1 0 0,-1 0 0 0 0,1 0-1 0 0,-1-1 1 0 0,1 1-1 0 0,0-1 1 0 0,-1 0 0 0 0,1 0-1 0 0,0 0 1 0 0,0-1-1 0 0,0 1 1 0 0,0-1 0 0 0,0 0-1 0 0,-1 0 1 0 0,1-1 0 0 0,0 1-1 0 0,0-1 1 0 0,0 1-1 0 0,5-3 1 0 0,5-2 149 0 0,-1 0 1 0 0,1-1-1 0 0,-2 0 0 0 0,1-1 1 0 0,-1-1-1 0 0,14-10 0 0 0,116-102 505 0 0,-8-13-434 0 0,-92 90-162 0 0,235-249 84 0 0,-23-17-455 0 0,-242 294 129 0 0,28-44-393 0 0,-36 54 287 0 0,-1-1 1 0 0,0 0-1 0 0,-1 0 1 0 0,1 0-1 0 0,-1-1 1 0 0,0 1-1 0 0,2-13 1 0 0,-4 19 198 0 0,0-1 0 0 0,0 1 1 0 0,0 0-1 0 0,0 0 1 0 0,0 0-1 0 0,0 0 0 0 0,0 0 1 0 0,0 0-1 0 0,0-1 0 0 0,0 1 1 0 0,0 0-1 0 0,0 0 0 0 0,0 0 1 0 0,0 0-1 0 0,0 0 1 0 0,0 0-1 0 0,0 0 0 0 0,0-1 1 0 0,0 1-1 0 0,0 0 0 0 0,0 0 1 0 0,0 0-1 0 0,0 0 0 0 0,0 0 1 0 0,0 0-1 0 0,-1 0 0 0 0,1-1 1 0 0,0 1-1 0 0,0 0 1 0 0,0 0-1 0 0,0 0 0 0 0,0 0 1 0 0,0 0-1 0 0,0 0 0 0 0,0 0 1 0 0,-1 0-1 0 0,1 0 0 0 0,0 0 1 0 0,0 0-1 0 0,0 0 0 0 0,0 0 1 0 0,0-1-1 0 0,0 1 1 0 0,0 0-1 0 0,-1 0 0 0 0,1 0 1 0 0,0 0-1 0 0,0 0 0 0 0,0 0 1 0 0,0 0-1 0 0,0 0 0 0 0,-1 1 1 0 0,-7 4-1744 0 0,-8 10-1031 0 0,-2 5-657 0 0,0 0-934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17 547 628 0 0,'0'0'5909'0'0,"-2"-15"-4661"0"0,0-3-896 0 0,-5-71 1482 0 0,1-17 6893 0 0,15 120-8549 0 0,-1 0 40 0 0,70 119 1145 0 0,-69-120-1278 0 0,1 0 1 0 0,0-1-1 0 0,1 0 1 0 0,1 0-1 0 0,-1-1 1 0 0,2-1 0 0 0,19 14-1 0 0,-25-20-17 0 0,1 0 0 0 0,-1 0 0 0 0,1-1 0 0 0,0 0 0 0 0,0-1 0 0 0,0 0 0 0 0,0 0 0 0 0,0 0 0 0 0,0-1 1 0 0,1 0-1 0 0,-1-1 0 0 0,13 0 0 0 0,-9-2 50 0 0,0 0 0 0 0,0 0 1 0 0,-1-1-1 0 0,1-1 1 0 0,-1 0-1 0 0,0 0 1 0 0,0-1-1 0 0,12-8 0 0 0,3-3-31 0 0,-2-1 0 0 0,0-1 0 0 0,32-32 0 0 0,55-71-13 0 0,-74 74-665 0 0,-3-1 0 0 0,-2-1 0 0 0,33-69 0 0 0,-57 103 157 0 0,-5 7-194 0 0,1 0-1 0 0,1 0 1 0 0,-1 0-1 0 0,1 0 0 0 0,0 1 1 0 0,1 0-1 0 0,9-9 1 0 0,-15 15 164 0 0,1 0 1 0 0,0 1-1 0 0,0-1 1 0 0,0 1-1 0 0,0-1 1 0 0,0 1-1 0 0,0-1 1 0 0,0 1-1 0 0,0 0 1 0 0,0-1-1 0 0,0 1 1 0 0,0 0-1 0 0,0 0 1 0 0,0 0-1 0 0,2 0 1 0 0,4 0-5076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39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6 926 4652 0 0,'0'0'8444'0'0,"-2"-1"-8148"0"0,-2-3 149 0 0,5 6 21 0 0,9 10 458 0 0,20 20 394 0 0,-19-22-1018 0 0,0 0 0 0 0,1-1 0 0 0,1-1 0 0 0,-1 0 1 0 0,1 0-1 0 0,0-1 0 0 0,16 5 0 0 0,-21-9-196 0 0,1 0-1 0 0,-1-1 1 0 0,1 0-1 0 0,-1 0 1 0 0,1-1-1 0 0,0 0 1 0 0,0-1-1 0 0,0 0 1 0 0,0 0 0 0 0,-1-1-1 0 0,1 0 1 0 0,0-1-1 0 0,10-3 1 0 0,0-1 73 0 0,0-2-1 0 0,-1-1 1 0 0,-1 0 0 0 0,1-1-1 0 0,22-18 1 0 0,75-68 308 0 0,190-213-145 0 0,-268 267-484 0 0,-3-2-1 0 0,-1-1 1 0 0,-2-1 0 0 0,-3-2 0 0 0,-1-1 0 0 0,21-56 0 0 0,-28 50-495 0 0,-10 26-429 0 0,1 1-1 0 0,19-36 1 0 0,-19 53-872 0 0,-11 10 1741 0 0,0 1 0 0 0,1 0 0 0 0,-1 0 0 0 0,0-1 0 0 0,1 1 0 0 0,-1 0 0 0 0,0 0 0 0 0,1 0 0 0 0,-1 0 0 0 0,0 0 0 0 0,1 0 0 0 0,-1-1 0 0 0,1 1 0 0 0,-1 0 0 0 0,0 0 0 0 0,1 0 0 0 0,-1 0 0 0 0,1 0 1 0 0,-1 1-1 0 0,0-1 0 0 0,1 0 0 0 0,-1 0 0 0 0,1 0 0 0 0,-1 0 0 0 0,0 0 0 0 0,1 0 0 0 0,-1 1 0 0 0,0-1 0 0 0,1 0 0 0 0,-1 0 0 0 0,0 1 0 0 0,1-1 0 0 0,-1 0 0 0 0,0 0 0 0 0,0 1 0 0 0,1-1 0 0 0,-1 0 1 0 0,0 1-1 0 0,0-1 0 0 0,1 1 0 0 0,5 11-4952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2:4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71 928 0 0,'0'0'11247'0'0,"-10"-11"-10569"0"0,-1-2-446 0 0,4 5 46 0 0,-1 0 0 0 0,0 0 0 0 0,-15-14 8987 0 0,11 22-14381 0 0,10 0 4782 0 0,0-1 1 0 0,0 1-1 0 0,0 0 0 0 0,0 0 1 0 0,1 0-1 0 0,-1 1 1 0 0,0-1-1 0 0,0 0 0 0 0,0 1 1 0 0,1-1-1 0 0,-1 1 1 0 0,0-1-1 0 0,1 1 0 0 0,-1 0 1 0 0,0 0-1 0 0,-1 1 0 0 0,-2 2-939 0 0,0 0-1 0 0,1-1 0 0 0,-1 2 1 0 0,-6 7-1 0 0,8-7-424 0 0,12-7-4 0 0,58-36-926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403 245 2612 0 0,'0'0'6528'0'0,"7"19"-1888"0"0,-5-17-4459 0 0,0 0 0 0 0,-1 0 0 0 0,1 0 0 0 0,0 0-1 0 0,0-1 1 0 0,0 1 0 0 0,0 0 0 0 0,0-1 0 0 0,1 0 0 0 0,-1 1 0 0 0,0-1 0 0 0,1 0 0 0 0,-1 0-1 0 0,0 0 1 0 0,1 0 0 0 0,0-1 0 0 0,-1 1 0 0 0,1-1 0 0 0,-1 1 0 0 0,1-1 0 0 0,0 0 0 0 0,-1 0 0 0 0,1 0-1 0 0,-1 0 1 0 0,1-1 0 0 0,0 1 0 0 0,-1-1 0 0 0,4-1 0 0 0,1 0-120 0 0,0 0 0 0 0,0-1-1 0 0,0 0 1 0 0,0 0 0 0 0,-1 0 0 0 0,1-1-1 0 0,-1 0 1 0 0,0-1 0 0 0,6-5 0 0 0,-6 4 3 0 0,0 0 0 0 0,-1-1 0 0 0,1 0 0 0 0,-2 0 0 0 0,1 0 0 0 0,-1 0 1 0 0,0-1-1 0 0,-1 1 0 0 0,1-1 0 0 0,-1 0 0 0 0,-1 0 0 0 0,0 0 0 0 0,0-1 0 0 0,-1 1 0 0 0,1-12 0 0 0,-1 15-35 0 0,-1 1 0 0 0,0-1-1 0 0,-1 1 1 0 0,1-1-1 0 0,-1 1 1 0 0,0 0-1 0 0,0-1 1 0 0,0 1-1 0 0,-1 0 1 0 0,0-1-1 0 0,1 1 1 0 0,-1 0 0 0 0,-1 0-1 0 0,1 0 1 0 0,-1 1-1 0 0,1-1 1 0 0,-1 1-1 0 0,0-1 1 0 0,0 1-1 0 0,-1 0 1 0 0,1 0 0 0 0,-1 0-1 0 0,1 0 1 0 0,-1 1-1 0 0,0 0 1 0 0,0 0-1 0 0,0 0 1 0 0,0 0-1 0 0,-9-2 1 0 0,4 2-20 0 0,0 0 0 0 0,0 0 0 0 0,-1 1 0 0 0,1 1 0 0 0,-1 0 0 0 0,1 0 0 0 0,0 1 0 0 0,-1 0 0 0 0,1 0 0 0 0,0 1 0 0 0,0 1 0 0 0,0-1 0 0 0,-13 6 0 0 0,-7 6 43 0 0,0 0 1 0 0,-42 29 0 0 0,38-22-7 0 0,2 2 0 0 0,-50 47 0 0 0,67-56-32 0 0,0 0 1 0 0,1 1-1 0 0,1 1 1 0 0,1 0-1 0 0,0 1 1 0 0,1 0-1 0 0,-10 25 1 0 0,17-36-13 0 0,1 1-1 0 0,0 0 1 0 0,0 0-1 0 0,0 0 1 0 0,1 1-1 0 0,0-1 1 0 0,1 0-1 0 0,0 9 1 0 0,0-13-1 0 0,0-1 1 0 0,0 1-1 0 0,1 0 1 0 0,-1-1-1 0 0,1 0 1 0 0,0 1-1 0 0,0-1 1 0 0,0 1-1 0 0,0-1 1 0 0,0 0-1 0 0,0 1 1 0 0,1-1-1 0 0,-1 0 1 0 0,1 0-1 0 0,-1 0 1 0 0,1 0-1 0 0,0-1 1 0 0,0 1-1 0 0,0 0 1 0 0,0-1-1 0 0,0 1 1 0 0,0-1-1 0 0,0 0 1 0 0,0 1-1 0 0,1-1 1 0 0,2 1-1 0 0,9 1 14 0 0,0 0-1 0 0,0-1 1 0 0,1 0-1 0 0,-1-1 1 0 0,1-1-1 0 0,18-1 1 0 0,-19 0 2 0 0,18-1 41 0 0,58-13-1 0 0,-94 17-47 0 0,0 0 0 0 0,0 0 0 0 0,0 0 0 0 0,0 0 0 0 0,0 0 0 0 0,-5 5 0 0 0,-31 26-10 0 0,24-19 61 0 0,-2 1-28 0 0,1 1 1 0 0,0 1-1 0 0,-28 36 0 0 0,39-44-29 0 0,0 0 0 0 0,0 1 0 0 0,1-1 1 0 0,0 1-1 0 0,1 0 0 0 0,0 1 0 0 0,0-1 0 0 0,1 0 1 0 0,1 1-1 0 0,-3 21 0 0 0,4-25 2 0 0,1-1-1 0 0,0 1 1 0 0,1 0-1 0 0,-1 0 1 0 0,1 0 0 0 0,1-1-1 0 0,1 8 1 0 0,-1-10 3 0 0,-1-1 0 0 0,1 0 0 0 0,-1 0 0 0 0,1 1 0 0 0,0-1 0 0 0,1 0 0 0 0,-1-1 0 0 0,0 1 0 0 0,1 0 0 0 0,-1-1 0 0 0,1 1 0 0 0,0-1 0 0 0,0 0 0 0 0,0 0 0 0 0,4 2 0 0 0,3 1 14 0 0,0-1 1 0 0,1 0-1 0 0,-1-1 1 0 0,1 0 0 0 0,-1-1-1 0 0,1 0 1 0 0,15 1-1 0 0,78-2-5 0 0,-93-1-21 0 0,7-2-242 0 0,1 1 1 0 0,0-2-1 0 0,-1-1 0 0 0,0 0 0 0 0,1-1 1 0 0,-2-1-1 0 0,29-14 0 0 0,-30 12-1835 0 0,21-15 1 0 0,-24 14-2368 0 0,21-20 0 0 0,-21 14-2038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1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27 154 4940 0 0,'0'0'14604'0'0,"-6"-12"-14139"0"0,-1-2-375 0 0,-6-20 0 0 0,13 33-88 0 0,-1 1 0 0 0,1 0 0 0 0,0-1-1 0 0,0 1 1 0 0,0 0 0 0 0,0-1 0 0 0,0 1 0 0 0,0-1 0 0 0,0 1-1 0 0,0 0 1 0 0,0-1 0 0 0,0 1 0 0 0,0-1 0 0 0,0 1-1 0 0,0 0 1 0 0,1-1 0 0 0,-1 1 0 0 0,0 0 0 0 0,0-1 0 0 0,0 1-1 0 0,0 0 1 0 0,1-1 0 0 0,-1 1 0 0 0,0 0 0 0 0,0-1-1 0 0,1 1 1 0 0,-1 0 0 0 0,0 0 0 0 0,0-1 0 0 0,1 1-1 0 0,-1 0 1 0 0,0 0 0 0 0,1-1 0 0 0,-1 1 0 0 0,0 0 0 0 0,1 0-1 0 0,-1 0 1 0 0,1 0 0 0 0,-1 0 0 0 0,0-1 0 0 0,1 1-1 0 0,18 0 76 0 0,-12 1-36 0 0,7 0 30 0 0,0 0 0 0 0,0 1 1 0 0,0 1-1 0 0,0 0 0 0 0,0 1 0 0 0,-1 0 0 0 0,1 1 0 0 0,-1 1 0 0 0,12 6 0 0 0,-3 1-28 0 0,0 0 1 0 0,-2 1-1 0 0,0 1 0 0 0,24 23 0 0 0,-33-27-47 0 0,-1 0-1 0 0,0 1 1 0 0,-1-1-1 0 0,13 23 1 0 0,-18-28 42 0 0,-1 1 0 0 0,0-1 0 0 0,0 1 0 0 0,0 0 0 0 0,-1-1 0 0 0,0 1 0 0 0,-1 0 0 0 0,0 1-1 0 0,0-1 1 0 0,0 0 0 0 0,-1 13 0 0 0,0-19-5 0 0,0-1-1 0 0,0 1 1 0 0,0-1-1 0 0,0 1 1 0 0,0-1-1 0 0,-1 1 1 0 0,1-1-1 0 0,0 1 1 0 0,0-1-1 0 0,0 0 1 0 0,-1 1-1 0 0,1-1 1 0 0,0 1-1 0 0,-1-1 0 0 0,1 0 1 0 0,0 1-1 0 0,-1-1 1 0 0,1 0-1 0 0,0 1 1 0 0,-1-1-1 0 0,1 0 1 0 0,-1 0-1 0 0,1 0 1 0 0,0 1-1 0 0,-1-1 1 0 0,1 0-1 0 0,-1 0 1 0 0,1 0-1 0 0,-1 0 1 0 0,1 0-1 0 0,-1 1 1 0 0,1-1-1 0 0,-1 0 1 0 0,1 0-1 0 0,-1 0 1 0 0,1 0-1 0 0,0-1 0 0 0,-1 1 1 0 0,1 0-1 0 0,-1 0 1 0 0,1 0-1 0 0,-1 0 1 0 0,1 0-1 0 0,-1-1 1 0 0,1 1-1 0 0,0 0 1 0 0,-1 0-1 0 0,1-1 1 0 0,-1 1-1 0 0,1 0 1 0 0,0 0-1 0 0,-1-1 1 0 0,1 1-1 0 0,0-1 1 0 0,-1 1-1 0 0,1 0 1 0 0,0-1-1 0 0,-1 0 0 0 0,-1-3 10 0 0,0-1 0 0 0,0-1 0 0 0,0 1 0 0 0,0 0 0 0 0,1 0 0 0 0,0-1 0 0 0,0 1 0 0 0,0-1 0 0 0,1 1 0 0 0,-1-1 0 0 0,2 1 0 0 0,0-8-1 0 0,1-4-34 0 0,0 0-1 0 0,9-27 0 0 0,-1 10-290 0 0,2 1 0 0 0,1 1 1 0 0,1 0-1 0 0,24-38 0 0 0,-36 67 56 0 0,0 0 0 0 0,0 0-1 0 0,0 1 1 0 0,0-1 0 0 0,1 1-1 0 0,-1-1 1 0 0,1 1 0 0 0,-1 0-1 0 0,1 0 1 0 0,0 0 0 0 0,0 0 0 0 0,0 1-1 0 0,0-1 1 0 0,0 1 0 0 0,0 0-1 0 0,0 0 1 0 0,4-1 0 0 0,-3 1-791 0 0,0 1 0 0 0,0-1 0 0 0,0 1 0 0 0,0 0 0 0 0,0 1 1 0 0,0-1-1 0 0,0 1 0 0 0,0 0 0 0 0,5 1 0 0 0,7 3-5567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5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27 208 0 0,'0'0'572'0'0,"-103"-9"-572"0"0,71 6-12 0 0,2 1 8 0 0,-2-1-72 0 0,2 1-212 0 0,-2-3 40 0 0,1 3 96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9201 0 0,'0'0'8993'0'0,"6"-1"-8853"0"0,-1 1-90 0 0,0 0 0 0 0,0 0 0 0 0,-1 0-1 0 0,1 0 1 0 0,0 1 0 0 0,0 0 0 0 0,0 0-1 0 0,0 0 1 0 0,-1 0 0 0 0,1 1 0 0 0,0 0 0 0 0,-1 0-1 0 0,5 3 1 0 0,30 18 566 0 0,61 48 0 0 0,-84-58-443 0 0,-1 1 0 0 0,0 1 1 0 0,0 0-1 0 0,-2 1 0 0 0,23 34 1 0 0,-33-46-89 0 0,-1 1 0 0 0,1 0 0 0 0,-1 0 0 0 0,0 0 0 0 0,0 1 0 0 0,0-1 1 0 0,-1 0-1 0 0,0 1 0 0 0,1 7 0 0 0,-2-12-50 0 0,0-1 0 0 0,0 1 0 0 0,0-1 0 0 0,0 1 0 0 0,0-1 0 0 0,-1 0 0 0 0,1 1 0 0 0,0-1 0 0 0,0 1 0 0 0,0-1 0 0 0,-1 1 0 0 0,1-1 0 0 0,0 0 0 0 0,-1 1 1 0 0,1-1-1 0 0,0 0 0 0 0,-1 1 0 0 0,1-1 0 0 0,0 0 0 0 0,-1 0 0 0 0,1 1 0 0 0,-1-1 0 0 0,1 0 0 0 0,-1 0 0 0 0,1 1 0 0 0,0-1 0 0 0,-1 0 0 0 0,1 0 0 0 0,-1 0 0 0 0,1 0 0 0 0,-1 0 0 0 0,1 0 0 0 0,-1 0 0 0 0,1 0 0 0 0,-1 0 0 0 0,1 0 0 0 0,-1 0 0 0 0,1 0 0 0 0,-1 0 0 0 0,1 0 0 0 0,-1 0 0 0 0,1-1 0 0 0,-1 1 0 0 0,-21-8 614 0 0,16 4-617 0 0,0 0 1 0 0,0-1-1 0 0,1 1 0 0 0,-1-1 0 0 0,1-1 1 0 0,0 1-1 0 0,1-1 0 0 0,-1 1 0 0 0,1-1 1 0 0,0-1-1 0 0,1 1 0 0 0,-1 0 0 0 0,1-1 0 0 0,-3-11 1 0 0,2 6-126 0 0,1 1-1 0 0,1-1 1 0 0,0 0 0 0 0,1 0 0 0 0,0 0 0 0 0,0 0 0 0 0,2 0 0 0 0,1-14 0 0 0,-1 19-75 0 0,0 1 1 0 0,0-1-1 0 0,1 1 1 0 0,0 0-1 0 0,0 0 1 0 0,1 0-1 0 0,0 0 1 0 0,0 0-1 0 0,0 0 1 0 0,1 1-1 0 0,0-1 1 0 0,0 1-1 0 0,0 0 1 0 0,1 0-1 0 0,5-4 1 0 0,-4 3-551 0 0,1 1 0 0 0,-1 1 0 0 0,1-1 0 0 0,14-5 0 0 0,-11 6-1155 0 0,-1 0 0 0 0,1 1 0 0 0,17-3 0 0 0,4 1-2963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2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5380 0 0,'0'0'10439'0'0,"3"13"-9055"0"0,-1-4-1151 0 0,5 18 868 0 0,15 42-1 0 0,-16-55-882 0 0,1 1 0 0 0,1-1 0 0 0,0-1 0 0 0,19 24 0 0 0,-24-32-181 0 0,0-1 0 0 0,1 0 0 0 0,0 0 0 0 0,0-1 0 0 0,0 1 0 0 0,0-1 0 0 0,1 0 0 0 0,-1 0 0 0 0,1 0 0 0 0,0-1 0 0 0,0 1 0 0 0,0-1 0 0 0,0-1 0 0 0,0 1 0 0 0,0-1 0 0 0,1 1 0 0 0,9 0 0 0 0,-13-3 1 0 0,-1 1 0 0 0,1 0 0 0 0,0 0 0 0 0,-1-1-1 0 0,1 1 1 0 0,0-1 0 0 0,-1 1 0 0 0,1-1 0 0 0,-1 0-1 0 0,1 0 1 0 0,-1 0 0 0 0,1 0 0 0 0,-1 0 0 0 0,0 0 0 0 0,1 0-1 0 0,-1 0 1 0 0,0 0 0 0 0,0 0 0 0 0,0-1 0 0 0,0 1-1 0 0,0-1 1 0 0,0 1 0 0 0,0-1 0 0 0,0 1 0 0 0,-1-1-1 0 0,1 1 1 0 0,0-1 0 0 0,-1 0 0 0 0,0 1 0 0 0,1-4 0 0 0,0 2-7 0 0,-1 0 0 0 0,1-1 1 0 0,-1 1-1 0 0,0-1 0 0 0,0 1 1 0 0,0-1-1 0 0,0 1 0 0 0,-1 0 1 0 0,1-1-1 0 0,-1 1 0 0 0,0-1 0 0 0,0 1 1 0 0,0 0-1 0 0,-3-5 0 0 0,-1 1-54 0 0,0 1 0 0 0,-1-1 0 0 0,0 1 0 0 0,0 0 0 0 0,0 1 0 0 0,-1-1 0 0 0,0 2 0 0 0,0-1 0 0 0,0 1 0 0 0,-1-1 0 0 0,1 2 0 0 0,-10-4 0 0 0,-11-3-1207 0 0,-1 1 0 0 0,-30-4 0 0 0,49 11-9 0 0,34 1-16000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2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2492 0 0,'0'0'4559'0'0,"15"-2"-2561"0"0,5-2-1348 0 0,0 0 270 0 0,0 1 1 0 0,28 0-1 0 0,-13 3 495 0 0,1 1 0 0 0,48 8 0 0 0,-45-2-859 0 0,0 2-1 0 0,0 2 0 0 0,67 28 0 0 0,-89-31-464 0 0,0 0-1 0 0,-1 1 1 0 0,0 1-1 0 0,25 19 1 0 0,-36-25-70 0 0,-1 0 0 0 0,1 0 1 0 0,-1 0-1 0 0,0 1 1 0 0,-1 0-1 0 0,1-1 1 0 0,-1 1-1 0 0,0 0 1 0 0,0 1-1 0 0,0-1 0 0 0,-1 0 1 0 0,0 1-1 0 0,0 0 1 0 0,0-1-1 0 0,-1 1 1 0 0,0 0-1 0 0,0 0 0 0 0,0 11 1 0 0,-1-14 50 0 0,-1 0 0 0 0,1 1 0 0 0,-1-1 0 0 0,0 0 1 0 0,0 1-1 0 0,0-1 0 0 0,-1 0 0 0 0,1 0 0 0 0,-1 0 0 0 0,0 0 0 0 0,1 0 0 0 0,-1 0 1 0 0,-1-1-1 0 0,1 1 0 0 0,0-1 0 0 0,-1 1 0 0 0,1-1 0 0 0,-1 0 0 0 0,1 0 1 0 0,-1 0-1 0 0,0 0 0 0 0,0 0 0 0 0,0-1 0 0 0,-5 2 0 0 0,0 0 136 0 0,0 0 0 0 0,0 0 0 0 0,-1-1-1 0 0,1 0 1 0 0,-1 0 0 0 0,1-1 0 0 0,-1 0 0 0 0,-12-1-1 0 0,17 0-135 0 0,1-1 0 0 0,-1 1-1 0 0,1-1 1 0 0,-1 1 0 0 0,1-1-1 0 0,0 0 1 0 0,-1-1-1 0 0,1 1 1 0 0,0 0 0 0 0,0-1-1 0 0,0 0 1 0 0,0 0 0 0 0,0 0-1 0 0,-4-4 1 0 0,3 2-26 0 0,1 0 0 0 0,0 0 1 0 0,0 0-1 0 0,0 0 0 0 0,1 0 0 0 0,-1 0 1 0 0,1-1-1 0 0,0 0 0 0 0,-2-6 1 0 0,1-1-39 0 0,1 1 1 0 0,0-1-1 0 0,1 1 1 0 0,0-1-1 0 0,1 0 1 0 0,0 0-1 0 0,0 1 0 0 0,3-14 1 0 0,1 7-95 0 0,1 1 0 0 0,0 0 0 0 0,1 0 0 0 0,16-32 0 0 0,-7 22-776 0 0,1 0 1 0 0,23-26 0 0 0,-35 47 291 0 0,1 1 1 0 0,0-1 0 0 0,0 1 0 0 0,0 1 0 0 0,1-1-1 0 0,6-3 1 0 0,26-11-7049 0 0,-10 7 1866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71 11657 0 0,'0'0'5556'0'0,"-13"-12"-4087"0"0,-45-34-128 0 0,56 45-1286 0 0,1 0 0 0 0,-1-1 1 0 0,0 1-1 0 0,1 0 0 0 0,-1 0 1 0 0,0 0-1 0 0,0 0 0 0 0,0 1 1 0 0,0-1-1 0 0,0 0 1 0 0,0 1-1 0 0,0 0 0 0 0,0-1 1 0 0,0 1-1 0 0,0 0 0 0 0,0 0 1 0 0,0 0-1 0 0,0 0 1 0 0,-1 0-1 0 0,1 1 0 0 0,0-1 1 0 0,0 1-1 0 0,0-1 0 0 0,0 1 1 0 0,0 0-1 0 0,1 0 1 0 0,-1-1-1 0 0,0 2 0 0 0,0-1 1 0 0,0 0-1 0 0,1 0 0 0 0,-1 0 1 0 0,1 1-1 0 0,-1-1 1 0 0,-2 4-1 0 0,2-3-18 0 0,-6 6 49 0 0,0 1-1 0 0,1-1 0 0 0,0 1 0 0 0,0 1 0 0 0,1 0 0 0 0,1-1 1 0 0,-1 2-1 0 0,-5 16 0 0 0,3-4 55 0 0,1-1 0 0 0,2 1 1 0 0,-4 28-1 0 0,5-26-109 0 0,2 1 1 0 0,1-1 0 0 0,1 1 0 0 0,2 0-1 0 0,0 0 1 0 0,1-1 0 0 0,2 0-1 0 0,1 1 1 0 0,0-2 0 0 0,2 1-1 0 0,1-1 1 0 0,21 40 0 0 0,-11-31-55 0 0,1-1 0 0 0,41 50 0 0 0,-45-63-182 0 0,2-1-1 0 0,0-1 1 0 0,0 0-1 0 0,2-1 1 0 0,22 14-1 0 0,-32-24-167 0 0,1-1-1 0 0,-1 0 0 0 0,1-1 0 0 0,-1 0 1 0 0,1 0-1 0 0,21 3 0 0 0,-21-5-1164 0 0,0-1 1 0 0,0 0-1 0 0,1-1 1 0 0,13-1-1 0 0,16-5-5529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46 437 15001 0 0,'0'0'5700'0'0,"-4"17"-5008"0"0,-13 57-346 0 0,14-59-314 0 0,2-1 0 0 0,0 1 0 0 0,1-1 0 0 0,0 1 0 0 0,1 0 0 0 0,1-1 0 0 0,0 1-1 0 0,1-1 1 0 0,5 15 0 0 0,2 11-15 0 0,-11-40-6 0 0,1 0 1 0 0,0 0 0 0 0,0 0-1 0 0,0 0 1 0 0,0 0-1 0 0,0 0 1 0 0,0 0 0 0 0,0 0-1 0 0,0 0 1 0 0,0 0 0 0 0,0 0-1 0 0,0 0 1 0 0,0 0 0 0 0,0 0-1 0 0,0 0 1 0 0,0 0-1 0 0,0 0 1 0 0,0 0 0 0 0,0 0-1 0 0,0 0 1 0 0,0 0 0 0 0,0 0-1 0 0,0 0 1 0 0,0 0 0 0 0,0 0-1 0 0,0 0 1 0 0,0 0-1 0 0,0 0 1 0 0,0 0 0 0 0,0 0-1 0 0,0 0 1 0 0,0 0 0 0 0,-1 0-1 0 0,1 0 1 0 0,0 0-1 0 0,0 0 1 0 0,-4-7 169 0 0,-5-13-10 0 0,1-6-152 0 0,1-1 0 0 0,2 0 0 0 0,1 0 0 0 0,0 0 0 0 0,2 0 0 0 0,2-1 0 0 0,2-32 0 0 0,6-12-135 0 0,24-105 1 0 0,-31 174 113 0 0,21-84-14 0 0,-18 74 1 0 0,1 0 0 0 0,0 0 0 0 0,1 1 0 0 0,10-17 0 0 0,-15 27 8 0 0,1-1-1 0 0,0 1 1 0 0,-1 0 0 0 0,1 0 0 0 0,0 0-1 0 0,0 0 1 0 0,0 0 0 0 0,0 0 0 0 0,1 0-1 0 0,-1 1 1 0 0,0-1 0 0 0,1 1 0 0 0,-1 0-1 0 0,1 0 1 0 0,-1 0 0 0 0,1 0 0 0 0,0 0-1 0 0,-1 0 1 0 0,1 1 0 0 0,0-1 0 0 0,0 1-1 0 0,0 0 1 0 0,-1-1 0 0 0,1 2 0 0 0,0-1 0 0 0,0 0-1 0 0,-1 0 1 0 0,1 1 0 0 0,5 1 0 0 0,-3 0-4 0 0,-1 0 1 0 0,1 0 0 0 0,-1 0 0 0 0,1 1-1 0 0,-1 0 1 0 0,0 0 0 0 0,0 0-1 0 0,0 0 1 0 0,0 1 0 0 0,0 0 0 0 0,-1-1-1 0 0,0 1 1 0 0,0 0 0 0 0,0 1 0 0 0,4 5-1 0 0,1 11 10 0 0,0 0 0 0 0,0 1 0 0 0,-2-1 0 0 0,-1 1 0 0 0,2 23 0 0 0,15 54 47 0 0,-19-87-34 0 0,1-1 0 0 0,1 1 0 0 0,0-1 1 0 0,1-1-1 0 0,0 1 0 0 0,10 13 1 0 0,37 40 51 0 0,-25-30 56 0 0,-1 0 0 0 0,28 47 0 0 0,-53-76-69 0 0,1 0 0 0 0,-1 0 0 0 0,0 0 0 0 0,0 0 0 0 0,0 0 1 0 0,1 10-1 0 0,-3-13-19 0 0,0-1 1 0 0,0 1-1 0 0,1-1 1 0 0,-2 1 0 0 0,1-1-1 0 0,0 1 1 0 0,0-1-1 0 0,0 1 1 0 0,-1-1-1 0 0,1 1 1 0 0,-1-1 0 0 0,1 1-1 0 0,-1-1 1 0 0,1 1-1 0 0,-1-1 1 0 0,0 0 0 0 0,0 0-1 0 0,0 1 1 0 0,1-1-1 0 0,-1 0 1 0 0,-1 0-1 0 0,1 0 1 0 0,0 0 0 0 0,0 0-1 0 0,0 0 1 0 0,0 0-1 0 0,-1 0 1 0 0,-2 1 0 0 0,-3 1 28 0 0,-1-1 0 0 0,0 1 1 0 0,-1-1-1 0 0,1-1 1 0 0,0 1-1 0 0,-1-1 1 0 0,1-1-1 0 0,-11 0 1 0 0,5-1-453 0 0,1 0 0 0 0,-1-1 0 0 0,0 0 0 0 0,-16-6 0 0 0,28 7 96 0 0,-23-9-1124 0 0,15 1-1412 0 0,10 8 2402 0 0,0 0 0 0 0,-1 1 0 0 0,1-1 0 0 0,0 0 0 0 0,0 0 0 0 0,-1 1 0 0 0,1-1 0 0 0,0 0 0 0 0,0 0 0 0 0,0 0 0 0 0,0 1 0 0 0,0-1-1 0 0,0 0 1 0 0,0 0 0 0 0,0 0 0 0 0,5-16-6003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13061 0 0,'0'0'8844'0'0,"6"16"-8347"0"0,16 51-167 0 0,-13-37-180 0 0,7 57-1 0 0,-14-71-378 0 0,1 0 0 0 0,0 0-1 0 0,1 0 1 0 0,0-1 0 0 0,1 0 0 0 0,1 1 0 0 0,10 16-1 0 0,-14-28-41 0 0,1 0 0 0 0,1 0 0 0 0,-1 0-1 0 0,0-1 1 0 0,1 1 0 0 0,0-1 0 0 0,-1 0-1 0 0,2 0 1 0 0,-1 0 0 0 0,0-1 0 0 0,0 1-1 0 0,1-1 1 0 0,-1 0 0 0 0,1-1 0 0 0,0 1-1 0 0,-1-1 1 0 0,1 0 0 0 0,7 1 0 0 0,4 0-1242 0 0,-1-1 0 0 0,1-1 0 0 0,-1 0 0 0 0,24-4 0 0 0,-1-3-2467 0 0,10-7-311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433 349 5092 0 0,'0'0'4721'0'0,"7"-16"-2468"0"0,20-54-325 0 0,-26 65-1706 0 0,1 0 0 0 0,-1-1 0 0 0,0 1 0 0 0,0-1 0 0 0,-1 1 0 0 0,0-1 1 0 0,0 1-1 0 0,0-1 0 0 0,0 1 0 0 0,-1-1 0 0 0,0 1 0 0 0,0-1 0 0 0,-3-7 0 0 0,0 4 141 0 0,0 0 1 0 0,-1 1-1 0 0,0-1 0 0 0,0 1 0 0 0,-10-11 0 0 0,8 11-227 0 0,0 0 0 0 0,0 1 0 0 0,-1 0 0 0 0,0 0-1 0 0,0 1 1 0 0,0 0 0 0 0,-1 0 0 0 0,0 1-1 0 0,0 0 1 0 0,-1 0 0 0 0,1 1 0 0 0,-1 0 0 0 0,0 1-1 0 0,0 0 1 0 0,0 1 0 0 0,0 0 0 0 0,-1 1 0 0 0,1 0-1 0 0,-1 0 1 0 0,1 1 0 0 0,0 0 0 0 0,-1 1-1 0 0,1 0 1 0 0,0 1 0 0 0,-1 0 0 0 0,1 1 0 0 0,0 0-1 0 0,-10 5 1 0 0,8-3-114 0 0,1 1 0 0 0,0 1 0 0 0,1-1 0 0 0,-1 2 0 0 0,1 0 0 0 0,1 0 0 0 0,-1 0 1 0 0,2 1-1 0 0,-15 18 0 0 0,19-22-16 0 0,1 0 0 0 0,0 1 0 0 0,0-1 0 0 0,0 1 0 0 0,0 0 0 0 0,1-1 0 0 0,0 1 0 0 0,0 0 0 0 0,1 0 0 0 0,-1 0 0 0 0,1 1 0 0 0,1-1 1 0 0,-1 0-1 0 0,1 0 0 0 0,0 0 0 0 0,1 1 0 0 0,-1-1 0 0 0,1 0 0 0 0,0 0 0 0 0,1 0 0 0 0,3 10 0 0 0,-2-9-16 0 0,1 0 0 0 0,0 0-1 0 0,1-1 1 0 0,-1 1 0 0 0,1-1-1 0 0,0 0 1 0 0,1-1 0 0 0,-1 1 0 0 0,1-1-1 0 0,0 0 1 0 0,1 0 0 0 0,-1-1 0 0 0,1 0-1 0 0,0 0 1 0 0,0-1 0 0 0,0 1-1 0 0,12 2 1 0 0,0 0-28 0 0,1-1 0 0 0,-1 0 1 0 0,1-2-1 0 0,0 0 0 0 0,34-1 0 0 0,-43-2 20 0 0,1-1 0 0 0,-1 0 1 0 0,1 0-1 0 0,16-5 0 0 0,-24 5 26 0 0,0-1 1 0 0,1 1-1 0 0,-1-1 0 0 0,0 0 1 0 0,0 0-1 0 0,-1 0 0 0 0,1 0 1 0 0,0-1-1 0 0,-1 0 0 0 0,1 0 1 0 0,-1 0-1 0 0,0 0 0 0 0,0 0 1 0 0,4-6-1 0 0,-6 9-84 0 0,0 2-311 0 0,0-1 175 0 0,1 1 0 0 0,-1 0-1 0 0,0 0 1 0 0,0 0 0 0 0,0 1 0 0 0,0-1-1 0 0,0 3 1 0 0,1-2-118 0 0,0 3-321 0 0,0-1 0 0 0,1 0-1 0 0,0 0 1 0 0,0 0 0 0 0,7 10 0 0 0,-8-13 242 0 0,0 0 0 0 0,1 0 0 0 0,-1-1 0 0 0,0 1 0 0 0,1 0 1 0 0,-1-1-1 0 0,1 0 0 0 0,-1 1 0 0 0,1-1 0 0 0,0 0 0 0 0,-1 0 1 0 0,1-1-1 0 0,0 1 0 0 0,4 0 0 0 0,0 0-182 0 0,0-1 0 0 0,-1 0 0 0 0,1-1 0 0 0,0 1 0 0 0,-1-1 0 0 0,1-1 0 0 0,-1 1 0 0 0,1-1 0 0 0,-1 0 0 0 0,0-1 0 0 0,0 1 0 0 0,0-1 1 0 0,9-6-1 0 0,6-6 1226 0 0,0 0 1 0 0,22-21 0 0 0,-29 23 512 0 0,7-6 66 0 0,0-1 1 0 0,-1-1-1 0 0,-1 0 0 0 0,-2-2 1 0 0,0 0-1 0 0,-1-1 1 0 0,-1-1-1 0 0,-1 0 0 0 0,-2-1 1 0 0,0 0-1 0 0,11-40 0 0 0,-23 66-1141 0 0,0-1 0 0 0,0 0 0 0 0,0 1 0 0 0,1-1 0 0 0,-1 0 0 0 0,0 0 0 0 0,1 1 0 0 0,-1-1 0 0 0,0 0 0 0 0,1 1 0 0 0,-1-1 0 0 0,1 1 0 0 0,-1-1 0 0 0,1 0 0 0 0,0 1-55 0 0,-1 0 0 0 0,0 0 0 0 0,0 0 0 0 0,1-1 0 0 0,-1 1 0 0 0,0 0 0 0 0,1 0 0 0 0,-1 0 1 0 0,0 0-1 0 0,1 0 0 0 0,-1 0 0 0 0,0 0 0 0 0,0 0 0 0 0,1 0 0 0 0,-1 0 0 0 0,0 0 0 0 0,1 0 1 0 0,-1 0-1 0 0,0 1 0 0 0,1-1 0 0 0,-1 0 0 0 0,0 0 0 0 0,1 0 0 0 0,1 2-15 0 0,1 0-1 0 0,-1 0 0 0 0,0 0 1 0 0,0 1-1 0 0,3 3 1 0 0,2 2 104 0 0,44 50 360 0 0,-2 2-1 0 0,58 92 1 0 0,-103-145-388 0 0,8 12 240 0 0,16 35 0 0 0,-26-49-281 0 0,0 1 1 0 0,0-1-1 0 0,0 0 0 0 0,-1 1 0 0 0,0-1 1 0 0,0 1-1 0 0,0-1 0 0 0,-1 1 0 0 0,1 0 0 0 0,-2-1 1 0 0,1 1-1 0 0,-2 7 0 0 0,2-10-23 0 0,-1 0-1 0 0,0 0 1 0 0,-1 0 0 0 0,1-1-1 0 0,0 1 1 0 0,-1 0-1 0 0,0-1 1 0 0,1 1-1 0 0,-1-1 1 0 0,0 1 0 0 0,0-1-1 0 0,-5 4 1 0 0,2-3 0 0 0,1 1 0 0 0,-1-1 0 0 0,0-1 1 0 0,0 1-1 0 0,0-1 0 0 0,-9 3 1 0 0,1-1-303 0 0,-1-1 1 0 0,1 0 0 0 0,-1-2 0 0 0,-26 1-1 0 0,37-2 127 0 0,0 0-1 0 0,1 0 1 0 0,-1 0-1 0 0,0-1 0 0 0,0 1 1 0 0,0-1-1 0 0,1 0 1 0 0,-1 0-1 0 0,0 0 0 0 0,1 0 1 0 0,-1 0-1 0 0,1-1 1 0 0,-1 1-1 0 0,1-1 0 0 0,0 0 1 0 0,-4-3-1 0 0,3 3-347 0 0,1-1 1 0 0,0 1-1 0 0,1-1 0 0 0,-1 0 0 0 0,0 1 0 0 0,-1-6 0 0 0,1 4-935 0 0,1-1 0 0 0,0 1 0 0 0,-1-1 0 0 0,1-8 0 0 0,0-21-6392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4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13461 0 0,'0'0'1577'0'0,"13"0"-529"0"0,-9 0-965 0 0,6-1 186 0 0,0 1-1 0 0,-1 1 1 0 0,1 0-1 0 0,0 1 1 0 0,-1-1-1 0 0,1 2 1 0 0,-1-1-1 0 0,18 9 1 0 0,2 4 201 0 0,0 3-1 0 0,-1 0 1 0 0,-2 2 0 0 0,1 1 0 0 0,-2 0 0 0 0,-1 2 0 0 0,23 28 0 0 0,136 193 347 0 0,-178-236-782 0 0,86 131 350 0 0,-76-112-368 0 0,-1 1 0 0 0,-1 0 0 0 0,12 39 0 0 0,-21-56-67 0 0,-1 1 0 0 0,-1 0 0 0 0,0 0 0 0 0,0 0 0 0 0,-1 0 0 0 0,-1 0 0 0 0,-1 16 0 0 0,0-20-17 0 0,-1 0 1 0 0,1 0 0 0 0,-1-1 0 0 0,-1 1 0 0 0,1-1 0 0 0,-1 0 0 0 0,-1 0 0 0 0,1 0 0 0 0,-1 0-1 0 0,0 0 1 0 0,-1-1 0 0 0,-6 8 0 0 0,-2-1-244 0 0,-2 0 0 0 0,1 0 1 0 0,-2-1-1 0 0,0-1 0 0 0,0-1 0 0 0,-1 0 0 0 0,0-1 0 0 0,-26 9 1 0 0,-12 2-2559 0 0,-81 18 0 0 0,49-21-2382 0 0,-27-2-2666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4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97 192 6081 0 0,'0'0'9820'0'0,"-15"0"-8972"0"0,-3 0-570 0 0,6 1 129 0 0,-1-2-1 0 0,0 1 1 0 0,-13-4-1 0 0,34 3 3085 0 0,34-5-2951 0 0,237-23 529 0 0,-85 7-734 0 0,1557-82 277 0 0,-904 100-405 0 0,-763 5-218 0 0,888 29 8 0 0,-754-27-415 0 0,-175-3 117 0 0,-40 0 230 0 0,20-1-268 0 0,-14-2-12 0 0,-9 3 335 0 0,0 0 0 0 0,0 0 0 0 0,1 0 0 0 0,-1 0 1 0 0,0 0-1 0 0,0 0 0 0 0,0 0 0 0 0,0-1 0 0 0,0 1 0 0 0,0 0 0 0 0,0 0 1 0 0,0 0-1 0 0,1 0 0 0 0,-1 0 0 0 0,0-1 0 0 0,0 1 0 0 0,0 0 0 0 0,0 0 0 0 0,0 0 1 0 0,0 0-1 0 0,0-1 0 0 0,0 1 0 0 0,0 0 0 0 0,0 0 0 0 0,0 0 0 0 0,0 0 1 0 0,0-1-1 0 0,0 1 0 0 0,0 0 0 0 0,0 0 0 0 0,0 0 0 0 0,-1 0 0 0 0,1 0 1 0 0,0-1-1 0 0,0 1 0 0 0,0 0 0 0 0,0 0 0 0 0,-10-6-627 0 0,-14-1-623 0 0,1 0 1 0 0,-1 2-1 0 0,0 1 1 0 0,-46-1-1 0 0,33 2-911 0 0,-69-6-2648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0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80 372 9309 0 0,'0'0'7300'0'0,"-14"3"-7083"0"0,-41 10-33 0 0,45-10 1255 0 0,10-3-1428 0 0,0 0 0 0 0,0 0-1 0 0,0 0 1 0 0,0 0 0 0 0,0 0 0 0 0,0 0-1 0 0,0 0 1 0 0,0 0 0 0 0,0 0 0 0 0,0 0 0 0 0,0 0-1 0 0,0 0 1 0 0,0 0 0 0 0,0 0 0 0 0,0 0-1 0 0,0 1 1 0 0,0-1 0 0 0,0 0 0 0 0,0 0 0 0 0,0 0-1 0 0,0 0 1 0 0,0 0 0 0 0,0 0 0 0 0,0 0-1 0 0,0 0 1 0 0,0 0 0 0 0,0 0 0 0 0,0 0 0 0 0,0 0-1 0 0,0 0 1 0 0,1 0 0 0 0,-1 0 0 0 0,0 0-1 0 0,0 0 1 0 0,0 0 0 0 0,0 0 0 0 0,0 0-1 0 0,0 0 1 0 0,0 0 0 0 0,0 0 0 0 0,-1 0 0 0 0,1 0-1 0 0,0 0 1 0 0,0 0 0 0 0,0 0 0 0 0,0 1-1 0 0,0-1 1 0 0,0 0 0 0 0,0 0 0 0 0,0 0 0 0 0,0 0-1 0 0,0 0 1 0 0,0 0 0 0 0,0 0 0 0 0,0 0-1 0 0,0 0 1 0 0,0 0 0 0 0,14 0 450 0 0,-12 0-168 0 0,279-13 1729 0 0,2-17-1776 0 0,-74 8 1 0 0,1407-106 883 0 0,-1583 125-1089 0 0,325-17 475 0 0,210-18 11 0 0,-445 23-494 0 0,-96 11 22 0 0,0-2-1 0 0,36-12 0 0 0,-60 16-36 0 0,1 1-1 0 0,-1-1 1 0 0,0 1 0 0 0,0-1-1 0 0,0 0 1 0 0,0 0 0 0 0,0-1-1 0 0,0 1 1 0 0,0-1 0 0 0,0 1 0 0 0,-1-1-1 0 0,0 0 1 0 0,3-3 0 0 0,-4 4-45 0 0,0 1 0 0 0,-1 0 1 0 0,1-1-1 0 0,-1 1 0 0 0,1 0 1 0 0,-1-1-1 0 0,0 1 0 0 0,1-1 1 0 0,-1 1-1 0 0,0-1 1 0 0,0 1-1 0 0,0-1 0 0 0,0 1 1 0 0,0-1-1 0 0,-1 1 0 0 0,1 0 1 0 0,0-1-1 0 0,-1 1 0 0 0,1-1 1 0 0,0 1-1 0 0,-1 0 1 0 0,0-1-1 0 0,1 1 0 0 0,-1 0 1 0 0,0 0-1 0 0,0-1 0 0 0,0 1 1 0 0,0 0-1 0 0,0 0 0 0 0,0 0 1 0 0,0 0-1 0 0,0 0 0 0 0,0 0 1 0 0,0 0-1 0 0,-2 0 1 0 0,0-1-159 0 0,0 0 0 0 0,-1 0 0 0 0,1 1 0 0 0,0-1 0 0 0,-1 1 0 0 0,1 0 0 0 0,-1 0 1 0 0,1 1-1 0 0,-6-2 0 0 0,-36 1-2113 0 0,32 1 1313 0 0,-38 4-5790 0 0,23-3 1061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4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194 741 520 0 0,'0'0'6323'0'0,"-13"-6"-5591"0"0,-5-3-482 0 0,3 1 98 0 0,0 2-1 0 0,-22-8 0 0 0,20 9 159 0 0,8 3 56 0 0,1-1 0 0 0,1 0 0 0 0,-1 0 0 0 0,-12-7 0 0 0,18 9-290 0 0,0 0 0 0 0,1-1 1 0 0,-1 1-1 0 0,0-1 0 0 0,1 1 0 0 0,-1-1 0 0 0,1 0 0 0 0,-1 1 1 0 0,1-1-1 0 0,0 0 0 0 0,0 0 0 0 0,0 0 0 0 0,0 0 0 0 0,0 0 1 0 0,0 0-1 0 0,0 0 0 0 0,1-1 0 0 0,-1 1 0 0 0,1 0 1 0 0,0 0-1 0 0,0 0 0 0 0,-1-3 0 0 0,1 4 47 0 0,0 2-290 0 0,0 0 1 0 0,-1-1 0 0 0,1 1-1 0 0,0 0 1 0 0,0 0-1 0 0,0 0 1 0 0,0-1 0 0 0,-1 1-1 0 0,1 0 1 0 0,0 0-1 0 0,0 0 1 0 0,0-1 0 0 0,1 1-1 0 0,-1 1 1 0 0,0 0 24 0 0,1 16 165 0 0,0 0 0 0 0,1-1 0 0 0,1 1 0 0 0,8 22 0 0 0,27 69 397 0 0,-15-46-363 0 0,24 89 147 0 0,24 66 74 0 0,-65-204-440 0 0,0 0 0 0 0,2 0-1 0 0,-1-1 1 0 0,2 0 0 0 0,0-1 0 0 0,0 1-1 0 0,1-2 1 0 0,1 1 0 0 0,0-1 0 0 0,21 15-1 0 0,-16-15 1 0 0,0-1 0 0 0,0-1-1 0 0,1 0 1 0 0,0-2 0 0 0,1 0-1 0 0,0 0 1 0 0,0-2-1 0 0,26 5 1 0 0,1-3 36 0 0,65 1-1 0 0,47-8-69 0 0,-72 0 14 0 0,53 1-6 0 0,166-4 13 0 0,-20-28 62 0 0,-2-21 50 0 0,-44 7-193 0 0,404-29 9 0 0,-37-3 137 0 0,-231 22-86 0 0,448-24 39 0 0,36-24-43 0 0,-159-7 37 0 0,-643 102-28 0 0,216-40-51 0 0,-229 38 74 0 0,0-3 1 0 0,-1-1-1 0 0,-1-2 1 0 0,48-26-1 0 0,145-105 78 0 0,-193 120-85 0 0,-18 11-34 0 0,0-1 1 0 0,-1-1-1 0 0,-1-1 1 0 0,-1-1-1 0 0,0-1 1 0 0,-2 0 0 0 0,30-46-1 0 0,-38 52 31 0 0,-2-1 1 0 0,0 0-1 0 0,-1 0 1 0 0,0-1-1 0 0,-1 0 0 0 0,-1 0 1 0 0,-1-1-1 0 0,0 1 0 0 0,-2-1 1 0 0,0 0-1 0 0,0 1 0 0 0,-2-1 1 0 0,-2-28-1 0 0,-2 23-57 0 0,-12-43 0 0 0,16 64-52 0 0,-1 1 0 0 0,1-1 0 0 0,-1 1 0 0 0,1-1-1 0 0,-1 1 1 0 0,0-1 0 0 0,0 1 0 0 0,1 0 0 0 0,-1-1 0 0 0,0 1 0 0 0,0 0 0 0 0,0 0-1 0 0,-1-1 1 0 0,1 1 0 0 0,0 0 0 0 0,0 0 0 0 0,0 0 0 0 0,-1 0 0 0 0,-2-1 0 0 0,1 1-455 0 0,-1 1 1 0 0,0-1 0 0 0,0 1 0 0 0,1-1 0 0 0,-1 1 0 0 0,0 0 0 0 0,-6 1 0 0 0,5 0-930 0 0,0 0-1 0 0,0 0 1 0 0,0 1 0 0 0,-8 3-1 0 0,-9 2-5192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48 154 1316 0 0,'0'0'13326'0'0,"-9"-6"-12845"0"0,-28-16-113 0 0,37 22-356 0 0,0 0-1 0 0,0 0 1 0 0,0 0-1 0 0,0 0 1 0 0,0 0-1 0 0,0 0 1 0 0,0 0-1 0 0,-1 0 1 0 0,1 0-1 0 0,0 0 1 0 0,0 0-1 0 0,0 0 0 0 0,0 0 1 0 0,0 0-1 0 0,0 0 1 0 0,0 0-1 0 0,0 0 1 0 0,0-1-1 0 0,0 1 1 0 0,0 0-1 0 0,0 0 1 0 0,0 0-1 0 0,0 0 1 0 0,0 0-1 0 0,0 0 0 0 0,-1 0 1 0 0,1 0-1 0 0,0 0 1 0 0,0 0-1 0 0,0 0 1 0 0,0 0-1 0 0,0 0 1 0 0,0-1-1 0 0,0 1 1 0 0,0 0-1 0 0,0 0 1 0 0,0 0-1 0 0,0 0 1 0 0,0 0-1 0 0,0 0 0 0 0,0 0 1 0 0,0 0-1 0 0,0 0 1 0 0,0 0-1 0 0,0 0 1 0 0,0-1-1 0 0,1 1 1 0 0,-1 0-1 0 0,0 0 1 0 0,0 0-1 0 0,0 0 1 0 0,0 0-1 0 0,0 0 1 0 0,0 0-1 0 0,0 0 0 0 0,0 0 1 0 0,0 0-1 0 0,0 0 1 0 0,0 0-1 0 0,0 0 1 0 0,0 0-1 0 0,0 0 1 0 0,9-2 667 0 0,12 1 260 0 0,-19 1-861 0 0,190-9 2533 0 0,-61-3-2449 0 0,448-41 149 0 0,-350 27-161 0 0,-228 26-146 0 0,0 0 4 0 0,-1 0 0 0 0,1 0 0 0 0,0 0 1 0 0,0 0-1 0 0,0-1 0 0 0,-1 1 0 0 0,1 0 0 0 0,0 0 0 0 0,0 0 1 0 0,0-1-1 0 0,-1 1 0 0 0,1 0 0 0 0,0-1 0 0 0,-1 1 1 0 0,1-1-1 0 0,0 1 0 0 0,-1-1 0 0 0,1 1 0 0 0,0-1 0 0 0,-1 1 1 0 0,1-1-1 0 0,-1 0 0 0 0,1 1 0 0 0,-1-1 0 0 0,1 0 0 0 0,0-1 1 0 0,-1 2-26 0 0,-1-1 0 0 0,1 1-1 0 0,0 0 1 0 0,0-1 0 0 0,0 1 0 0 0,-1-1 0 0 0,1 1 0 0 0,0 0 0 0 0,0-1 0 0 0,-1 1 0 0 0,1 0 0 0 0,0-1 0 0 0,-1 1 0 0 0,1 0 0 0 0,0-1 0 0 0,-1 1 0 0 0,1 0 0 0 0,-1 0 0 0 0,1-1 0 0 0,0 1 0 0 0,-1 0 0 0 0,1 0 0 0 0,-1 0 0 0 0,1 0-1 0 0,-1 0 1 0 0,1 0 0 0 0,-1 0 0 0 0,1 0 0 0 0,0 0 0 0 0,-2 0 0 0 0,-16-1-341 0 0,14 2 213 0 0,-103 7-2305 0 0,55-2-299 0 0,-1-4-3784 0 0,48-3 3577 0 0,2-5-1101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5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251 310 5288 0 0,'0'0'7636'0'0,"5"-14"-6069"0"0,28-75 5612 0 0,-34 101-6092 0 0,-4 30-1508 0 0,3-28 868 0 0,-21 135 453 0 0,-23 234-445 0 0,39-299 170 0 0,18-315-443 0 0,-3 108-404 0 0,-3 21-46 0 0,-5 0 0 0 0,-14-106 0 0 0,13 202 261 0 0,0-7 1 0 0,-1 1 0 0 0,0-1 0 0 0,-1 0 0 0 0,0 1 0 0 0,-1 0 0 0 0,-8-18 0 0 0,12 29 1 0 0,-1 0-1 0 0,1 0 0 0 0,-1 0 1 0 0,1 1-1 0 0,-1-1 0 0 0,1 0 1 0 0,-1 0-1 0 0,0 1 0 0 0,1-1 1 0 0,-1 1-1 0 0,0-1 0 0 0,1 0 1 0 0,-1 1-1 0 0,0-1 0 0 0,0 1 1 0 0,0 0-1 0 0,1-1 0 0 0,-1 1 1 0 0,0 0-1 0 0,0-1 0 0 0,0 1 1 0 0,0 0-1 0 0,-1 0 0 0 0,1 0-6 0 0,-1 0 0 0 0,1 0 0 0 0,-1 1 0 0 0,1-1 0 0 0,-1 1 0 0 0,1-1 0 0 0,-1 1 0 0 0,1-1 0 0 0,0 1 0 0 0,-1 0-1 0 0,1 0 1 0 0,-2 1 0 0 0,-4 4-25 0 0,1 0 1 0 0,0 0-1 0 0,-9 14 0 0 0,13-18 46 0 0,-20 28-41 0 0,-22 42-1 0 0,34-54 35 0 0,2 0-1 0 0,0 0 1 0 0,1 1 0 0 0,-5 20-1 0 0,11-25 8 0 0,1-14-4 0 0,0 1 0 0 0,0-1 0 0 0,0 0 0 0 0,0 1 1 0 0,0-1-1 0 0,0 0 0 0 0,1 0 0 0 0,-1 0 0 0 0,0 1 0 0 0,0-1 1 0 0,0 0-1 0 0,0 0 0 0 0,0 1 0 0 0,1-1 0 0 0,-1 0 0 0 0,0 0 1 0 0,0 0-1 0 0,0 0 0 0 0,1 1 0 0 0,-1-1 0 0 0,0 0 0 0 0,0 0 1 0 0,1 0-1 0 0,-1 0 0 0 0,0 0 0 0 0,1 0 0 0 0,1 0 18 0 0,0 0 0 0 0,0 0 1 0 0,0-1-1 0 0,-1 1 0 0 0,1-1 0 0 0,0 1 0 0 0,0-1 0 0 0,0 0 0 0 0,-1 1 0 0 0,3-2 0 0 0,25-14 46 0 0,30-22 0 0 0,-41 25-84 0 0,0 1 1 0 0,1 1-1 0 0,0 1 0 0 0,1 0 1 0 0,28-9-1 0 0,-44 18 12 0 0,1 0 1 0 0,-1 1-1 0 0,1-1 0 0 0,-1 1 1 0 0,0 0-1 0 0,1 0 0 0 0,-1 0 0 0 0,1 1 1 0 0,-1-1-1 0 0,1 1 0 0 0,-1 0 1 0 0,0 0-1 0 0,0 1 0 0 0,1-1 0 0 0,-1 1 1 0 0,0 0-1 0 0,-1 0 0 0 0,1 0 1 0 0,0 1-1 0 0,0-1 0 0 0,6 7 0 0 0,2 4 45 0 0,0 0 0 0 0,0 1 0 0 0,-1 1 0 0 0,10 17 0 0 0,-6-9 30 0 0,18 25-25 0 0,63 99-299 0 0,-95-146 138 0 0,0 1 1 0 0,0 0-1 0 0,0 0 0 0 0,0 0 1 0 0,0 0-1 0 0,0 0 0 0 0,-1 0 1 0 0,1 0-1 0 0,-1 1 0 0 0,0-1 1 0 0,1 0-1 0 0,-1 0 0 0 0,-1 4 1 0 0,1-4-23 0 0,0-1 0 0 0,-1 0 1 0 0,1 0-1 0 0,-1 0 0 0 0,1 0 1 0 0,-1 0-1 0 0,0 1 0 0 0,1-1 1 0 0,-1 0-1 0 0,0 0 0 0 0,0-1 1 0 0,0 1-1 0 0,0 0 0 0 0,0 0 1 0 0,0 0-1 0 0,0-1 1 0 0,0 1-1 0 0,0 0 0 0 0,0-1 1 0 0,0 1-1 0 0,0-1 0 0 0,0 1 1 0 0,0-1-1 0 0,-3 1 0 0 0,0 0-368 0 0,-5 2-1241 0 0,-1-1 1 0 0,1 0-1 0 0,-1 0 0 0 0,-12 0 1 0 0,-10-1-3937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6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517 121 588 0 0,'0'0'10540'0'0,"4"-12"-9662"0"0,9-34-45 0 0,-13 44-731 0 0,0 1 1 0 0,0-1-1 0 0,0 1 0 0 0,0-1 1 0 0,0 0-1 0 0,0 1 0 0 0,-1-1 0 0 0,1 1 1 0 0,0-1-1 0 0,-1 0 0 0 0,1 1 0 0 0,-1-1 1 0 0,0 1-1 0 0,0-1 0 0 0,1 1 1 0 0,-1 0-1 0 0,0-1 0 0 0,0 1 0 0 0,0 0 1 0 0,0 0-1 0 0,-1 0 0 0 0,1-1 0 0 0,0 1 1 0 0,0 0-1 0 0,-1 1 0 0 0,1-1 0 0 0,-1 0 1 0 0,1 0-1 0 0,-2 0 0 0 0,-2-2 232 0 0,-1 0-189 0 0,1 0 0 0 0,-1 0 0 0 0,0 1 1 0 0,1 0-1 0 0,-1 0 0 0 0,0 1 0 0 0,0-1 0 0 0,0 2 0 0 0,-1-1 1 0 0,1 0-1 0 0,0 1 0 0 0,-9 1 0 0 0,-4 0 19 0 0,0 2-1 0 0,-33 8 0 0 0,22-4-28 0 0,-1 3-1 0 0,2 0 0 0 0,-1 2 1 0 0,2 1-1 0 0,-1 1 0 0 0,2 1 1 0 0,-36 27-1 0 0,58-38-126 0 0,1-1 0 0 0,0 1 0 0 0,0 0 0 0 0,1 0 0 0 0,-1 1 0 0 0,1-1-1 0 0,0 1 1 0 0,0-1 0 0 0,-3 8 0 0 0,5-10-7 0 0,0 1-1 0 0,0-1 1 0 0,1 0 0 0 0,-1 0-1 0 0,1 0 1 0 0,-1 0 0 0 0,1 1-1 0 0,0-1 1 0 0,0 0-1 0 0,0 0 1 0 0,0 0 0 0 0,0 1-1 0 0,1-1 1 0 0,-1 0 0 0 0,1 0-1 0 0,-1 0 1 0 0,1 0-1 0 0,0 1 1 0 0,0-1 0 0 0,0 0-1 0 0,0 0 1 0 0,0-1 0 0 0,0 1-1 0 0,1 0 1 0 0,2 3-1 0 0,6 5 41 0 0,0-1 0 0 0,1-1 0 0 0,0 1 0 0 0,1-2 0 0 0,16 10 0 0 0,68 26 272 0 0,-17-8 16 0 0,-73-32-283 0 0,6 3 56 0 0,0 0-1 0 0,-1 1 0 0 0,13 9 1 0 0,-22-14-38 0 0,1 0 1 0 0,-1 0-1 0 0,0 0 0 0 0,0 0 1 0 0,0 1-1 0 0,0-1 0 0 0,0 1 0 0 0,0-1 1 0 0,-1 1-1 0 0,1 0 0 0 0,-1 0 1 0 0,0-1-1 0 0,0 1 0 0 0,0 0 1 0 0,0 0-1 0 0,0 0 0 0 0,-1 0 1 0 0,1 6-1 0 0,-1-8-22 0 0,0 0-1 0 0,0 0 1 0 0,-1 0 0 0 0,1 0-1 0 0,0 0 1 0 0,-1 0-1 0 0,1 0 1 0 0,-1 0 0 0 0,1 0-1 0 0,-1 0 1 0 0,1 0 0 0 0,-1 0-1 0 0,0-1 1 0 0,0 1-1 0 0,1 0 1 0 0,-1 0 0 0 0,0-1-1 0 0,0 1 1 0 0,0-1-1 0 0,-1 2 1 0 0,-22 10 399 0 0,21-11-376 0 0,-30 12 161 0 0,1-1 0 0 0,-66 13-1 0 0,75-20-768 0 0,-1-2-1 0 0,1-1 0 0 0,-1-1 0 0 0,1-1 0 0 0,-31-3 1 0 0,53 3 344 0 0,1 0 1 0 0,0 0-1 0 0,-1 0 1 0 0,1 0 0 0 0,0 0-1 0 0,-1 0 1 0 0,1 0-1 0 0,0 0 1 0 0,-1 0 0 0 0,1 0-1 0 0,0-1 1 0 0,-1 1-1 0 0,1 0 1 0 0,0 0 0 0 0,-1 0-1 0 0,1 0 1 0 0,0 0-1 0 0,-1-1 1 0 0,1 1 0 0 0,0 0-1 0 0,-1 0 1 0 0,1-1-1 0 0,0 1 1 0 0,0 0 0 0 0,-1 0-1 0 0,1-1 1 0 0,0 1-1 0 0,13-5-7313 0 0,11-1 2579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7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228 177 6081 0 0,'0'0'4566'0'0,"13"-12"-2758"0"0,37-40-82 0 0,-47 49-1494 0 0,-1 0 0 0 0,1 0 0 0 0,-1 0-1 0 0,0 0 1 0 0,0 0 0 0 0,0-1 0 0 0,2-5-1 0 0,-4 7-57 0 0,1-1 0 0 0,-1 1-1 0 0,0 0 1 0 0,0 0 0 0 0,0 0-1 0 0,0 0 1 0 0,0 0-1 0 0,0-3 1 0 0,-1 0 142 0 0,1 3-213 0 0,-1-1 0 0 0,1 1 1 0 0,-1 0-1 0 0,0-1 1 0 0,0 1-1 0 0,0 0 0 0 0,0 0 1 0 0,0-1-1 0 0,0 1 0 0 0,-1 0 1 0 0,1 0-1 0 0,-1 0 1 0 0,1 1-1 0 0,-1-1 0 0 0,0 0 1 0 0,1 0-1 0 0,-1 1 0 0 0,0-1 1 0 0,0 1-1 0 0,0 0 1 0 0,-1 0-1 0 0,1-1 0 0 0,0 1 1 0 0,0 1-1 0 0,-1-1 1 0 0,-3-1-1 0 0,-3 0 63 0 0,-1 0 0 0 0,0 1 0 0 0,0 0 0 0 0,1 0 0 0 0,-15 2 0 0 0,13 0-112 0 0,0 1-1 0 0,0 0 0 0 0,0 1 1 0 0,0 1-1 0 0,1 0 0 0 0,-1 0 0 0 0,1 1 1 0 0,0 0-1 0 0,0 1 0 0 0,1 0 1 0 0,0 0-1 0 0,0 1 0 0 0,0 0 0 0 0,1 1 1 0 0,-11 12-1 0 0,17-17-55 0 0,-1 0 1 0 0,1 1-1 0 0,-1 0 1 0 0,1-1-1 0 0,0 1 0 0 0,0 0 1 0 0,1 0-1 0 0,-1 0 1 0 0,1 0-1 0 0,0 0 0 0 0,0 0 1 0 0,0 0-1 0 0,1 1 1 0 0,-1 4-1 0 0,1-6-1 0 0,0 0 1 0 0,1 0-1 0 0,-1 0 1 0 0,1 0-1 0 0,0 0 1 0 0,0 0-1 0 0,0 0 1 0 0,0 0-1 0 0,1-1 1 0 0,-1 1-1 0 0,1 0 1 0 0,-1-1-1 0 0,1 1 1 0 0,0-1-1 0 0,0 1 1 0 0,0-1-1 0 0,0 0 0 0 0,1 0 1 0 0,4 4-1 0 0,3 0 16 0 0,1 1 0 0 0,0-1 0 0 0,1-1-1 0 0,-1 0 1 0 0,1 0 0 0 0,0-1 0 0 0,0-1-1 0 0,14 2 1 0 0,16 1-814 0 0,45 1 0 0 0,-43-4-847 0 0,-8-2-1610 0 0,-3-2-3670 0 0,-22-2 3137 0 0,-1-6-276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1604 0 0,'0'0'14870'0'0,"13"-8"-14260"0"0,44-23-66 0 0,-55 31-515 0 0,-1-1 1 0 0,1 0-1 0 0,0 1 1 0 0,-1-1-1 0 0,1 1 1 0 0,0 0-1 0 0,-1-1 1 0 0,1 1-1 0 0,0 0 1 0 0,-1 0-1 0 0,1 0 1 0 0,0 0-1 0 0,-1 0 1 0 0,1 1-1 0 0,0-1 1 0 0,-1 0-1 0 0,1 1 1 0 0,0-1-1 0 0,-1 1 1 0 0,1 0-1 0 0,-1-1 1 0 0,1 1-1 0 0,-1 0 1 0 0,1 0-1 0 0,-1 0 0 0 0,3 2 1 0 0,1 1 98 0 0,2 1-43 0 0,0 1 0 0 0,0-1-1 0 0,-1 1 1 0 0,0 1 0 0 0,0-1 0 0 0,0 1 0 0 0,-1 0 0 0 0,0 1 0 0 0,0-1 0 0 0,-1 1 0 0 0,0 0 0 0 0,0 0 0 0 0,-1 0 0 0 0,0 0 0 0 0,-1 1 0 0 0,1-1-1 0 0,-2 1 1 0 0,1 0 0 0 0,-1 0 0 0 0,0 9 0 0 0,-1-17-3 0 0,0-9 203 0 0,0-26-375 0 0,7-57-1 0 0,-6 82 98 0 0,1-1 0 0 0,0 1-1 0 0,0 0 1 0 0,1 0 0 0 0,1 0-1 0 0,-1 0 1 0 0,2 1 0 0 0,-1-1-1 0 0,1 1 1 0 0,0 0 0 0 0,7-8-1 0 0,-10 14 13 0 0,-1 0 0 0 0,1 1 0 0 0,-1-1 0 0 0,1 1 0 0 0,0 0 0 0 0,0-1-1 0 0,0 1 1 0 0,0 0 0 0 0,-1 0 0 0 0,2 0 0 0 0,-1 0 0 0 0,0 1 0 0 0,0-1 0 0 0,0 0 0 0 0,0 1 0 0 0,0 0-1 0 0,0-1 1 0 0,5 1 0 0 0,-4 0-2 0 0,0 1 1 0 0,0 0-1 0 0,1-1 0 0 0,-1 1 1 0 0,0 0-1 0 0,0 1 0 0 0,0-1 0 0 0,0 0 1 0 0,0 1-1 0 0,0 0 0 0 0,3 2 0 0 0,3 3 1 0 0,-1 1 1 0 0,0 0-1 0 0,0 0 0 0 0,0 1 0 0 0,-1 0 0 0 0,6 11 0 0 0,-6-10-15 0 0,-1 1 1 0 0,0 0 0 0 0,-1 0-1 0 0,0 0 1 0 0,-1 0-1 0 0,6 23 1 0 0,-6-54-37 0 0,13-32 1 0 0,-15 46 32 0 0,8-20-18 0 0,12-28 1 0 0,-17 46 39 0 0,-1-1 0 0 0,1 1-1 0 0,0 0 1 0 0,1 1 0 0 0,0-1 0 0 0,0 1 0 0 0,9-7-1 0 0,-12 12-13 0 0,-1 0 0 0 0,1 0-1 0 0,-1 1 1 0 0,1-1-1 0 0,0 1 1 0 0,-1 0 0 0 0,1 0-1 0 0,0 0 1 0 0,0 0 0 0 0,0 1-1 0 0,0-1 1 0 0,0 1-1 0 0,0-1 1 0 0,0 1 0 0 0,0 0-1 0 0,0 0 1 0 0,0 1 0 0 0,0-1-1 0 0,0 1 1 0 0,3 0-1 0 0,-2 0-14 0 0,0 1 1 0 0,0-1-1 0 0,0 1 0 0 0,0 0 0 0 0,0 0 0 0 0,0 0 0 0 0,-1 0 0 0 0,1 1 0 0 0,-1 0 0 0 0,1-1 0 0 0,-1 1 0 0 0,0 1 0 0 0,4 4 0 0 0,2 6-301 0 0,-1 1 0 0 0,-1 0 0 0 0,0 0-1 0 0,8 30 1 0 0,3 5-2840 0 0,-14-39 706 0 0,2 0 0 0 0,7 13 0 0 0,-1-7-2799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7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1 319 9049 0 0,'0'0'9106'0'0,"6"14"-8577"0"0,1 3-382 0 0,4 9 257 0 0,10 36-1 0 0,-14-27 168 0 0,-6-22-15 0 0,-2-11 41 0 0,-1-6 309 0 0,-18-41-617 0 0,28 98-959 0 0,-5-34 710 0 0,-1 0 0 0 0,0 23 0 0 0,-2-41 32 0 0,-1-1-44 0 0,1-1 0 0 0,-1 0 0 0 0,0 1-1 0 0,0-1 1 0 0,1 0 0 0 0,-1 1-1 0 0,0-1 1 0 0,1 0 0 0 0,-1 0 0 0 0,0 0-1 0 0,1 1 1 0 0,-1-1 0 0 0,1 0 0 0 0,-1 0-1 0 0,1 0 1 0 0,0 0 0 0 0,-1-2 0 0 0,0 0 16 0 0,-5-12-55 0 0,1 0 0 0 0,0-1 0 0 0,2 1 0 0 0,-1-1 0 0 0,2 0 0 0 0,0 0 0 0 0,1 0 0 0 0,1 0 1 0 0,3-31-1 0 0,3 0-29 0 0,3 1 0 0 0,15-48 1 0 0,-20 79 27 0 0,0 0 1 0 0,2 1 0 0 0,0 0-1 0 0,0 0 1 0 0,1 0 0 0 0,15-20-1 0 0,-18 29-3 0 0,-1 0 0 0 0,1 1 0 0 0,0 0 0 0 0,1 0-1 0 0,-1 0 1 0 0,1 0 0 0 0,0 0 0 0 0,0 1-1 0 0,0 0 1 0 0,0 0 0 0 0,0 0 0 0 0,1 1-1 0 0,-1 0 1 0 0,1 0 0 0 0,0 0 0 0 0,-1 1-1 0 0,1 0 1 0 0,0 0 0 0 0,11 0 0 0 0,-15 1 6 0 0,0 0 0 0 0,1 0-1 0 0,-1 0 1 0 0,0 1 0 0 0,0-1 0 0 0,1 1 0 0 0,-1-1 0 0 0,0 1 0 0 0,0 0 0 0 0,0 0 0 0 0,0 0 0 0 0,0 0-1 0 0,0 0 1 0 0,0 0 0 0 0,0 1 0 0 0,0-1 0 0 0,2 3 0 0 0,-2-1 5 0 0,1 0-1 0 0,-1 0 0 0 0,0 0 1 0 0,-1 1-1 0 0,1-1 1 0 0,0 0-1 0 0,-1 1 1 0 0,0-1-1 0 0,0 1 1 0 0,1 4-1 0 0,0 3 6 0 0,-1 0 0 0 0,0 0-1 0 0,-1 0 1 0 0,0 1 0 0 0,-1-1-1 0 0,-3 16 1 0 0,1-13-113 0 0,-1-1-1 0 0,0 0 1 0 0,-1 0-1 0 0,-1-1 1 0 0,-10 19-1 0 0,-41 56-5449 0 0,55-85 5261 0 0,-8 11-7142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8433 0 0,'0'0'8894'0'0,"13"-10"-7856"0"0,41-32-322 0 0,-53 42-684 0 0,0-1-1 0 0,-1 0 1 0 0,1 0 0 0 0,0 1-1 0 0,0-1 1 0 0,0 1 0 0 0,0-1 0 0 0,0 1-1 0 0,0-1 1 0 0,0 1 0 0 0,0-1-1 0 0,0 1 1 0 0,0 0 0 0 0,0 0-1 0 0,0-1 1 0 0,1 1 0 0 0,-1 0-1 0 0,0 0 1 0 0,0 0 0 0 0,0 0-1 0 0,0 0 1 0 0,0 1 0 0 0,0-1-1 0 0,0 0 1 0 0,0 0 0 0 0,2 1-1 0 0,-2 0 22 0 0,0 1-1 0 0,0-1 0 0 0,0 0 0 0 0,0 0 0 0 0,0 0 0 0 0,0 1 0 0 0,-1-1 1 0 0,1 0-1 0 0,0 1 0 0 0,-1-1 0 0 0,2 4 0 0 0,-1 0 134 0 0,3 8 45 0 0,0 0 0 0 0,-2 0 0 0 0,1 0 0 0 0,-2 1 0 0 0,0-1 0 0 0,-1 21 0 0 0,1-2-63 0 0,8 259-256 0 0,-9-282-168 0 0,1 0 0 0 0,0 1 0 0 0,0-1 1 0 0,5 13-1 0 0,-6-20 55 0 0,1 0-1 0 0,0 0 1 0 0,-1 0 0 0 0,1-1 0 0 0,0 1 0 0 0,0 0-1 0 0,0 0 1 0 0,1-1 0 0 0,-1 1 0 0 0,0-1 0 0 0,1 1-1 0 0,-1-1 1 0 0,0 1 0 0 0,1-1 0 0 0,0 0 0 0 0,-1 0-1 0 0,1 0 1 0 0,0 0 0 0 0,0 0 0 0 0,-1 0 0 0 0,1 0-1 0 0,0 0 1 0 0,0-1 0 0 0,0 1 0 0 0,0-1 0 0 0,3 1-1 0 0,-3-1-367 0 0,0 0 36 0 0,0 0 1 0 0,0 1 0 0 0,-1-1 0 0 0,1 0 0 0 0,0 0 0 0 0,0-1 0 0 0,0 1 0 0 0,-1 0 0 0 0,1-1 0 0 0,0 1-1 0 0,-1-1 1 0 0,1 1 0 0 0,0-1 0 0 0,2-1 0 0 0,17-17-5610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4 176 7337 0 0,'0'0'9195'0'0,"13"-2"-8547"0"0,-2 0-509 0 0,11-2 337 0 0,-1 0 0 0 0,37-13 1 0 0,-50 14-323 0 0,0-1 1 0 0,-1 0 0 0 0,0 0 0 0 0,1-1-1 0 0,-2 0 1 0 0,1 0 0 0 0,7-7 0 0 0,-12 10-128 0 0,-1 0 0 0 0,1 1 1 0 0,0-1-1 0 0,-1 0 1 0 0,1 0-1 0 0,-1 0 0 0 0,1-1 1 0 0,-1 1-1 0 0,0 0 1 0 0,0 0-1 0 0,0-1 1 0 0,0 1-1 0 0,-1-1 0 0 0,1 1 1 0 0,-1-1-1 0 0,1 1 1 0 0,-1-1-1 0 0,0 1 0 0 0,0-1 1 0 0,0 1-1 0 0,0-1 1 0 0,0 1-1 0 0,-1-1 1 0 0,1 1-1 0 0,-1-1 0 0 0,0 1 1 0 0,1 0-1 0 0,-3-4 1 0 0,1 3-8 0 0,1 1 0 0 0,-1-1 0 0 0,0 1 1 0 0,0 0-1 0 0,0-1 0 0 0,-1 1 0 0 0,1 0 1 0 0,-1 0-1 0 0,1 1 0 0 0,-1-1 0 0 0,1 0 1 0 0,-1 1-1 0 0,0 0 0 0 0,0 0 0 0 0,0-1 1 0 0,0 2-1 0 0,0-1 0 0 0,0 0 1 0 0,0 1-1 0 0,0-1 0 0 0,0 1 0 0 0,-5 0 1 0 0,3 0 28 0 0,-1 0 0 0 0,1 0 0 0 0,-1 1 0 0 0,1 0 0 0 0,-1 0 0 0 0,1 0 0 0 0,0 1 1 0 0,0 0-1 0 0,-1 0 0 0 0,1 0 0 0 0,-8 5 0 0 0,7-2 5 0 0,1-1 0 0 0,-1 1 1 0 0,1 0-1 0 0,0 0 0 0 0,0 0 0 0 0,1 1 0 0 0,-1-1 0 0 0,1 1 1 0 0,0 0-1 0 0,1 1 0 0 0,0-1 0 0 0,0 1 0 0 0,0-1 1 0 0,1 1-1 0 0,0 0 0 0 0,-2 8 0 0 0,3-9-37 0 0,0 0 1 0 0,1 0-1 0 0,0 0 0 0 0,0 1 0 0 0,0-1 1 0 0,1 0-1 0 0,0 0 0 0 0,0 0 0 0 0,1 0 1 0 0,-1 0-1 0 0,1 0 0 0 0,1 0 0 0 0,-1-1 1 0 0,1 1-1 0 0,0-1 0 0 0,0 1 0 0 0,0-1 1 0 0,1 0-1 0 0,4 5 0 0 0,1-2-3 0 0,0 1 0 0 0,0-1 0 0 0,1-1 0 0 0,0 1 0 0 0,1-2 0 0 0,18 10 1 0 0,-6-6-392 0 0,0 0 0 0 0,32 7 1 0 0,-46-15-103 0 0,0 0 1 0 0,0-1-1 0 0,1 0 1 0 0,-1 0-1 0 0,0-1 1 0 0,0-1-1 0 0,11-1 1 0 0,-6 0-2462 0 0,29-9-1 0 0,-7 0-2672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9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12853 0 0,'0'0'6301'0'0,"4"16"-5589"0"0,39 127 412 0 0,3-17-427 0 0,-45-125-585 0 0,-1-13 439 0 0,-4-76-140 0 0,1-34-395 0 0,3 106-23 0 0,2 0 0 0 0,0 0-1 0 0,1 0 1 0 0,0 1 0 0 0,9-24 0 0 0,-11 36 2 0 0,0 0-1 0 0,0 1 1 0 0,1-1-1 0 0,-1 1 1 0 0,0-1-1 0 0,1 1 1 0 0,-1-1 0 0 0,1 1-1 0 0,0 0 1 0 0,0 0-1 0 0,0 0 1 0 0,0 0-1 0 0,0 0 1 0 0,0 0 0 0 0,1 1-1 0 0,-1-1 1 0 0,1 1-1 0 0,-1-1 1 0 0,1 1-1 0 0,-1 0 1 0 0,1 0-1 0 0,0 0 1 0 0,-1 0 0 0 0,1 1-1 0 0,0-1 1 0 0,0 1-1 0 0,0 0 1 0 0,-1 0-1 0 0,1 0 1 0 0,0 0 0 0 0,0 0-1 0 0,0 0 1 0 0,0 1-1 0 0,-1-1 1 0 0,1 1-1 0 0,0 0 1 0 0,0 0-1 0 0,4 2 1 0 0,2 2 4 0 0,0 0 1 0 0,-1 0-1 0 0,1 1 0 0 0,-1 0 1 0 0,0 0-1 0 0,-1 1 0 0 0,0 0 1 0 0,0 0-1 0 0,0 1 1 0 0,8 12-1 0 0,-5-5 11 0 0,0 2 0 0 0,-1-1 1 0 0,0 1-1 0 0,9 31 0 0 0,-12-28 266 0 0,2 31 0 0 0,-5-70-269 0 0,0-1 0 0 0,0 1 1 0 0,9-23-1 0 0,24-56-60 0 0,-29 80 86 0 0,-6 14-30 0 0,0 1 1 0 0,1-1-1 0 0,0 1 1 0 0,0-1-1 0 0,0 1 0 0 0,0-1 1 0 0,3-2-1 0 0,-4 5-7 0 0,-1 1-1 0 0,0 0 1 0 0,1-1-1 0 0,-1 1 1 0 0,1 0-1 0 0,-1-1 1 0 0,1 1 0 0 0,0 0-1 0 0,-1-1 1 0 0,1 1-1 0 0,-1 0 1 0 0,1 0-1 0 0,-1 0 1 0 0,1 0-1 0 0,0-1 1 0 0,-1 1-1 0 0,1 0 1 0 0,-1 0-1 0 0,2 0 1 0 0,-1 1-7 0 0,0-1 0 0 0,0 0 0 0 0,0 1 1 0 0,0-1-1 0 0,0 1 0 0 0,0 0 0 0 0,0-1 1 0 0,0 1-1 0 0,0-1 0 0 0,0 1 0 0 0,-1 0 1 0 0,1 0-1 0 0,0 0 0 0 0,1 1 0 0 0,46 53-2 0 0,-20-24 40 0 0,-27-31-26 0 0,-1 1 1 0 0,0-1 0 0 0,1 1-1 0 0,-1-1 1 0 0,0 1 0 0 0,1-1-1 0 0,-1 1 1 0 0,1-1 0 0 0,-1 0-1 0 0,1 1 1 0 0,-1-1 0 0 0,1 0-1 0 0,-1 1 1 0 0,1-1 0 0 0,-1 0-1 0 0,1 0 1 0 0,-1 1 0 0 0,1-1-1 0 0,-1 0 1 0 0,1 0-1 0 0,0 0 1 0 0,-1 0 0 0 0,1 0-1 0 0,-1 0 1 0 0,1 0 0 0 0,-1 0-1 0 0,1 0 1 0 0,0 0 0 0 0,-1 0-1 0 0,1 0 1 0 0,-1 0 0 0 0,1 0-1 0 0,-1-1 1 0 0,1 1 0 0 0,0 0-1 0 0,-1 0 1 0 0,1-1 0 0 0,-1 1-1 0 0,1 0 1 0 0,0-1 0 0 0,1-2 10 0 0,0 0 1 0 0,0 0-1 0 0,0 0 1 0 0,0 0 0 0 0,3-6-1 0 0,-4 6-18 0 0,0 2 1 0 0,-1 0 0 0 0,0 0 0 0 0,1 1 0 0 0,-1-1 0 0 0,0 0 1 0 0,1 0-1 0 0,-1 1 0 0 0,1-1 0 0 0,-1 0 0 0 0,1 1 0 0 0,0-1 0 0 0,-1 1 0 0 0,1-1 0 0 0,-1 1 0 0 0,1-1 0 0 0,0 1 0 0 0,0-1 0 0 0,-1 1 0 0 0,1-1 0 0 0,0 1 1 0 0,1-1-1 0 0,-1 2-6 0 0,0-1 0 0 0,-1 0 0 0 0,1 1 0 0 0,0-1 0 0 0,0 0 0 0 0,-1 1 0 0 0,1-1 0 0 0,0 1 0 0 0,-1-1 0 0 0,1 1 0 0 0,0-1-1 0 0,-1 1 1 0 0,1 0 0 0 0,-1-1 0 0 0,1 1 0 0 0,-1 0 0 0 0,1 0 0 0 0,-1-1 0 0 0,1 1 0 0 0,-1 0 0 0 0,1 1 0 0 0,6 14 35 0 0,-1 0 0 0 0,0 1 0 0 0,-2-1-1 0 0,1 1 1 0 0,-2 0 0 0 0,2 22-1 0 0,-2 6 36 0 0,-3 54 0 0 0,-6-45-341 0 0,5-48-3257 0 0,1-8 3082 0 0,1 1 0 0 0,-1-1 1 0 0,1 0-1 0 0,0 1 0 0 0,-1-1 0 0 0,1 1 1 0 0,0-1-1 0 0,0 1 0 0 0,0 0 1 0 0,2-3-1 0 0,7-9-4525 0 0,3-10-1894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126 215 9249 0 0,'0'0'6732'0'0,"14"-8"-5757"0"0,46-25-300 0 0,-44 25-220 0 0,30-9 1 0 0,-41 15-371 0 0,1 1 0 0 0,0-1 0 0 0,-1 0 0 0 0,0-1 0 0 0,1 1 0 0 0,-1-1 0 0 0,0 0 0 0 0,0 0 0 0 0,-1-1 0 0 0,1 1 0 0 0,-1-1 0 0 0,5-5-1 0 0,-8 8-55 0 0,0-1-1 0 0,0 1 1 0 0,0 0-1 0 0,0-1 1 0 0,0 1-1 0 0,0-1 1 0 0,0 1-1 0 0,-1-1 1 0 0,1 0-1 0 0,0 1 1 0 0,-1-1-1 0 0,0 0 1 0 0,1 0-1 0 0,-1 1 1 0 0,0-1-1 0 0,0 0 1 0 0,0 0-1 0 0,0 1 1 0 0,0-1-1 0 0,0 0 1 0 0,0 1-1 0 0,-1-1 1 0 0,1 0-1 0 0,-1 0 1 0 0,1 1-1 0 0,-1-1 1 0 0,0 1-1 0 0,0-1 1 0 0,1 0-1 0 0,-1 1 1 0 0,0 0-1 0 0,0-1 1 0 0,0 1-1 0 0,-2-2 1 0 0,-1 0 4 0 0,1-1 1 0 0,-1 1-1 0 0,0 0 1 0 0,-1 0-1 0 0,1 0 1 0 0,0 1-1 0 0,-1 0 1 0 0,0 0 0 0 0,1 0-1 0 0,-9-2 1 0 0,3 2 18 0 0,-1 0 1 0 0,0 1 0 0 0,0 0-1 0 0,1 1 1 0 0,-1 0 0 0 0,0 1-1 0 0,0 0 1 0 0,1 1 0 0 0,-1 0-1 0 0,1 0 1 0 0,-1 1 0 0 0,1 1-1 0 0,0 0 1 0 0,-18 9-1 0 0,21-9-34 0 0,1 0 0 0 0,-1 0 0 0 0,1 1 0 0 0,0-1-1 0 0,0 1 1 0 0,0 1 0 0 0,0-1 0 0 0,1 1-1 0 0,0 0 1 0 0,1 0 0 0 0,-1 0 0 0 0,1 1-1 0 0,0 0 1 0 0,1 0 0 0 0,-1 0 0 0 0,1 0 0 0 0,1 0-1 0 0,-1 0 1 0 0,1 1 0 0 0,1 0 0 0 0,-2 9-1 0 0,3-11-42 0 0,-1 1-1 0 0,1-1 1 0 0,0 0-1 0 0,0 1 1 0 0,1-1 0 0 0,0 0-1 0 0,0 0 1 0 0,1 1-1 0 0,0-1 1 0 0,0 0-1 0 0,0 0 1 0 0,0-1-1 0 0,1 1 1 0 0,0 0-1 0 0,0-1 1 0 0,1 0-1 0 0,0 0 1 0 0,0 0-1 0 0,0 0 1 0 0,0 0-1 0 0,1-1 1 0 0,-1 0-1 0 0,8 5 1 0 0,-2-2-192 0 0,0-1 1 0 0,0-1-1 0 0,1 0 0 0 0,-1-1 1 0 0,1 0-1 0 0,0 0 0 0 0,0-1 0 0 0,0-1 1 0 0,13 2-1 0 0,14 0-1244 0 0,52-2-1 0 0,-85-2 1309 0 0,27-1-742 0 0,0-1 0 0 0,0-2 1 0 0,0-1-1 0 0,-1-1 0 0 0,38-14 1 0 0,-36 9 1257 0 0,-1-2 1 0 0,-1-1 0 0 0,0-2 0 0 0,49-33 0 0 0,-73 44-83 0 0,0-1-1 0 0,0 1 1 0 0,-1-2 0 0 0,1 1-1 0 0,-2-1 1 0 0,1 0 0 0 0,-1 0 0 0 0,0 0-1 0 0,0-1 1 0 0,4-8 0 0 0,-7 12-175 0 0,-1 0 1 0 0,1 1 0 0 0,-1-1-1 0 0,0 0 1 0 0,0 0 0 0 0,-1 0-1 0 0,1 0 1 0 0,-1 0-1 0 0,0 0 1 0 0,0 0 0 0 0,0 0-1 0 0,0 0 1 0 0,-1 0-1 0 0,1 1 1 0 0,-1-1 0 0 0,0 0-1 0 0,0 0 1 0 0,-1 0-1 0 0,1 1 1 0 0,-1-1 0 0 0,0 0-1 0 0,0 1 1 0 0,0 0-1 0 0,-4-6 1 0 0,1 4 21 0 0,0 0 1 0 0,-1 0-1 0 0,1 1 0 0 0,-1-1 1 0 0,0 1-1 0 0,0 0 0 0 0,0 1 0 0 0,-1 0 1 0 0,1 0-1 0 0,-1 0 0 0 0,1 0 1 0 0,-1 1-1 0 0,0 1 0 0 0,0-1 1 0 0,0 1-1 0 0,-13-1 0 0 0,11 2-53 0 0,-1 0 0 0 0,1 0 0 0 0,0 1 0 0 0,0 0 0 0 0,0 1 0 0 0,0 0 0 0 0,0 0 0 0 0,0 1 0 0 0,0 0 0 0 0,0 1 0 0 0,1 0 0 0 0,-11 6 0 0 0,11-4-51 0 0,0 1 0 0 0,0-1-1 0 0,1 1 1 0 0,0 0-1 0 0,0 1 1 0 0,1 0 0 0 0,0 0-1 0 0,1 0 1 0 0,-1 1 0 0 0,2 0-1 0 0,-8 16 1 0 0,10-20-25 0 0,1 1 1 0 0,-1-1 0 0 0,1 1-1 0 0,0-1 1 0 0,0 1 0 0 0,1 0-1 0 0,0-1 1 0 0,0 1-1 0 0,1 10 1 0 0,0-12-6 0 0,0 0 1 0 0,0 0-1 0 0,1 0 1 0 0,-1 0-1 0 0,1 0 1 0 0,0 0-1 0 0,0-1 1 0 0,0 1-1 0 0,0-1 1 0 0,1 1-1 0 0,-1-1 1 0 0,1 0-1 0 0,0 0 1 0 0,5 4-1 0 0,-4-4-15 0 0,1 0-1 0 0,-1 0 1 0 0,1-1-1 0 0,-1 1 1 0 0,1-1 0 0 0,0 0-1 0 0,0-1 1 0 0,0 1-1 0 0,0-1 1 0 0,1 0-1 0 0,-1 0 1 0 0,0 0 0 0 0,0-1-1 0 0,1 0 1 0 0,-1 0-1 0 0,0 0 1 0 0,0-1 0 0 0,10-2-1 0 0,-3 0-17 0 0,-1 0-1 0 0,1-1 0 0 0,-1 0 1 0 0,0-1-1 0 0,0-1 1 0 0,-1 1-1 0 0,13-10 1 0 0,-5 0 26 0 0,0 0 0 0 0,-1-2 0 0 0,23-27 1 0 0,15-15 1023 0 0,-55 59-998 0 0,0 0 0 0 0,1-1 0 0 0,-1 1 0 0 0,0 0 0 0 0,1 0 0 0 0,-1-1 0 0 0,0 1 0 0 0,1 0 0 0 0,-1 0 0 0 0,1 0 0 0 0,-1 0 0 0 0,0-1 0 0 0,1 1 0 0 0,-1 0 0 0 0,1 0 0 0 0,-1 0 0 0 0,0 0 0 0 0,1 0 0 0 0,-1 0 0 0 0,1 0 0 0 0,-1 0 0 0 0,1 0 0 0 0,-1 0 0 0 0,0 0 0 0 0,1 1 0 0 0,-1-1 0 0 0,1 0 0 0 0,-1 0 0 0 0,0 0 0 0 0,1 0 0 0 0,-1 1 0 0 0,0-1 0 0 0,1 0 0 0 0,-1 0 0 0 0,0 1 0 0 0,1-1 0 0 0,-1 1 0 0 0,12 15 88 0 0,-9-11 12 0 0,68 92 675 0 0,31 49-834 0 0,-99-141-218 0 0,0 0 0 0 0,0 0-1 0 0,-1 0 1 0 0,0 1-1 0 0,0-1 1 0 0,0 0-1 0 0,-1 1 1 0 0,0-1-1 0 0,0 1 1 0 0,1 8 0 0 0,-2-13 152 0 0,-1-1 0 0 0,1 1 0 0 0,0-1 1 0 0,0 0-1 0 0,0 1 0 0 0,0-1 0 0 0,-1 0 1 0 0,1 0-1 0 0,0 1 0 0 0,0-1 0 0 0,-1 0 1 0 0,1 1-1 0 0,0-1 0 0 0,-1 0 0 0 0,1 0 1 0 0,0 0-1 0 0,-1 1 0 0 0,1-1 0 0 0,0 0 1 0 0,-1 0-1 0 0,1 0 0 0 0,0 0 0 0 0,-1 0 1 0 0,1 0-1 0 0,-1 1 0 0 0,1-1 0 0 0,0 0 1 0 0,-1 0-1 0 0,1 0 0 0 0,0 0 0 0 0,-1-1 1 0 0,-17-1-5737 0 0,2-8 150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0 212 4592 0 0,'0'0'12291'0'0,"15"-3"-12116"0"0,4-1-115 0 0,-7 1-22 0 0,1 0 1 0 0,0 1 0 0 0,0 1-1 0 0,20 0 1 0 0,5 1-6 0 0,15 1-126 0 0,0-3-1 0 0,54-8 1 0 0,-83 6-102 0 0,124-26-1849 0 0,-125 24 1914 0 0,1-2 0 0 0,-1 0 0 0 0,0-2 0 0 0,23-14 0 0 0,-44 23 219 0 0,0 0-1 0 0,0 0 0 0 0,-1-1 1 0 0,1 1-1 0 0,0-1 0 0 0,-1 1 1 0 0,1-1-1 0 0,-1 0 0 0 0,0 1 1 0 0,1-1-1 0 0,-1 0 1 0 0,0 0-1 0 0,0 0 0 0 0,0 0 1 0 0,0 0-1 0 0,-1 0 0 0 0,1-1 1 0 0,0-2-1 0 0,-1 4 5 0 0,0-1 0 0 0,0 0 1 0 0,0 1-1 0 0,0-1 0 0 0,0 1 0 0 0,0-1 0 0 0,0 1 1 0 0,-1-1-1 0 0,1 1 0 0 0,-1-1 0 0 0,1 1 0 0 0,-1-1 1 0 0,1 1-1 0 0,-1-1 0 0 0,0 1 0 0 0,0 0 0 0 0,0-1 1 0 0,0 1-1 0 0,0 0 0 0 0,0 0 0 0 0,0 0 0 0 0,0 0 1 0 0,0 0-1 0 0,0 0 0 0 0,-1 0 0 0 0,1 0 1 0 0,-3-1-1 0 0,-4-1 27 0 0,0-1-1 0 0,0 1 1 0 0,-1 1 0 0 0,1 0 0 0 0,-1 0 0 0 0,0 0 0 0 0,0 1 0 0 0,0 1 0 0 0,1-1 0 0 0,-1 1 0 0 0,-15 3-1 0 0,8-1 24 0 0,-1 1 0 0 0,1 1-1 0 0,1 0 1 0 0,-1 2-1 0 0,-20 9 1 0 0,29-11-108 0 0,0 0-1 0 0,1 0 1 0 0,-1 1 0 0 0,1-1-1 0 0,0 1 1 0 0,0 1 0 0 0,1-1-1 0 0,0 1 1 0 0,0 0 0 0 0,0 1-1 0 0,0-1 1 0 0,-3 8 0 0 0,6-11-37 0 0,1 0 0 0 0,-1 1 0 0 0,1-1 0 0 0,-1 1 0 0 0,1-1 0 0 0,0 1 0 0 0,0-1 1 0 0,1 1-1 0 0,-1 0 0 0 0,1-1 0 0 0,-1 1 0 0 0,1 0 0 0 0,1-1 0 0 0,-1 1 0 0 0,0 0 1 0 0,1-1-1 0 0,0 1 0 0 0,0 0 0 0 0,0-1 0 0 0,0 1 0 0 0,0-1 0 0 0,1 0 0 0 0,-1 1 0 0 0,1-1 1 0 0,0 0-1 0 0,0 0 0 0 0,3 3 0 0 0,-1-2 15 0 0,0-1-1 0 0,0 0 1 0 0,0 0-1 0 0,0 0 1 0 0,1 0-1 0 0,-1-1 1 0 0,1 0 0 0 0,0 0-1 0 0,-1 0 1 0 0,1 0-1 0 0,0-1 1 0 0,0 0 0 0 0,0 0-1 0 0,0 0 1 0 0,0-1-1 0 0,9 0 1 0 0,-4 0 12 0 0,0 0 0 0 0,0-1 1 0 0,0 0-1 0 0,0-1 0 0 0,0 0 0 0 0,-1-1 1 0 0,15-6-1 0 0,-4 0 90 0 0,0 0 0 0 0,-1-2 0 0 0,-1 0 0 0 0,34-27 0 0 0,-51 37-77 0 0,-1 0-1 0 0,1 1 1 0 0,-1-1-1 0 0,1 1 1 0 0,-1-1-1 0 0,1 1 1 0 0,0-1-1 0 0,-1 1 1 0 0,1-1-1 0 0,0 1 1 0 0,-1 0-1 0 0,1-1 1 0 0,0 1-1 0 0,-1 0 1 0 0,1-1-1 0 0,0 1 1 0 0,0 0-1 0 0,1 0 1 0 0,-1 0-23 0 0,0 1 1 0 0,-1 0-1 0 0,1-1 1 0 0,0 1-1 0 0,-1 0 1 0 0,1 0-1 0 0,0-1 1 0 0,-1 1 0 0 0,1 0-1 0 0,-1 0 1 0 0,1 0-1 0 0,-1 0 1 0 0,1 1-1 0 0,1 1-101 0 0,3 7-104 0 0,0 0 0 0 0,-1 0 0 0 0,0 0 0 0 0,0 1 0 0 0,-1 0 0 0 0,2 11 0 0 0,-2 18-9391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5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8825 0 0,'0'0'9986'0'0,"-1"14"-9647"0"0,1-8-292 0 0,1 96 424 0 0,4-51-807 0 0,3-1 0 0 0,2 0 1 0 0,28 84-1 0 0,-35-126-115 0 0,-1-4-459 0 0,-1 1 0 0 0,1 0-1 0 0,-1-1 1 0 0,0 1 0 0 0,0 6-1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10349 0 0,'0'0'9021'0'0,"17"-8"-8490"0"0,-12 6-492 0 0,14-8 116 0 0,2 2 1 0 0,-1 0-1 0 0,1 1 1 0 0,0 2 0 0 0,23-5-1 0 0,290-32 1123 0 0,242-11-1686 0 0,-467 53-1701 0 0,-108-1 1975 0 0,0 1 0 0 0,0 0 0 0 0,-1 0 0 0 0,1 0 1 0 0,0 0-1 0 0,0 0 0 0 0,0 0 0 0 0,0 1 0 0 0,0-1 0 0 0,0 0 0 0 0,0 0 0 0 0,0 1 0 0 0,0-1 0 0 0,0 0 0 0 0,0 1 0 0 0,-1-1 0 0 0,1 1 0 0 0,0-1 0 0 0,0 1 0 0 0,0-1 0 0 0,-1 1 0 0 0,1 0 0 0 0,1 0 0 0 0,-2 0-70 0 0,-1 0 1 0 0,1 0-1 0 0,0 0 0 0 0,0-1 1 0 0,0 1-1 0 0,0 0 1 0 0,0 0-1 0 0,-1 0 1 0 0,1-1-1 0 0,0 1 1 0 0,-1 0-1 0 0,1 0 1 0 0,0-1-1 0 0,-1 1 1 0 0,1 0-1 0 0,-1-1 0 0 0,1 1 1 0 0,-1-1-1 0 0,0 1 1 0 0,1 0-1 0 0,-1-1 1 0 0,0 1-1 0 0,1-1 1 0 0,-1 0-1 0 0,0 1 1 0 0,0 0-1 0 0,-15 9-4566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1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1 238 10105 0 0,'0'0'9601'0'0,"15"5"-8821"0"0,-5 0-690 0 0,1-2 0 0 0,0 1-1 0 0,0-2 1 0 0,0 1 0 0 0,0-2 0 0 0,0 1 0 0 0,0-1-1 0 0,0-1 1 0 0,0 0 0 0 0,19-3 0 0 0,268-62 772 0 0,-8 1-792 0 0,17 7-264 0 0,-287 53 98 0 0,44-10-162 0 0,-56 12-4 0 0,0-1 0 0 0,0 0 0 0 0,-1 0 0 0 0,1 0 0 0 0,11-8 0 0 0,-19 11 216 0 0,0 0-1 0 0,0-1 1 0 0,1 1 0 0 0,-1 0-1 0 0,0 0 1 0 0,1 0 0 0 0,-1 0-1 0 0,0-1 1 0 0,0 1 0 0 0,1 0 0 0 0,-1 0-1 0 0,0-1 1 0 0,0 1 0 0 0,0 0-1 0 0,0-1 1 0 0,1 1 0 0 0,-1 0-1 0 0,0 0 1 0 0,0-1 0 0 0,0 1 0 0 0,0 0-1 0 0,0-1 1 0 0,0 1 0 0 0,0 0-1 0 0,0-1 1 0 0,0 1 0 0 0,0 0-1 0 0,0-1 1 0 0,0 1 0 0 0,0-1 0 0 0,-8-5-1290 0 0,-16 0-1683 0 0,22 6 2648 0 0,-21-4-3724 0 0,-11-2-1215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77 13565 0 0,'0'0'3620'0'0,"-7"-13"-2270"0"0,-21-37-103 0 0,17 38-370 0 0,11 12-860 0 0,0-1 0 0 0,0 1 0 0 0,-1 0 1 0 0,1 0-1 0 0,0 0 0 0 0,0 0 0 0 0,-1 0 1 0 0,1-1-1 0 0,0 1 0 0 0,-1 0 0 0 0,1 0 1 0 0,0 0-1 0 0,0 0 0 0 0,-1 0 0 0 0,1 0 1 0 0,0 0-1 0 0,-1 0 0 0 0,1 0 0 0 0,0 0 1 0 0,0 0-1 0 0,-1 0 0 0 0,1 0 0 0 0,0 0 1 0 0,-1 1-1 0 0,0-1-2 0 0,1 1 0 0 0,-1 0 1 0 0,0-1-1 0 0,1 1 0 0 0,-1 0 0 0 0,1 0 1 0 0,-1-1-1 0 0,1 1 0 0 0,-1 0 0 0 0,1 0 1 0 0,0 0-1 0 0,-1 0 0 0 0,1 1 0 0 0,-1 1 43 0 0,-18 39 511 0 0,-18 66 0 0 0,-4 47 4 0 0,20-59-380 0 0,3 1 0 0 0,5 0 0 0 0,-1 141 0 0 0,31 59-23 0 0,-16-294-170 0 0,3 76-2412 0 0,-9-78-2316 0 0,4-1 4074 0 0,0 0-1 0 0,0 0 0 0 0,0 0 0 0 0,0 0 0 0 0,1-1 0 0 0,-1 1 0 0 0,0 0 0 0 0,-1-1 0 0 0,-8-9-5729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2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98 6461 0 0,'0'0'6137'0'0,"-4"-12"-5028"0"0,-14-38 147 0 0,18 48-1152 0 0,-1 0-1 0 0,0 0 1 0 0,-1 0 0 0 0,1 0-1 0 0,0 0 1 0 0,0 0-1 0 0,-1 0 1 0 0,1 0-1 0 0,-1 1 1 0 0,0-1 0 0 0,1 1-1 0 0,-1-1 1 0 0,0 1-1 0 0,0 0 1 0 0,0 0-1 0 0,0-1 1 0 0,-3 0-1 0 0,1 1 13 0 0,-1 0-1 0 0,0 0 1 0 0,1 0-1 0 0,-1 1 0 0 0,-8-1 1 0 0,3 1-6 0 0,-1 0 49 0 0,0 0-1 0 0,0 1 1 0 0,0 1-1 0 0,0 0 1 0 0,0 0-1 0 0,1 1 0 0 0,-18 6 1 0 0,-4 5 408 0 0,-31 19 1 0 0,54-28-460 0 0,3-2-46 0 0,1 1 1 0 0,-1-1-1 0 0,1 1 0 0 0,0 0 0 0 0,1 0 1 0 0,-1 1-1 0 0,-5 6 0 0 0,9-10-56 0 0,0 0 1 0 0,0 0-1 0 0,0 1 0 0 0,0-1 0 0 0,0 0 0 0 0,1 1 0 0 0,-1-1 1 0 0,1 1-1 0 0,-1-1 0 0 0,1 1 0 0 0,-1-1 0 0 0,1 1 0 0 0,0-1 1 0 0,-1 1-1 0 0,1-1 0 0 0,0 1 0 0 0,0-1 0 0 0,0 1 1 0 0,0 0-1 0 0,1-1 0 0 0,-1 1 0 0 0,0-1 0 0 0,1 1 0 0 0,-1-1 1 0 0,1 1-1 0 0,-1-1 0 0 0,1 1 0 0 0,0-1 0 0 0,-1 0 0 0 0,1 1 1 0 0,0-1-1 0 0,0 0 0 0 0,0 0 0 0 0,2 3 0 0 0,4 1 18 0 0,0 1 1 0 0,0-1-1 0 0,0 0 0 0 0,1-1 0 0 0,12 7 0 0 0,45 14 29 0 0,-35-15-55 0 0,7 4 12 0 0,3 0 96 0 0,0 2-1 0 0,-1 1 1 0 0,51 32-1 0 0,-66-30 91 0 0,-23-19-155 0 0,0 1-1 0 0,0 0 1 0 0,0 0 0 0 0,0 0 0 0 0,0 0-1 0 0,0 0 1 0 0,0 0 0 0 0,-1 0 0 0 0,1 0-1 0 0,0 0 1 0 0,-1 1 0 0 0,1-1 0 0 0,-1 0-1 0 0,1 0 1 0 0,-1 0 0 0 0,0 1 0 0 0,1-1 0 0 0,-1 0-1 0 0,0 3 1 0 0,-1-3 44 0 0,0 0 1 0 0,-1 0-1 0 0,1 0 0 0 0,0 0 1 0 0,-1-1-1 0 0,1 1 0 0 0,-1 0 1 0 0,1-1-1 0 0,-1 1 0 0 0,1-1 1 0 0,-1 1-1 0 0,1-1 0 0 0,-1 0 1 0 0,0 0-1 0 0,-1 0 0 0 0,-2 1 72 0 0,-36 7-28 0 0,0-2 0 0 0,0-1 0 0 0,-67-3 0 0 0,92-2-1107 0 0,-1-2 1 0 0,1 0 0 0 0,-29-7 0 0 0,70 13-11234 0 0,-11-2 7915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285 245 1016 0 0,'0'0'10906'0'0,"7"-15"-8929"0"0,21-47-207 0 0,-27 59-1638 0 0,0 1 0 0 0,0-1-1 0 0,0 0 1 0 0,-1 1 0 0 0,1-1 0 0 0,-1 0 0 0 0,1 0 0 0 0,-1 0 0 0 0,0 1 0 0 0,0-1 0 0 0,0 0 0 0 0,-1 0 0 0 0,1 0-1 0 0,-1 1 1 0 0,1-1 0 0 0,-1 0 0 0 0,0 1 0 0 0,0-1 0 0 0,0 1 0 0 0,-1-1 0 0 0,1 1 0 0 0,0-1 0 0 0,-3-2 0 0 0,0 0 77 0 0,-1 1 0 0 0,1 0 1 0 0,-1 0-1 0 0,0 0 1 0 0,0 0-1 0 0,-1 1 0 0 0,-7-4 1 0 0,4 2-49 0 0,1 2 1 0 0,-1-1 0 0 0,0 1-1 0 0,-1 1 1 0 0,1-1-1 0 0,0 2 1 0 0,-1-1-1 0 0,1 1 1 0 0,-1 1 0 0 0,0 0-1 0 0,1 0 1 0 0,-14 2-1 0 0,15 0-105 0 0,1-1 0 0 0,0 1 0 0 0,0 0-1 0 0,0 0 1 0 0,0 1 0 0 0,1 0 0 0 0,-1 0 0 0 0,1 0-1 0 0,-1 1 1 0 0,1 0 0 0 0,0 1 0 0 0,1-1 0 0 0,-1 1-1 0 0,1 0 1 0 0,0 0 0 0 0,-9 12 0 0 0,12-14-52 0 0,0-1-1 0 0,1 1 1 0 0,-1 0 0 0 0,1 0-1 0 0,-1 0 1 0 0,1 0 0 0 0,0 1 0 0 0,0-1-1 0 0,1 0 1 0 0,-1 0 0 0 0,1 1-1 0 0,-1-1 1 0 0,1 0 0 0 0,0 1 0 0 0,0-1-1 0 0,0 0 1 0 0,1 1 0 0 0,0 3-1 0 0,1-3-3 0 0,-1 0 0 0 0,1 0 0 0 0,0 0-1 0 0,0 0 1 0 0,0 0 0 0 0,1-1 0 0 0,-1 1 0 0 0,1-1-1 0 0,0 1 1 0 0,0-1 0 0 0,0 0 0 0 0,0 0-1 0 0,6 3 1 0 0,11 7-297 0 0,1-1-1 0 0,0 0 0 0 0,1-2 1 0 0,1 0-1 0 0,-1-2 1 0 0,1 0-1 0 0,39 7 0 0 0,-58-14-332 0 0,0-1 0 0 0,1 1 0 0 0,-1-1 0 0 0,0 1 0 0 0,1-1 0 0 0,-1-1 0 0 0,6 0 0 0 0,-8 1 188 0 0,0-1-1 0 0,0 0 0 0 0,0 0 0 0 0,0 0 0 0 0,0 0 0 0 0,0 0 0 0 0,0 0 0 0 0,0 0 1 0 0,-1-1-1 0 0,1 1 0 0 0,0-1 0 0 0,-1 1 0 0 0,1-1 0 0 0,-1 0 0 0 0,3-3 0 0 0,0-1-353 0 0,0-1 0 0 0,-1 1-1 0 0,5-13 1 0 0,5-22 1260 0 0,-10 28 1007 0 0,1 0 0 0 0,11-24 0 0 0,-12 33-1175 0 0,-1 0 0 0 0,1-1 1 0 0,0 1-1 0 0,0 0 0 0 0,1 0 0 0 0,-1 1 0 0 0,1-1 1 0 0,-1 1-1 0 0,1 0 0 0 0,0 0 0 0 0,8-5 0 0 0,-5 5-56 0 0,1 0-1 0 0,-1 0 0 0 0,1 0 1 0 0,-1 1-1 0 0,1 0 0 0 0,0 0 1 0 0,0 1-1 0 0,-1 0 1 0 0,1 1-1 0 0,0-1 0 0 0,0 2 1 0 0,0-1-1 0 0,0 1 0 0 0,0 0 1 0 0,0 1-1 0 0,0 0 0 0 0,-1 0 1 0 0,9 4-1 0 0,-6-3-98 0 0,-1 2 0 0 0,-1-1-1 0 0,1 1 1 0 0,-1 0 0 0 0,0 1-1 0 0,0 0 1 0 0,0 0 0 0 0,-1 1 0 0 0,0 0-1 0 0,0 0 1 0 0,-1 1 0 0 0,0-1-1 0 0,0 1 1 0 0,6 13 0 0 0,-1 0-32 0 0,-2 0 1 0 0,0 1-1 0 0,10 45 0 0 0,-20-69-58 0 0,-5-16-141 0 0,-8-27-1 0 0,11 28 87 0 0,1 0-1 0 0,1 0 0 0 0,1-22 0 0 0,0 31 6 0 0,1-1-1 0 0,0 1 0 0 0,1-1 0 0 0,0 1 1 0 0,0 0-1 0 0,0 0 0 0 0,1 0 0 0 0,6-12 1 0 0,-7 18 8 0 0,-1-1 0 0 0,1 1 0 0 0,-1 0 0 0 0,1 0 0 0 0,0 0 1 0 0,0 0-1 0 0,0 0 0 0 0,0 0 0 0 0,0 0 0 0 0,1 1 0 0 0,-1-1 1 0 0,0 1-1 0 0,1-1 0 0 0,-1 1 0 0 0,5-1 0 0 0,-3 1 6 0 0,0 0 0 0 0,0 0 0 0 0,0 1-1 0 0,0 0 1 0 0,0-1 0 0 0,0 1 0 0 0,0 1-1 0 0,1-1 1 0 0,4 2 0 0 0,7 2 32 0 0,-1 1 0 0 0,0 1 0 0 0,0 0 0 0 0,17 11 0 0 0,-22-12-27 0 0,8 4 5 0 0,-1 1 0 0 0,28 22 0 0 0,-39-28-27 0 0,0 1 1 0 0,-1 0-1 0 0,0 0 1 0 0,0 1 0 0 0,0-1-1 0 0,-1 1 1 0 0,0 0 0 0 0,0 0-1 0 0,0 1 1 0 0,-1-1-1 0 0,3 7 1 0 0,-5-9-8 0 0,1 1 52 0 0,-3-7 49 0 0,0-11-50 0 0,0-2-31 0 0,2 1 0 0 0,0 0-1 0 0,1-1 1 0 0,0 1 0 0 0,1 0 0 0 0,0 0-1 0 0,2 1 1 0 0,-1-1 0 0 0,2 1 0 0 0,0 0-1 0 0,0 0 1 0 0,10-14 0 0 0,-15 25 17 0 0,1-1 0 0 0,0 1-1 0 0,0 0 1 0 0,0-1 0 0 0,0 1-1 0 0,0 0 1 0 0,0 0 0 0 0,1 1 0 0 0,-1-1-1 0 0,1 0 1 0 0,-1 1 0 0 0,1-1 0 0 0,0 1-1 0 0,-1 0 1 0 0,1 0 0 0 0,0 0 0 0 0,0 0-1 0 0,0 0 1 0 0,3 0 0 0 0,-2 1 0 0 0,-1 1 1 0 0,0-1-1 0 0,1 0 1 0 0,-1 1-1 0 0,0 0 0 0 0,1-1 1 0 0,-1 1-1 0 0,0 1 1 0 0,0-1-1 0 0,0 0 1 0 0,0 1-1 0 0,0-1 0 0 0,0 1 1 0 0,0 0-1 0 0,0 0 1 0 0,3 4-1 0 0,2 1-62 0 0,-2 1 0 0 0,1-1-1 0 0,-1 1 1 0 0,0 0 0 0 0,-1 1 0 0 0,0-1-1 0 0,0 1 1 0 0,-1 0 0 0 0,4 12 0 0 0,2 12-1039 0 0,9 47 0 0 0,-13-47-3537 0 0,13 37 0 0 0,-10-53-199 0 0,3-4-1686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1 719 3676 0 0,'0'0'14532'0'0,"16"15"-13649"0"0,52 49-153 0 0,-30-27 297 0 0,62 77-1 0 0,-95-108-978 0 0,1 1-1 0 0,-1 0 1 0 0,-1 0-1 0 0,1 0 1 0 0,-1 1-1 0 0,0 0 1 0 0,-1 0-1 0 0,5 13 1 0 0,-8-21-43 0 0,0 0 0 0 0,0 0 1 0 0,0 0-1 0 0,0 0 0 0 0,-1 1 0 0 0,1-1 0 0 0,0 0 0 0 0,0 0 1 0 0,0 0-1 0 0,0 0 0 0 0,0 1 0 0 0,0-1 0 0 0,0 0 0 0 0,0 0 1 0 0,0 0-1 0 0,0 0 0 0 0,0 0 0 0 0,-1 0 0 0 0,1 1 0 0 0,0-1 1 0 0,0 0-1 0 0,0 0 0 0 0,0 0 0 0 0,0 0 0 0 0,-1 0 0 0 0,1 0 1 0 0,0 0-1 0 0,0 0 0 0 0,0 0 0 0 0,0 0 0 0 0,0 0 0 0 0,-1 0 1 0 0,1 0-1 0 0,0 0 0 0 0,0 0 0 0 0,0 0 0 0 0,0 0 0 0 0,-1 0 1 0 0,1 0-1 0 0,0 0 0 0 0,0 0 0 0 0,0 0 0 0 0,0 0 0 0 0,-1 0 1 0 0,-8-2 279 0 0,0-3-147 0 0,0 0 1 0 0,0-1-1 0 0,0 0 0 0 0,1 0 1 0 0,-12-12-1 0 0,-34-40-20 0 0,43 43-104 0 0,0 1 1 0 0,1-2-1 0 0,1 1 0 0 0,0-2 0 0 0,1 1 0 0 0,-8-25 1 0 0,8 17-16 0 0,2-1-1 0 0,0 0 1 0 0,2 0 0 0 0,-1-26 0 0 0,4-11-83 0 0,2 0-1 0 0,20-121 0 0 0,-17 162 71 0 0,3-29-20 0 0,2 0 0 0 0,20-60-1 0 0,-27 103 39 0 0,0 1 0 0 0,1-1 0 0 0,0 1 0 0 0,1-1 0 0 0,0 1-1 0 0,-1 0 1 0 0,2 1 0 0 0,-1-1 0 0 0,1 1 0 0 0,0 0-1 0 0,0 0 1 0 0,9-7 0 0 0,-9 9-2 0 0,0 0-1 0 0,-1 1 1 0 0,1 0 0 0 0,0 0 0 0 0,0 0-1 0 0,0 1 1 0 0,0-1 0 0 0,0 1-1 0 0,0 0 1 0 0,1 1 0 0 0,-1-1-1 0 0,0 1 1 0 0,1 0 0 0 0,-1 1-1 0 0,0-1 1 0 0,0 1 0 0 0,9 2-1 0 0,-7-1 7 0 0,-1 1-1 0 0,1 0 0 0 0,0 0 0 0 0,-1 0 0 0 0,1 1 0 0 0,-1 0 0 0 0,0 0 0 0 0,-1 1 0 0 0,1 0 0 0 0,-1 0 0 0 0,1 0 0 0 0,-2 0 0 0 0,1 1 0 0 0,-1 0 0 0 0,1 0 0 0 0,-1 0 0 0 0,5 12 0 0 0,-1-1 10 0 0,-1 1-1 0 0,-1-1 1 0 0,0 1 0 0 0,-1 0-1 0 0,4 34 1 0 0,-6-27-252 0 0,-1-1 0 0 0,-1 0-1 0 0,-2 1 1 0 0,0-1 0 0 0,-2 0 0 0 0,0 1-1 0 0,-2-1 1 0 0,-1-1 0 0 0,0 1 0 0 0,-2-1 0 0 0,-18 37-1 0 0,19-46-427 0 0,-11 23-1762 0 0,2-16-3668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0 425 3968 0 0,'0'0'14790'0'0,"15"-6"-14032"0"0,20-6-319 0 0,0 2 0 0 0,47-8 0 0 0,662-102 1557 0 0,55-9-1628 0 0,-703 113-719 0 0,137-42 1 0 0,-220 54 204 0 0,29-11-281 0 0,-39 14 335 0 0,0-1 1 0 0,0 1-1 0 0,0-1 0 0 0,0 0 0 0 0,-1 0 1 0 0,1 0-1 0 0,0 0 0 0 0,-1-1 1 0 0,5-4-1 0 0,-7 7 69 0 0,0 0 0 0 0,0-1-1 0 0,0 1 1 0 0,1 0 0 0 0,-1 0 0 0 0,0 0 0 0 0,0-1 0 0 0,0 1 0 0 0,0 0-1 0 0,0 0 1 0 0,1-1 0 0 0,-1 1 0 0 0,0 0 0 0 0,0 0 0 0 0,0-1 0 0 0,0 1-1 0 0,0 0 1 0 0,0-1 0 0 0,0 1 0 0 0,0 0 0 0 0,0 0 0 0 0,0-1 0 0 0,0 1-1 0 0,0 0 1 0 0,0 0 0 0 0,0-1 0 0 0,0 1 0 0 0,0 0 0 0 0,0-1 0 0 0,0 1-1 0 0,-1 0 1 0 0,1 0 0 0 0,0-1 0 0 0,0 1 0 0 0,0 0 0 0 0,0 0 0 0 0,0 0-1 0 0,-1-1 1 0 0,1 1 0 0 0,0 0 0 0 0,0 0 0 0 0,0 0 0 0 0,-1-1 0 0 0,1 1-1 0 0,0 0 1 0 0,0 0 0 0 0,-1 0 0 0 0,1 0 0 0 0,0 0 0 0 0,0 0 0 0 0,-1 0-1 0 0,1-1 1 0 0,0 1 0 0 0,-1 0 0 0 0,1 0 0 0 0,-21-1-1255 0 0,16 2 986 0 0,-28 0-1699 0 0,1 2-1 0 0,-1 1 0 0 0,-32 9 0 0 0,15-3-1538 0 0,-37 6-2573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4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5793 0 0,'0'0'2352'0'0,"86"19"-2844"0"0,-68-19-1252 0 0,0 3-1473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5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10937 0 0,'0'0'9114'0'0,"7"-15"-8102"0"0,-6 11-965 0 0,1-2 6 0 0,0 1 1 0 0,1-1-1 0 0,-1 1 0 0 0,1-1 0 0 0,0 1 0 0 0,1 0 1 0 0,0 0-1 0 0,-1 0 0 0 0,1 0 0 0 0,1 1 0 0 0,-1 0 1 0 0,1 0-1 0 0,-1 0 0 0 0,1 0 0 0 0,0 1 0 0 0,1-1 0 0 0,-1 1 1 0 0,1 1-1 0 0,9-5 0 0 0,624-153 1397 0 0,-180 92-1290 0 0,2 30-216 0 0,-454 38 54 0 0,143-14-1461 0 0,-202 24-3711 0 0,-49 20 1976 0 0,51-14 1407 0 0,-109 32-4820 0 0,53-13 2306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232 174 4012 0 0,'-24'8'994'0'0,"-70"22"3618"0"0,68-24-3022 0 0,14-4-661 0 0,1 1 0 0 0,0 0 0 0 0,0 0 0 0 0,0 1 0 0 0,-19 10 0 0 0,30-14-903 0 0,0 0 0 0 0,-1 0 0 0 0,1 0 1 0 0,0 0-1 0 0,0 0 0 0 0,0 0 0 0 0,0 1 0 0 0,0-1 0 0 0,0 0 0 0 0,0 0 0 0 0,0 0 0 0 0,0 0 0 0 0,0 0 1 0 0,0 0-1 0 0,0 0 0 0 0,-1 0 0 0 0,1 0 0 0 0,0 0 0 0 0,0 0 0 0 0,0 0 0 0 0,0 0 0 0 0,0 0 0 0 0,0 1 0 0 0,0-1 1 0 0,0 0-1 0 0,0 0 0 0 0,0 0 0 0 0,0 0 0 0 0,0 0 0 0 0,0 0 0 0 0,0 0 0 0 0,0 0 0 0 0,0 0 0 0 0,0 0 1 0 0,0 1-1 0 0,0-1 0 0 0,0 0 0 0 0,0 0 0 0 0,0 0 0 0 0,0 0 0 0 0,0 0 0 0 0,0 0 0 0 0,0 0 0 0 0,0 0 0 0 0,0 0 1 0 0,1 0-1 0 0,-1 0 0 0 0,0 1 0 0 0,0-1 0 0 0,0 0 0 0 0,0 0 0 0 0,0 0 0 0 0,0 0 0 0 0,0 0 0 0 0,0 0 1 0 0,0 0-1 0 0,0 0 0 0 0,0 0 0 0 0,0 0 0 0 0,0 0 0 0 0,1 0 0 0 0,-1 0 0 0 0,0 0 0 0 0,0 0 0 0 0,0 0 0 0 0,0 0 1 0 0,0 0-1 0 0,8 1 613 0 0,17 0 205 0 0,0-1 0 0 0,46-6 0 0 0,51-17-119 0 0,-87 15-510 0 0,593-98 1059 0 0,4 31-1126 0 0,-565 68-164 0 0,141-16-1333 0 0,-180 19 51 0 0,-25 3 510 0 0,-4 2-51 0 0,-15 1-718 0 0,-5 1-467 0 0,1 1 0 0 0,-24 9 0 0 0,-4 1-2134 0 0,-33 8-2527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5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11761 0 0,'0'0'5621'0'0,"18"-12"-4851"0"0,63-37-213 0 0,-76 47-500 0 0,1-1 0 0 0,-1 1 0 0 0,1 0 0 0 0,0 0 0 0 0,0 1 0 0 0,0-1 0 0 0,0 2 0 0 0,1-1 0 0 0,-1 0 0 0 0,0 1 1 0 0,0 0-1 0 0,10 2 0 0 0,0-1 60 0 0,2 1-38 0 0,0 0 0 0 0,0 1 0 0 0,0 1 0 0 0,-1 0 0 0 0,1 2 0 0 0,-1 0 0 0 0,-1 1 0 0 0,1 0 0 0 0,-1 2 0 0 0,0 0 0 0 0,-1 0 0 0 0,0 2 0 0 0,-1-1 0 0 0,25 26 0 0 0,-29-26-38 0 0,-1 0 0 0 0,0 1 0 0 0,-1 0 1 0 0,0 0-1 0 0,0 1 0 0 0,-2 0 0 0 0,1 0 1 0 0,-2 1-1 0 0,1-1 0 0 0,-2 1 0 0 0,0 1 0 0 0,0-1 1 0 0,-1 0-1 0 0,-1 1 0 0 0,0 0 0 0 0,-1-1 1 0 0,-1 1-1 0 0,0 0 0 0 0,-1 0 0 0 0,-2 15 1 0 0,0-18 10 0 0,0-1 1 0 0,0 0-1 0 0,-1 1 0 0 0,0-1 1 0 0,-1 0-1 0 0,0-1 1 0 0,-1 1-1 0 0,0-1 1 0 0,0 0-1 0 0,-1-1 1 0 0,-1 1-1 0 0,1-1 0 0 0,-1-1 1 0 0,-14 11-1 0 0,12-10-157 0 0,0-1-1 0 0,0 0 1 0 0,-1-1-1 0 0,0-1 1 0 0,0 1-1 0 0,0-2 1 0 0,-1 0-1 0 0,0 0 1 0 0,0-1-1 0 0,0 0 1 0 0,0-1-1 0 0,-23 1 1 0 0,30-3-129 0 0,0 0 0 0 0,1-1 0 0 0,-1 0 0 0 0,0 0 1 0 0,0 0-1 0 0,0 0 0 0 0,0-1 0 0 0,1 1 0 0 0,-6-4 0 0 0,7 4-227 0 0,1-1-1 0 0,-1 0 0 0 0,1 0 1 0 0,-1 0-1 0 0,1 0 0 0 0,-5-5 1 0 0,6 5-251 0 0,-1 0 0 0 0,1 0 0 0 0,-1-1 1 0 0,1 1-1 0 0,0-1 0 0 0,0 1 0 0 0,0-1 1 0 0,0 1-1 0 0,0-4 0 0 0,-1-22-6790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9 420 5521 0 0,'0'0'13860'0'0,"15"7"-13262"0"0,4 1-322 0 0,26 17-1 0 0,-42-23-228 0 0,1 1 0 0 0,-1 0 0 0 0,0 0 0 0 0,0 0 0 0 0,0 1 0 0 0,0-1 0 0 0,-1 1 0 0 0,1-1 0 0 0,-1 1 0 0 0,0 0 0 0 0,0 0 0 0 0,0 0 0 0 0,-1 0 0 0 0,1 0 0 0 0,0 5 0 0 0,1 1 48 0 0,6 20 192 0 0,-1 1 0 0 0,5 45 1 0 0,-2 64 63 0 0,-10-86-92 0 0,-1-54-249 0 0,0 1 0 0 0,0-1 0 0 0,0 0 1 0 0,0 0-1 0 0,0 1 0 0 0,0-1 0 0 0,0 0 0 0 0,0 0 1 0 0,-1 1-1 0 0,1-1 0 0 0,0 0 0 0 0,0 0 0 0 0,0 1 1 0 0,0-1-1 0 0,0 0 0 0 0,0 0 0 0 0,0 0 0 0 0,-1 1 1 0 0,1-1-1 0 0,0 0 0 0 0,0 0 0 0 0,0 0 0 0 0,0 1 1 0 0,-1-1-1 0 0,1 0 0 0 0,0 0 0 0 0,0 0 0 0 0,-1 0 1 0 0,1 0-1 0 0,0 0 0 0 0,0 1 0 0 0,0-1 0 0 0,-1 0 1 0 0,1 0-1 0 0,-11-2 440 0 0,-10-11 102 0 0,10 3-508 0 0,0-1 1 0 0,1-1 0 0 0,1 0-1 0 0,0-1 1 0 0,1 1 0 0 0,-11-24-1 0 0,9 15-30 0 0,2 0 0 0 0,0-1 0 0 0,-8-40-1 0 0,8 8-22 0 0,3 0-1 0 0,2-104 0 0 0,3 131-2 0 0,2 1 0 0 0,0-1-1 0 0,2 1 1 0 0,1 0 0 0 0,1 0 0 0 0,2 0-1 0 0,10-27 1 0 0,-14 47-4 0 0,-1-1 0 0 0,1 1 0 0 0,0-1 0 0 0,0 1 0 0 0,1 0 0 0 0,0 1 0 0 0,0-1 0 0 0,0 1 0 0 0,1 0 0 0 0,9-6 1 0 0,-6 5-7 0 0,1 0 0 0 0,-1 1 1 0 0,1 0-1 0 0,1 1 1 0 0,-1 0-1 0 0,17-4 1 0 0,-6 4 6 0 0,1 1-1 0 0,0 1 1 0 0,-1 0 0 0 0,1 2 0 0 0,0 1 0 0 0,36 5 0 0 0,-44-4 13 0 0,0 1-1 0 0,-1 1 1 0 0,0 0 0 0 0,0 0 0 0 0,0 2 0 0 0,0-1 0 0 0,-1 2 0 0 0,0 0 0 0 0,14 10 0 0 0,-21-13 7 0 0,0 0-1 0 0,0 1 1 0 0,-1 0 0 0 0,1-1-1 0 0,-1 1 1 0 0,0 1-1 0 0,-1-1 1 0 0,1 0-1 0 0,3 10 1 0 0,-5-10 9 0 0,0 0 0 0 0,-1 0 1 0 0,0 0-1 0 0,0 0 0 0 0,0 0 0 0 0,-1 0 1 0 0,0 0-1 0 0,1 0 0 0 0,-2 0 0 0 0,1 0 1 0 0,-1 0-1 0 0,1 0 0 0 0,-4 8 0 0 0,2-7 15 0 0,0 0 0 0 0,-1-1 0 0 0,0 1 0 0 0,0 0 0 0 0,0-1 0 0 0,-1 0-1 0 0,0 1 1 0 0,0-2 0 0 0,0 1 0 0 0,-6 5 0 0 0,-8 6 26 0 0,-27 17 1 0 0,-24 12-844 0 0,-107 53 0 0 0,172-96 502 0 0,0 0 0 0 0,0 0-1 0 0,0-1 1 0 0,0 0-1 0 0,-1 1 1 0 0,1-2-1 0 0,0 1 1 0 0,-1 0 0 0 0,-7-1-1 0 0,11 0 139 0 0,0 0-1 0 0,1 0 1 0 0,-1 0-1 0 0,0 0 1 0 0,1 0-1 0 0,-1 0 1 0 0,1-1 0 0 0,-1 1-1 0 0,0 0 1 0 0,1 0-1 0 0,-1-1 1 0 0,1 1-1 0 0,-1-1 1 0 0,1 1-1 0 0,-1 0 1 0 0,1-1-1 0 0,-1 1 1 0 0,1-1-1 0 0,-1 1 1 0 0,1-1 0 0 0,0 1-1 0 0,-1-1 1 0 0,1 1-1 0 0,0-1 1 0 0,-1 0-1 0 0,1 1 1 0 0,0-1-1 0 0,0 1 1 0 0,-1-1-1 0 0,1 0 1 0 0,0 1 0 0 0,0-1-1 0 0,0 0 1 0 0,0 1-1 0 0,0-2 1 0 0,0-1-780 0 0,0-1 1 0 0,0 1-1 0 0,1-1 1 0 0,-1 1-1 0 0,2-6 1 0 0,5-6-3749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6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6537 0 0,'0'0'12053'0'0,"12"16"-11194"0"0,38 51-155 0 0,-47-63-604 0 0,0 1 1 0 0,0 0-1 0 0,0 0 1 0 0,-1 0-1 0 0,0 0 1 0 0,0 0-1 0 0,2 11 1 0 0,1 2 193 0 0,-1-9-197 0 0,0 1 0 0 0,1-1 1 0 0,0 0-1 0 0,0 0 0 0 0,1 0 0 0 0,0 0 0 0 0,1-1 0 0 0,-1 0 0 0 0,12 9 0 0 0,-12-12-65 0 0,0 0-1 0 0,1-1 1 0 0,0 1-1 0 0,0-1 1 0 0,0-1-1 0 0,1 1 1 0 0,-1-1-1 0 0,1-1 1 0 0,0 1-1 0 0,-1-1 1 0 0,1-1 0 0 0,12 2-1 0 0,-5-2 44 0 0,0 0-1 0 0,0-1 1 0 0,30-3 0 0 0,-39 2-53 0 0,-1 0 1 0 0,1-1-1 0 0,-1 1 1 0 0,1-1 0 0 0,-1 0-1 0 0,0-1 1 0 0,0 1-1 0 0,0-1 1 0 0,0 0-1 0 0,0 0 1 0 0,-1 0 0 0 0,1-1-1 0 0,6-7 1 0 0,-9 9 5 0 0,0 0 1 0 0,0 0-1 0 0,-1-1 1 0 0,1 1 0 0 0,0-1-1 0 0,-1 0 1 0 0,0 1-1 0 0,0-1 1 0 0,0 0-1 0 0,0 0 1 0 0,0 0-1 0 0,0 1 1 0 0,-1-1-1 0 0,1 0 1 0 0,-1 0 0 0 0,0-6-1 0 0,0 5 2 0 0,-1-1-1 0 0,0 1 0 0 0,0 0 1 0 0,-1 0-1 0 0,1-1 1 0 0,-1 1-1 0 0,0 0 1 0 0,0 0-1 0 0,0 0 1 0 0,-4-4-1 0 0,-2-3-36 0 0,-2 0 0 0 0,1 1 0 0 0,-1 1 0 0 0,-1 0 0 0 0,0 0 0 0 0,-14-9 1 0 0,-5 0-828 0 0,-1 0 1 0 0,-50-19-1 0 0,63 32-889 0 0,10 4-4538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6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4728 0 0,'0'0'6876'0'0,"16"8"-4794"0"0,55 25-51 0 0,-57-25-1498 0 0,0 0-1 0 0,-1 0 1 0 0,1 1 0 0 0,-2 1 0 0 0,1 0 0 0 0,-1 1-1 0 0,14 17 1 0 0,-9-6 39 0 0,0 1 0 0 0,24 47 0 0 0,-30-50-382 0 0,-2 0 0 0 0,12 34 0 0 0,-17-42-146 0 0,-1 0 0 0 0,-1 0-1 0 0,0 0 1 0 0,0 1 0 0 0,-1-1 0 0 0,-1 15 0 0 0,0-26-36 0 0,0 0 0 0 0,0 0 0 0 0,0-1 0 0 0,0 1 0 0 0,0 0 0 0 0,0 0 0 0 0,-1 0 0 0 0,1-1 0 0 0,0 1 0 0 0,0 0 0 0 0,-1 0 0 0 0,1-1 0 0 0,0 1 0 0 0,-1 0 0 0 0,1-1 0 0 0,-1 1 0 0 0,1 0 0 0 0,-1-1 0 0 0,1 1 0 0 0,-1 0 0 0 0,1-1 0 0 0,-1 1 0 0 0,0-1 0 0 0,0 1 0 0 0,-1 0 22 0 0,1-1 1 0 0,0 0-1 0 0,0 0 0 0 0,0 0 0 0 0,0 0 1 0 0,-1 0-1 0 0,1 0 0 0 0,0 0 0 0 0,0 0 1 0 0,0 0-1 0 0,-1 0 0 0 0,1-1 1 0 0,0 1-1 0 0,-2-1 0 0 0,-2-1 60 0 0,1 0-1 0 0,-1-1 1 0 0,1 0 0 0 0,0 1 0 0 0,0-1-1 0 0,-6-6 1 0 0,0-2-79 0 0,0-1-1 0 0,1 0 1 0 0,0 0-1 0 0,1-1 1 0 0,1 0-1 0 0,0 0 1 0 0,1-1-1 0 0,0 0 1 0 0,1 0-1 0 0,1-1 1 0 0,-4-21-1 0 0,2-3-138 0 0,1 0 0 0 0,3-1 0 0 0,2-45-1 0 0,0 66 85 0 0,1 0-1 0 0,1-1 0 0 0,1 1 1 0 0,1 0-1 0 0,0 0 0 0 0,8-19 0 0 0,-10 32 36 0 0,1 1-1 0 0,-1-1 1 0 0,1 1-1 0 0,0-1 1 0 0,0 1-1 0 0,1 0 1 0 0,-1 1-1 0 0,1-1 1 0 0,0 0-1 0 0,1 1 1 0 0,-1 0-1 0 0,1 0 0 0 0,-1 0 1 0 0,1 1-1 0 0,0 0 1 0 0,1 0-1 0 0,-1 0 1 0 0,0 0-1 0 0,1 1 1 0 0,0 0-1 0 0,-1 0 1 0 0,1 0-1 0 0,9 0 0 0 0,-7 0 22 0 0,0 2 0 0 0,1-1 0 0 0,-1 1-1 0 0,0 0 1 0 0,1 1 0 0 0,-1 0-1 0 0,0 0 1 0 0,0 1 0 0 0,0 0-1 0 0,13 5 1 0 0,-17-5 1 0 0,0 0 1 0 0,-1 0-1 0 0,1 0 0 0 0,-1 1 1 0 0,1-1-1 0 0,-1 1 0 0 0,0 0 1 0 0,0 0-1 0 0,0 0 0 0 0,0 0 1 0 0,-1 1-1 0 0,1-1 0 0 0,-1 1 1 0 0,0 0-1 0 0,0-1 0 0 0,0 1 1 0 0,-1 0-1 0 0,1 0 0 0 0,-1 0 1 0 0,0 0-1 0 0,0 1 0 0 0,0 6 1 0 0,0-4-7 0 0,-1 0 1 0 0,1-1 0 0 0,-2 1-1 0 0,1 0 1 0 0,-1 0-1 0 0,0 0 1 0 0,0-1 0 0 0,-1 1-1 0 0,0-1 1 0 0,0 1 0 0 0,0-1-1 0 0,-6 10 1 0 0,2-5-131 0 0,-1-1 1 0 0,-1 0-1 0 0,0 0 0 0 0,0-1 1 0 0,-19 17-1 0 0,-35 24-1645 0 0,19-22-3163 0 0,34-23 582 0 0,2-4-926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6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11581 0 0,'0'0'8068'0'0,"15"2"-7286"0"0,0 0-592 0 0,-1 0 1 0 0,19 6-1 0 0,-31-7-155 0 0,0 0 0 0 0,1 0 0 0 0,-1 1 0 0 0,0-1 0 0 0,-1 1-1 0 0,1-1 1 0 0,0 1 0 0 0,0 0 0 0 0,0-1 0 0 0,-1 1 0 0 0,1 0 0 0 0,-1 0 0 0 0,0 0 0 0 0,0 0 0 0 0,1 1 0 0 0,-1-1 0 0 0,0 0 0 0 0,-1 0 0 0 0,1 1-1 0 0,0-1 1 0 0,0 4 0 0 0,2 4 91 0 0,13 44 349 0 0,15 39-173 0 0,-27-84-298 0 0,0 0-1 0 0,1 0 1 0 0,0 0-1 0 0,0-1 1 0 0,1 1 0 0 0,0-1-1 0 0,10 10 1 0 0,-14-17 9 0 0,0 1-1 0 0,0 0 1 0 0,0-1-1 0 0,0 1 1 0 0,0-1 0 0 0,0 1-1 0 0,0-1 1 0 0,1 0-1 0 0,-1 0 1 0 0,0 0 0 0 0,1 0-1 0 0,-1 0 1 0 0,1-1 0 0 0,-1 1-1 0 0,1-1 1 0 0,-1 0-1 0 0,5 1 1 0 0,-5-2 3 0 0,1 1 1 0 0,-1-1-1 0 0,1 0 1 0 0,-1 1-1 0 0,0-1 1 0 0,0 0-1 0 0,1 0 1 0 0,-1-1-1 0 0,0 1 1 0 0,0 0-1 0 0,0-1 1 0 0,0 1-1 0 0,-1-1 1 0 0,1 0-1 0 0,0 1 1 0 0,-1-1-1 0 0,1 0 1 0 0,1-3-1 0 0,7-11 29 0 0,-1-1 1 0 0,0 0-1 0 0,-2 0 1 0 0,9-26-1 0 0,-9 20 106 0 0,2 1-1 0 0,12-22 1 0 0,-21 43-118 0 0,1 0 1 0 0,-1 0-1 0 0,1 0 1 0 0,0 0-1 0 0,-1 0 0 0 0,1 0 1 0 0,0 0-1 0 0,0 1 1 0 0,-1-1-1 0 0,1 0 0 0 0,0 1 1 0 0,0-1-1 0 0,0 0 1 0 0,0 1-1 0 0,0-1 1 0 0,0 1-1 0 0,0-1 0 0 0,2 1 1 0 0,-3 0-27 0 0,1 0 0 0 0,0 0 1 0 0,0 0-1 0 0,-1 0 0 0 0,1 0 0 0 0,0 0 1 0 0,0 0-1 0 0,-1 1 0 0 0,1-1 0 0 0,0 0 1 0 0,-1 1-1 0 0,1-1 0 0 0,0 1 0 0 0,-1-1 1 0 0,1 0-1 0 0,0 1 0 0 0,-1-1 0 0 0,1 1 1 0 0,-1 0-1 0 0,1-1 0 0 0,-1 1 0 0 0,1-1 1 0 0,-1 1-1 0 0,0 0 0 0 0,1-1 0 0 0,-1 2 1 0 0,3 2-35 0 0,46 89 161 0 0,-43-80-725 0 0,-1 0 0 0 0,0 0 0 0 0,-1 1 0 0 0,-1-1 0 0 0,3 22 0 0 0,-5-33 271 0 0,-2 7-3009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7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8837 0 0,'0'0'6990'0'0,"9"-13"-5068"0"0,30-39-355 0 0,-38 50-1460 0 0,0 1 0 0 0,0 0-1 0 0,0-1 1 0 0,1 1-1 0 0,-1 0 1 0 0,0 0 0 0 0,1 0-1 0 0,-1-1 1 0 0,1 2-1 0 0,-1-1 1 0 0,1 0-1 0 0,0 0 1 0 0,-1 0 0 0 0,4 0-1 0 0,-4 1-57 0 0,0 0 0 0 0,0 0 0 0 0,0 0 0 0 0,-1 0 0 0 0,1 0 0 0 0,0 0 0 0 0,0 0 0 0 0,0 1 0 0 0,0-1 0 0 0,0 0 0 0 0,0 1 0 0 0,0-1 1 0 0,0 0-1 0 0,0 1 0 0 0,0-1 0 0 0,-1 1 0 0 0,1-1 0 0 0,1 2 0 0 0,1 1 67 0 0,0 1 1 0 0,-1-1-1 0 0,1 1 1 0 0,-1-1 0 0 0,0 1-1 0 0,0 0 1 0 0,2 6-1 0 0,-3-9-75 0 0,4 14 168 0 0,0 1 1 0 0,0 0-1 0 0,-2 0 1 0 0,0 0-1 0 0,1 18 1 0 0,-1 85 144 0 0,-3-87-339 0 0,-1 18 14 0 0,1 51-223 0 0,1-87-61 0 0,1 1 0 0 0,0-1 1 0 0,1 0-1 0 0,8 25 0 0 0,-9-35 102 0 0,-1 0 0 0 0,1 0 0 0 0,0 0 0 0 0,1 0 0 0 0,-1 0 0 0 0,1-1 0 0 0,-1 1 0 0 0,1-1 0 0 0,0 1 0 0 0,1-1-1 0 0,-1 0 1 0 0,0 0 0 0 0,1-1 0 0 0,0 1 0 0 0,4 2 0 0 0,-2-2-310 0 0,0-1 0 0 0,0 0 0 0 0,0 0 0 0 0,0-1 0 0 0,0 1 0 0 0,0-1 1 0 0,0 0-1 0 0,0-1 0 0 0,12 0 0 0 0,0-2-1277 0 0,0-1 1 0 0,0 0 0 0 0,0-2 0 0 0,-1 0-1 0 0,0 0 1 0 0,26-14 0 0 0,-2 0-1407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7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255 371 920 0 0,'0'0'2602'0'0,"12"-16"-259"0"0,38-51-138 0 0,-45 60-1760 0 0,0 0-1 0 0,0-1 1 0 0,-1 1-1 0 0,-1-1 1 0 0,1 0 0 0 0,-1 0-1 0 0,-1 0 1 0 0,1 0-1 0 0,-1-1 1 0 0,-1 1 0 0 0,1-1-1 0 0,-2 1 1 0 0,1-1-1 0 0,-1 1 1 0 0,-1-13-1 0 0,1 18-301 0 0,-1-4 19 0 0,1 1 0 0 0,-1-1 0 0 0,-1 1 0 0 0,1-1 0 0 0,-1 1 0 0 0,0 0 0 0 0,0 0 0 0 0,-1 0 0 0 0,0 0 0 0 0,0 0 0 0 0,0 1 0 0 0,-1-1 0 0 0,0 1 0 0 0,0 0 0 0 0,0 0 0 0 0,-1 0 0 0 0,1 1 0 0 0,-1-1 0 0 0,0 1 0 0 0,-1 0 0 0 0,1 1 0 0 0,-1-1 0 0 0,1 1 0 0 0,-1 0 0 0 0,0 1 0 0 0,0-1 0 0 0,0 1 0 0 0,-1 0 0 0 0,1 1 0 0 0,0 0 0 0 0,-1 0 0 0 0,1 0 0 0 0,-1 0 0 0 0,1 1 0 0 0,-1 0 0 0 0,1 1 0 0 0,-1-1 0 0 0,1 1-1 0 0,-1 1 1 0 0,1-1 0 0 0,0 1 0 0 0,-1 0 0 0 0,-7 4 0 0 0,4-1-99 0 0,0 0-1 0 0,0 1 1 0 0,1 0-1 0 0,-1 1 1 0 0,1 0-1 0 0,1 0 1 0 0,-1 1-1 0 0,1 0 1 0 0,-6 9-1 0 0,8-9-39 0 0,1-1-1 0 0,1 1 1 0 0,-1 0-1 0 0,1 0 1 0 0,1 0-1 0 0,-1 0 1 0 0,2 1-1 0 0,-1-1 1 0 0,1 1-1 0 0,0 0 1 0 0,1 0-1 0 0,-1 9 1 0 0,2-11-14 0 0,0-1 0 0 0,0 1 0 0 0,0 0 0 0 0,1 0 0 0 0,0-1 0 0 0,0 1 0 0 0,1-1 0 0 0,0 1 0 0 0,0-1 0 0 0,0 0 0 0 0,1 1 0 0 0,0-1 0 0 0,0 0 0 0 0,1-1 1 0 0,-1 1-1 0 0,1-1 0 0 0,1 1 0 0 0,-1-1 0 0 0,1 0 0 0 0,0-1 0 0 0,0 1 0 0 0,0-1 0 0 0,0 0 0 0 0,1 0 0 0 0,0-1 0 0 0,0 0 0 0 0,9 5 0 0 0,-4-5 32 0 0,1 1 0 0 0,-1-1 0 0 0,0-1 1 0 0,23 2-1 0 0,48-3-1397 0 0,-44-1-1767 0 0,-37 0 2434 0 0,1 0 0 0 0,0-1-1 0 0,-1 1 1 0 0,1 0 0 0 0,0-1-1 0 0,-1 1 1 0 0,1-1 0 0 0,0 1 0 0 0,-1-1-1 0 0,3-1 1 0 0,7-4-4443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12985 0 0,'0'0'8917'0'0,"11"15"-8702"0"0,0 1-166 0 0,-3-7-24 0 0,-1 1-1 0 0,-1 0 1 0 0,0 0 0 0 0,0 1 0 0 0,-1 0-1 0 0,0 0 1 0 0,6 23 0 0 0,1 20 27 0 0,9 99-1 0 0,-13 57-2068 0 0,-8-188 760 0 0,-6 40-1 0 0,0-35-2539 0 0,-3-1-4116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8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4 215 4832 0 0,'0'0'11109'0'0,"-1"-14"-9382"0"0,-1-63 1270 0 0,2 77-2979 0 0,0 0-1 0 0,0 0 1 0 0,0-1-1 0 0,0 1 1 0 0,0 0-1 0 0,0 0 1 0 0,0 0 0 0 0,0 0-1 0 0,0 0 1 0 0,0-1-1 0 0,0 1 1 0 0,0 0-1 0 0,0 0 1 0 0,1 0-1 0 0,-1 0 1 0 0,0 0-1 0 0,0 0 1 0 0,0-1-1 0 0,0 1 1 0 0,0 0 0 0 0,0 0-1 0 0,1 0 1 0 0,-1 0-1 0 0,0 0 1 0 0,0 0-1 0 0,0 0 1 0 0,0 0-1 0 0,0 0 1 0 0,1 0-1 0 0,-1 0 1 0 0,0 0-1 0 0,0 0 1 0 0,0 0 0 0 0,0 0-1 0 0,0 0 1 0 0,1 0-1 0 0,-1 0 1 0 0,0 0-1 0 0,0 0 1 0 0,0 0-1 0 0,0 0 1 0 0,1 0-1 0 0,-1 0 1 0 0,0 0-1 0 0,0 0 1 0 0,0 0 0 0 0,0 0-1 0 0,0 0 1 0 0,0 0-1 0 0,1 0 1 0 0,-1 1-1 0 0,0-1 1 0 0,0 0-1 0 0,0 0 1 0 0,0 0-1 0 0,0 0 1 0 0,0 0-1 0 0,9 8-42 0 0,-2 4 63 0 0,0 1 1 0 0,-1 0-1 0 0,-1 0 1 0 0,0 1-1 0 0,-1-1 1 0 0,0 1-1 0 0,1 15 1 0 0,15 45-148 0 0,-18-67 43 0 0,1 1 0 0 0,1 0 1 0 0,0-1-1 0 0,0 1 0 0 0,0-1 0 0 0,11 12 0 0 0,-11-15-7 0 0,0 1 0 0 0,1-1-1 0 0,-1-1 1 0 0,1 1 0 0 0,0-1-1 0 0,0 1 1 0 0,0-2 0 0 0,0 1 0 0 0,1 0-1 0 0,-1-1 1 0 0,7 2 0 0 0,-3-2-26 0 0,1 0 0 0 0,-1-1-1 0 0,1 0 1 0 0,-1 0 0 0 0,1-1 0 0 0,12-1 0 0 0,-1-2-136 0 0,1 0 1 0 0,-1-2-1 0 0,0-1 0 0 0,-1 0 0 0 0,28-13 1 0 0,-26 8 134 0 0,0 0 0 0 0,0-1 0 0 0,-1-2 1 0 0,-1 0-1 0 0,0-1 0 0 0,-1 0 1 0 0,19-22-1 0 0,-28 27 121 0 0,-1-1 0 0 0,-1 0 1 0 0,0-1-1 0 0,-1 0 0 0 0,0 0 1 0 0,5-13-1 0 0,-8 15 54 0 0,-1 1 0 0 0,0-1 0 0 0,0 1 0 0 0,-1-1 0 0 0,-1 0 0 0 0,0 0 0 0 0,0 0 0 0 0,-1 0 0 0 0,-1-12 0 0 0,1 19-11 0 0,-1 0 0 0 0,1 0-1 0 0,-1 1 1 0 0,0-1 0 0 0,0 0 0 0 0,0 0 0 0 0,-1 1-1 0 0,1-1 1 0 0,-1 1 0 0 0,1-1 0 0 0,-1 1-1 0 0,0-1 1 0 0,0 1 0 0 0,0 0 0 0 0,0 0 0 0 0,0 0-1 0 0,-1 0 1 0 0,1 0 0 0 0,-1 1 0 0 0,1-1 0 0 0,-1 1-1 0 0,1-1 1 0 0,-6-1 0 0 0,5 2-38 0 0,0 0 0 0 0,0 0 1 0 0,0 1-1 0 0,0-1 0 0 0,0 1 0 0 0,0-1 1 0 0,-1 1-1 0 0,1 0 0 0 0,0 0 0 0 0,0 0 0 0 0,0 1 1 0 0,0-1-1 0 0,0 1 0 0 0,0-1 0 0 0,0 1 1 0 0,0 0-1 0 0,0 1 0 0 0,0-1 0 0 0,0 0 1 0 0,0 1-1 0 0,1-1 0 0 0,-4 4 0 0 0,-5 4 40 0 0,1 2 0 0 0,1-1 0 0 0,0 1 0 0 0,0 1 0 0 0,1 0 0 0 0,-10 20 0 0 0,7-9 20 0 0,1 0 0 0 0,-13 46 0 0 0,20-58-71 0 0,0-1 0 0 0,1 1 0 0 0,0-1 0 0 0,1 1 0 0 0,0 0 1 0 0,0 0-1 0 0,3 19 0 0 0,-2-28-9 0 0,1 0-1 0 0,0 0 1 0 0,-1 0-1 0 0,1 0 1 0 0,0 0-1 0 0,1 0 1 0 0,-1-1-1 0 0,0 1 1 0 0,0 0-1 0 0,1-1 1 0 0,-1 1-1 0 0,1 0 1 0 0,-1-1 0 0 0,1 0-1 0 0,0 1 1 0 0,0-1-1 0 0,0 0 1 0 0,-1 0-1 0 0,1 0 1 0 0,0 0-1 0 0,0 0 1 0 0,0-1-1 0 0,1 1 1 0 0,-1 0 0 0 0,0-1-1 0 0,0 0 1 0 0,0 1-1 0 0,0-1 1 0 0,3 0-1 0 0,4 0 6 0 0,1 0 0 0 0,0 0-1 0 0,-1-1 1 0 0,0-1-1 0 0,12-2 1 0 0,-9 1-64 0 0,0 0 1 0 0,0-1-1 0 0,0-1 0 0 0,-1 0 1 0 0,0 0-1 0 0,16-11 0 0 0,-20 11 34 0 0,-1 0-1 0 0,1-1 1 0 0,-1 0-1 0 0,0 0 0 0 0,0 0 1 0 0,-1-1-1 0 0,0 0 1 0 0,0 0-1 0 0,0 0 1 0 0,4-11-1 0 0,-7 13 12 0 0,0 0 0 0 0,1-1 0 0 0,0 1 0 0 0,1 0 0 0 0,-1 1 0 0 0,1-1 0 0 0,0 1 0 0 0,5-6 0 0 0,-6 8 2 0 0,1 0 1 0 0,-1 0 0 0 0,0 0-1 0 0,1 0 1 0 0,-1 1 0 0 0,1-1-1 0 0,-1 1 1 0 0,1 0-1 0 0,0 0 1 0 0,-1 0 0 0 0,1 1-1 0 0,0-1 1 0 0,0 1 0 0 0,4 0-1 0 0,11 0 85 0 0,-1 1 0 0 0,1 1 0 0 0,-1 0 0 0 0,19 6 0 0 0,-28-6-4 0 0,0 1 1 0 0,-1 0-1 0 0,0 0 1 0 0,1 1-1 0 0,-1 0 0 0 0,-1 1 1 0 0,1 0-1 0 0,-1 0 1 0 0,0 1-1 0 0,10 9 0 0 0,-11-9-11 0 0,0 1-1 0 0,0 0 1 0 0,-1 0-1 0 0,0 1 1 0 0,-1-1-1 0 0,6 13 0 0 0,-8-16-33 0 0,-1 1 0 0 0,1 0 0 0 0,-1 0 0 0 0,1 0 0 0 0,-1 0-1 0 0,-1 0 1 0 0,1 0 0 0 0,-1 0 0 0 0,0 0 0 0 0,0 1 0 0 0,0-1 0 0 0,-2 9-1 0 0,-5 0 130 0 0,5-15 101 0 0,0-7-176 0 0,2 6-82 0 0,0-4-22 0 0,0-1 0 0 0,0 1-1 0 0,0-1 1 0 0,1 1 0 0 0,0 0-1 0 0,0-1 1 0 0,1 1 0 0 0,-1 0-1 0 0,1 0 1 0 0,5-9 0 0 0,7-9-111 0 0,0 0 1 0 0,2 1-1 0 0,1 1 1 0 0,0 0-1 0 0,28-24 0 0 0,-41 42 143 0 0,0 0 0 0 0,0 1 0 0 0,1-1 0 0 0,0 1-1 0 0,0 1 1 0 0,8-5 0 0 0,-12 6 2 0 0,1 1-1 0 0,-1-1 1 0 0,0 1-1 0 0,1 0 1 0 0,-1-1 0 0 0,0 1-1 0 0,1 0 1 0 0,-1 0 0 0 0,0 0-1 0 0,1 0 1 0 0,-1 0 0 0 0,0 0-1 0 0,1 0 1 0 0,-1 0 0 0 0,0 1-1 0 0,1-1 1 0 0,-1 0-1 0 0,0 1 1 0 0,1-1 0 0 0,-1 1-1 0 0,0 0 1 0 0,0-1 0 0 0,0 1-1 0 0,1 0 1 0 0,-1 0 0 0 0,0-1-1 0 0,0 1 1 0 0,0 0 0 0 0,0 0-1 0 0,-1 0 1 0 0,1 0-1 0 0,1 2 1 0 0,2 4 36 0 0,0 1-1 0 0,-1 0 1 0 0,1 0 0 0 0,-2 0-1 0 0,1 0 1 0 0,-1 0 0 0 0,0 0-1 0 0,1 15 1 0 0,-2 8-414 0 0,-2 34 1 0 0,1 6-3494 0 0,0-68 3443 0 0,0 0 0 0 0,0-1 0 0 0,1 1 0 0 0,-1-1 0 0 0,1 1 0 0 0,0 0 0 0 0,2 3 0 0 0,-3-5-80 0 0,1 0 1 0 0,0 1-1 0 0,0-1 0 0 0,-1 0 0 0 0,1 0 0 0 0,0 0 0 0 0,0 0 0 0 0,0 0 0 0 0,0 0 0 0 0,3 1 0 0 0,11 3-7906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3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10 206 14249 0 0,'0'0'7667'0'0,"4"16"-7223"0"0,1 3-315 0 0,1 1 40 0 0,-2 0-1 0 0,5 41 1 0 0,-3 116 116 0 0,-6-177-283 0 0,0 1-1 0 0,0-1 1 0 0,0 0-1 0 0,0 0 1 0 0,0 1-1 0 0,0-1 1 0 0,0 0-1 0 0,0 1 0 0 0,0-1 1 0 0,0 0-1 0 0,0 1 1 0 0,0-1-1 0 0,0 0 1 0 0,0 0-1 0 0,0 1 1 0 0,0-1-1 0 0,-1 0 1 0 0,1 1-1 0 0,0-1 1 0 0,0 0-1 0 0,0 0 1 0 0,0 1-1 0 0,0-1 1 0 0,-1 0-1 0 0,1 0 1 0 0,0 0-1 0 0,0 1 1 0 0,-1-1-1 0 0,-5-5 138 0 0,-4-15 15 0 0,4 1-167 0 0,1 0 0 0 0,1 0 0 0 0,0-1-1 0 0,1 1 1 0 0,2-1 0 0 0,0 0 0 0 0,3-36 0 0 0,0 32-38 0 0,2 1 1 0 0,1 0 0 0 0,1 0-1 0 0,0 0 1 0 0,2 1-1 0 0,13-27 1 0 0,-18 42 33 0 0,1 1 0 0 0,0-1 0 0 0,0 1 0 0 0,0 0 0 0 0,1 0 1 0 0,0 1-1 0 0,10-10 0 0 0,-13 14 7 0 0,-1-1 0 0 0,1 1-1 0 0,0 0 1 0 0,0 0 0 0 0,0-1 0 0 0,0 1 0 0 0,0 0 0 0 0,0 1 0 0 0,0-1 0 0 0,0 0 0 0 0,0 1 0 0 0,0-1 0 0 0,1 1 0 0 0,-1-1-1 0 0,0 1 1 0 0,0 0 0 0 0,0 0 0 0 0,1 0 0 0 0,-1 0 0 0 0,0 1 0 0 0,0-1 0 0 0,0 0 0 0 0,1 1 0 0 0,-1 0 0 0 0,0-1-1 0 0,0 1 1 0 0,0 0 0 0 0,0 0 0 0 0,0 0 0 0 0,2 2 0 0 0,1 1 18 0 0,0 1 0 0 0,0 0 1 0 0,0 1-1 0 0,-1-1 0 0 0,1 1 0 0 0,-1 0 0 0 0,-1 0 0 0 0,1 0 0 0 0,-1 0 1 0 0,0 1-1 0 0,0-1 0 0 0,-1 1 0 0 0,2 8 0 0 0,3 13 82 0 0,5 53 1 0 0,-11-69-82 0 0,4 101 362 0 0,5-138 292 0 0,-1 3-689 0 0,1 1 0 0 0,1 0 0 0 0,1 0 0 0 0,27-33 0 0 0,-16 26-2 0 0,1 1 1 0 0,41-36 0 0 0,-63 62 17 0 0,3-3-5 0 0,0 0-1 0 0,0 0 1 0 0,10-6 0 0 0,-14 10 11 0 0,-1 0 1 0 0,1-1 0 0 0,0 1-1 0 0,-1-1 1 0 0,1 1-1 0 0,0 0 1 0 0,0 0-1 0 0,-1-1 1 0 0,1 1-1 0 0,0 0 1 0 0,0 0-1 0 0,0 0 1 0 0,-1 0 0 0 0,1 0-1 0 0,0 0 1 0 0,0 0-1 0 0,0 0 1 0 0,-1 0-1 0 0,1 0 1 0 0,0 0-1 0 0,0 1 1 0 0,0-1-1 0 0,-1 0 1 0 0,1 0 0 0 0,0 1-1 0 0,0-1 1 0 0,-1 1-1 0 0,1-1 1 0 0,0 1-1 0 0,-1-1 1 0 0,1 1-1 0 0,-1-1 1 0 0,1 1-1 0 0,-1-1 1 0 0,1 1 0 0 0,-1 0-1 0 0,1-1 1 0 0,0 2-1 0 0,8 19-75 0 0,-1 1 0 0 0,-1 0-1 0 0,8 43 1 0 0,-11-44-444 0 0,1 0 1 0 0,0 0-1 0 0,2-1 0 0 0,16 36 0 0 0,-20-51 316 0 0,-1-1 0 0 0,1 1-1 0 0,0-1 1 0 0,1 0-1 0 0,-1 0 1 0 0,1-1 0 0 0,-1 1-1 0 0,1-1 1 0 0,0 1 0 0 0,1-1-1 0 0,-1-1 1 0 0,0 1 0 0 0,1 0-1 0 0,5 1 1 0 0,-1-1-94 0 0,0 0 0 0 0,0-1 0 0 0,0 0 0 0 0,1-1 1 0 0,-1 0-1 0 0,18 0 0 0 0,-4-2 276 0 0,0 0 0 0 0,-1-1 0 0 0,1-2 0 0 0,-1 0 1 0 0,1-2-1 0 0,-1 0 0 0 0,37-17 0 0 0,-48 18 216 0 0,0 0-1 0 0,0-1 1 0 0,-1-1-1 0 0,1 0 1 0 0,-1 0 0 0 0,-1-1-1 0 0,0 0 1 0 0,0 0 0 0 0,0-1-1 0 0,-1 0 1 0 0,0-1-1 0 0,-1 0 1 0 0,0 0 0 0 0,-1-1-1 0 0,0 0 1 0 0,5-12-1 0 0,-8 13-5 0 0,0 0 0 0 0,-1 0 0 0 0,0 0 0 0 0,0-1-1 0 0,-1 1 1 0 0,-1 0 0 0 0,0-1 0 0 0,0 1 0 0 0,-1-1 0 0 0,-3-18-1 0 0,3 25-126 0 0,0-1 0 0 0,-1 1 0 0 0,1-1 0 0 0,-1 1 0 0 0,0-1-1 0 0,0 1 1 0 0,0 0 0 0 0,0 0 0 0 0,-1 0 0 0 0,0 0 0 0 0,0 0 0 0 0,0 1-1 0 0,0-1 1 0 0,0 1 0 0 0,-1 0 0 0 0,0 0 0 0 0,1 0 0 0 0,-1 1-1 0 0,0-1 1 0 0,0 1 0 0 0,-1 0 0 0 0,1 0 0 0 0,0 0 0 0 0,-1 0 0 0 0,-7-1-1 0 0,5 2-33 0 0,-1 0 0 0 0,1 1-1 0 0,0-1 1 0 0,0 1-1 0 0,0 1 1 0 0,-1-1-1 0 0,1 1 1 0 0,0 1 0 0 0,0-1-1 0 0,0 1 1 0 0,0 1-1 0 0,1-1 1 0 0,-1 1 0 0 0,0 0-1 0 0,1 0 1 0 0,0 1-1 0 0,0 0 1 0 0,-10 8 0 0 0,10-6-20 0 0,0 0 0 0 0,0 0 0 0 0,1 1 0 0 0,-1 0 0 0 0,2 0 0 0 0,-1 0 1 0 0,1 0-1 0 0,0 1 0 0 0,0 0 0 0 0,1 0 0 0 0,0 0 0 0 0,0 0 1 0 0,1 0-1 0 0,0 0 0 0 0,-1 14 0 0 0,3-14-40 0 0,-1 0 0 0 0,1 1 0 0 0,1-1 1 0 0,0 0-1 0 0,0 0 0 0 0,0-1 0 0 0,1 1 0 0 0,0 0 0 0 0,1 0 0 0 0,-1-1 1 0 0,7 12-1 0 0,-3-10-84 0 0,-1 0 0 0 0,1-1 1 0 0,1 0-1 0 0,-1 0 0 0 0,1 0 1 0 0,1-1-1 0 0,-1 0 0 0 0,16 9 1 0 0,-3-3-193 0 0,0-1 1 0 0,1-1 0 0 0,1-1 0 0 0,0-1 0 0 0,0-1 0 0 0,1-1-1 0 0,37 7 1 0 0,-7-6-216 0 0,0-3 1 0 0,69 0-1 0 0,-101-5 363 0 0,0-1 0 0 0,0 0 0 0 0,-1-2 0 0 0,1-1-1 0 0,-1 0 1 0 0,25-9 0 0 0,-37 10 197 0 0,-1 0 1 0 0,1 0-1 0 0,-1-1 0 0 0,0 0 0 0 0,0 0 0 0 0,0-1 0 0 0,-1 0 0 0 0,0 0 0 0 0,0-1 0 0 0,0 1 1 0 0,0-1-1 0 0,-1-1 0 0 0,0 1 0 0 0,0-1 0 0 0,-1 0 0 0 0,0 0 0 0 0,0 0 0 0 0,5-15 1 0 0,-6 11 94 0 0,0-1 0 0 0,-1 1 0 0 0,0 0 0 0 0,0-1 0 0 0,-2 1 0 0 0,1-1 0 0 0,-2 0 0 0 0,1 1 0 0 0,-2-1 0 0 0,1 1 0 0 0,-6-19 0 0 0,4 22-16 0 0,1 0 1 0 0,-1 1-1 0 0,-1-1 0 0 0,1 0 0 0 0,-1 1 1 0 0,0 0-1 0 0,-1 0 0 0 0,0 1 0 0 0,0-1 1 0 0,0 1-1 0 0,-1 0 0 0 0,0 0 0 0 0,0 1 1 0 0,0-1-1 0 0,-1 1 0 0 0,0 1 0 0 0,-8-5 0 0 0,8 6-81 0 0,1 0 0 0 0,-1 1 0 0 0,0 0 0 0 0,1 0 0 0 0,-1 1 0 0 0,0 0 0 0 0,0 0 0 0 0,0 1 0 0 0,0 0 0 0 0,0 0 0 0 0,0 0 0 0 0,0 1 0 0 0,0 0 0 0 0,0 0 0 0 0,0 1 0 0 0,0 0 0 0 0,0 0 0 0 0,1 1 0 0 0,-1 0 0 0 0,1 0-1 0 0,0 0 1 0 0,0 1 0 0 0,0 0 0 0 0,0 0 0 0 0,1 0 0 0 0,-1 1 0 0 0,1 0 0 0 0,0 0 0 0 0,1 0 0 0 0,-1 1 0 0 0,1-1 0 0 0,-5 11 0 0 0,5-9-50 0 0,1 0 0 0 0,0 0-1 0 0,1 1 1 0 0,-1-1 0 0 0,2 1 0 0 0,-1-1 0 0 0,1 1 0 0 0,0 0-1 0 0,0 0 1 0 0,1 0 0 0 0,0 0 0 0 0,2 11 0 0 0,-1-14-27 0 0,0-1 0 0 0,0 1 0 0 0,0-1 0 0 0,1 1 0 0 0,0-1 1 0 0,0 0-1 0 0,0 0 0 0 0,0 1 0 0 0,0-1 0 0 0,1-1 0 0 0,0 1 0 0 0,0 0 0 0 0,0-1 1 0 0,0 1-1 0 0,0-1 0 0 0,1 0 0 0 0,-1 0 0 0 0,1 0 0 0 0,0-1 0 0 0,0 1 1 0 0,0-1-1 0 0,6 2 0 0 0,-4-2 15 0 0,-1 0-1 0 0,1 0 1 0 0,1-1 0 0 0,-1 1 0 0 0,0-2 0 0 0,0 1 0 0 0,0-1 0 0 0,1 1-1 0 0,-1-2 1 0 0,0 1 0 0 0,0-1 0 0 0,0 0 0 0 0,1 0 0 0 0,-1-1-1 0 0,0 0 1 0 0,0 0 0 0 0,-1 0 0 0 0,1-1 0 0 0,0 1 0 0 0,-1-1 0 0 0,0-1-1 0 0,1 1 1 0 0,-1-1 0 0 0,-1 0 0 0 0,6-5 0 0 0,54-59 2 0 0,-4 3 182 0 0,-50 56 82 0 0,-1 1 0 0 0,1 0 1 0 0,0 1-1 0 0,23-12 0 0 0,-32 18-218 0 0,0 1 0 0 0,0-1-1 0 0,0 1 1 0 0,0 0 0 0 0,1-1 0 0 0,-1 1 0 0 0,0 0 0 0 0,0 0 0 0 0,1 0 0 0 0,-1 0-1 0 0,0 0 1 0 0,0 0 0 0 0,0 0 0 0 0,1 0 0 0 0,-1 1 0 0 0,0-1 0 0 0,0 0 0 0 0,0 1-1 0 0,1-1 1 0 0,-1 1 0 0 0,0-1 0 0 0,0 1 0 0 0,0 0 0 0 0,0-1 0 0 0,0 1 0 0 0,0 0-1 0 0,0 0 1 0 0,0 0 0 0 0,-1 0 0 0 0,1-1 0 0 0,0 1 0 0 0,0 0 0 0 0,-1 1 0 0 0,1-1-1 0 0,-1 0 1 0 0,2 1 0 0 0,1 6 32 0 0,1 0 1 0 0,-1-1-1 0 0,0 1 1 0 0,1 9-1 0 0,-4-16-37 0 0,5 19 158 0 0,2 28-1 0 0,1 6 832 0 0,-8-53-978 0 0,0-1 0 0 0,0 1 0 0 0,0-1 0 0 0,0 0 0 0 0,0 1 0 0 0,0-1 0 0 0,0 0 0 0 0,0 1 0 0 0,0-1 0 0 0,1 0 0 0 0,-1 1 0 0 0,0-1 0 0 0,0 0 0 0 0,0 1 0 0 0,1-1 0 0 0,-1 0 0 0 0,0 0 0 0 0,1 1 0 0 0,-1-1 0 0 0,0 0 0 0 0,0 0 0 0 0,1 1 0 0 0,-1-1 0 0 0,0 0 0 0 0,1 0 0 0 0,-1 0 0 0 0,0 0 0 0 0,1 1 0 0 0,-1-1 0 0 0,1 0 0 0 0,-1 0 0 0 0,0 0 0 0 0,1 0 0 0 0,-1 0 0 0 0,0 0 0 0 0,1 0 0 0 0,-1 0 0 0 0,1 0 0 0 0,-1 0 0 0 0,0 0 0 0 0,1 0 0 0 0,-1-1 0 0 0,0 1 0 0 0,1 0 0 0 0,-1 0 0 0 0,0 0 0 0 0,1 0 0 0 0,-1-1 0 0 0,0 1 0 0 0,1 0 0 0 0,-1 0 0 0 0,0-1 0 0 0,1 1 0 0 0,17-16 309 0 0,-17 14-331 0 0,24-22 27 0 0,1 0 0 0 0,54-37 0 0 0,67-26-72 0 0,-133 80 29 0 0,0 0-1 0 0,0 1 1 0 0,1 1 0 0 0,0 1 0 0 0,0 0 0 0 0,0 0 0 0 0,0 2 0 0 0,1 0 0 0 0,-1 0 0 0 0,27 2 0 0 0,-40 0-18 0 0,1 0 0 0 0,-1 1 0 0 0,0-1 0 0 0,0 0 0 0 0,1 1 0 0 0,-1-1 0 0 0,0 1 0 0 0,0 0 0 0 0,0 0 0 0 0,0-1 0 0 0,0 1-1 0 0,0 1 1 0 0,0-1 0 0 0,0 0 0 0 0,0 0 0 0 0,-1 1 0 0 0,1-1 0 0 0,0 1 0 0 0,-1 0 0 0 0,0-1 0 0 0,1 1 0 0 0,-1 0 0 0 0,0 0 0 0 0,0 0 0 0 0,1 0 0 0 0,-2 0 0 0 0,1 0 0 0 0,1 4-1 0 0,-1-3-101 0 0,-1 1-1 0 0,1-1 0 0 0,-1 1 0 0 0,0 0 0 0 0,0-1 0 0 0,-1 1 0 0 0,1 0 0 0 0,-1-1 0 0 0,1 1 0 0 0,-1-1 1 0 0,0 1-1 0 0,-1-1 0 0 0,1 1 0 0 0,-1-1 0 0 0,1 0 0 0 0,-1 1 0 0 0,-3 3 0 0 0,1-1-313 0 0,-1 0 0 0 0,0-1 0 0 0,0 1 0 0 0,-1-1 0 0 0,1 0-1 0 0,-12 7 1 0 0,4-4-1579 0 0,0-1-1 0 0,-26 10 0 0 0,-18 4-2495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24 264 7325 0 0,'0'0'9238'0'0,"-6"1"-8657"0"0,3 0-461 0 0,-11 3 475 0 0,14-4-589 0 0,0 0 0 0 0,0 0 0 0 0,0 0 1 0 0,-1 0-1 0 0,1 0 0 0 0,0 0 1 0 0,0 0-1 0 0,0 0 0 0 0,0 0 0 0 0,0 0 1 0 0,0 0-1 0 0,0 0 0 0 0,0 0 0 0 0,0 0 1 0 0,0 0-1 0 0,0 0 0 0 0,0 1 1 0 0,0-1-1 0 0,0 0 0 0 0,0 0 0 0 0,0 0 1 0 0,0 0-1 0 0,0 0 0 0 0,0 0 0 0 0,0 0 1 0 0,0 0-1 0 0,0 0 0 0 0,0 0 1 0 0,0 0-1 0 0,0 0 0 0 0,0 0 0 0 0,0 0 1 0 0,0 1-1 0 0,0-1 0 0 0,0 0 0 0 0,0 0 1 0 0,0 0-1 0 0,0 0 0 0 0,0 0 1 0 0,0 0-1 0 0,0 0 0 0 0,0 0 0 0 0,1 0 1 0 0,-1 0-1 0 0,0 0 0 0 0,0 0 0 0 0,0 0 1 0 0,0 0-1 0 0,0 0 0 0 0,0 0 1 0 0,0 0-1 0 0,0 0 0 0 0,0 0 0 0 0,0 0 1 0 0,0 0-1 0 0,0 0 0 0 0,0 0 0 0 0,0 0 1 0 0,12 4 428 0 0,19 0 307 0 0,0-1 0 0 0,60-1-1 0 0,62-17 49 0 0,106-25-208 0 0,344-43-30 0 0,116 37-381 0 0,-220 19-221 0 0,-461 25 59 0 0,0-2-1 0 0,36-9 0 0 0,-73 13-7 0 0,0 0-1 0 0,-1 0 0 0 0,1-1 0 0 0,0 1 0 0 0,0 0 0 0 0,-1 0 0 0 0,1-1 0 0 0,0 1 0 0 0,0 0 0 0 0,-1-1 0 0 0,1 1 0 0 0,0-1 0 0 0,-1 1 0 0 0,1-1 0 0 0,0 1 0 0 0,-1-1 1 0 0,1 1-1 0 0,0-2 0 0 0,-1 2-15 0 0,0-1 0 0 0,0 1 0 0 0,0-1 0 0 0,0 1 0 0 0,0 0 0 0 0,0-1 0 0 0,0 1 0 0 0,0-1 0 0 0,0 1 1 0 0,-1 0-1 0 0,1-1 0 0 0,0 1 0 0 0,0 0 0 0 0,0-1 0 0 0,0 1 0 0 0,-1 0 0 0 0,1-1 0 0 0,0 1 0 0 0,0 0 0 0 0,-1-1 1 0 0,1 1-1 0 0,0 0 0 0 0,-1 0 0 0 0,1-1 0 0 0,-1 1 0 0 0,-2-2-125 0 0,0 0 0 0 0,0 0 0 0 0,-1 0-1 0 0,1 0 1 0 0,-1 1 0 0 0,-3-1 0 0 0,-19-4-919 0 0,-1 2-1 0 0,1 0 1 0 0,-1 2 0 0 0,-28 2-1 0 0,-29-3-6020 0 0,20-3 469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167 218 10589 0 0,'0'0'4151'0'0,"13"-1"-3740"0"0,45-4-148 0 0,-51 4-130 0 0,-1 0 0 0 0,0-1-1 0 0,0 1 1 0 0,1-1 0 0 0,-1 0 0 0 0,-1-1 0 0 0,1 0 0 0 0,0 0-1 0 0,-1 0 1 0 0,1 0 0 0 0,-1-1 0 0 0,0 0 0 0 0,0 0-1 0 0,0 0 1 0 0,-1-1 0 0 0,1 1 0 0 0,-1-1 0 0 0,0 0-1 0 0,-1-1 1 0 0,5-7 0 0 0,-4 6 32 0 0,-1 0 1 0 0,0 0-1 0 0,-1-1 0 0 0,1 1 0 0 0,-1-1 1 0 0,-1 1-1 0 0,1-1 0 0 0,-1 0 1 0 0,-1 0-1 0 0,1 0 0 0 0,-1 0 1 0 0,-2-13-1 0 0,2 20-146 0 0,0 0 1 0 0,-1 0-1 0 0,1 0 1 0 0,0 0-1 0 0,0-1 1 0 0,-1 1-1 0 0,1 0 1 0 0,0 0-1 0 0,-1 0 1 0 0,1 0-1 0 0,-1 0 1 0 0,0 0-1 0 0,1 0 1 0 0,-1 0-1 0 0,0 0 1 0 0,0 0-1 0 0,1 1 1 0 0,-2-2-1 0 0,1 2-36 0 0,0-1 0 0 0,1 1 0 0 0,-1 0 0 0 0,0 0 0 0 0,0 0 0 0 0,1-1 0 0 0,-1 1 0 0 0,0 0 0 0 0,0 0 0 0 0,1 0 0 0 0,-1 0 0 0 0,0 0 0 0 0,0 0-1 0 0,1 0 1 0 0,-1 1 0 0 0,0-1 0 0 0,0 0 0 0 0,1 0 0 0 0,-1 1 0 0 0,-1-1 0 0 0,-1 2-125 0 0,-1 0 0 0 0,1 1 1 0 0,-1-1-1 0 0,1 1 0 0 0,0 0 0 0 0,0-1 0 0 0,0 1 1 0 0,-3 4-1 0 0,3-3-74 0 0,-1 1 0 0 0,1-1 0 0 0,0 1 0 0 0,0 0 0 0 0,0 0 0 0 0,1 0 0 0 0,-1 0 0 0 0,1 1 0 0 0,0-1 0 0 0,1 0 0 0 0,0 1 0 0 0,0-1 0 0 0,-1 9 0 0 0,22-14 1230 0 0,-18 0-946 0 0,1 0-1 0 0,-1-1 0 0 0,1 1 1 0 0,-1-1-1 0 0,1 0 0 0 0,-1 1 1 0 0,1-1-1 0 0,-1 0 0 0 0,1-1 1 0 0,-1 1-1 0 0,0 0 1 0 0,0-1-1 0 0,0 1 0 0 0,0-1 1 0 0,0 0-1 0 0,0 1 0 0 0,0-1 1 0 0,0 0-1 0 0,-1 0 0 0 0,1 0 1 0 0,-1 0-1 0 0,1-1 0 0 0,-1 1 1 0 0,0 0-1 0 0,0-1 1 0 0,0 1-1 0 0,0-1 0 0 0,0 1 1 0 0,-1-1-1 0 0,1 1 0 0 0,-1-1 1 0 0,1 1-1 0 0,-1-1 0 0 0,0 0 1 0 0,0 1-1 0 0,-1-1 0 0 0,1 1 1 0 0,-1-5-1 0 0,1 6-61 0 0,-1 0 0 0 0,1 0 0 0 0,-1-1 0 0 0,1 1 0 0 0,-1 0 0 0 0,0 0 0 0 0,0 0 0 0 0,1 0 0 0 0,-1 0 0 0 0,0 0 0 0 0,0 0 0 0 0,0 0 0 0 0,0 0-1 0 0,0 0 1 0 0,0 0 0 0 0,0 1 0 0 0,0-1 0 0 0,-1 0 0 0 0,1 1 0 0 0,0-1 0 0 0,0 1 0 0 0,-3-1 0 0 0,0-1-5 0 0,-1 1 1 0 0,0 0-1 0 0,1 1 1 0 0,-1-1-1 0 0,-5 1 0 0 0,-1-1 36 0 0,-1 1-1 0 0,0 1 0 0 0,1 0 0 0 0,-1 1 0 0 0,1 0 0 0 0,0 1 0 0 0,-1 0 1 0 0,1 1-1 0 0,-15 7 0 0 0,11-3 49 0 0,0 0 0 0 0,1 1 0 0 0,0 1 0 0 0,0 0 0 0 0,1 1 0 0 0,1 0 1 0 0,-13 14-1 0 0,20-19-61 0 0,0 0 0 0 0,1 1 1 0 0,-1-1-1 0 0,1 1 1 0 0,0 0-1 0 0,1 0 1 0 0,0 0-1 0 0,0 1 1 0 0,0-1-1 0 0,1 1 0 0 0,0-1 1 0 0,0 1-1 0 0,1 0 1 0 0,0 0-1 0 0,1 0 1 0 0,-1-1-1 0 0,2 11 1 0 0,0-13-12 0 0,0-1 1 0 0,0 1 0 0 0,0-1-1 0 0,1 0 1 0 0,-1 1 0 0 0,1-1 0 0 0,0 0-1 0 0,0 0 1 0 0,0 0 0 0 0,1 0-1 0 0,0-1 1 0 0,4 6 0 0 0,-2-4 2 0 0,0 0 1 0 0,1 0 0 0 0,0-1-1 0 0,0 0 1 0 0,0 0-1 0 0,0-1 1 0 0,9 5-1 0 0,-1-3-14 0 0,0 0 0 0 0,1-1-1 0 0,-1 0 1 0 0,1-2 0 0 0,0 1-1 0 0,0-2 1 0 0,15 0 0 0 0,-8-1-947 0 0,0-2 1 0 0,0-1-1 0 0,0-1 1 0 0,-1-1-1 0 0,42-14 0 0 0,-55 16 265 0 0,36-13-3147 0 0,-11 3-1500 0 0,1-3-148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42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979 2491 1488 0 0,'0'0'3344'0'0,"-13"0"-1477"0"0,-45 0-300 0 0,7 0 2445 0 0,51 0-3947 0 0,-1 1-1 0 0,1-1 1 0 0,0 0-1 0 0,-1 0 0 0 0,1 0 1 0 0,0 0-1 0 0,-1 0 0 0 0,1 1 1 0 0,0-1-1 0 0,0 0 0 0 0,-1 0 1 0 0,1 0-1 0 0,0 1 1 0 0,0-1-1 0 0,-1 0 0 0 0,1 1 1 0 0,0-1-1 0 0,0 0 0 0 0,0 0 1 0 0,0 1-1 0 0,-1-1 0 0 0,1 0 1 0 0,0 1-1 0 0,0-1 1 0 0,0 0-1 0 0,0 1 0 0 0,0-1 1 0 0,0 0-1 0 0,0 1 0 0 0,0-1 1 0 0,0 0-1 0 0,0 1 0 0 0,0-1 1 0 0,0 0-1 0 0,0 1 1 0 0,0-1-1 0 0,0 0 0 0 0,0 1 1 0 0,5 15 496 0 0,2-5-290 0 0,1 0-1 0 0,0 0 0 0 0,1-1 1 0 0,0 0-1 0 0,0 0 1 0 0,1-1-1 0 0,0-1 1 0 0,18 12-1 0 0,8 3 13 0 0,0-2-1 0 0,2-1 1 0 0,62 23-1 0 0,129 25 321 0 0,253 17 231 0 0,7-36-404 0 0,-180-29-271 0 0,1-14 0 0 0,558-61 0 0 0,-702 30-122 0 0,-1-8 1 0 0,306-101-1 0 0,210-150 133 0 0,-575 228-93 0 0,-3-5 1 0 0,-2-5-1 0 0,134-113 1 0 0,-185 136-34 0 0,132-115-26 0 0,-129 107 53 0 0,59-72 1 0 0,-96 101-45 0 0,-1 0 1 0 0,-1-1-1 0 0,-1 0 1 0 0,16-39-1 0 0,-10 10 19 0 0,16-63 1 0 0,-26 79-41 0 0,-2-1-1 0 0,6-61 1 0 0,-13 84 5 0 0,1-1-1 0 0,-2 1 0 0 0,0-1 0 0 0,-1 1 1 0 0,0 0-1 0 0,-1 0 0 0 0,-1 0 0 0 0,0 0 0 0 0,-11-25 1 0 0,2 16 8 0 0,-1 1 0 0 0,-1 0 1 0 0,-1 1-1 0 0,-1 1 0 0 0,0 0 1 0 0,-30-24-1 0 0,-130-93-146 0 0,151 119 117 0 0,-255-167-227 0 0,208 144 202 0 0,-1 2 0 0 0,-82-28 0 0 0,-200-47-42 0 0,-6 20-5 0 0,-223-23-19 0 0,402 95 73 0 0,-229 0 0 0 0,-284 66-119 0 0,224 34 152 0 0,6 20-34 0 0,431-90 25 0 0,-240 38 25 0 0,24-4 14 0 0,189-29-62 0 0,0 4-1 0 0,-59 24 1 0 0,41-7 31 0 0,2 4 0 0 0,2 3 1 0 0,-79 57-1 0 0,-193 176 402 0 0,296-228-378 0 0,2 2 0 0 0,-84 106-1 0 0,112-124-16 0 0,1 1 0 0 0,1 1 0 0 0,2 1 0 0 0,2 1 1 0 0,1 1-1 0 0,1 0 0 0 0,-9 41 0 0 0,14-36-5 0 0,1 1 0 0 0,3-1 0 0 0,1 1 0 0 0,2 0 1 0 0,2 0-1 0 0,1 0 0 0 0,10 55 0 0 0,-5-63-2 0 0,1 0 1 0 0,2 0-1 0 0,2-1 1 0 0,0 0-1 0 0,3-1 0 0 0,0-1 1 0 0,2 0-1 0 0,1-1 1 0 0,28 37-1 0 0,-11-26-36 0 0,2 0 0 0 0,2-3 0 0 0,1-1 0 0 0,75 53-1 0 0,192 95 42 0 0,-166-101-1960 0 0,-128-77-695 0 0,0 0 1 0 0,0 0 0 0 0,24 6 0 0 0,-17-7-1779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4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1944 87 4924 0 0,'0'0'5554'0'0,"0"-13"-4298"0"0,2-53 900 0 0,-2 66-2080 0 0,0-1 0 0 0,0 1 1 0 0,-1 0-1 0 0,1-1 0 0 0,0 1 0 0 0,0 0 0 0 0,0-1 1 0 0,0 1-1 0 0,0 0 0 0 0,-1-1 0 0 0,1 1 0 0 0,0 0 0 0 0,0 0 1 0 0,-1-1-1 0 0,1 1 0 0 0,0 0 0 0 0,0 0 0 0 0,-1-1 1 0 0,1 1-1 0 0,0 0 0 0 0,-1 0 0 0 0,1 0 0 0 0,0 0 1 0 0,-1-1-1 0 0,1 1 0 0 0,0 0 0 0 0,-1 0 0 0 0,1 0 1 0 0,0 0-1 0 0,-1 0 0 0 0,1 0 0 0 0,-1 0 0 0 0,-15 0 565 0 0,11 0-282 0 0,-6 0-134 0 0,1 1-1 0 0,0 1 1 0 0,0 0 0 0 0,-1 0 0 0 0,1 1 0 0 0,-12 5 0 0 0,-59 29 391 0 0,57-25-413 0 0,-88 42 414 0 0,-134 70 256 0 0,186-90-619 0 0,-110 83 0 0 0,118-72-158 0 0,2 3 0 0 0,-86 104 0 0 0,-66 124 19 0 0,194-265-109 0 0,-43 66 61 0 0,2 1 0 0 0,5 3 0 0 0,-40 98 0 0 0,63-126-62 0 0,3 0 0 0 0,2 0 0 0 0,3 2-1 0 0,2 0 1 0 0,2 0 0 0 0,-1 82 0 0 0,9-104-7 0 0,1 1-1 0 0,3-1 1 0 0,0 0 0 0 0,2 1 0 0 0,1-2-1 0 0,13 37 1 0 0,-8-38 0 0 0,1-1 1 0 0,1 0-1 0 0,2 0 1 0 0,1-2-1 0 0,1 0 0 0 0,2-1 1 0 0,0 0-1 0 0,2-2 1 0 0,1 0-1 0 0,1-2 0 0 0,30 25 1 0 0,-31-29 31 0 0,-21-19 228 0 0,-15-17-5 0 0,-30-26-422 0 0,-2 2-1 0 0,-73-52 0 0 0,81 66 104 0 0,0 1-1 0 0,-59-29 1 0 0,79 47 49 0 0,0 0 0 0 0,-1 1-1 0 0,0 1 1 0 0,0 1 0 0 0,-1 1 0 0 0,1 0 0 0 0,-1 1 0 0 0,-24 0 0 0 0,33 3 18 0 0,6 0 1 0 0,0 0-1 0 0,-1 0 1 0 0,1 0-1 0 0,0 1 1 0 0,-7 1-1 0 0,11-2-2 0 0,0 1-1 0 0,-1-1 1 0 0,1 1-1 0 0,0-1 1 0 0,0 1 0 0 0,0 0-1 0 0,0-1 1 0 0,0 1-1 0 0,0 0 1 0 0,0 0-1 0 0,0 0 1 0 0,0 0-1 0 0,0 0 1 0 0,0 0 0 0 0,0 0-1 0 0,0 0 1 0 0,1 0-1 0 0,-1 0 1 0 0,1 0-1 0 0,-1 0 1 0 0,1 1 0 0 0,-1-1-1 0 0,1 0 1 0 0,-1 0-1 0 0,1 1 1 0 0,0 1-1 0 0,-1 1-4 0 0,1 1 0 0 0,1 0-1 0 0,-1 0 1 0 0,0 0 0 0 0,1 0-1 0 0,0-1 1 0 0,0 1 0 0 0,1 0-1 0 0,-1-1 1 0 0,1 1 0 0 0,0-1 0 0 0,0 1-1 0 0,1-1 1 0 0,-1 0 0 0 0,1 0-1 0 0,4 5 1 0 0,4 4 34 0 0,0-1 0 0 0,1 1 0 0 0,17 12 0 0 0,-8-9 31 0 0,1-1-1 0 0,0-1 1 0 0,1-1 0 0 0,0-1-1 0 0,47 17 1 0 0,-15-11 81 0 0,89 16 0 0 0,-115-28-126 0 0,1-1 0 0 0,0-1 0 0 0,0-2 1 0 0,0-1-1 0 0,45-5 0 0 0,-67 3 3 0 0,0-1 0 0 0,0 0-1 0 0,-1-1 1 0 0,1 0 0 0 0,-1 0 0 0 0,0 0 0 0 0,0-1 0 0 0,0 0 0 0 0,0 0 0 0 0,6-6 0 0 0,7-8-74 0 0,30-31 0 0 0,-39 36 3054 0 0,-9 10-4022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3:46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1585 3756 0 0,'0'0'12483'0'0,"7"-9"-12053"0"0,-2 0-272 0 0,1 1 0 0 0,11-11 1 0 0,-16 18-128 0 0,1 0 1 0 0,-1 0 0 0 0,0 1-1 0 0,0-1 1 0 0,1 1 0 0 0,-1-1-1 0 0,0 1 1 0 0,1-1 0 0 0,-1 1 0 0 0,1 0-1 0 0,-1 0 1 0 0,0 0 0 0 0,1 0-1 0 0,-1 0 1 0 0,1 0 0 0 0,-1 0-1 0 0,0 0 1 0 0,1 0 0 0 0,-1 1-1 0 0,1-1 1 0 0,-1 1 0 0 0,0-1 0 0 0,1 1-1 0 0,-1-1 1 0 0,0 1 0 0 0,0 0-1 0 0,1-1 1 0 0,0 3 0 0 0,4 0 109 0 0,27 15 314 0 0,-1 2-1 0 0,-1 1 0 0 0,33 29 0 0 0,18 13 169 0 0,-41-35-528 0 0,2-2 1 0 0,0-2-1 0 0,2-1 1 0 0,0-3 0 0 0,2-1-1 0 0,0-3 1 0 0,1-2-1 0 0,0-1 1 0 0,1-3-1 0 0,87 6 1 0 0,-64-13-23 0 0,1-3 1 0 0,-1-3-1 0 0,79-15 1 0 0,266-70 329 0 0,-60 11-294 0 0,309-33 115 0 0,-156 28-69 0 0,-436 69-186 0 0,366-72-9 0 0,-345 61 68 0 0,0-4 1 0 0,139-63 0 0 0,224-159 27 0 0,-23-40-31 0 0,48-79 163 0 0,-408 310-188 0 0,33-24-45 0 0,123-71 1 0 0,-80 56 156 0 0,-136 91-196 0 0,-12 8-91 0 0,-7 5 165 0 0,1-3 19 0 0,0 0-1 0 0,-1 0 1 0 0,0-1-1 0 0,1 0 1 0 0,-1 1 0 0 0,0-1-1 0 0,0 0 1 0 0,0-1-1 0 0,0 1 1 0 0,-1-1-1 0 0,1 0 1 0 0,-6 1 0 0 0,-8 1-2 0 0,-32-1 1 0 0,29-1-11 0 0,-252 31-22 0 0,257-30 26 0 0,-24 7 5 0 0,29-6-1 0 0,0 0 0 0 0,-1-1 0 0 0,1 0 0 0 0,-13 0 0 0 0,23-2-8 0 0,18-1 15 0 0,-10 0 7 0 0,0-1 0 0 0,0 0 0 0 0,0-1 0 0 0,-1 0 0 0 0,7-3-1 0 0,11-5-12 0 0,2 2 19 0 0,-1 2 0 0 0,1 0 0 0 0,1 2 0 0 0,28-2 0 0 0,-7 4 84 0 0,67 4 0 0 0,-95 0-43 0 0,0 2 0 0 0,1 0 1 0 0,-2 2-1 0 0,1 0 0 0 0,0 1 0 0 0,-1 1 0 0 0,33 18 0 0 0,-22-8 181 0 0,0 1 0 0 0,-2 1-1 0 0,48 43 1 0 0,-47-33-227 0 0,29 38 1 0 0,-46-53-32 0 0,-11-13-60 0 0,0 0 0 0 0,0-1 0 0 0,-1 1 0 0 0,1 0 0 0 0,-1 0 0 0 0,1 0 0 0 0,-1 0 0 0 0,1-1 0 0 0,-1 1 0 0 0,1 0-1 0 0,-1 0 1 0 0,0 0 0 0 0,0 0 0 0 0,1 0 0 0 0,-1 0 0 0 0,0 0 0 0 0,0 0 0 0 0,0 0 0 0 0,0 0 0 0 0,0 0 0 0 0,0 0 0 0 0,0 0 0 0 0,0 0 0 0 0,-1 0 0 0 0,1 0 0 0 0,0 0 0 0 0,-1 0 0 0 0,1 0 0 0 0,0 0 0 0 0,-1 0 0 0 0,1-1 0 0 0,-1 1 0 0 0,0 0 0 0 0,1 0 0 0 0,-1 0 0 0 0,1-1 0 0 0,-2 2 0 0 0,-3 2-340 0 0,0 0-1 0 0,0-1 0 0 0,0 0 1 0 0,-1 0-1 0 0,-6 3 1 0 0,-1 1-729 0 0,-8 5-2978 0 0,-30 10 0 0 0,16-8-623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138 451 980 0 0,'0'0'11933'0'0,"-12"-5"-11058"0"0,-41-17-66 0 0,48 20-552 0 0,0 0 0 0 0,-1-1 0 0 0,1 1 0 0 0,0-1 0 0 0,0-1 0 0 0,1 1 0 0 0,-6-5 0 0 0,4 2 232 0 0,4 5-344 0 0,0-1 0 0 0,0 0 1 0 0,0 0-1 0 0,1 1 0 0 0,-1-1 1 0 0,1 0-1 0 0,0-1 0 0 0,-1 1 1 0 0,1 0-1 0 0,0 0 0 0 0,0-1 1 0 0,0 1-1 0 0,1 0 0 0 0,-1-1 1 0 0,0 1-1 0 0,1-1 0 0 0,-1-3 1 0 0,1 2-62 0 0,1 0 1 0 0,-1 0 0 0 0,1 0-1 0 0,-1 0 1 0 0,1 0 0 0 0,1 0-1 0 0,-1 0 1 0 0,0 0 0 0 0,4-6-1 0 0,3-3-22 0 0,1 0 0 0 0,0 0 0 0 0,1 1-1 0 0,16-16 1 0 0,-3 6-21 0 0,1 1 0 0 0,1 1-1 0 0,0 1 1 0 0,51-28 0 0 0,-37 27 24 0 0,1 2-1 0 0,82-25 1 0 0,-107 39-59 0 0,0 1-1 0 0,0 0 0 0 0,0 1 1 0 0,25 1-1 0 0,-38 1-12 0 0,0 0 1 0 0,1 0-1 0 0,-1 0 1 0 0,0 0-1 0 0,0 0 1 0 0,0 1-1 0 0,0-1 1 0 0,0 1-1 0 0,0 0 1 0 0,0-1-1 0 0,-1 1 1 0 0,1 0-1 0 0,0 0 1 0 0,0 0-1 0 0,3 3 1 0 0,-4-3-1 0 0,0 0 1 0 0,0 1 0 0 0,0 0 0 0 0,0-1-1 0 0,0 1 1 0 0,0 0 0 0 0,0-1 0 0 0,-1 1-1 0 0,1 0 1 0 0,-1 0 0 0 0,1 0 0 0 0,-1 0-1 0 0,0 0 1 0 0,1-1 0 0 0,-1 1 0 0 0,-1 3-1 0 0,1 4 15 0 0,-1-1 0 0 0,0 0 0 0 0,-1 0 0 0 0,1 0 0 0 0,-2 0 0 0 0,1 0 0 0 0,-1-1 0 0 0,-6 13 0 0 0,-6 6 40 0 0,-17 24 0 0 0,10-17 1 0 0,12-17-38 0 0,0-2-8 0 0,-10 22-1 0 0,18-32-1 0 0,0 1-1 0 0,0 0 1 0 0,1-1-1 0 0,0 1 1 0 0,-1 0 0 0 0,2 0-1 0 0,-1 0 1 0 0,0 0-1 0 0,1 6 1 0 0,0-9 5 0 0,1 0 0 0 0,-1-1 0 0 0,1 1 1 0 0,-1 0-1 0 0,1-1 0 0 0,-1 1 0 0 0,1-1 0 0 0,0 1 0 0 0,0-1 0 0 0,0 1 1 0 0,0-1-1 0 0,0 0 0 0 0,0 1 0 0 0,0-1 0 0 0,1 0 0 0 0,-1 0 1 0 0,0 0-1 0 0,1 0 0 0 0,-1 0 0 0 0,0 0 0 0 0,1 0 0 0 0,-1 0 0 0 0,1-1 1 0 0,0 1-1 0 0,2 0 0 0 0,5 2 51 0 0,0-1 1 0 0,1 0 0 0 0,12 1-1 0 0,-18-2-36 0 0,53 4 231 0 0,-24-2-209 0 0,-1 1 0 0 0,1 1-1 0 0,-1 1 1 0 0,40 14 0 0 0,-59-14-17 0 0,1 0 0 0 0,0 1 0 0 0,-1 0 0 0 0,0 1 0 0 0,-1 0 0 0 0,0 1 0 0 0,12 12 0 0 0,-19-17 10 0 0,0 0-1 0 0,-1 1 1 0 0,0 0 0 0 0,0 0 0 0 0,0 0 0 0 0,-1 1 0 0 0,1-1 0 0 0,-1 1-1 0 0,-1 0 1 0 0,1 0 0 0 0,-1 0 0 0 0,0 0 0 0 0,0 0 0 0 0,-1 1 0 0 0,0-1 0 0 0,0 0-1 0 0,0 1 1 0 0,-1 11 0 0 0,-1-15 2 0 0,1 0-1 0 0,-1 0 1 0 0,0-1-1 0 0,0 1 1 0 0,0 0-1 0 0,0 0 1 0 0,0-1-1 0 0,-1 1 1 0 0,1-1-1 0 0,-1 1 1 0 0,0-1-1 0 0,0 0 1 0 0,0 1-1 0 0,0-1 1 0 0,0 0 0 0 0,0 0-1 0 0,-1 0 1 0 0,1-1-1 0 0,0 1 1 0 0,-1-1-1 0 0,0 1 1 0 0,1-1-1 0 0,-6 2 1 0 0,-3 1 87 0 0,-1 0 0 0 0,0-1 0 0 0,0 0 1 0 0,-16 1-1 0 0,-14 1-135 0 0,-1-2 0 0 0,1-2 0 0 0,-81-8 0 0 0,116 6-221 0 0,4 1 57 0 0,0 0 0 0 0,1 0 0 0 0,-1 0 0 0 0,1-1 0 0 0,-1 1 0 0 0,1-1 1 0 0,-1 0-1 0 0,1 1 0 0 0,-1-1 0 0 0,1 0 0 0 0,0-1 0 0 0,-1 1 0 0 0,1 0 0 0 0,-3-3 0 0 0,5 3 3 0 0,0 1-1 0 0,0 0 0 0 0,0-1 0 0 0,0 1 1 0 0,0 0-1 0 0,0 0 0 0 0,0-1 1 0 0,0 1-1 0 0,1 0 0 0 0,-1 0 0 0 0,0-1 1 0 0,0 1-1 0 0,0 0 0 0 0,0 0 0 0 0,1 0 1 0 0,-1-1-1 0 0,0 1 0 0 0,0 0 1 0 0,1 0-1 0 0,-1 0 0 0 0,0 0 0 0 0,0 0 1 0 0,1-1-1 0 0,-1 1 0 0 0,0 0 1 0 0,0 0-1 0 0,1 0 0 0 0,-1 0 0 0 0,1 0 1 0 0,8-4-2226 0 0,6 0-2046 0 0,10-6-289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 7961 0 0,'0'0'13261'0'0,"-2"-3"-12931"0"0,-6-4 1 0 0,8 7-320 0 0,-1 0 0 0 0,1 0 0 0 0,0 0 0 0 0,0 0 1 0 0,0 0-1 0 0,0 0 0 0 0,-1 0 0 0 0,1 1 0 0 0,0-1 0 0 0,0 0 1 0 0,0 0-1 0 0,0 0 0 0 0,0 0 0 0 0,-1 1 0 0 0,1-1 0 0 0,0 0 1 0 0,0 0-1 0 0,0 0 0 0 0,0 1 0 0 0,0-1 0 0 0,0 0 0 0 0,0 0 1 0 0,0 0-1 0 0,0 1 0 0 0,0-1 0 0 0,0 0 0 0 0,0 0 1 0 0,0 0-1 0 0,0 1 0 0 0,0-1 0 0 0,2 32 617 0 0,0-13-385 0 0,1 39 306 0 0,3 46-173 0 0,30 165 0 0 0,-28-235-370 0 0,-4-20-380 0 0,0 0 0 0 0,-1 0 0 0 0,-1 1 0 0 0,0 0 0 0 0,-1-1 0 0 0,-1 29 0 0 0,-1-41 183 0 0,1 0-1 0 0,-1 0 1 0 0,0 0-1 0 0,0 0 1 0 0,0 0-1 0 0,0 0 1 0 0,0 0-1 0 0,0 0 0 0 0,0 0 1 0 0,-1-1-1 0 0,1 1 1 0 0,-1 0-1 0 0,1-1 1 0 0,-1 1-1 0 0,0-1 1 0 0,1 1-1 0 0,-1-1 1 0 0,0 0-1 0 0,0 0 0 0 0,-3 1 1 0 0,0 1-1079 0 0,0-1 0 0 0,-1-1-1 0 0,1 1 1 0 0,0-1 0 0 0,0 0 0 0 0,-1 0 0 0 0,-9 0-1 0 0,-7-1-4682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4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1540 0 0,'0'0'13309'0'0,"5"-13"-12170"0"0,19-44-119 0 0,-22 53-929 0 0,0 1 1 0 0,0 0 0 0 0,0 1 0 0 0,0-1 0 0 0,0 0-1 0 0,0 0 1 0 0,1 1 0 0 0,0 0 0 0 0,-1-1 0 0 0,1 1 0 0 0,0 0-1 0 0,0 0 1 0 0,0 1 0 0 0,0-1 0 0 0,4-1 0 0 0,3-2 107 0 0,227-93 1751 0 0,-156 69-1195 0 0,84-45-1 0 0,-164 74-707 0 0,-1 0-1 0 0,1-1 1 0 0,-1 1-1 0 0,1 0 1 0 0,-1 0-1 0 0,1-1 1 0 0,-1 1-1 0 0,1 0 1 0 0,-1 0-1 0 0,1-1 1 0 0,-1 1-1 0 0,1 0 1 0 0,0 0-1 0 0,-1 0 1 0 0,1 0-1 0 0,-1 0 0 0 0,2 0 1 0 0,-2 10 366 0 0,-1-5-525 0 0,-11 55 300 0 0,8-45-178 0 0,1 1 0 0 0,0-1 0 0 0,1 1 0 0 0,1 0 0 0 0,0 0 0 0 0,3 28 0 0 0,-2-39-7 0 0,1-1 1 0 0,0 0 0 0 0,1 1-1 0 0,-1-1 1 0 0,1 0-1 0 0,0 0 1 0 0,0 0-1 0 0,0 0 1 0 0,0-1 0 0 0,1 1-1 0 0,5 6 1 0 0,-6-8-1 0 0,1 1-1 0 0,-1-1 1 0 0,1 0 0 0 0,0-1 0 0 0,-1 1 0 0 0,1 0 0 0 0,0-1 0 0 0,0 1-1 0 0,0-1 1 0 0,0 0 0 0 0,0 0 0 0 0,0 0 0 0 0,0-1 0 0 0,1 1-1 0 0,-1-1 1 0 0,5 1 0 0 0,0-2-7 0 0,-1 0-1 0 0,1 0 0 0 0,-1 0 1 0 0,1-1-1 0 0,-1 0 0 0 0,0 0 1 0 0,0-1-1 0 0,0 0 0 0 0,0 0 1 0 0,0-1-1 0 0,-1 1 0 0 0,10-8 1 0 0,5-6-23 0 0,-1-1 1 0 0,21-23-1 0 0,-24 24 23 0 0,69-83 230 0 0,-85 99-212 0 0,0 0 1 0 0,0 0-1 0 0,0 1 0 0 0,0-1 0 0 0,0 0 0 0 0,0 1 1 0 0,0-1-1 0 0,0 1 0 0 0,0-1 0 0 0,0 1 1 0 0,0 0-1 0 0,1 0 0 0 0,-1-1 0 0 0,0 1 0 0 0,0 0 1 0 0,0 0-1 0 0,0 0 0 0 0,1 0 0 0 0,-1 0 0 0 0,0 0 1 0 0,2 1-1 0 0,26 9 46 0 0,-11-4 87 0 0,-12-4-110 0 0,0-1-1 0 0,0 0 1 0 0,0 0 0 0 0,0 0-1 0 0,0-1 1 0 0,10-1-1 0 0,-13 1-19 0 0,0-1 0 0 0,1 0 0 0 0,-1 0 0 0 0,0 0 0 0 0,0 0-1 0 0,0-1 1 0 0,0 1 0 0 0,0-1 0 0 0,-1 0 0 0 0,1 1 0 0 0,0-1 0 0 0,-1-1-1 0 0,4-3 1 0 0,-2 2 6 0 0,-3 3-22 0 0,1-1 0 0 0,-1 0 0 0 0,1 1 0 0 0,-1-1 0 0 0,1 1 0 0 0,0-1 0 0 0,-1 1 0 0 0,5-2 0 0 0,-6 9-173 0 0,11 419 455 0 0,-12-401-286 0 0,-2 1 0 0 0,0-1 0 0 0,-2 0 0 0 0,-1 0 0 0 0,-1 0 0 0 0,-13 29 0 0 0,4-17-596 0 0,-1-2 0 0 0,-2 0 0 0 0,-31 40 1 0 0,22-27-1534 0 0,19-31-1145 0 0,-1-1-3868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0 387 5549 0 0,'0'0'14508'0'0,"5"17"-13836"0"0,13 58-137 0 0,-13-52-104 0 0,-2 2 0 0 0,1 38-1 0 0,-3-30-81 0 0,1 42 488 0 0,-8-107 279 0 0,6 2-1092 0 0,0 1 1 0 0,2-1-1 0 0,1 1 1 0 0,9-35-1 0 0,38-131-58 0 0,-34 144 14 0 0,39-87 0 0 0,-50 129 11 0 0,1-1 0 0 0,-1 1-1 0 0,2-1 1 0 0,-1 2 0 0 0,1-1-1 0 0,9-8 1 0 0,-13 14 4 0 0,-1 1 0 0 0,1-1 0 0 0,0 1 0 0 0,0 0 0 0 0,0 0 0 0 0,0 0 0 0 0,0 0 0 0 0,0 1 0 0 0,1-1 0 0 0,-1 1 0 0 0,0 0 0 0 0,1 0 0 0 0,-1 0 0 0 0,1 0 0 0 0,0 0 0 0 0,-1 1 0 0 0,1 0 0 0 0,0 0 0 0 0,-1 0 0 0 0,1 0 0 0 0,0 0 0 0 0,4 2 0 0 0,-5-1 0 0 0,-1 0-1 0 0,1 1 0 0 0,0-1 1 0 0,-1 1-1 0 0,1 0 1 0 0,-1-1-1 0 0,0 1 0 0 0,0 0 1 0 0,1 1-1 0 0,-1-1 1 0 0,-1 0-1 0 0,1 1 0 0 0,0-1 1 0 0,0 1-1 0 0,-1-1 1 0 0,0 1-1 0 0,1 0 0 0 0,-1 0 1 0 0,1 2-1 0 0,1 7 0 0 0,1 0-1 0 0,-1-1 0 0 0,1 18 1 0 0,0 11-9 0 0,-3 0 0 0 0,-4 66 1 0 0,-1-82-250 0 0,-8 36 1 0 0,0-8-1371 0 0,10-39-147 0 0,0 0 0 0 0,1 14 0 0 0,1-26 996 0 0,0 5-1419 0 0,18-8-6659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5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2672 0 0,'0'0'13283'0'0,"16"-8"-12599"0"0,54-21-54 0 0,-59 24-349 0 0,0 1 0 0 0,1 1-1 0 0,14-3 1 0 0,6-2 447 0 0,-14 1-372 0 0,0 0 1 0 0,-1-1-1 0 0,-1-1 0 0 0,31-20 0 0 0,-41 25-283 0 0,-1 0 0 0 0,0 0 0 0 0,-1 0-1 0 0,1 0 1 0 0,-1-1 0 0 0,0 0 0 0 0,0 0 0 0 0,0 0 0 0 0,-1 0 0 0 0,1-1 0 0 0,-1 1 0 0 0,-1-1 0 0 0,1 0-1 0 0,-1 0 1 0 0,0 0 0 0 0,0 0 0 0 0,-1 0 0 0 0,1-9 0 0 0,-1 14-41 0 0,-1-1-1 0 0,0 1 1 0 0,0-1 0 0 0,0 1 0 0 0,-1-1-1 0 0,1 1 1 0 0,0-1 0 0 0,0 1-1 0 0,-1 0 1 0 0,1-1 0 0 0,-1 1-1 0 0,0-1 1 0 0,1 1 0 0 0,-1 0-1 0 0,0-1 1 0 0,0 1 0 0 0,1 0 0 0 0,-1 0-1 0 0,0 0 1 0 0,-2-2 0 0 0,1 1-17 0 0,0 1 1 0 0,0 0 0 0 0,0 0-1 0 0,0 0 1 0 0,0 1 0 0 0,-1-1-1 0 0,1 0 1 0 0,0 1 0 0 0,0-1 0 0 0,0 1-1 0 0,-1 0 1 0 0,-2 0 0 0 0,-3 0-15 0 0,1 0 1 0 0,0 1 0 0 0,0 1 0 0 0,-1-1-1 0 0,1 1 1 0 0,0 0 0 0 0,-11 6-1 0 0,8-3 27 0 0,0 0 0 0 0,1 1-1 0 0,0 1 1 0 0,0 0-1 0 0,1 0 1 0 0,0 0-1 0 0,0 1 1 0 0,1 0 0 0 0,-7 10-1 0 0,9-11-13 0 0,0 1 1 0 0,0 0-1 0 0,0 0 0 0 0,1 0 0 0 0,1 1 1 0 0,0-1-1 0 0,0 1 0 0 0,0 0 0 0 0,1 0 1 0 0,0 0-1 0 0,0 11 0 0 0,1-12 0 0 0,1 1 0 0 0,1-1 0 0 0,0 1 0 0 0,0-1 0 0 0,0 0 0 0 0,1 1 0 0 0,0-1 0 0 0,1 0 0 0 0,0 0 0 0 0,0 0 1 0 0,0-1-1 0 0,1 1 0 0 0,1-1 0 0 0,-1 0 0 0 0,1 0 0 0 0,0 0 0 0 0,1-1 0 0 0,-1 0 0 0 0,1 0 0 0 0,1 0 0 0 0,10 8 0 0 0,-2-4 11 0 0,1-1 0 0 0,0 0 1 0 0,1-1-1 0 0,0 0 0 0 0,0-2 1 0 0,0 0-1 0 0,20 4 0 0 0,-10-5-850 0 0,28 3 0 0 0,29-5-5792 0 0,-77-4 2355 0 0,0-7-1551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543 159 6689 0 0,'0'0'5580'0'0,"-2"-14"-4514"0"0,-16-96 3231 0 0,18 108-4041 0 0,0-1 1 0 0,-1 0 0 0 0,1 0 0 0 0,-1 1-1 0 0,0-1 1 0 0,0 0 0 0 0,-2-4 0 0 0,3 6-198 0 0,-1 1 0 0 0,0-1 0 0 0,0 0 0 0 0,1 1 0 0 0,-1-1 0 0 0,0 1 1 0 0,0-1-1 0 0,0 1 0 0 0,1-1 0 0 0,-1 1 0 0 0,0-1 0 0 0,0 1 0 0 0,0 0 0 0 0,0-1 1 0 0,0 1-1 0 0,0 0 0 0 0,0 0 0 0 0,0 0 0 0 0,0 0 0 0 0,0 0 0 0 0,0 0 1 0 0,0 0-1 0 0,0 0 0 0 0,-1 1 0 0 0,-4 0 21 0 0,1 0 0 0 0,0 0 0 0 0,0 1 0 0 0,-1 0 0 0 0,1 0 1 0 0,1 0-1 0 0,-1 1 0 0 0,-8 5 0 0 0,-34 29 326 0 0,41-31-379 0 0,0-1 0 0 0,1 1 1 0 0,-1 1-1 0 0,1-1 0 0 0,1 1 1 0 0,-1 0-1 0 0,1 0 0 0 0,0 0 1 0 0,1 1-1 0 0,0-1 0 0 0,0 1 1 0 0,1 0-1 0 0,-1 0 0 0 0,2 0 1 0 0,-1 0-1 0 0,1 0 0 0 0,0 0 1 0 0,1 0-1 0 0,0 0 0 0 0,0 0 1 0 0,1 1-1 0 0,0-1 0 0 0,1 0 1 0 0,-1 0-1 0 0,1 0 0 0 0,1 0 1 0 0,5 11-1 0 0,-2-7 5 0 0,1-1-1 0 0,0 0 1 0 0,1 0-1 0 0,0 0 1 0 0,11 10-1 0 0,52 42 234 0 0,-17-15 160 0 0,-48-41-296 0 0,-6-3-42 0 0,-13-2-18 0 0,1-2-83 0 0,-94 11-517 0 0,-59 6-1187 0 0,126-10-428 0 0,0 1 0 0 0,-44 15-1 0 0,36-10-4109 0 0,19-6 614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361 407 1172 0 0,'0'0'9608'0'0,"-4"-12"-8494"0"0,-13-39 282 0 0,15 48-1209 0 0,0-1-1 0 0,0 1 1 0 0,0 0-1 0 0,0 0 1 0 0,0 0 0 0 0,-1 0-1 0 0,0 0 1 0 0,1 1 0 0 0,-1-1-1 0 0,0 1 1 0 0,0-1 0 0 0,0 1-1 0 0,-1 0 1 0 0,1 0 0 0 0,-4-1-1 0 0,-1 0 189 0 0,0 0 0 0 0,0 1 0 0 0,0 0 0 0 0,-16-2-1 0 0,15 3-228 0 0,1 1-1 0 0,-1 0 1 0 0,0 1-1 0 0,0 0 1 0 0,1 0-1 0 0,-1 0 1 0 0,1 1-1 0 0,-1 1 1 0 0,1-1-1 0 0,0 1 1 0 0,0 1 0 0 0,0-1-1 0 0,0 2 1 0 0,-10 6-1 0 0,9-4-84 0 0,1-1 1 0 0,-1 2-1 0 0,1-1 0 0 0,1 1 1 0 0,-1 0-1 0 0,1 1 0 0 0,1 0 0 0 0,0 0 1 0 0,0 0-1 0 0,0 1 0 0 0,-3 11 1 0 0,6-16-57 0 0,1 1 1 0 0,0-1-1 0 0,1 1 0 0 0,0 0 1 0 0,-1-1-1 0 0,2 1 1 0 0,-1 0-1 0 0,1 0 1 0 0,0 0-1 0 0,0 0 1 0 0,0-1-1 0 0,1 1 1 0 0,2 10-1 0 0,-1-12-4 0 0,-1 1 0 0 0,1-1 0 0 0,0 0 0 0 0,1 0 1 0 0,-1 0-1 0 0,1 0 0 0 0,-1 0 0 0 0,1 0 0 0 0,0-1 0 0 0,1 0 0 0 0,-1 1 0 0 0,0-1 0 0 0,1 0 0 0 0,0-1 0 0 0,0 1 0 0 0,0-1 1 0 0,6 3-1 0 0,-2-1 28 0 0,1 0 1 0 0,0-1-1 0 0,1 0 1 0 0,-1-1 0 0 0,0 0-1 0 0,1 0 1 0 0,-1-1-1 0 0,1 0 1 0 0,0-1 0 0 0,-1 0-1 0 0,1-1 1 0 0,-1 0-1 0 0,1 0 1 0 0,-1-1 0 0 0,18-5-1 0 0,-17 3-6 0 0,0 0-1 0 0,0 0 1 0 0,-1-1-1 0 0,1-1 1 0 0,-1 1-1 0 0,0-1 1 0 0,-1-1-1 0 0,0 0 1 0 0,0 0-1 0 0,0-1 1 0 0,-1 1-1 0 0,0-2 1 0 0,0 1-1 0 0,5-10 1 0 0,6-15 22 0 0,-2-2 0 0 0,-2 0-1 0 0,17-59 1 0 0,10-25 26 0 0,-33 99 21 0 0,1 1-1 0 0,0 1 0 0 0,24-34 0 0 0,-29 46-36 0 0,0 1 1 0 0,0 0-1 0 0,0 0 0 0 0,0 1 0 0 0,1-1 0 0 0,0 1 0 0 0,0 0 0 0 0,0 0 0 0 0,1 1 0 0 0,-1 0 0 0 0,1 0 0 0 0,0 0 0 0 0,-1 0 1 0 0,2 1-1 0 0,-1 0 0 0 0,0 0 0 0 0,0 1 0 0 0,0-1 0 0 0,1 1 0 0 0,8 0 0 0 0,-6 1-27 0 0,0 0 0 0 0,-1 1 0 0 0,1-1 1 0 0,0 2-1 0 0,-1-1 0 0 0,1 1 0 0 0,-1 1 0 0 0,0-1 0 0 0,1 1 0 0 0,-1 1 0 0 0,-1 0 0 0 0,1 0 1 0 0,0 0-1 0 0,-1 1 0 0 0,0 0 0 0 0,0 0 0 0 0,-1 1 0 0 0,1 0 0 0 0,8 11 0 0 0,-1 0 22 0 0,0 2-1 0 0,-2-1 1 0 0,0 2-1 0 0,-1-1 1 0 0,-1 2-1 0 0,13 34 1 0 0,-9-11-21 0 0,-1 1 0 0 0,7 56 0 0 0,-11-35-141 0 0,-2 119 0 0 0,-7-172-63 0 0,-1 0-1 0 0,0 0 0 0 0,-1 0 1 0 0,-1-1-1 0 0,1 1 0 0 0,-2-1 1 0 0,0 1-1 0 0,-1-1 0 0 0,0 0 1 0 0,0-1-1 0 0,-2 1 0 0 0,-8 12 1 0 0,9-16-338 0 0,1-1 1 0 0,-2 0-1 0 0,1 0 1 0 0,-1-1-1 0 0,0 0 1 0 0,0 0 0 0 0,-1 0-1 0 0,0-1 1 0 0,0 0-1 0 0,0-1 1 0 0,-1 1-1 0 0,1-2 1 0 0,-1 1-1 0 0,0-1 1 0 0,0-1-1 0 0,0 1 1 0 0,-14 0 0 0 0,18-2 112 0 0,0-1 1 0 0,0 1 0 0 0,0-1 0 0 0,1-1 0 0 0,-1 1-1 0 0,0-1 1 0 0,0 1 0 0 0,0-2 0 0 0,0 1 0 0 0,1 0-1 0 0,-1-1 1 0 0,0 0 0 0 0,1 0 0 0 0,-5-3 0 0 0,6 3 439 0 0,0-1 0 0 0,0 1 0 0 0,0-1 0 0 0,1 1 0 0 0,-1-1 0 0 0,1 0 0 0 0,0 0 0 0 0,0-1 0 0 0,0 1 0 0 0,0 0 0 0 0,0-1 0 0 0,1 1 0 0 0,-1-1 0 0 0,1 1 0 0 0,0-1 0 0 0,0 0 0 0 0,0 1 0 0 0,0-8 0 0 0,1 4 428 0 0,-1 0 1 0 0,1 1-1 0 0,1-1 1 0 0,-1 1-1 0 0,1-1 1 0 0,0 0-1 0 0,0 1 1 0 0,1 0-1 0 0,0-1 1 0 0,0 1-1 0 0,1 0 1 0 0,0 0-1 0 0,3-7 1 0 0,1 4 94 0 0,0 0 1 0 0,0 0-1 0 0,0 1 1 0 0,1 0-1 0 0,0 0 1 0 0,1 1-1 0 0,9-6 1 0 0,2-1-105 0 0,1 2 1 0 0,0 1-1 0 0,0 0 1 0 0,1 2-1 0 0,1 0 0 0 0,34-8 1 0 0,144-20-33 0 0,-188 35-430 0 0,31-3-175 0 0,24-4-2037 0 0,-85 7-10691 0 0,-1-4 5713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0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43 7989 0 0,'0'0'8054'0'0,"-14"-7"-6988"0"0,-46-22-209 0 0,57 28-768 0 0,1 0-1 0 0,-1 0 1 0 0,1 0 0 0 0,-1 1-1 0 0,0-1 1 0 0,0 0-1 0 0,1 1 1 0 0,-1 0 0 0 0,0 0-1 0 0,0 0 1 0 0,1 0-1 0 0,-1 0 1 0 0,-3 1-1 0 0,5-1-51 0 0,-1 1-1 0 0,0 0 1 0 0,1-1-1 0 0,-1 1 1 0 0,1 0-1 0 0,-1 0 0 0 0,1 0 1 0 0,-1 0-1 0 0,1 0 1 0 0,-1 0-1 0 0,1 0 1 0 0,0 1-1 0 0,0-1 0 0 0,0 0 1 0 0,-2 2-1 0 0,2 1-14 0 0,-1 0-1 0 0,0-1 0 0 0,1 1 1 0 0,-1 0-1 0 0,1-1 1 0 0,0 1-1 0 0,0 0 0 0 0,1 0 1 0 0,-1 0-1 0 0,1 0 0 0 0,0 0 1 0 0,0 0-1 0 0,1 4 1 0 0,0-3-11 0 0,0 0 0 0 0,0-1 0 0 0,0 1 0 0 0,1-1 0 0 0,0 1 1 0 0,0-1-1 0 0,0 1 0 0 0,1-1 0 0 0,2 4 0 0 0,6 6 46 0 0,14 15 0 0 0,4 3 110 0 0,-18-16-14 0 0,1 0 1 0 0,10 22-1 0 0,-19-31-41 0 0,0 0-1 0 0,0 0 1 0 0,0 0-1 0 0,-1 0 0 0 0,0 1 1 0 0,-1-1-1 0 0,0 0 1 0 0,1 14-1 0 0,-2-18-87 0 0,0-1 1 0 0,0 0-1 0 0,-1 0 1 0 0,1 0-1 0 0,-1 0 1 0 0,1 0-1 0 0,-1 0 0 0 0,0-1 1 0 0,0 1-1 0 0,0 0 1 0 0,0 0-1 0 0,0 0 1 0 0,0-1-1 0 0,0 1 1 0 0,-1 0-1 0 0,1-1 0 0 0,0 1 1 0 0,-1-1-1 0 0,0 0 1 0 0,1 1-1 0 0,-1-1 1 0 0,0 0-1 0 0,1 0 0 0 0,-1 0 1 0 0,0 0-1 0 0,0 0 1 0 0,0-1-1 0 0,0 1 1 0 0,-2 0-1 0 0,-6 1-5 0 0,0 0 0 0 0,1 0 0 0 0,-1-1 0 0 0,-17 0 0 0 0,22-2-111 0 0,0 1 0 0 0,0 0 0 0 0,1-1 0 0 0,-1 0 0 0 0,0 0 0 0 0,1-1 0 0 0,-1 1 0 0 0,1-1-1 0 0,0 0 1 0 0,-1 0 0 0 0,-6-5 0 0 0,8 5-143 0 0,1 0 0 0 0,-1 0 0 0 0,1 0 0 0 0,-1-1 0 0 0,1 1 0 0 0,0-1 0 0 0,0 1 1 0 0,0-1-1 0 0,1 1 0 0 0,-1-1 0 0 0,0 0 0 0 0,1 0 0 0 0,0 0 0 0 0,0 0 0 0 0,0 0 0 0 0,0 0 0 0 0,0 0 0 0 0,0-5 0 0 0,1 3-436 0 0,-1 2-213 0 0,1 0 0 0 0,0 0-1 0 0,0-1 1 0 0,0 1-1 0 0,0 0 1 0 0,1 0-1 0 0,1-6 1 0 0,9-22-5569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33 542 9309 0 0,'0'0'5874'0'0,"12"13"-4404"0"0,36 43-213 0 0,-45-51-1144 0 0,0-1 0 0 0,-1 0 0 0 0,1 1 0 0 0,-1-1 0 0 0,0 1 0 0 0,0 0 0 0 0,0-1 0 0 0,-1 1 0 0 0,1 0 0 0 0,-1 0 0 0 0,0 7 0 0 0,1 2 172 0 0,4 23 510 0 0,-1-1 0 0 0,-1 48 0 0 0,-4-83-769 0 0,0 0 0 0 0,0 0 0 0 0,0 0 0 0 0,0 0 0 0 0,0 0 0 0 0,0 0 0 0 0,0 0 0 0 0,0 0 0 0 0,-1 0 0 0 0,1-1 0 0 0,0 1 1 0 0,-1 0-1 0 0,1 0 0 0 0,-1 0 0 0 0,1 0 0 0 0,-1-1 0 0 0,0 2 0 0 0,0-1 3 0 0,0-1 0 0 0,1 1 0 0 0,-1-1 1 0 0,1 0-1 0 0,-1 0 0 0 0,0 1 0 0 0,1-1 1 0 0,-1 0-1 0 0,0 0 0 0 0,1 0 0 0 0,-1 0 1 0 0,0 0-1 0 0,1 0 0 0 0,-1 0 0 0 0,0 0 1 0 0,1 0-1 0 0,-1 0 0 0 0,-1 0 0 0 0,-1-1 43 0 0,0 0-1 0 0,1 0 1 0 0,-1 0-1 0 0,0-1 1 0 0,1 1-1 0 0,-1-1 1 0 0,1 0-1 0 0,-1 1 1 0 0,-2-4 0 0 0,-4-5-51 0 0,0 0 0 0 0,1 0 0 0 0,1-1 0 0 0,0 0 1 0 0,0 0-1 0 0,1-1 0 0 0,1 1 0 0 0,0-1 0 0 0,0-1 0 0 0,1 1 1 0 0,1-1-1 0 0,0 1 0 0 0,1-1 0 0 0,-1-17 0 0 0,1 0-48 0 0,2-1 0 0 0,1 0-1 0 0,1 0 1 0 0,13-59-1 0 0,-4 37-17 0 0,2 1-1 0 0,2 1 1 0 0,38-82-1 0 0,-47 120 16 0 0,2 0 0 0 0,0 1 0 0 0,0 0 0 0 0,1 0 0 0 0,0 1 0 0 0,21-19 0 0 0,-24 24 6 0 0,1 1-1 0 0,0 0 1 0 0,0 0 0 0 0,1 0-1 0 0,0 1 1 0 0,-1 1 0 0 0,1-1 0 0 0,1 1-1 0 0,-1 0 1 0 0,0 1 0 0 0,1 0-1 0 0,14-2 1 0 0,-22 4 16 0 0,0 0 1 0 0,0 0-1 0 0,0 0 0 0 0,1 0 0 0 0,-1 0 0 0 0,0 0 1 0 0,0 0-1 0 0,0 1 0 0 0,0-1 0 0 0,0 0 0 0 0,0 1 1 0 0,0-1-1 0 0,0 1 0 0 0,0-1 0 0 0,0 1 0 0 0,0-1 1 0 0,0 1-1 0 0,0 0 0 0 0,0-1 0 0 0,-1 1 0 0 0,1 0 1 0 0,0 0-1 0 0,0 0 0 0 0,-1-1 0 0 0,1 1 0 0 0,0 0 1 0 0,-1 0-1 0 0,1 0 0 0 0,-1 0 0 0 0,1 0 0 0 0,-1 0 1 0 0,0 0-1 0 0,1 0 0 0 0,-1 1 0 0 0,0-1 0 0 0,0 0 1 0 0,0 0-1 0 0,0 0 0 0 0,0 1 0 0 0,0 3 14 0 0,0 0 0 0 0,0-1 0 0 0,-1 1 0 0 0,1 0 0 0 0,-1-1 0 0 0,0 1 0 0 0,-1-1 0 0 0,-1 6-1 0 0,-3 2 48 0 0,-2 1-1 0 0,1-1 0 0 0,-17 20 0 0 0,15-21-23 0 0,0 0 0 0 0,1 1 0 0 0,1 0 0 0 0,-7 14 0 0 0,13-23-25 0 0,0 0-1 0 0,0 0 1 0 0,0 0 0 0 0,0 0 0 0 0,1 0-1 0 0,0 1 1 0 0,-1-1 0 0 0,1 0 0 0 0,0 0-1 0 0,1 0 1 0 0,-1 0 0 0 0,0 0 0 0 0,1 1-1 0 0,0-1 1 0 0,-1 0 0 0 0,1 0 0 0 0,1 0-1 0 0,-1-1 1 0 0,0 1 0 0 0,3 4-1 0 0,3 3 15 0 0,1 0-1 0 0,0-1 1 0 0,0 0-1 0 0,10 9 1 0 0,-5-6-20 0 0,92 84 392 0 0,-44-43-256 0 0,-47-40-97 0 0,65 62 196 0 0,-66-61-180 0 0,-1-1 0 0 0,-1 2 0 0 0,18 29 1 0 0,-28-42-54 0 0,0 0 1 0 0,0 0 0 0 0,0-1-1 0 0,0 1 1 0 0,-1 0 0 0 0,1 0 0 0 0,-1 0-1 0 0,1 0 1 0 0,-1 0 0 0 0,0 0 0 0 0,1 0-1 0 0,-1 0 1 0 0,0 0 0 0 0,0 0 0 0 0,-1 0-1 0 0,1 0 1 0 0,0 0 0 0 0,-1 0-1 0 0,0 3 1 0 0,-1-2 2 0 0,1-1 0 0 0,-1 0 1 0 0,1 0-1 0 0,-1 0 0 0 0,0 0 0 0 0,1 0 0 0 0,-1 0 0 0 0,0 0 1 0 0,0-1-1 0 0,-1 1 0 0 0,1-1 0 0 0,0 1 0 0 0,-3 0 0 0 0,-6 3-77 0 0,0-1-1 0 0,0 0 1 0 0,0-1-1 0 0,-1-1 1 0 0,-18 3 0 0 0,2-2-885 0 0,-38-1 1 0 0,55-3-106 0 0,-1 0 1 0 0,1 0-1 0 0,-1-1 1 0 0,1 0-1 0 0,0-1 1 0 0,-11-4 0 0 0,7-2-3929 0 0,1-6-2569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11057 0 0,'0'0'11778'0'0,"3"13"-11550"0"0,0-4-191 0 0,1 6 5 0 0,0 0 1 0 0,-1 1-1 0 0,2 24 0 0 0,23 185-1417 0 0,-28-220 1154 0 0,1 1 0 0 0,1-1 1 0 0,-1 0-1 0 0,1 1 0 0 0,-1-1 0 0 0,2 0 0 0 0,-1 0 0 0 0,5 8 1 0 0,-5-11 31 0 0,0 1 0 0 0,0-1 0 0 0,-1-1 1 0 0,1 1-1 0 0,1 0 0 0 0,-1 0 1 0 0,0-1-1 0 0,0 1 0 0 0,1-1 0 0 0,-1 1 1 0 0,0-1-1 0 0,1 0 0 0 0,-1 0 0 0 0,1 0 1 0 0,0-1-1 0 0,-1 1 0 0 0,1-1 1 0 0,0 1-1 0 0,4-1 0 0 0,12 0-1009 0 0,0-1 0 0 0,0 0 0 0 0,0-2 0 0 0,0 0 0 0 0,0-1 0 0 0,0-1 0 0 0,-1-1 0 0 0,18-8 0 0 0,52-29-1191 0 0,-6-6 3996 0 0,-58 34 188 0 0,-1-2 1 0 0,38-34-1 0 0,-53 43-1337 0 0,0 0-1 0 0,-1 0 0 0 0,0-1 0 0 0,0 1 0 0 0,-1-2 0 0 0,-1 1 1 0 0,1-1-1 0 0,-1 1 0 0 0,-1-1 0 0 0,4-13 0 0 0,-6 16-205 0 0,-1 1 0 0 0,0-1 0 0 0,0 1-1 0 0,0 0 1 0 0,-1-1 0 0 0,0 0 0 0 0,-1 1 0 0 0,1 0-1 0 0,-1-1 1 0 0,0 1 0 0 0,-1-1 0 0 0,0 1 0 0 0,0 0-1 0 0,0 0 1 0 0,-6-11 0 0 0,3 10-63 0 0,1 0 1 0 0,-1 0-1 0 0,0 1 1 0 0,-1 0-1 0 0,1 0 1 0 0,-1 0-1 0 0,-1 1 1 0 0,1 0-1 0 0,-1 0 1 0 0,0 1-1 0 0,0 0 1 0 0,-9-5-1 0 0,5 5-70 0 0,0 0-1 0 0,0 0 1 0 0,0 1-1 0 0,0 0 1 0 0,-1 1-1 0 0,1 1 1 0 0,0 0-1 0 0,-1 0 1 0 0,0 1-1 0 0,1 0 1 0 0,-1 1-1 0 0,1 1 0 0 0,-13 2 1 0 0,15-2-88 0 0,0 1-1 0 0,0 0 1 0 0,0 0 0 0 0,0 1 0 0 0,1 0-1 0 0,-1 1 1 0 0,1 0 0 0 0,0 0 0 0 0,0 1 0 0 0,1-1-1 0 0,0 2 1 0 0,0-1 0 0 0,0 1 0 0 0,1 0-1 0 0,0 1 1 0 0,-7 9 0 0 0,10-11-34 0 0,0 0 0 0 0,0 1 0 0 0,1-1 1 0 0,-1 0-1 0 0,2 1 0 0 0,-1 0 0 0 0,0-1 0 0 0,1 1 1 0 0,1 0-1 0 0,-1 0 0 0 0,1-1 0 0 0,0 1 0 0 0,0 0 1 0 0,1 0-1 0 0,0 0 0 0 0,0-1 0 0 0,1 1 0 0 0,0 0 0 0 0,0-1 1 0 0,0 1-1 0 0,1-1 0 0 0,0 0 0 0 0,0 0 0 0 0,1 0 1 0 0,-1 0-1 0 0,1-1 0 0 0,1 0 0 0 0,-1 1 0 0 0,1-1 1 0 0,0-1-1 0 0,0 1 0 0 0,9 6 0 0 0,-4-5-14 0 0,0 0-1 0 0,0 0 0 0 0,0-1 1 0 0,1-1-1 0 0,0 0 1 0 0,0 0-1 0 0,21 3 1 0 0,-13-4-9 0 0,0-1 1 0 0,1 0-1 0 0,35-3 0 0 0,-45 0 39 0 0,-1-1-1 0 0,1 1 1 0 0,-1-2-1 0 0,1 1 1 0 0,-1-1-1 0 0,0-1 0 0 0,0 0 1 0 0,0 0-1 0 0,-1-1 1 0 0,13-8-1 0 0,-20 12-20 0 0,-1 1 0 0 0,0 0 0 0 0,1-1 0 0 0,-1 1 0 0 0,0 0 0 0 0,0 0 0 0 0,1-1 1 0 0,-1 1-1 0 0,0 0 0 0 0,1 0 0 0 0,-1-1 0 0 0,1 1 0 0 0,-1 0 0 0 0,0 0 0 0 0,1 0 0 0 0,-1 0 0 0 0,1 0 0 0 0,-1 0 0 0 0,0 0 0 0 0,1 0 0 0 0,-1 0 0 0 0,1 0 0 0 0,-1 0 0 0 0,1 0 0 0 0,3 9-420 0 0,-2-2 502 0 0,8 29-65 0 0,-4-15-411 0 0,9 23 0 0 0,-13-37 91 0 0,1-1-1 0 0,1 0 0 0 0,-1 0 1 0 0,1 0-1 0 0,0-1 0 0 0,0 1 1 0 0,9 8-1 0 0,-12-13 149 0 0,1 1-1 0 0,-1-1 1 0 0,0 0 0 0 0,1 0-1 0 0,-1-1 1 0 0,1 1 0 0 0,-1 0-1 0 0,1 0 1 0 0,-1-1 0 0 0,1 1-1 0 0,-1-1 1 0 0,1 1 0 0 0,0-1-1 0 0,-1 0 1 0 0,1 0 0 0 0,0 1-1 0 0,2-1 1 0 0,-1-1-89 0 0,0 1 0 0 0,-1-1 0 0 0,1 0 1 0 0,0 0-1 0 0,-1 0 0 0 0,1 0 0 0 0,-1 0 0 0 0,1 0 0 0 0,4-4 0 0 0,2-2-508 0 0,0-1 0 0 0,0-1 0 0 0,15-18 0 0 0,-18 19 586 0 0,30-32-361 0 0,-18 21 812 0 0,0-2 1 0 0,-1 0-1 0 0,-1 0 0 0 0,-2-2 0 0 0,17-30 0 0 0,-12 7 902 0 0,19-39 2864 0 0,-37 84-3924 0 0,-1 0 0 0 0,1-1 0 0 0,0 1 0 0 0,-1 0 0 0 0,1 0 0 0 0,0 0 0 0 0,0 0 0 0 0,0 0 0 0 0,0 0 0 0 0,0 1 0 0 0,0-1 0 0 0,0 0 0 0 0,1 0 0 0 0,-1 1 0 0 0,0-1 0 0 0,0 0 0 0 0,1 1 0 0 0,-1 0 0 0 0,3-1 1 0 0,-2 0-40 0 0,0 1 1 0 0,0 0 0 0 0,1 1 0 0 0,-1-1 0 0 0,0 0 0 0 0,0 0 0 0 0,1 1 0 0 0,-1 0-1 0 0,0-1 1 0 0,4 3 0 0 0,4 2 26 0 0,-1 1 0 0 0,0-1 0 0 0,0 2-1 0 0,8 6 1 0 0,-13-9 91 0 0,11 9-11 0 0,0 1 0 0 0,-1 0 0 0 0,-1 1 0 0 0,0 0 0 0 0,-1 1 1 0 0,-1 1-1 0 0,10 17 0 0 0,-19-31-152 0 0,-1 0 1 0 0,1 0 0 0 0,-1 1-1 0 0,0-1 1 0 0,0 0 0 0 0,0 0-1 0 0,0 1 1 0 0,-1-1-1 0 0,1 0 1 0 0,-1 1 0 0 0,0-1-1 0 0,0 0 1 0 0,0 1 0 0 0,-1 4-1 0 0,0-6-5 0 0,0 1 0 0 0,0 0 0 0 0,0-1-1 0 0,0 1 1 0 0,-1 0 0 0 0,1-1 0 0 0,-1 0 0 0 0,0 1 0 0 0,0-1-1 0 0,0 0 1 0 0,0 0 0 0 0,0 0 0 0 0,0 0 0 0 0,0 0 0 0 0,-1 0-1 0 0,-2 1 1 0 0,-3 2-17 0 0,0-1 0 0 0,-1 1 0 0 0,0-2 0 0 0,1 1 0 0 0,-1-1 1 0 0,-1-1-1 0 0,1 1 0 0 0,-10 0 0 0 0,-28 1-2143 0 0,0-4-5523 0 0,37 0 5257 0 0,1-1-2676 0 0,-3-7-1629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8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65 11761 0 0,'0'0'7701'0'0,"13"-65"-9401"0"0,-9 70 880 0 0,-4 2-497 0 0,0 0-859 0 0,-7 0-644 0 0,-21 1-2344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0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312 731 8885 0 0,'-13'-3'1894'0'0,"-5"-1"-1461"0"0,-3-1-2 0 0,-1 1 0 0 0,-23-1-1 0 0,6 3 1734 0 0,-63 4 0 0 0,99-2-1973 0 0,-1 1 0 0 0,1-1 0 0 0,-1 1 0 0 0,1 0 0 0 0,0 0 0 0 0,0 0 0 0 0,-1 1 0 0 0,1-1 0 0 0,0 1 0 0 0,-4 2 0 0 0,6-3-140 0 0,0 0 1 0 0,0-1-1 0 0,0 1 0 0 0,1 0 1 0 0,-1 0-1 0 0,0 0 1 0 0,0 0-1 0 0,1 0 0 0 0,-1 0 1 0 0,0 1-1 0 0,1-1 1 0 0,-1 0-1 0 0,1 0 0 0 0,0 0 1 0 0,-1 1-1 0 0,1-1 0 0 0,0 0 1 0 0,0 0-1 0 0,-1 1 1 0 0,1-1-1 0 0,0 0 0 0 0,0 0 1 0 0,1 1-1 0 0,-1-1 1 0 0,0 0-1 0 0,0 0 0 0 0,1 1 1 0 0,-1-1-1 0 0,0 0 0 0 0,1 0 1 0 0,1 2-1 0 0,-1 0 17 0 0,0-1-1 0 0,1 0 0 0 0,0 0 0 0 0,-1 0 1 0 0,1 0-1 0 0,0 0 0 0 0,0 0 1 0 0,0 0-1 0 0,0-1 0 0 0,1 1 0 0 0,-1-1 1 0 0,5 3-1 0 0,34 12 518 0 0,-13-9-360 0 0,0-1-1 0 0,1-1 1 0 0,44 2-1 0 0,94-7 166 0 0,133-23 55 0 0,3-18-160 0 0,-201 27-240 0 0,73-11-18 0 0,1001-136 277 0 0,3 20-145 0 0,-162 43-67 0 0,-258 26-104 0 0,-708 66 29 0 0,321-33 119 0 0,-5-18-175 0 0,-342 53 62 0 0,-1-1-1 0 0,0-1 0 0 0,-1-1 1 0 0,1-1-1 0 0,31-17 0 0 0,-52 23-9 0 0,1 0-1 0 0,-1 0 1 0 0,1 0 0 0 0,-1-1-1 0 0,0 0 1 0 0,0 1 0 0 0,0-1-1 0 0,-1 0 1 0 0,5-6-1 0 0,-7 8-17 0 0,1 0-1 0 0,0 0 1 0 0,-1 0-1 0 0,1 0 1 0 0,-1-1-1 0 0,0 1 1 0 0,1 0 0 0 0,-1 0-1 0 0,0-1 1 0 0,0 1-1 0 0,1 0 1 0 0,-1-1-1 0 0,0 1 1 0 0,0 0-1 0 0,-1 0 1 0 0,1-1-1 0 0,0 1 1 0 0,0 0-1 0 0,-1-1 1 0 0,1 1-1 0 0,0 0 1 0 0,-1 0-1 0 0,1 0 1 0 0,-1-1-1 0 0,0 1 1 0 0,1 0-1 0 0,-1 0 1 0 0,0 0-1 0 0,0 0 1 0 0,0 0 0 0 0,1 0-1 0 0,-3-1 1 0 0,-1-1-82 0 0,1 1 0 0 0,-1-1 0 0 0,0 1 1 0 0,0 0-1 0 0,0 0 0 0 0,-1 0 0 0 0,1 1 1 0 0,0-1-1 0 0,-1 1 0 0 0,1 0 0 0 0,-6-1 1 0 0,-10 0-470 0 0,-26 1 0 0 0,30 1 279 0 0,-29 1-1285 0 0,0 2 0 0 0,0 2 1 0 0,-55 13-1 0 0,29-5-2615 0 0,-47 6-2280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0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65 5348 0 0,'0'0'11238'0'0,"-2"-13"-9989"0"0,-6-39-184 0 0,6 144 1273 0 0,2-79-2290 0 0,5 129 279 0 0,-3-122-501 0 0,1 0 0 0 0,1 0 1 0 0,1-1-1 0 0,1 1 1 0 0,9 19-1 0 0,-6-18-648 0 0,2-1 1 0 0,12 19-1 0 0,13 10-4891 0 0,-28-37 1543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0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302 856 10185 0 0,'-17'1'2209'0'0,"2"-1"-1763"0"0,4-1-177 0 0,0 2-1 0 0,0-1 1 0 0,0 1 0 0 0,0 1 0 0 0,1 0-1 0 0,-1 1 1 0 0,-17 5 0 0 0,14-2 317 0 0,-1 0-1 0 0,1 1 1 0 0,0 1 0 0 0,-21 15-1 0 0,29-19-440 0 0,0 1-1 0 0,1 0 1 0 0,0 0-1 0 0,0 1 0 0 0,0 0 1 0 0,1 0-1 0 0,0 0 1 0 0,0 0-1 0 0,0 1 1 0 0,1-1-1 0 0,0 1 0 0 0,-3 9 1 0 0,2-3-71 0 0,1 0 1 0 0,1 1 0 0 0,0-1-1 0 0,1 0 1 0 0,0 1 0 0 0,1-1-1 0 0,0 1 1 0 0,2-1 0 0 0,-1 0-1 0 0,1 1 1 0 0,1-1 0 0 0,1 0-1 0 0,0-1 1 0 0,0 1-1 0 0,1 0 1 0 0,1-1 0 0 0,0 0-1 0 0,1-1 1 0 0,15 22 0 0 0,-12-21-37 0 0,1-1 1 0 0,1 0 0 0 0,-1-1-1 0 0,2 0 1 0 0,-1-1 0 0 0,1 0 0 0 0,20 9-1 0 0,-13-8 8 0 0,1-2 0 0 0,0 0-1 0 0,0-1 1 0 0,37 6 0 0 0,-18-7 22 0 0,1-2 0 0 0,-1-2-1 0 0,1-2 1 0 0,0-2 0 0 0,54-9 0 0 0,-34 1 54 0 0,-1-3-1 0 0,95-35 1 0 0,-108 30-44 0 0,0-2 0 0 0,-2-3 0 0 0,70-45 0 0 0,-94 54-24 0 0,-1-2-1 0 0,-1 0 1 0 0,0-1-1 0 0,-1-1 1 0 0,-1-1-1 0 0,28-39 1 0 0,-35 43-21 0 0,-1 0 0 0 0,-1-1 0 0 0,0 0 0 0 0,-2 0 0 0 0,0-1 1 0 0,0 0-1 0 0,-2 0 0 0 0,0-1 0 0 0,-1 1 0 0 0,2-30 0 0 0,-5 18-1 0 0,-2 0 0 0 0,0 1 0 0 0,-2-1 0 0 0,-1 1 0 0 0,-2 0 0 0 0,0 0-1 0 0,-2 1 1 0 0,-17-37 0 0 0,6 22-6 0 0,-2 1 1 0 0,-2 1-1 0 0,-2 1 0 0 0,-43-50 0 0 0,43 59 3 0 0,-2 1 1 0 0,-1 1-1 0 0,-1 1 0 0 0,-2 2 0 0 0,0 1 0 0 0,-71-38 1 0 0,74 48-11 0 0,-2 0 0 0 0,1 2 1 0 0,-2 1-1 0 0,1 2 0 0 0,-1 1 1 0 0,-1 1-1 0 0,1 2 1 0 0,-63-2-1 0 0,73 8-43 0 0,0 1 0 0 0,0 0 1 0 0,0 2-1 0 0,1 0 0 0 0,-1 2 0 0 0,1 0 1 0 0,1 2-1 0 0,-1 0 0 0 0,1 1 0 0 0,1 1 1 0 0,0 1-1 0 0,0 0 0 0 0,1 2 0 0 0,0 0 0 0 0,1 1 1 0 0,1 0-1 0 0,0 2 0 0 0,1 0 0 0 0,1 0 1 0 0,0 2-1 0 0,2 0 0 0 0,0 0 0 0 0,0 1 1 0 0,-14 34-1 0 0,15-22-266 0 0,1 0 0 0 0,1 0 0 0 0,2 1 1 0 0,-5 55-1 0 0,8-35-385 0 0,3 1 1 0 0,6 58 0 0 0,-2-78-379 0 0,2 0 1 0 0,1 0-1 0 0,2 0 1 0 0,1-1-1 0 0,2 0 1 0 0,14 30-1 0 0,-20-51-95 0 0,0-1 0 0 0,10 12 0 0 0,20 20-3761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0 265 6697 0 0,'0'0'3861'0'0,"2"-12"-2357"0"0,-2 6-1291 0 0,8-102 5238 0 0,-9 140-4273 0 0,7 191 1888 0 0,-3-184-2950 0 0,2 1 0 0 0,2-2 1 0 0,20 70-1 0 0,-22-96-105 0 0,0 1 1 0 0,0-1-1 0 0,1 0 1 0 0,0-1 0 0 0,1 1-1 0 0,1-1 1 0 0,-1 0-1 0 0,18 17 1 0 0,-19-22-6 0 0,1-1 0 0 0,0 0 0 0 0,0 0 0 0 0,0 0 0 0 0,1-1 0 0 0,-1 0 0 0 0,1 0 1 0 0,0-1-1 0 0,0 0 0 0 0,0 0 0 0 0,1-1 0 0 0,-1 0 0 0 0,1 0 0 0 0,13 0 0 0 0,-11-2 12 0 0,0-1-1 0 0,1 0 1 0 0,-1 0-1 0 0,0-1 1 0 0,0-1-1 0 0,0 0 1 0 0,0 0-1 0 0,-1-1 1 0 0,1 0-1 0 0,-1-1 1 0 0,0-1-1 0 0,0 1 1 0 0,-1-1 0 0 0,17-14-1 0 0,-7 4 20 0 0,-1-2 0 0 0,0 0 0 0 0,-1-1-1 0 0,-1-1 1 0 0,22-33 0 0 0,-18 17 40 0 0,0 0-1 0 0,-3-1 0 0 0,-1-1 1 0 0,-2-1-1 0 0,14-57 1 0 0,-16 40 90 0 0,-3 0-1 0 0,-2-1 1 0 0,0-77 0 0 0,-7 132 7 0 0,1 5-71 0 0,2 13-55 0 0,5 35-145 0 0,-5-31 187 0 0,52 231 254 0 0,-40-202-891 0 0,2-1-1 0 0,2-1 0 0 0,27 47 0 0 0,-40-82-32 0 0,1-1-1 0 0,12 16 0 0 0,-16-24-65 0 0,0 0 1 0 0,-1 0-1 0 0,1 0 0 0 0,1 0 0 0 0,-1-1 0 0 0,0 1 0 0 0,1-1 1 0 0,-1 0-1 0 0,1 0 0 0 0,0 0 0 0 0,7 2 0 0 0,2-3-4008 0 0,3-6-2351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6809 0 0,'0'0'13776'0'0,"13"16"-13214"0"0,43 55-145 0 0,-49-61-317 0 0,0-1 1 0 0,-1 1-1 0 0,-1 0 0 0 0,1 0 0 0 0,-2 1 1 0 0,7 19-1 0 0,-4-11 29 0 0,2 11 57 0 0,-4-14-73 0 0,1 0 1 0 0,9 17-1 0 0,-15-32-108 0 0,0-1 0 0 0,0 0-1 0 0,0 0 1 0 0,0 0 0 0 0,0 1-1 0 0,0-1 1 0 0,0 0 0 0 0,0 0 0 0 0,0 0-1 0 0,0 0 1 0 0,0 1 0 0 0,0-1-1 0 0,0 0 1 0 0,0 0 0 0 0,0 0-1 0 0,1 0 1 0 0,-1 1 0 0 0,0-1-1 0 0,0 0 1 0 0,0 0 0 0 0,0 0-1 0 0,0 0 1 0 0,1 0 0 0 0,-1 0-1 0 0,0 1 1 0 0,0-1 0 0 0,0 0-1 0 0,0 0 1 0 0,1 0 0 0 0,-1 0-1 0 0,0 0 1 0 0,0 0 0 0 0,0 0-1 0 0,1 0 1 0 0,-1 0 0 0 0,0 0-1 0 0,0 0 1 0 0,0 0 0 0 0,1 0-1 0 0,-1 0 1 0 0,0 0 0 0 0,0 0-1 0 0,0 0 1 0 0,1 0 0 0 0,-1 0 0 0 0,0 0-1 0 0,0 0 1 0 0,0 0 0 0 0,0-1-1 0 0,1 1 1 0 0,-1 0 0 0 0,0 0-1 0 0,0 0 1 0 0,0 0 0 0 0,0 0-1 0 0,0 0 1 0 0,1-1 0 0 0,-1 1-1 0 0,5-12 216 0 0,-4 9-204 0 0,52-163 297 0 0,13-37-74 0 0,-62 193-197 0 0,-3 6-14 0 0,1-1 0 0 0,-1 1 1 0 0,1-1-1 0 0,0 1 1 0 0,1 0-1 0 0,-1 0 0 0 0,1 0 1 0 0,4-5-1 0 0,-6 9-32 0 0,-1-1 0 0 0,1 1 0 0 0,0-1 0 0 0,0 1 0 0 0,0 0 0 0 0,0-1 1 0 0,-1 1-1 0 0,1 0 0 0 0,0 0 0 0 0,0-1 0 0 0,0 1 0 0 0,0 0 0 0 0,0 0 0 0 0,0 0 0 0 0,0 0 0 0 0,0 0 0 0 0,0 0 0 0 0,0 0 0 0 0,-1 1 0 0 0,1-1 0 0 0,0 0 0 0 0,0 0 0 0 0,0 1 0 0 0,0-1 0 0 0,0 1 0 0 0,0-1 0 0 0,-1 0 0 0 0,1 1 0 0 0,0 0 1 0 0,0-1-1 0 0,0 2 0 0 0,4 2-4 0 0,0 0 1 0 0,-1 0 0 0 0,6 8-1 0 0,-8-10 13 0 0,77 107-47 0 0,21 22-2103 0 0,-95-125 1662 0 0,0 0 0 0 0,1-1 0 0 0,0 0 0 0 0,0 0 0 0 0,0 0 0 0 0,0-1 0 0 0,1 0 0 0 0,0 0 0 0 0,0-1 0 0 0,0 1 1 0 0,13 3-1 0 0,-13-6-531 0 0,0 0 1 0 0,0 0 0 0 0,0 0-1 0 0,0-1 1 0 0,-1 0 0 0 0,1 0-1 0 0,0 0 1 0 0,13-4 0 0 0,18-8-4232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3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326 159 888 0 0,'0'0'5381'0'0,"3"-12"-2883"0"0,4-42-770 0 0,-6 51-1489 0 0,-1 0 0 0 0,0-1 1 0 0,1 1-1 0 0,-1 0 0 0 0,-1-1 0 0 0,1 1 0 0 0,0 0 1 0 0,-1-1-1 0 0,0 1 0 0 0,0 0 0 0 0,0 0 0 0 0,0-1 1 0 0,0 1-1 0 0,0 0 0 0 0,-1 0 0 0 0,0 0 1 0 0,0 1-1 0 0,1-1 0 0 0,-1 0 0 0 0,-1 1 0 0 0,1-1 1 0 0,0 1-1 0 0,-1-1 0 0 0,1 1 0 0 0,-1 0 0 0 0,0 0 1 0 0,0 1-1 0 0,-3-3 0 0 0,2 3-63 0 0,-1-1-1 0 0,1 1 1 0 0,-1-1-1 0 0,0 2 1 0 0,1-1-1 0 0,-1 0 1 0 0,0 1-1 0 0,0 0 1 0 0,1 0-1 0 0,-1 0 1 0 0,0 1-1 0 0,0-1 1 0 0,1 1-1 0 0,-1 0 1 0 0,0 1-1 0 0,1-1 1 0 0,-7 4-1 0 0,-3 2 49 0 0,0 1 0 0 0,1 1-1 0 0,1 0 1 0 0,-1 0 0 0 0,1 1-1 0 0,1 1 1 0 0,0 0 0 0 0,1 1-1 0 0,0 0 1 0 0,0 0 0 0 0,-12 22-1 0 0,14-20-144 0 0,1 1 0 0 0,0-1 0 0 0,1 1-1 0 0,1 0 1 0 0,0 1 0 0 0,1-1 0 0 0,1 1-1 0 0,0 0 1 0 0,1 0 0 0 0,1 0-1 0 0,1 19 1 0 0,1-25-76 0 0,0-1 0 0 0,1 0 0 0 0,0 0-1 0 0,1 0 1 0 0,0 0 0 0 0,0 0 0 0 0,1-1 0 0 0,0 1-1 0 0,0-1 1 0 0,1 0 0 0 0,0 0 0 0 0,1-1 0 0 0,0 1-1 0 0,0-1 1 0 0,0 0 0 0 0,1-1 0 0 0,0 0 0 0 0,15 10-1 0 0,-13-10-160 0 0,0 0 0 0 0,1-1 0 0 0,-1 0 1 0 0,1 0-1 0 0,0-1 0 0 0,1-1 0 0 0,-1 0 0 0 0,1 0 0 0 0,-1-1 0 0 0,1 0 0 0 0,0-1 0 0 0,0 0 0 0 0,-1-1 0 0 0,1 0 0 0 0,0-1 0 0 0,11-2 0 0 0,-14 1-596 0 0,0 0 1 0 0,-1-1-1 0 0,1 0 0 0 0,0 0 1 0 0,8-6-1 0 0,18-13-8220 0 0,-17 9 2670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3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63 141 3724 0 0,'0'0'4850'0'0,"-6"-13"-2605"0"0,-38-89 2739 0 0,41 95-4641 0 0,-5-11 2742 0 0,8 18-3062 0 0,0 0-1 0 0,0 0 1 0 0,0 0-1 0 0,0 0 0 0 0,0 0 1 0 0,0 0-1 0 0,0 0 1 0 0,0 0-1 0 0,0 0 1 0 0,0 0-1 0 0,0 1 0 0 0,0-1 1 0 0,0 0-1 0 0,0 0 1 0 0,0 0-1 0 0,0 0 0 0 0,0 0 1 0 0,0 0-1 0 0,0 0 1 0 0,0 0-1 0 0,0 0 0 0 0,0 0 1 0 0,0 0-1 0 0,0 0 1 0 0,0 0-1 0 0,0 0 1 0 0,0 0-1 0 0,0 0 0 0 0,0 0 1 0 0,0 0-1 0 0,0 0 1 0 0,0 0-1 0 0,0 0 0 0 0,0 0 1 0 0,0 0-1 0 0,0 0 1 0 0,0 0-1 0 0,0 0 0 0 0,0 1 1 0 0,0-1-1 0 0,0 0 1 0 0,-1 0-1 0 0,1 0 1 0 0,0 0-1 0 0,0 0 0 0 0,0 0 1 0 0,0 0-1 0 0,0 0 1 0 0,0 0-1 0 0,0 0 0 0 0,0 0 1 0 0,0-1-1 0 0,0 1 1 0 0,0 0-1 0 0,0 0 0 0 0,0 0 1 0 0,0 0-1 0 0,0 0 1 0 0,0 0-1 0 0,1 14 207 0 0,29 136 1663 0 0,-13-72-1425 0 0,80 320 438 0 0,-46-201-1638 0 0,-47-181 458 0 0,0 2-654 0 0,1 0-1 0 0,10 24 1 0 0,-14-41 724 0 0,-1 0 1 0 0,1 0-1 0 0,0 0 1 0 0,-1 0 0 0 0,1 0-1 0 0,0 0 1 0 0,0 0-1 0 0,-1 0 1 0 0,1 0 0 0 0,0-1-1 0 0,0 1 1 0 0,0 0-1 0 0,0-1 1 0 0,0 1 0 0 0,0-1-1 0 0,3 2 1 0 0,-3-2-101 0 0,-1 0 0 0 0,1 0 1 0 0,0 0-1 0 0,0 0 1 0 0,0 0-1 0 0,0 0 0 0 0,0 0 1 0 0,0 0-1 0 0,0 0 0 0 0,0 0 1 0 0,0 0-1 0 0,0-1 0 0 0,0 1 1 0 0,0 0-1 0 0,0-1 0 0 0,-1 1 1 0 0,1 0-1 0 0,0-1 0 0 0,0 1 1 0 0,0-1-1 0 0,-1 0 0 0 0,1 1 1 0 0,0-1-1 0 0,-1 0 0 0 0,2-1 1 0 0,15-23-6369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11805 0 0,'0'0'9008'0'0,"13"14"-8483"0"0,41 52-22 0 0,-50-60-453 0 0,-1 0 0 0 0,1 0 0 0 0,-1 0 0 0 0,0 0 0 0 0,-1 1 0 0 0,1-1 0 0 0,-1 1 0 0 0,-1-1 0 0 0,3 13 0 0 0,-1-2 26 0 0,11 49 14 0 0,4 13-407 0 0,7 87 0 0 0,-23-108-1176 0 0,-2-33-1697 0 0,0-3-4214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4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24 315 5685 0 0,'0'0'12233'0'0,"13"-4"-11935"0"0,80-28 64 0 0,-76 27-269 0 0,-2 0 1 0 0,1-1 0 0 0,-1-1-1 0 0,28-17 1 0 0,-39 21-38 0 0,0 0-1 0 0,1-1 1 0 0,-2 1-1 0 0,1-1 1 0 0,0 0-1 0 0,-1 1 1 0 0,0-2-1 0 0,0 1 1 0 0,0 0-1 0 0,0-1 1 0 0,-1 1-1 0 0,0-1 1 0 0,1 0-1 0 0,-2 1 1 0 0,1-1-1 0 0,-1 0 1 0 0,1 0-1 0 0,-1 0 1 0 0,-1-1-1 0 0,1-5 1 0 0,-1 5 23 0 0,-1 0 0 0 0,1 0 0 0 0,-1 0 1 0 0,-1 0-1 0 0,1 0 0 0 0,-1 0 0 0 0,0 0 0 0 0,0 1 1 0 0,-1-1-1 0 0,1 1 0 0 0,-1-1 0 0 0,-1 1 0 0 0,1 0 1 0 0,-1 0-1 0 0,0 0 0 0 0,0 1 0 0 0,0-1 0 0 0,0 1 1 0 0,-8-5-1 0 0,9 6-36 0 0,-1 1 0 0 0,1 0 1 0 0,-1-1-1 0 0,0 1 0 0 0,0 0 1 0 0,0 1-1 0 0,0-1 0 0 0,0 1 1 0 0,0 0-1 0 0,0 0 0 0 0,-1 0 1 0 0,1 0-1 0 0,0 1 0 0 0,0 0 1 0 0,-1-1-1 0 0,1 2 0 0 0,0-1 1 0 0,-1 0-1 0 0,1 1 0 0 0,0 0 1 0 0,0 0-1 0 0,-1 0 0 0 0,1 1 0 0 0,0-1 1 0 0,0 1-1 0 0,1 0 0 0 0,-1 0 1 0 0,-4 3-1 0 0,-1 2-20 0 0,0 1 0 0 0,1-1 0 0 0,0 1 0 0 0,0 1 0 0 0,1-1 0 0 0,0 1 0 0 0,1 1 1 0 0,-1-1-1 0 0,2 1 0 0 0,-8 18 0 0 0,8-15-8 0 0,0 0 0 0 0,2 0 1 0 0,-1 1-1 0 0,2-1 1 0 0,0 1-1 0 0,0-1 0 0 0,2 1 1 0 0,0 22-1 0 0,1-25-71 0 0,1 1 0 0 0,0 0 1 0 0,0-1-1 0 0,1 1 0 0 0,1-1 0 0 0,0 0 0 0 0,1 0 1 0 0,0 0-1 0 0,12 20 0 0 0,-11-23-75 0 0,0-1 0 0 0,0 1-1 0 0,1-1 1 0 0,0 0 0 0 0,0-1 0 0 0,0 0 0 0 0,1 0 0 0 0,0 0 0 0 0,0-1-1 0 0,0-1 1 0 0,1 1 0 0 0,0-1 0 0 0,10 3 0 0 0,-1-2-688 0 0,0-1 0 0 0,1-1 0 0 0,-1 0 0 0 0,0-2 0 0 0,1 0 0 0 0,-1-1 0 0 0,1-1 0 0 0,-1 0 0 0 0,25-6 0 0 0,-6-4-2693 0 0,6-9-1468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4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274 106 4136 0 0,'0'0'4861'0'0,"2"-13"-3194"0"0,5-42 21 0 0,-7 53-1434 0 0,0 0 0 0 0,0-1 0 0 0,0 1 0 0 0,0 0 0 0 0,0-1-1 0 0,0 1 1 0 0,0 0 0 0 0,-2-4 0 0 0,2 5-163 0 0,0 1 1 0 0,-1-1-1 0 0,1 0 0 0 0,0 0 1 0 0,-1 1-1 0 0,1-1 0 0 0,-1 0 1 0 0,1 1-1 0 0,-1-1 0 0 0,0 1 1 0 0,1-1-1 0 0,-1 1 1 0 0,1-1-1 0 0,-1 1 0 0 0,0-1 1 0 0,-1 0-1 0 0,0 0 66 0 0,0 1 0 0 0,-1-1 0 0 0,1 1 0 0 0,-1 0 0 0 0,1 0 0 0 0,-1 0 0 0 0,1 0-1 0 0,-1 0 1 0 0,1 0 0 0 0,-4 1 0 0 0,-3 0 183 0 0,-1 1-94 0 0,1 0-1 0 0,-1 1 0 0 0,0 0 1 0 0,1 0-1 0 0,0 1 0 0 0,0 0 1 0 0,0 0-1 0 0,0 1 1 0 0,-9 8-1 0 0,4-3 20 0 0,1 0 0 0 0,1 1 0 0 0,0 0 0 0 0,-19 23 0 0 0,25-26-209 0 0,1 0 0 0 0,0 1 0 0 0,0-1-1 0 0,0 1 1 0 0,1 0 0 0 0,1 0 0 0 0,0 0 0 0 0,0 0 0 0 0,0 1 0 0 0,1-1 0 0 0,1 1 0 0 0,0-1 0 0 0,0 14 0 0 0,1-16-52 0 0,0 1 0 0 0,1-1 1 0 0,0 0-1 0 0,0-1 0 0 0,1 1 0 0 0,0 0 0 0 0,0 0 0 0 0,1-1 1 0 0,0 1-1 0 0,0-1 0 0 0,0 1 0 0 0,1-1 0 0 0,0-1 0 0 0,0 1 1 0 0,1 0-1 0 0,-1-1 0 0 0,1 0 0 0 0,0 0 0 0 0,6 4 0 0 0,-2-3-25 0 0,-1 0 0 0 0,0-1 0 0 0,1 0 0 0 0,0-1-1 0 0,0 0 1 0 0,1 0 0 0 0,-1-1 0 0 0,1 0 0 0 0,0-1-1 0 0,0 0 1 0 0,9 0 0 0 0,-5-1-141 0 0,0-1 0 0 0,0 0 0 0 0,-1-1 0 0 0,1-1 0 0 0,-1 0 0 0 0,1-1 0 0 0,19-6 0 0 0,68-25-4081 0 0,-101 34 4228 0 0,27-8-3596 0 0,-8 0-2036 0 0,-4 0-236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210 259 2296 0 0,'0'0'7367'0'0,"-1"-5"-7271"0"0,-3-14-32 0 0,3 14 2347 0 0,-1 5-3253 0 0,1 0 982 0 0,-1 0 0 0 0,0 0 0 0 0,1 0 0 0 0,-1-1 0 0 0,0 1 0 0 0,1 0 0 0 0,-1-1 0 0 0,0 0 0 0 0,1 1 0 0 0,-1-1 0 0 0,1 0 0 0 0,-1 0 0 0 0,1 0 0 0 0,-2-1 0 0 0,0 1-114 0 0,1 1 1 0 0,-1 0-1 0 0,0-1 1 0 0,0 1-1 0 0,0 0 0 0 0,1 0 1 0 0,-6 1-1 0 0,0 0 38 0 0,6-2-78 0 0,0 1 0 0 0,0 0-1 0 0,0 0 1 0 0,0 0 0 0 0,0 0-1 0 0,0 0 1 0 0,0 1-1 0 0,-1-1 1 0 0,1 1 0 0 0,0-1-1 0 0,0 1 1 0 0,0 0 0 0 0,1-1-1 0 0,-1 1 1 0 0,0 0 0 0 0,0 0-1 0 0,0 1 1 0 0,1-1 0 0 0,-1 0-1 0 0,0 1 1 0 0,1-1 0 0 0,-2 2-1 0 0,-24 31-2685 0 0,21-28 1936 0 0,1 0 0 0 0,0 0 0 0 0,1 0 0 0 0,-1 0 0 0 0,1 1 0 0 0,-5 11 0 0 0,9-18 819 0 0,0 0 0 0 0,0 1 0 0 0,0-1 1 0 0,0 1-1 0 0,0-1 0 0 0,-1 0 0 0 0,1 1 0 0 0,0-1 0 0 0,0 0 0 0 0,0 1 0 0 0,0-1 0 0 0,-1 0 1 0 0,1 1-1 0 0,0-1 0 0 0,0 0 0 0 0,-1 0 0 0 0,1 1 0 0 0,0-1 0 0 0,-1 0 0 0 0,1 0 0 0 0,0 0 0 0 0,-1 1 1 0 0,1-1-1 0 0,0 0 0 0 0,-1 0 0 0 0,1 0 0 0 0,0 0 0 0 0,-1 0 0 0 0,1 1 0 0 0,0-1 0 0 0,-1 0 1 0 0,1 0-1 0 0,-1 0 0 0 0,1 0 0 0 0,0 0 0 0 0,-1 0 0 0 0,1 0 0 0 0,0-1 0 0 0,-1 1 0 0 0,1 0 0 0 0,-1 0 1 0 0,1 0-1 0 0,0 0 0 0 0,-1 0 0 0 0,1-1 0 0 0,-1 0 253 0 0,-1 1 0 0 0,1-1 0 0 0,0 0 0 0 0,0 0 0 0 0,0 0 0 0 0,0-1 0 0 0,1 1-1 0 0,-1 0 1 0 0,0 0 0 0 0,0 0 0 0 0,1-1 0 0 0,-2-1 0 0 0,1 0 38 0 0,0-1 0 0 0,0 0 0 0 0,0 1-1 0 0,0-1 1 0 0,1 0 0 0 0,-1 1 0 0 0,1-1 0 0 0,0 0-1 0 0,0 0 1 0 0,1 0 0 0 0,-1 1 0 0 0,1-1 0 0 0,-1 0-1 0 0,1 1 1 0 0,2-6 0 0 0,0 3-70 0 0,0 1-1 0 0,0 0 1 0 0,0-1-1 0 0,0 1 1 0 0,1 1 0 0 0,0-1-1 0 0,0 0 1 0 0,9-6-1 0 0,0 1-38 0 0,0 0 1 0 0,1 1-1 0 0,0 1 0 0 0,0 0 0 0 0,1 1 0 0 0,20-6 0 0 0,-26 9-178 0 0,1 1 0 0 0,0 1 0 0 0,1-1 0 0 0,-1 2 0 0 0,0-1 0 0 0,0 2 0 0 0,1-1 0 0 0,-1 1 0 0 0,1 1 0 0 0,-1 0 0 0 0,0 0 0 0 0,0 1 0 0 0,1 0 0 0 0,-1 1 0 0 0,0 0 0 0 0,-1 1 0 0 0,1 0 0 0 0,-1 0 0 0 0,0 1 0 0 0,0 0 0 0 0,0 1 0 0 0,10 8 0 0 0,-7-3-46 0 0,0 0 0 0 0,0 1 0 0 0,-1 0 0 0 0,0 1 0 0 0,-1 0 0 0 0,-1 1 0 0 0,0 0 0 0 0,-1 0 0 0 0,0 1 0 0 0,-1 0 0 0 0,-1 0 0 0 0,0 1 0 0 0,-2 0 0 0 0,1 0-1 0 0,-2 0 1 0 0,0 0 0 0 0,-1 1 0 0 0,-1-1 0 0 0,0 19 0 0 0,-1-30-4 0 0,-1-1 0 0 0,1 0 0 0 0,-1 1 0 0 0,0-1-1 0 0,0 0 1 0 0,0 1 0 0 0,-1-1 0 0 0,1 0 0 0 0,-1 0 0 0 0,0 0 0 0 0,0-1-1 0 0,0 1 1 0 0,-1 0 0 0 0,1-1 0 0 0,-1 1 0 0 0,-5 4 0 0 0,4-5 60 0 0,0 0 0 0 0,0 0 0 0 0,0-1 0 0 0,-1 1 1 0 0,1-1-1 0 0,-1 0 0 0 0,1-1 0 0 0,-1 1 0 0 0,0-1 0 0 0,1 1 1 0 0,-1-2-1 0 0,0 1 0 0 0,0 0 0 0 0,-8-1 0 0 0,10 0-39 0 0,0 0-1 0 0,0 0 1 0 0,0-1 0 0 0,0 1-1 0 0,1-1 1 0 0,-1 1 0 0 0,0-1-1 0 0,1 0 1 0 0,-1 0-1 0 0,0 0 1 0 0,1-1 0 0 0,-1 1-1 0 0,1 0 1 0 0,-1-1-1 0 0,1 0 1 0 0,-3-2 0 0 0,2 0-10 0 0,0 1 1 0 0,1 0 0 0 0,-1-1 0 0 0,1 1 0 0 0,0-1 0 0 0,0 0 0 0 0,1 1 0 0 0,-1-1-1 0 0,1 0 1 0 0,-2-5 0 0 0,1-3-22 0 0,0 1 0 0 0,1-1 0 0 0,0 1 0 0 0,1-1 0 0 0,0 0 1 0 0,1 1-1 0 0,3-16 0 0 0,2 0-19 0 0,1 0 0 0 0,2 1 0 0 0,0-1 0 0 0,24-43 0 0 0,-14 36-135 0 0,2 0-1 0 0,44-55 1 0 0,-59 81-3 0 0,3-3-160 0 0,0 1 1 0 0,16-14 0 0 0,-23 22 35 0 0,1-1 0 0 0,0 1 0 0 0,1 0 0 0 0,-1 0 0 0 0,0 0 0 0 0,1 1 0 0 0,-1-1 0 0 0,0 1 0 0 0,1 0 0 0 0,0 0 0 0 0,-1 0 0 0 0,1 0 0 0 0,0 1 0 0 0,3-1 0 0 0,-3 1-538 0 0,1 0 0 0 0,-1 1 0 0 0,0-1 0 0 0,0 1 0 0 0,0-1 1 0 0,0 1-1 0 0,0 1 0 0 0,0-1 0 0 0,5 3 0 0 0,4 3-3812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42 6717 0 0,'0'0'13430'0'0,"-13"-8"-12964"0"0,3 1-383 0 0,-1 0 1 0 0,1 1-1 0 0,-14-6 0 0 0,23 12-70 0 0,0 0 1 0 0,-1-1 0 0 0,1 1-1 0 0,0 0 1 0 0,0 0-1 0 0,-1 0 1 0 0,1 0-1 0 0,0 0 1 0 0,0 0-1 0 0,-1 0 1 0 0,1 1-1 0 0,0-1 1 0 0,0 0 0 0 0,-1 1-1 0 0,1-1 1 0 0,0 1-1 0 0,0-1 1 0 0,0 1-1 0 0,0 0 1 0 0,0-1-1 0 0,0 1 1 0 0,-2 2 0 0 0,0 0 43 0 0,-1 1 1 0 0,1-1-1 0 0,0 1 1 0 0,-3 6-1 0 0,1-4 47 0 0,-3 7 1 0 0,-1 0 0 0 0,2 0 0 0 0,-1 1 1 0 0,2 0-1 0 0,0 0 0 0 0,1 1 0 0 0,0-1 1 0 0,1 1-1 0 0,1 0 0 0 0,0 0 1 0 0,1 0-1 0 0,1 1 0 0 0,0-1 0 0 0,1 0 1 0 0,3 23-1 0 0,-2-30-99 0 0,1-1 0 0 0,0 0 0 0 0,0 1 1 0 0,1-1-1 0 0,-1 0 0 0 0,2 0 0 0 0,-1 0 0 0 0,1 0 0 0 0,0-1 1 0 0,0 0-1 0 0,1 0 0 0 0,0 0 0 0 0,0 0 0 0 0,0-1 1 0 0,12 10-1 0 0,-9-10-52 0 0,-1 0-1 0 0,1 0 1 0 0,1-1 0 0 0,-1 0-1 0 0,1-1 1 0 0,-1 0 0 0 0,1 0 0 0 0,0 0-1 0 0,0-1 1 0 0,0-1 0 0 0,0 0-1 0 0,17 1 1 0 0,-12-3-343 0 0,-1 0-1 0 0,1-1 1 0 0,0 0-1 0 0,-1-1 1 0 0,0 0-1 0 0,25-11 1 0 0,19-13-3828 0 0,-2-6-5263 0 0,-24 13 3073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30 9049 0 0,'0'0'9155'0'0,"-13"-6"-8199"0"0,-2-1-586 0 0,-26-8-1 0 0,39 15-322 0 0,1-1 1 0 0,-1 1-1 0 0,0 0 0 0 0,0 0 0 0 0,0 0 1 0 0,0 0-1 0 0,0 0 0 0 0,0 0 0 0 0,0 1 1 0 0,0-1-1 0 0,0 0 0 0 0,0 1 0 0 0,1 0 1 0 0,-1-1-1 0 0,0 1 0 0 0,0 0 0 0 0,1 0 1 0 0,-1 0-1 0 0,0 0 0 0 0,1 0 0 0 0,-1 0 1 0 0,1 1-1 0 0,-3 2 0 0 0,-1 0 130 0 0,-1 2-8 0 0,-1 0-1 0 0,1 0 1 0 0,1 0 0 0 0,-1 1 0 0 0,1-1 0 0 0,1 1-1 0 0,-1 0 1 0 0,1 1 0 0 0,0-1 0 0 0,-4 14-1 0 0,6-16-140 0 0,1-1-1 0 0,0 1 1 0 0,0 0-1 0 0,0 0 1 0 0,0 0-1 0 0,1-1 1 0 0,0 1-1 0 0,0 0 1 0 0,0 0-1 0 0,1 0 1 0 0,-1 0-1 0 0,1 0 1 0 0,0 0-1 0 0,1-1 1 0 0,-1 1-1 0 0,1-1 1 0 0,0 1-1 0 0,0-1 1 0 0,5 8-1 0 0,-2-5-14 0 0,0-1 0 0 0,1 0 0 0 0,0 0 0 0 0,0-1 0 0 0,0 1 0 0 0,1-1 0 0 0,0-1 0 0 0,0 1-1 0 0,0-1 1 0 0,0 0 0 0 0,1-1 0 0 0,-1 0 0 0 0,1 0 0 0 0,0-1 0 0 0,8 2 0 0 0,-10-3 0 0 0,-1 0 0 0 0,1 0 0 0 0,0 0 0 0 0,-1-1 0 0 0,1 0 0 0 0,-1 0-1 0 0,1-1 1 0 0,-1 0 0 0 0,1 1 0 0 0,-1-2 0 0 0,1 1 0 0 0,-1-1 0 0 0,0 0 0 0 0,1 0 0 0 0,-1 0 0 0 0,0-1 0 0 0,-1 0 0 0 0,1 1 0 0 0,0-2-1 0 0,-1 1 1 0 0,1-1 0 0 0,6-7 0 0 0,-8 7-11 0 0,0 0 0 0 0,-1 1 0 0 0,1-1 0 0 0,-1 0 0 0 0,0 0 0 0 0,0 0 1 0 0,-1-1-1 0 0,1 1 0 0 0,-1 0 0 0 0,0-1 0 0 0,0 1 0 0 0,0-1 0 0 0,-1 1 0 0 0,1-1 0 0 0,-1 1 0 0 0,0-1 0 0 0,-1 1 0 0 0,1-1 0 0 0,-1 1 0 0 0,-2-9 0 0 0,1 6-130 0 0,0 0-1 0 0,-1 1 1 0 0,0-1-1 0 0,-1 0 1 0 0,1 1-1 0 0,-1 0 1 0 0,0 0 0 0 0,-1 0-1 0 0,1 1 1 0 0,-1-1-1 0 0,0 1 1 0 0,-8-5-1 0 0,-2-2-593 0 0,-7-5-781 0 0,9 5-2357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0 131 456 0 0,'0'0'18080'0'0,"14"8"-17183"0"0,43 26-161 0 0,-53-32-649 0 0,0 1 1 0 0,0 0 0 0 0,0 1-1 0 0,-1-1 1 0 0,1 0 0 0 0,-1 1 0 0 0,0 0-1 0 0,5 8 1 0 0,1 1 113 0 0,3 2-57 0 0,0-1 0 0 0,1-1 0 0 0,1 0 0 0 0,0-1 0 0 0,1 0-1 0 0,0-1 1 0 0,0-1 0 0 0,1-1 0 0 0,1 0 0 0 0,-1-1 0 0 0,19 7-1 0 0,-30-14-83 0 0,-1 0-1 0 0,0 0 0 0 0,1 0 1 0 0,0 0-1 0 0,-1 0 1 0 0,1-1-1 0 0,-1 0 0 0 0,1 0 1 0 0,0 0-1 0 0,-1-1 0 0 0,1 0 1 0 0,-1 0-1 0 0,1 0 0 0 0,-1 0 1 0 0,1 0-1 0 0,-1-1 0 0 0,0 0 1 0 0,1 0-1 0 0,-1 0 0 0 0,0-1 1 0 0,5-4-1 0 0,-4 3-8 0 0,-1 0 1 0 0,0 0-1 0 0,-1-1 0 0 0,1 1 0 0 0,-1-1 0 0 0,0 0 1 0 0,0 0-1 0 0,0 0 0 0 0,-1-1 0 0 0,1 1 0 0 0,-1 0 1 0 0,-1-1-1 0 0,1 0 0 0 0,-1 1 0 0 0,0-1 0 0 0,1-11 1 0 0,-2 2-65 0 0,0 0 0 0 0,-1 0 1 0 0,-1 0-1 0 0,0 0 0 0 0,-1 0 1 0 0,-7-21-1 0 0,-1 7-1042 0 0,0 1 1 0 0,-20-32-1 0 0,28 53-1391 0 0,27 30-14253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163 228 5613 0 0,'0'0'5003'0'0,"14"-8"-2650"0"0,48-28-318 0 0,-58 34-1760 0 0,1-1-1 0 0,-1 0 1 0 0,0 0 0 0 0,0 0-1 0 0,0 0 1 0 0,0-1-1 0 0,-1 1 1 0 0,0-1 0 0 0,1 0-1 0 0,4-8 1 0 0,-6 8-96 0 0,-1 0 1 0 0,0 0-1 0 0,0 0 1 0 0,0 0-1 0 0,0 0 1 0 0,0 0-1 0 0,-1 0 1 0 0,0-1-1 0 0,0 1 1 0 0,0-5-1 0 0,0 7-118 0 0,0 0-1 0 0,-1 0 1 0 0,1-1-1 0 0,-1 1 1 0 0,1 0-1 0 0,-1 0 0 0 0,0 0 1 0 0,0 0-1 0 0,1 0 1 0 0,-1 0-1 0 0,-1 0 1 0 0,1 0-1 0 0,0 0 1 0 0,0 1-1 0 0,-1-1 1 0 0,1 0-1 0 0,-3-1 1 0 0,0 0-13 0 0,1 1 1 0 0,0 0 0 0 0,-1 0-1 0 0,1 0 1 0 0,-1 0-1 0 0,0 1 1 0 0,1 0 0 0 0,-1-1-1 0 0,-5 0 1 0 0,2 1-37 0 0,0 0 0 0 0,-1 0 0 0 0,1 1 1 0 0,0 0-1 0 0,-1 0 0 0 0,1 1 0 0 0,0 0 0 0 0,0 0 1 0 0,-1 1-1 0 0,-8 2 0 0 0,6 1-25 0 0,1 0 0 0 0,0 0 1 0 0,0 1-1 0 0,0 1 0 0 0,0-1 0 0 0,1 1 0 0 0,0 1 1 0 0,1-1-1 0 0,-1 1 0 0 0,1 1 0 0 0,1-1 0 0 0,-7 12 1 0 0,8-12-50 0 0,1-1 1 0 0,0 1-1 0 0,0 0 0 0 0,1 0 1 0 0,0 0-1 0 0,1 1 1 0 0,-1-1-1 0 0,2 1 1 0 0,-1 0-1 0 0,1-1 0 0 0,0 1 1 0 0,1 0-1 0 0,0 0 1 0 0,0-1-1 0 0,3 14 1 0 0,-2-18 45 0 0,1 0 1 0 0,0 0 0 0 0,-1-1-1 0 0,1 1 1 0 0,1 0 0 0 0,-1-1-1 0 0,0 1 1 0 0,1-1 0 0 0,0 0-1 0 0,0 0 1 0 0,0 0 0 0 0,0 0-1 0 0,0 0 1 0 0,0-1 0 0 0,1 1-1 0 0,0-1 1 0 0,-1 0 0 0 0,1 0-1 0 0,0 0 1 0 0,0-1 0 0 0,7 3-1 0 0,-6-3 33 0 0,0 1 1 0 0,0-1-1 0 0,0 0 0 0 0,-1-1 0 0 0,1 1 0 0 0,0-1 0 0 0,0 0 0 0 0,0 0 0 0 0,0-1 1 0 0,0 1-1 0 0,0-1 0 0 0,0 0 0 0 0,-1 0 0 0 0,1-1 0 0 0,0 0 0 0 0,-1 1 0 0 0,1-1 0 0 0,5-4 1 0 0,4-6 60 0 0,-1 0 0 0 0,0-1 0 0 0,-1-1-1 0 0,-1 0 1 0 0,0 0 0 0 0,9-18 0 0 0,22-27 92 0 0,-27 40-104 0 0,0 2 1 0 0,2 0-1 0 0,0 0 1 0 0,1 2-1 0 0,25-18 1 0 0,-32 26 24 0 0,1 0 1 0 0,1 0-1 0 0,-1 1 0 0 0,1 1 1 0 0,0 0-1 0 0,0 1 1 0 0,1 0-1 0 0,-1 1 0 0 0,1 1 1 0 0,20-2-1 0 0,-19 3-15 0 0,0 1 0 0 0,0 1 0 0 0,0 0 0 0 0,0 1-1 0 0,0 1 1 0 0,0 0 0 0 0,-1 1 0 0 0,0 1 0 0 0,1 0 0 0 0,-1 1 0 0 0,-1 0 0 0 0,1 1 0 0 0,-1 1-1 0 0,-1 0 1 0 0,22 17 0 0 0,-15-10-2239 0 0,-27-15-2484 0 0,-13-1-2015 0 0,3-5 1729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212 149 784 0 0,'0'0'6492'0'0,"-13"6"-4820"0"0,-70 27 52 0 0,74-30-984 0 0,-1 0 0 0 0,1 0 0 0 0,-1-1 0 0 0,1 0 0 0 0,-1 0 0 0 0,1-1 0 0 0,-1 0 0 0 0,-19-2 0 0 0,29 1-704 0 0,-1 0-1 0 0,1-1 1 0 0,-1 1 0 0 0,0 0-1 0 0,1 0 1 0 0,-1-1-1 0 0,1 1 1 0 0,-1 0-1 0 0,1-1 1 0 0,-1 1 0 0 0,1 0-1 0 0,-1-1 1 0 0,1 1-1 0 0,0-1 1 0 0,-1 1-1 0 0,1-1 1 0 0,0 1 0 0 0,-1-1-1 0 0,1 1 1 0 0,0-1-1 0 0,-1 0 1 0 0,1 1-1 0 0,0-1 1 0 0,0 1-1 0 0,0-1 1 0 0,0 0 0 0 0,-1 1-1 0 0,1-1 1 0 0,0 1-1 0 0,0-1 1 0 0,0 0-1 0 0,0 1 1 0 0,1-1 0 0 0,-1 0-1 0 0,0 1 1 0 0,0-1-1 0 0,0 1 1 0 0,0-1-1 0 0,1 0 1 0 0,-1 1 0 0 0,0-1-1 0 0,2-3 13 0 0,-1 0 0 0 0,0 1 0 0 0,1-1 0 0 0,0 1 0 0 0,3-5 0 0 0,9-9 100 0 0,0 1 1 0 0,1 1-1 0 0,1 1 1 0 0,1 0-1 0 0,0 1 1 0 0,0 1 0 0 0,1 1-1 0 0,1 0 1 0 0,32-13-1 0 0,-46 22-116 0 0,0 0-1 0 0,-1 1 0 0 0,1-1 1 0 0,0 1-1 0 0,0 0 0 0 0,-1 1 1 0 0,1-1-1 0 0,0 1 1 0 0,0 0-1 0 0,0 0 0 0 0,0 1 1 0 0,6 0-1 0 0,-8 0-19 0 0,1 1 0 0 0,-1-1 0 0 0,1 0 0 0 0,-1 1 0 0 0,0 0 0 0 0,0 0 0 0 0,0 0 0 0 0,0 0 1 0 0,0 0-1 0 0,0 1 0 0 0,0-1 0 0 0,-1 1 0 0 0,1 0 0 0 0,-1-1 0 0 0,0 1 0 0 0,3 5 0 0 0,0 2 3 0 0,0 1 1 0 0,0-1-1 0 0,-1 1 1 0 0,-1 0-1 0 0,0 0 0 0 0,0 0 1 0 0,1 23-1 0 0,-2-10 25 0 0,-2 1 0 0 0,-3 41 0 0 0,-1-44-16 0 0,0-1 0 0 0,-1 1 0 0 0,-1-1 0 0 0,-12 28 0 0 0,-42 78 65 0 0,10-24 103 0 0,49-102-182 0 0,0 1 0 0 0,1-1 0 0 0,-1 1 0 0 0,1-1 0 0 0,0 1 0 0 0,-1-1 0 0 0,1 1 0 0 0,0-1 0 0 0,0 1 0 0 0,0 1 0 0 0,0-3-6 0 0,0 0-1 0 0,0 1 1 0 0,0-1-1 0 0,0 0 1 0 0,0 1 0 0 0,0-1-1 0 0,0 0 1 0 0,1 1-1 0 0,-1-1 1 0 0,0 0 0 0 0,0 0-1 0 0,0 1 1 0 0,1-1-1 0 0,-1 0 1 0 0,0 0-1 0 0,0 1 1 0 0,1-1 0 0 0,-1 0-1 0 0,0 0 1 0 0,0 1-1 0 0,1-1 1 0 0,-1 0-1 0 0,0 0 1 0 0,1 0 0 0 0,-1 0-1 0 0,0 0 1 0 0,1 1-1 0 0,2-1 18 0 0,0 0 1 0 0,0 0-1 0 0,0-1 0 0 0,0 1 0 0 0,0-1 0 0 0,1 1 0 0 0,-2-1 0 0 0,6-1 0 0 0,39-16-16 0 0,0-2-1 0 0,76-44 1 0 0,-33 16-2511 0 0,-86 46 2001 0 0,12-6-915 0 0,-7 8-2576 0 0,-11 11-4374 0 0,-10 2 3005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1291 7841 0 0,'-13'13'1671'0'0,"-1"2"-1287"0"0,-7 6 537 0 0,-34 46 0 0 0,41-48 121 0 0,0 0-1 0 0,-13 29 0 0 0,23-40-854 0 0,1-1 1 0 0,0 1-1 0 0,1-1 0 0 0,0 1 0 0 0,0 0 0 0 0,0 0 1 0 0,1 0-1 0 0,0 0 0 0 0,1 0 0 0 0,0 14 1 0 0,1-18-118 0 0,0 0 1 0 0,0 1 0 0 0,0-1-1 0 0,0 0 1 0 0,1 0-1 0 0,0 0 1 0 0,0 0 0 0 0,0 0-1 0 0,0 0 1 0 0,1-1 0 0 0,-1 1-1 0 0,1-1 1 0 0,0 1 0 0 0,0-1-1 0 0,0 0 1 0 0,1 0 0 0 0,-1 0-1 0 0,1-1 1 0 0,-1 1 0 0 0,1-1-1 0 0,0 0 1 0 0,0 0 0 0 0,8 3-1 0 0,2 0 101 0 0,1-1 0 0 0,-1 0 0 0 0,1-1-1 0 0,0-1 1 0 0,27 2 0 0 0,-9-4 2 0 0,0-1-1 0 0,0-2 1 0 0,-1-1 0 0 0,1-2 0 0 0,-1-1-1 0 0,35-12 1 0 0,0-6 199 0 0,113-56-1 0 0,-95 36-102 0 0,-2-3 0 0 0,-3-4 0 0 0,145-122 0 0 0,-201 152-228 0 0,0-2 1 0 0,-2-1-1 0 0,-1 0 1 0 0,21-33-1 0 0,-31 41-21 0 0,-2 0 0 0 0,0-1 0 0 0,-1 0-1 0 0,-1-1 1 0 0,0 1 0 0 0,-1-1 0 0 0,-2-1 0 0 0,4-25-1 0 0,-5 17-29 0 0,-2 0 0 0 0,-1 0 0 0 0,-1 0 0 0 0,-1 0 0 0 0,-2 0 0 0 0,-12-47 0 0 0,6 41-28 0 0,-1 2 0 0 0,-2-1-1 0 0,-2 1 1 0 0,0 1 0 0 0,-22-30 0 0 0,13 25 4 0 0,-2 1 1 0 0,-2 1 0 0 0,-1 1-1 0 0,-2 2 1 0 0,-1 1-1 0 0,-1 2 1 0 0,-1 1 0 0 0,-2 2-1 0 0,-49-28 1 0 0,56 39 16 0 0,0 0 1 0 0,0 2-1 0 0,-2 1 1 0 0,1 1-1 0 0,-1 2 1 0 0,-1 1-1 0 0,-38-3 0 0 0,43 8 23 0 0,-1 1-1 0 0,1 1 1 0 0,-1 2-1 0 0,1 0 0 0 0,0 2 1 0 0,-1 1-1 0 0,2 1 1 0 0,-45 17-1 0 0,31-6 40 0 0,2 2 0 0 0,0 1 0 0 0,1 3 0 0 0,1 0 0 0 0,1 3 0 0 0,2 0 0 0 0,-38 39 0 0 0,25-17 19 0 0,2 1 0 0 0,3 3 0 0 0,-69 112 0 0 0,79-111-22 0 0,3 2 0 0 0,-41 113 0 0 0,59-138-60 0 0,2 1 0 0 0,1-1 0 0 0,1 2 0 0 0,2-1 0 0 0,1 1 1 0 0,1 0-1 0 0,4 48 0 0 0,1-64 12 0 0,-1 0 1 0 0,2 0-1 0 0,0 0 1 0 0,1-1 0 0 0,0 1-1 0 0,2-1 1 0 0,0-1-1 0 0,0 1 1 0 0,1-1 0 0 0,1 0-1 0 0,0-1 1 0 0,1 0-1 0 0,19 19 1 0 0,-15-18-3 0 0,1-2 0 0 0,0 1 0 0 0,1-2 0 0 0,0 0 0 0 0,0-1 0 0 0,1-1 0 0 0,1 0 0 0 0,-1-2 0 0 0,1 0 0 0 0,1-1 0 0 0,21 5 0 0 0,-3-5-43 0 0,0-2-1 0 0,69-1 0 0 0,-103-3 46 0 0,9-1-345 0 0,0 0-1 0 0,0-1 1 0 0,-1-1 0 0 0,1 0-1 0 0,0 0 1 0 0,14-7-1 0 0,-18 7-316 0 0,11-1-1605 0 0,-19 4 1969 0 0,1 0 1 0 0,-1 0 0 0 0,1 0-1 0 0,0 0 1 0 0,-1 0-1 0 0,1 0 1 0 0,-1 0 0 0 0,1 0-1 0 0,-1 0 1 0 0,1 0-1 0 0,0 0 1 0 0,-1 0 0 0 0,1 1-1 0 0,-1-1 1 0 0,1 0-1 0 0,-1 0 1 0 0,1 0 0 0 0,-1 1-1 0 0,1-1 1 0 0,-1 0-1 0 0,1 1 1 0 0,-1-1 0 0 0,1 0-1 0 0,-1 1 1 0 0,0-1-1 0 0,1 1 1 0 0,-1-1 0 0 0,0 1-1 0 0,1 0 1 0 0,0 7-5246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4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315 310 1004 0 0,'0'0'15572'0'0,"11"5"-14894"0"0,38 18 8 0 0,-45-21-564 0 0,0-1-1 0 0,0 1 0 0 0,0-1 1 0 0,0 0-1 0 0,0 0 0 0 0,1 0 0 0 0,-1-1 1 0 0,0 0-1 0 0,1 0 0 0 0,-1 0 1 0 0,5 0-1 0 0,7-1 202 0 0,0 0-129 0 0,0-1 0 0 0,0 0-1 0 0,0-1 1 0 0,0 0 0 0 0,-1-2 0 0 0,23-8 0 0 0,-9 0-1 0 0,0-1 0 0 0,36-23 0 0 0,-55 30-131 0 0,0 0 1 0 0,0 0-1 0 0,-1-1 1 0 0,0 0-1 0 0,-1 0 1 0 0,10-13-1 0 0,-15 17-30 0 0,0 1-1 0 0,-1-1 0 0 0,1-1 0 0 0,-1 1 1 0 0,0 0-1 0 0,0-1 0 0 0,-1 1 0 0 0,1-1 1 0 0,-1 1-1 0 0,0-1 0 0 0,0 1 0 0 0,-1-1 1 0 0,1 0-1 0 0,-1 0 0 0 0,0 1 0 0 0,0-1 1 0 0,-1 0-1 0 0,-1-8 0 0 0,1 9-11 0 0,-1 0 0 0 0,1 1 0 0 0,-1-1 0 0 0,0 0 0 0 0,0 1 0 0 0,-1-1 1 0 0,1 1-1 0 0,-1 0 0 0 0,1 0 0 0 0,-1 0 0 0 0,0 0 0 0 0,0 0 0 0 0,-1 0 0 0 0,1 1 0 0 0,-6-3 0 0 0,0-1-13 0 0,0 1 0 0 0,0 1 0 0 0,-1 0 0 0 0,0 0 0 0 0,-10-2 0 0 0,4 3 12 0 0,0 0-1 0 0,0 1 1 0 0,0 0-1 0 0,-1 1 0 0 0,1 1 1 0 0,-29 4-1 0 0,23 0 14 0 0,0 0 1 0 0,1 2-1 0 0,-1 0 0 0 0,-28 14 1 0 0,15-3 35 0 0,1 2 1 0 0,1 1-1 0 0,0 1 0 0 0,2 2 1 0 0,-40 38-1 0 0,49-41-33 0 0,1 1 0 0 0,1 1 0 0 0,1 1 0 0 0,-25 39 0 0 0,37-50-21 0 0,1 0 0 0 0,0 1 1 0 0,1-1-1 0 0,0 1 0 0 0,-3 15 0 0 0,6-19-10 0 0,1 0 0 0 0,0 0 0 0 0,0 0 0 0 0,1 0 0 0 0,0 1 0 0 0,0-1 0 0 0,1 0 0 0 0,3 14 0 0 0,-1-16-4 0 0,-1 1 0 0 0,1-1 0 0 0,1 0 0 0 0,-1 0 0 0 0,1 0 0 0 0,0-1 1 0 0,1 1-1 0 0,-1-1 0 0 0,1 0 0 0 0,1 0 0 0 0,-1-1 0 0 0,1 0 0 0 0,0 0 0 0 0,0 0 0 0 0,0 0 0 0 0,1-1 0 0 0,11 5 0 0 0,2 1 1 0 0,1-1 0 0 0,0-1-1 0 0,0-1 1 0 0,43 7 0 0 0,-1-5-11 0 0,1-3 1 0 0,1-3-1 0 0,108-8 0 0 0,-160 4 30 0 0,-19 0 37 0 0,-20 2-69 0 0,7 1-3 0 0,0 2 1 0 0,0 1-1 0 0,0 0 0 0 0,1 1 1 0 0,-25 12-1 0 0,4 1 120 0 0,-48 31-1 0 0,40-19 53 0 0,-54 46 0 0 0,82-60-115 0 0,0 1-1 0 0,1 0 1 0 0,1 2-1 0 0,1 0 1 0 0,-14 23 0 0 0,25-35-37 0 0,0 0 0 0 0,1 1 0 0 0,0 0 0 0 0,1 0 1 0 0,-1 0-1 0 0,2 0 0 0 0,-3 12 0 0 0,4-17-4 0 0,1 1 0 0 0,0-1 0 0 0,0 0 0 0 0,0 0 0 0 0,0 1 0 0 0,0-1 0 0 0,1 0 0 0 0,0 0 0 0 0,0 0 0 0 0,0 1 0 0 0,0-1 0 0 0,1 0 0 0 0,0-1 0 0 0,0 1 0 0 0,0 0 0 0 0,0 0 0 0 0,0-1 0 0 0,4 5 0 0 0,3 0 5 0 0,-1 0 1 0 0,1-1-1 0 0,0 0 0 0 0,1 0 0 0 0,0-1 0 0 0,0-1 0 0 0,0 1 0 0 0,0-2 0 0 0,1 1 1 0 0,0-2-1 0 0,0 1 0 0 0,19 2 0 0 0,14 1 36 0 0,85 2 0 0 0,-106-8-29 0 0,37 0 6 0 0,75-8 1 0 0,-100 3-385 0 0,-1-1 1 0 0,1-3 0 0 0,51-16-1 0 0,-74 19-115 0 0,0 0-1 0 0,0-1 1 0 0,0 0-1 0 0,-1-1 1 0 0,13-9-1 0 0,-18 11-343 0 0,0 0 0 0 0,-1 0 0 0 0,1-1 0 0 0,5-8-1 0 0,-8 10-414 0 0,0-1-1 0 0,0 0 1 0 0,-1 0-1 0 0,1 0 1 0 0,-1 0-1 0 0,3-9 0 0 0,1-19-5111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310 111 1708 0 0,'0'0'10180'0'0,"1"-13"-9138"0"0,2-40-121 0 0,-3 52-834 0 0,0-1 0 0 0,0 0 0 0 0,0 1 0 0 0,0-1 0 0 0,0 1 0 0 0,0-1 0 0 0,0 0 0 0 0,-1 1 0 0 0,1-1 0 0 0,0 1 0 0 0,-1-1 0 0 0,0 1 0 0 0,1-1 0 0 0,-1 1 0 0 0,0-1 0 0 0,0 1-1 0 0,0 0 1 0 0,0-1 0 0 0,0 1 0 0 0,0 0 0 0 0,0 0 0 0 0,0 0 0 0 0,0 0 0 0 0,0 0 0 0 0,-1 0 0 0 0,1 0 0 0 0,-1 0 0 0 0,-2-1 0 0 0,0 1 91 0 0,-1 0-1 0 0,1 0 1 0 0,-1 0-1 0 0,1 0 1 0 0,-1 1-1 0 0,0 0 1 0 0,-5 0 0 0 0,3 1 113 0 0,-3-1-67 0 0,-1 1-1 0 0,1 1 1 0 0,0 0-1 0 0,0 0 1 0 0,0 1 0 0 0,0 1-1 0 0,0-1 1 0 0,1 2-1 0 0,-1-1 1 0 0,1 1 0 0 0,0 1-1 0 0,-11 8 1 0 0,11-7-119 0 0,0 1-1 0 0,0 0 1 0 0,0 0 0 0 0,1 1-1 0 0,0 0 1 0 0,1 0 0 0 0,0 1-1 0 0,1 0 1 0 0,0 0 0 0 0,-8 19-1 0 0,11-23-76 0 0,1 0-1 0 0,0 1 0 0 0,1-1 0 0 0,0 1 0 0 0,0-1 0 0 0,0 1 0 0 0,1 0 1 0 0,-1-1-1 0 0,2 1 0 0 0,-1 0 0 0 0,1-1 0 0 0,0 1 0 0 0,0 0 0 0 0,3 7 1 0 0,-1-6-15 0 0,0-1 0 0 0,1-1 0 0 0,0 1 0 0 0,0 0 0 0 0,0-1 0 0 0,1 0 0 0 0,-1 0 0 0 0,2 0 0 0 0,-1-1 0 0 0,0 0 0 0 0,1 0 0 0 0,8 5 0 0 0,-3-2-38 0 0,0-2 0 0 0,1 0 0 0 0,0 0 0 0 0,0-1 0 0 0,0 0 0 0 0,1-1-1 0 0,18 3 1 0 0,-14-4-401 0 0,1-1-1 0 0,0 0 1 0 0,-1-1-1 0 0,1-1 0 0 0,18-3 1 0 0,-27 2-350 0 0,-1-1 1 0 0,1 0-1 0 0,15-6 1 0 0,7-7-4347 0 0,-15 4-713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2692 0 0,'0'0'19101'0'0,"6"-8"-18592"0"0,-6 7-498 0 0,2-2 49 0 0,0 0 0 0 0,0 1-1 0 0,0-1 1 0 0,0 0 0 0 0,1 1 0 0 0,-1-1-1 0 0,6-3 1 0 0,-6 5-29 0 0,0 0-1 0 0,0 0 1 0 0,0 0 0 0 0,0 0 0 0 0,1 1-1 0 0,-1-1 1 0 0,0 1 0 0 0,0-1 0 0 0,1 1-1 0 0,-1 0 1 0 0,0 0 0 0 0,0 0-1 0 0,1 0 1 0 0,-1 1 0 0 0,0-1 0 0 0,0 1-1 0 0,5 0 1 0 0,55 17 185 0 0,0 2 1 0 0,-1 4-1 0 0,-2 1 0 0 0,65 39 1 0 0,-101-50-331 0 0,-1 2 0 0 0,40 36 0 0 0,-43-33-2347 0 0,22 27 1 0 0,-40-69-13271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4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90 5581 0 0,'0'0'8508'0'0,"-7"-13"-6664"0"0,-23-41-159 0 0,29 52-1486 0 0,-1 0 0 0 0,1 0 0 0 0,0 1 0 0 0,0-1 0 0 0,-1 0 1 0 0,1 1-1 0 0,-1-1 0 0 0,1 1 0 0 0,-1 0 0 0 0,0-1 0 0 0,-3-1 0 0 0,5 3-122 0 0,-1 0-1 0 0,0-1 0 0 0,0 1 0 0 0,0 0 0 0 0,0 0 0 0 0,0 0 0 0 0,0 0 0 0 0,0 0 1 0 0,1 0-1 0 0,-1 0 0 0 0,0 0 0 0 0,0 0 0 0 0,0 0 0 0 0,0 0 0 0 0,0 0 0 0 0,0 1 1 0 0,0-1-1 0 0,-1 1 0 0 0,-1 1 49 0 0,0 0 0 0 0,0 0 0 0 0,1 1-1 0 0,-1-1 1 0 0,0 1 0 0 0,1 0 0 0 0,0 0 0 0 0,-4 5 0 0 0,2-3-33 0 0,-15 21 226 0 0,2 0 0 0 0,0 1 1 0 0,2 1-1 0 0,1 1 0 0 0,-10 29 0 0 0,16-33-473 0 0,0 0 1 0 0,2 0-1 0 0,1 1 0 0 0,1 0 1 0 0,1 0-1 0 0,0 40 0 0 0,4-60-92 0 0,-1 0-1 0 0,1 0 1 0 0,0 0 0 0 0,1-1-1 0 0,-1 1 1 0 0,1 0 0 0 0,0 0-1 0 0,1-1 1 0 0,5 10 0 0 0,-7-13-43 0 0,0-1-1 0 0,0 1 1 0 0,0-1 0 0 0,1 1-1 0 0,-1-1 1 0 0,1 1 0 0 0,-1-1-1 0 0,1 0 1 0 0,0 0 0 0 0,-1 0-1 0 0,1 0 1 0 0,0 0 0 0 0,0 0 0 0 0,2 1-1 0 0,-2-2-226 0 0,0 0 1 0 0,0 1-1 0 0,0-1 0 0 0,0 0 0 0 0,0 0 0 0 0,0-1 0 0 0,0 1 0 0 0,0 0 0 0 0,0-1 1 0 0,0 1-1 0 0,0-1 0 0 0,0 1 0 0 0,-1-1 0 0 0,1 0 0 0 0,0 0 0 0 0,0 0 1 0 0,2-1-1 0 0,23-19-6528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46 6717 0 0,'0'0'9588'0'0,"-17"-8"-7877"0"0,-53-23-355 0 0,67 30-1275 0 0,0-1 0 0 0,0 1 0 0 0,0 1 0 0 0,0-1 0 0 0,0 0 0 0 0,0 1 0 0 0,0 0 0 0 0,0-1 0 0 0,0 1 0 0 0,0 0 0 0 0,0 0 0 0 0,0 1 0 0 0,0-1 0 0 0,0 1 0 0 0,0 0 0 0 0,1-1 0 0 0,-1 1 0 0 0,0 0 0 0 0,0 1 0 0 0,-4 1 0 0 0,1 1 101 0 0,-3 0-93 0 0,1 0 0 0 0,0 1-1 0 0,1 1 1 0 0,-1-1-1 0 0,1 1 1 0 0,0 1 0 0 0,1-1-1 0 0,-1 1 1 0 0,1 0-1 0 0,1 0 1 0 0,-1 1 0 0 0,1 0-1 0 0,1 0 1 0 0,-1 0-1 0 0,1 1 1 0 0,1-1 0 0 0,-1 1-1 0 0,2 0 1 0 0,-1 0-1 0 0,1 0 1 0 0,0 0 0 0 0,1 0-1 0 0,0 1 1 0 0,1-1 0 0 0,0 0-1 0 0,0 0 1 0 0,1 1-1 0 0,0-1 1 0 0,1 0 0 0 0,0 0-1 0 0,0 0 1 0 0,1 0-1 0 0,0 0 1 0 0,1-1 0 0 0,0 1-1 0 0,0-1 1 0 0,0 0-1 0 0,1 0 1 0 0,8 10 0 0 0,-2-7-83 0 0,1 0 0 0 0,0-1 1 0 0,0 0-1 0 0,1 0 1 0 0,0-2-1 0 0,0 1 0 0 0,1-2 1 0 0,0 0-1 0 0,1 0 0 0 0,0-2 1 0 0,20 6-1 0 0,-11-5-175 0 0,0-1 0 0 0,0-1 0 0 0,1-1 0 0 0,-1-1-1 0 0,0-1 1 0 0,42-5 0 0 0,-60 4-17 0 0,1-1 0 0 0,-1 0 0 0 0,0-1 1 0 0,-1 0-1 0 0,1 0 0 0 0,0 0 0 0 0,0 0 0 0 0,-1-1 0 0 0,1 0 0 0 0,-1 0 0 0 0,0-1 0 0 0,5-3 0 0 0,-6 3-509 0 0,0 0-1 0 0,-1 0 1 0 0,0 0-1 0 0,1 0 0 0 0,-1 0 1 0 0,-1-1-1 0 0,1 1 1 0 0,-1-1-1 0 0,0 0 0 0 0,0 0 1 0 0,0 0-1 0 0,0 0 1 0 0,1-10-1 0 0,-1-5-4344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9701 0 0,'0'0'13579'0'0,"9"14"-13041"0"0,-3-3-442 0 0,2 1-7 0 0,0 0 1 0 0,-1 1-1 0 0,-1 0 0 0 0,0 0 0 0 0,-1 0 1 0 0,4 16-1 0 0,20 150 520 0 0,-5-26-668 0 0,-17-122-561 0 0,1-1-1 0 0,22 55 1 0 0,-28-81 448 0 0,0 0 0 0 0,0 0-1 0 0,1 0 1 0 0,-1 0 0 0 0,1 0-1 0 0,0-1 1 0 0,0 1 0 0 0,0-1-1 0 0,0 0 1 0 0,5 3 0 0 0,-7-4-109 0 0,1-1-1 0 0,0 0 1 0 0,-1 0 0 0 0,1-1-1 0 0,0 1 1 0 0,0 0 0 0 0,0-1 0 0 0,-1 1-1 0 0,1-1 1 0 0,0 1 0 0 0,0-1 0 0 0,0 0-1 0 0,0 0 1 0 0,0 0 0 0 0,0 0-1 0 0,0 0 1 0 0,0 0 0 0 0,-1 0 0 0 0,1-1-1 0 0,0 1 1 0 0,0-1 0 0 0,0 1 0 0 0,0-1-1 0 0,-1 0 1 0 0,1 0 0 0 0,0 0-1 0 0,1-1 1 0 0,13-12-3303 0 0,-3-1-1121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5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8021 0 0,'0'0'13619'0'0,"4"16"-13080"0"0,2 6-355 0 0,21 67 468 0 0,-22-74-558 0 0,1-1-1 0 0,0 1 0 0 0,2-1 0 0 0,-1 0 0 0 0,2-1 0 0 0,0 0 0 0 0,0 0 0 0 0,16 15 0 0 0,-18-21-89 0 0,1 0-1 0 0,0-1 0 0 0,0 0 0 0 0,0 0 0 0 0,1-1 0 0 0,0 0 0 0 0,0 0 0 0 0,0-1 0 0 0,1 0 0 0 0,-1-1 1 0 0,1 0-1 0 0,0 0 0 0 0,19 2 0 0 0,-19-4-42 0 0,0-1 1 0 0,1 0 0 0 0,-1 0-1 0 0,0-1 1 0 0,0 0 0 0 0,0 0-1 0 0,0-1 1 0 0,0-1 0 0 0,17-6-1 0 0,-19 5 10 0 0,-1 1 0 0 0,0-1 0 0 0,-1-1 0 0 0,1 1 0 0 0,-1-1 0 0 0,1-1-1 0 0,-1 1 1 0 0,-1-1 0 0 0,1 0 0 0 0,-1 0 0 0 0,0-1 0 0 0,7-12 0 0 0,-3 2 42 0 0,-2-1 0 0 0,0 0 1 0 0,0-1-1 0 0,3-19 0 0 0,11-33 818 0 0,-21 71-826 0 0,0 0 0 0 0,0 1 0 0 0,0-1 0 0 0,0 0 1 0 0,0 0-1 0 0,1 0 0 0 0,-1 0 0 0 0,0 0 1 0 0,0 0-1 0 0,0 0 0 0 0,0 0 0 0 0,0 0 1 0 0,0 0-1 0 0,0 0 0 0 0,0 0 0 0 0,0 0 1 0 0,0 0-1 0 0,0 0 0 0 0,0 0 0 0 0,0 0 1 0 0,1 0-1 0 0,-1 1 0 0 0,0-1 0 0 0,0 0 1 0 0,0 0-1 0 0,0 0 0 0 0,0 0 0 0 0,0 0 1 0 0,0 0-1 0 0,0 0 0 0 0,0 0 0 0 0,0 0 1 0 0,1 0-1 0 0,-1-1 0 0 0,0 1 0 0 0,0 0 0 0 0,0 0 1 0 0,0 0-1 0 0,0 0 0 0 0,0 0 0 0 0,0 0 1 0 0,0 0-1 0 0,0 0 0 0 0,0 0 0 0 0,0 0 1 0 0,0 0-1 0 0,1 0 0 0 0,-1 0 0 0 0,0 0 1 0 0,0 0-1 0 0,0 0 0 0 0,0 0 0 0 0,0-1 1 0 0,0 1-1 0 0,0 0 0 0 0,0 0 0 0 0,0 0 1 0 0,0 0-1 0 0,0 0 0 0 0,0 0 0 0 0,0 0 1 0 0,0 0-1 0 0,0 0 0 0 0,0 0 0 0 0,0-1 1 0 0,0 1-1 0 0,0 0 0 0 0,3 11 136 0 0,1 16 25 0 0,0 8-49 0 0,-2-2-92 0 0,15 64 0 0 0,-15-88-215 0 0,1 0 0 0 0,0 0 0 0 0,0 0 1 0 0,1-1-1 0 0,0 1 0 0 0,1-1 0 0 0,0 0 0 0 0,0 0 0 0 0,0-1 0 0 0,1 0 0 0 0,13 12 0 0 0,-14-15-208 0 0,0 0 0 0 0,1 0 0 0 0,-1-1 0 0 0,1 0-1 0 0,0 0 1 0 0,0-1 0 0 0,0 0 0 0 0,0 0 0 0 0,1 0 0 0 0,12 1-1 0 0,-14-2-459 0 0,0 0-1 0 0,0-1 1 0 0,0 0-1 0 0,1 0 1 0 0,-1-1-1 0 0,0 1 1 0 0,0-1-1 0 0,0 0 1 0 0,0-1-1 0 0,0 1 1 0 0,0-1-1 0 0,0 0 1 0 0,0 0-1 0 0,6-4 1 0 0,14-16-3476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179 197 4864 0 0,'0'0'3500'0'0,"1"-14"-1656"0"0,3-106 2982 0 0,-4 117-4559 0 0,0-1 0 0 0,0 1-1 0 0,-1-1 1 0 0,1 0 0 0 0,-1 1 0 0 0,0 0 0 0 0,0-1-1 0 0,0 1 1 0 0,0-1 0 0 0,-3-3 0 0 0,3 5-160 0 0,0 1-1 0 0,0-1 1 0 0,0 1 0 0 0,-1 0-1 0 0,1-1 1 0 0,0 1 0 0 0,-1 0 0 0 0,1 0-1 0 0,-1 0 1 0 0,1 0 0 0 0,-1 0-1 0 0,0 0 1 0 0,1 0 0 0 0,-1 0 0 0 0,0 1-1 0 0,0-1 1 0 0,0 1 0 0 0,1-1-1 0 0,-1 1 1 0 0,0 0 0 0 0,-2 0 0 0 0,-2-1 17 0 0,1 1 1 0 0,-1 0-1 0 0,1 1 1 0 0,-1-1-1 0 0,1 1 1 0 0,-1 0-1 0 0,1 1 1 0 0,0-1-1 0 0,-1 1 1 0 0,1 0-1 0 0,0 0 1 0 0,0 1-1 0 0,0-1 1 0 0,1 1-1 0 0,-1 0 1 0 0,1 1-1 0 0,-1-1 1 0 0,1 1-1 0 0,0 0 1 0 0,0 0-1 0 0,1 0 1 0 0,-1 0-1 0 0,1 1 1 0 0,-3 5-1 0 0,4-6-98 0 0,-1-1-1 0 0,1 1 0 0 0,1 0 0 0 0,-1 1 0 0 0,0-1 0 0 0,1 0 0 0 0,0 0 0 0 0,0 1 0 0 0,0-1 0 0 0,1 0 0 0 0,0 1 0 0 0,0 7 0 0 0,0-5-9 0 0,1-1-1 0 0,1 0 1 0 0,-1 0-1 0 0,1 0 1 0 0,0 0-1 0 0,0 0 1 0 0,1 0-1 0 0,3 6 1 0 0,5 4 3 0 0,0-1 1 0 0,0 0-1 0 0,2-1 1 0 0,27 26-1 0 0,117 86 11 0 0,-49-42 190 0 0,-105-83-202 0 0,9 11 33 0 0,-11-12-48 0 0,-1 1 0 0 0,0-1 1 0 0,1 1-1 0 0,-1-1 1 0 0,0 1-1 0 0,1-1 1 0 0,-1 1-1 0 0,0-1 1 0 0,1 1-1 0 0,-1-1 1 0 0,0 1-1 0 0,0-1 1 0 0,0 1-1 0 0,0-1 1 0 0,1 1-1 0 0,-1 0 0 0 0,0-1 1 0 0,0 1-1 0 0,0-1 1 0 0,0 1-1 0 0,0 0 1 0 0,-1 0-1 0 0,-1 0 14 0 0,0 0 0 0 0,0 0 0 0 0,0 0 1 0 0,-1-1-1 0 0,1 1 0 0 0,0-1 0 0 0,0 0 0 0 0,-1 0 0 0 0,1 0 0 0 0,-4 0 0 0 0,-1 0-11 0 0,-18 3-492 0 0,-1-1-1 0 0,1-2 0 0 0,-1-1 0 0 0,-49-8 1 0 0,73 9 245 0 0,-1-1 0 0 0,1 1 1 0 0,-1-1-1 0 0,1 0 0 0 0,-1 0 1 0 0,1 0-1 0 0,-1 0 0 0 0,-3-3 0 0 0,-1-7-3827 0 0,7 10 3251 0 0,0-1-1 0 0,-1 1 1 0 0,1-1 0 0 0,0 1 0 0 0,0 0-1 0 0,0-1 1 0 0,0 1 0 0 0,1 0 0 0 0,-1-1-1 0 0,0-1 1 0 0,5-13-6109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8505 0 0,'0'0'13682'0'0,"4"15"-13099"0"0,0 1-471 0 0,1 8 22 0 0,0 0-1 0 0,1 26 0 0 0,-5-31-184 0 0,1-1 0 0 0,2 1-1 0 0,0-1 1 0 0,0 0 0 0 0,2 0-1 0 0,0 0 1 0 0,16 29 0 0 0,-17-38-125 0 0,1 0 0 0 0,0 0-1 0 0,0-1 1 0 0,1 0 0 0 0,0 0 0 0 0,0 0 0 0 0,1-1 0 0 0,0-1-1 0 0,0 1 1 0 0,1-1 0 0 0,0 0 0 0 0,0-1 0 0 0,0 0 0 0 0,1-1-1 0 0,13 5 1 0 0,-10-5-433 0 0,0 0-1 0 0,1-1 1 0 0,-1-1 0 0 0,1 0-1 0 0,0-1 1 0 0,0-1 0 0 0,0 0-1 0 0,0-1 1 0 0,0 0-1 0 0,22-6 1 0 0,-26 5 268 0 0,-1-1-1 0 0,0 0 0 0 0,0 0 1 0 0,0-1-1 0 0,0 0 1 0 0,-1-1-1 0 0,0 0 1 0 0,0-1-1 0 0,0 1 0 0 0,0-1 1 0 0,-1-1-1 0 0,0 1 1 0 0,0-1-1 0 0,-1-1 1 0 0,0 1-1 0 0,6-10 0 0 0,-3 1 744 0 0,-1 0-1 0 0,-1-1 1 0 0,0 0-1 0 0,8-31 1 0 0,-9 19 940 0 0,0 0 0 0 0,1-34 0 0 0,-7 58-1041 0 0,0 0 0 0 0,1 0 0 0 0,-2 0 0 0 0,1 0 1 0 0,-1 0-1 0 0,1 1 0 0 0,-1-1 0 0 0,-1 0 0 0 0,-2-8 1 0 0,2 10-159 0 0,1 1 0 0 0,-1-1 1 0 0,0 1-1 0 0,1 0 0 0 0,-1-1 1 0 0,0 1-1 0 0,0 0 0 0 0,-1 0 1 0 0,1 0-1 0 0,0 1 0 0 0,-1-1 1 0 0,1 1-1 0 0,-1-1 0 0 0,1 1 0 0 0,-1 0 1 0 0,0 0-1 0 0,-5-2 0 0 0,5 2-61 0 0,-1 0 0 0 0,0 0 0 0 0,0 0 0 0 0,0 1 0 0 0,0 0 0 0 0,0-1 0 0 0,1 1 0 0 0,-1 1 0 0 0,0-1 0 0 0,0 0 0 0 0,0 1 0 0 0,0 0 0 0 0,0 0 0 0 0,1 0 0 0 0,-1 0 0 0 0,0 1 0 0 0,1-1 0 0 0,-1 1 0 0 0,1 0 0 0 0,0 0 0 0 0,-1 1 0 0 0,1-1 0 0 0,0 0 0 0 0,0 1 0 0 0,1 0-1 0 0,-1 0 1 0 0,0 0 0 0 0,-3 6 0 0 0,1-1-22 0 0,1 0 0 0 0,-1 0 0 0 0,1 1 0 0 0,1 0 0 0 0,0 0 0 0 0,0 0 0 0 0,1 0-1 0 0,0 0 1 0 0,0 1 0 0 0,0 17 0 0 0,2-14-77 0 0,0-1 0 0 0,0 1 0 0 0,2 0 0 0 0,-1-1 0 0 0,2 1 0 0 0,-1-1 0 0 0,2 0 0 0 0,0 0 0 0 0,0 0 0 0 0,1 0 1 0 0,0 0-1 0 0,1-1 0 0 0,8 11 0 0 0,-11-19-39 0 0,-1 1 1 0 0,1-1-1 0 0,0 0 1 0 0,0 0 0 0 0,0-1-1 0 0,0 1 1 0 0,1-1 0 0 0,-1 1-1 0 0,1-1 1 0 0,-1 0-1 0 0,1 0 1 0 0,0-1 0 0 0,7 3-1 0 0,-8-3 30 0 0,0-1-1 0 0,0 1 1 0 0,0-1-1 0 0,0 1 0 0 0,0-1 1 0 0,0 0-1 0 0,0-1 1 0 0,0 1-1 0 0,0 0 1 0 0,0-1-1 0 0,0 1 1 0 0,-1-1-1 0 0,1 0 1 0 0,0 0-1 0 0,0 0 1 0 0,0-1-1 0 0,-1 1 1 0 0,1 0-1 0 0,-1-1 0 0 0,3-2 1 0 0,11-10-63 0 0,-2-1-1 0 0,25-33 1 0 0,-7 9 58 0 0,-12 16 58 0 0,4-6-61 0 0,2 1 1 0 0,32-27 0 0 0,-50 48 76 0 0,1 0 1 0 0,0 1-1 0 0,0 0 1 0 0,1 0-1 0 0,0 1 1 0 0,0 1-1 0 0,0 0 1 0 0,0 0-1 0 0,1 1 1 0 0,-1 0-1 0 0,22-3 1 0 0,-26 6 14 0 0,0 0 1 0 0,0 1 0 0 0,0-1-1 0 0,0 1 1 0 0,0 0-1 0 0,0 1 1 0 0,0-1 0 0 0,0 1-1 0 0,-1 1 1 0 0,1-1-1 0 0,-1 1 1 0 0,1 0-1 0 0,-1 0 1 0 0,9 7 0 0 0,4 5 164 0 0,-1 1 0 0 0,24 26 0 0 0,-29-28-72 0 0,4 3 31 0 0,-5-7-79 0 0,-2 1 0 0 0,1-1 0 0 0,-1 2 1 0 0,-1-1-1 0 0,0 1 0 0 0,9 19 0 0 0,-16-29-76 0 0,-1-1-24 0 0,1-1 0 0 0,-1 1 0 0 0,0-1 0 0 0,1 1 1 0 0,-1-1-1 0 0,0 1 0 0 0,0-1 0 0 0,0 1 0 0 0,0-1 0 0 0,0 1 1 0 0,0 0-1 0 0,1-1 0 0 0,-1 1 0 0 0,-1-1 0 0 0,1 1 0 0 0,0-1 1 0 0,0 1-1 0 0,0 0 0 0 0,0-1 0 0 0,0 2 0 0 0,-8-10 187 0 0,6 4-183 0 0,0-1 0 0 0,0 0-1 0 0,1 0 1 0 0,-1 1 0 0 0,1-1-1 0 0,0 0 1 0 0,1 0 0 0 0,-1 0-1 0 0,1 0 1 0 0,0 0 0 0 0,0-1-1 0 0,1-5 1 0 0,1 2 0 0 0,-1 0-1 0 0,2 0 0 0 0,-1 0 1 0 0,1 1-1 0 0,0-1 1 0 0,6-8-1 0 0,-1 1 28 0 0,1 0 1 0 0,1 1-1 0 0,23-27 0 0 0,-29 38-22 0 0,0-1 0 0 0,0 1 0 0 0,1 0 0 0 0,0 0 0 0 0,-1 0 0 0 0,1 1 0 0 0,1 0 0 0 0,-1 0 0 0 0,0 0 0 0 0,1 1 0 0 0,-1-1-1 0 0,1 1 1 0 0,0 1 0 0 0,0-1 0 0 0,10-1 0 0 0,-8 3 53 0 0,-1 0 0 0 0,1 1 0 0 0,0 0 0 0 0,0 0 0 0 0,-1 0-1 0 0,1 1 1 0 0,-1 0 0 0 0,1 1 0 0 0,-1 0 0 0 0,0 0 0 0 0,0 0 0 0 0,0 1 0 0 0,0 0 0 0 0,-1 0-1 0 0,12 10 1 0 0,-1 0 30 0 0,0 0 1 0 0,-1 2-1 0 0,20 24 0 0 0,-29-33-187 0 0,-2 1-1 0 0,1 0 1 0 0,-1 0 0 0 0,0 0 0 0 0,-1 1 0 0 0,0 0 0 0 0,0 0-1 0 0,-1 0 1 0 0,0 0 0 0 0,2 13 0 0 0,-5-17-101 0 0,1-1 0 0 0,-1 0 0 0 0,0 0 0 0 0,-1 1 0 0 0,1-1 0 0 0,-1 0 0 0 0,1 0 0 0 0,-1 0 0 0 0,-3 7 0 0 0,3-9-111 0 0,0 1-1 0 0,0-1 0 0 0,0-1 1 0 0,0 1-1 0 0,-1 0 1 0 0,1 0-1 0 0,-1 0 1 0 0,-2 2-1 0 0,3-3-341 0 0,-1 0 0 0 0,0 0-1 0 0,0 1 1 0 0,0-1 0 0 0,0 0 0 0 0,0-1 0 0 0,0 1-1 0 0,0 0 1 0 0,-4 0 0 0 0,-8 0-4483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1656 0 0,'0'0'260'0'0,"-77"75"-2176"0"0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553 823 452 0 0,'0'0'9484'0'0,"-13"10"-8129"0"0,-43 31-102 0 0,53-39-963 0 0,-1 1 0 0 0,0-1 0 0 0,1 0-1 0 0,-1 0 1 0 0,-6 1 0 0 0,-7-2 1557 0 0,7-2-357 0 0,9 1-1459 0 0,1 0 0 0 0,0 0 0 0 0,0 0 0 0 0,0 0 0 0 0,-1 0 0 0 0,1 0 0 0 0,0 0 0 0 0,0 0 0 0 0,0 0 0 0 0,0 0-1 0 0,-1 0 1 0 0,1 0 0 0 0,0 0 0 0 0,0-1 0 0 0,0 1 0 0 0,0 0 0 0 0,-1 0 0 0 0,1 0 0 0 0,0 0 0 0 0,0 0 0 0 0,0 0 0 0 0,0-1 0 0 0,0 1-1 0 0,0 0 1 0 0,-1 0 0 0 0,1 0 0 0 0,0 0 0 0 0,0-1 0 0 0,0 1 0 0 0,0 0 0 0 0,0 0 0 0 0,0 0 0 0 0,0-1 0 0 0,0 1 0 0 0,0 0 0 0 0,2-11 424 0 0,6-8-208 0 0,4 4-141 0 0,0-1 0 0 0,1 2 0 0 0,1 0 0 0 0,0 0-1 0 0,1 1 1 0 0,29-20 0 0 0,-18 17 68 0 0,0 2-1 0 0,1 0 1 0 0,48-18-1 0 0,-65 29-122 0 0,1 0-1 0 0,-1 0 1 0 0,1 1-1 0 0,-1 0 0 0 0,1 1 1 0 0,-1 0-1 0 0,1 1 1 0 0,0 0-1 0 0,17 2 0 0 0,-23-1-40 0 0,0 0 0 0 0,0 1 0 0 0,0-1 1 0 0,0 1-1 0 0,0 0 0 0 0,0 0 0 0 0,-1 1 0 0 0,1-1 0 0 0,-1 1 0 0 0,0 0 0 0 0,0 0 0 0 0,0 0 0 0 0,0 1 0 0 0,0 0 0 0 0,-1-1 0 0 0,0 1 0 0 0,1 0 0 0 0,-2 1 0 0 0,1-1 0 0 0,0 1 0 0 0,3 7 0 0 0,-3-3 12 0 0,0 0 1 0 0,-1-1-1 0 0,0 1 1 0 0,0 0 0 0 0,-1 0-1 0 0,0 0 1 0 0,0 1-1 0 0,-1-1 1 0 0,-1 0-1 0 0,1 0 1 0 0,-1 0-1 0 0,-1 0 1 0 0,0 0-1 0 0,-6 17 1 0 0,-4 4 65 0 0,-1 0 0 0 0,-33 52 0 0 0,12-24-29 0 0,33-55-67 0 0,0-1 0 0 0,0 0 0 0 0,0 0 0 0 0,0 1 0 0 0,0-1 1 0 0,0 0-1 0 0,1 1 0 0 0,-1-1 0 0 0,0 5 0 0 0,1-7 6 0 0,1 0 0 0 0,-1 0 0 0 0,0 1 0 0 0,0-1 0 0 0,0 0 0 0 0,0 0 0 0 0,0 1 0 0 0,0-1 0 0 0,1 0 0 0 0,-1 0 0 0 0,0 0-1 0 0,0 1 1 0 0,0-1 0 0 0,1 0 0 0 0,-1 0 0 0 0,0 0 0 0 0,0 1 0 0 0,1-1 0 0 0,-1 0 0 0 0,0 0 0 0 0,0 0 0 0 0,1 0 0 0 0,-1 0 0 0 0,0 0 0 0 0,0 0 0 0 0,1 0 0 0 0,-1 0 0 0 0,0 0 0 0 0,1 0 0 0 0,-1 0 0 0 0,12 1 25 0 0,-10-1-19 0 0,72-5 138 0 0,-56 3-117 0 0,0 0 0 0 0,1 2-1 0 0,-1 0 1 0 0,0 1 0 0 0,33 5 0 0 0,-13 4 1 0 0,38 14 0 0 0,-63-19-23 0 0,-1 0 1 0 0,-1 1-1 0 0,1 0 0 0 0,-1 1 0 0 0,0 0 0 0 0,-1 0 0 0 0,12 11 0 0 0,-18-14-2 0 0,-1 0 0 0 0,1 0 0 0 0,-1 1 0 0 0,0-1-1 0 0,0 1 1 0 0,0-1 0 0 0,-1 1 0 0 0,1 0 0 0 0,-1 0 0 0 0,-1 0 0 0 0,1 1 0 0 0,-1-1 0 0 0,2 7-1 0 0,-3-8 1 0 0,1 0 0 0 0,-1 0 0 0 0,0 1 0 0 0,-1-1-1 0 0,1 0 1 0 0,-1 0 0 0 0,0 0 0 0 0,0 1 0 0 0,0-1-1 0 0,0 0 1 0 0,-1 0 0 0 0,1 0 0 0 0,-1-1 0 0 0,0 1-1 0 0,0 0 1 0 0,-1-1 0 0 0,-2 5 0 0 0,-5 2-9 0 0,0 0 0 0 0,0-1 1 0 0,-1 0-1 0 0,0 0 1 0 0,-1-1-1 0 0,-15 8 0 0 0,-80 35-158 0 0,90-44 143 0 0,-123 50-96 0 0,-153 74-6 0 0,260-113 116 0 0,1 1-1 0 0,1 2 0 0 0,1 1 1 0 0,0 1-1 0 0,2 2 0 0 0,-36 40 1 0 0,56-56 7 0 0,0 1 0 0 0,1-1 0 0 0,0 1 0 0 0,1 1 0 0 0,0-1 0 0 0,1 1 0 0 0,0 0 0 0 0,1 0 1 0 0,0 1-1 0 0,1-1 0 0 0,0 1 0 0 0,1 0 0 0 0,-2 13 0 0 0,4-21-4 0 0,0 0 1 0 0,1 0-1 0 0,-1 0 0 0 0,1 0 1 0 0,-1 0-1 0 0,1 0 0 0 0,1 0 0 0 0,-1 0 1 0 0,0 0-1 0 0,1-1 0 0 0,0 1 1 0 0,-1-1-1 0 0,2 1 0 0 0,-1-1 1 0 0,0 0-1 0 0,1 1 0 0 0,-1-1 1 0 0,1-1-1 0 0,0 1 0 0 0,0 0 1 0 0,0-1-1 0 0,0 1 0 0 0,1-1 0 0 0,-1 0 1 0 0,0 0-1 0 0,8 3 0 0 0,2 0 12 0 0,0-1 0 0 0,0 0-1 0 0,0 0 1 0 0,0-2 0 0 0,1 0-1 0 0,24 1 1 0 0,0-3 41 0 0,0-1-1 0 0,0-3 1 0 0,0-1 0 0 0,0-1 0 0 0,-1-2-1 0 0,0-2 1 0 0,48-20 0 0 0,6-9 58 0 0,140-83 1 0 0,16-33-41 0 0,-198 120-44 0 0,-2-3 1 0 0,77-78-1 0 0,-103 92-5 0 0,0 0 0 0 0,-2-1 0 0 0,-1 0-1 0 0,-1-2 1 0 0,-1 0 0 0 0,-2-1 0 0 0,0-1 0 0 0,-2 0 0 0 0,-1 0 0 0 0,-2-1-1 0 0,-1-1 1 0 0,7-44 0 0 0,-12 36-25 0 0,-1 0-1 0 0,-2-1 1 0 0,-1 1-1 0 0,-3 0 1 0 0,-10-53 0 0 0,3 45-23 0 0,-3 1 1 0 0,-1 0 0 0 0,-2 2 0 0 0,-24-46 0 0 0,13 38 2 0 0,-2 2-1 0 0,-2 2 1 0 0,-2 1-1 0 0,-3 1 1 0 0,-1 2-1 0 0,-2 2 1 0 0,-90-73-1 0 0,105 95 32 0 0,-1 3 0 0 0,-1 0-1 0 0,0 1 1 0 0,-1 2 0 0 0,0 0-1 0 0,-1 2 1 0 0,-1 2 0 0 0,0 0 0 0 0,0 2-1 0 0,-1 1 1 0 0,0 2 0 0 0,0 1 0 0 0,0 1-1 0 0,-1 2 1 0 0,1 1 0 0 0,-1 1 0 0 0,1 2-1 0 0,0 1 1 0 0,-51 14 0 0 0,42-5 13 0 0,1 1 0 0 0,1 2 1 0 0,1 2-1 0 0,0 1 1 0 0,1 2-1 0 0,1 1 0 0 0,1 2 1 0 0,2 1-1 0 0,0 2 1 0 0,2 1-1 0 0,-49 57 0 0 0,52-51 0 0 0,2 1 1 0 0,1 1-1 0 0,1 2 0 0 0,3 0 0 0 0,0 1 0 0 0,3 0 0 0 0,2 2 0 0 0,1 0 0 0 0,2 1 0 0 0,2 0 0 0 0,-6 52 0 0 0,12-62-18 0 0,2 0 0 0 0,1 0 0 0 0,1 0 0 0 0,2 0-1 0 0,1 0 1 0 0,2 0 0 0 0,1-1 0 0 0,1 1 0 0 0,18 46 0 0 0,-11-48-105 0 0,0-1 0 0 0,2 0 0 0 0,2-1 1 0 0,0 0-1 0 0,2-2 0 0 0,0 0 0 0 0,26 23 0 0 0,-13-17-936 0 0,2-1-1 0 0,2-2 1 0 0,0-2 0 0 0,56 31-1 0 0,-87-54-208 0 0,1-1 0 0 0,13 6 0 0 0,18-2-3941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9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428 199 3332 0 0,'0'0'6240'0'0,"13"-9"-5378"0"0,42-28 77 0 0,-44 28-176 0 0,1 1 0 0 0,15-18 1 0 0,-22 22-426 0 0,-1-1-1 0 0,-1-1 1 0 0,1 1 0 0 0,0-1 0 0 0,-1 1 0 0 0,2-7-1 0 0,-4 10-229 0 0,0 0 0 0 0,0 1 0 0 0,0-1 0 0 0,-1 0 0 0 0,1 0-1 0 0,-1 0 1 0 0,0 0 0 0 0,1 1 0 0 0,-1-1 0 0 0,0 0-1 0 0,0 0 1 0 0,0 0 0 0 0,0 0 0 0 0,0 0 0 0 0,-1 0-1 0 0,1 0 1 0 0,-1 0 0 0 0,0-2 0 0 0,0 2-23 0 0,0 1 1 0 0,0-1-1 0 0,0 1 0 0 0,-1-1 1 0 0,1 1-1 0 0,0 0 0 0 0,-1-1 1 0 0,1 1-1 0 0,-1 0 1 0 0,1 0-1 0 0,-1 0 0 0 0,0 0 1 0 0,1 0-1 0 0,-1 0 0 0 0,-2 0 1 0 0,-6-2 84 0 0,1 1 1 0 0,0 1 0 0 0,-1-1 0 0 0,1 2 0 0 0,-1-1-1 0 0,-9 2 1 0 0,0 0-10 0 0,1 1 1 0 0,0 1-1 0 0,0 1 0 0 0,0 0 0 0 0,-24 11 0 0 0,-83 42 519 0 0,100-45-570 0 0,1 2-1 0 0,0 1 1 0 0,1 1-1 0 0,1 0 1 0 0,-27 27-1 0 0,45-39-106 0 0,1 0 0 0 0,0 0 0 0 0,0 0 0 0 0,0 0-1 0 0,0 0 1 0 0,1 1 0 0 0,0-1 0 0 0,0 1-1 0 0,0-1 1 0 0,0 1 0 0 0,1 0 0 0 0,-2 9-1 0 0,3-11-4 0 0,-1 1-1 0 0,1 0 0 0 0,1-1 0 0 0,-1 1 0 0 0,0 0 0 0 0,1-1 0 0 0,0 1 0 0 0,0-1 0 0 0,0 1 0 0 0,0-1 0 0 0,0 1 0 0 0,1-1 0 0 0,-1 0 0 0 0,1 1 0 0 0,0-1 0 0 0,0 0 0 0 0,5 5 0 0 0,5 4-6 0 0,1 1 0 0 0,1-1 1 0 0,0-1-1 0 0,23 14 0 0 0,68 32 31 0 0,-79-44-20 0 0,38 20 11 0 0,77 40 49 0 0,-106-52-39 0 0,60 46 0 0 0,-84-58 0 0 0,0 1 0 0 0,14 17 1 0 0,-22-24 0 0 0,-1 0 1 0 0,1 0 0 0 0,-1 1 0 0 0,0-1 0 0 0,0 1 0 0 0,0 0 0 0 0,-1-1 0 0 0,1 1 0 0 0,-1 0 0 0 0,0 0 0 0 0,0 0 0 0 0,0 0 0 0 0,0 6-1 0 0,-1-8 14 0 0,-1 0 0 0 0,1 0 0 0 0,-1 0-1 0 0,1 0 1 0 0,-1 0 0 0 0,0 0 0 0 0,1 0-1 0 0,-1 0 1 0 0,0 0 0 0 0,0 0 0 0 0,-1 0-1 0 0,1 0 1 0 0,0-1 0 0 0,-1 1 0 0 0,1 0-1 0 0,-1-1 1 0 0,1 1 0 0 0,-1-1-1 0 0,0 0 1 0 0,1 0 0 0 0,-4 2 0 0 0,-4 2 129 0 0,-1 0 1 0 0,1-1 0 0 0,-12 4 0 0 0,21-8-165 0 0,-29 9 96 0 0,1-1 1 0 0,-1-2 0 0 0,-48 5 0 0 0,-90-4-123 0 0,133-6 29 0 0,-191 3-2970 0 0,225-4 2915 0 0,0 0 0 0 0,0 0 0 0 0,1-2-1369 0 0,-1 2 1369 0 0,0 0 0 0 0,0 0 0 0 0,0 0 0 0 0,0 0 0 0 0,0 0 0 0 0,0 0 0 0 0,-2-1-1370 0 0,2 1 1371 0 0,0 0-1 0 0,7-6-2122 0 0,8-4-1357 0 0,7-2-1368 0 0,14-7-1679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9701 0 0,'0'0'7417'0'0,"15"-6"-6918"0"0,52-16-38 0 0,-65 21-418 0 0,1 1 0 0 0,-1-1-1 0 0,1 1 1 0 0,-1 0-1 0 0,1-1 1 0 0,-1 1 0 0 0,1 1-1 0 0,-1-1 1 0 0,1 0 0 0 0,-1 1-1 0 0,1-1 1 0 0,-1 1-1 0 0,1 0 1 0 0,-1-1 0 0 0,0 1-1 0 0,0 0 1 0 0,1 1-1 0 0,-1-1 1 0 0,0 0 0 0 0,2 2-1 0 0,6 3 178 0 0,2 1 50 0 0,0 1-1 0 0,0 0 1 0 0,0 0-1 0 0,-1 1 0 0 0,-1 0 1 0 0,17 19-1 0 0,-23-23-163 0 0,0 0 0 0 0,0 1 0 0 0,0-1 0 0 0,-1 1-1 0 0,0-1 1 0 0,0 1 0 0 0,-1 0 0 0 0,1 0-1 0 0,-1 1 1 0 0,-1-1 0 0 0,1 0 0 0 0,-1 1-1 0 0,0-1 1 0 0,0 0 0 0 0,-1 1 0 0 0,-1 12-1 0 0,1-18-88 0 0,0 1 0 0 0,0-1 0 0 0,0 1 0 0 0,-1-1 0 0 0,1 0 0 0 0,0 1 0 0 0,-1-1 0 0 0,0 0-1 0 0,1 1 1 0 0,-1-1 0 0 0,0 0 0 0 0,1 0 0 0 0,-1 0 0 0 0,0 1 0 0 0,-2 0 0 0 0,3-1 4 0 0,-1-1 1 0 0,0 1 0 0 0,0-1 0 0 0,0 1-1 0 0,0-1 1 0 0,1 0 0 0 0,-1 1 0 0 0,0-1 0 0 0,0 0-1 0 0,0 0 1 0 0,0 0 0 0 0,0 1 0 0 0,0-1-1 0 0,0 0 1 0 0,0 0 0 0 0,0-1 0 0 0,0 1 0 0 0,-1 0-1 0 0,0-1 13 0 0,-1 1 0 0 0,1-1 0 0 0,0 0 1 0 0,-1 0-1 0 0,1-1 0 0 0,0 1 0 0 0,0 0 0 0 0,0-1 0 0 0,0 1 0 0 0,0-1 0 0 0,0 0 0 0 0,0 0 0 0 0,0 0 0 0 0,1 0 0 0 0,-3-2 0 0 0,2 0-84 0 0,0 1-1 0 0,1-1 0 0 0,-1 1 1 0 0,0-1-1 0 0,1 0 1 0 0,0 0-1 0 0,0 1 0 0 0,0-1 1 0 0,0 0-1 0 0,1 0 0 0 0,0 0 1 0 0,0 0-1 0 0,0-8 1 0 0,1 6-129 0 0,0 0 0 0 0,1 0 0 0 0,0 0 1 0 0,0 0-1 0 0,0 1 0 0 0,1-1 1 0 0,-1 1-1 0 0,6-8 0 0 0,2-1-290 0 0,1 1 1 0 0,0 0-1 0 0,1 0 0 0 0,0 1 1 0 0,23-16-1 0 0,-16 14-1618 0 0,37-20 0 0 0,-1 9-5385 0 0,-34 14 2353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9521 0 0,'0'0'10724'0'0,"1"17"-10058"0"0,1 2-488 0 0,4 84 545 0 0,-6-94-705 0 0,0-1 0 0 0,1 1 0 0 0,0-1 0 0 0,0 1 0 0 0,1-1 0 0 0,0 0 0 0 0,0 0 0 0 0,1 0 0 0 0,0 0 0 0 0,1 0 0 0 0,-1 0 1 0 0,2-1-1 0 0,-1 1 0 0 0,1-1 0 0 0,0-1 0 0 0,0 1 0 0 0,1-1 0 0 0,0 1 0 0 0,0-2 0 0 0,1 1 0 0 0,-1-1 0 0 0,1 0 0 0 0,0 0 0 0 0,1-1 0 0 0,-1 1 0 0 0,1-2 0 0 0,0 1 0 0 0,0-1 0 0 0,0-1 0 0 0,0 1 0 0 0,0-1 0 0 0,17 1 0 0 0,-15-2-18 0 0,-1-1 0 0 0,1 0 1 0 0,-1-1-1 0 0,1 0 0 0 0,-1-1 0 0 0,1 1 0 0 0,-1-2 0 0 0,0 0 0 0 0,0 0 0 0 0,0 0 0 0 0,0-1 0 0 0,-1 0 0 0 0,1-1 0 0 0,-1 0 0 0 0,0-1 0 0 0,-1 1 0 0 0,1-1 0 0 0,-1-1 0 0 0,0 1 0 0 0,10-14 1 0 0,-7 6 10 0 0,0 1 1 0 0,-1-2 0 0 0,-1 1 0 0 0,0-1-1 0 0,-1 0 1 0 0,0-1 0 0 0,-1 1 0 0 0,-1-1 0 0 0,-1-1-1 0 0,0 1 1 0 0,1-20 0 0 0,0-129 797 0 0,-5 127 104 0 0,0 38-909 0 0,0 0-1 0 0,0 0 0 0 0,0 1 1 0 0,0-1-1 0 0,0 0 1 0 0,0 0-1 0 0,0 0 1 0 0,0 0-1 0 0,0 0 0 0 0,0 0 1 0 0,0 0-1 0 0,0 0 1 0 0,0 0-1 0 0,0 0 1 0 0,1 0-1 0 0,-1 0 0 0 0,0 0 1 0 0,0 0-1 0 0,0 0 1 0 0,0 0-1 0 0,0 0 1 0 0,0 0-1 0 0,0 0 0 0 0,0 0 1 0 0,0 0-1 0 0,0 0 1 0 0,0 0-1 0 0,0 0 0 0 0,0 0 1 0 0,0 0-1 0 0,0 0 1 0 0,0 0-1 0 0,0 0 1 0 0,0 0-1 0 0,0 0 0 0 0,0 0 1 0 0,0 0-1 0 0,0 0 1 0 0,0 0-1 0 0,0 0 1 0 0,0 0-1 0 0,0 0 0 0 0,1 0 1 0 0,-1 0-1 0 0,0 0 1 0 0,0 0-1 0 0,0 0 0 0 0,0 0 1 0 0,0 0-1 0 0,0-1 1 0 0,0 1-1 0 0,0 0 1 0 0,0 0-1 0 0,0 0 0 0 0,0 0 1 0 0,0 0-1 0 0,0 0 1 0 0,0 0-1 0 0,0 0 1 0 0,0 0-1 0 0,4 6 31 0 0,3 8-39 0 0,-1 5-11 0 0,60 176 227 0 0,-50-157-1401 0 0,1 0-1 0 0,45 70 1 0 0,-46-87-1032 0 0,-5-12-614 0 0,0-5-3522 0 0,-4-6 292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0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8341 0 0,'0'0'11275'0'0,"15"-10"-10564"0"0,0 0-482 0 0,0 0 1 0 0,19-7 0 0 0,-33 17-205 0 0,0-1-1 0 0,1 1 1 0 0,-1-1-1 0 0,0 1 1 0 0,1 0 0 0 0,-1 0-1 0 0,0-1 1 0 0,0 1-1 0 0,1 0 1 0 0,-1 0 0 0 0,0 1-1 0 0,1-1 1 0 0,-1 0-1 0 0,0 0 1 0 0,0 1 0 0 0,1-1-1 0 0,-1 0 1 0 0,0 1-1 0 0,0-1 1 0 0,1 1 0 0 0,0 1-1 0 0,1 0 39 0 0,-1 0 0 0 0,0 0 0 0 0,0 0 0 0 0,0 1 1 0 0,0-1-1 0 0,2 4 0 0 0,1 1 71 0 0,13 18 275 0 0,-1 2-1 0 0,18 39 1 0 0,-20-36-167 0 0,35 52-1 0 0,-46-77-217 0 0,0 0 0 0 0,1 0 0 0 0,-1 0 0 0 0,1 0 0 0 0,0-1 1 0 0,0 0-1 0 0,1 0 0 0 0,-1 0 0 0 0,1 0 0 0 0,0-1 0 0 0,10 4 0 0 0,-13-6-5 0 0,1 0 0 0 0,-1 0 0 0 0,1 0 0 0 0,-1-1 0 0 0,1 1 0 0 0,-1-1 0 0 0,1 0 0 0 0,0 0 0 0 0,-1-1 0 0 0,1 1 0 0 0,-1 0 0 0 0,1-1 0 0 0,-1 0 0 0 0,1 0 0 0 0,-1 0 0 0 0,0-1 0 0 0,1 1 0 0 0,-1-1 0 0 0,0 1 0 0 0,0-1 0 0 0,0 0 0 0 0,5-5 0 0 0,1-1 42 0 0,-1-1 0 0 0,0 0 0 0 0,0 0 0 0 0,-1-1-1 0 0,-1 0 1 0 0,1-1 0 0 0,-2 1 0 0 0,1-1 0 0 0,-1 0 0 0 0,-1 0-1 0 0,0-1 1 0 0,-1 0 0 0 0,4-21 0 0 0,-4 8-115 0 0,0 1-1 0 0,-2-1 1 0 0,0 0-1 0 0,-2 0 1 0 0,-7-42 0 0 0,6 52-258 0 0,-3-26-2612 0 0,14 42-3300 0 0,7 13-2271 0 0,-7-5 1960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10581 0 0,'0'0'12139'0'0,"8"17"-11828"0"0,23 57-108 0 0,-27-65-182 0 0,-2 0 1 0 0,1 0-1 0 0,-2 1 0 0 0,1-1 1 0 0,-1 0-1 0 0,0 1 1 0 0,-1 10-1 0 0,1 10-18 0 0,1 0-214 0 0,2 1 1 0 0,9 35-1 0 0,-10-56-398 0 0,0-1 0 0 0,0 1 0 0 0,1-1 0 0 0,0 1 1 0 0,1-1-1 0 0,0 0 0 0 0,0-1 0 0 0,1 1 0 0 0,0-1 1 0 0,11 11-1 0 0,-6-11-3367 0 0,4-6-1354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1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83 247 9565 0 0,'0'0'11268'0'0,"-11"-2"-10857"0"0,4 1-315 0 0,0 0 0 0 0,-1 0 0 0 0,1 0 1 0 0,-9 1-1 0 0,15 1-75 0 0,0-1 0 0 0,0 0 1 0 0,0 0-1 0 0,0 1 1 0 0,1-1-1 0 0,-1 1 0 0 0,0-1 1 0 0,0 1-1 0 0,0-1 1 0 0,1 1-1 0 0,-1-1 0 0 0,0 1 1 0 0,1 0-1 0 0,-1-1 1 0 0,0 1-1 0 0,1 0 0 0 0,-1 0 1 0 0,1-1-1 0 0,-1 1 1 0 0,1 0-1 0 0,0 0 0 0 0,-1 0 1 0 0,1 1-1 0 0,-5 22 386 0 0,4-17-294 0 0,-1 7 11 0 0,0-1 0 0 0,1 1 0 0 0,1 0 0 0 0,0 0 0 0 0,4 23 0 0 0,-3-30-111 0 0,1 0 1 0 0,0 0 0 0 0,0 0 0 0 0,0-1 0 0 0,1 1 0 0 0,0-1-1 0 0,1 0 1 0 0,-1 1 0 0 0,1-1 0 0 0,0-1 0 0 0,1 1 0 0 0,9 9 0 0 0,-7-9-11 0 0,0 0 0 0 0,1 0 0 0 0,0-1 0 0 0,0 0 0 0 0,0-1 0 0 0,1 1 0 0 0,0-2 1 0 0,0 1-1 0 0,15 3 0 0 0,-8-3-4 0 0,0-2 0 0 0,-1 0 0 0 0,1-1 0 0 0,0 0 0 0 0,16-2 0 0 0,-24 0-11 0 0,-1 0 0 0 0,1 0 1 0 0,-1 0-1 0 0,1-1 0 0 0,-1-1 1 0 0,0 1-1 0 0,0-1 0 0 0,0 0 0 0 0,0-1 1 0 0,0 0-1 0 0,9-6 0 0 0,-14 8 10 0 0,1 0 1 0 0,-1 0-1 0 0,0 0 0 0 0,0-1 0 0 0,0 1 1 0 0,0 0-1 0 0,0-1 0 0 0,0 0 0 0 0,-1 1 0 0 0,1-1 1 0 0,-1 0-1 0 0,0 0 0 0 0,0 1 0 0 0,0-1 1 0 0,0 0-1 0 0,0 0 0 0 0,-1 0 0 0 0,1 0 1 0 0,-1-1-1 0 0,0 1 0 0 0,0 0 0 0 0,0 0 0 0 0,0 0 1 0 0,-1 0-1 0 0,1 0 0 0 0,-1 0 0 0 0,0 0 1 0 0,0 0-1 0 0,0 0 0 0 0,0 0 0 0 0,-2-3 0 0 0,-1-1-20 0 0,0 0 0 0 0,0 1-1 0 0,-1-1 1 0 0,-1 1-1 0 0,1 0 1 0 0,-1 0-1 0 0,-11-9 1 0 0,-51-33-318 0 0,67 47 331 0 0,-67-39-453 0 0,-11-6-469 0 0,78 45 860 0 0,-1 0 0 0 0,0 0 0 0 0,1-1 1 0 0,-1 1-1 0 0,1 0 0 0 0,-1-1 0 0 0,1 1 0 0 0,0-1 0 0 0,-1 0 0 0 0,1 1 1 0 0,-2-4-1 0 0,3 4 36 0 0,0 1-1 0 0,0-1 1 0 0,0 1 0 0 0,0 0 0 0 0,0-1 0 0 0,0 1 0 0 0,0-1-1 0 0,0 1 1 0 0,0-1 0 0 0,0 1 0 0 0,0-1 0 0 0,0 1 0 0 0,0-1-1 0 0,0 1 1 0 0,0-1 0 0 0,1 1 0 0 0,-1 0 0 0 0,0-1 0 0 0,0 1-1 0 0,1-1 1 0 0,0 0-23 0 0,0 0 0 0 0,-1 0 0 0 0,1 0 0 0 0,0 1 0 0 0,0-1 0 0 0,0 0 0 0 0,1 1 0 0 0,-1-1 0 0 0,0 0 0 0 0,2 0 0 0 0,24-8-315 0 0,-1 0 1 0 0,2 2-1 0 0,50-7 0 0 0,-30 10 934 0 0,70 2 0 0 0,-97 3-269 0 0,1 2 1 0 0,-1 0-1 0 0,-1 1 0 0 0,1 1 1 0 0,0 1-1 0 0,24 11 0 0 0,-27-9-85 0 0,-1 0 0 0 0,-1 1 0 0 0,0 1-1 0 0,0 0 1 0 0,0 1 0 0 0,-2 1-1 0 0,18 17 1 0 0,-27-24-143 0 0,-1 0 0 0 0,0 1-1 0 0,0-1 1 0 0,-1 1 0 0 0,0 0 0 0 0,4 10 0 0 0,-6-14-41 0 0,0 0 0 0 0,-1 0 1 0 0,1 0-1 0 0,-1 0 0 0 0,0 0 1 0 0,1 0-1 0 0,-1 0 0 0 0,0 0 1 0 0,0 0-1 0 0,0 0 0 0 0,-1 3 1 0 0,1-4 1 0 0,-1 0 1 0 0,1 0-1 0 0,-1 0 1 0 0,1 0 0 0 0,-1 0-1 0 0,1-1 1 0 0,-1 1-1 0 0,1 0 1 0 0,-1 0 0 0 0,0 0-1 0 0,0-1 1 0 0,1 1 0 0 0,-1 0-1 0 0,0 0 1 0 0,0-1-1 0 0,0 1 1 0 0,0-1 0 0 0,0 1-1 0 0,0-1 1 0 0,0 1-1 0 0,0-1 1 0 0,-2 1 0 0 0,3-1-15 0 0,-1 0 0 0 0,0 0 1 0 0,0 0-1 0 0,1 0 0 0 0,-1 0 1 0 0,0 0-1 0 0,0 0 0 0 0,0 0 1 0 0,1 0-1 0 0,-1 0 0 0 0,0 0 1 0 0,0-1-1 0 0,1 1 0 0 0,-1 0 1 0 0,0-1-1 0 0,1 1 0 0 0,-1 0 1 0 0,0-1-1 0 0,1 1 0 0 0,-1-1 1 0 0,1 1-1 0 0,-1-1 0 0 0,0 1 0 0 0,1-1 1 0 0,-1 1-1 0 0,1-1 0 0 0,-1 0 1 0 0,1 1-1 0 0,0-1 0 0 0,-1 0 1 0 0,1 1-1 0 0,0-1 0 0 0,-1 0 1 0 0,1 1-1 0 0,0-1 0 0 0,0-1 1 0 0,-2-4 0 0 0,1 1 0 0 0,0-1-1 0 0,-1-9 1 0 0,2 11-8 0 0,-2-19-122 0 0,2 0 0 0 0,0-1 1 0 0,2 1-1 0 0,0 0 1 0 0,2 0-1 0 0,0 0 1 0 0,2 0-1 0 0,0 0 1 0 0,11-22-1 0 0,-16 42-123 0 0,0-1 0 0 0,1 1 0 0 0,0 0 0 0 0,0-1 0 0 0,0 1 0 0 0,0 0 0 0 0,0 0 0 0 0,1 0 0 0 0,-1 0 0 0 0,1 1 0 0 0,0-1 0 0 0,-1 1 0 0 0,1-1 0 0 0,5-2 0 0 0,-4 4-779 0 0,0-1 1 0 0,0 0 0 0 0,0 1-1 0 0,0 0 1 0 0,0 0-1 0 0,0 0 1 0 0,7-1 0 0 0,3 0-3996 0 0,5-2-1502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85 4924 0 0,'0'0'8782'0'0,"1"-3"-8407"0"0,3-13 423 0 0,-21 16 757 0 0,17 0-1491 0 0,0 0-1 0 0,0 0 0 0 0,-1 0 1 0 0,1 0-1 0 0,0 0 1 0 0,0 0-1 0 0,0 0 1 0 0,-1 0-1 0 0,1 0 0 0 0,0 0 1 0 0,0 0-1 0 0,0 0 1 0 0,-1 0-1 0 0,1-1 0 0 0,0 1 1 0 0,0 0-1 0 0,0 0 1 0 0,0 0-1 0 0,-1 0 1 0 0,1 0-1 0 0,0 0 0 0 0,0-1 1 0 0,0 1-1 0 0,0 0 1 0 0,0 0-1 0 0,-1 0 0 0 0,1 0 1 0 0,0 0-1 0 0,0-1 1 0 0,0 1-1 0 0,0 0 1 0 0,0 0-1 0 0,0 0 0 0 0,0-1 1 0 0,0 1-1 0 0,0 0 1 0 0,0 0-1 0 0,0 0 0 0 0,0-1 1 0 0,0 1-1 0 0,0 0 1 0 0,0 0-1 0 0,0 0 1 0 0,0-1-1 0 0,0 1 0 0 0,0 0 1 0 0,0-1-1 0 0,6-14 548 0 0,-5 13-530 0 0,1-1 0 0 0,-1 1 1 0 0,0-1-1 0 0,0 0 0 0 0,-1 1 1 0 0,2-7-1 0 0,-2 8-50 0 0,0 1 1 0 0,0-1 0 0 0,0 0-1 0 0,0 0 1 0 0,0 0-1 0 0,0 1 1 0 0,0-1 0 0 0,0 0-1 0 0,0 0 1 0 0,0 0-1 0 0,0 1 1 0 0,-1-1-1 0 0,1 0 1 0 0,0 0 0 0 0,-1 1-1 0 0,1-1 1 0 0,-1 0-1 0 0,1 0 1 0 0,-1 1-1 0 0,1-1 1 0 0,-1 1 0 0 0,0-2-1 0 0,-1 2 3 0 0,1-1-1 0 0,-1 1 1 0 0,1 0-1 0 0,-1 0 1 0 0,1-1-1 0 0,-1 1 1 0 0,1 0-1 0 0,-1 0 0 0 0,0 1 1 0 0,1-1-1 0 0,-1 0 1 0 0,-1 1-1 0 0,-3 0 1 0 0,1 1 0 0 0,-1 0 0 0 0,0 0 0 0 0,1 1 0 0 0,-1 0 0 0 0,1 0 1 0 0,0 0-1 0 0,0 0 0 0 0,-6 6 0 0 0,-4 4 49 0 0,-19 21 0 0 0,27-26-50 0 0,0 1 0 0 0,0-1 0 0 0,1 1 0 0 0,0 1 0 0 0,-8 17 0 0 0,13-23-29 0 0,-1 0 1 0 0,1 0-1 0 0,0-1 1 0 0,0 1-1 0 0,1 0 1 0 0,-1 0-1 0 0,1 0 1 0 0,0 6-1 0 0,0-7-4 0 0,1-1 0 0 0,-1 0 0 0 0,1 1 0 0 0,-1-1-1 0 0,1 0 1 0 0,0 0 0 0 0,0 0 0 0 0,0 1 0 0 0,0-1-1 0 0,0 0 1 0 0,1 0 0 0 0,-1-1 0 0 0,1 1 0 0 0,-1 0 0 0 0,3 2-1 0 0,3 2 3 0 0,0-1 0 0 0,0-1 1 0 0,0 1-1 0 0,1-1 0 0 0,-1 0 0 0 0,1-1 0 0 0,14 5 0 0 0,62 11 19 0 0,-8-2-9 0 0,-54-10-9 0 0,30 13 1 0 0,-46-17 11 0 0,-1 0 0 0 0,1 0 0 0 0,-1 0 0 0 0,0 1 0 0 0,0 0 0 0 0,0 0 0 0 0,0 0 0 0 0,-1 0 0 0 0,0 1 0 0 0,6 8 0 0 0,-9-12 8 0 0,0 1 0 0 0,0-1 1 0 0,0 1-1 0 0,0 0 0 0 0,0-1 1 0 0,-1 1-1 0 0,1 0 0 0 0,0 0 1 0 0,-1 0-1 0 0,0 0 0 0 0,1-1 1 0 0,-1 1-1 0 0,0 0 1 0 0,0 0-1 0 0,0 0 0 0 0,0 0 1 0 0,0 0-1 0 0,-1 0 0 0 0,1 0 1 0 0,0-1-1 0 0,-1 1 0 0 0,0 0 1 0 0,1 0-1 0 0,-1 0 0 0 0,0-1 1 0 0,0 1-1 0 0,0 0 0 0 0,0-1 1 0 0,0 1-1 0 0,0-1 0 0 0,0 1 1 0 0,-1-1-1 0 0,1 0 0 0 0,0 1 1 0 0,-3 0-1 0 0,-4 4 74 0 0,0-1 0 0 0,1-1 0 0 0,-2 1-1 0 0,1-1 1 0 0,-18 5 0 0 0,2-2-145 0 0,-1 0 0 0 0,-1-2 0 0 0,1-1-1 0 0,-1-1 1 0 0,0-1 0 0 0,-30-1 0 0 0,50-1-80 0 0,1-1 0 0 0,-1 1 0 0 0,0-1 0 0 0,1 0 0 0 0,-1-1 0 0 0,1 0 0 0 0,-1 1 0 0 0,-7-5 0 0 0,10 4-9 0 0,1 1-1 0 0,0 0 1 0 0,0-1-1 0 0,0 0 1 0 0,0 1-1 0 0,0-1 1 0 0,0 0 0 0 0,0 0-1 0 0,1 0 1 0 0,-1 0-1 0 0,1 0 1 0 0,-1-1 0 0 0,1 1-1 0 0,0 0 1 0 0,0-1-1 0 0,0 1 1 0 0,0-1-1 0 0,0 1 1 0 0,1-1 0 0 0,-1 1-1 0 0,0-4 1 0 0,0-6-1457 0 0,1 1 0 0 0,-1 0 0 0 0,2-1 0 0 0,0 1 0 0 0,3-20 0 0 0,8-19-4042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3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9337 0 0,'0'0'2627'0'0,"13"0"-669"0"0,-1-2-1425 0 0,-4 1-263 0 0,-1 0 0 0 0,0 1 0 0 0,0-1 0 0 0,0 1 0 0 0,0 1 1 0 0,0 0-1 0 0,1 0 0 0 0,-1 0 0 0 0,0 0 0 0 0,7 4 0 0 0,-8-3-71 0 0,0 1 0 0 0,-1 0-1 0 0,1 0 1 0 0,-1 1 0 0 0,0-1-1 0 0,0 1 1 0 0,0 0-1 0 0,-1 0 1 0 0,1 1 0 0 0,-1 0-1 0 0,4 6 1 0 0,-2-3-9 0 0,-1 0-1 0 0,-1 0 1 0 0,0 1 0 0 0,0 0 0 0 0,-1 0-1 0 0,4 15 1 0 0,-1 7 60 0 0,-2 1-1 0 0,-1-1 1 0 0,-2 47 0 0 0,-1-64-189 0 0,0-13-61 0 0,0 60-237 0 0,10 88 1 0 0,-10-148 197 0 0,0 0-1 0 0,0 0 1 0 0,0 0-1 0 0,1 0 0 0 0,-1 0 1 0 0,0 0-1 0 0,0 0 0 0 0,0 0 1 0 0,1 0-1 0 0,-1 0 1 0 0,0-1-1 0 0,1 1 0 0 0,-1 0 1 0 0,1 0-1 0 0,-1 0 1 0 0,1-1-1 0 0,0 1 0 0 0,-1 0 1 0 0,1 0-1 0 0,0-1 1 0 0,-1 1-1 0 0,1-1 0 0 0,0 1 1 0 0,1 0-1 0 0,-1-1 23 0 0,0 0-1 0 0,0 0 0 0 0,0-1 0 0 0,0 1 1 0 0,0 0-1 0 0,-1-1 0 0 0,1 1 1 0 0,0-1-1 0 0,0 1 0 0 0,0-1 1 0 0,-1 1-1 0 0,1-1 0 0 0,0 1 1 0 0,-1-1-1 0 0,1 0 0 0 0,0 0 1 0 0,-1 1-1 0 0,1-1 0 0 0,-1 0 1 0 0,1 0-1 0 0,-1 1 0 0 0,0-1 1 0 0,1 0-1 0 0,-1-1 0 0 0,33-72-58 0 0,-23 50 427 0 0,1 0-1 0 0,1 0 1 0 0,22-32 0 0 0,-33 55-292 0 0,0-1 1 0 0,0 0-1 0 0,1 1 0 0 0,-1-1 0 0 0,0 1 1 0 0,1 0-1 0 0,0-1 0 0 0,-1 1 1 0 0,1 0-1 0 0,0 0 0 0 0,-1 0 0 0 0,1 0 1 0 0,0 1-1 0 0,0-1 0 0 0,0 0 1 0 0,0 1-1 0 0,0-1 0 0 0,2 0 1 0 0,-1 1-12 0 0,0 1 0 0 0,0-1 0 0 0,-1 0 0 0 0,1 1 1 0 0,0-1-1 0 0,-1 1 0 0 0,1 0 0 0 0,-1 0 1 0 0,1 0-1 0 0,-1 0 0 0 0,1 0 0 0 0,1 2 0 0 0,5 3 23 0 0,-1 1-1 0 0,0-1 0 0 0,0 2 1 0 0,-1-1-1 0 0,12 16 1 0 0,0 4-808 0 0,-2 1 1 0 0,-1 1 0 0 0,23 56 0 0 0,-29-66-2288 0 0,-2-9-2915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3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4364 0 0,'0'0'15333'0'0,"12"14"-14413"0"0,77 90 242 0 0,-53-64-979 0 0,-3 2-1 0 0,0 1 1 0 0,-3 1 0 0 0,-2 2-1 0 0,26 56 1 0 0,-48-90-209 0 0,-1 0 0 0 0,-1 1 0 0 0,0 0-1 0 0,0 0 1 0 0,-1 0 0 0 0,-1 0 0 0 0,1 25 0 0 0,-3-37 17 0 0,0 0 0 0 0,0 0 0 0 0,0-1 0 0 0,0 1 0 0 0,0 0 0 0 0,0 0 0 0 0,-1 0-1 0 0,1 0 1 0 0,0 0 0 0 0,-1 0 0 0 0,1 0 0 0 0,0 0 0 0 0,-1 0 0 0 0,1-1 0 0 0,-1 1 0 0 0,0 0 0 0 0,1 0 0 0 0,-1-1 0 0 0,0 1-1 0 0,1 0 1 0 0,-1-1 0 0 0,0 1 0 0 0,-1 0 0 0 0,1 0 3 0 0,-1-1 0 0 0,1 1 0 0 0,-1-1-1 0 0,0 1 1 0 0,1-1 0 0 0,-1 0 0 0 0,0 0 0 0 0,1 0-1 0 0,-1 0 1 0 0,0 0 0 0 0,1 0 0 0 0,-4-1 0 0 0,-1 0 8 0 0,1-1-1 0 0,-1 0 1 0 0,0 0 0 0 0,1 0 0 0 0,-1-1-1 0 0,-8-5 1 0 0,1-1 3 0 0,2 0 0 0 0,-1-1-1 0 0,1 0 1 0 0,1-1 0 0 0,0 0 0 0 0,0 0-1 0 0,1-1 1 0 0,1-1 0 0 0,0 1-1 0 0,0-1 1 0 0,1-1 0 0 0,1 1 0 0 0,1-1-1 0 0,-1 0 1 0 0,2-1 0 0 0,0 1 0 0 0,-2-21-1 0 0,1-5-29 0 0,3 1-1 0 0,0-1 0 0 0,3 0 1 0 0,1 0-1 0 0,2 0 0 0 0,2 1 0 0 0,2 0 1 0 0,1 0-1 0 0,2 1 0 0 0,20-48 1 0 0,-25 72 37 0 0,1-1 0 0 0,1 1 0 0 0,0 1 0 0 0,1-1 1 0 0,12-14-1 0 0,-16 23 21 0 0,0-1-1 0 0,0 1 1 0 0,1 1 0 0 0,-1-1 0 0 0,1 1 0 0 0,0 0-1 0 0,0 0 1 0 0,1 1 0 0 0,-1 0 0 0 0,1 0-1 0 0,-1 0 1 0 0,1 1 0 0 0,14-3 0 0 0,-10 3 31 0 0,1 1 1 0 0,-1 1 0 0 0,1 0 0 0 0,0 0-1 0 0,-1 1 1 0 0,1 1 0 0 0,-1 0-1 0 0,1 0 1 0 0,20 8 0 0 0,-24-7 1 0 0,0 1 1 0 0,-1-1-1 0 0,1 1 1 0 0,-1 1 0 0 0,0-1-1 0 0,0 1 1 0 0,-1 0-1 0 0,1 1 1 0 0,-1 0-1 0 0,0 0 1 0 0,-1 0 0 0 0,0 0-1 0 0,0 1 1 0 0,6 10-1 0 0,-9-13-44 0 0,0-1-1 0 0,-1 1 1 0 0,1 0 0 0 0,-1-1-1 0 0,0 1 1 0 0,0 0-1 0 0,0 0 1 0 0,-1 0 0 0 0,0-1-1 0 0,1 1 1 0 0,-1 0-1 0 0,0 0 1 0 0,-1 0 0 0 0,0 5-1 0 0,-1-4-6 0 0,1 0-1 0 0,-1 1 1 0 0,0-1 0 0 0,-1 0-1 0 0,1 0 1 0 0,-1-1 0 0 0,0 1-1 0 0,-7 8 1 0 0,-4 2-54 0 0,0-1 0 0 0,-1-1 1 0 0,-1 0-1 0 0,-22 13 0 0 0,37-26 36 0 0,-31 22-757 0 0,-1-3 0 0 0,-40 18 0 0 0,53-28-1040 0 0,-1-1 1 0 0,-36 8 0 0 0,31-12-2137 0 0,-5-3-920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90 462 4576 0 0,'0'0'14746'0'0,"8"15"-13998"0"0,-3-5-622 0 0,1 1-15 0 0,0 1-1 0 0,0 0 1 0 0,-2 0-1 0 0,1 0 1 0 0,-2 1-1 0 0,1-1 1 0 0,1 16 0 0 0,3 47 301 0 0,9 98 363 0 0,-17-172-757 0 0,1 0-1 0 0,-1 0 1 0 0,0 0-1 0 0,0 0 1 0 0,0-1 0 0 0,0 1-1 0 0,-1 0 1 0 0,1 0-1 0 0,0 0 1 0 0,0 0 0 0 0,0 0-1 0 0,-1-1 1 0 0,1 1-1 0 0,0 0 1 0 0,-1 0 0 0 0,1 0-1 0 0,-1 1 1 0 0,0-2 17 0 0,0 0 1 0 0,0 1 0 0 0,1-1-1 0 0,-1 0 1 0 0,0 0-1 0 0,0 0 1 0 0,1 0-1 0 0,-1 1 1 0 0,0-1-1 0 0,0 0 1 0 0,0 0 0 0 0,1 0-1 0 0,-1-1 1 0 0,0 1-1 0 0,0 0 1 0 0,1 0-1 0 0,-1 0 1 0 0,0 0 0 0 0,0-1-1 0 0,1 1 1 0 0,-1 0-1 0 0,-1-1 1 0 0,-5-3 40 0 0,0-1 0 0 0,1 0 0 0 0,-1 0 0 0 0,1 0 1 0 0,0-1-1 0 0,0 1 0 0 0,0-1 0 0 0,-6-10 0 0 0,10 14-70 0 0,-7-10-2 0 0,0 0-1 0 0,1 0 1 0 0,1 0-1 0 0,0-1 0 0 0,0 0 1 0 0,2-1-1 0 0,-1 1 1 0 0,-4-23-1 0 0,6 17-7 0 0,1-1 0 0 0,0 0 0 0 0,2 0 0 0 0,0 0 0 0 0,4-33 0 0 0,2 16-14 0 0,2-1 0 0 0,2 1 0 0 0,1 1 0 0 0,2 0 0 0 0,2 0 0 0 0,20-38 1 0 0,-25 55-21 0 0,2 1 0 0 0,0 0 0 0 0,2 0 1 0 0,0 1-1 0 0,0 0 0 0 0,19-16 1 0 0,-23 24 21 0 0,1 1 0 0 0,0 0 1 0 0,0 1-1 0 0,1 0 0 0 0,0 0 1 0 0,0 1-1 0 0,1 1 0 0 0,0 0 1 0 0,0 0-1 0 0,0 1 0 0 0,18-3 0 0 0,-27 6 5 0 0,0 1-1 0 0,0-1 0 0 0,0 1 1 0 0,0 0-1 0 0,0 0 0 0 0,0 0 0 0 0,0 0 1 0 0,4 1-1 0 0,-6 0 6 0 0,0-1 1 0 0,0 0-1 0 0,0 1 1 0 0,-1 0-1 0 0,1-1 1 0 0,0 1-1 0 0,0 0 1 0 0,0-1-1 0 0,0 1 1 0 0,-1 0-1 0 0,1 0 1 0 0,0 0-1 0 0,-1-1 0 0 0,1 1 1 0 0,-1 0-1 0 0,1 0 1 0 0,-1 0-1 0 0,1 0 1 0 0,-1 0-1 0 0,0 0 1 0 0,1 0-1 0 0,-1 0 1 0 0,0 0-1 0 0,0 0 1 0 0,0 2-1 0 0,2 11 26 0 0,-1 1 0 0 0,0-1 0 0 0,-2 1-1 0 0,-3 27 1 0 0,-17 58 184 0 0,0-2-1 0 0,19-83-166 0 0,-1 1-17 0 0,1 0 1 0 0,1 30 0 0 0,1-42-20 0 0,0 0-1 0 0,1 0 1 0 0,-1 0 0 0 0,1 0-1 0 0,0 0 1 0 0,0 0 0 0 0,1 0 0 0 0,-1 0-1 0 0,1-1 1 0 0,0 1 0 0 0,0 0-1 0 0,0-1 1 0 0,0 0 0 0 0,1 1-1 0 0,-1-1 1 0 0,5 4 0 0 0,6 3 18 0 0,1-1 0 0 0,-1-1-1 0 0,2 0 1 0 0,-1-1 0 0 0,29 10 0 0 0,2 1-13 0 0,-34-13-7 0 0,67 34-73 0 0,-70-34 112 0 0,0 0 0 0 0,0 0 0 0 0,-1 1 1 0 0,0 0-1 0 0,0 0 0 0 0,0 1 0 0 0,6 8 0 0 0,-12-14-23 0 0,0 0-1 0 0,0 0 1 0 0,0 1-1 0 0,0-1 1 0 0,0 1-1 0 0,0-1 1 0 0,-1 1-1 0 0,1-1 1 0 0,0 1-1 0 0,-1-1 0 0 0,1 1 1 0 0,-1 0-1 0 0,0-1 1 0 0,1 1-1 0 0,-1 0 1 0 0,0-1-1 0 0,0 1 1 0 0,0 0-1 0 0,0-1 1 0 0,0 1-1 0 0,-1 0 1 0 0,1-1-1 0 0,0 1 1 0 0,-1 0-1 0 0,0-1 1 0 0,1 1-1 0 0,-1-1 1 0 0,0 1-1 0 0,1-1 1 0 0,-1 1-1 0 0,0-1 1 0 0,0 1-1 0 0,0-1 0 0 0,0 0 1 0 0,-1 0-1 0 0,1 1 1 0 0,0-1-1 0 0,0 0 1 0 0,-1 0-1 0 0,1 0 1 0 0,-2 1-1 0 0,-7 3-105 0 0,1-1-1 0 0,-1 0 0 0 0,0 0 1 0 0,-1-1-1 0 0,1 0 1 0 0,0-1-1 0 0,-12 2 0 0 0,1-2-1363 0 0,-1-1 0 0 0,-32-2 0 0 0,51 0 883 0 0,0 1 0 0 0,0 0 0 0 0,0-1 0 0 0,-1 0 0 0 0,-4-2 0 0 0,-7-7-4964 0 0,6-3 775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1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10997 0 0,'0'0'4010'0'0,"14"0"-2317"0"0,48 2-21 0 0,-56-1-1493 0 0,-1-1-1 0 0,0 2 1 0 0,0-1 0 0 0,0 1 0 0 0,0-1 0 0 0,0 1 0 0 0,0 1-1 0 0,-1-1 1 0 0,1 1 0 0 0,-1-1 0 0 0,1 1 0 0 0,-1 1 0 0 0,0-1 0 0 0,0 0-1 0 0,0 1 1 0 0,5 7 0 0 0,-8-9-150 0 0,6 5 87 0 0,-1 1-1 0 0,0 1 0 0 0,0-1 0 0 0,-1 1 0 0 0,0 0 1 0 0,-1 0-1 0 0,0 0 0 0 0,4 14 0 0 0,0 8-128 0 0,6 42 0 0 0,-11-49-691 0 0,2 0 1 0 0,0 0 0 0 0,14 36-1 0 0,-17-56 409 0 0,0 0 0 0 0,1-1 0 0 0,-1 1 0 0 0,1-1-1 0 0,-1 0 1 0 0,1 1 0 0 0,0-1 0 0 0,0 0 0 0 0,0-1-1 0 0,1 1 1 0 0,-1 0 0 0 0,1-1 0 0 0,-1 0 0 0 0,1 0-1 0 0,0 0 1 0 0,0 0 0 0 0,0-1 0 0 0,0 0-1 0 0,0 1 1 0 0,0-1 0 0 0,0-1 0 0 0,6 2 0 0 0,2-1-663 0 0,0-1 0 0 0,0 0 0 0 0,0 0 0 0 0,0-1 1 0 0,0-1-1 0 0,22-5 0 0 0,-7-1-609 0 0,34-15 0 0 0,27-20 2133 0 0,-42 15 2331 0 0,66-52 0 0 0,-97 69-2093 0 0,-1-1 0 0 0,-1-1 0 0 0,0 0 0 0 0,-1-1 0 0 0,19-26 0 0 0,-27 33-529 0 0,0 0-1 0 0,0-1 1 0 0,0 1-1 0 0,-1-1 1 0 0,0 0-1 0 0,-1 0 1 0 0,0 0-1 0 0,0 0 1 0 0,0 0-1 0 0,-1-1 1 0 0,0 1-1 0 0,-1 0 1 0 0,0-1-1 0 0,-2-15 1 0 0,1 20-141 0 0,0-1 0 0 0,0 1 1 0 0,0 0-1 0 0,-1 0 1 0 0,0 0-1 0 0,0 0 0 0 0,0 0 1 0 0,0 0-1 0 0,0 0 1 0 0,-1 1-1 0 0,0-1 0 0 0,-4-4 1 0 0,2 4 22 0 0,0-1 0 0 0,0 1 1 0 0,0 0-1 0 0,-1 0 0 0 0,0 1 0 0 0,0 0 1 0 0,-10-4-1 0 0,5 3 25 0 0,-1 0-1 0 0,0 1 1 0 0,0 1 0 0 0,0 0 0 0 0,-1 0 0 0 0,1 1 0 0 0,0 1 0 0 0,-21 2-1 0 0,21-1-117 0 0,-1 2 0 0 0,1 0 0 0 0,-1 0 0 0 0,1 1 0 0 0,0 1 0 0 0,1 0 0 0 0,-1 1-1 0 0,1 0 1 0 0,0 0 0 0 0,0 2 0 0 0,1-1 0 0 0,0 1 0 0 0,-12 13 0 0 0,15-15-70 0 0,1 1 0 0 0,0 0 0 0 0,1 0 0 0 0,-1 1 0 0 0,2-1 0 0 0,-1 1 0 0 0,1 0 0 0 0,0 1 0 0 0,0-1 0 0 0,1 1 0 0 0,0-1 0 0 0,1 1 0 0 0,0 0 0 0 0,1 0 0 0 0,-1 0 0 0 0,2 0 0 0 0,-1 0 0 0 0,1 0 0 0 0,2 13 0 0 0,-2-17-4 0 0,1-1-1 0 0,0 0 1 0 0,0 0 0 0 0,1 1-1 0 0,-1-1 1 0 0,1 0 0 0 0,0 0-1 0 0,0 0 1 0 0,0-1 0 0 0,1 1-1 0 0,-1-1 1 0 0,1 1 0 0 0,0-1-1 0 0,6 6 1 0 0,-5-5-7 0 0,1-1 0 0 0,1 0-1 0 0,-1 0 1 0 0,0 0 0 0 0,1 0 0 0 0,-1-1 0 0 0,1 0 0 0 0,0 0 0 0 0,10 2 0 0 0,-1-2-65 0 0,1-1 0 0 0,-1 0 1 0 0,1-1-1 0 0,-1-1 1 0 0,0 0-1 0 0,1-1 0 0 0,22-6 1 0 0,-27 5-115 0 0,1 0-1 0 0,0 1 1 0 0,12 0 0 0 0,-19 2 88 0 0,0 0 1 0 0,0 0-1 0 0,-1 1 0 0 0,1-1 0 0 0,0 1 0 0 0,0 0 1 0 0,-1 1-1 0 0,1-1 0 0 0,0 1 0 0 0,4 2 1 0 0,41 26-1003 0 0,-31-18-378 0 0,35 17 1 0 0,-52-28 1387 0 0,0 0 0 0 0,0 0 0 0 0,0-1 0 0 0,0 1 0 0 0,0-1 0 0 0,0 1 0 0 0,0-1 1 0 0,0 0-1 0 0,1 0 0 0 0,-1 0 0 0 0,0 0 0 0 0,0 0 0 0 0,0-1 0 0 0,0 1 1 0 0,0 0-1 0 0,0-1 0 0 0,0 0 0 0 0,0 1 0 0 0,0-1 0 0 0,0 0 0 0 0,0 0 1 0 0,0 0-1 0 0,2-2 0 0 0,2-2 4 0 0,0-1 0 0 0,-1 0-1 0 0,0 1 1 0 0,0-1 0 0 0,4-9 0 0 0,2 1 165 0 0,139-217 3108 0 0,-145 223-3054 0 0,-1 0-1 0 0,1 1 1 0 0,1 0-1 0 0,-1 0 1 0 0,1 0-1 0 0,0 1 1 0 0,1 0-1 0 0,0 0 1 0 0,0 1-1 0 0,0 0 1 0 0,0 0-1 0 0,1 0 1 0 0,0 1-1 0 0,0 0 1 0 0,0 1-1 0 0,0 0 1 0 0,0 0-1 0 0,1 0 1 0 0,0 1-1 0 0,-1 1 1 0 0,1-1-1 0 0,13 1 1 0 0,-9 0 13 0 0,-1 1 1 0 0,1 0-1 0 0,-1 1 1 0 0,1 1-1 0 0,-1 0 1 0 0,1 0-1 0 0,-1 2 1 0 0,0-1-1 0 0,0 1 1 0 0,-1 1-1 0 0,1 0 1 0 0,-1 1-1 0 0,11 7 1 0 0,-6-2 84 0 0,-1 1 1 0 0,-1 1-1 0 0,1 0 1 0 0,-2 1 0 0 0,22 27-1 0 0,-30-33-161 0 0,1 0 0 0 0,-1 0-1 0 0,-1 0 1 0 0,1 1 0 0 0,-1-1-1 0 0,-1 1 1 0 0,0 0 0 0 0,0 0 0 0 0,-1 1-1 0 0,0-1 1 0 0,0 1 0 0 0,-1-1-1 0 0,0 16 1 0 0,-2-21-53 0 0,1 0 0 0 0,-1 0-1 0 0,-1 0 1 0 0,1 0 0 0 0,0-1-1 0 0,-1 1 1 0 0,0 0 0 0 0,0 0 0 0 0,0-1-1 0 0,0 1 1 0 0,-1-1 0 0 0,1 0-1 0 0,-1 0 1 0 0,0 0 0 0 0,0 0 0 0 0,0 0-1 0 0,0-1 1 0 0,-7 5 0 0 0,-4 2-92 0 0,0-1 1 0 0,-1-1-1 0 0,-22 8 1 0 0,9-6-356 0 0,0-1 1 0 0,0-1 0 0 0,-1-1-1 0 0,-31 1 1 0 0,-117 1-3534 0 0,139-8 2584 0 0,-30 1-2666 0 0,-27-1-940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236 415 9489 0 0,'0'0'10347'0'0,"-10"17"-9700"0"0,1-5-518 0 0,4-4-65 0 0,0-1 0 0 0,0 1 0 0 0,0 0 0 0 0,1 0 0 0 0,0 1 1 0 0,1-1-1 0 0,0 1 0 0 0,0 0 0 0 0,1 0 0 0 0,0 0 0 0 0,1 0 0 0 0,-1 14 0 0 0,6 235 983 0 0,-4-253-1038 0 0,0 0 1 0 0,0 0-1 0 0,0-1 1 0 0,-1 1-1 0 0,0 0 0 0 0,0 0 1 0 0,0-1-1 0 0,-3 6 1 0 0,4-9-4 0 0,-1 0 0 0 0,1 0 0 0 0,-1 0 1 0 0,0 0-1 0 0,1 0 0 0 0,-1 0 1 0 0,0 0-1 0 0,0-1 0 0 0,0 1 0 0 0,1 0 1 0 0,-1-1-1 0 0,0 1 0 0 0,0 0 1 0 0,0-1-1 0 0,0 1 0 0 0,-2 0 1 0 0,1-1 3 0 0,1 0 1 0 0,-1 1-1 0 0,0-1 1 0 0,0 0-1 0 0,0 0 1 0 0,1 0-1 0 0,-1 0 1 0 0,0-1-1 0 0,0 1 1 0 0,0-1-1 0 0,1 1 1 0 0,-1-1-1 0 0,-2 0 1 0 0,-1-2-2 0 0,0 0 1 0 0,1 1-1 0 0,-1-2 1 0 0,1 1-1 0 0,0 0 1 0 0,-1-1-1 0 0,2 0 1 0 0,-1 0-1 0 0,-6-8 1 0 0,0-2-11 0 0,-15-29 1 0 0,17 25-9 0 0,1 0 0 0 0,1 0-1 0 0,0-1 1 0 0,2 1-1 0 0,0-1 1 0 0,1 0 0 0 0,0 0-1 0 0,2-1 1 0 0,1 1-1 0 0,3-35 1 0 0,2 10-23 0 0,3-1 1 0 0,1 2 0 0 0,24-67-1 0 0,-23 79 11 0 0,2 1 0 0 0,1 0 0 0 0,2 1 0 0 0,23-37 0 0 0,-30 55 11 0 0,1 0 0 0 0,0 0 0 0 0,1 1 0 0 0,0 0 0 0 0,14-11 1 0 0,-16 16-2 0 0,0-1 0 0 0,0 1 0 0 0,1 1 1 0 0,0-1-1 0 0,-1 2 0 0 0,1-1 0 0 0,1 1 0 0 0,13-3 1 0 0,-22 6 3 0 0,0-1 1 0 0,0 1-1 0 0,0 0 1 0 0,0 0 0 0 0,1-1-1 0 0,-1 1 1 0 0,0 0-1 0 0,0 0 1 0 0,0 0-1 0 0,0 0 1 0 0,0 0-1 0 0,0 1 1 0 0,0-1 0 0 0,0 0-1 0 0,0 0 1 0 0,0 1-1 0 0,0-1 1 0 0,0 0-1 0 0,0 1 1 0 0,0-1 0 0 0,-1 1-1 0 0,1-1 1 0 0,0 1-1 0 0,0 0 1 0 0,0-1-1 0 0,0 2 1 0 0,0-1 1 0 0,-1 1-1 0 0,1 0 1 0 0,-1-1 0 0 0,1 1 0 0 0,-1-1-1 0 0,0 1 1 0 0,0 0 0 0 0,0-1 0 0 0,0 1-1 0 0,0 0 1 0 0,0-1 0 0 0,-1 1-1 0 0,1-1 1 0 0,0 1 0 0 0,-1 0 0 0 0,0 1-1 0 0,-5 15 20 0 0,-2-1 0 0 0,0 0 0 0 0,-12 19 0 0 0,-13 29 48 0 0,30-57-56 0 0,0-1 0 0 0,0 1 0 0 0,1 0 0 0 0,1 0 1 0 0,-1 0-1 0 0,1 0 0 0 0,0 8 0 0 0,1-13-3 0 0,1 0 1 0 0,-1 0-1 0 0,0 0 0 0 0,1 0 1 0 0,0-1-1 0 0,-1 1 0 0 0,1 0 1 0 0,0 0-1 0 0,1-1 0 0 0,-1 1 1 0 0,0 0-1 0 0,1-1 0 0 0,0 1 1 0 0,-1-1-1 0 0,1 0 0 0 0,0 0 0 0 0,0 0 1 0 0,0 1-1 0 0,0-2 0 0 0,1 1 1 0 0,2 2-1 0 0,5 2 19 0 0,1 0 1 0 0,-1-1-1 0 0,24 7 0 0 0,-18-6-17 0 0,26 11 160 0 0,77 41 0 0 0,-101-47-70 0 0,-1 0 1 0 0,0 2-1 0 0,-1 0 0 0 0,0 0 0 0 0,-1 1 0 0 0,20 25 0 0 0,-31-34-18 0 0,0 1 0 0 0,0-1 0 0 0,-1 1 0 0 0,0 0 0 0 0,0 0 0 0 0,0 0 0 0 0,-1 1-1 0 0,2 7 1 0 0,-3-11-51 0 0,-1 0 0 0 0,1 0 0 0 0,-1 0 1 0 0,0 0-1 0 0,0 0 0 0 0,0 0 0 0 0,0 0 0 0 0,0 0 0 0 0,-1 0 0 0 0,1 0 0 0 0,-1 0 0 0 0,0 0 0 0 0,0 0 0 0 0,0 0 0 0 0,0 0 1 0 0,-1-1-1 0 0,1 1 0 0 0,-1 0 0 0 0,1-1 0 0 0,-3 3 0 0 0,-4 3-9 0 0,1-2-1 0 0,-1 1 1 0 0,-1-1-1 0 0,1 0 1 0 0,-1 0-1 0 0,0-1 1 0 0,0-1 0 0 0,0 1-1 0 0,-1-1 1 0 0,-10 2-1 0 0,2-1-365 0 0,0 0-1 0 0,0-2 1 0 0,0 0-1 0 0,-34 0 0 0 0,49-3 126 0 0,0 0-1 0 0,-1 0 1 0 0,1-1-1 0 0,0 1 1 0 0,-1-1-1 0 0,1 0 1 0 0,0 0-1 0 0,0 0 1 0 0,0 0-1 0 0,0-1 1 0 0,0 1-1 0 0,0-1 1 0 0,0 0-1 0 0,0 0 1 0 0,-4-3-1 0 0,5 3-470 0 0,0 0 1 0 0,1-1-1 0 0,-1 1 0 0 0,0 0 0 0 0,1-1 0 0 0,-1 1 1 0 0,1-1-1 0 0,0 1 0 0 0,0-1 0 0 0,0 0 1 0 0,0 1-1 0 0,0-6 0 0 0,-1-14-4940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13745 0 0,'0'0'8163'0'0,"6"15"-7795"0"0,32 83-74 0 0,-30-76-231 0 0,-1 0 0 0 0,6 29-1 0 0,-11-39-183 0 0,0 0-1 0 0,-1 1 1 0 0,0-1-1 0 0,-1 0 0 0 0,-3 25 1 0 0,2-30-247 0 0,-1-1 0 0 0,0 1 1 0 0,0-1-1 0 0,-4 7 0 0 0,-5 5-2165 0 0,10-16 1837 0 0,0-1 0 0 0,-1 0 0 0 0,1 1 0 0 0,0-1 0 0 0,-1 0 0 0 0,1 0 0 0 0,-1 0-1 0 0,-2 1 1 0 0,-4-1-5179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11385 0 0,'0'0'3634'0'0,"14"3"-2243"0"0,45 13 224 0 0,-54-14-1412 0 0,0 0 1 0 0,0 0-1 0 0,0 1 0 0 0,0 0 1 0 0,0 0-1 0 0,-1 0 0 0 0,1 1 0 0 0,-1-1 1 0 0,0 1-1 0 0,0 0 0 0 0,0 0 1 0 0,-1 1-1 0 0,1-1 0 0 0,-1 1 1 0 0,3 6-1 0 0,-1-2-72 0 0,0 1 0 0 0,-1-1-1 0 0,0 1 1 0 0,-1-1 0 0 0,0 1 0 0 0,0 0-1 0 0,1 17 1 0 0,-1 4-135 0 0,-3 37 0 0 0,0-39-1006 0 0,5 48 1 0 0,-5-73 768 0 0,1 0 0 0 0,0 0 1 0 0,0-1-1 0 0,0 1 0 0 0,0 0 1 0 0,0-1-1 0 0,1 1 1 0 0,0-1-1 0 0,-1 1 0 0 0,2-1 1 0 0,-1 0-1 0 0,0 0 0 0 0,0 0 1 0 0,1 0-1 0 0,3 4 1 0 0,-2-5-498 0 0,0 1 0 0 0,0-1-1 0 0,0 0 1 0 0,1 0 0 0 0,-1 0 0 0 0,0 0 0 0 0,1-1 0 0 0,-1 0 0 0 0,1 0 0 0 0,0 0 0 0 0,-1 0 0 0 0,10-1 0 0 0,22 1-4414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420 340 4668 0 0,'6'-12'2800'0'0,"0"2"-2213"0"0,0 1-140 0 0,0 0 0 0 0,-1-1 0 0 0,-1 0 1 0 0,0 0-1 0 0,0-1 0 0 0,3-14 1 0 0,-5 14 55 0 0,0 1 0 0 0,-1 0 0 0 0,0-1 0 0 0,-1 1 0 0 0,0-1 0 0 0,-1 1 0 0 0,0-1 0 0 0,0 1-1 0 0,-6-17 1 0 0,5 21-306 0 0,0 0-1 0 0,-1 0 0 0 0,1 1 0 0 0,-2-1 0 0 0,1 1 0 0 0,0-1 0 0 0,-1 1 0 0 0,0 0 0 0 0,-1 1 0 0 0,1-1 0 0 0,-1 1 0 0 0,1-1 0 0 0,-1 1 0 0 0,-1 1 0 0 0,1-1 0 0 0,0 1 0 0 0,-7-3 0 0 0,1 1-36 0 0,1 1 0 0 0,-1 0-1 0 0,0 1 1 0 0,0 0-1 0 0,0 1 1 0 0,-1 0 0 0 0,1 1-1 0 0,-1 0 1 0 0,1 1-1 0 0,0 0 1 0 0,-1 1-1 0 0,1 0 1 0 0,-1 1 0 0 0,1 0-1 0 0,0 1 1 0 0,0 0-1 0 0,0 1 1 0 0,0 0-1 0 0,1 1 1 0 0,-16 8 0 0 0,16-7-128 0 0,0 1 1 0 0,1 0 0 0 0,-1 0-1 0 0,2 1 1 0 0,-1 0 0 0 0,1 0-1 0 0,0 1 1 0 0,0 0 0 0 0,1 0 0 0 0,1 1-1 0 0,0 0 1 0 0,0 0 0 0 0,1 1-1 0 0,0-1 1 0 0,0 1 0 0 0,1 0-1 0 0,1 1 1 0 0,0-1 0 0 0,-3 23 0 0 0,5-22-36 0 0,1 0 1 0 0,0 0 0 0 0,0 0-1 0 0,1-1 1 0 0,1 1 0 0 0,0 0-1 0 0,1-1 1 0 0,0 1 0 0 0,6 14-1 0 0,-6-19-19 0 0,1 0 0 0 0,0 0 0 0 0,0 0-1 0 0,0-1 1 0 0,1 0 0 0 0,0 0 0 0 0,0 0 0 0 0,1 0-1 0 0,0-1 1 0 0,0 0 0 0 0,0 0 0 0 0,1 0-1 0 0,-1-1 1 0 0,1 0 0 0 0,7 3 0 0 0,-5-3-34 0 0,1-1 0 0 0,-1 1 0 0 0,1-2 1 0 0,0 1-1 0 0,-1-2 0 0 0,1 1 0 0 0,0-1 1 0 0,0-1-1 0 0,0 1 0 0 0,0-2 0 0 0,0 1 1 0 0,0-2-1 0 0,0 1 0 0 0,0-1 0 0 0,-1-1 0 0 0,17-6 1 0 0,22-18 51 0 0,-23 12 11 0 0,-24 14-12 0 0,0 1 1 0 0,0-1-1 0 0,0 1 1 0 0,-1 0-1 0 0,1-1 0 0 0,0 1 1 0 0,0 0-1 0 0,0 0 0 0 0,0 0 1 0 0,0 0-1 0 0,0 0 1 0 0,0 0-1 0 0,0 0 0 0 0,-1 0 1 0 0,1 0-1 0 0,0 0 1 0 0,0 0-1 0 0,0 0 0 0 0,0 1 1 0 0,0-1-1 0 0,0 0 0 0 0,-1 1 1 0 0,1-1-1 0 0,0 0 1 0 0,0 1-1 0 0,0-1 0 0 0,-1 1 1 0 0,1 0-1 0 0,0-1 0 0 0,-1 1 1 0 0,2 1-1 0 0,2 2 0 0 0,-1 1 0 0 0,0-1 0 0 0,0 1-1 0 0,3 6 1 0 0,-1 0 7 0 0,1-2-25 0 0,0 0-1 0 0,0 0 1 0 0,0-1-1 0 0,1 1 1 0 0,0-1-1 0 0,12 9 1 0 0,-16-14-4 0 0,0-1 0 0 0,0 0 1 0 0,0 0-1 0 0,0 0 0 0 0,0-1 1 0 0,0 1-1 0 0,0-1 0 0 0,1 0 1 0 0,-1 0-1 0 0,0 0 1 0 0,1 0-1 0 0,-1 0 0 0 0,1-1 1 0 0,-1 1-1 0 0,1-1 0 0 0,-1 0 1 0 0,1 0-1 0 0,-1 0 0 0 0,1-1 1 0 0,-1 1-1 0 0,1-1 0 0 0,-1 0 1 0 0,6-2-1 0 0,-5 1 13 0 0,1-1-1 0 0,0 1 1 0 0,-1-1 0 0 0,0 0 0 0 0,0-1-1 0 0,0 1 1 0 0,5-6 0 0 0,25-33-36 0 0,-11 14 29 0 0,35-41 8 0 0,33-36-9 0 0,-67 81 59 0 0,0 1 0 0 0,31-23 0 0 0,-42 37 24 0 0,0 1 0 0 0,0 1 0 0 0,1 0 0 0 0,0 0 0 0 0,0 2 1 0 0,0 0-1 0 0,1 0 0 0 0,0 1 0 0 0,0 1 0 0 0,0 1 0 0 0,16-2 1 0 0,-16 4-13 0 0,-1 0 1 0 0,1 0 0 0 0,-1 1 0 0 0,0 1 0 0 0,1 0-1 0 0,-1 1 1 0 0,0 1 0 0 0,-1 0 0 0 0,1 1-1 0 0,-1 0 1 0 0,23 13 0 0 0,-19-7 11 0 0,0 1-1 0 0,-1 0 1 0 0,0 2-1 0 0,-1-1 1 0 0,-1 2-1 0 0,0 0 1 0 0,23 33-1 0 0,-31-39-37 0 0,0 0-1 0 0,-1 1 0 0 0,0 0 1 0 0,0 0-1 0 0,-1 0 0 0 0,-1 1 1 0 0,1-1-1 0 0,-2 1 0 0 0,1 0 1 0 0,-2 0-1 0 0,1 0 0 0 0,-1 0 1 0 0,-1 0-1 0 0,0 0 0 0 0,-1 0 1 0 0,-2 13-1 0 0,1-17-18 0 0,0 0 0 0 0,-1 0-1 0 0,0 0 1 0 0,0-1 0 0 0,-1 1-1 0 0,0-1 1 0 0,0 0 0 0 0,0 0-1 0 0,-1-1 1 0 0,0 1 0 0 0,0-1-1 0 0,0 0 1 0 0,0 0 0 0 0,-1-1 0 0 0,0 1-1 0 0,0-1 1 0 0,-11 5 0 0 0,-4 2-69 0 0,-1-2 0 0 0,0 0 0 0 0,-1-1 1 0 0,-25 5-1 0 0,-7-2-549 0 0,1-2 0 0 0,-82 4 0 0 0,-109-12-3813 0 0,195-2 2696 0 0,-41-2-3696 0 0,-32-6-2545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4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4712 0 0,'0'0'8537'0'0,"14"-8"-6567"0"0,47-26-223 0 0,-59 33-1662 0 0,0 0 0 0 0,0 1 0 0 0,0-1 0 0 0,0 0 0 0 0,0 0 0 0 0,0 1 1 0 0,0-1-1 0 0,0 1 0 0 0,1 0 0 0 0,-1 0 0 0 0,0 0 0 0 0,0 0 0 0 0,0 0 0 0 0,0 0 0 0 0,1 0 0 0 0,-1 1 0 0 0,0-1 0 0 0,0 1 0 0 0,0 0 0 0 0,0-1 0 0 0,0 1 0 0 0,0 0 0 0 0,3 2 0 0 0,-2 0 58 0 0,1 1 0 0 0,-1-1 0 0 0,1 1 1 0 0,-1-1-1 0 0,0 1 0 0 0,0 0 0 0 0,2 7 0 0 0,-2-7-21 0 0,4 9 132 0 0,0 2 1 0 0,0-1-1 0 0,-2 1 0 0 0,0 0 0 0 0,0 0 1 0 0,-2 1-1 0 0,4 30 0 0 0,-2 115 589 0 0,-6-110-619 0 0,-6 234 327 0 0,7-279-552 0 0,-4 45 15 0 0,4-48-9 0 0,-1 0-1 0 0,0 0 0 0 0,1 0 1 0 0,-1 0-1 0 0,0-1 0 0 0,-1 1 1 0 0,1 0-1 0 0,0 0 0 0 0,-1-1 1 0 0,1 1-1 0 0,-1-1 1 0 0,0 1-1 0 0,-2 2 0 0 0,2-4 2 0 0,1-1 0 0 0,0 1 0 0 0,0 0 0 0 0,0-1 0 0 0,0 1 0 0 0,-1-1 0 0 0,1 1 0 0 0,0-1 0 0 0,-1 1 0 0 0,1-1 1 0 0,0 0-1 0 0,-1 0 0 0 0,1 0 0 0 0,0 0 0 0 0,-1 0 0 0 0,1 0 0 0 0,0 0 0 0 0,-1 0 0 0 0,1 0 0 0 0,0-1 0 0 0,-1 1 0 0 0,1 0 0 0 0,0-1 0 0 0,-1 1 0 0 0,1-1 0 0 0,-2-1 0 0 0,-1-1 0 0 0,-1 1-1 0 0,1-2 1 0 0,0 1 0 0 0,0 0 0 0 0,-6-8 0 0 0,-2-3-41 0 0,2 0 0 0 0,0-1 1 0 0,0 0-1 0 0,1-1 0 0 0,1 0 1 0 0,1 0-1 0 0,0-1 0 0 0,1 0 1 0 0,1 0-1 0 0,1-1 0 0 0,-3-19 1 0 0,1-11-77 0 0,2 0 0 0 0,6-95 0 0 0,2 87 33 0 0,2-1 0 0 0,3 1 0 0 0,2 0 0 0 0,2 1 0 0 0,23-58 0 0 0,-31 100 66 0 0,1 0-1 0 0,0 0 0 0 0,1 0 0 0 0,1 1 1 0 0,0 0-1 0 0,11-13 0 0 0,-13 19 5 0 0,1-1 0 0 0,0 1 0 0 0,0-1-1 0 0,0 2 1 0 0,1-1 0 0 0,0 1 0 0 0,0 1 0 0 0,0-1-1 0 0,1 1 1 0 0,12-4 0 0 0,-3 3-6 0 0,1 0 0 0 0,0 1 0 0 0,1 0 0 0 0,-1 2 0 0 0,0 0 0 0 0,1 2 0 0 0,34 2 0 0 0,-48-1 7 0 0,0 0 0 0 0,0 0 1 0 0,0 1-1 0 0,0 0 0 0 0,0 0 0 0 0,0 0 1 0 0,-1 1-1 0 0,1 0 0 0 0,-1 0 0 0 0,0 0 0 0 0,0 1 1 0 0,7 6-1 0 0,-8-6 4 0 0,-1-1-1 0 0,0 1 1 0 0,1 1 0 0 0,-2-1 0 0 0,1 0-1 0 0,0 1 1 0 0,-1-1 0 0 0,0 1 0 0 0,0 0-1 0 0,0 0 1 0 0,-1 0 0 0 0,0 0 0 0 0,1 0 0 0 0,-2 0-1 0 0,1 6 1 0 0,0-2 29 0 0,-2 1 0 0 0,1-1 0 0 0,-1 0 0 0 0,-1 0 0 0 0,0 0 0 0 0,0 0 0 0 0,0 0-1 0 0,-1 0 1 0 0,-1-1 0 0 0,-8 16 0 0 0,-4 4 117 0 0,-38 46 1 0 0,37-53-72 0 0,2 0 0 0 0,0 1 1 0 0,-12 24-1 0 0,25-42-71 0 0,0 0 0 0 0,1-1 1 0 0,0 1-1 0 0,-1 0 0 0 0,1 0 1 0 0,0 0-1 0 0,1 0 0 0 0,-1 0 1 0 0,1 0-1 0 0,0 0 0 0 0,0 8 1 0 0,1-10-2 0 0,-1 0 1 0 0,1 1-1 0 0,0-1 1 0 0,0 0-1 0 0,0 0 1 0 0,0 1-1 0 0,0-1 1 0 0,1 0-1 0 0,-1 0 1 0 0,1 0-1 0 0,-1-1 1 0 0,1 1-1 0 0,0 0 1 0 0,-1-1-1 0 0,1 1 1 0 0,0-1-1 0 0,0 1 1 0 0,0-1-1 0 0,0 0 1 0 0,4 2-1 0 0,17 6 9 0 0,1 0 0 0 0,0-2-1 0 0,0-1 1 0 0,32 4-1 0 0,-18-3-3 0 0,142 37 3 0 0,-143-33 62 0 0,-2 3 0 0 0,64 32-1 0 0,-92-42-40 0 0,-1 0-1 0 0,1 0 1 0 0,-1 1-1 0 0,0 0 1 0 0,9 9-1 0 0,-14-13-16 0 0,0 0 1 0 0,0 1-1 0 0,1-1 0 0 0,-2 0 0 0 0,1 0 0 0 0,0 1 0 0 0,0-1 0 0 0,0 0 1 0 0,-1 1-1 0 0,1-1 0 0 0,-1 1 0 0 0,1-1 0 0 0,-1 1 0 0 0,1-1 0 0 0,-1 1 1 0 0,0-1-1 0 0,0 1 0 0 0,0-1 0 0 0,0 1 0 0 0,0 0 0 0 0,0-1 0 0 0,0 1 0 0 0,0-1 1 0 0,-1 1-1 0 0,1-1 0 0 0,-1 1 0 0 0,1-1 0 0 0,-1 1 0 0 0,1-1 0 0 0,-1 0 1 0 0,0 1-1 0 0,0-1 0 0 0,0 0 0 0 0,1 1 0 0 0,-3 0 0 0 0,-1 3 35 0 0,-1-1 0 0 0,0 0 0 0 0,0 0 0 0 0,-1-1 0 0 0,1 0 0 0 0,-12 6-1 0 0,-40 12 162 0 0,35-14-170 0 0,20-6-46 0 0,-116 36-116 0 0,102-33-423 0 0,0-1 0 0 0,0 0 0 0 0,0-1 0 0 0,-1-1 1 0 0,-23-2-1 0 0,39 1 384 0 0,0 0 1 0 0,-1 0-1 0 0,1 0 1 0 0,0 0 0 0 0,0-1-1 0 0,0 1 1 0 0,0 0-1 0 0,0-1 1 0 0,0 1-1 0 0,0-1 1 0 0,0 1 0 0 0,0-1-1 0 0,0 0 1 0 0,0 1-1 0 0,1-1 1 0 0,-1 0-1 0 0,0 1 1 0 0,0-2 0 0 0,0 0-498 0 0,0 1 1 0 0,0-1-1 0 0,0 0 1 0 0,0 0-1 0 0,1 1 1 0 0,-1-1-1 0 0,1 0 1 0 0,-1 0-1 0 0,1 0 1 0 0,0 0-1 0 0,0-3 1 0 0,0-20-5740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10365 0 0,'0'0'4394'0'0,"14"-1"-2806"0"0,50-1 57 0 0,-59 2-1459 0 0,0 1-1 0 0,-1-1 0 0 0,1 1 0 0 0,-1 0 1 0 0,0 0-1 0 0,1 1 0 0 0,-1-1 0 0 0,0 1 1 0 0,0 0-1 0 0,1 0 0 0 0,-2 1 1 0 0,1-1-1 0 0,7 6 0 0 0,-5-2 33 0 0,0 0 0 0 0,-1 0 0 0 0,0 1 0 0 0,0-1-1 0 0,6 13 1 0 0,-6-10-100 0 0,-1 0 0 0 0,0 0 0 0 0,0 1 0 0 0,-1-1 0 0 0,0 1 0 0 0,2 19 0 0 0,0 63 272 0 0,-5-62-646 0 0,6 39 0 0 0,-4-59 40 0 0,0-1-1 0 0,0 0 0 0 0,1 0 0 0 0,0 0 0 0 0,0-1 0 0 0,1 1 0 0 0,0-1 0 0 0,8 12 0 0 0,-9-16-57 0 0,1 1 0 0 0,0-1 0 0 0,0 0-1 0 0,0 0 1 0 0,0-1 0 0 0,1 1 0 0 0,-1-1 0 0 0,1 0-1 0 0,0 0 1 0 0,0-1 0 0 0,0 1 0 0 0,0-1 0 0 0,0 0-1 0 0,1-1 1 0 0,10 3 0 0 0,2-2-1234 0 0,-1 0 0 0 0,1-1 0 0 0,31-2 0 0 0,-28-2 219 0 0,0 0 1 0 0,-1-1 0 0 0,1-1-1 0 0,-1 0 1 0 0,0-2-1 0 0,33-15 1 0 0,110-70 1715 0 0,-120 66 1407 0 0,-21 12-1080 0 0,130-82 3684 0 0,-125 77-3312 0 0,-1-1 0 0 0,-1-1 0 0 0,31-35 0 0 0,-48 47-746 0 0,-1 0 1 0 0,0-1-1 0 0,-1 0 1 0 0,0 0 0 0 0,-1 0-1 0 0,0-1 1 0 0,0 0-1 0 0,5-22 1 0 0,-8 27-238 0 0,-1 1 1 0 0,0-1-1 0 0,0 0 1 0 0,-1 0-1 0 0,1 0 1 0 0,-1 0 0 0 0,-1 0-1 0 0,1 1 1 0 0,-1-1-1 0 0,0 0 1 0 0,0 0-1 0 0,-1 0 1 0 0,0 1-1 0 0,0-1 1 0 0,0 1 0 0 0,0 0-1 0 0,-1-1 1 0 0,0 1-1 0 0,-6-7 1 0 0,4 6 10 0 0,0 1 0 0 0,-1 0 0 0 0,0 0-1 0 0,0 0 1 0 0,0 1 0 0 0,-1 0 0 0 0,1 0 0 0 0,-1 0 0 0 0,0 1 0 0 0,0 0 0 0 0,0 1 0 0 0,-14-4 0 0 0,7 3 29 0 0,-1 1 0 0 0,1 0-1 0 0,-1 1 1 0 0,1 1 0 0 0,-28 3 0 0 0,-12 7 189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463 261 4680 0 0,'0'0'9271'0'0,"1"-11"-8753"0"0,7-37-4 0 0,-8 44-363 0 0,0 0 0 0 0,0 1 0 0 0,0-1 0 0 0,0 0 0 0 0,0 0 0 0 0,-1 1 0 0 0,1-1 0 0 0,-1 0 0 0 0,0 0 0 0 0,0 1 0 0 0,-1-1 0 0 0,1 1 0 0 0,-1-1 0 0 0,0 1 0 0 0,-4-6 0 0 0,1 0 258 0 0,-1-1-190 0 0,-2 1-1 0 0,1 0 0 0 0,-1 0 0 0 0,-1 0 0 0 0,1 1 1 0 0,-1 0-1 0 0,-1 1 0 0 0,0 0 0 0 0,0 0 1 0 0,0 1-1 0 0,-1 0 0 0 0,-15-6 0 0 0,16 8-49 0 0,1 1 0 0 0,-1-1 0 0 0,0 1 0 0 0,0 1 0 0 0,0 0 0 0 0,0 0 0 0 0,0 1 0 0 0,-1 1 0 0 0,-13 0 0 0 0,19 1-135 0 0,1 0 0 0 0,-1 1 0 0 0,0 0 0 0 0,1 0 0 0 0,0 0 0 0 0,-1 0 0 0 0,1 1 0 0 0,0 0 0 0 0,0 0 0 0 0,0 0 0 0 0,0 0 0 0 0,-3 4 0 0 0,-6 8 113 0 0,-19 25-1 0 0,28-34-112 0 0,-10 13 71 0 0,1 1 0 0 0,1 0 0 0 0,1 1-1 0 0,-12 29 1 0 0,18-37-76 0 0,1 1 0 0 0,0 1-1 0 0,1-1 1 0 0,0 0 0 0 0,1 1-1 0 0,1 0 1 0 0,0-1 0 0 0,2 18-1 0 0,-1-28-20 0 0,1 1 0 0 0,0 0-1 0 0,0-1 1 0 0,0 1 0 0 0,0 0-1 0 0,1-1 1 0 0,0 1 0 0 0,0-1-1 0 0,0 0 1 0 0,0 0 0 0 0,1 0 0 0 0,-1 0-1 0 0,1 0 1 0 0,0 0 0 0 0,0-1-1 0 0,1 0 1 0 0,-1 1 0 0 0,1-1-1 0 0,0 0 1 0 0,-1-1 0 0 0,1 1 0 0 0,1-1-1 0 0,-1 1 1 0 0,0-1 0 0 0,8 2-1 0 0,-4-1 2 0 0,0-1 0 0 0,-1-1-1 0 0,1 0 1 0 0,0 0 0 0 0,0 0 0 0 0,-1-1-1 0 0,1 0 1 0 0,0 0 0 0 0,0-1-1 0 0,0 0 1 0 0,-1-1 0 0 0,1 0-1 0 0,0 0 1 0 0,-1 0 0 0 0,8-4 0 0 0,3-3-7 0 0,-2-1 0 0 0,0 0 0 0 0,0-2 1 0 0,0 1-1 0 0,-2-2 0 0 0,0 0 0 0 0,14-15 1 0 0,80-111 105 0 0,-92 116-60 0 0,-16 23-34 0 0,0-1 0 0 0,1 1 0 0 0,-1-1-1 0 0,0 0 1 0 0,1 1 0 0 0,-1-1 0 0 0,0 1 0 0 0,1-1-1 0 0,-1 1 1 0 0,1-1 0 0 0,-1 1 0 0 0,1-1 0 0 0,-1 1 0 0 0,1-1-1 0 0,-1 1 1 0 0,1 0 0 0 0,0-1 0 0 0,-1 1 0 0 0,1 0-1 0 0,-1-1 1 0 0,1 1 0 0 0,1 0 0 0 0,-1 1 1 0 0,-1 0 0 0 0,1 0 0 0 0,-1 0 0 0 0,1 0 1 0 0,-1 0-1 0 0,0 0 0 0 0,1 0 0 0 0,-1 0 0 0 0,0 0 0 0 0,0 0 1 0 0,0 2-1 0 0,1 3-25 0 0,2 7 55 0 0,4 30 79 0 0,16 46 0 0 0,-19-76-142 0 0,0 0 0 0 0,2 0 0 0 0,-1-1 0 0 0,2 0 0 0 0,0 0-1 0 0,0-1 1 0 0,17 21 0 0 0,-20-29-107 0 0,-1 0 0 0 0,1-1-1 0 0,-1 1 1 0 0,1-1 0 0 0,0 1-1 0 0,0-1 1 0 0,0 0-1 0 0,1-1 1 0 0,-1 1 0 0 0,0-1-1 0 0,1 0 1 0 0,-1 0 0 0 0,0 0-1 0 0,1 0 1 0 0,4-1 0 0 0,0 0-293 0 0,0 0 1 0 0,0 0 0 0 0,0-1 0 0 0,0 0-1 0 0,-1 0 1 0 0,17-6 0 0 0,0-3-1460 0 0,0-1-1 0 0,-2-1 1 0 0,1-2 0 0 0,-1 0 0 0 0,-1-1 0 0 0,-1-1 0 0 0,39-38-1 0 0,-14 7-2232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723 206 1188 0 0,'0'0'3734'0'0,"15"-13"-1326"0"0,50-44-344 0 0,-44 39-1071 0 0,-14 12-395 0 0,-1 0 0 0 0,1 0 0 0 0,-1 0 0 0 0,0-1-1 0 0,0 0 1 0 0,-1 0 0 0 0,6-9 0 0 0,-11 14-471 0 0,1 1 1 0 0,0 0-1 0 0,-1 0 1 0 0,1 0-1 0 0,-1-1 1 0 0,1 1-1 0 0,-1 0 0 0 0,1 0 1 0 0,-1-1-1 0 0,0 1 1 0 0,0 0-1 0 0,0-1 0 0 0,0 1 1 0 0,0 0-1 0 0,0-1 1 0 0,0 1-1 0 0,0 0 1 0 0,0-1-1 0 0,0 1 0 0 0,-1 0 1 0 0,0-3-1 0 0,0 3-22 0 0,0-1-1 0 0,0 1 1 0 0,-1-1 0 0 0,1 1-1 0 0,0 0 1 0 0,-1 0 0 0 0,1 0-1 0 0,0 0 1 0 0,-1 0 0 0 0,1 0-1 0 0,-1 0 1 0 0,0 0 0 0 0,1 1-1 0 0,-4-2 1 0 0,-5 0 179 0 0,0 0 0 0 0,-1 0 1 0 0,0 1-1 0 0,-13 0 0 0 0,20 1-194 0 0,-20-1 234 0 0,-1 2 0 0 0,1 1 0 0 0,-1 0-1 0 0,-43 12 1 0 0,56-11-249 0 0,-1 1 0 0 0,1 1 0 0 0,0 0-1 0 0,1 0 1 0 0,-1 1 0 0 0,1 0 0 0 0,0 1-1 0 0,0 1 1 0 0,1 0 0 0 0,-18 17-1 0 0,24-21-59 0 0,1 0-1 0 0,0 0 1 0 0,0 0-1 0 0,0 0 0 0 0,1 0 1 0 0,-1 1-1 0 0,1-1 1 0 0,0 1-1 0 0,1 0 0 0 0,-1-1 1 0 0,1 1-1 0 0,0 0 0 0 0,0 0 1 0 0,0 0-1 0 0,1 0 1 0 0,-1 7-1 0 0,2-6-8 0 0,0 0 0 0 0,0 1 0 0 0,0-1 0 0 0,1 0 0 0 0,0-1 0 0 0,0 1 0 0 0,1 0 0 0 0,0-1 1 0 0,0 1-1 0 0,0-1 0 0 0,0 0 0 0 0,8 9 0 0 0,14 12 8 0 0,1 0 1 0 0,1-2-1 0 0,34 23 0 0 0,31 27 112 0 0,-91-72-118 0 0,17 14 16 0 0,-2 0-1 0 0,16 20 1 0 0,-29-32-4 0 0,1 1 1 0 0,-1-1-1 0 0,0 1 0 0 0,0 0 0 0 0,-1-1 0 0 0,1 1 1 0 0,-1 1-1 0 0,0-1 0 0 0,-1 0 0 0 0,1 0 0 0 0,-1 1 1 0 0,0-1-1 0 0,0 0 0 0 0,-1 11 0 0 0,0-14-4 0 0,-1 0 0 0 0,0 1 0 0 0,1-1 0 0 0,-1 0 0 0 0,0-1 0 0 0,0 1 0 0 0,0 0-1 0 0,-1 0 1 0 0,1 0 0 0 0,0-1 0 0 0,-1 1 0 0 0,1 0 0 0 0,-1-1 0 0 0,0 1 0 0 0,1-1 0 0 0,-1 0 0 0 0,0 0-1 0 0,0 0 1 0 0,0 0 0 0 0,0 0 0 0 0,0 0 0 0 0,0 0 0 0 0,0 0 0 0 0,-2 0 0 0 0,-8 2 38 0 0,0 0 0 0 0,-23 3 0 0 0,34-6-58 0 0,-44 4-282 0 0,1-2 0 0 0,-1-1 0 0 0,-68-10 0 0 0,-130-32-4536 0 0,200 33 3380 0 0,-34-7-3180 0 0,-24-11-1667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6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11789 0 0,'0'0'7345'0'0,"2"20"-10158"0"0,-2-4 681 0 0,0-4-1028 0 0,-6 0-2833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38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70 269 4608 0 0,'0'0'5357'0'0,"-8"-13"-4244"0"0,-41-58 1087 0 0,47 69-1867 0 0,1 0 0 0 0,0 0 0 0 0,-1-1 1 0 0,1 1-1 0 0,0 0 0 0 0,0-1 0 0 0,0 1 0 0 0,1-1 0 0 0,-1 0 1 0 0,1 1-1 0 0,-1-1 0 0 0,1 1 0 0 0,0-1 0 0 0,0 0 0 0 0,0-2 1 0 0,1 3-249 0 0,-1 0 1 0 0,1 0 0 0 0,0 0-1 0 0,0 0 1 0 0,0 0 0 0 0,0 1-1 0 0,0-1 1 0 0,0 0 0 0 0,1 1 0 0 0,-1-1-1 0 0,1 0 1 0 0,-1 1 0 0 0,1 0-1 0 0,-1-1 1 0 0,1 1 0 0 0,0 0-1 0 0,0 0 1 0 0,-1 0 0 0 0,5-1 0 0 0,13-7 62 0 0,0 2 1 0 0,1 0 0 0 0,23-5-1 0 0,63-7 38 0 0,-95 17-164 0 0,216-26 354 0 0,253 2-1 0 0,-302 25 726 0 0,-174 1-1086 0 0,1 1 0 0 0,-1-1 0 0 0,0 0 0 0 0,0 1 1 0 0,0 0-1 0 0,1 0 0 0 0,-1 0 0 0 0,0 1 0 0 0,0 0 0 0 0,-1-1 0 0 0,1 1 0 0 0,0 0 0 0 0,0 1 0 0 0,-1-1 0 0 0,7 6 0 0 0,-5-2-15 0 0,0 0 0 0 0,0 0 0 0 0,0 1 1 0 0,-1-1-1 0 0,0 1 0 0 0,0 0 0 0 0,5 14 0 0 0,0 4 43 0 0,-1 1-1 0 0,9 49 1 0 0,0 57 119 0 0,-14-103-172 0 0,85 562 464 0 0,-57-417-368 0 0,15 347-1 0 0,-55 185 376 0 0,4-612-463 0 0,-28 696 485 0 0,47-201-139 0 0,-2-137-258 0 0,-33-1 116 0 0,-22-79-303 0 0,-18 248 226 0 0,50-159-176 0 0,46 0 55 0 0,-17-340 24 0 0,10 83 63 0 0,-24-163-83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3768 0 0,'0'0'8632'0'0,"0"-12"-7395"0"0,0-78 2173 0 0,0 89-3377 0 0,0 1-1 0 0,0-1 1 0 0,0 1 0 0 0,0-1 0 0 0,0 1 0 0 0,0-1-1 0 0,0 1 1 0 0,0-1 0 0 0,0 0 0 0 0,0 1-1 0 0,0-1 1 0 0,1 1 0 0 0,-1-1 0 0 0,0 1 0 0 0,0-1-1 0 0,0 1 1 0 0,1-1 0 0 0,-1 1 0 0 0,0 0 0 0 0,1-1-1 0 0,-1 1 1 0 0,0-1 0 0 0,1 1 0 0 0,-1 0-1 0 0,1-1 1 0 0,-1 1 0 0 0,0 0 0 0 0,1-1 0 0 0,-1 1-1 0 0,1 0 1 0 0,-1 0 0 0 0,1-1 0 0 0,-1 1-1 0 0,1 0 1 0 0,-1 0 0 0 0,1 0 0 0 0,-1 0 0 0 0,1 0-1 0 0,0 0 1 0 0,-1 0 0 0 0,1 0 0 0 0,-1 0-1 0 0,1 0 1 0 0,-1 0 0 0 0,1 0 0 0 0,-1 0 0 0 0,1 0-1 0 0,-1 0 1 0 0,1 0 0 0 0,-1 1 0 0 0,1-1-1 0 0,-1 0 1 0 0,1 0 0 0 0,-1 1 0 0 0,1-1 0 0 0,2 2-48 0 0,0-1 0 0 0,0 1 1 0 0,0 0-1 0 0,-1 0 1 0 0,1 0-1 0 0,-1 0 0 0 0,5 4 1 0 0,0 3 8 0 0,-1 0 0 0 0,8 15 0 0 0,-12-20-224 0 0,0-1 0 0 0,-1 1 0 0 0,0 0 0 0 0,0-1 1 0 0,0 1-1 0 0,0 0 0 0 0,0 0 0 0 0,-1 0 0 0 0,0 0 0 0 0,0 7 0 0 0,0-9 13 0 0,-1-1 0 0 0,1 1 0 0 0,-1 0 0 0 0,0-1-1 0 0,0 1 1 0 0,1-1 0 0 0,-1 1 0 0 0,0-1 0 0 0,0 1-1 0 0,0-1 1 0 0,-1 1 0 0 0,1-1 0 0 0,0 0-1 0 0,0 0 1 0 0,-1 0 0 0 0,-2 2 0 0 0,-27 15-5969 0 0,7-9 989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286 740 1264 0 0,'0'0'7559'0'0,"-12"8"-6468"0"0,-40 25-89 0 0,50-32-922 0 0,0 0-1 0 0,0 1 1 0 0,0-1 0 0 0,0 1-1 0 0,0-1 1 0 0,0 1-1 0 0,1 0 1 0 0,-1 0-1 0 0,1 0 1 0 0,0 0-1 0 0,-1 0 1 0 0,1 0-1 0 0,0 0 1 0 0,0 0 0 0 0,0 0-1 0 0,-1 5 1 0 0,-1 1 219 0 0,-6 18 319 0 0,2 0 0 0 0,0 1 0 0 0,1 0 1 0 0,-2 35-1 0 0,5-17 34 0 0,6 83-1 0 0,-2-114-582 0 0,0 0-1 0 0,2 1 0 0 0,0-1 1 0 0,0 0-1 0 0,2 0 0 0 0,0 0 1 0 0,0-1-1 0 0,1 1 1 0 0,1-2-1 0 0,0 1 0 0 0,0 0 1 0 0,2-2-1 0 0,-1 1 0 0 0,2-1 1 0 0,-1 0-1 0 0,2 0 0 0 0,-1-2 1 0 0,1 1-1 0 0,1-1 1 0 0,0-1-1 0 0,0 0 0 0 0,0 0 1 0 0,1-1-1 0 0,0-1 0 0 0,19 6 1 0 0,-5-3-19 0 0,0-2-1 0 0,0-1 1 0 0,0-2 0 0 0,0 0 0 0 0,1-2 0 0 0,0-1 0 0 0,-1-1-1 0 0,1-1 1 0 0,0-2 0 0 0,-1 0 0 0 0,0-2 0 0 0,0-1-1 0 0,0-2 1 0 0,35-13 0 0 0,-10 0-5 0 0,-2-3-1 0 0,-1-1 0 0 0,-1-3 1 0 0,-1-1-1 0 0,55-46 1 0 0,-87 62-21 0 0,0 0 1 0 0,-1-1 0 0 0,-1 0-1 0 0,0-1 1 0 0,-1-1-1 0 0,-1 0 1 0 0,0 0-1 0 0,-1-1 1 0 0,-1-1 0 0 0,-1 1-1 0 0,0-1 1 0 0,-1-1-1 0 0,-1 1 1 0 0,-1-1 0 0 0,3-21-1 0 0,-4 2 7 0 0,-1 0 0 0 0,-3 0 0 0 0,0 0 0 0 0,-3 0 0 0 0,-1 1-1 0 0,-10-44 1 0 0,1 32-59 0 0,-1 0 0 0 0,-2 0-1 0 0,-3 2 1 0 0,-26-49 0 0 0,30 67 3 0 0,-2 1 1 0 0,-1 1-1 0 0,-1 1 1 0 0,-1 0-1 0 0,-1 2 0 0 0,-1 0 1 0 0,-51-40-1 0 0,54 49 32 0 0,-1 2 0 0 0,0 0 0 0 0,-1 1-1 0 0,-1 2 1 0 0,0 0 0 0 0,0 1 0 0 0,-1 1-1 0 0,0 1 1 0 0,-1 1 0 0 0,1 1 0 0 0,-36-2-1 0 0,34 6-21 0 0,-1 1 0 0 0,1 2-1 0 0,0 1 1 0 0,0 0-1 0 0,0 2 1 0 0,0 1-1 0 0,1 1 1 0 0,0 1-1 0 0,-26 13 1 0 0,17-5 5 0 0,-1 1 1 0 0,2 3-1 0 0,0 0 1 0 0,2 2-1 0 0,-42 38 0 0 0,51-40-125 0 0,2 1 0 0 0,1 0 0 0 0,0 1 0 0 0,1 1 0 0 0,2 1-1 0 0,0 0 1 0 0,2 1 0 0 0,1 1 0 0 0,0 0 0 0 0,2 0 0 0 0,2 1-1 0 0,0 0 1 0 0,1 1 0 0 0,2 0 0 0 0,-3 47 0 0 0,6-39-696 0 0,2 1 0 0 0,5 41 1 0 0,-2-57-669 0 0,1 0 1 0 0,0-1 0 0 0,2 1 0 0 0,0-1 0 0 0,11 23 0 0 0,10 2-4753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1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1084 0 0,'0'0'18387'0'0,"13"13"-17209"0"0,3 3-880 0 0,-4-5-91 0 0,0 2 1 0 0,-1-1-1 0 0,-1 1 1 0 0,17 27-1 0 0,40 77 484 0 0,-55-93-648 0 0,-1 1-1 0 0,-1 0 0 0 0,6 27 1 0 0,-14-44-18 0 0,0 1-1 0 0,-1 0 1 0 0,0 0 0 0 0,0-1 0 0 0,-1 1-1 0 0,-1 11 1 0 0,1-19-15 0 0,0 0 1 0 0,0-1-1 0 0,0 1 0 0 0,-1-1 1 0 0,1 1-1 0 0,0 0 0 0 0,-1-1 1 0 0,1 1-1 0 0,0-1 0 0 0,-1 1 1 0 0,1-1-1 0 0,-1 1 0 0 0,1-1 0 0 0,0 1 1 0 0,-1-1-1 0 0,1 0 0 0 0,-1 1 1 0 0,0-1-1 0 0,1 0 0 0 0,-1 1 1 0 0,1-1-1 0 0,-1 0 0 0 0,1 1 1 0 0,-1-1-1 0 0,0 0 0 0 0,1 0 1 0 0,-1 0-1 0 0,0 0 0 0 0,1 0 0 0 0,-1 0 1 0 0,0 0-1 0 0,1 0 0 0 0,-2 0 1 0 0,-1 0 24 0 0,1 0 1 0 0,-1 0-1 0 0,0-1 0 0 0,0 1 1 0 0,0-1-1 0 0,-3-1 1 0 0,5 1-44 0 0,0 1 1 0 0,0-1 0 0 0,0 0-1 0 0,1 1 1 0 0,-1-1-1 0 0,0 0 1 0 0,1 0-1 0 0,-1 1 1 0 0,0-1-1 0 0,1 0 1 0 0,-1 0 0 0 0,1 0-1 0 0,-1 0 1 0 0,1-1-1 0 0,-9-13-27 0 0,1 6 9 0 0,0-1 0 0 0,0-1 0 0 0,1 1 0 0 0,1-1 0 0 0,0-1-1 0 0,0 1 1 0 0,1-1 0 0 0,1 0 0 0 0,-4-14 0 0 0,2 1-60 0 0,1-1 1 0 0,1 0-1 0 0,0-38 1 0 0,3 17 10 0 0,7-66 0 0 0,-4 95 75 0 0,1 1-1 0 0,0-1 1 0 0,2 1 0 0 0,0 0 0 0 0,1 1 0 0 0,0-1 0 0 0,10-16-1 0 0,-13 29 2 0 0,0-1-1 0 0,0 1 0 0 0,0 0 1 0 0,1 0-1 0 0,-1 0 0 0 0,1 0 1 0 0,0 0-1 0 0,0 1 0 0 0,0 0 1 0 0,1 0-1 0 0,-1 0 0 0 0,1 0 1 0 0,8-3-1 0 0,-6 4 9 0 0,0 0 1 0 0,0 0 0 0 0,0 0-1 0 0,0 1 1 0 0,0 0-1 0 0,0 1 1 0 0,0 0-1 0 0,0 0 1 0 0,11 1-1 0 0,-8 1 4 0 0,-1-1-1 0 0,0 2 1 0 0,0-1-1 0 0,-1 1 1 0 0,1 0-1 0 0,0 1 1 0 0,-1 0-1 0 0,0 0 0 0 0,0 1 1 0 0,0 0-1 0 0,-1 1 1 0 0,1-1-1 0 0,-1 1 1 0 0,-1 1-1 0 0,1-1 1 0 0,6 10-1 0 0,-10-12-9 0 0,0 1-1 0 0,-1-1 0 0 0,0 1 0 0 0,0 0 0 0 0,0-1 0 0 0,0 1 1 0 0,-1 0-1 0 0,1 0 0 0 0,0 10 0 0 0,-2-11-6 0 0,0-1 0 0 0,0 1 0 0 0,0-1 0 0 0,0 0 0 0 0,-1 1 0 0 0,1-1 0 0 0,-1 1 0 0 0,0-1 0 0 0,0 0 0 0 0,0 1 0 0 0,-1-1 0 0 0,1 0 0 0 0,-1 0 0 0 0,1 0 0 0 0,-4 4 0 0 0,-4 3-250 0 0,-1 0 0 0 0,0 0 0 0 0,0-1 0 0 0,-1-1 1 0 0,-21 13-1 0 0,19-13-1811 0 0,-1-1 1 0 0,-22 8 0 0 0,24-12-2217 0 0,0-3-886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9 178 1800 0 0,'0'0'5796'0'0,"-1"-14"-4459"0"0,-1-3-838 0 0,-1-7 995 0 0,0-36 0 0 0,3-3 3954 0 0,8 130-4856 0 0,-7-51-481 0 0,3 75 457 0 0,22 128 0 0 0,-21-192-532 0 0,2 0-1 0 0,0 0 0 0 0,2-1 1 0 0,1 0-1 0 0,0-1 1 0 0,2 0-1 0 0,1-1 0 0 0,2 0 1 0 0,20 27-1 0 0,-26-41 3 0 0,0 0 0 0 0,1 0 0 0 0,0-1 0 0 0,0 0-1 0 0,1 0 1 0 0,0-2 0 0 0,0 1 0 0 0,20 9 0 0 0,-24-15-13 0 0,-1 1 1 0 0,0-1 0 0 0,0 0 0 0 0,1 0-1 0 0,-1-1 1 0 0,1 0 0 0 0,0 0-1 0 0,-1 0 1 0 0,1-1 0 0 0,0 0 0 0 0,-1-1-1 0 0,1 1 1 0 0,-1-1 0 0 0,1 0-1 0 0,-1-1 1 0 0,1 0 0 0 0,-1 0-1 0 0,1 0 1 0 0,6-4 0 0 0,1-2-2 0 0,-1-1 0 0 0,-1 0 1 0 0,0-1-1 0 0,0-1 0 0 0,0 1 0 0 0,-2-2 0 0 0,1 0 1 0 0,-1 0-1 0 0,-1 0 0 0 0,-1-2 0 0 0,1 1 0 0 0,11-28 1 0 0,-6 8-3 0 0,-2-2 0 0 0,0 0 1 0 0,-3 0-1 0 0,8-51 1 0 0,0-88 6 0 0,-5 32 340 0 0,-8 129 123 0 0,-4 13-491 0 0,0 0-1 0 0,1 0 1 0 0,-1 0-1 0 0,0 0 0 0 0,0 0 1 0 0,0 0-1 0 0,1 0 0 0 0,-1 1 1 0 0,0-1-1 0 0,0 0 0 0 0,0 0 1 0 0,1 0-1 0 0,-1 0 0 0 0,0 0 1 0 0,0 1-1 0 0,0-1 0 0 0,0 0 1 0 0,0 0-1 0 0,1 0 0 0 0,-1 0 1 0 0,0 1-1 0 0,0-1 0 0 0,0 0 1 0 0,0 0-1 0 0,0 0 1 0 0,0 1-1 0 0,0-1 0 0 0,0 0 1 0 0,0 0-1 0 0,0 0 0 0 0,0 1 1 0 0,8 29-313 0 0,-7-23 402 0 0,85 522-1966 0 0,-85-521 1585 0 0,10 59-2088 0 0,-9-60 1030 0 0,0 1 0 0 0,0-1 0 0 0,7 12-1 0 0,2-4-3677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11461 0 0,'0'0'5471'0'0,"7"17"-4825"0"0,3 9-471 0 0,33 74 354 0 0,81 135 550 0 0,-122-232-1061 0 0,7 10 99 0 0,-9-13-93 0 0,0 1-1 0 0,1-1 1 0 0,-1 0 0 0 0,0 0-1 0 0,0 0 1 0 0,1 0 0 0 0,-1 0-1 0 0,0 0 1 0 0,0 0-1 0 0,1 0 1 0 0,-1 0 0 0 0,0 1-1 0 0,0-1 1 0 0,1 0-1 0 0,-1 0 1 0 0,0 0 0 0 0,0 0-1 0 0,1-1 1 0 0,-1 1 0 0 0,0 0-1 0 0,0 0 1 0 0,1 0-1 0 0,-1 0 1 0 0,0 0 0 0 0,0 0-1 0 0,1 0 1 0 0,-1 0 0 0 0,0 0-1 0 0,0-1 1 0 0,1 1-1 0 0,-1 0 1 0 0,0 0 0 0 0,0 0-1 0 0,0-1 1 0 0,1 1 0 0 0,-1 0-1 0 0,0 0 1 0 0,0 0-1 0 0,0-1 1 0 0,0 1 0 0 0,0 0-1 0 0,0 0 1 0 0,1-1 0 0 0,-1 1-1 0 0,0 0 1 0 0,0 0-1 0 0,0-1 1 0 0,0 1 0 0 0,0-1-1 0 0,12-28 320 0 0,-2-1 0 0 0,12-58-1 0 0,-11 42-265 0 0,-3 13-25 0 0,22-80-61 0 0,-23 94 100 0 0,0 0 0 0 0,1 1-1 0 0,17-30 1 0 0,-25 47-97 0 0,1 0-1 0 0,-1 0 1 0 0,1 1-1 0 0,-1-1 1 0 0,1 0 0 0 0,-1 0-1 0 0,1 0 1 0 0,0 1-1 0 0,-1-1 1 0 0,1 0 0 0 0,0 1-1 0 0,0-1 1 0 0,0 1 0 0 0,-1-1-1 0 0,1 1 1 0 0,0-1-1 0 0,0 1 1 0 0,0 0 0 0 0,0-1-1 0 0,0 1 1 0 0,0 0-1 0 0,0 0 1 0 0,0 0 0 0 0,0 0-1 0 0,0 0 1 0 0,0 0-1 0 0,0 0 1 0 0,0 0 0 0 0,0 0-1 0 0,0 0 1 0 0,0 0-1 0 0,0 0 1 0 0,-1 1 0 0 0,1-1-1 0 0,0 0 1 0 0,0 1 0 0 0,0-1-1 0 0,0 1 1 0 0,0-1-1 0 0,0 1 1 0 0,-1-1 0 0 0,1 1-1 0 0,0 0 1 0 0,-1-1-1 0 0,1 1 1 0 0,0 0 0 0 0,-1 0-1 0 0,1 0 1 0 0,-1-1-1 0 0,2 3 1 0 0,13 32-87 0 0,-2 1 1 0 0,13 58-1 0 0,-4-16-981 0 0,-18-65 637 0 0,1 1-1 0 0,0-1 1 0 0,2 0 0 0 0,-1 0 0 0 0,1-1 0 0 0,11 14-1 0 0,-11-18-501 0 0,0 1 0 0 0,1-2 0 0 0,11 11-1 0 0,-12-12-518 0 0,1-1-1 0 0,0 0 1 0 0,0 0-1 0 0,12 5 0 0 0,17 2-4200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416 715 8309 0 0,'0'0'1471'0'0,"2"-12"-58"0"0,0-5-886 0 0,0 7-134 0 0,-1 0 0 0 0,0 0-1 0 0,0 0 1 0 0,-1 0 0 0 0,-2-15 0 0 0,0 15-122 0 0,1 0 0 0 0,-2 0 0 0 0,1 0 0 0 0,-1 0 0 0 0,-1 0 1 0 0,0 1-1 0 0,0-1 0 0 0,-1 1 0 0 0,0 0 0 0 0,-1 1 0 0 0,0-1 0 0 0,-9-10 0 0 0,10 14-190 0 0,0 0 0 0 0,0 1 0 0 0,-1-1 0 0 0,1 1 0 0 0,-1 0 0 0 0,0 0 0 0 0,0 1 0 0 0,-1 0 0 0 0,1 0 0 0 0,-1 0 1 0 0,0 1-1 0 0,1 0 0 0 0,-1 0 0 0 0,0 1 0 0 0,0 0 0 0 0,0 0 0 0 0,0 1 0 0 0,-14 0 0 0 0,13 1-24 0 0,0 0 0 0 0,0 1 0 0 0,0-1-1 0 0,0 2 1 0 0,0-1 0 0 0,0 1 0 0 0,1 0 0 0 0,-1 1 0 0 0,-12 8-1 0 0,11-6-10 0 0,-1 2 0 0 0,1-1 0 0 0,1 1-1 0 0,-1 1 1 0 0,1 0 0 0 0,-9 13 0 0 0,8-9-28 0 0,0 1 1 0 0,2 0 0 0 0,-1 0-1 0 0,2 1 1 0 0,0 0-1 0 0,0 0 1 0 0,2 1 0 0 0,0 0-1 0 0,1-1 1 0 0,-2 21 0 0 0,4-22-9 0 0,0-1 0 0 0,2 1 0 0 0,0 0 1 0 0,0 0-1 0 0,1 0 0 0 0,1-1 0 0 0,8 27 0 0 0,-8-34 15 0 0,-1 0 0 0 0,1-1 0 0 0,0 1 0 0 0,0 0 0 0 0,1-1-1 0 0,0 0 1 0 0,0 0 0 0 0,0 0 0 0 0,0 0 0 0 0,1-1-1 0 0,0 1 1 0 0,0-1 0 0 0,0 0 0 0 0,0-1 0 0 0,1 1-1 0 0,-1-1 1 0 0,1 0 0 0 0,0-1 0 0 0,8 3 0 0 0,-9-3 7 0 0,1 0 0 0 0,0-1 1 0 0,0 0-1 0 0,0 0 0 0 0,1-1 1 0 0,-1 1-1 0 0,0-2 0 0 0,0 1 1 0 0,0 0-1 0 0,0-1 1 0 0,0 0-1 0 0,0-1 0 0 0,6-1 1 0 0,-4 0-6 0 0,-1-1 1 0 0,0 0-1 0 0,0 0 1 0 0,0 0 0 0 0,0-1-1 0 0,-1 1 1 0 0,1-2-1 0 0,9-10 1 0 0,-2-1-1 0 0,-1 0 0 0 0,-1-1 0 0 0,0-1 0 0 0,-1 0 0 0 0,-1 0 0 0 0,11-31 0 0 0,10-41-31 0 0,-3-2-1 0 0,24-150 0 0 0,-24 16 65 0 0,-21 153 610 0 0,-13 205-491 0 0,-1 295-387 0 0,8-401-371 0 0,1 1 0 0 0,1-1 0 0 0,1 0 0 0 0,1 1 0 0 0,12 33 0 0 0,-14-53 111 0 0,0 0 0 0 0,0 0 0 0 0,0 0 1 0 0,1-1-1 0 0,0 1 0 0 0,0-1 0 0 0,8 8 0 0 0,-8-10-357 0 0,-1 0 0 0 0,1 0 1 0 0,0 0-1 0 0,-1-1 0 0 0,1 0 1 0 0,0 0-1 0 0,8 3 0 0 0,19 1-4826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7917 0 0,'0'0'7050'0'0,"8"13"-6664"0"0,27 38 36 0 0,-33-48-336 0 0,0 0 0 0 0,0-1-1 0 0,0 1 1 0 0,1-1-1 0 0,0 1 1 0 0,-1-1-1 0 0,1 0 1 0 0,0 0-1 0 0,0 0 1 0 0,0 0-1 0 0,0-1 1 0 0,0 1-1 0 0,1-1 1 0 0,4 2 0 0 0,-2-2 74 0 0,0-1 0 0 0,0 1 1 0 0,-1-1-1 0 0,1 0 1 0 0,0 0-1 0 0,6-1 1 0 0,-6 0-89 0 0,-1 0 1 0 0,1-1 0 0 0,0 1 0 0 0,-1-1 0 0 0,0 0 0 0 0,1 0-1 0 0,-1-1 1 0 0,0 1 0 0 0,0-1 0 0 0,0 0 0 0 0,8-7-1 0 0,-7 4 29 0 0,0 0-1 0 0,-1 0 0 0 0,1 0 0 0 0,-1-1 0 0 0,-1 0 0 0 0,1 0 1 0 0,5-12-1 0 0,-5 7 59 0 0,0-1 0 0 0,-1 1 1 0 0,0-1-1 0 0,-1 0 0 0 0,-1 0 0 0 0,0 0 1 0 0,0-1-1 0 0,-1 1 0 0 0,-1 0 0 0 0,-2-15 1 0 0,1 21-115 0 0,0 0 0 0 0,-1 0 1 0 0,0 0-1 0 0,-1 0 1 0 0,1 1-1 0 0,-1-1 1 0 0,0 1-1 0 0,-1 0 0 0 0,0-1 1 0 0,0 2-1 0 0,0-1 1 0 0,-1 0-1 0 0,1 1 1 0 0,-11-9-1 0 0,12 12-37 0 0,1 0-1 0 0,-1 0 1 0 0,1 0 0 0 0,-1 0 0 0 0,0 1-1 0 0,0-1 1 0 0,0 1 0 0 0,0 0-1 0 0,0-1 1 0 0,0 1 0 0 0,0 1 0 0 0,0-1-1 0 0,-1 0 1 0 0,1 1 0 0 0,0 0-1 0 0,0 0 1 0 0,-1 0 0 0 0,1 0 0 0 0,0 0-1 0 0,0 0 1 0 0,0 1 0 0 0,-1 0-1 0 0,1 0 1 0 0,0 0 0 0 0,0 0 0 0 0,0 0-1 0 0,0 0 1 0 0,0 1 0 0 0,0-1-1 0 0,1 1 1 0 0,-1 0 0 0 0,0 0 0 0 0,1 0-1 0 0,-3 3 1 0 0,-1 1-21 0 0,1-1-1 0 0,0 2 1 0 0,1-1-1 0 0,-1 0 1 0 0,1 1-1 0 0,0 0 1 0 0,1 0-1 0 0,0 0 1 0 0,0 0 0 0 0,0 1-1 0 0,1-1 1 0 0,-2 13-1 0 0,0 6-1 0 0,2 0-1 0 0,1 37 0 0 0,1-42-8 0 0,1 1-170 0 0,0 1 0 0 0,2 0 0 0 0,0-1 0 0 0,2 0 1 0 0,8 28-1 0 0,-8-36-247 0 0,1 0 0 0 0,0 0 0 0 0,0-1 0 0 0,1 1 0 0 0,1-1 0 0 0,0-1 1 0 0,1 0-1 0 0,19 21 0 0 0,-24-29-206 0 0,1 0 0 0 0,-1 0 0 0 0,1 0 0 0 0,0 0 0 0 0,0-1 0 0 0,0 0-1 0 0,1 0 1 0 0,-1 0 0 0 0,1-1 0 0 0,0 0 0 0 0,6 2 0 0 0,14-2-3891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4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0 288 6341 0 0,'0'0'6668'0'0,"4"-14"-5545"0"0,13-42-262 0 0,-16 54-810 0 0,-1 1 0 0 0,1-1 1 0 0,-1 0-1 0 0,1 0 1 0 0,0 1-1 0 0,0-1 0 0 0,0 1 1 0 0,0-1-1 0 0,0 1 0 0 0,0-1 1 0 0,1 1-1 0 0,-1-1 0 0 0,0 1 1 0 0,1 0-1 0 0,-1 0 1 0 0,1 0-1 0 0,-1 0 0 0 0,1 0 1 0 0,-1 0-1 0 0,1 0 0 0 0,0 0 1 0 0,0 1-1 0 0,-1-1 0 0 0,1 1 1 0 0,0-1-1 0 0,0 1 1 0 0,0 0-1 0 0,0 0 0 0 0,-1 0 1 0 0,1 0-1 0 0,0 0 0 0 0,0 0 1 0 0,0 0-1 0 0,2 1 1 0 0,4-1 71 0 0,1 1-57 0 0,0 0 1 0 0,0 0 0 0 0,0 1 0 0 0,0 1 0 0 0,-1-1 0 0 0,1 1-1 0 0,-1 1 1 0 0,1 0 0 0 0,-1 0 0 0 0,-1 0 0 0 0,1 1 0 0 0,0 0 0 0 0,-1 1-1 0 0,9 8 1 0 0,0 1-12 0 0,0 2-1 0 0,-1-1 0 0 0,-1 2 1 0 0,20 32-1 0 0,-28-40 39 0 0,0 0-1 0 0,-1 1 0 0 0,-1-1 1 0 0,0 1-1 0 0,0 0 0 0 0,-1 0 1 0 0,0 0-1 0 0,-1 1 0 0 0,-1-1 1 0 0,1 0-1 0 0,-2 15 0 0 0,0-24-29 0 0,0 0 0 0 0,0 0 0 0 0,0 0-1 0 0,0 0 1 0 0,-1-1 0 0 0,1 1-1 0 0,-1 0 1 0 0,1 0 0 0 0,-1-1-1 0 0,0 1 1 0 0,0 0 0 0 0,1 0-1 0 0,-1-1 1 0 0,0 1 0 0 0,-1-1 0 0 0,1 1-1 0 0,0-1 1 0 0,0 0 0 0 0,-1 1-1 0 0,1-1 1 0 0,0 0 0 0 0,-1 0-1 0 0,0 0 1 0 0,1 0 0 0 0,-1 0-1 0 0,1 0 1 0 0,-1 0 0 0 0,0-1 0 0 0,-2 1-1 0 0,2 0 34 0 0,-1-1 0 0 0,1 0 0 0 0,-1 1 1 0 0,1-1-1 0 0,-1 0 0 0 0,1-1 0 0 0,-1 1 0 0 0,1 0 0 0 0,-1-1 0 0 0,1 0 0 0 0,0 1 0 0 0,-1-1 0 0 0,1 0 0 0 0,0 0 0 0 0,-1 0 0 0 0,1 0 0 0 0,0-1 1 0 0,0 1-1 0 0,0-1 0 0 0,0 1 0 0 0,-3-4 0 0 0,0 0-28 0 0,0-1 0 0 0,0 0 0 0 0,1-1 0 0 0,0 1 0 0 0,0-1 1 0 0,0 0-1 0 0,1 0 0 0 0,0 0 0 0 0,0 0 0 0 0,0-1 0 0 0,1 1 0 0 0,1-1 1 0 0,-1 1-1 0 0,0-15 0 0 0,2 10-50 0 0,0 0 1 0 0,1-1-1 0 0,1 1 0 0 0,0 0 1 0 0,0 0-1 0 0,1 0 0 0 0,1 1 1 0 0,9-22-1 0 0,0 7-172 0 0,2 0-1 0 0,0 1 0 0 0,2 1 0 0 0,1 0 1 0 0,1 2-1 0 0,0 0 0 0 0,2 0 0 0 0,0 2 1 0 0,2 1-1 0 0,40-27 0 0 0,-48 37-1155 0 0,-9 7-1794 0 0,-25 17-12242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0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48 5124 0 0,'0'0'6582'0'0,"-14"-8"-5041"0"0,-50-22-197 0 0,58 28-1191 0 0,1 0 0 0 0,-1 1 0 0 0,1-1 0 0 0,-1 1 0 0 0,0 0 0 0 0,0 1 0 0 0,1-1 0 0 0,-1 1 0 0 0,-10 1 0 0 0,7 1 83 0 0,-1 1-1 0 0,0-1 1 0 0,-14 8 0 0 0,8-4 2 0 0,0 2 0 0 0,0 0 0 0 0,1 1 0 0 0,1 1 0 0 0,0 0 0 0 0,0 1 0 0 0,0 0 0 0 0,2 1 1 0 0,-1 1-1 0 0,-12 17 0 0 0,17-20-119 0 0,1 0 1 0 0,1 0-1 0 0,0 1 1 0 0,0 0 0 0 0,1 0-1 0 0,0 0 1 0 0,1 1-1 0 0,0-1 1 0 0,1 1 0 0 0,1 0-1 0 0,-1 0 1 0 0,2 0-1 0 0,0 0 1 0 0,0 1-1 0 0,2 18 1 0 0,1-22-89 0 0,-1 0-1 0 0,1 1 1 0 0,1-1-1 0 0,0 0 1 0 0,0-1 0 0 0,1 1-1 0 0,0 0 1 0 0,0-1-1 0 0,1 0 1 0 0,7 9 0 0 0,-4-7 12 0 0,1 0 0 0 0,0 0 0 0 0,0-1 0 0 0,1-1 0 0 0,0 1 0 0 0,20 11 0 0 0,-10-9-83 0 0,0-1 0 0 0,0-1 0 0 0,1-1 0 0 0,0-1 0 0 0,0 0 0 0 0,1-2 0 0 0,0-1-1 0 0,29 3 1 0 0,-27-5-705 0 0,-1-2 1 0 0,1 0-1 0 0,44-7 0 0 0,-49 3-1294 0 0,-1-1 0 0 0,33-12 0 0 0,-24 3-2756 0 0,4-8-1687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53 6493 0 0,'0'0'8131'0'0,"-14"-2"-7200"0"0,-2 0-567 0 0,-29 1 0 0 0,43 1-322 0 0,0 0 1 0 0,1 1-1 0 0,-1-1 1 0 0,0 1 0 0 0,0-1-1 0 0,0 1 1 0 0,0 0-1 0 0,1 0 1 0 0,-1 0-1 0 0,0 0 1 0 0,1 0-1 0 0,-1 0 1 0 0,0 0-1 0 0,1 1 1 0 0,0-1-1 0 0,-1 1 1 0 0,1-1-1 0 0,0 1 1 0 0,0-1 0 0 0,-2 4-1 0 0,0 0 122 0 0,1 1 1 0 0,-1-1-1 0 0,1 1 1 0 0,-2 9-1 0 0,3-11-74 0 0,0 3 24 0 0,-1 0-1 0 0,1 0 0 0 0,0 0 1 0 0,1 0-1 0 0,0 0 1 0 0,0 1-1 0 0,0-1 0 0 0,1 0 1 0 0,0 0-1 0 0,1 0 0 0 0,-1 0 1 0 0,6 13-1 0 0,-3-12-30 0 0,0 1 0 0 0,1-2-1 0 0,0 1 1 0 0,0 0 0 0 0,0-1 0 0 0,1 0 0 0 0,0 0-1 0 0,1-1 1 0 0,9 8 0 0 0,-3-4-31 0 0,1-1 1 0 0,0 0-1 0 0,1-1 0 0 0,0-1 1 0 0,0 0-1 0 0,0-1 0 0 0,1-1 1 0 0,0 0-1 0 0,0-1 1 0 0,31 4-1 0 0,-29-7 21 0 0,1 0-1 0 0,-1-1 1 0 0,32-3 0 0 0,-43 2-36 0 0,-1 0 0 0 0,1-1 0 0 0,0 0 1 0 0,-1 0-1 0 0,1 0 0 0 0,-1-1 0 0 0,0 0 0 0 0,0 0 0 0 0,0 0 1 0 0,0-1-1 0 0,0 0 0 0 0,-1 0 0 0 0,7-6 0 0 0,-10 7-11 0 0,1 0 0 0 0,-1 0 0 0 0,0 0-1 0 0,0 0 1 0 0,0 0 0 0 0,0-1 0 0 0,-1 1-1 0 0,1 0 1 0 0,-1-1 0 0 0,0 1 0 0 0,0-1 0 0 0,0 0-1 0 0,0 1 1 0 0,-1-1 0 0 0,1 0 0 0 0,-1 1-1 0 0,0-1 1 0 0,0 0 0 0 0,0 0 0 0 0,-1 1-1 0 0,1-1 1 0 0,-1 0 0 0 0,0 1 0 0 0,0-1 0 0 0,0 1-1 0 0,-1-1 1 0 0,-1-3 0 0 0,-2-3-24 0 0,-1 1 0 0 0,0 1 0 0 0,0-1 0 0 0,-1 1 0 0 0,0 0 0 0 0,0 0 0 0 0,0 1 0 0 0,-14-10 0 0 0,-9-6-184 0 0,-2 2 1 0 0,0 1-1 0 0,-2 2 0 0 0,0 1 1 0 0,-63-21-1 0 0,91 36-35 0 0,-1 0-1 0 0,1 0 1 0 0,-1 1 0 0 0,0 0-1 0 0,0 0 1 0 0,1 0-1 0 0,-11 1 1 0 0,16 1 20 0 0,-1-1 0 0 0,0 0 0 0 0,1 0 0 0 0,-1 1 0 0 0,1-1 0 0 0,-1 1 1 0 0,1 0-1 0 0,-1-1 0 0 0,1 1 0 0 0,-1 0 0 0 0,1 0 0 0 0,0 0 0 0 0,-1 0 0 0 0,1 0 0 0 0,-1 1 1 0 0,1-1-206 0 0,0 1 1 0 0,0-1-1 0 0,0 1 1 0 0,0-1 0 0 0,1 1-1 0 0,-1 0 1 0 0,1-1 0 0 0,-1 1-1 0 0,1 0 1 0 0,0-1-1 0 0,-1 1 1 0 0,1 0 0 0 0,0 0-1 0 0,0-1 1 0 0,0 1 0 0 0,0 0-1 0 0,1 1 1 0 0,1 11-4664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1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7929 0 0,'0'0'8336'0'0,"13"-4"-6879"0"0,39-15-376 0 0,-50 19-1037 0 0,-1-1 0 0 0,0 1 1 0 0,1 0-1 0 0,-1-1 0 0 0,1 1 0 0 0,-1 0 0 0 0,0 0 0 0 0,1 0 1 0 0,-1 0-1 0 0,1 0 0 0 0,-1 1 0 0 0,1-1 0 0 0,-1 0 0 0 0,3 1 1 0 0,-3 0-19 0 0,0-1 0 0 0,-1 1 1 0 0,1 0-1 0 0,0 0 0 0 0,0-1 1 0 0,0 1-1 0 0,-1 0 0 0 0,1 0 1 0 0,0 0-1 0 0,-1 0 0 0 0,2 1 1 0 0,0 2 73 0 0,15 20 542 0 0,22 43 0 0 0,-28-46-421 0 0,0-1 0 0 0,2-1 1 0 0,29 36-1 0 0,-31-42-128 0 0,1-2-1 0 0,1 0 1 0 0,-1 0-1 0 0,2-1 1 0 0,0-1 0 0 0,0 0-1 0 0,21 9 1 0 0,-28-15-18 0 0,1 0 1 0 0,-1-1-1 0 0,1 0 1 0 0,-1 0-1 0 0,1 0 1 0 0,0-1-1 0 0,-1 0 1 0 0,1-1 0 0 0,0 0-1 0 0,0 0 1 0 0,0-1-1 0 0,0 1 1 0 0,-1-2-1 0 0,1 1 1 0 0,0-1-1 0 0,-1 0 1 0 0,14-7 0 0 0,-13 5-51 0 0,0 0 1 0 0,0-1 0 0 0,0 0 0 0 0,0 0 0 0 0,-1-1 0 0 0,0 0 0 0 0,0-1 0 0 0,0 0 0 0 0,-1 0 0 0 0,0 0 0 0 0,-1 0 0 0 0,1-1 0 0 0,-1 0 0 0 0,-1 0 0 0 0,0-1 0 0 0,0 1 0 0 0,0-1 0 0 0,-1 0-1 0 0,-1 0 1 0 0,1 0 0 0 0,-1 0 0 0 0,1-18 0 0 0,-3 13-162 0 0,0-1 0 0 0,-1 1 1 0 0,0-1-1 0 0,-5-20 0 0 0,5 29-94 0 0,-1 0 1 0 0,0 0-1 0 0,0 1 0 0 0,0-1 1 0 0,-1 0-1 0 0,0 1 0 0 0,0 0 1 0 0,0-1-1 0 0,-1 1 0 0 0,1 1 1 0 0,-1-1-1 0 0,0 0 1 0 0,-6-3-1 0 0,-5-1-1936 0 0,6 6-441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1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228 267 11221 0 0,'0'0'4226'0'0,"7"-15"-2879"0"0,0-2-962 0 0,0 3 12 0 0,0 0 0 0 0,-2-1 0 0 0,0 1-1 0 0,6-29 1 0 0,-10 39-325 0 0,-1 1 0 0 0,1-1 0 0 0,-1 1 0 0 0,0-1 0 0 0,0 0 0 0 0,0 1 0 0 0,-1-1 1 0 0,1 0-1 0 0,-1 1 0 0 0,0-1 0 0 0,0 1 0 0 0,-2-4 0 0 0,2 5-56 0 0,0 0 0 0 0,0 0 0 0 0,-1 0 0 0 0,1 0 0 0 0,-1 0 0 0 0,0 1 1 0 0,1-1-1 0 0,-1 1 0 0 0,0-1 0 0 0,0 1 0 0 0,0-1 0 0 0,0 1 0 0 0,0 0 0 0 0,0 0 0 0 0,0 0 0 0 0,-1 0 1 0 0,1 1-1 0 0,0-1 0 0 0,-4 0 0 0 0,-3-1-15 0 0,1 1-1 0 0,0 0 1 0 0,-1 1 0 0 0,1 0-1 0 0,0 0 1 0 0,-1 1 0 0 0,1 0-1 0 0,0 1 1 0 0,-1-1 0 0 0,1 2-1 0 0,0-1 1 0 0,0 1 0 0 0,0 0-1 0 0,1 1 1 0 0,-1 0 0 0 0,1 0 0 0 0,0 0-1 0 0,0 1 1 0 0,0 0 0 0 0,1 1-1 0 0,0-1 1 0 0,0 1 0 0 0,0 0-1 0 0,1 1 1 0 0,-1-1 0 0 0,2 1-1 0 0,-1 0 1 0 0,1 1 0 0 0,0-1-1 0 0,0 1 1 0 0,-3 12 0 0 0,4-10-5 0 0,1-1 0 0 0,0 1 0 0 0,1 0 0 0 0,0-1 0 0 0,0 1 0 0 0,1 0 0 0 0,1 0 0 0 0,-1 0 0 0 0,2-1 0 0 0,-1 1 0 0 0,1 0 0 0 0,1-1 0 0 0,0 0 0 0 0,5 13 0 0 0,-3-12-22 0 0,0 0 0 0 0,1-1 0 0 0,0 0 0 0 0,1 0 0 0 0,0 0 0 0 0,0-1 0 0 0,1 0 0 0 0,0 0 0 0 0,0-1 0 0 0,1 0 0 0 0,0-1 0 0 0,15 9 0 0 0,-11-8-74 0 0,0-1 0 0 0,0 0-1 0 0,0-1 1 0 0,1 0 0 0 0,0-1 0 0 0,25 3 0 0 0,-32-6 70 0 0,0 0-1 0 0,-1 0 1 0 0,1-1 0 0 0,0-1-1 0 0,0 1 1 0 0,0-1 0 0 0,-1 0-1 0 0,1 0 1 0 0,0-1 0 0 0,-1 0-1 0 0,1 0 1 0 0,-1-1-1 0 0,0 0 1 0 0,0 0 0 0 0,0 0-1 0 0,8-6 1 0 0,4-8 67 0 0,0-1 0 0 0,-1 0-1 0 0,-1-2 1 0 0,21-31 0 0 0,13-16 192 0 0,-37 51-91 0 0,1 1 0 0 0,0 0 0 0 0,27-20 0 0 0,-34 30-104 0 0,1 0 1 0 0,-1 0-1 0 0,1 0 0 0 0,0 1 0 0 0,0 1 0 0 0,1-1 0 0 0,-1 1 0 0 0,1 1 1 0 0,-1 0-1 0 0,17-3 0 0 0,-15 4-30 0 0,-1 1 0 0 0,1 0 1 0 0,-1 0-1 0 0,0 1 0 0 0,1 0 0 0 0,-1 1 0 0 0,0 0 1 0 0,0 0-1 0 0,0 1 0 0 0,0 0 0 0 0,-1 1 1 0 0,1-1-1 0 0,-1 2 0 0 0,0-1 0 0 0,0 1 0 0 0,0 1 1 0 0,-1-1-1 0 0,1 1 0 0 0,-1 1 0 0 0,-1-1 1 0 0,1 1-1 0 0,-1 0 0 0 0,5 9 0 0 0,-7-10-14 0 0,-1-1 0 0 0,1 1 0 0 0,-1 1 0 0 0,-1-1 0 0 0,1 0 0 0 0,-1 1 0 0 0,-1-1-1 0 0,1 1 1 0 0,-1 0 0 0 0,0 0 0 0 0,0-1 0 0 0,-1 9 0 0 0,0-10 29 0 0,-1-1 0 0 0,1 1 0 0 0,-1-1-1 0 0,0 1 1 0 0,0-1 0 0 0,-1 1 0 0 0,1-1 0 0 0,-1 0 0 0 0,0 0-1 0 0,0 1 1 0 0,0-1 0 0 0,-1-1 0 0 0,0 1 0 0 0,1 0 0 0 0,-1-1-1 0 0,-1 1 1 0 0,1-1 0 0 0,-6 5 0 0 0,6-5 123 0 0,-1-1-1 0 0,1 1 1 0 0,-1-1 0 0 0,1 0-1 0 0,-1 0 1 0 0,0 0 0 0 0,0 0-1 0 0,0-1 1 0 0,0 1 0 0 0,0-1-1 0 0,0 0 1 0 0,0 0 0 0 0,0-1-1 0 0,0 1 1 0 0,-1-1 0 0 0,1 0-1 0 0,-8-1 1 0 0,11 1-101 0 0,0-1 1 0 0,0 1-1 0 0,0-1 0 0 0,0 0 1 0 0,0 1-1 0 0,1-1 0 0 0,-1 0 1 0 0,0 1-1 0 0,0-1 0 0 0,1 0 1 0 0,-1 0-1 0 0,0 0 0 0 0,1 0 1 0 0,-1 1-1 0 0,1-1 0 0 0,-1 0 1 0 0,1 0-1 0 0,0 0 0 0 0,-1 0 1 0 0,1 0-1 0 0,0 0 0 0 0,-1-2 1 0 0,-1-25 351 0 0,2 22-375 0 0,1 0 0 0 0,0 0 0 0 0,1 0 0 0 0,-1 0 0 0 0,1 0 0 0 0,0 0-1 0 0,1 0 1 0 0,-1 1 0 0 0,1-1 0 0 0,0 1 0 0 0,1 0 0 0 0,5-8 0 0 0,7-6-30 0 0,30-29 1 0 0,-44 47 12 0 0,119-100-128 0 0,-27 25-773 0 0,-93 75 867 0 0,6-4-406 0 0,0-1-1 0 0,-1-1 1 0 0,0 1-1 0 0,0-1 1 0 0,9-14 0 0 0,-14 21 345 0 0,-1-1-1 0 0,0 1 1 0 0,0 0 0 0 0,0-1 0 0 0,1 1 0 0 0,-1 0 0 0 0,0-1 0 0 0,0 1 0 0 0,0 0 0 0 0,0-1 0 0 0,0 1 0 0 0,1 0 0 0 0,-1-1-1 0 0,0 1 1 0 0,0-1 0 0 0,0 1 0 0 0,0 0 0 0 0,0-1 0 0 0,0 1 0 0 0,0 0 0 0 0,-1-1 0 0 0,1 1 0 0 0,0-1 0 0 0,0 1 0 0 0,0 0 0 0 0,0-1-1 0 0,0 1 1 0 0,0 0 0 0 0,-1-1 0 0 0,1 1 0 0 0,0 0 0 0 0,0-1 0 0 0,-1 1 0 0 0,1 0 0 0 0,0 0 0 0 0,0-1 0 0 0,-1 1 0 0 0,1 0-1 0 0,-19-4-5998 0 0,-4 2 698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3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80 642 7537 0 0,'0'0'9889'0'0,"-1"12"-9228"0"0,0 0-513 0 0,-12 190 1651 0 0,11 13-884 0 0,2-149-533 0 0,0-70-83 0 0,-1 0 0 0 0,0 0 0 0 0,0-1 0 0 0,0 1-1 0 0,0 0 1 0 0,-4-6 0 0 0,-2-8-139 0 0,-6-34-121 0 0,2 0 0 0 0,2 0 0 0 0,2-1 0 0 0,3 0-1 0 0,3-60 1 0 0,36-264-49 0 0,-30 343 5 0 0,16-89-101 0 0,-17 110 92 0 0,-1 0 1 0 0,2 1 0 0 0,0 0-1 0 0,0-1 1 0 0,1 2 0 0 0,0-1-1 0 0,11-13 1 0 0,-12 18-5 0 0,1 1 0 0 0,0 0 0 0 0,1 1 0 0 0,-1-1 0 0 0,1 1 0 0 0,0 1 0 0 0,0-1 0 0 0,1 1 0 0 0,-1 0 0 0 0,1 1 0 0 0,0 0 0 0 0,0 0 0 0 0,13-3 0 0 0,-6 3-8 0 0,0 1-1 0 0,0 0 1 0 0,0 1-1 0 0,0 1 0 0 0,0 0 1 0 0,26 4-1 0 0,-33-3 14 0 0,0 1 1 0 0,0-1-1 0 0,0 2 0 0 0,0-1 0 0 0,0 1 0 0 0,0 1 1 0 0,-1-1-1 0 0,1 1 0 0 0,-1 0 0 0 0,0 1 0 0 0,0 0 1 0 0,-1 0-1 0 0,1 0 0 0 0,-1 1 0 0 0,-1 0 0 0 0,1 0 1 0 0,-1 1-1 0 0,0 0 0 0 0,0-1 0 0 0,-1 2 0 0 0,0-1 1 0 0,0 0-1 0 0,0 1 0 0 0,-1 0 0 0 0,3 11 0 0 0,-3-5 13 0 0,-1 0-1 0 0,-1 0 1 0 0,0 0-1 0 0,-1 0 1 0 0,0 0-1 0 0,-2 0 1 0 0,1-1-1 0 0,-1 1 0 0 0,-1 0 1 0 0,-1 0-1 0 0,-8 21 1 0 0,-6 6 31 0 0,-1-2 0 0 0,-34 51 0 0 0,2-5-1 0 0,45-73 26 0 0,0 0 0 0 0,-7 22 0 0 0,12-29-42 0 0,-1 0 0 0 0,1 0 0 0 0,0 0 0 0 0,1 0 0 0 0,-1 0 0 0 0,1 1 0 0 0,0-1 0 0 0,0 0 0 0 0,2 10 0 0 0,-1-13-2 0 0,0-1 0 0 0,-1 1 0 0 0,1 0 0 0 0,0 0 0 0 0,0 0 0 0 0,0-1-1 0 0,0 1 1 0 0,1 0 0 0 0,-1-1 0 0 0,0 1 0 0 0,1-1 0 0 0,-1 0 0 0 0,0 1 0 0 0,1-1 0 0 0,0 0 0 0 0,-1 0 0 0 0,1 0-1 0 0,0 0 1 0 0,0 0 0 0 0,-1 0 0 0 0,1-1 0 0 0,0 1 0 0 0,2 0 0 0 0,6 1 46 0 0,1 0 1 0 0,-1 0-1 0 0,14 0 1 0 0,-5-1-43 0 0,14 3-19 0 0,-1 1 0 0 0,-1 1 0 0 0,43 14 0 0 0,-64-17 4 0 0,-1 1 0 0 0,0 0-1 0 0,0 0 1 0 0,0 1-1 0 0,-1 0 1 0 0,1 0-1 0 0,-1 1 1 0 0,-1 0-1 0 0,1 0 1 0 0,-1 1-1 0 0,0 0 1 0 0,0 1-1 0 0,-1-1 1 0 0,0 1-1 0 0,7 13 1 0 0,-11-17 12 0 0,1 1-1 0 0,-2 0 1 0 0,1-1 0 0 0,0 1-1 0 0,-1 0 1 0 0,0-1 0 0 0,0 1-1 0 0,0 0 1 0 0,-1 0 0 0 0,0 0-1 0 0,0 0 1 0 0,0 0 0 0 0,0 0-1 0 0,-1 0 1 0 0,0 0 0 0 0,0 0 0 0 0,0-1-1 0 0,-1 1 1 0 0,1 0 0 0 0,-1-1-1 0 0,0 1 1 0 0,0-1 0 0 0,-1 1-1 0 0,0-1 1 0 0,1 0 0 0 0,-1 0-1 0 0,-1 0 1 0 0,1-1 0 0 0,0 1 0 0 0,-8 5-1 0 0,1-2-5 0 0,1-1 0 0 0,-1 0 0 0 0,-1 0-1 0 0,1-1 1 0 0,-1 0 0 0 0,0-1 0 0 0,0 0 0 0 0,-1-1 0 0 0,-20 4-1 0 0,-4-3-1009 0 0,-66-1 0 0 0,88-3 598 0 0,-34-3-1256 0 0,43 3 1212 0 0,1-1 0 0 0,0 0 0 0 0,0 0 0 0 0,0 0 0 0 0,0 0 0 0 0,1-1 0 0 0,-1 0 0 0 0,0 0-1 0 0,-3-2 1 0 0,6 3 160 0 0,0 1-1 0 0,1-1 1 0 0,-1 1-1 0 0,0-1 1 0 0,1 1-1 0 0,-1-1 1 0 0,1 0-1 0 0,-1 1 1 0 0,0-1 0 0 0,1 0-1 0 0,0 1 1 0 0,-1-1-1 0 0,1 0 1 0 0,-1-1-1 0 0,-1-19-5677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11717 0 0,'0'0'8823'0'0,"16"8"-8101"0"0,48 33-115 0 0,-60-38-552 0 0,0 1 0 0 0,0-1 0 0 0,-1 1 0 0 0,0-1-1 0 0,1 1 1 0 0,-1 0 0 0 0,-1 1 0 0 0,1-1 0 0 0,-1 0 0 0 0,1 1-1 0 0,-1-1 1 0 0,0 1 0 0 0,2 9 0 0 0,0-1 46 0 0,18 52 120 0 0,-3 1-1 0 0,-2 2 1 0 0,11 107-1 0 0,-25-148-605 0 0,-2-1-1 0 0,-2 48 0 0 0,0-70 202 0 0,0 1 0 0 0,0 0 0 0 0,-1-1 0 0 0,1 1 0 0 0,-1-1 0 0 0,0 0 0 0 0,-5 8 0 0 0,6-10-130 0 0,0-1-1 0 0,-1 1 1 0 0,1 0 0 0 0,-1 0 0 0 0,1-1-1 0 0,-1 1 1 0 0,0-1 0 0 0,-2 2-1 0 0,3-2-152 0 0,0-1 0 0 0,0 1 0 0 0,0-1 0 0 0,0 0-1 0 0,-1 1 1 0 0,1-1 0 0 0,0 0 0 0 0,0 1 0 0 0,0-1 0 0 0,-1 0-1 0 0,1 0 1 0 0,0 0 0 0 0,0 0 0 0 0,0 0 0 0 0,-1 0-1 0 0,0-1 1 0 0,-8-3-5129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13149 0 0,'0'0'8801'0'0,"13"18"-8339"0"0,40 57-94 0 0,-51-70-342 0 0,1 0 0 0 0,-1 0-1 0 0,0 0 1 0 0,0 0 0 0 0,-1 0 0 0 0,1 0 0 0 0,-1 1-1 0 0,0-1 1 0 0,-1 0 0 0 0,1 1 0 0 0,-1-1-1 0 0,0 7 1 0 0,0 6 45 0 0,23 294-1700 0 0,-23-308 1389 0 0,0 0 0 0 0,1-1-1 0 0,-1 1 1 0 0,1-1 0 0 0,0 1-1 0 0,0-1 1 0 0,0 0 0 0 0,1 1-1 0 0,-1-1 1 0 0,1 0 0 0 0,0 0-1 0 0,2 4 1 0 0,-2-5-258 0 0,0 0 0 0 0,0-1-1 0 0,0 0 1 0 0,0 1 0 0 0,0-1 0 0 0,1 0 0 0 0,-1 0 0 0 0,0 0 0 0 0,1 0-1 0 0,-1 0 1 0 0,0-1 0 0 0,1 1 0 0 0,-1-1 0 0 0,1 1 0 0 0,-1-1 0 0 0,1 0 0 0 0,-1 0-1 0 0,1 0 1 0 0,2-1 0 0 0,25-1-5768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405 515 4376 0 0,'0'0'3979'0'0,"7"-14"-1858"0"0,2-2-1523 0 0,-1 2 62 0 0,-1 0 0 0 0,0 0 0 0 0,-1-1-1 0 0,5-18 1 0 0,-7 19-160 0 0,-1 0 0 0 0,0 0 1 0 0,-1 0-1 0 0,-1-1 0 0 0,0 1 0 0 0,-1-1 0 0 0,0 1 0 0 0,-4-21 0 0 0,2 28-352 0 0,1 0-1 0 0,-1 1 1 0 0,0-1 0 0 0,0 0-1 0 0,-1 1 1 0 0,0-1 0 0 0,0 1-1 0 0,-1 0 1 0 0,1 0 0 0 0,-1 0-1 0 0,-1 1 1 0 0,1-1 0 0 0,-1 1-1 0 0,0 0 1 0 0,0 1 0 0 0,0-1-1 0 0,-1 1 1 0 0,1 0 0 0 0,-9-4-1 0 0,4 3-56 0 0,0 1-1 0 0,-1 0 1 0 0,0 1-1 0 0,0 0 1 0 0,0 0-1 0 0,0 1 1 0 0,0 1 0 0 0,0 0-1 0 0,-1 1 1 0 0,1 0-1 0 0,0 0 1 0 0,0 1-1 0 0,-1 1 1 0 0,1 0-1 0 0,0 0 1 0 0,0 1-1 0 0,1 1 1 0 0,-1 0-1 0 0,1 0 1 0 0,-16 9-1 0 0,16-7-80 0 0,0-1 1 0 0,0 2-1 0 0,1-1 0 0 0,0 2 0 0 0,0-1 0 0 0,1 1 0 0 0,0 0 1 0 0,1 1-1 0 0,-1-1 0 0 0,2 2 0 0 0,-1-1 0 0 0,1 1 0 0 0,0 0 0 0 0,1 0 1 0 0,1 1-1 0 0,-1-1 0 0 0,2 1 0 0 0,-1 0 0 0 0,2 0 0 0 0,-3 14 1 0 0,4-17-12 0 0,1 0 0 0 0,0 0 0 0 0,0 0 0 0 0,0 0 0 0 0,1 0 0 0 0,1 0 0 0 0,-1-1 0 0 0,1 1 0 0 0,0 0 0 0 0,1 0 0 0 0,5 10 0 0 0,-5-12 5 0 0,1-1 0 0 0,-1 0 0 0 0,1 0 0 0 0,1 0 0 0 0,-1 0 0 0 0,1 0 0 0 0,-1-1 0 0 0,1 0 0 0 0,1 0 0 0 0,-1 0 0 0 0,0-1 0 0 0,1 1 0 0 0,0-1 0 0 0,11 4 0 0 0,-7-4-22 0 0,0 0 1 0 0,1 0 0 0 0,0-1-1 0 0,-1 0 1 0 0,1-1 0 0 0,0 0-1 0 0,0-1 1 0 0,0 0-1 0 0,0 0 1 0 0,0-2 0 0 0,-1 1-1 0 0,1-1 1 0 0,0-1 0 0 0,-1 0-1 0 0,0 0 1 0 0,1-1 0 0 0,11-6-1 0 0,-9 3 30 0 0,0-1 0 0 0,-1 0-1 0 0,0-1 1 0 0,0 0-1 0 0,-1-1 1 0 0,0 0 0 0 0,-1-1-1 0 0,0 0 1 0 0,-1 0-1 0 0,0-1 1 0 0,0-1 0 0 0,6-14-1 0 0,-3 8 177 0 0,-10 34-462 0 0,-2 18 258 0 0,1 0 1 0 0,10 62-1 0 0,-9-85-42 0 0,0-1 0 0 0,1 0 0 0 0,0 0 1 0 0,0 0-1 0 0,1 0 0 0 0,0 0 0 0 0,1-1 0 0 0,0 0 0 0 0,0 0 0 0 0,1 0 0 0 0,0-1 0 0 0,0 1 1 0 0,1-2-1 0 0,14 13 0 0 0,-18-17 1 0 0,0 0-1 0 0,0 0 1 0 0,0 0 0 0 0,0-1 0 0 0,0 1 0 0 0,1-1 0 0 0,-1 0 0 0 0,0 0 0 0 0,1 0-1 0 0,-1 0 1 0 0,1-1 0 0 0,-1 1 0 0 0,1-1 0 0 0,6 0 0 0 0,-4-1-14 0 0,-1 0 1 0 0,1-1-1 0 0,-1 1 1 0 0,1-1-1 0 0,-1 0 1 0 0,0 0-1 0 0,1 0 0 0 0,6-6 1 0 0,5-4-41 0 0,-1 0 0 0 0,-1-1 1 0 0,0-1-1 0 0,14-17 0 0 0,10-14 105 0 0,48-72 0 0 0,23-57 132 0 0,-44 66 14 0 0,-60 98-129 0 0,32-45 200 0 0,-34 49-157 0 0,0 1 0 0 0,1 0 0 0 0,0 0 0 0 0,0 0 0 0 0,0 1 0 0 0,0 0 0 0 0,9-5 0 0 0,-12 8-40 0 0,1-1 0 0 0,-1 1 0 0 0,1 1 0 0 0,-1-1 0 0 0,1 0 1 0 0,0 1-1 0 0,-1-1 0 0 0,1 1 0 0 0,0 0 0 0 0,0 0 0 0 0,-1 0 1 0 0,1 0-1 0 0,0 0 0 0 0,-1 1 0 0 0,1-1 0 0 0,0 1 0 0 0,-1 0 1 0 0,1 0-1 0 0,-1-1 0 0 0,1 2 0 0 0,-1-1 0 0 0,1 0 0 0 0,-1 1 1 0 0,0-1-1 0 0,3 3 0 0 0,4 3 27 0 0,1 2-1 0 0,-2 0 1 0 0,1 0 0 0 0,8 12-1 0 0,-13-16-2 0 0,19 25 121 0 0,-1 1 0 0 0,-1 1 0 0 0,-2 1 0 0 0,-1 0 0 0 0,-2 2 0 0 0,19 56 0 0 0,-32-80-86 0 0,0 1 0 0 0,0-1 0 0 0,-1 1 0 0 0,-1 0 0 0 0,0 0 0 0 0,0 0-1 0 0,-1 0 1 0 0,-2 13 0 0 0,1-20-58 0 0,0 0 0 0 0,0 0 0 0 0,-1 0 0 0 0,1-1 0 0 0,-1 1 0 0 0,0 0 0 0 0,-1-1-1 0 0,1 0 1 0 0,-1 1 0 0 0,0-1 0 0 0,0 0 0 0 0,0 0 0 0 0,0 0 0 0 0,-1-1 0 0 0,0 1 0 0 0,1-1-1 0 0,-1 0 1 0 0,0 0 0 0 0,-1 0 0 0 0,1-1 0 0 0,-7 3 0 0 0,1-1-34 0 0,0 0-1 0 0,0-1 1 0 0,-1-1 0 0 0,1 1-1 0 0,-1-2 1 0 0,-21 1 0 0 0,3-2-489 0 0,-39-5 0 0 0,-199-46-4071 0 0,176 30 1550 0 0,12 2-2201 0 0,-26-15-3376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4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 14545 0 0,'0'0'4393'0'0,"-23"-74"-4105"0"0,23 69-288 0 0,3 5-208 0 0,2 0-148 0 0,-4 5-424 0 0,-1 7-252 0 0,-3 5-197 0 0,-15-3-363 0 0,3 1-1068 0 0,-26-1-3132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102 305 9501 0 0,'0'0'5340'0'0,"-14"0"-4687"0"0,-10 0-329 0 0,-11 0 191 0 0,6-2 3036 0 0,152 5-1391 0 0,-72-4-1800 0 0,286-18 637 0 0,2-22-511 0 0,-132 15-324 0 0,1610-86 131 0 0,-1184 111-168 0 0,656-8-2 0 0,-1223 7-152 0 0,312-12-13 0 0,-365 14 30 0 0,76-9 52 0 0,-79 7-68 0 0,-1 0 0 0 0,0 0 0 0 0,0-1 0 0 0,0 0 0 0 0,0-1-1 0 0,16-8 1 0 0,-24 12-14 0 0,0-1-1 0 0,-1 1 1 0 0,1-1 0 0 0,0 1-1 0 0,0-1 1 0 0,-1 1-1 0 0,1-1 1 0 0,0 0-1 0 0,-1 1 1 0 0,1-1 0 0 0,-1 0-1 0 0,1 1 1 0 0,-1-1-1 0 0,1 0 1 0 0,-1 0 0 0 0,1 1-1 0 0,-1-1 1 0 0,0 0-1 0 0,1 0 1 0 0,-1 0-1 0 0,0 0 1 0 0,0 1 0 0 0,0-1-1 0 0,0 0 1 0 0,0 0-1 0 0,0 0 1 0 0,0 0-1 0 0,0-1 1 0 0,0 1-34 0 0,-1 0-1 0 0,1 0 1 0 0,-1 0 0 0 0,1 0-1 0 0,-1 0 1 0 0,0 0 0 0 0,1 0-1 0 0,-1 1 1 0 0,0-1 0 0 0,0 0-1 0 0,0 0 1 0 0,0 1-1 0 0,1-1 1 0 0,-1 1 0 0 0,0-1-1 0 0,0 1 1 0 0,0-1 0 0 0,0 1-1 0 0,0-1 1 0 0,0 1 0 0 0,-1 0-1 0 0,0-1 1 0 0,-16-1-980 0 0,-1 0 1 0 0,0 0-1 0 0,-22 3 0 0 0,17-1-227 0 0,-35 0-3130 0 0,-36 0-2280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4:5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168 136 13757 0 0,'-16'5'1342'0'0,"-55"16"-831"0"0,62-18-405 0 0,0 0 0 0 0,1 1 1 0 0,-14 7-1 0 0,18-8 46 0 0,0 0 1 0 0,0-1-1 0 0,1 2 1 0 0,0-1-1 0 0,-6 7 1 0 0,8-10-111 0 0,1 1 0 0 0,-1-1 0 0 0,1 1 1 0 0,-1 0-1 0 0,1-1 0 0 0,0 1 1 0 0,-1 0-1 0 0,1-1 0 0 0,0 1 0 0 0,-1 0 1 0 0,1-1-1 0 0,0 1 0 0 0,0 0 1 0 0,0 0-1 0 0,-1-1 0 0 0,1 1 0 0 0,0 0 1 0 0,0 0-1 0 0,0-1 0 0 0,0 1 1 0 0,0 0-1 0 0,1 0 0 0 0,-1-1 0 0 0,0 1 1 0 0,0 0-1 0 0,0 0 0 0 0,1-1 1 0 0,-1 1-1 0 0,0 0 0 0 0,1-1 0 0 0,-1 1 1 0 0,1 0-1 0 0,-1-1 0 0 0,0 1 1 0 0,1-1-1 0 0,-1 1 0 0 0,1-1 0 0 0,0 1 1 0 0,-1-1-1 0 0,1 1 0 0 0,-1-1 1 0 0,1 1-1 0 0,0-1 0 0 0,-1 0 0 0 0,1 1 1 0 0,1-1-1 0 0,4 3 170 0 0,1 0-1 0 0,-1-1 1 0 0,1 0 0 0 0,7 1-1 0 0,-9-2-54 0 0,35 6 202 0 0,1-2-1 0 0,0-2 1 0 0,60-3 0 0 0,-48 0-199 0 0,284-14 378 0 0,1-16-413 0 0,-71 6 45 0 0,1701-76 1814 0 0,-1941 99-1973 0 0,320-13 299 0 0,-4-26-81 0 0,-338 39-228 0 0,14-2 14 0 0,0-1 1 0 0,-1 0 0 0 0,1-1-1 0 0,30-14 1 0 0,-49 19-24 0 0,0 0 0 0 0,0 0 0 0 0,0 0 0 0 0,0 0 1 0 0,0 0-1 0 0,-1 0 0 0 0,1 0 0 0 0,0 0 0 0 0,0-1 0 0 0,0 1 0 0 0,0 0 0 0 0,0 0 0 0 0,0 0 1 0 0,0 0-1 0 0,0 0 0 0 0,-1 0 0 0 0,1 0 0 0 0,0 0 0 0 0,0-1 0 0 0,0 1 0 0 0,0 0 0 0 0,0 0 1 0 0,0 0-1 0 0,0 0 0 0 0,0 0 0 0 0,0 0 0 0 0,0-1 0 0 0,0 1 0 0 0,0 0 0 0 0,0 0 0 0 0,0 0 0 0 0,0 0 1 0 0,0 0-1 0 0,0 0 0 0 0,0-1 0 0 0,0 1 0 0 0,0 0 0 0 0,0 0 0 0 0,0 0 0 0 0,0 0 0 0 0,0 0 1 0 0,0-1-1 0 0,0 1 0 0 0,0 0 0 0 0,0 0 0 0 0,0 0 0 0 0,1 0 0 0 0,-1 0 0 0 0,0 0 0 0 0,0 0 1 0 0,0 0-1 0 0,0-1 0 0 0,0 1 0 0 0,0 0 0 0 0,0 0 0 0 0,0 0 0 0 0,1 0 0 0 0,-15-1-833 0 0,-4 4 58 0 0,0 1-1 0 0,0 1 1 0 0,1 1-1 0 0,0 0 0 0 0,-20 10 1 0 0,8-4-800 0 0,14-5 604 0 0,-45 15-7057 0 0,19-12-387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0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57 152 7705 0 0,'0'0'7770'0'0,"-9"20"-7225"0"0,1-5-409 0 0,2-4-23 0 0,0 0-1 0 0,1 1 1 0 0,1-1-1 0 0,0 1 1 0 0,0 0-1 0 0,1 1 1 0 0,0-1-1 0 0,1 1 0 0 0,0 20 1 0 0,2-3 135 0 0,2-1-1 0 0,1 0 1 0 0,2 0 0 0 0,10 39-1 0 0,-9-49-95 0 0,0-1-1 0 0,1 0 1 0 0,1-1 0 0 0,0 1-1 0 0,1-2 1 0 0,2 1-1 0 0,20 26 1 0 0,-26-38-92 0 0,0 1 0 0 0,1-1 1 0 0,-1 0-1 0 0,1 0 0 0 0,0-1 1 0 0,1 0-1 0 0,-1 0 0 0 0,1 0 1 0 0,-1-1-1 0 0,1 0 0 0 0,0 0 1 0 0,14 3-1 0 0,-14-5 12 0 0,-1 0 1 0 0,0 0-1 0 0,0-1 1 0 0,1 0-1 0 0,-1 0 0 0 0,0 0 1 0 0,0-1-1 0 0,1 0 1 0 0,-1 0-1 0 0,0-1 1 0 0,0 1-1 0 0,0-1 0 0 0,0-1 1 0 0,-1 1-1 0 0,11-7 1 0 0,-2-1-41 0 0,0 0 1 0 0,0-1 0 0 0,-1-1-1 0 0,-1 0 1 0 0,0-1 0 0 0,-1 0-1 0 0,0-1 1 0 0,-1 0-1 0 0,-1-1 1 0 0,0 0 0 0 0,-1 0-1 0 0,-1-1 1 0 0,8-21 0 0 0,-5 4 63 0 0,0 0-1 0 0,-3-1 1 0 0,-1 0 0 0 0,-1-1 0 0 0,0-57 0 0 0,-15-127 1343 0 0,9 211-1364 0 0,-1-11 322 0 0,4 17-277 0 0,3 9-186 0 0,60 127 261 0 0,39 70-164 0 0,-90-181-68 0 0,50 78-711 0 0,-48-78-595 0 0,2-1 0 0 0,23 25 1 0 0,-37-43 787 0 0,19 16-3242 0 0,-22-19 3001 0 0,1-1 1 0 0,-1 1-1 0 0,1 0 1 0 0,0 0-1 0 0,-1-1 0 0 0,1 1 1 0 0,0 0-1 0 0,3 0 1 0 0,6-3-6390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0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11265 0 0,'0'0'7755'0'0,"14"9"-6913"0"0,0 1-633 0 0,-5-5-98 0 0,0 1-1 0 0,-1 0 0 0 0,0 1 0 0 0,-1 0 0 0 0,1 0 1 0 0,-1 0-1 0 0,-1 1 0 0 0,10 13 0 0 0,13 28 695 0 0,35 82 1 0 0,-18-32-388 0 0,-40-89-330 0 0,-5-10-80 0 0,-1 0 0 0 0,0 0 0 0 0,0 0 0 0 0,0 0 0 0 0,0 0 0 0 0,0 0-1 0 0,0 0 1 0 0,0 0 0 0 0,1 0 0 0 0,-1 0 0 0 0,0 0 0 0 0,0 0 0 0 0,0 0 0 0 0,0 0-1 0 0,0 0 1 0 0,0 0 0 0 0,0 0 0 0 0,1 0 0 0 0,-1 0 0 0 0,0 0 0 0 0,0 0-1 0 0,0 0 1 0 0,0 0 0 0 0,0 0 0 0 0,0-1 0 0 0,0 1 0 0 0,0 0 0 0 0,1 0 0 0 0,-1 0-1 0 0,0 0 1 0 0,0 0 0 0 0,0 0 0 0 0,0 0 0 0 0,0 0 0 0 0,0 0 0 0 0,0 0-1 0 0,0-1 1 0 0,0 1 0 0 0,0 0 0 0 0,0 0 0 0 0,0 0 0 0 0,0 0 0 0 0,3-22 743 0 0,-2 10-699 0 0,22-116 37 0 0,48-151-1 0 0,-68 269-57 0 0,0-1-1 0 0,2 1 1 0 0,-1 0 0 0 0,1 0 0 0 0,11-17-1 0 0,-14 25-22 0 0,0 0 0 0 0,0 0-1 0 0,-1 0 1 0 0,1 0-1 0 0,1 0 1 0 0,-1 0 0 0 0,0 0-1 0 0,0 1 1 0 0,1-1-1 0 0,-1 1 1 0 0,1-1 0 0 0,-1 1-1 0 0,1 0 1 0 0,-1 0-1 0 0,1 0 1 0 0,0 1 0 0 0,0-1-1 0 0,-1 1 1 0 0,1-1-1 0 0,0 1 1 0 0,0 0 0 0 0,0 0-1 0 0,0 0 1 0 0,-1 0-1 0 0,1 1 1 0 0,0-1 0 0 0,4 2-1 0 0,-3 0 1 0 0,1 0 0 0 0,-1 0 1 0 0,0 0-1 0 0,0 1 0 0 0,-1-1 0 0 0,1 1 0 0 0,0 0 0 0 0,-1 0 0 0 0,0 0 0 0 0,6 7 0 0 0,1 4 18 0 0,14 22 0 0 0,-12-15-39 0 0,-1 1-1 0 0,-1 1 1 0 0,12 37-1 0 0,12 74-1405 0 0,-24-89 12 0 0,-9-39 948 0 0,1 0 1 0 0,0 0 0 0 0,0-1-1 0 0,0 1 1 0 0,1-1-1 0 0,-1 1 1 0 0,6 6 0 0 0,-6-10-192 0 0,0 1 1 0 0,0-1-1 0 0,0 0 1 0 0,0 0-1 0 0,1 0 0 0 0,-1 0 1 0 0,0-1-1 0 0,1 1 1 0 0,0-1-1 0 0,-1 1 1 0 0,1-1-1 0 0,0 0 1 0 0,-1 0-1 0 0,1 0 1 0 0,0 0-1 0 0,0-1 0 0 0,5 1 1 0 0,21 0-6149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0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338 640 1696 0 0,'0'0'7020'0'0,"4"-12"-4108"0"0,15-44-1067 0 0,-17 49-1487 0 0,0 0 0 0 0,-1 0 1 0 0,0 0-1 0 0,0 0 0 0 0,-1 0 1 0 0,0 0-1 0 0,0 0 0 0 0,0 0 1 0 0,-1 0-1 0 0,0 0 0 0 0,-1 0 1 0 0,-3-11-1 0 0,3 12-248 0 0,0 1 0 0 0,0-1 0 0 0,0 0 1 0 0,-1 1-1 0 0,0-1 0 0 0,0 1 0 0 0,0 0 0 0 0,-1 0 0 0 0,0 0 0 0 0,0 1 1 0 0,0-1-1 0 0,0 1 0 0 0,-1 0 0 0 0,0 0 0 0 0,0 0 0 0 0,0 1 0 0 0,0 0 1 0 0,0 0-1 0 0,-1 0 0 0 0,1 0 0 0 0,-1 1 0 0 0,0 0 0 0 0,0 0 0 0 0,0 1 1 0 0,0 0-1 0 0,0 0 0 0 0,0 0 0 0 0,0 1 0 0 0,0-1 0 0 0,0 2 0 0 0,0-1 1 0 0,-1 1-1 0 0,1-1 0 0 0,-10 4 0 0 0,6-1-31 0 0,1 1 1 0 0,-1 0-1 0 0,1 0 0 0 0,0 0 1 0 0,0 1-1 0 0,1 1 1 0 0,0-1-1 0 0,0 2 0 0 0,0-1 1 0 0,0 1-1 0 0,1 0 0 0 0,0 0 1 0 0,-7 12-1 0 0,6-9-31 0 0,1 1 0 0 0,1-1 0 0 0,0 2 0 0 0,0-1 0 0 0,1 1 0 0 0,1-1-1 0 0,0 1 1 0 0,0 0 0 0 0,2 1 0 0 0,-3 16 0 0 0,4-17-44 0 0,0 1-1 0 0,1-1 1 0 0,0 1-1 0 0,2-1 0 0 0,-1 1 1 0 0,1-1-1 0 0,1 0 1 0 0,7 22-1 0 0,-6-24 3 0 0,1-1-1 0 0,0 1 1 0 0,0-1-1 0 0,1 1 1 0 0,1-2-1 0 0,-1 1 1 0 0,1-1 0 0 0,1 0-1 0 0,-1 0 1 0 0,13 8-1 0 0,-13-10 1 0 0,1 0 0 0 0,1-1 0 0 0,-1 0 0 0 0,1-1 0 0 0,0 0 0 0 0,0 0 0 0 0,0-1 0 0 0,0 0 0 0 0,1-1 1 0 0,-1 0-1 0 0,1 0 0 0 0,11 0 0 0 0,-13-2 1 0 0,-1 0-1 0 0,0 0 1 0 0,1-1 0 0 0,-1 0 0 0 0,0 0 0 0 0,0-1 0 0 0,0 0 0 0 0,0 0 0 0 0,0-1 0 0 0,0 1 0 0 0,0-2 0 0 0,-1 1 0 0 0,1-1-1 0 0,-1 0 1 0 0,0 0 0 0 0,9-8 0 0 0,-6 2 4 0 0,0-1 0 0 0,0 0 0 0 0,-1-1 0 0 0,0 1 0 0 0,-1-1 0 0 0,0-1 0 0 0,-1 1 0 0 0,8-24 0 0 0,-2-3 35 0 0,12-69 0 0 0,-14 40-41 0 0,2-74 0 0 0,-10-67-12 0 0,-5 135 136 0 0,2 66-98 0 0,0-1-1 0 0,-1 0 1 0 0,0 1-1 0 0,0-1 1 0 0,-7-15-1 0 0,8 24-25 0 0,1-1-1 0 0,0 1 0 0 0,0 0 0 0 0,0-1 1 0 0,0 1-1 0 0,-1-1 0 0 0,1 1 0 0 0,0 0 1 0 0,0-1-1 0 0,-1 1 0 0 0,1 0 0 0 0,0 0 1 0 0,0-1-1 0 0,-1 1 0 0 0,1 0 1 0 0,0-1-1 0 0,-1 1 0 0 0,1 0 0 0 0,0 0 1 0 0,-1 0-1 0 0,1 0 0 0 0,-1-1 0 0 0,1 1 1 0 0,0 0-1 0 0,-1 0 0 0 0,1 0 0 0 0,-1 0 1 0 0,1 0-1 0 0,0 0 0 0 0,-1 0 1 0 0,1 0-1 0 0,-1 0 0 0 0,1 0 0 0 0,0 0 1 0 0,-1 0-1 0 0,1 0 0 0 0,-1 0 0 0 0,1 1 1 0 0,0-1-1 0 0,-1 0 0 0 0,1 0 0 0 0,-1 0 1 0 0,1 1-1 0 0,0-1 0 0 0,-1 0 1 0 0,1 0-1 0 0,0 1 0 0 0,0-1 0 0 0,-1 0 1 0 0,1 1-1 0 0,0-1 0 0 0,0 0 0 0 0,-1 1 1 0 0,1-1-1 0 0,0 0 0 0 0,0 1 0 0 0,0-1 1 0 0,-1 0-1 0 0,1 1 0 0 0,-4 8-2 0 0,1 0 0 0 0,0-1 0 0 0,0 1 0 0 0,1 0 0 0 0,-1 10-1 0 0,-4 51 32 0 0,5-51-13 0 0,-2 40 15 0 0,3 1 0 0 0,13 111 0 0 0,-6-126-636 0 0,3 0 0 0 0,2-1 1 0 0,1 0-1 0 0,26 58 0 0 0,-33-91 11 0 0,0 0 0 0 0,1 0 1 0 0,1-1-1 0 0,-1 1 1 0 0,12 11-1 0 0,-14-18-85 0 0,1 1 0 0 0,-1-1 0 0 0,1 0 0 0 0,0-1 0 0 0,7 5 0 0 0,-8-6-160 0 0,0 0 1 0 0,0 0-1 0 0,0-1 0 0 0,0 1 0 0 0,0-1 0 0 0,0 0 1 0 0,0 0-1 0 0,8 0 0 0 0,24-4-5903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09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125 235 9293 0 0,'0'0'9671'0'0,"1"-3"-9438"0"0,2-6-66 0 0,0 10 50 0 0,3 19 256 0 0,0 4-140 0 0,-3-15-284 0 0,1 0 0 0 0,0 0 0 0 0,1-1 1 0 0,0 0-1 0 0,1 0 0 0 0,-1 0 0 0 0,9 7 0 0 0,-10-10-36 0 0,0-1 1 0 0,0 0-1 0 0,1-1 1 0 0,-1 1-1 0 0,1-1 1 0 0,0 0-1 0 0,0 0 0 0 0,0 0 1 0 0,0-1-1 0 0,1 0 1 0 0,-1 0-1 0 0,1 0 0 0 0,6 1 1 0 0,-10-3-4 0 0,1 0 1 0 0,-1 1-1 0 0,1-1 1 0 0,0 0-1 0 0,-1-1 1 0 0,1 1-1 0 0,-1 0 1 0 0,1-1-1 0 0,-1 0 1 0 0,1 1-1 0 0,-1-1 1 0 0,1 0-1 0 0,-1 0 1 0 0,0 0-1 0 0,3-2 1 0 0,-1 0 0 0 0,-1 0 1 0 0,0 1-1 0 0,0-1 1 0 0,0 0-1 0 0,0-1 1 0 0,0 1-1 0 0,0-1 0 0 0,2-5 1 0 0,0 1 11 0 0,-1-1-1 0 0,0 0 1 0 0,-1 0 0 0 0,0 0 0 0 0,0 0 0 0 0,-1 0-1 0 0,2-15 1 0 0,-3 14-13 0 0,-1-1 0 0 0,0 1 0 0 0,0-1-1 0 0,-1 1 1 0 0,0 0 0 0 0,-1-1 0 0 0,0 1 0 0 0,-1 0-1 0 0,-7-18 1 0 0,6 20-8 0 0,0 1-1 0 0,0 0 0 0 0,0 0 1 0 0,-1 1-1 0 0,0 0 0 0 0,0-1 1 0 0,-1 1-1 0 0,0 1 0 0 0,0-1 1 0 0,0 1-1 0 0,0 0 0 0 0,-1 1 1 0 0,-10-6-1 0 0,9 6 18 0 0,0 1 1 0 0,0-1-1 0 0,0 1 1 0 0,-1 1-1 0 0,1 0 0 0 0,-1 0 1 0 0,0 0-1 0 0,1 1 0 0 0,-1 0 1 0 0,0 1-1 0 0,0 0 1 0 0,0 1-1 0 0,0 0 0 0 0,-15 3 1 0 0,18-2-1 0 0,0 0 0 0 0,0 0 1 0 0,-1 0-1 0 0,1 1 0 0 0,1 0 0 0 0,-1 1 1 0 0,0-1-1 0 0,1 1 0 0 0,0 0 0 0 0,0 0 1 0 0,0 1-1 0 0,0-1 0 0 0,1 1 0 0 0,0 0 1 0 0,0 0-1 0 0,0 1 0 0 0,0-1 1 0 0,1 1-1 0 0,0 0 0 0 0,-3 9 0 0 0,3-6-12 0 0,0 1-1 0 0,1-1 1 0 0,0 1-1 0 0,1 0 1 0 0,0 0-1 0 0,0-1 1 0 0,1 1 0 0 0,1 0-1 0 0,-1 0 1 0 0,2 0-1 0 0,-1 0 1 0 0,1-1-1 0 0,1 1 1 0 0,0-1-1 0 0,0 1 1 0 0,1-1-1 0 0,0 0 1 0 0,0 0-1 0 0,12 15 1 0 0,-10-15-51 0 0,0-1 1 0 0,0 0 0 0 0,1-1 0 0 0,0 1-1 0 0,1-1 1 0 0,-1-1 0 0 0,1 1-1 0 0,1-1 1 0 0,-1-1 0 0 0,1 1 0 0 0,0-2-1 0 0,0 1 1 0 0,0-1 0 0 0,1 0-1 0 0,0-1 1 0 0,0 0 0 0 0,0-1 0 0 0,0 0-1 0 0,13 1 1 0 0,-11-3-95 0 0,0 0 1 0 0,0 0-1 0 0,0-1 1 0 0,0-1-1 0 0,0 0 1 0 0,0 0-1 0 0,12-5 1 0 0,-18 4 61 0 0,1 0 0 0 0,-1 0 1 0 0,0 0-1 0 0,0-1 0 0 0,0 0 1 0 0,-1 0-1 0 0,0 0 0 0 0,1-1 0 0 0,-1 1 1 0 0,-1-1-1 0 0,1-1 0 0 0,-1 1 1 0 0,7-12-1 0 0,17-34-139 0 0,-19 32 305 0 0,1 1 0 0 0,0 0 0 0 0,2 1-1 0 0,13-17 1 0 0,-21 30-36 0 0,1-1-1 0 0,-1 1 1 0 0,1 0-1 0 0,0 0 1 0 0,0 1-1 0 0,0-1 0 0 0,0 1 1 0 0,1 0-1 0 0,0 1 1 0 0,-1-1-1 0 0,1 1 1 0 0,0 0-1 0 0,0 0 1 0 0,0 1-1 0 0,0 0 1 0 0,0 0-1 0 0,13 0 1 0 0,-14 1-15 0 0,5 0 20 0 0,-1 0 0 0 0,0 0 1 0 0,0 0-1 0 0,0 2 0 0 0,0-1 0 0 0,0 1 1 0 0,0 0-1 0 0,15 6 0 0 0,-11-1-15 0 0,0 0-1 0 0,-1 0 1 0 0,0 1-1 0 0,0 1 0 0 0,-1 0 1 0 0,0 0-1 0 0,10 12 1 0 0,-16-16 16 0 0,0 1 1 0 0,-1-1-1 0 0,1 1 0 0 0,-2 0 1 0 0,1 1-1 0 0,-1-1 0 0 0,1 1 1 0 0,-2-1-1 0 0,1 1 0 0 0,-1 0 1 0 0,0 0-1 0 0,0 0 1 0 0,-1 0-1 0 0,0 1 0 0 0,0 13 1 0 0,-1-19 1 0 0,0-1 0 0 0,-1 1 0 0 0,1-1 0 0 0,0 1 1 0 0,-1 0-1 0 0,1-1 0 0 0,-1 1 0 0 0,1-1 0 0 0,-1 1 0 0 0,0-1 1 0 0,1 0-1 0 0,-1 1 0 0 0,0-1 0 0 0,0 0 0 0 0,0 0 0 0 0,0 1 0 0 0,0-1 1 0 0,-1 0-1 0 0,1 0 0 0 0,0 0 0 0 0,0 0 0 0 0,-1 0 0 0 0,1-1 1 0 0,-1 1-1 0 0,1 0 0 0 0,-1-1 0 0 0,1 1 0 0 0,-1-1 0 0 0,1 1 1 0 0,-1-1-1 0 0,1 0 0 0 0,-3 1 0 0 0,1-1 3 0 0,0 0 0 0 0,0 1 0 0 0,0-2 0 0 0,-1 1 0 0 0,1 0-1 0 0,0-1 1 0 0,0 1 0 0 0,0-1 0 0 0,0 0 0 0 0,0 0 0 0 0,0 0 0 0 0,0 0 0 0 0,0 0 0 0 0,1-1-1 0 0,-6-3 1 0 0,4 2-41 0 0,0-1 0 0 0,1 0 0 0 0,-1 0 0 0 0,1 0 0 0 0,0-1 0 0 0,0 1 0 0 0,0-1 0 0 0,0 1 0 0 0,1-1 0 0 0,-2-5 0 0 0,1 1-11 0 0,0 0-1 0 0,1 0 1 0 0,1 0-1 0 0,-1 0 1 0 0,1-12-1 0 0,1-3-279 0 0,2 0-1 0 0,0 1 1 0 0,9-39 0 0 0,-9 56-2 0 0,-1-1 0 0 0,1 0-1 0 0,1 1 1 0 0,-1-1 0 0 0,1 1 0 0 0,0-1 0 0 0,1 1 0 0 0,-1 0 0 0 0,1 1 0 0 0,0-1 0 0 0,1 1 0 0 0,6-8 0 0 0,-5 9-1023 0 0,-1 0-1 0 0,1 0 1 0 0,0 0-1 0 0,0 0 1 0 0,0 1-1 0 0,0 0 1 0 0,14-4-1 0 0,2 0-4265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0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11477 0 0,'0'0'4204'0'0,"5"-13"-2692"0"0,16-44-194 0 0,-20 54-1223 0 0,1 1-1 0 0,-1-1 1 0 0,1 1 0 0 0,-1 0-1 0 0,1-1 1 0 0,0 1 0 0 0,0 0-1 0 0,0 0 1 0 0,0 0 0 0 0,0 0 0 0 0,1 1-1 0 0,-1-1 1 0 0,0 0 0 0 0,1 1-1 0 0,3-2 1 0 0,-1 1 81 0 0,1 1 0 0 0,-1-1 0 0 0,1 1-1 0 0,-1 0 1 0 0,8 0 0 0 0,-2 1-27 0 0,0 1 0 0 0,-1-1 0 0 0,1 2-1 0 0,0-1 1 0 0,-1 2 0 0 0,1-1 0 0 0,-1 1-1 0 0,0 1 1 0 0,0 0 0 0 0,0 0 0 0 0,0 1 0 0 0,14 10-1 0 0,-2 0 84 0 0,1 2-1 0 0,-2 0 0 0 0,34 37 1 0 0,-44-43-194 0 0,-1 1-1 0 0,-1 0 1 0 0,0 1 0 0 0,10 18-1 0 0,-15-24-31 0 0,-1-1-1 0 0,0 0 1 0 0,-1 1-1 0 0,0 0 1 0 0,0-1-1 0 0,0 1 0 0 0,-1 0 1 0 0,0 0-1 0 0,0 0 1 0 0,-1 0-1 0 0,0 0 1 0 0,-1 8-1 0 0,1-12 12 0 0,-1-1-1 0 0,1 1 1 0 0,-1-1-1 0 0,0 1 0 0 0,0-1 1 0 0,0 1-1 0 0,0-1 1 0 0,-1 0-1 0 0,1 0 1 0 0,-1 1-1 0 0,1-1 1 0 0,-1 0-1 0 0,0 0 0 0 0,1 0 1 0 0,-1-1-1 0 0,0 1 1 0 0,-1 0-1 0 0,1-1 1 0 0,0 0-1 0 0,0 1 0 0 0,0-1 1 0 0,-1 0-1 0 0,1 0 1 0 0,-1 0-1 0 0,1 0 1 0 0,-1-1-1 0 0,1 1 1 0 0,-1-1-1 0 0,0 1 0 0 0,1-1 1 0 0,-1 0-1 0 0,1 0 1 0 0,-1 0-1 0 0,0 0 1 0 0,1-1-1 0 0,-1 1 1 0 0,1-1-1 0 0,-1 1 0 0 0,1-1 1 0 0,-1 0-1 0 0,1 0 1 0 0,-1 0-1 0 0,1 0 1 0 0,0-1-1 0 0,0 1 0 0 0,-1-1 1 0 0,1 1-1 0 0,0-1 1 0 0,-3-3-1 0 0,0-2 28 0 0,0 0 0 0 0,0 0-1 0 0,0-1 1 0 0,1 1 0 0 0,0-1 0 0 0,1 0-1 0 0,0 0 1 0 0,0-1 0 0 0,1 1-1 0 0,-3-14 1 0 0,3 2-56 0 0,0-1 1 0 0,1 1-1 0 0,2-30 0 0 0,0 41-85 0 0,0-1 0 0 0,1 1-1 0 0,0-1 1 0 0,0 1 0 0 0,1 0-1 0 0,0 0 1 0 0,1 0 0 0 0,-1 1 0 0 0,2-1-1 0 0,-1 1 1 0 0,1 0 0 0 0,1 0-1 0 0,0 0 1 0 0,0 1 0 0 0,0 0-1 0 0,11-10 1 0 0,-9 11-265 0 0,0 1 1 0 0,0-1-1 0 0,0 1 1 0 0,1 0-1 0 0,-1 1 0 0 0,1 0 1 0 0,0 1-1 0 0,1-1 1 0 0,-1 2-1 0 0,12-3 0 0 0,-1 2-1565 0 0,0 1-1 0 0,23 0 0 0 0,16 5-5831 0 0,-20 1 1545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6705 0 0,'0'0'13533'0'0,"1"-5"-13277"0"0,0 2-212 0 0,1-11 217 0 0,1 16-77 0 0,0 9 63 0 0,5 43 697 0 0,2 106 0 0 0,-9-103-1221 0 0,15 95-1 0 0,-13-140-184 0 0,2 0-1384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4940 0 0,'0'0'10897'0'0,"11"-13"-9338"0"0,33-38-308 0 0,-40 47-1114 0 0,-1 1-1 0 0,0 0 1 0 0,1 0-1 0 0,0 0 1 0 0,-1 0-1 0 0,1 1 1 0 0,0-1 0 0 0,1 1-1 0 0,-1 0 1 0 0,0 0-1 0 0,1 1 1 0 0,-1-1-1 0 0,1 1 1 0 0,7-1 0 0 0,2-1 121 0 0,1-1-10 0 0,1 1-1 0 0,0 0 1 0 0,0 2 0 0 0,0 0 0 0 0,0 0 0 0 0,0 2-1 0 0,22 2 1 0 0,-33-1-185 0 0,1-1 0 0 0,-1 0 0 0 0,1 1 0 0 0,-1 0 0 0 0,0 0 0 0 0,0 1 0 0 0,0-1 0 0 0,0 1 0 0 0,0 0 0 0 0,6 6 0 0 0,-8-6-43 0 0,0 1 1 0 0,0-1 0 0 0,0 1 0 0 0,-1 0 0 0 0,1 0-1 0 0,-1 0 1 0 0,0 0 0 0 0,0 0 0 0 0,0 0 0 0 0,0 0 0 0 0,-1 1-1 0 0,0-1 1 0 0,0 1 0 0 0,1 6 0 0 0,-1 7-177 0 0,0 0 0 0 0,-1-1 0 0 0,-1 1 0 0 0,-1 0 0 0 0,0 0 0 0 0,-1-1 0 0 0,-1 1 0 0 0,-11 29 0 0 0,13-39-707 0 0,-2 1-2185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159 294 6809 0 0,'0'0'7739'0'0,"13"-2"-6264"0"0,43-8-399 0 0,-51 9-935 0 0,-1-1 0 0 0,1 1 0 0 0,-1-1 0 0 0,0 0 0 0 0,1-1-1 0 0,-1 1 1 0 0,0-1 0 0 0,0 1 0 0 0,-1-1 0 0 0,1 0 0 0 0,-1-1 0 0 0,1 1 0 0 0,3-6 0 0 0,-2 4 33 0 0,-1 0-20 0 0,0 0 0 0 0,-1-1 1 0 0,1 1-1 0 0,-1-1 1 0 0,0 0-1 0 0,0 0 0 0 0,-1 0 1 0 0,0 0-1 0 0,0 0 0 0 0,0 0 1 0 0,-1-1-1 0 0,0 1 1 0 0,0 0-1 0 0,-1-1 0 0 0,0-9 1 0 0,0 12-108 0 0,0 1 0 0 0,-1-1-1 0 0,1 1 1 0 0,-1 0 0 0 0,0-1 0 0 0,0 1 0 0 0,0 0 0 0 0,0-1 0 0 0,0 1 0 0 0,-1 0 0 0 0,0 0 0 0 0,0 0 0 0 0,1 0 0 0 0,-2 0 0 0 0,1 0 0 0 0,0 1 0 0 0,0-1 0 0 0,-1 1 0 0 0,0 0 0 0 0,1-1 0 0 0,-1 1 0 0 0,0 0-1 0 0,0 1 1 0 0,0-1 0 0 0,0 0 0 0 0,-1 1 0 0 0,1 0 0 0 0,0 0 0 0 0,-7-2 0 0 0,3 2-28 0 0,-1 1 0 0 0,0-1 1 0 0,1 1-1 0 0,-1 0 0 0 0,1 1 0 0 0,-1 0 0 0 0,0 0 0 0 0,1 1 1 0 0,0 0-1 0 0,-1 0 0 0 0,1 1 0 0 0,0 0 0 0 0,0 0 0 0 0,0 0 1 0 0,1 1-1 0 0,-1 0 0 0 0,1 0 0 0 0,0 1 0 0 0,-9 8 0 0 0,5-3-6 0 0,0 0-1 0 0,0 1 0 0 0,1 0 0 0 0,0 1 0 0 0,1 0 1 0 0,1 0-1 0 0,0 1 0 0 0,0 0 0 0 0,-6 20 0 0 0,8-17-44 0 0,0 0 0 0 0,2 0 0 0 0,0 0 0 0 0,1 1 0 0 0,0-1 0 0 0,1 0 0 0 0,1 1 0 0 0,1-1 0 0 0,4 24 0 0 0,-4-32-81 0 0,1 0 0 0 0,0-1 0 0 0,1 1-1 0 0,0-1 1 0 0,0 1 0 0 0,1-1 0 0 0,0 0-1 0 0,0 0 1 0 0,6 7 0 0 0,-6-9-35 0 0,1 0-1 0 0,-1-1 1 0 0,1 0 0 0 0,0 0 0 0 0,0 0 0 0 0,0-1 0 0 0,0 0-1 0 0,1 0 1 0 0,0 0 0 0 0,-1 0 0 0 0,1-1 0 0 0,0 0 0 0 0,6 1 0 0 0,1 0-330 0 0,-1-2 1 0 0,0 1 0 0 0,1-2-1 0 0,-1 1 1 0 0,1-2 0 0 0,-1 0 0 0 0,1 0-1 0 0,-1-1 1 0 0,0-1 0 0 0,16-5 0 0 0,-4 0-976 0 0,0-1 0 0 0,-1-2 0 0 0,-1 0 0 0 0,24-17 0 0 0,-33 19 306 0 0,0 0 0 0 0,16-17 1 0 0,-14 12 1152 0 0,18-26 1 0 0,-18 21 1717 0 0,10-22-1 0 0,6-22 5134 0 0,-29 59-6412 0 0,0 1 1 0 0,-1 0-1 0 0,1 0 0 0 0,0-1 0 0 0,0 1 0 0 0,4-3 0 0 0,-6 5-396 0 0,0 1-1 0 0,1 0 0 0 0,-1-1 0 0 0,0 1 0 0 0,1 0 1 0 0,-1-1-1 0 0,1 1 0 0 0,-1 0 0 0 0,1-1 0 0 0,-1 1 1 0 0,1 0-1 0 0,-1 0 0 0 0,0 0 0 0 0,1-1 1 0 0,0 1-1 0 0,-1 0 0 0 0,1 0 0 0 0,-1 0 0 0 0,1 0 1 0 0,-1 0-1 0 0,1 0 0 0 0,-1 0 0 0 0,1 0 1 0 0,-1 0-1 0 0,1 0 0 0 0,-1 0 0 0 0,1 1 0 0 0,-1-1 1 0 0,1 0-1 0 0,-1 0 0 0 0,1 0 0 0 0,-1 1 0 0 0,1-1 1 0 0,-1 0-1 0 0,1 0 0 0 0,-1 1 0 0 0,0-1 1 0 0,1 0-1 0 0,-1 1 0 0 0,1-1 0 0 0,-1 1 0 0 0,0-1 1 0 0,0 0-1 0 0,1 1 0 0 0,-1-1 0 0 0,0 1 0 0 0,0-1 1 0 0,1 1-1 0 0,-1-1 0 0 0,0 1 0 0 0,0 0 1 0 0,15 34 632 0 0,-1 0 0 0 0,-2 1 0 0 0,10 50 0 0 0,-11-42-371 0 0,0-2-94 0 0,21 88 278 0 0,-29-109-427 0 0,0 1 1 0 0,-1-1-1 0 0,-1 1 1 0 0,-2 23-1 0 0,1-44-61 0 0,0 0 0 0 0,0 0 0 0 0,0 0 0 0 0,0 0 0 0 0,0 0 0 0 0,-1 0 1 0 0,1 0-1 0 0,0 0 0 0 0,-1 0 0 0 0,1 0 0 0 0,-1 0 0 0 0,1 0 0 0 0,-1 0 0 0 0,1-1 0 0 0,-1 1 0 0 0,0 0 0 0 0,1 0 0 0 0,-1 0 0 0 0,0-1 0 0 0,0 1 0 0 0,1 0 0 0 0,-1-1 0 0 0,0 1 0 0 0,0-1 0 0 0,0 1 0 0 0,0-1 0 0 0,0 1 0 0 0,0-1 0 0 0,0 0 1 0 0,0 1-1 0 0,-2-1 0 0 0,1 0 8 0 0,0 0 0 0 0,0 0 0 0 0,0 0 0 0 0,0 0 0 0 0,0 0 0 0 0,0-1 0 0 0,0 1 0 0 0,0-1 0 0 0,1 0 0 0 0,-1 1 0 0 0,0-1 0 0 0,0 0 0 0 0,0 0 0 0 0,0 0 0 0 0,-2-2 0 0 0,-6-6-2 0 0,1 1 0 0 0,0-2 0 0 0,1 1 0 0 0,0-1 0 0 0,1 0 1 0 0,0-1-1 0 0,0 0 0 0 0,1 0 0 0 0,0 0 0 0 0,-4-15 0 0 0,3 6 3 0 0,1 0 1 0 0,1 0 0 0 0,1 0-1 0 0,0-1 1 0 0,0-32-1 0 0,4 14-65 0 0,3 0-1 0 0,0 0 0 0 0,3 1 1 0 0,1 0-1 0 0,2 0 0 0 0,2 0 1 0 0,1 1-1 0 0,18-38 0 0 0,-24 64 31 0 0,-1-1 0 0 0,2 1 1 0 0,-1 0-1 0 0,1 0 0 0 0,1 1 0 0 0,0 0 0 0 0,11-10 0 0 0,-16 17 11 0 0,1 0 0 0 0,-1 0 0 0 0,1 0 0 0 0,-1 1 0 0 0,1-1 0 0 0,0 1 0 0 0,0 0 0 0 0,0 0 0 0 0,0 0 0 0 0,0 1-1 0 0,0 0 1 0 0,0-1 0 0 0,1 1 0 0 0,-1 1 0 0 0,1-1 0 0 0,-1 1 0 0 0,0 0 0 0 0,1 0 0 0 0,-1 0 0 0 0,1 0 0 0 0,-1 1 0 0 0,0 0 0 0 0,1-1 0 0 0,5 4 0 0 0,-6-3 4 0 0,0 1 0 0 0,-1 0 0 0 0,1 1 0 0 0,0-1 0 0 0,-1 1 1 0 0,0 0-1 0 0,0-1 0 0 0,0 1 0 0 0,0 1 0 0 0,0-1 0 0 0,0 0 0 0 0,-1 1 0 0 0,1-1 1 0 0,-1 1-1 0 0,0 0 0 0 0,0 0 0 0 0,-1 0 0 0 0,1 0 0 0 0,1 8 0 0 0,1 3-8 0 0,-2 0 0 0 0,1 0 0 0 0,-2 0 0 0 0,0 20 0 0 0,-3-6-544 0 0,-1 0 0 0 0,-2-1 1 0 0,-15 56-1 0 0,7-38-3785 0 0,4 0-4496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1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9141 0 0,'0'0'5846'0'0,"13"-13"-4402"0"0,42-41-243 0 0,-52 52-1126 0 0,-1 0 1 0 0,1 0 0 0 0,0 1-1 0 0,-1-1 1 0 0,1 0 0 0 0,0 1-1 0 0,0 0 1 0 0,0 0 0 0 0,0 0-1 0 0,0 0 1 0 0,0 0-1 0 0,0 0 1 0 0,1 1 0 0 0,-1 0-1 0 0,0 0 1 0 0,0 0 0 0 0,0 0-1 0 0,1 0 1 0 0,-1 0 0 0 0,4 2-1 0 0,-1-1 51 0 0,6 1 32 0 0,-1 1 0 0 0,0 0-1 0 0,0 1 1 0 0,0 0 0 0 0,0 0-1 0 0,-1 2 1 0 0,0-1 0 0 0,0 1-1 0 0,0 1 1 0 0,13 11 0 0 0,-5-2-3 0 0,-2 0 1 0 0,1 1 0 0 0,-2 0 0 0 0,18 26-1 0 0,-25-29-123 0 0,0-1-1 0 0,0 1 0 0 0,-1 1 1 0 0,-1-1-1 0 0,0 1 1 0 0,-1 0-1 0 0,-1 1 0 0 0,0-1 1 0 0,-1 1-1 0 0,-1 0 1 0 0,0 0-1 0 0,-1 21 0 0 0,-1-35-16 0 0,0-1-1 0 0,0 0 1 0 0,0 0-1 0 0,0 1 0 0 0,0-1 1 0 0,0 0-1 0 0,-1 1 1 0 0,1-1-1 0 0,0 0 0 0 0,-1 0 1 0 0,1 0-1 0 0,-1 1 0 0 0,1-1 1 0 0,-1 0-1 0 0,0 0 1 0 0,0 0-1 0 0,1 0 0 0 0,-1 0 1 0 0,0 0-1 0 0,0 0 1 0 0,0 0-1 0 0,0 0 0 0 0,0-1 1 0 0,0 1-1 0 0,0 0 1 0 0,0 0-1 0 0,0-1 0 0 0,-1 1 1 0 0,1-1-1 0 0,0 1 1 0 0,0-1-1 0 0,0 0 0 0 0,-1 1 1 0 0,1-1-1 0 0,0 0 0 0 0,-1 0 1 0 0,1 0-1 0 0,0 0 1 0 0,0 0-1 0 0,-1 0 0 0 0,1 0 1 0 0,0 0-1 0 0,-1-1 1 0 0,1 1-1 0 0,0 0 0 0 0,0-1 1 0 0,0 1-1 0 0,-1-1 1 0 0,1 1-1 0 0,0-1 0 0 0,0 0 1 0 0,0 1-1 0 0,0-1 1 0 0,0 0-1 0 0,0 0 0 0 0,0 0 1 0 0,-1-1-1 0 0,-6-6-6 0 0,0-1 0 0 0,1 0 0 0 0,0 0 0 0 0,1-1 1 0 0,0 0-1 0 0,0 0 0 0 0,1 0 0 0 0,0-1 0 0 0,1 1 0 0 0,0-1 0 0 0,1 0 0 0 0,0 0 0 0 0,0-1 0 0 0,2 1 1 0 0,-1-1-1 0 0,1 1 0 0 0,1-1 0 0 0,0 1 0 0 0,1-1 0 0 0,3-19 0 0 0,-2 25-78 0 0,0-1 1 0 0,0 1-1 0 0,1-1 0 0 0,-1 1 0 0 0,1 0 1 0 0,1 0-1 0 0,-1 0 0 0 0,1 0 0 0 0,0 1 1 0 0,0 0-1 0 0,1 0 0 0 0,7-7 0 0 0,-5 6-96 0 0,1 0 0 0 0,0 1 0 0 0,0 0-1 0 0,0 1 1 0 0,1 0 0 0 0,-1 0 0 0 0,1 1-1 0 0,10-3 1 0 0,13 0-802 0 0,0 0 1 0 0,0 3-1 0 0,1 0 0 0 0,36 3 0 0 0,-55 0 460 0 0,103 6-2941 0 0,-1 0 3376 0 0,-113-6 250 0 0,0 0 0 0 0,0 0-1 0 0,0-1 1 0 0,0 1-1 0 0,0-1 1 0 0,-1 0-1 0 0,1 0 1 0 0,0 0-1 0 0,0 0 1 0 0,0-1 0 0 0,-1 1-1 0 0,1-1 1 0 0,2-1-1 0 0,-4 2-95 0 0,0 0 0 0 0,0 0 0 0 0,0 0 0 0 0,-1 0 0 0 0,1 1 0 0 0,0-1 0 0 0,-1 0 0 0 0,1 0 0 0 0,-1 0 0 0 0,1 0 0 0 0,-1 0 0 0 0,1-1 0 0 0,-1 1 0 0 0,0 0 0 0 0,0 0 0 0 0,1 0 0 0 0,-1 0 0 0 0,0 0 0 0 0,0 0 0 0 0,0-1 0 0 0,0 1 0 0 0,0 0 0 0 0,0 0 0 0 0,-1 0 0 0 0,1 0 0 0 0,0 0 0 0 0,0 0 1 0 0,-1 0-1 0 0,1-1 0 0 0,-1 1 0 0 0,1 0 0 0 0,-1 0 0 0 0,1 0 0 0 0,-1 1 0 0 0,0-1 0 0 0,0 0 0 0 0,1 0 0 0 0,-2-1 0 0 0,-2-2 73 0 0,0 0 0 0 0,-1 1 0 0 0,1-1 0 0 0,-1 1 1 0 0,0 0-1 0 0,0 0 0 0 0,0 1 0 0 0,0-1 1 0 0,0 1-1 0 0,-1 0 0 0 0,1 1 0 0 0,-1-1 0 0 0,1 1 1 0 0,-1 0-1 0 0,1 0 0 0 0,-8 1 0 0 0,1-1 34 0 0,-1 1 0 0 0,1 0 1 0 0,-1 1-1 0 0,1 1 0 0 0,-1 0 0 0 0,-15 5 0 0 0,16-3-72 0 0,1 1 1 0 0,1-1-1 0 0,-1 2 1 0 0,1-1-1 0 0,0 2 0 0 0,0-1 1 0 0,0 1-1 0 0,1 1 1 0 0,-14 14-1 0 0,16-15-91 0 0,1 0 0 0 0,0 1 0 0 0,1 0 0 0 0,0 0 0 0 0,0 0 0 0 0,0 1 0 0 0,1 0-1 0 0,1 0 1 0 0,-1 0 0 0 0,1 0 0 0 0,1 0 0 0 0,-2 13 0 0 0,2-11-22 0 0,2-1 0 0 0,-1 1 0 0 0,1-1 0 0 0,1 1 0 0 0,0-1 0 0 0,0 0-1 0 0,1 1 1 0 0,4 12 0 0 0,-3-15-27 0 0,0-1-1 0 0,0-1 1 0 0,0 1 0 0 0,1 0-1 0 0,0-1 1 0 0,1 0-1 0 0,-1 0 1 0 0,1 0-1 0 0,0 0 1 0 0,1-1 0 0 0,-1 0-1 0 0,9 6 1 0 0,-3-4-123 0 0,0 0 0 0 0,0-1 0 0 0,1 0 0 0 0,0-1 0 0 0,0 0 0 0 0,1-1 0 0 0,-1-1 1 0 0,25 5-1 0 0,-9-5-471 0 0,0-1 0 0 0,0-1 0 0 0,29-3 1 0 0,-42 1 133 0 0,0-1 0 0 0,0 0 0 0 0,-1-1 1 0 0,1-1-1 0 0,-1-1 0 0 0,0 0 0 0 0,0 0 1 0 0,0-1-1 0 0,-1-1 0 0 0,0-1 0 0 0,17-12 1 0 0,-26 17 456 0 0,-1 0 1 0 0,0 0-1 0 0,0 0 1 0 0,0 0 0 0 0,0-1-1 0 0,-1 1 1 0 0,1-1 0 0 0,-1 0-1 0 0,0 0 1 0 0,3-5 0 0 0,-4 3-131 0 0,1-1 0 0 0,0 1 1 0 0,-1 0-1 0 0,-1-1 0 0 0,1 1 0 0 0,-1-9 1 0 0,0 15 67 0 0,0 0 1 0 0,0-1-1 0 0,0 1 1 0 0,0 0 0 0 0,0 0-1 0 0,0 0 1 0 0,0 0-1 0 0,0 0 1 0 0,0 0 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3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413 113 9461 0 0,'0'0'4480'0'0,"-8"-14"-2930"0"0,-28-48-251 0 0,34 60-1229 0 0,1 0 0 0 0,-1-1 1 0 0,0 1-1 0 0,0 0 0 0 0,0 0 1 0 0,0 0-1 0 0,0 0 0 0 0,0 0 1 0 0,0 1-1 0 0,-1-1 1 0 0,1 1-1 0 0,-1-1 0 0 0,1 1 1 0 0,-1 0-1 0 0,1 0 0 0 0,-1 0 1 0 0,0 0-1 0 0,0 1 0 0 0,1-1 1 0 0,-4 0-1 0 0,0 0 37 0 0,-7-1 36 0 0,-1 1 0 0 0,1 1-1 0 0,0 0 1 0 0,-1 0-1 0 0,1 1 1 0 0,0 1-1 0 0,0 0 1 0 0,0 1 0 0 0,-24 8-1 0 0,25-6-31 0 0,0-1 0 0 0,1 2 0 0 0,-1 0 0 0 0,1 0 0 0 0,1 1-1 0 0,-1 0 1 0 0,1 1 0 0 0,0 0 0 0 0,1 1 0 0 0,-13 13 0 0 0,19-18-76 0 0,0 0-1 0 0,1 1 1 0 0,-1-1 0 0 0,1 0-1 0 0,-1 1 1 0 0,1 0 0 0 0,1-1-1 0 0,-1 1 1 0 0,1 0 0 0 0,-2 8-1 0 0,3-10-21 0 0,-1 0 1 0 0,1 0-1 0 0,1 0 0 0 0,-1 0 0 0 0,0-1 0 0 0,1 1 0 0 0,-1 0 0 0 0,1 0 0 0 0,0 0 0 0 0,0-1 1 0 0,0 1-1 0 0,0 0 0 0 0,0-1 0 0 0,1 1 0 0 0,-1-1 0 0 0,1 0 0 0 0,0 1 0 0 0,-1-1 0 0 0,1 0 1 0 0,3 2-1 0 0,3 3 20 0 0,1 0 0 0 0,-1-1 0 0 0,1-1 0 0 0,0 1 0 0 0,18 6 1 0 0,53 16 84 0 0,-62-22-103 0 0,15 4 4 0 0,87 30 57 0 0,-93-29 18 0 0,0 1 0 0 0,31 18 1 0 0,-49-25-24 0 0,-1 1 0 0 0,1 0 0 0 0,7 8 0 0 0,-14-12-16 0 0,0 0 0 0 0,0 0 0 0 0,0 0-1 0 0,0 1 1 0 0,0-1 0 0 0,-1 0 0 0 0,1 1 0 0 0,-1-1 0 0 0,0 1-1 0 0,1 0 1 0 0,-1-1 0 0 0,-1 1 0 0 0,1 0 0 0 0,0 0-1 0 0,0 3 1 0 0,-1-5-15 0 0,-1 1 0 0 0,1-1 0 0 0,0 0 0 0 0,-1 1 0 0 0,1-1 0 0 0,-1 1 0 0 0,1-1 0 0 0,-1 0 0 0 0,0 1 0 0 0,1-1 0 0 0,-1 0 0 0 0,0 1 0 0 0,0-1 0 0 0,0 0 0 0 0,0 0 0 0 0,0 0 0 0 0,0 0 0 0 0,0 0 0 0 0,-1 0 0 0 0,1 0 0 0 0,0-1 0 0 0,-1 1 0 0 0,0 1 0 0 0,-7 2 62 0 0,1 0-1 0 0,-14 4 1 0 0,18-7-59 0 0,-13 4-48 0 0,0 0 0 0 0,-1-1 1 0 0,1-1-1 0 0,-1-1 0 0 0,-22 0 1 0 0,39-1-42 0 0,0-1 1 0 0,0 0 0 0 0,0 0 0 0 0,0-1 0 0 0,0 1 0 0 0,0 0 0 0 0,-1 0-1 0 0,1-1 1 0 0,0 1 0 0 0,0 0 0 0 0,0-1 0 0 0,0 1 0 0 0,0-1-1 0 0,0 1 1 0 0,-1-2 0 0 0,2 2-41 0 0,-1-1 1 0 0,1 1-1 0 0,-1-1 0 0 0,1 1 0 0 0,0-1 1 0 0,0 1-1 0 0,-1-1 0 0 0,1 0 0 0 0,0 1 1 0 0,0-1-1 0 0,0 1 0 0 0,-1-1 1 0 0,1 1-1 0 0,0-1 0 0 0,0 0 0 0 0,0 1 1 0 0,0-1-1 0 0,0 0 0 0 0,0 1 0 0 0,1-2 1 0 0,-1 0-277 0 0,1-1 1 0 0,0 1 0 0 0,0 0 0 0 0,0-1 0 0 0,0 1-1 0 0,1 0 1 0 0,-1 0 0 0 0,1 0 0 0 0,-1 0 0 0 0,1 0-1 0 0,0 0 1 0 0,2-1 0 0 0,35-25-8326 0 0,-8 8 2029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3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275 224 10677 0 0,'0'0'5534'0'0,"11"-13"-3921"0"0,34-43-228 0 0,-41 50-1117 0 0,1 1 0 0 0,-2-2 1 0 0,1 1-1 0 0,0 0 0 0 0,-1-1 0 0 0,3-9 0 0 0,-5 11-112 0 0,0 1 0 0 0,0-1 0 0 0,-1 1 0 0 0,1-1 0 0 0,-1 1 0 0 0,0-1 0 0 0,-1 1 0 0 0,0-6-1 0 0,1 8-113 0 0,-1 0-1 0 0,1-1 1 0 0,-1 1-1 0 0,0 0 0 0 0,1 0 1 0 0,-1 0-1 0 0,0 0 0 0 0,0 0 1 0 0,-1 0-1 0 0,1 0 0 0 0,0 0 1 0 0,-1 0-1 0 0,1 1 1 0 0,-1-1-1 0 0,1 0 0 0 0,-4-1 1 0 0,2 0 0 0 0,-1 1 0 0 0,0 0 1 0 0,1 0-1 0 0,-1 1 0 0 0,0-1 1 0 0,0 1-1 0 0,-1-1 0 0 0,-4 0 0 0 0,-5 0 47 0 0,0 1 0 0 0,0 0 0 0 0,0 1 0 0 0,-20 3 0 0 0,24-2-28 0 0,-1 1 0 0 0,0 0 0 0 0,1 1 0 0 0,0 0 0 0 0,-1 1 0 0 0,1 0 0 0 0,0 0 0 0 0,1 1 1 0 0,-1 1-1 0 0,1 0 0 0 0,0 0 0 0 0,1 0 0 0 0,-1 1 0 0 0,1 1 0 0 0,-10 11 0 0 0,12-13-54 0 0,1 1 1 0 0,1 0-1 0 0,-1 0 0 0 0,1 0 0 0 0,0 0 0 0 0,1 0 0 0 0,0 1 0 0 0,0 0 0 0 0,0 0 0 0 0,1 0 1 0 0,0 0-1 0 0,1 0 0 0 0,0 0 0 0 0,0 0 0 0 0,1 0 0 0 0,0 0 0 0 0,0 1 0 0 0,1-1 0 0 0,0 0 0 0 0,0 0 1 0 0,3 9-1 0 0,-1-9-14 0 0,0 0 1 0 0,1-1 0 0 0,0 1-1 0 0,0-1 1 0 0,1 1-1 0 0,0-1 1 0 0,0 0 0 0 0,1-1-1 0 0,0 1 1 0 0,0-1 0 0 0,0-1-1 0 0,1 1 1 0 0,8 5 0 0 0,0-1-120 0 0,0-1 1 0 0,0-1-1 0 0,1 0 1 0 0,0-1-1 0 0,26 7 1 0 0,-27-9-38 0 0,1-2 0 0 0,0 0 0 0 0,0 0 0 0 0,1-2 0 0 0,-1 0 1 0 0,0-1-1 0 0,1 0 0 0 0,-1-1 0 0 0,22-5 0 0 0,-28 4-57 0 0,1-1-1 0 0,-1 0 1 0 0,0-1-1 0 0,0 0 1 0 0,0-1-1 0 0,0 0 1 0 0,-1-1-1 0 0,1 0 1 0 0,-1 0-1 0 0,-1-1 1 0 0,0 0-1 0 0,1 0 1 0 0,-2-1-1 0 0,13-15 1 0 0,-17 18 51 0 0,4-5-329 0 0,0 0-1 0 0,1 0 1 0 0,0 1 0 0 0,1 0-1 0 0,-1 1 1 0 0,2 0-1 0 0,12-9 1 0 0,10-3-273 0 0,57-37 2839 0 0,-87 56-1938 0 0,-1 0-1 0 0,1 0 1 0 0,0 0 0 0 0,0 0 0 0 0,1 0-1 0 0,-1 0 1 0 0,0 0 0 0 0,0 1 0 0 0,0-1-1 0 0,1 1 1 0 0,-1 0 0 0 0,0-1 0 0 0,0 1-1 0 0,1 0 1 0 0,-1 0 0 0 0,0 1 0 0 0,0-1-1 0 0,1 0 1 0 0,-1 1 0 0 0,0 0-1 0 0,0-1 1 0 0,0 1 0 0 0,0 0 0 0 0,0 0-1 0 0,0 0 1 0 0,0 0 0 0 0,0 0 0 0 0,0 1-1 0 0,3 2 1 0 0,4 4 163 0 0,0 1 0 0 0,0 0 0 0 0,-1 0 0 0 0,9 14 0 0 0,-13-18-150 0 0,7 10 287 0 0,-1 0 1 0 0,16 33-1 0 0,-22-40-291 0 0,0 1 0 0 0,-1 0 0 0 0,-1 0-1 0 0,1 0 1 0 0,-2 0 0 0 0,1 1-1 0 0,0 16 1 0 0,-2-35 151 0 0,0-3-247 0 0,0 0-1 0 0,1 0 1 0 0,3-18-1 0 0,4 1-47 0 0,1 0-1 0 0,2 0 1 0 0,0 1-1 0 0,2 1 1 0 0,26-41 0 0 0,-36 64 54 0 0,1-1 0 0 0,-1 1 0 0 0,1-1 0 0 0,-1 1 0 0 0,1 0 0 0 0,8-6 0 0 0,-10 9-38 0 0,-1 0 0 0 0,1 0 0 0 0,0 0-1 0 0,0 1 1 0 0,0-1 0 0 0,-1 0 0 0 0,1 1 0 0 0,0-1 0 0 0,0 1-1 0 0,0-1 1 0 0,0 1 0 0 0,0 0 0 0 0,0 0 0 0 0,0 0 0 0 0,0 0-1 0 0,0 0 1 0 0,0 0 0 0 0,0 1 0 0 0,0-1 0 0 0,0 1 0 0 0,-1-1-1 0 0,5 2 1 0 0,-1 2-1 0 0,1-1 0 0 0,-1 1-1 0 0,1 0 1 0 0,-1 0 0 0 0,0 1 0 0 0,-1-1-1 0 0,1 1 1 0 0,-1 0 0 0 0,0 0 0 0 0,6 10-1 0 0,3 7 4 0 0,14 32 1 0 0,-14-26-90 0 0,10 35-1 0 0,-19-49-416 0 0,-1 0 1 0 0,0 0-1 0 0,-1 1 0 0 0,1 24 0 0 0,-3-37 262 0 0,0 0 1 0 0,0 1 0 0 0,0-1-1 0 0,0 0 1 0 0,-1 0-1 0 0,1-1 1 0 0,-1 1 0 0 0,0 0-1 0 0,1 0 1 0 0,-1 0 0 0 0,-2 3-1 0 0,2-4-106 0 0,1 0 0 0 0,-1 0 0 0 0,0-1 0 0 0,1 1 0 0 0,-1 0 0 0 0,0-1 0 0 0,0 1 0 0 0,0-1 0 0 0,1 1 0 0 0,-1-1 0 0 0,0 1 0 0 0,0-1 0 0 0,0 1 0 0 0,0-1 0 0 0,0 0 0 0 0,-1 1 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11461 0 0,'0'0'6513'0'0,"2"-13"-4603"0"0,6-40-326 0 0,-4 39-193 0 0,-4 14-1381 0 0,0 0 1 0 0,0 0 0 0 0,0 0 0 0 0,0 0-1 0 0,0 0 1 0 0,0 0 0 0 0,0-1 0 0 0,0 1-1 0 0,0 0 1 0 0,0 0 0 0 0,0 0 0 0 0,0 0-1 0 0,0 0 1 0 0,0 0 0 0 0,0 0 0 0 0,1 0-1 0 0,-1 0 1 0 0,0 0 0 0 0,0 0 0 0 0,0 0-1 0 0,0 0 1 0 0,0 0 0 0 0,0 0 0 0 0,0 0-1 0 0,0 0 1 0 0,0 0 0 0 0,0 0 0 0 0,1 0 0 0 0,-1 0-1 0 0,0 0 1 0 0,0 0 0 0 0,0 0 0 0 0,0 0-1 0 0,0 0 1 0 0,0 0 0 0 0,0 0 0 0 0,0 0-1 0 0,0 0 1 0 0,0 0 0 0 0,1 0 0 0 0,-1 0-1 0 0,0 0 1 0 0,0 0 0 0 0,0 0 0 0 0,0 0-1 0 0,0 0 1 0 0,0 0 0 0 0,0 1 0 0 0,0-1-1 0 0,0 0 1 0 0,0 0 0 0 0,5 12 191 0 0,-5-12-136 0 0,20 66 488 0 0,-3 1-1 0 0,11 92 1 0 0,-21-114-565 0 0,0 8-519 0 0,-2 1-1 0 0,-4 77 0 0 0,-2-119 61 0 0,0 1 0 0 0,-1-1-1 0 0,0 0 1 0 0,-1 0 0 0 0,-7 19-1 0 0,6-21-995 0 0,-1 1-1 0 0,-1 0 1 0 0,-7 11-1 0 0,3-11-3438 0 0,1-7-2926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10845 0 0,'0'0'9913'0'0,"16"-10"-9701"0"0,52-32-45 0 0,-64 40-149 0 0,-1 0 0 0 0,1 1 0 0 0,-1-1 0 0 0,1 1 0 0 0,0 0 0 0 0,0 0 1 0 0,-1 0-1 0 0,1 1 0 0 0,0-1 0 0 0,0 1 0 0 0,0 0 0 0 0,0 0 0 0 0,5 1 0 0 0,5 0 57 0 0,55-2 280 0 0,129-18-1 0 0,-162 12-355 0 0,0-1-1 0 0,0-2 1 0 0,-1-1 0 0 0,0-2-1 0 0,39-21 1 0 0,-64 29-18 0 0,-1 0 0 0 0,0-1 1 0 0,14-12-1 0 0,-21 16 17 0 0,0 0 1 0 0,1 0-1 0 0,-1 0 0 0 0,0 0 1 0 0,-1-1-1 0 0,1 1 0 0 0,0-1 1 0 0,-1 1-1 0 0,1-1 0 0 0,-1 0 0 0 0,0 1 1 0 0,0-1-1 0 0,0 0 0 0 0,0 0 1 0 0,-1 0-1 0 0,1 0 0 0 0,0-3 1 0 0,-1 5-51 0 0,-3 0-210 0 0,2 1 253 0 0,1 0 0 0 0,-1 0 0 0 0,0 0-1 0 0,1 0 1 0 0,-1 0 0 0 0,0 0 0 0 0,0 0 0 0 0,1 0-1 0 0,-1 0 1 0 0,0 0 0 0 0,0 0 0 0 0,1 0 0 0 0,-1 0-1 0 0,0 0 1 0 0,0 1 0 0 0,-12 7-379 0 0,1 0 0 0 0,-20 17 0 0 0,16-8-3195 0 0,3 1-4429 0 0,28-31 2127 0 0,62-53 2929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152 235 836 0 0,'0'0'3264'0'0,"13"0"-2244"0"0,41 0 1236 0 0,-47 0-1763 0 0,-1 0 1 0 0,1 0-1 0 0,-1-1 0 0 0,1 0 0 0 0,-1 0 1 0 0,1 0-1 0 0,-1-1 0 0 0,1 0 1 0 0,-1 0-1 0 0,0-1 0 0 0,0 0 0 0 0,0 0 1 0 0,-1 0-1 0 0,1-1 0 0 0,-1 0 1 0 0,0 0-1 0 0,0 0 0 0 0,7-8 0 0 0,-7 6-209 0 0,-1 0 0 0 0,0 0 0 0 0,-1 0 0 0 0,0-1 0 0 0,1 1 0 0 0,-2-1 0 0 0,1 0 0 0 0,-1 0 0 0 0,0 0 0 0 0,-1 0 0 0 0,0 0 0 0 0,0 0 0 0 0,0-1 0 0 0,-1-13 0 0 0,0 18-206 0 0,0 1 1 0 0,-1-1 0 0 0,1 1-1 0 0,-1-1 1 0 0,1 0-1 0 0,-1 1 1 0 0,0-1-1 0 0,0 1 1 0 0,0 0-1 0 0,0-1 1 0 0,-1 1 0 0 0,1 0-1 0 0,0 0 1 0 0,-1-1-1 0 0,0 1 1 0 0,-3-3-1 0 0,2 3-7 0 0,0-1 0 0 0,-1 1 0 0 0,1 0-1 0 0,-1 0 1 0 0,0 0 0 0 0,0 0 0 0 0,1 0-1 0 0,-1 1 1 0 0,-8-2 0 0 0,2 1-14 0 0,0 1 1 0 0,0 0 0 0 0,0 1-1 0 0,0 0 1 0 0,-1 0-1 0 0,1 1 1 0 0,-20 4-1 0 0,15-1-6 0 0,0 1-1 0 0,1 1 0 0 0,-1 0 0 0 0,1 0 0 0 0,0 2 0 0 0,1-1 0 0 0,-21 17 0 0 0,28-19-36 0 0,0 0 0 0 0,0 1-1 0 0,0-1 1 0 0,0 1 0 0 0,1 1 0 0 0,0-1 0 0 0,0 1-1 0 0,1 0 1 0 0,0 0 0 0 0,0 0 0 0 0,0 1 0 0 0,1-1 0 0 0,0 1-1 0 0,1 0 1 0 0,0 0 0 0 0,-2 9 0 0 0,4-11-11 0 0,-1 0-1 0 0,1 0 1 0 0,0 0 0 0 0,0 1 0 0 0,1-1 0 0 0,0 0-1 0 0,0 0 1 0 0,0 0 0 0 0,1 0 0 0 0,0 0 0 0 0,0 0-1 0 0,1 0 1 0 0,-1-1 0 0 0,1 1 0 0 0,1-1 0 0 0,-1 0-1 0 0,1 0 1 0 0,-1 0 0 0 0,1 0 0 0 0,1-1 0 0 0,-1 1-1 0 0,1-1 1 0 0,0 0 0 0 0,0 0 0 0 0,0-1 0 0 0,0 0-1 0 0,0 0 1 0 0,1 0 0 0 0,9 3 0 0 0,-6-2 9 0 0,1-1-1 0 0,-1-1 1 0 0,1 0 0 0 0,-1 0-1 0 0,1-1 1 0 0,0 0 0 0 0,-1-1-1 0 0,1 0 1 0 0,0-1 0 0 0,-1 1-1 0 0,1-2 1 0 0,0 0 0 0 0,-1 0 0 0 0,1 0-1 0 0,15-7 1 0 0,-2-2 252 0 0,0 0 0 0 0,-1-2 1 0 0,0 0-1 0 0,35-30 0 0 0,-56 43-254 0 0,-1 0 1 0 0,0 0-1 0 0,0-1 1 0 0,1 1-1 0 0,-1 0 1 0 0,0 0-1 0 0,0 0 1 0 0,1-1-1 0 0,-1 1 1 0 0,0 0-1 0 0,1 0 0 0 0,-1 0 1 0 0,0 0-1 0 0,1 0 1 0 0,-1 0-1 0 0,0 0 1 0 0,1 0-1 0 0,-1 0 1 0 0,0 0-1 0 0,1 0 1 0 0,-1 0-1 0 0,0 0 1 0 0,1 0-1 0 0,-1 0 0 0 0,0 0 1 0 0,1 0-1 0 0,-1 0 1 0 0,1 1-1 0 0,5 8 58 0 0,0 23-186 0 0,-4-19 160 0 0,6 22-356 0 0,24 59 1 0 0,6-13-4191 0 0,-38-80 4157 0 0,9 13-2907 0 0,-9-14 2911 0 0,0 0 0 0 0,1 1 0 0 0,-1-1 1 0 0,0 1-1 0 0,2 0-1372 0 0,-1 0 1373 0 0,-1-1-1 0 0,1 0 0 0 0,-1 0 0 0 0,1 1 0 0 0,-1-1 0 0 0,1 0 0 0 0,-1 0 1 0 0,1 0-1 0 0,-1 0 0 0 0,1 0 0 0 0,-1 0 0 0 0,1 1 0 0 0,-1-1 0 0 0,1-1 0 0 0,-1 1 1 0 0,2 0-1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5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13013 0 0,'0'0'10188'0'0,"1"13"-9906"0"0,5 107 106 0 0,29 152-1 0 0,-21-203-475 0 0,41 251-5034 0 0,-54-302 3868 0 0,2 12-1449 0 0,4-12-4721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5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31 319 3420 0 0,'0'0'4456'0'0,"-4"-15"-2622"0"0,-13-48 92 0 0,14 51-1161 0 0,1 0 0 0 0,0 0 0 0 0,0 0 1 0 0,2 0-1 0 0,-1 0 0 0 0,2-12 0 0 0,-1 17-485 0 0,1 3-183 0 0,-1 1-1 0 0,1 0 1 0 0,0 0-1 0 0,0 0 1 0 0,0 0-1 0 0,0 0 1 0 0,0 0-1 0 0,1 0 1 0 0,0 0-1 0 0,-1 0 1 0 0,1 0-1 0 0,0 1 1 0 0,0-1-1 0 0,0 1 1 0 0,1-1-1 0 0,-1 1 1 0 0,1 0-1 0 0,-1 0 1 0 0,1 0-1 0 0,0 0 1 0 0,-1 1-1 0 0,1-1 1 0 0,6-2-1 0 0,3-1 32 0 0,0 1 0 0 0,0 0 0 0 0,1 1 0 0 0,22-3 0 0 0,-14 3-39 0 0,1 1 0 0 0,0 1 0 0 0,0 1 0 0 0,0 1 0 0 0,0 1 1 0 0,0 1-1 0 0,-1 1 0 0 0,36 10 0 0 0,-45-9-99 0 0,0 1 1 0 0,0 0-1 0 0,0 1 1 0 0,-1 0-1 0 0,0 0 1 0 0,0 2-1 0 0,-1-1 0 0 0,0 1 1 0 0,0 0-1 0 0,-1 1 1 0 0,-1 0-1 0 0,0 1 1 0 0,0 0-1 0 0,-1 0 0 0 0,0 1 1 0 0,6 15-1 0 0,-8-19-37 0 0,-2 0 14 0 0,1 0-1 0 0,0 0 1 0 0,9 11-1 0 0,-11-17 13 0 0,-1 0-1 0 0,1 0 0 0 0,0 0 1 0 0,0-1-1 0 0,0 1 0 0 0,0 0 1 0 0,0-1-1 0 0,0 0 0 0 0,0 1 0 0 0,1-1 1 0 0,-1 0-1 0 0,0 0 0 0 0,1-1 1 0 0,-1 1-1 0 0,1 0 0 0 0,-1-1 1 0 0,4 1-1 0 0,-1-1-69 0 0,0 0 1 0 0,1 0-1 0 0,-1 0 1 0 0,0-1-1 0 0,1 1 1 0 0,-1-1-1 0 0,0-1 1 0 0,0 1-1 0 0,0-1 0 0 0,0 0 1 0 0,0 0-1 0 0,9-6 1 0 0,-8 4 32 0 0,1-1 0 0 0,-1 1 0 0 0,-1-2-1 0 0,1 1 1 0 0,-1-1 0 0 0,0 0 0 0 0,0 0 0 0 0,5-9 0 0 0,-4 5 72 0 0,0 0-1 0 0,-1-1 1 0 0,-1 1 0 0 0,0-1 0 0 0,0 0-1 0 0,-1 0 1 0 0,0-1 0 0 0,-1 1-1 0 0,-1-1 1 0 0,1 1 0 0 0,-2-1 0 0 0,0-11-1 0 0,0 20 26 0 0,-1-1 0 0 0,1 1-1 0 0,-1 0 1 0 0,0 0-1 0 0,1-1 1 0 0,-2 1-1 0 0,1 0 1 0 0,0 0 0 0 0,0 0-1 0 0,-1 0 1 0 0,0 0-1 0 0,0 1 1 0 0,0-1 0 0 0,0 0-1 0 0,0 1 1 0 0,0-1-1 0 0,0 1 1 0 0,-1 0-1 0 0,1 0 1 0 0,-1 0 0 0 0,0 0-1 0 0,0 0 1 0 0,0 1-1 0 0,-3-2 1 0 0,3 2-10 0 0,-1 0-1 0 0,1 0 1 0 0,0 0-1 0 0,-1 1 1 0 0,1-1-1 0 0,-1 1 1 0 0,0 0-1 0 0,1 0 1 0 0,-1 0-1 0 0,1 0 1 0 0,-1 1-1 0 0,1 0 1 0 0,-1 0-1 0 0,1 0 1 0 0,0 0-1 0 0,-1 0 1 0 0,1 0 0 0 0,0 1-1 0 0,0 0 1 0 0,0-1-1 0 0,0 1 1 0 0,-3 3-1 0 0,0 0-2 0 0,2 0-1 0 0,-1 0 1 0 0,0 0-1 0 0,1 1 1 0 0,0-1 0 0 0,0 1-1 0 0,1 0 1 0 0,0 0-1 0 0,0 0 1 0 0,0 1-1 0 0,1-1 1 0 0,-3 10-1 0 0,3-6-23 0 0,0 0 0 0 0,0 0 0 0 0,1 0 0 0 0,0 0-1 0 0,1 0 1 0 0,0 0 0 0 0,3 19 0 0 0,-2-26-1 0 0,0-1 0 0 0,-1 0 0 0 0,1 1 1 0 0,0-1-1 0 0,0 0 0 0 0,0 0 0 0 0,1 0 0 0 0,-1 0 0 0 0,0 0 1 0 0,1 0-1 0 0,-1 0 0 0 0,1-1 0 0 0,0 1 0 0 0,0 0 1 0 0,-1-1-1 0 0,1 1 0 0 0,0-1 0 0 0,0 0 0 0 0,0 0 0 0 0,1 1 1 0 0,-1-1-1 0 0,0-1 0 0 0,0 1 0 0 0,1 0 0 0 0,-1-1 1 0 0,0 1-1 0 0,1-1 0 0 0,1 1 0 0 0,2-1 9 0 0,0 1 1 0 0,0-1-1 0 0,-1 0 0 0 0,1 0 1 0 0,0-1-1 0 0,-1 0 1 0 0,1 0-1 0 0,0 0 0 0 0,-1-1 1 0 0,10-3-1 0 0,-6 0-4 0 0,1-1 0 0 0,-1 0 0 0 0,-1 0 0 0 0,1-1 0 0 0,12-12 1 0 0,34-44 51 0 0,-36 40-1 0 0,24-23 0 0 0,-36 39 81 0 0,1 0 0 0 0,0 1 0 0 0,0 0 0 0 0,0 0 0 0 0,1 1 0 0 0,0 0 0 0 0,0 0 0 0 0,11-3 0 0 0,-15 7-44 0 0,1-1 0 0 0,-1 1 1 0 0,1 0-1 0 0,-1 1 0 0 0,1-1 0 0 0,-1 1 0 0 0,1 0 0 0 0,-1 1 0 0 0,1-1 0 0 0,0 1 0 0 0,-1 0 0 0 0,1 1 0 0 0,-1-1 1 0 0,0 1-1 0 0,0 0 0 0 0,7 3 0 0 0,-1 2-25 0 0,-1-1 1 0 0,1 2 0 0 0,-1-1-1 0 0,0 1 1 0 0,-1 1 0 0 0,0 0-1 0 0,-1 0 1 0 0,1 1-1 0 0,9 15 1 0 0,-1 2 1 0 0,-2 0-1 0 0,21 48 1 0 0,-31-64-217 0 0,0 1 0 0 0,-1-1 0 0 0,-1 1 0 0 0,1 0 0 0 0,-2 0 1 0 0,0 0-1 0 0,0 0 0 0 0,-1 0 0 0 0,-1 1 0 0 0,-1 16 0 0 0,1-28 13 0 0,-1 0-1 0 0,1 0 1 0 0,0 1-1 0 0,-1-1 1 0 0,1 0-1 0 0,-1 0 1 0 0,1 0-1 0 0,-1 0 1 0 0,0 0-1 0 0,0 0 1 0 0,1-1-1 0 0,-1 1 1 0 0,0 0-1 0 0,0 0 1 0 0,0 0-1 0 0,0-1 1 0 0,0 1-1 0 0,0 0 1 0 0,0-1-1 0 0,0 1 1 0 0,0-1-1 0 0,0 1 1 0 0,0-1-1 0 0,0 0 1 0 0,0 1-1 0 0,-1-1 1 0 0,1 0-1 0 0,0 0 1 0 0,0 0-1 0 0,0 0 1 0 0,0 0-1 0 0,-1 0 1 0 0,1 0-1 0 0,0 0 1 0 0,-2-1 0 0 0,-1 1-872 0 0,0-1 0 0 0,0 0 1 0 0,0 0-1 0 0,0 0 1 0 0,0-1-1 0 0,0 1 1 0 0,0-1-1 0 0,0 0 1 0 0,-6-5-1 0 0,-15-16-7388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6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340 402 4668 0 0,'0'0'11158'0'0,"-14"-9"-10105"0"0,14 9-1053 0 0,-63-37 884 0 0,60 35-825 0 0,0 1 0 0 0,-1 0-1 0 0,1 0 1 0 0,0 0 0 0 0,-1 0 0 0 0,1 0-1 0 0,-1 1 1 0 0,1-1 0 0 0,-1 1 0 0 0,1 0 0 0 0,-1 0-1 0 0,1 1 1 0 0,-1-1 0 0 0,1 1 0 0 0,-1-1 0 0 0,1 1-1 0 0,0 0 1 0 0,-1 0 0 0 0,-3 3 0 0 0,-2-1 86 0 0,-6 2 106 0 0,0 1 0 0 0,0 1 1 0 0,1 0-1 0 0,1 1 1 0 0,-1 1-1 0 0,1 0 0 0 0,-19 17 1 0 0,27-21-153 0 0,-1 0 0 0 0,1 1 1 0 0,1 0-1 0 0,-1 0 0 0 0,1 1 1 0 0,0-1-1 0 0,-5 14 0 0 0,7-15-80 0 0,0 0 0 0 0,1 0 0 0 0,0 0 0 0 0,0 0 0 0 0,0 0 0 0 0,1 0 0 0 0,0 1-1 0 0,0-1 1 0 0,0 0 0 0 0,0 0 0 0 0,1 0 0 0 0,2 8 0 0 0,-3-10-17 0 0,1-1 0 0 0,0 1 0 0 0,-1-1 0 0 0,1 1 0 0 0,1-1-1 0 0,-1 0 1 0 0,0 0 0 0 0,0 1 0 0 0,1-1 0 0 0,-1 0 0 0 0,1 0 0 0 0,0 0 0 0 0,0-1 0 0 0,-1 1 0 0 0,1 0 0 0 0,0-1 0 0 0,1 1 0 0 0,-1-1 0 0 0,0 1 0 0 0,0-1 0 0 0,1 0 0 0 0,-1 0 0 0 0,0 0 0 0 0,1-1 0 0 0,-1 1 0 0 0,1 0 0 0 0,-1-1 0 0 0,1 0 0 0 0,-1 1-1 0 0,1-1 1 0 0,4 0 0 0 0,-2-1 11 0 0,0 1-1 0 0,0-1 1 0 0,0 0 0 0 0,0-1-1 0 0,0 1 1 0 0,0-1-1 0 0,0 0 1 0 0,-1 0-1 0 0,1 0 1 0 0,-1-1-1 0 0,1 0 1 0 0,-1 0-1 0 0,0 0 1 0 0,7-7-1 0 0,-1-1-21 0 0,0-1 0 0 0,-2 0 1 0 0,1-1-1 0 0,9-20 0 0 0,22-58-30 0 0,-23 50 39 0 0,1-2-8 0 0,11-27 17 0 0,65-112 0 0 0,-90 174 56 0 0,1 1 1 0 0,0 1-1 0 0,0-1 0 0 0,1 0 1 0 0,0 1-1 0 0,0 0 1 0 0,8-5-1 0 0,-11 9-16 0 0,0 0 0 0 0,0 0 0 0 0,1 0 0 0 0,-1 1-1 0 0,1-1 1 0 0,-1 1 0 0 0,1 0 0 0 0,-1 0 0 0 0,1 0 0 0 0,0 1 0 0 0,-1-1 0 0 0,1 1 0 0 0,0 0 0 0 0,0 0 0 0 0,-1 0-1 0 0,1 0 1 0 0,0 1 0 0 0,5 1 0 0 0,-2 0 25 0 0,0 1 1 0 0,-1 0-1 0 0,1 0 0 0 0,-1 0 0 0 0,0 1 1 0 0,0 0-1 0 0,0 0 0 0 0,-1 1 0 0 0,9 8 0 0 0,0 1 38 0 0,-1 1-1 0 0,14 21 0 0 0,-6-3-13 0 0,-2 0 0 0 0,-1 1 0 0 0,-1 1 0 0 0,-2 1-1 0 0,18 66 1 0 0,-20-48-73 0 0,-2 0-1 0 0,-3 0 0 0 0,3 82 0 0 0,-11-110-246 0 0,0 0-1 0 0,-2-1 1 0 0,-1 1-1 0 0,-10 43 0 0 0,9-54-286 0 0,-1 0-1 0 0,-1 0 0 0 0,0-1 0 0 0,-1 0 0 0 0,0 0 0 0 0,-2 0 0 0 0,1-1 0 0 0,-2-1 0 0 0,-10 13 0 0 0,14-19-713 0 0,1 1 0 0 0,-2-1 1 0 0,1-1-1 0 0,-1 1 0 0 0,0-1 0 0 0,-12 7 0 0 0,-16 2-6133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2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8221 0 0,'0'0'14770'0'0,"-6"14"-14414"0"0,-20 50-102 0 0,22-53-200 0 0,0 1-1 0 0,1 0 0 0 0,0 0 0 0 0,1 0 1 0 0,0 0-1 0 0,1 1 0 0 0,0-1 0 0 0,2 22 0 0 0,0-17-43 0 0,0-5 6 0 0,0-1-1 0 0,0 0 0 0 0,1 0 1 0 0,1 0-1 0 0,7 20 1 0 0,-7-24-10 0 0,0 0 0 0 0,0 0 0 0 0,1 0 0 0 0,0-1 0 0 0,0 1 0 0 0,1-1 0 0 0,-1 0 0 0 0,2-1 0 0 0,9 10 0 0 0,-12-13-124 0 0,-1 0 1 0 0,1 0-1 0 0,0-1 1 0 0,0 1-1 0 0,0-1 1 0 0,0 1-1 0 0,0-1 1 0 0,0 0-1 0 0,0-1 1 0 0,0 1-1 0 0,0 0 1 0 0,0-1-1 0 0,1 0 1 0 0,-1 0-1 0 0,0 0 1 0 0,0 0-1 0 0,0 0 1 0 0,1 0-1 0 0,-1-1 1 0 0,0 0-1 0 0,5-1 1 0 0,0-1-636 0 0,-1 0 0 0 0,0 0 1 0 0,7-5-1 0 0,18-13-5550 0 0,-19 11 1264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6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11129 0 0,'0'0'4212'0'0,"10"-12"-2452"0"0,37-41-45 0 0,-43 49-1523 0 0,1-1 0 0 0,1 1 0 0 0,-1 0 0 0 0,0 0 0 0 0,1 1 0 0 0,0-1 1 0 0,0 1-1 0 0,0 1 0 0 0,0-1 0 0 0,11-2 0 0 0,-6 1-6 0 0,32-8 357 0 0,1 1 0 0 0,76-8 0 0 0,90 4-1116 0 0,-194 14 540 0 0,-1 1-2685 0 0,-31-2-428 0 0,1 1 1208 0 0,9 1 597 0 0,1 0 0 0 0,0 0 0 0 0,0-1 0 0 0,0 0-1 0 0,-7-1 1 0 0,-1-5-3788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9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74 1852 0 0,'0'0'11761'0'0,"0"-10"-11306"0"0,0-47 1341 0 0,-11 50-2324 0 0,-4 18-3790 0 0,37-20-6700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1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68 2568 0 0,'0'0'11589'0'0,"-4"-11"-10881"0"0,-13-32-24 0 0,9 31-14 0 0,1 11-331 0 0,5 1-174 0 0,-1 0-80 0 0,1 0-1 0 0,0 0 1 0 0,-1 0 0 0 0,1 1-1 0 0,-1-1 1 0 0,1 1 0 0 0,0-1 0 0 0,-1 1-1 0 0,1 0 1 0 0,0 0 0 0 0,-1 0-1 0 0,1 0 1 0 0,0 0 0 0 0,-2 2-1 0 0,-28 24 570 0 0,28-23-555 0 0,-11 10 161 0 0,2 1 1 0 0,-1 1 0 0 0,2 0-1 0 0,0 0 1 0 0,1 1 0 0 0,1 1-1 0 0,-15 34 1 0 0,20-38-190 0 0,0-1 0 0 0,1 1 0 0 0,1 0 0 0 0,0 0 0 0 0,1 0 0 0 0,0 0 0 0 0,1 1 0 0 0,1-1 0 0 0,0 0-1 0 0,1 1 1 0 0,0-1 0 0 0,4 14 0 0 0,-3-21-53 0 0,0-1 0 0 0,0 0 0 0 0,0 0-1 0 0,1 1 1 0 0,0-2 0 0 0,0 1 0 0 0,0 0-1 0 0,1-1 1 0 0,0 1 0 0 0,0-1 0 0 0,1 0-1 0 0,-1-1 1 0 0,7 6 0 0 0,-3-4-42 0 0,0-1 0 0 0,0 0 0 0 0,0 0 1 0 0,0-1-1 0 0,1 0 0 0 0,-1-1 0 0 0,1 0 0 0 0,14 3 0 0 0,-2-2-398 0 0,-1-2-1 0 0,1 0 0 0 0,0-1 0 0 0,0-1 0 0 0,-1-1 1 0 0,1-1-1 0 0,36-8 0 0 0,-31 3-1758 0 0,38-13-1 0 0,-50 14-323 0 0,1-1-1 0 0,15-10 1 0 0,5-7-3529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5 271 7597 0 0,'0'0'11355'0'0,"5"8"-10684"0"0,-4-5-602 0 0,0 0-33 0 0,1-1 0 0 0,-1 0 1 0 0,0 0-1 0 0,1 0 1 0 0,-1 1-1 0 0,1-1 1 0 0,-1-1-1 0 0,1 1 1 0 0,0 0-1 0 0,0 0 0 0 0,0-1 1 0 0,0 1-1 0 0,0-1 1 0 0,0 1-1 0 0,0-1 1 0 0,1 0-1 0 0,-1 0 1 0 0,0 0-1 0 0,1 0 1 0 0,-1 0-1 0 0,1-1 0 0 0,-1 1 1 0 0,1-1-1 0 0,-1 0 1 0 0,6 1-1 0 0,8-2 57 0 0,-1-1 0 0 0,1-1 0 0 0,0 0 0 0 0,-1 0-1 0 0,1-2 1 0 0,22-9 0 0 0,-28 9-36 0 0,1 0-1 0 0,-1-1 1 0 0,0 0-1 0 0,0 0 1 0 0,-1-1-1 0 0,1 0 1 0 0,-2-1-1 0 0,1 0 1 0 0,12-16-1 0 0,-18 20-10 0 0,0-1 0 0 0,0 1-1 0 0,0-1 1 0 0,-1 0 0 0 0,0 0 0 0 0,0 0 0 0 0,0 0 0 0 0,0 0-1 0 0,-1-1 1 0 0,0 1 0 0 0,0-1 0 0 0,0 1 0 0 0,-1-1 0 0 0,1 1-1 0 0,-1-1 1 0 0,-1 1 0 0 0,1 0 0 0 0,-1-1 0 0 0,0 1 0 0 0,0-1-1 0 0,-1 1 1 0 0,1 0 0 0 0,-1 0 0 0 0,-1 0 0 0 0,1 0 0 0 0,0 0-1 0 0,-1 0 1 0 0,0 0 0 0 0,0 1 0 0 0,-1 0 0 0 0,1-1 0 0 0,-1 1-1 0 0,0 1 1 0 0,0-1 0 0 0,0 0 0 0 0,-1 1 0 0 0,1 0-1 0 0,-1 0 1 0 0,0 0 0 0 0,0 1 0 0 0,-9-4 0 0 0,7 4-45 0 0,-1 0 0 0 0,0 1 0 0 0,0-1 0 0 0,0 1-1 0 0,0 1 1 0 0,0 0 0 0 0,0 0 0 0 0,-1 1 0 0 0,1 0 0 0 0,0 0 0 0 0,1 0 0 0 0,-1 1 0 0 0,0 1 0 0 0,0-1 0 0 0,1 1 0 0 0,-1 1-1 0 0,1-1 1 0 0,-13 9 0 0 0,13-7 1 0 0,0 1 0 0 0,1-1-1 0 0,-1 1 1 0 0,1 1-1 0 0,0-1 1 0 0,1 1 0 0 0,0 0-1 0 0,0 0 1 0 0,0 1 0 0 0,1-1-1 0 0,0 1 1 0 0,0 0-1 0 0,1 0 1 0 0,0 1 0 0 0,0-1-1 0 0,1 1 1 0 0,-1 9 0 0 0,1-8-99 0 0,2 0 0 0 0,-1 0 1 0 0,1 0-1 0 0,1 0 1 0 0,-1 1-1 0 0,2-1 1 0 0,0 0-1 0 0,0 0 1 0 0,0-1-1 0 0,1 1 1 0 0,1 0-1 0 0,0-1 1 0 0,0 0-1 0 0,1 0 0 0 0,0 0 1 0 0,0-1-1 0 0,1 1 1 0 0,0-1-1 0 0,1 0 1 0 0,0-1-1 0 0,0 0 1 0 0,0 0-1 0 0,1 0 1 0 0,0-1-1 0 0,1 0 1 0 0,-1-1-1 0 0,1 0 0 0 0,10 4 1 0 0,-9-4-447 0 0,1-1 0 0 0,1 0 0 0 0,-1-1 0 0 0,0 0 0 0 0,1 0 0 0 0,0-1 0 0 0,-1-1 0 0 0,1 0 0 0 0,0-1 0 0 0,0 0 0 0 0,0-1 0 0 0,-1 0 0 0 0,16-4-1 0 0,-19 3 243 0 0,-1 0-1 0 0,1-1 1 0 0,-1 0-1 0 0,0 0 0 0 0,0-1 1 0 0,0 0-1 0 0,-1 0 0 0 0,1 0 1 0 0,-1-1-1 0 0,0 0 1 0 0,7-8-1 0 0,-8 8 535 0 0,-1-1 0 0 0,1 0 1 0 0,-1-1-1 0 0,0 1 0 0 0,-1-1 0 0 0,1 1 1 0 0,3-15-1 0 0,-1-1 1475 0 0,-4 15-947 0 0,0 0 0 0 0,0 0-1 0 0,1-1 1 0 0,5-10 0 0 0,-6 16-649 0 0,-1 0 1 0 0,0 0-1 0 0,1 0 1 0 0,0 1-1 0 0,-1-1 1 0 0,1 0-1 0 0,0 1 1 0 0,-1-1-1 0 0,1 1 1 0 0,0 0-1 0 0,0-1 1 0 0,0 1-1 0 0,1 0 1 0 0,-1 0-1 0 0,0 1 1 0 0,0-1-1 0 0,0 0 1 0 0,1 1-1 0 0,2-1 1 0 0,3 0 50 0 0,0 1 0 0 0,0 0 0 0 0,0 1 0 0 0,0 0 0 0 0,-1 0 0 0 0,1 1 0 0 0,0 0 0 0 0,-1 0 0 0 0,0 1 1 0 0,1-1-1 0 0,-1 2 0 0 0,0-1 0 0 0,0 1 0 0 0,8 6 0 0 0,6 5 93 0 0,-1 1 1 0 0,0 1-1 0 0,17 20 0 0 0,-21-21-131 0 0,42 48 208 0 0,-52-58-300 0 0,-1 1 0 0 0,0 1 0 0 0,-1-1 0 0 0,0 1-1 0 0,0-1 1 0 0,0 1 0 0 0,3 12 0 0 0,-7-19-20 0 0,0 0 0 0 0,1 0-1 0 0,-1 0 1 0 0,0-1 0 0 0,0 1-1 0 0,0 0 1 0 0,0 0 0 0 0,0 0-1 0 0,0-1 1 0 0,0 1 0 0 0,0 0 0 0 0,0 0-1 0 0,0 0 1 0 0,0-1 0 0 0,0 1-1 0 0,-1 0 1 0 0,1 0 0 0 0,0-1-1 0 0,-1 1 1 0 0,0 1 0 0 0,1-1 8 0 0,-1-1 0 0 0,0 0 0 0 0,1 1 0 0 0,-1-1 0 0 0,1 0 0 0 0,-1 1 0 0 0,0-1 0 0 0,1 0 0 0 0,-1 0 0 0 0,0 0 0 0 0,1 0 0 0 0,-1 1 0 0 0,0-1 0 0 0,1 0 0 0 0,-1 0 0 0 0,0 0 0 0 0,1 0 1 0 0,-1 0-1 0 0,0-1 0 0 0,-4 0 74 0 0,1 0 0 0 0,0 0 1 0 0,0 0-1 0 0,0-1 1 0 0,0 0-1 0 0,-4-3 1 0 0,1 1-39 0 0,1 0 1 0 0,0-1 0 0 0,0 0 0 0 0,0 0 0 0 0,1 0 0 0 0,-1-1 0 0 0,1 0-1 0 0,1 0 1 0 0,-1 0 0 0 0,-6-14 0 0 0,7 11-35 0 0,0 0 0 0 0,1 0 0 0 0,0 0 1 0 0,0-1-1 0 0,1 0 0 0 0,0 1 0 0 0,1-1 0 0 0,0-12 0 0 0,1 12-25 0 0,0 1-1 0 0,0-1 0 0 0,1 1 1 0 0,1-1-1 0 0,-1 1 0 0 0,1 0 0 0 0,6-15 1 0 0,-6 19-67 0 0,1 0 0 0 0,0-1 0 0 0,0 1 1 0 0,0 0-1 0 0,0 1 0 0 0,1-1 0 0 0,0 1 0 0 0,0-1 1 0 0,0 1-1 0 0,1 0 0 0 0,-1 1 0 0 0,1-1 0 0 0,8-4 1 0 0,-5 4-232 0 0,1 0 0 0 0,-1 1 1 0 0,0 0-1 0 0,1 0 0 0 0,0 1 1 0 0,-1 0-1 0 0,1 1 1 0 0,0 0-1 0 0,0 0 0 0 0,10 1 1 0 0,-2 1-1642 0 0,22 3 1 0 0,16 8-5391 0 0,-23-4 2191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0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1 479 6081 0 0,'0'0'4050'0'0,"14"-2"-1855"0"0,-7 1-1930 0 0,8-1 368 0 0,0-1 0 0 0,0 0 0 0 0,0-1-1 0 0,-1-1 1 0 0,0 0 0 0 0,20-11 0 0 0,-21 9-30 0 0,0-2 0 0 0,-1 1 0 0 0,12-12-1 0 0,-20 16-466 0 0,-1 1 0 0 0,0-1 0 0 0,0 0 0 0 0,0 1 0 0 0,0-2-1 0 0,0 1 1 0 0,-1 0 0 0 0,0 0 0 0 0,0-1 0 0 0,0 1-1 0 0,0-1 1 0 0,-1 1 0 0 0,2-9 0 0 0,-3 5-34 0 0,0 0-1 0 0,0 0 1 0 0,0 1 0 0 0,-1-1-1 0 0,0 0 1 0 0,-1 1 0 0 0,0-1-1 0 0,0 1 1 0 0,0-1 0 0 0,-1 1-1 0 0,-5-10 1 0 0,-6-8 98 0 0,-31-42 0 0 0,25 38 55 0 0,4 5-19 0 0,4 6 311 0 0,-1 0 0 0 0,-22-25 0 0 0,35 43-538 0 0,0 0 1 0 0,0-1-1 0 0,-1 1 0 0 0,1 0 0 0 0,0 0 0 0 0,0 0 0 0 0,0 0 1 0 0,0-1-1 0 0,-1 1 0 0 0,1 0 0 0 0,0 0 0 0 0,0 0 0 0 0,0 0 1 0 0,-1 0-1 0 0,1-1 0 0 0,0 1 0 0 0,0 0 0 0 0,0 0 0 0 0,-1 0 0 0 0,1 0 1 0 0,0 0-1 0 0,0 0 0 0 0,-1 0 0 0 0,1 0 0 0 0,0 0 0 0 0,0 0 1 0 0,-1 0-1 0 0,1 0 0 0 0,0 0 0 0 0,0 0 0 0 0,0 0 0 0 0,-1 0 1 0 0,1 0-1 0 0,0 0 0 0 0,0 1 0 0 0,-1-1 0 0 0,1 0 0 0 0,0 0 1 0 0,0 0-1 0 0,0 0 0 0 0,0 0 0 0 0,-1 1 0 0 0,1-1 0 0 0,0 0 0 0 0,0 0 1 0 0,-5 16 124 0 0,4 28-67 0 0,1-38 13 0 0,2 49 156 0 0,2 0 0 0 0,3-1 0 0 0,25 97-1 0 0,-28-133-267 0 0,40 169 224 0 0,-36-143-633 0 0,-2-1 0 0 0,0 60 0 0 0,-6-97 189 0 0,0 0 0 0 0,-1 0-1 0 0,0 0 1 0 0,0 0 0 0 0,0 0 0 0 0,-2 6 0 0 0,2-10-116 0 0,0 0 0 0 0,0 0 0 0 0,0 0 0 0 0,-1 0 0 0 0,1 0 0 0 0,0 0 1 0 0,-4 3-1 0 0,4-4-102 0 0,0 0 1 0 0,0 0-1 0 0,-1 0 0 0 0,1 0 1 0 0,0 0-1 0 0,0-1 1 0 0,-1 1-1 0 0,1 0 1 0 0,-1-1-1 0 0,1 1 0 0 0,-1-1 1 0 0,1 0-1 0 0,-2 1 1 0 0,-8-2-4563 0 0,-3-7-2291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4880 0 0,'0'0'15195'0'0,"19"-9"-14915"0"0,65-26-74 0 0,-76 33-184 0 0,1-1 0 0 0,-1 1 0 0 0,1 1 0 0 0,0 0 0 0 0,-1 0 0 0 0,1 0 0 0 0,17 3 0 0 0,0-1 5 0 0,176 5 81 0 0,3 0-129 0 0,-178-6-26 0 0,115-4-89 0 0,-121 2 149 0 0,0-1 0 0 0,0-1-1 0 0,0-1 1 0 0,33-11 0 0 0,-47 13 4 0 0,0-1 1 0 0,0 1-1 0 0,0-1 0 0 0,0 0 1 0 0,-1-1-1 0 0,8-5 1 0 0,-12 8 1 0 0,1-1 1 0 0,0 0-1 0 0,-1 0 1 0 0,1 0 0 0 0,-1 0-1 0 0,0 0 1 0 0,0-1-1 0 0,0 1 1 0 0,0 0-1 0 0,-1-1 1 0 0,0 0 0 0 0,1 1-1 0 0,-1-1 1 0 0,1-5-1 0 0,-2 3 50 0 0,1 0-1 0 0,-1 0 1 0 0,0-1-1 0 0,0 1 1 0 0,-1 0 0 0 0,0 0-1 0 0,0 0 1 0 0,0-1-1 0 0,-1 1 1 0 0,0 0-1 0 0,0 1 1 0 0,0-1-1 0 0,-1 0 1 0 0,0 1-1 0 0,0-1 1 0 0,0 1-1 0 0,-1 0 1 0 0,0 0 0 0 0,0 0-1 0 0,0 0 1 0 0,-1 1-1 0 0,1 0 1 0 0,-1 0-1 0 0,-9-6 1 0 0,3 3 28 0 0,-1 1 1 0 0,0-1-1 0 0,0 2 1 0 0,0 0-1 0 0,-1 0 1 0 0,0 1-1 0 0,0 1 0 0 0,0 0 1 0 0,-1 0-1 0 0,1 2 1 0 0,-1 0-1 0 0,-23 1 1 0 0,27 0-20 0 0,0 1 1 0 0,0 1-1 0 0,1 0 1 0 0,-1 0-1 0 0,0 1 1 0 0,1 0-1 0 0,-17 9 1 0 0,19-9-50 0 0,1 1 1 0 0,0 0-1 0 0,0 1 0 0 0,0-1 1 0 0,1 1-1 0 0,0 0 0 0 0,-1 0 1 0 0,2 1-1 0 0,-1 0 1 0 0,1 0-1 0 0,-6 9 0 0 0,7-10-15 0 0,1 1 1 0 0,-1-1-1 0 0,1 1 0 0 0,0 0 0 0 0,1 0 0 0 0,-1-1 1 0 0,1 1-1 0 0,0 0 0 0 0,1 0 0 0 0,-1 0 0 0 0,1 0 1 0 0,1 0-1 0 0,-1 1 0 0 0,1-2 0 0 0,0 1 0 0 0,0 0 0 0 0,0 0 1 0 0,1 0-1 0 0,0 0 0 0 0,0-1 0 0 0,6 10 0 0 0,-3-7 5 0 0,0-1-1 0 0,0 1 1 0 0,0-1-1 0 0,1-1 1 0 0,0 1-1 0 0,1-1 1 0 0,0 0-1 0 0,0-1 1 0 0,0 1-1 0 0,0-1 1 0 0,1-1-1 0 0,0 0 1 0 0,0 0-1 0 0,10 4 1 0 0,1-3-75 0 0,1 0 1 0 0,0-1-1 0 0,0-2 1 0 0,1 0-1 0 0,-1 0 1 0 0,25-3-1 0 0,-30 1-265 0 0,-10 0-30 0 0,0-1 0 0 0,0 0 0 0 0,0 0 1 0 0,0 0-1 0 0,0 0 0 0 0,6-3 0 0 0,15-7-4743 0 0,-12 5 21 0 0,-6 2 403 0 0,4-7-1893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1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10665 0 0,'0'0'8823'0'0,"15"-2"-7306"0"0,4 0-914 0 0,26-1 0 0 0,-42 3-524 0 0,1 1 1 0 0,-1-1 0 0 0,0 1-1 0 0,0 0 1 0 0,0 0 0 0 0,0 0 0 0 0,0 0-1 0 0,0 0 1 0 0,0 1 0 0 0,0-1-1 0 0,0 1 1 0 0,0 0 0 0 0,-1 0-1 0 0,1 0 1 0 0,-1 0 0 0 0,1 0-1 0 0,-1 0 1 0 0,2 4 0 0 0,3 1 107 0 0,3 3-79 0 0,0 1 0 0 0,-1 0 0 0 0,0 1 0 0 0,-1 0 0 0 0,0 0 0 0 0,-1 1 1 0 0,-1 0-1 0 0,0 0 0 0 0,6 20 0 0 0,-7-15-325 0 0,0 2 0 0 0,-2-1 0 0 0,0 0 1 0 0,-1 1-1 0 0,-1-1 0 0 0,-2 29 0 0 0,0-43-88 0 0,1 0-1 0 0,-1 1 0 0 0,-1-1 0 0 0,1 0 0 0 0,-1 0 0 0 0,1 0 0 0 0,-5 8 0 0 0,4-10-341 0 0,1-1 0 0 0,-1 1 0 0 0,0 0 0 0 0,0-1 0 0 0,0 0 0 0 0,0 1 0 0 0,0-1 0 0 0,-4 3 0 0 0,0-4-3869 0 0,-1-6-1213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10065 0 0,'0'0'11018'0'0,"14"9"-10020"0"0,0-2-729 0 0,-8-3-163 0 0,1 0 1 0 0,0 0-1 0 0,-1 0 1 0 0,0 0-1 0 0,0 1 1 0 0,0 0-1 0 0,-1 0 1 0 0,1 1 0 0 0,-1 0-1 0 0,-1 0 1 0 0,6 8-1 0 0,-3-4 51 0 0,15 25 131 0 0,0 1 0 0 0,-3 0-1 0 0,17 44 1 0 0,-31-61-281 0 0,-5-18 5 0 0,0-8 185 0 0,1-11-225 0 0,1-1 0 0 0,1 0-1 0 0,0 1 1 0 0,1-1 0 0 0,1 1-1 0 0,1 0 1 0 0,15-32 0 0 0,-2 13 9 0 0,1 0 1 0 0,39-50 0 0 0,-48 71 43 0 0,1 1-1 0 0,1 0 1 0 0,0 1-1 0 0,1 0 1 0 0,21-16 0 0 0,-31 27 18 0 0,1 0 1 0 0,0 0 0 0 0,-1 0 0 0 0,1 1-1 0 0,0-1 1 0 0,0 1 0 0 0,0 0-1 0 0,1 1 1 0 0,-1-1 0 0 0,0 1 0 0 0,1 0-1 0 0,-1 0 1 0 0,0 1 0 0 0,1 0-1 0 0,-1 0 1 0 0,1 0 0 0 0,-1 0 0 0 0,1 1-1 0 0,-1 0 1 0 0,1 0 0 0 0,-1 1 0 0 0,0-1-1 0 0,0 1 1 0 0,6 3 0 0 0,2 3 26 0 0,1 0 1 0 0,-1 1-1 0 0,-1 0 1 0 0,0 1-1 0 0,16 18 0 0 0,-2 0-34 0 0,24 35 0 0 0,33 61-39 0 0,-69-99-31 0 0,-1 0 0 0 0,-2 1 0 0 0,11 32-1 0 0,-20-52-65 0 0,0 0-1 0 0,-1 0 0 0 0,0 0 1 0 0,0 0-1 0 0,0 1 0 0 0,-1-1 1 0 0,-1 12-1 0 0,1-15 27 0 0,-1 0 0 0 0,1 0 1 0 0,-1-1-1 0 0,0 1 0 0 0,0 0 0 0 0,0 0 0 0 0,-1 0 0 0 0,1 0 1 0 0,-1-1-1 0 0,1 1 0 0 0,-1-1 0 0 0,0 1 0 0 0,0-1 1 0 0,0 0-1 0 0,0 0 0 0 0,-1 0 0 0 0,-4 4 0 0 0,-3 0-257 0 0,-1 0-1 0 0,0-1 1 0 0,0 0-1 0 0,0-1 0 0 0,-1 0 1 0 0,-20 4-1 0 0,-74 7-3333 0 0,97-14 3228 0 0,-62 4-3816 0 0,-34-4-1750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125 424 1552 0 0,'0'0'1912'0'0,"9"-12"-668"0"0,4-6 30 0 0,8-10 461 0 0,1-7 3315 0 0,-21 35-4918 0 0,-1 0 0 0 0,0 0 0 0 0,0-1 0 0 0,1 1 1 0 0,-1 0-1 0 0,0 0 0 0 0,0 0 0 0 0,1 0 1 0 0,-1 0-1 0 0,0 0 0 0 0,1 0 0 0 0,-1 1 0 0 0,0-1 1 0 0,0 0-1 0 0,1 0 0 0 0,-1 0 0 0 0,0 0 1 0 0,0 0-1 0 0,1 0 0 0 0,-1 0 0 0 0,0 1 0 0 0,0-1 1 0 0,0 0-1 0 0,1 0 0 0 0,-1 0 0 0 0,0 0 1 0 0,0 1-1 0 0,0-1 0 0 0,0 0 0 0 0,1 0 1 0 0,-1 0-1 0 0,0 1 0 0 0,11 12 263 0 0,-3-5 353 0 0,-5-6-638 0 0,0 1-1 0 0,1 0 1 0 0,-1-1-1 0 0,1 0 1 0 0,0 0-1 0 0,-1 0 1 0 0,1 0-1 0 0,0-1 1 0 0,0 1-1 0 0,1-1 1 0 0,-1 0-1 0 0,7 1 1 0 0,-4-2-9 0 0,1 0 0 0 0,-1 0 0 0 0,0-1 0 0 0,0 1 0 0 0,0-2 0 0 0,14-3 0 0 0,-6 0-44 0 0,0-1 0 0 0,-1 0 0 0 0,0-1 0 0 0,0-1 0 0 0,-1 0 0 0 0,16-13 0 0 0,-20 14-34 0 0,-1 0 0 0 0,0-1 1 0 0,0 0-1 0 0,0-1 1 0 0,-1 0-1 0 0,-1 0 1 0 0,1 0-1 0 0,-1-1 0 0 0,6-15 1 0 0,-10 20-4 0 0,0 0 0 0 0,0 0 0 0 0,-1 0 0 0 0,0 1 0 0 0,0-1 0 0 0,0 0 0 0 0,0 0 0 0 0,-1-1 0 0 0,0 1-1 0 0,0 0 1 0 0,-1 0 0 0 0,1 0 0 0 0,-1 0 0 0 0,0 0 0 0 0,0 0 0 0 0,-1 1 0 0 0,1-1 0 0 0,-1 0 0 0 0,0 0 0 0 0,0 1 0 0 0,-1-1 0 0 0,1 1 0 0 0,-5-5 0 0 0,0 1 39 0 0,0 0 0 0 0,-1 1 1 0 0,0 0-1 0 0,0 0 0 0 0,-1 1 0 0 0,0 0 0 0 0,0 0 1 0 0,0 1-1 0 0,-1 1 0 0 0,1-1 0 0 0,-1 2 0 0 0,0-1 1 0 0,0 1-1 0 0,-1 1 0 0 0,-13-3 0 0 0,11 4 9 0 0,1 0 0 0 0,0 0 0 0 0,-1 1 0 0 0,1 1 0 0 0,-1 0 0 0 0,1 1 0 0 0,0 0 0 0 0,0 0 0 0 0,0 2 0 0 0,0-1 0 0 0,0 2 0 0 0,-20 10 0 0 0,19-7-9 0 0,1 0 0 0 0,1 1 1 0 0,-1 1-1 0 0,1 0 0 0 0,1 0 1 0 0,0 1-1 0 0,0 0 0 0 0,1 1 1 0 0,1 0-1 0 0,0 0 0 0 0,1 1 1 0 0,0 0-1 0 0,1 0 0 0 0,-7 20 0 0 0,5-8-5 0 0,2 0 0 0 0,0 0 0 0 0,2 0-1 0 0,0 1 1 0 0,2 0 0 0 0,1-1 0 0 0,3 37-1 0 0,-1-49-42 0 0,1 0 0 0 0,0 0 0 0 0,1-1 0 0 0,0 1 0 0 0,1-1 1 0 0,0 0-1 0 0,1 0 0 0 0,1 0 0 0 0,0-1 0 0 0,7 12 0 0 0,-7-14-4 0 0,1-1 0 0 0,0 0 0 0 0,0 0 0 0 0,1-1 0 0 0,0 1 0 0 0,0-2-1 0 0,1 1 1 0 0,-1-1 0 0 0,1 0 0 0 0,1-1 0 0 0,-1 0 0 0 0,16 5 0 0 0,-5-4-33 0 0,0 0 1 0 0,0-2-1 0 0,0 0 0 0 0,1-2 0 0 0,-1 0 0 0 0,1-1 0 0 0,32-3 0 0 0,-25-1-313 0 0,0-1-1 0 0,-1-1 0 0 0,1-2 1 0 0,-1 0-1 0 0,28-13 0 0 0,-26 7-808 0 0,-1-1-1 0 0,32-20 0 0 0,-41 21-1948 0 0,31-27 0 0 0,-24 12-1669 0 0,1-14-2001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67 10529 0 0,'0'0'6147'0'0,"-6"-13"-4467"0"0,-17-40-183 0 0,33 82 746 0 0,11 42-1 0 0,7 53-1711 0 0,-14-61-120 0 0,52 195-165 0 0,-52-217-502 0 0,1 0 0 0 0,2-1 0 0 0,3 0 0 0 0,24 39 0 0 0,-33-63-211 0 0,0 0 1 0 0,0-1-1 0 0,27 27 0 0 0,-33-38-52 0 0,0 1-1 0 0,0-2 1 0 0,0 1 0 0 0,1 0 0 0 0,-1-1-1 0 0,1 0 1 0 0,0 0 0 0 0,-1-1-1 0 0,1 0 1 0 0,1 0 0 0 0,-1 0-1 0 0,0-1 1 0 0,0 0 0 0 0,1 0-1 0 0,8 0 1 0 0,-14-1 111 0 0,1 0-1 0 0,0 0 1 0 0,0 0 0 0 0,0 0-1 0 0,0 0 1 0 0,0-1 0 0 0,-1 1-1 0 0,1-1 1 0 0,0 1 0 0 0,3-2-1 0 0,-1-1-1008 0 0,1-1-1 0 0,-1 0 1 0 0,8-7-1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402 111 860 0 0,'0'0'8768'0'0,"6"-12"-7377"0"0,17-38 46 0 0,-22 49-1327 0 0,0 0 0 0 0,-1 0 0 0 0,1 0 0 0 0,-1 0 0 0 0,1-1 0 0 0,-1 1 0 0 0,0 0-1 0 0,1 0 1 0 0,-1 0 0 0 0,0-1 0 0 0,0 1 0 0 0,0 0 0 0 0,0 0 0 0 0,0-1-1 0 0,0 1 1 0 0,0 0 0 0 0,0 0 0 0 0,0-1 0 0 0,-1 1 0 0 0,1 0 0 0 0,-1 0 0 0 0,1 0-1 0 0,0 0 1 0 0,-1-1 0 0 0,0 1 0 0 0,1 0 0 0 0,-1 0 0 0 0,0 0 0 0 0,0 0-1 0 0,1 0 1 0 0,-1 0 0 0 0,0 1 0 0 0,0-1 0 0 0,-2-1 0 0 0,0 0 70 0 0,0 1 1 0 0,0 0-1 0 0,0 0 1 0 0,1 0-1 0 0,-1 0 1 0 0,0 1-1 0 0,-1-1 1 0 0,1 1-1 0 0,-4-1 1 0 0,0 2-8 0 0,0-1 1 0 0,0 1-1 0 0,0 0 1 0 0,0 0-1 0 0,1 0 0 0 0,-1 1 1 0 0,0 0-1 0 0,1 1 0 0 0,-1 0 1 0 0,1 0-1 0 0,0 0 1 0 0,0 0-1 0 0,0 1 0 0 0,1 0 1 0 0,-1 0-1 0 0,1 1 1 0 0,-5 5-1 0 0,3-4-118 0 0,1 0 0 0 0,0 0 0 0 0,0 0 1 0 0,1 1-1 0 0,0 0 0 0 0,0 0 0 0 0,1 0 0 0 0,-1 0 0 0 0,1 1 0 0 0,1 0 1 0 0,0 0-1 0 0,0 0 0 0 0,1 0 0 0 0,-1 0 0 0 0,2 1 0 0 0,-1-1 0 0 0,1 1 1 0 0,1-1-1 0 0,0 1 0 0 0,1 13 0 0 0,-1-17-45 0 0,2 0-1 0 0,-1-1 1 0 0,0 1 0 0 0,1 0-1 0 0,0 0 1 0 0,0-1 0 0 0,0 1-1 0 0,1-1 1 0 0,-1 0 0 0 0,1 0 0 0 0,0 0-1 0 0,0 0 1 0 0,1 0 0 0 0,-1-1-1 0 0,1 1 1 0 0,0-1 0 0 0,5 4-1 0 0,5 2 21 0 0,1 0 0 0 0,0 0 0 0 0,25 9 0 0 0,-9-7 10 0 0,-21-7-45 0 0,1 0 1 0 0,-1 0 0 0 0,10 7 0 0 0,-13-7-11 0 0,-1 0-1 0 0,0 1 1 0 0,0-1-1 0 0,0 2 0 0 0,0-1 1 0 0,6 8-1 0 0,-11-11 19 0 0,1 0 0 0 0,-1 0 0 0 0,0 0 0 0 0,0 0 0 0 0,0 0 0 0 0,0 0 1 0 0,0 0-1 0 0,0 0 0 0 0,0 1 0 0 0,-1-1 0 0 0,1 0 0 0 0,-1 1 0 0 0,0-1 0 0 0,1 0 0 0 0,-1 1 0 0 0,0-1 0 0 0,-1 0 0 0 0,1 1 1 0 0,0-1-1 0 0,-1 0 0 0 0,1 1 0 0 0,-1-1 0 0 0,0 0 0 0 0,1 0 0 0 0,-3 3 0 0 0,1-2 15 0 0,0 0 1 0 0,0 0-1 0 0,0 0 0 0 0,-1-1 0 0 0,1 1 0 0 0,-1-1 1 0 0,0 0-1 0 0,0 1 0 0 0,0-1 0 0 0,0 0 1 0 0,0-1-1 0 0,0 1 0 0 0,-7 2 0 0 0,0 0-19 0 0,0-1-1 0 0,0 0 1 0 0,-18 2-1 0 0,-13-2-1145 0 0,-61-2-1 0 0,43-2-453 0 0,-42-2-5053 0 0,34-2 782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3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7705 0 0,'0'0'9442'0'0,"15"-4"-8747"0"0,3 0-489 0 0,1-1 38 0 0,0 1 1 0 0,1 1-1 0 0,19-1 0 0 0,-11 2 234 0 0,1-2 1 0 0,51-13-1 0 0,-65 13-377 0 0,-1-1 0 0 0,0 0-1 0 0,0-1 1 0 0,-1-1 0 0 0,0 0 0 0 0,0-1 0 0 0,14-10 0 0 0,-23 15-63 0 0,-1 0 0 0 0,0-1 0 0 0,1 1 0 0 0,-1 0 0 0 0,0-1 0 0 0,-1 0 0 0 0,1 0 0 0 0,-1 0 0 0 0,3-5 0 0 0,-4 7-5 0 0,0 0 1 0 0,-1 0-1 0 0,1 0 1 0 0,-1 0-1 0 0,1 0 1 0 0,-1 0-1 0 0,0 0 0 0 0,0 0 1 0 0,0 0-1 0 0,0 0 1 0 0,0 0-1 0 0,-1 0 1 0 0,1 0-1 0 0,0 0 1 0 0,-1 0-1 0 0,0 0 0 0 0,1 0 1 0 0,-1 0-1 0 0,0 0 1 0 0,0 1-1 0 0,0-1 1 0 0,-2-3-1 0 0,-1 0 28 0 0,-1 1 1 0 0,1 0-1 0 0,0 0 0 0 0,-1 0 1 0 0,0 1-1 0 0,0-1 0 0 0,0 1 0 0 0,0 0 1 0 0,-1 1-1 0 0,1-1 0 0 0,-1 1 1 0 0,0 0-1 0 0,1 0 0 0 0,-12-1 0 0 0,4 1-14 0 0,-1 0-1 0 0,1 2 1 0 0,-1-1-1 0 0,1 2 1 0 0,-22 2-1 0 0,26-1-25 0 0,0 0-1 0 0,1 0 1 0 0,-1 1 0 0 0,1 0-1 0 0,0 1 1 0 0,0 0 0 0 0,0 0-1 0 0,0 0 1 0 0,1 1 0 0 0,-1 1-1 0 0,1-1 1 0 0,-8 9 0 0 0,9-8-24 0 0,1 0 0 0 0,0 0 0 0 0,0 0 0 0 0,0 1 0 0 0,1 0 0 0 0,0 0 0 0 0,0 0 1 0 0,1 0-1 0 0,0 1 0 0 0,0-1 0 0 0,1 1 0 0 0,0 0 0 0 0,-2 15 0 0 0,3-12-105 0 0,0 0-1 0 0,1 0 0 0 0,1 0 1 0 0,0 0-1 0 0,0 0 0 0 0,1 0 1 0 0,1 0-1 0 0,-1-1 0 0 0,9 20 1 0 0,-7-22-102 0 0,0-1 0 0 0,0 0 1 0 0,1 0-1 0 0,-1 0 0 0 0,2-1 0 0 0,-1 1 1 0 0,1-1-1 0 0,0 0 0 0 0,0-1 1 0 0,0 1-1 0 0,1-1 0 0 0,0-1 1 0 0,12 7-1 0 0,-5-5-652 0 0,0-1 0 0 0,0-1-1 0 0,0 0 1 0 0,1-1 0 0 0,-1-1 0 0 0,1 0 0 0 0,-1-1 0 0 0,1 0 0 0 0,0-2-1 0 0,14-1 1 0 0,-21 1-304 0 0,-1 0 0 0 0,0 0 0 0 0,14-5 0 0 0,30-15-4386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1 314 6505 0 0,'0'0'9122'0'0,"13"-11"-7536"0"0,42-32-383 0 0,-53 42-1138 0 0,0-1 0 0 0,-1 1 0 0 0,1 0 0 0 0,0 0 0 0 0,0 1 1 0 0,-1-1-1 0 0,1 0 0 0 0,0 0 0 0 0,0 1 0 0 0,0 0 0 0 0,0-1 0 0 0,0 1 1 0 0,0 0-1 0 0,0 0 0 0 0,0 0 0 0 0,0 0 0 0 0,0 0 0 0 0,0 0 0 0 0,0 0 0 0 0,2 1 1 0 0,-2 1 48 0 0,1-1 0 0 0,0 1 1 0 0,-1-1-1 0 0,1 1 1 0 0,-1 0-1 0 0,1 0 0 0 0,-1 0 1 0 0,3 3-1 0 0,-1-1 55 0 0,4 5 64 0 0,0 1 0 0 0,0 0 0 0 0,0 0 0 0 0,-2 1-1 0 0,1 0 1 0 0,-1 0 0 0 0,-1 0 0 0 0,0 1 0 0 0,3 12 0 0 0,0 5-108 0 0,-1-1 0 0 0,5 53-1 0 0,-13-104-155 0 0,0 0 0 0 0,2-1 0 0 0,1 1 0 0 0,0 0 0 0 0,2 0 0 0 0,0 1-1 0 0,2-1 1 0 0,0 1 0 0 0,2 0 0 0 0,15-31 0 0 0,-20 46 59 0 0,1 1 0 0 0,0-1 0 0 0,1 1-1 0 0,-1 0 1 0 0,1 1 0 0 0,0-1 0 0 0,1 1 0 0 0,-1 0 0 0 0,1 0 0 0 0,0 0 0 0 0,0 1 0 0 0,1 0 0 0 0,-1 0 0 0 0,1 1 0 0 0,0 0 0 0 0,0 0-1 0 0,0 1 1 0 0,0-1 0 0 0,0 2 0 0 0,1-1 0 0 0,-1 1 0 0 0,1 0 0 0 0,-1 0 0 0 0,1 1 0 0 0,-1 0 0 0 0,1 0 0 0 0,-1 1 0 0 0,1 0 0 0 0,-1 1-1 0 0,0-1 1 0 0,1 1 0 0 0,9 5 0 0 0,2 1 6 0 0,-1 2-1 0 0,0 0 1 0 0,-1 1-1 0 0,20 17 1 0 0,-25-18-34 0 0,-1 0 1 0 0,0 1-1 0 0,-1 0 1 0 0,0 0-1 0 0,-1 1 0 0 0,11 19 1 0 0,-18-29-1 0 0,-1 1 0 0 0,1 1 0 0 0,-1-1-1 0 0,1 0 1 0 0,-1 0 0 0 0,0 0 0 0 0,0 1 0 0 0,-1-1 0 0 0,1 0 0 0 0,0 6 0 0 0,-1-9 1 0 0,0 1 0 0 0,0-1 0 0 0,0 0 0 0 0,0 0 0 0 0,0 0 0 0 0,0 0 0 0 0,0 0 0 0 0,0 0 0 0 0,0 0 0 0 0,0 1 1 0 0,-1-1-1 0 0,1 0 0 0 0,0 0 0 0 0,0 0 0 0 0,0 0 0 0 0,0 0 0 0 0,0 0 0 0 0,0 0 0 0 0,0 0 0 0 0,0 0 0 0 0,0 0 1 0 0,0 1-1 0 0,0-1 0 0 0,0 0 0 0 0,-1 0 0 0 0,1 0 0 0 0,0 0 0 0 0,0 0 0 0 0,0 0 0 0 0,0 0 0 0 0,0 0 0 0 0,0 0 0 0 0,0 0 1 0 0,-1 0-1 0 0,1 0 0 0 0,0 0 0 0 0,0 0 0 0 0,0 0 0 0 0,0 0 0 0 0,0 0 0 0 0,0 0 0 0 0,0 0 0 0 0,-1 0 0 0 0,1 0 1 0 0,0 0-1 0 0,0 0 0 0 0,0 0 0 0 0,0 0 0 0 0,0 0 0 0 0,0 0 0 0 0,0 0 0 0 0,0-1 0 0 0,0 1 0 0 0,-1 0 0 0 0,1 0 0 0 0,0 0 1 0 0,0 0-1 0 0,0 0 0 0 0,0 0 0 0 0,0 0 0 0 0,0 0 0 0 0,0 0 0 0 0,0-1 0 0 0,0 1 0 0 0,0 0 0 0 0,0 0 0 0 0,-6-5-2 0 0,1-3-8 0 0,1-1-1 0 0,0 1 1 0 0,0-1 0 0 0,1 1 0 0 0,0-1-1 0 0,0 0 1 0 0,1 0 0 0 0,0 0 0 0 0,-1-18-1 0 0,2 11 11 0 0,1 0-1 0 0,1 1 1 0 0,0-1-1 0 0,1 1 1 0 0,4-19 0 0 0,-3 22 10 0 0,1 0 1 0 0,0 1 0 0 0,0 0 0 0 0,1 0 0 0 0,1 0 0 0 0,12-19 0 0 0,-15 26 6 0 0,0 0 1 0 0,1 0 0 0 0,-1 0 0 0 0,1 0 0 0 0,0 0-1 0 0,0 1 1 0 0,1 0 0 0 0,-1 0 0 0 0,1 0 0 0 0,0 0-1 0 0,-1 1 1 0 0,1 0 0 0 0,0 0 0 0 0,0 0-1 0 0,1 0 1 0 0,-1 1 0 0 0,0 0 0 0 0,6 0 0 0 0,-2 0 22 0 0,1 1 0 0 0,0 1-1 0 0,-1-1 1 0 0,1 2 0 0 0,0-1 0 0 0,-1 1 0 0 0,0 1 0 0 0,1 0 0 0 0,-1 0 0 0 0,0 1 0 0 0,-1 0 0 0 0,1 0 0 0 0,-1 1 0 0 0,1 0 0 0 0,-1 1 0 0 0,-1-1 0 0 0,1 2 0 0 0,10 10 0 0 0,1 5-203 0 0,-1 1 1 0 0,-1 0 0 0 0,-1 1 0 0 0,14 28-1 0 0,31 45-3503 0 0,-56-90 2224 0 0,0 0 0 0 0,13 12 1 0 0,-14-16 155 0 0,0 0 0 0 0,-1 0 0 0 0,1-1 0 0 0,7 4 1 0 0,13 2-5252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176 203 8585 0 0,'0'0'8597'0'0,"14"-13"-8084"0"0,48-39-54 0 0,-56 47-226 0 0,1 0 0 0 0,0 1 1 0 0,0-1-1 0 0,11-4 0 0 0,-16 8-150 0 0,0 1-1 0 0,0-1 1 0 0,0 0 0 0 0,-1 0-1 0 0,1 0 1 0 0,0 0-1 0 0,0-1 1 0 0,-1 1-1 0 0,1 0 1 0 0,-1-1 0 0 0,1 1-1 0 0,-1-1 1 0 0,0 0-1 0 0,0 1 1 0 0,1-1-1 0 0,0-2 1 0 0,-2 3-44 0 0,1 0 0 0 0,0-1 0 0 0,-1 1 0 0 0,1-1 1 0 0,-1 1-1 0 0,1-1 0 0 0,-1 1 0 0 0,0-1 0 0 0,0 1 0 0 0,1-1 0 0 0,-1 1 1 0 0,0-1-1 0 0,0 1 0 0 0,-1-1 0 0 0,1 1 0 0 0,0-1 0 0 0,0 1 0 0 0,-2-3 1 0 0,1 2 10 0 0,0-1 1 0 0,0 1 0 0 0,-1 0 0 0 0,1 0 0 0 0,-1 0-1 0 0,0 0 1 0 0,1 0 0 0 0,-1 0 0 0 0,0 0 0 0 0,-3-1 0 0 0,0-1 17 0 0,-1 0 1 0 0,0 1-1 0 0,0 0 1 0 0,0 0 0 0 0,0 0-1 0 0,-1 1 1 0 0,-9-2-1 0 0,4 2-4 0 0,1 0-1 0 0,-1 1 1 0 0,0 1-1 0 0,0 0 1 0 0,0 0-1 0 0,0 1 1 0 0,1 1-1 0 0,-1 0 1 0 0,0 1-1 0 0,1 0 1 0 0,-19 8-1 0 0,24-9-22 0 0,0 1-1 0 0,1 0 1 0 0,0 0 0 0 0,0 0 0 0 0,0 1-1 0 0,0-1 1 0 0,0 1 0 0 0,1 0-1 0 0,-1 1 1 0 0,1-1 0 0 0,0 1-1 0 0,0 0 1 0 0,1 0 0 0 0,0 0-1 0 0,0 0 1 0 0,0 1 0 0 0,0-1-1 0 0,1 1 1 0 0,0 0 0 0 0,0 0-1 0 0,0 0 1 0 0,1 0 0 0 0,0 0 0 0 0,0 7-1 0 0,1-4-52 0 0,0-1 1 0 0,1 1-1 0 0,0 0 0 0 0,1-1 0 0 0,-1 1 0 0 0,2-1 0 0 0,-1 0 1 0 0,1 1-1 0 0,1-1 0 0 0,-1 0 0 0 0,1-1 0 0 0,1 1 1 0 0,-1-1-1 0 0,1 0 0 0 0,1 0 0 0 0,-1 0 0 0 0,1-1 0 0 0,0 0 1 0 0,14 11-1 0 0,-9-9-237 0 0,0-1 1 0 0,0 1-1 0 0,0-2 1 0 0,1 0-1 0 0,0 0 0 0 0,1-1 1 0 0,-1 0-1 0 0,1-1 1 0 0,0-1-1 0 0,0 0 1 0 0,0-1-1 0 0,19 2 1 0 0,-16-4-358 0 0,0 0 1 0 0,0-2 0 0 0,1 1 0 0 0,-1-2 0 0 0,0 0 0 0 0,0-1-1 0 0,-1-1 1 0 0,18-7 0 0 0,-21 7 264 0 0,0-2 0 0 0,0 1 0 0 0,-1-1 0 0 0,0-1 0 0 0,0 0 0 0 0,-1-1 0 0 0,0 0 0 0 0,0 0 0 0 0,-1-1-1 0 0,10-14 1 0 0,46-71 5469 0 0,-64 94-5019 0 0,0 0-1 0 0,-1 0 1 0 0,1 0 0 0 0,0 0 0 0 0,0 1 0 0 0,0-1 0 0 0,0 0 0 0 0,0 0 0 0 0,0 0 0 0 0,0 1 0 0 0,0-1 0 0 0,0 1 0 0 0,0-1 0 0 0,0 0 0 0 0,0 1 0 0 0,0 0 0 0 0,0-1 0 0 0,0 1 0 0 0,1 0 0 0 0,-1 0 0 0 0,0-1 0 0 0,0 1 0 0 0,0 0 0 0 0,1 0 0 0 0,-1 0 0 0 0,0 1 0 0 0,0-1 0 0 0,0 0 0 0 0,1 0 0 0 0,-1 1 0 0 0,0-1 0 0 0,0 0 0 0 0,0 1 0 0 0,0-1 0 0 0,0 1 0 0 0,0 0 0 0 0,2 1 0 0 0,3 2 91 0 0,-1 1 0 0 0,0-1-1 0 0,0 2 1 0 0,0-1 0 0 0,4 7 0 0 0,-4-6 20 0 0,98 133 1536 0 0,-97-130-1646 0 0,21 35-16 0 0,-30-71 106 0 0,1 13-200 0 0,1 0-1 0 0,0 0 1 0 0,1-1-1 0 0,0 1 1 0 0,1 0-1 0 0,1 0 1 0 0,0 0-1 0 0,9-27 0 0 0,-9 34 14 0 0,0 0 0 0 0,1-1 0 0 0,0 1-1 0 0,1 1 1 0 0,0-1 0 0 0,0 0-1 0 0,0 1 1 0 0,1 0 0 0 0,0 0 0 0 0,0 0-1 0 0,0 1 1 0 0,1 0 0 0 0,0 0-1 0 0,0 0 1 0 0,0 0 0 0 0,1 1 0 0 0,-1 0-1 0 0,9-3 1 0 0,-11 5 0 0 0,-1 1 0 0 0,1 0 0 0 0,-1 0 0 0 0,0 0 0 0 0,1 0 0 0 0,0 1 0 0 0,-1 0 0 0 0,1-1 0 0 0,-1 1 1 0 0,1 0-1 0 0,0 1 0 0 0,-1-1 0 0 0,1 1 0 0 0,-1-1 0 0 0,1 1 0 0 0,-1 0 0 0 0,0 0 0 0 0,1 1 0 0 0,-1-1 0 0 0,0 1 0 0 0,0-1 0 0 0,1 1 0 0 0,-1 0 0 0 0,-1 0 0 0 0,1 1 1 0 0,4 4-1 0 0,19 20-22 0 0,-2 1 0 0 0,23 35 1 0 0,-24-31-774 0 0,44 47-1 0 0,-64-76 559 0 0,13 14-936 0 0,27 20 1 0 0,-36-32 63 0 0,0-1 0 0 0,13 7 0 0 0,-15-8-123 0 0,0-1 0 0 0,0-1 0 0 0,0 1-1 0 0,1-1 1 0 0,5 1 0 0 0,11-1-3954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5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6433 0 0,'0'0'15704'0'0,"-4"19"-14836"0"0,-1 0-669 0 0,2-5-77 0 0,0 0 1 0 0,0 1-1 0 0,2-1 1 0 0,-1 0-1 0 0,2 1 1 0 0,2 23 0 0 0,3 3 128 0 0,3-1-1 0 0,19 60 1 0 0,36 76-628 0 0,-61-171 302 0 0,35 83-1157 0 0,-32-78 745 0 0,1-1-1 0 0,0 1 1 0 0,0-1 0 0 0,1 0 0 0 0,0 0 0 0 0,11 10 0 0 0,-17-18 266 0 0,0 0 1 0 0,0 0 0 0 0,0 0-1 0 0,0-1 1 0 0,0 1 0 0 0,0 0 0 0 0,0 0-1 0 0,1-1 1 0 0,-1 1 0 0 0,0-1-1 0 0,0 1 1 0 0,1-1 0 0 0,-1 1-1 0 0,0-1 1 0 0,1 0 0 0 0,-1 0-1 0 0,0 1 1 0 0,1-1 0 0 0,1 0-1 0 0,-2-1-37 0 0,0 1 1 0 0,0 0-1 0 0,0-1 0 0 0,0 1 0 0 0,-1-1 0 0 0,1 0 0 0 0,0 1 1 0 0,0-1-1 0 0,0 1 0 0 0,0-1 0 0 0,-1 0 0 0 0,1 0 1 0 0,0 0-1 0 0,-1 1 0 0 0,1-1 0 0 0,0 0 0 0 0,-1 0 0 0 0,1 0 1 0 0,-1-1-1 0 0,2-2-517 0 0,0 0 1 0 0,-1 0-1 0 0,0 0 1 0 0,1-7-1 0 0,0-15 220 0 0,-4-34 869 0 0,0 30 2113 0 0,-7-30-1 0 0,5 37-796 0 0,0 1 0 0 0,2-1 0 0 0,1-40 0 0 0,2 60-1562 0 0,-1 1 1 0 0,0 0-1 0 0,1 0 1 0 0,-1-1-1 0 0,1 1 1 0 0,-1 0-1 0 0,1 0 1 0 0,0 0-1 0 0,0 0 0 0 0,0 0 1 0 0,0 0-1 0 0,1 0 1 0 0,-1 0-1 0 0,0 0 1 0 0,1 0-1 0 0,1-1 1 0 0,1 0 6 0 0,-1 1 0 0 0,0-1 0 0 0,1 1-1 0 0,-1 0 1 0 0,1 0 0 0 0,0 0 0 0 0,0 1 0 0 0,5-2 0 0 0,1 0 275 0 0,1 1 0 0 0,0 0 0 0 0,0 1 0 0 0,0 0 0 0 0,21 2 0 0 0,-27-1-151 0 0,1 1-1 0 0,0 1 1 0 0,-1-1-1 0 0,1 1 1 0 0,-1 0 0 0 0,1 1-1 0 0,-1-1 1 0 0,0 1-1 0 0,0 0 1 0 0,8 6 0 0 0,4 5 316 0 0,23 23 1 0 0,-31-28-351 0 0,7 7 36 0 0,0 2 0 0 0,21 28 0 0 0,-32-39-162 0 0,-1 0 0 0 0,0 0 0 0 0,0 0 0 0 0,0 1 0 0 0,-1 0 0 0 0,0-1 0 0 0,-1 1 0 0 0,1 0-1 0 0,-2 1 1 0 0,2 12 0 0 0,-2-18-108 0 0,-1-1 0 0 0,0 1 0 0 0,-1-1 0 0 0,1 1 0 0 0,0 0 0 0 0,-1-1 0 0 0,1 1 0 0 0,-1-1 0 0 0,0 1 0 0 0,0-1-1 0 0,0 1 1 0 0,0-1 0 0 0,0 0 0 0 0,-1 0 0 0 0,1 1 0 0 0,-3 2 0 0 0,1-3-187 0 0,1 1-1 0 0,-1-1 1 0 0,0 0 0 0 0,0 0-1 0 0,0 0 1 0 0,0 0 0 0 0,0-1 0 0 0,-1 1-1 0 0,1-1 1 0 0,-6 2 0 0 0,-7 0-1014 0 0,0-1-1 0 0,1 0 1 0 0,-1-1 0 0 0,-23-1 0 0 0,20-1 349 0 0,-5 0-3118 0 0,-7-3-1183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22 527 6585 0 0,'0'0'11245'0'0,"18"-8"-10715"0"0,60-26-140 0 0,-65 27-286 0 0,1 0 0 0 0,-2-1 0 0 0,1 0 1 0 0,-1-1-1 0 0,0 0 0 0 0,-1-1 1 0 0,19-20-1 0 0,-22 22-32 0 0,-1-1-1 0 0,0 0 1 0 0,0-1 0 0 0,0 0 0 0 0,-1 0 0 0 0,-1 0 0 0 0,0 0 0 0 0,0-1-1 0 0,-1 0 1 0 0,4-17 0 0 0,-6 19 2 0 0,-1 1 0 0 0,0-1 0 0 0,0 0 0 0 0,-1 1 0 0 0,0-1 1 0 0,-1 0-1 0 0,1 1 0 0 0,-2-1 0 0 0,1 0 0 0 0,-1 1 0 0 0,-1 0 0 0 0,1-1 0 0 0,-2 1 0 0 0,-6-13 0 0 0,4 11 70 0 0,0 0-1 0 0,-1 0 1 0 0,0 1-1 0 0,-1 0 0 0 0,0 0 1 0 0,0 1-1 0 0,-1 0 1 0 0,-13-9-1 0 0,14 12-21 0 0,0 0 1 0 0,0 0-1 0 0,-1 1 0 0 0,1 0 1 0 0,-1 0-1 0 0,0 1 0 0 0,0 1 1 0 0,0-1-1 0 0,0 1 0 0 0,-19-1 1 0 0,25 3-103 0 0,0 0 0 0 0,0 0 0 0 0,0 0 0 0 0,0 1 0 0 0,0-1 0 0 0,0 1 1 0 0,0 0-1 0 0,0 0 0 0 0,0 0 0 0 0,0 0 0 0 0,1 0 0 0 0,-1 1 0 0 0,0-1 0 0 0,1 1 1 0 0,-1 0-1 0 0,1 0 0 0 0,-1-1 0 0 0,1 2 0 0 0,0-1 0 0 0,0 0 0 0 0,0 0 1 0 0,0 1-1 0 0,0-1 0 0 0,0 1 0 0 0,1 0 0 0 0,-2 3 0 0 0,-1 4 9 0 0,0-1-1 0 0,1 1 1 0 0,1-1 0 0 0,0 1-1 0 0,0 0 1 0 0,0 20 0 0 0,1 9 35 0 0,2 1 0 0 0,3-1 1 0 0,0 0-1 0 0,3 0 0 0 0,1 0 1 0 0,2-1-1 0 0,25 63 0 0 0,15 15-269 0 0,70 115-1 0 0,-56-114-607 0 0,-16-14-363 0 0,-43-89 792 0 0,0-1 0 0 0,-2 1 0 0 0,1 0 0 0 0,-2 0-1 0 0,2 27 1 0 0,-4-36 123 0 0,0-1 0 0 0,0 1 0 0 0,0-1-1 0 0,-1 1 1 0 0,0-1 0 0 0,0 0 0 0 0,0 1 0 0 0,0-1-1 0 0,-1 0 1 0 0,1 0 0 0 0,-1 0 0 0 0,0 0 0 0 0,-1 0-1 0 0,1 0 1 0 0,-1-1 0 0 0,1 1 0 0 0,-1-1 0 0 0,0 0-1 0 0,0 0 1 0 0,-1 0 0 0 0,1 0 0 0 0,-1 0 0 0 0,1-1-1 0 0,-1 1 1 0 0,0-1 0 0 0,0 0 0 0 0,0 0 0 0 0,0 0-1 0 0,-8 1 1 0 0,4-1 108 0 0,0 0 0 0 0,0-1 0 0 0,0 0 0 0 0,0 0 0 0 0,0-1 0 0 0,0 0 0 0 0,0 0 0 0 0,1-1 0 0 0,-1 0 1 0 0,0-1-1 0 0,0 1 0 0 0,0-2 0 0 0,1 1 0 0 0,-1-1 0 0 0,1 0 0 0 0,0 0 0 0 0,0-1 0 0 0,0 0 0 0 0,0-1 0 0 0,1 1 0 0 0,-8-7 0 0 0,6 4 387 0 0,0 0 0 0 0,1-1-1 0 0,0 0 1 0 0,0 0 0 0 0,0-1 0 0 0,1 0 0 0 0,0 0 0 0 0,1 0-1 0 0,0-1 1 0 0,1 0 0 0 0,0 0 0 0 0,0 0 0 0 0,1 0 0 0 0,0-1-1 0 0,-1-13 1 0 0,3 15-33 0 0,0 0 0 0 0,1 0 0 0 0,0 0 0 0 0,1 0 0 0 0,0 0 0 0 0,0 0-1 0 0,1 1 1 0 0,0-1 0 0 0,0 0 0 0 0,1 1 0 0 0,1 0 0 0 0,-1-1 0 0 0,1 1 0 0 0,0 1-1 0 0,1-1 1 0 0,0 1 0 0 0,0-1 0 0 0,1 1 0 0 0,8-8 0 0 0,3-2 107 0 0,2 0-1 0 0,0 1 1 0 0,0 1 0 0 0,2 0-1 0 0,0 2 1 0 0,0 0 0 0 0,38-15 0 0 0,-38 20-97 0 0,1 0 0 0 0,0 1 0 0 0,0 2 1 0 0,0 0-1 0 0,0 1 0 0 0,1 2 0 0 0,0 0 1 0 0,35 2-1 0 0,-42 1-89 0 0,1 2-1 0 0,-1 0 1 0 0,1 1 0 0 0,-1 0-1 0 0,0 1 1 0 0,0 1 0 0 0,-1 1-1 0 0,27 15 1 0 0,-31-15-82 0 0,0 0 1 0 0,-1 1 0 0 0,0 0-1 0 0,0 1 1 0 0,-1 0-1 0 0,0 0 1 0 0,0 1-1 0 0,-1 0 1 0 0,-1 0-1 0 0,0 1 1 0 0,0 0 0 0 0,5 12-1 0 0,-10-17-28 0 0,0-1-1 0 0,0 0 0 0 0,-1 1 1 0 0,0-1-1 0 0,0 1 1 0 0,0-1-1 0 0,0 1 0 0 0,-1-1 1 0 0,0 1-1 0 0,0-1 1 0 0,-1 8-1 0 0,0-11 1 0 0,1 0 1 0 0,-1 0-1 0 0,1 0 1 0 0,-1 0-1 0 0,0 0 0 0 0,0 0 1 0 0,0 0-1 0 0,0 0 1 0 0,0 0-1 0 0,0 0 1 0 0,-1 0-1 0 0,1-1 0 0 0,-1 1 1 0 0,1-1-1 0 0,-1 1 1 0 0,0-1-1 0 0,1 1 1 0 0,-1-1-1 0 0,0 0 0 0 0,0 0 1 0 0,0 0-1 0 0,0 0 1 0 0,0 0-1 0 0,0 0 1 0 0,0-1-1 0 0,0 1 0 0 0,0-1 1 0 0,0 1-1 0 0,-1-1 1 0 0,-2 0-1 0 0,4 1-5 0 0,-1-1-1 0 0,1 0 1 0 0,-1-1-1 0 0,1 1 1 0 0,-1 0-1 0 0,1 0 1 0 0,-1-1-1 0 0,1 1 1 0 0,-1 0-1 0 0,1-1 1 0 0,0 0 0 0 0,-1 1-1 0 0,1-1 1 0 0,-1 0-1 0 0,1 0 1 0 0,0 1-1 0 0,0-1 1 0 0,0 0-1 0 0,0 0 1 0 0,-1-1-1 0 0,1 1 1 0 0,0 0-1 0 0,1 0 1 0 0,-1 0-1 0 0,0-1 1 0 0,0 1 0 0 0,0 0-1 0 0,1-1 1 0 0,-1 1-1 0 0,1-1 1 0 0,-1 1-1 0 0,1 0 1 0 0,0-1-1 0 0,-1-2 1 0 0,0-5-30 0 0,0 0 0 0 0,0-1 1 0 0,1 1-1 0 0,1-13 0 0 0,-1 18-2 0 0,1-8-77 0 0,1-1 0 0 0,0 1 1 0 0,1 0-1 0 0,0 0 0 0 0,1 0 0 0 0,0 0 0 0 0,1 1 0 0 0,1-1 0 0 0,0 1 1 0 0,0 1-1 0 0,1-1 0 0 0,10-11 0 0 0,-6 8-208 0 0,1 1 1 0 0,1 1-1 0 0,0 0 0 0 0,0 0 1 0 0,1 2-1 0 0,1-1 0 0 0,0 2 1 0 0,17-9-1 0 0,-19 12-502 0 0,1 1-1 0 0,0 0 1 0 0,0 1 0 0 0,24-4-1 0 0,57 0-7607 0 0,-66 6 3771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94 4380 0 0,'0'0'12756'0'0,"-14"8"-11363"0"0,-7 3-916 0 0,-51 32 1230 0 0,66-39-1511 0 0,0 1-1 0 0,1-1 1 0 0,0 1 0 0 0,0 0-1 0 0,0 0 1 0 0,1 0-1 0 0,-1 1 1 0 0,1 0-1 0 0,-5 10 1 0 0,7-14-186 0 0,1 0 1 0 0,0 1-1 0 0,0-1 0 0 0,0 0 0 0 0,1 1 1 0 0,-1-1-1 0 0,0 1 0 0 0,1-1 1 0 0,0 1-1 0 0,-1-1 0 0 0,1 1 1 0 0,0-1-1 0 0,0 1 0 0 0,1 0 1 0 0,-1-1-1 0 0,0 1 0 0 0,1-1 0 0 0,0 0 1 0 0,-1 1-1 0 0,1-1 0 0 0,0 1 1 0 0,0-1-1 0 0,1 0 0 0 0,-1 0 1 0 0,0 1-1 0 0,1-1 0 0 0,-1 0 0 0 0,1 0 1 0 0,2 2-1 0 0,1 0-71 0 0,-1-1 0 0 0,0 0 0 0 0,1 0 0 0 0,-1-1 1 0 0,1 1-1 0 0,0-1 0 0 0,0 0 0 0 0,0 0 0 0 0,0-1 0 0 0,0 1 0 0 0,0-1 0 0 0,1 0 0 0 0,-1-1 0 0 0,0 1 0 0 0,1-1 0 0 0,-1 0 1 0 0,7-1-1 0 0,-4 0-27 0 0,0 0 0 0 0,-1-1 0 0 0,1 0 0 0 0,0 0-1 0 0,-1-1 1 0 0,0 0 0 0 0,0 0 0 0 0,0 0 0 0 0,0-1 0 0 0,0 0 0 0 0,7-7 0 0 0,1-2 17 0 0,-1-2-1 0 0,19-23 0 0 0,-24 26 116 0 0,1 0-1 0 0,0 1 1 0 0,1 0-1 0 0,0 0 1 0 0,20-13-1 0 0,-27 22 17 0 0,0-1-1 0 0,1 1 1 0 0,-1 0 0 0 0,1 1-1 0 0,-1-1 1 0 0,1 1-1 0 0,-1 0 1 0 0,1 0-1 0 0,0 0 1 0 0,0 1 0 0 0,-1 0-1 0 0,7 0 1 0 0,-4 0 12 0 0,0 1 0 0 0,0 1 1 0 0,0-1-1 0 0,0 1 1 0 0,0 1-1 0 0,0-1 0 0 0,10 6 1 0 0,-8-3-22 0 0,0 0 0 0 0,1 1-1 0 0,-2 1 1 0 0,1-1 0 0 0,-1 1 0 0 0,0 1 0 0 0,-1 0 0 0 0,1 0 0 0 0,-2 0 0 0 0,11 16 0 0 0,-14-19-42 0 0,-1 0 1 0 0,0-1-1 0 0,0 1 1 0 0,-1 0 0 0 0,1 0-1 0 0,-1 0 1 0 0,0 0-1 0 0,0 6 1 0 0,-1-10-1 0 0,1 1 1 0 0,-1 0-1 0 0,0-1 0 0 0,0 1 1 0 0,-1 0-1 0 0,1-1 1 0 0,0 1-1 0 0,0 0 0 0 0,-1-1 1 0 0,1 1-1 0 0,-1-1 0 0 0,1 1 1 0 0,-1-1-1 0 0,0 1 1 0 0,0-1-1 0 0,0 1 0 0 0,0-1 1 0 0,0 0-1 0 0,0 1 0 0 0,0-1 1 0 0,0 0-1 0 0,0 0 1 0 0,0 0-1 0 0,-1 0 0 0 0,1 0 1 0 0,0 0-1 0 0,-1 0 0 0 0,-1 1 1 0 0,2-2-7 0 0,1 0 0 0 0,-1 0-1 0 0,1 0 1 0 0,0 0 0 0 0,-1 0 0 0 0,1 0 0 0 0,-1 0 0 0 0,1 0-1 0 0,0 0 1 0 0,-1 0 0 0 0,1 0 0 0 0,-1 0 0 0 0,1 0 0 0 0,0-1 0 0 0,-1 1-1 0 0,1 0 1 0 0,-1 0 0 0 0,1 0 0 0 0,0 0 0 0 0,-1-1 0 0 0,1 1 0 0 0,0 0-1 0 0,-1 0 1 0 0,1-1 0 0 0,0 1 0 0 0,0 0 0 0 0,-1-1 0 0 0,1 1 0 0 0,0 0-1 0 0,0-1 1 0 0,-1 1 0 0 0,1 0 0 0 0,0-1 0 0 0,0 1 0 0 0,0 0 0 0 0,0-1-1 0 0,0 1 1 0 0,0-1 0 0 0,-1 1 0 0 0,1 0 0 0 0,0-1 0 0 0,0 1 0 0 0,0-1-1 0 0,-1-21-113 0 0,1 20 86 0 0,0-12 4 0 0,1 1-1 0 0,0-1 1 0 0,1 1-1 0 0,0-1 1 0 0,1 1-1 0 0,1 0 0 0 0,0-1 1 0 0,1 2-1 0 0,0-1 1 0 0,9-14-1 0 0,-9 17 60 0 0,1 1 1 0 0,0-1-1 0 0,1 1 0 0 0,0 0 0 0 0,1 1 0 0 0,-1 0 0 0 0,2 0 0 0 0,9-7 0 0 0,-11 10-3 0 0,1 0 1 0 0,-1 1-1 0 0,1 0 1 0 0,0 0-1 0 0,0 1 1 0 0,0 0 0 0 0,1 1-1 0 0,-1 0 1 0 0,1 0-1 0 0,-1 0 1 0 0,11 1-1 0 0,-3 0 60 0 0,0 1 0 0 0,1 1 0 0 0,-1 0 0 0 0,0 1 0 0 0,0 1 0 0 0,0 1 0 0 0,0 0-1 0 0,-1 1 1 0 0,1 1 0 0 0,-1 0 0 0 0,-1 1 0 0 0,1 1 0 0 0,23 16 0 0 0,-35-23-102 0 0,-1 1 0 0 0,1 0 0 0 0,-1-1 0 0 0,0 1 0 0 0,1 0 0 0 0,-1 0 0 0 0,0 0 0 0 0,0 1 1 0 0,0-1-1 0 0,-1 0 0 0 0,1 1 0 0 0,0-1 0 0 0,-1 1 0 0 0,0 0 0 0 0,0-1 0 0 0,0 1 0 0 0,0 0 0 0 0,0 0 0 0 0,1 5 0 0 0,-2-8 5 0 0,0 0-1 0 0,-1 1 0 0 0,1-1 0 0 0,0 0 1 0 0,0 0-1 0 0,0 1 0 0 0,0-1 0 0 0,-1 0 1 0 0,1 0-1 0 0,0 1 0 0 0,0-1 0 0 0,-1 0 1 0 0,1 0-1 0 0,0 1 0 0 0,0-1 0 0 0,-1 0 1 0 0,1 0-1 0 0,0 0 0 0 0,-1 0 0 0 0,1 1 1 0 0,0-1-1 0 0,-1 0 0 0 0,1 0 0 0 0,0 0 1 0 0,-1 0-1 0 0,1 0 0 0 0,0 0 0 0 0,-1 0 1 0 0,1 0-1 0 0,0 0 0 0 0,-1 0 0 0 0,1 0 1 0 0,0 0-1 0 0,-1 0 0 0 0,1 0 0 0 0,0-1 1 0 0,-1 1-1 0 0,1 0 0 0 0,0 0 0 0 0,-1 0 1 0 0,1 0-1 0 0,0 0 0 0 0,0-1 0 0 0,-1 1 1 0 0,1 0-1 0 0,0 0 0 0 0,0-1 0 0 0,-1 1 1 0 0,1 0-1 0 0,0 0 0 0 0,0-1 0 0 0,0 1 1 0 0,-1 0-1 0 0,1-1 0 0 0,0 1 0 0 0,-1-2-4 0 0,1 0 0 0 0,-1 1 0 0 0,0-1 0 0 0,1 0 0 0 0,0 0 0 0 0,-1 1 0 0 0,1-1 0 0 0,0 0 0 0 0,0 0 0 0 0,0 0 0 0 0,0 1 0 0 0,0-1 0 0 0,0 0 0 0 0,1 0 0 0 0,-1 0 0 0 0,1 1-1 0 0,-1-1 1 0 0,1 0 0 0 0,0 1 0 0 0,-1-1 0 0 0,1 0 0 0 0,1-1 0 0 0,0 2 23 0 0,-1-1-1 0 0,1 1 1 0 0,-1 0-1 0 0,1-1 0 0 0,0 1 1 0 0,-1 0-1 0 0,1 0 1 0 0,0 0-1 0 0,0 0 1 0 0,0 1-1 0 0,0-1 0 0 0,0 0 1 0 0,0 1-1 0 0,0-1 1 0 0,0 1-1 0 0,0 0 1 0 0,0-1-1 0 0,4 1 1 0 0,5 1 39 0 0,1 0 1 0 0,-1 1 0 0 0,0 0 0 0 0,0 0 0 0 0,0 1-1 0 0,16 7 1 0 0,62 33-57 0 0,-82-39 8 0 0,7 3-76 0 0,-1 1-1 0 0,19 14 1 0 0,-29-20-54 0 0,0 0-1 0 0,-1 0 1 0 0,1 1 0 0 0,0 0 0 0 0,-1-1 0 0 0,0 1-1 0 0,1 0 1 0 0,-1 0 0 0 0,-1 0 0 0 0,1 1 0 0 0,0-1-1 0 0,-1 0 1 0 0,1 1 0 0 0,-1-1 0 0 0,0 1 0 0 0,1 5-1 0 0,-2-8 7 0 0,0 1-1 0 0,0-1 0 0 0,-1 0 0 0 0,1 1 1 0 0,0-1-1 0 0,-1 1 0 0 0,1-1 0 0 0,-1 0 1 0 0,1 1-1 0 0,-1-1 0 0 0,0 0 0 0 0,0 1 1 0 0,0-1-1 0 0,1 0 0 0 0,-1 0 0 0 0,0 0 1 0 0,0 0-1 0 0,-1 0 0 0 0,1 0 0 0 0,0 0 1 0 0,0 0-1 0 0,0 0 0 0 0,-1 0 0 0 0,1-1 1 0 0,0 1-1 0 0,-1-1 0 0 0,0 1 1 0 0,-5 2-949 0 0,0-1 1 0 0,0 1 0 0 0,-14 1 0 0 0,-1-2-2907 0 0,-11-2-1155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13225 0 0,'0'0'7052'0'0,"0"15"-5784"0"0,12 176 807 0 0,-10-164-1963 0 0,22 389-636 0 0,-24-416 523 0 0,0 7-216 0 0,0-1 0 0 0,-1 1-1 0 0,1-1 1 0 0,-3 9-1 0 0,3-13 113 0 0,-1-1 0 0 0,1 0 0 0 0,0 0 0 0 0,-1 0 0 0 0,1 0 0 0 0,-1 1 0 0 0,0-1 0 0 0,1 0 0 0 0,-1 0 0 0 0,0 0 0 0 0,1 0 0 0 0,-1 0 0 0 0,0 0 0 0 0,0 0 0 0 0,0-1 0 0 0,0 1-1 0 0,0 0 1 0 0,0 0 0 0 0,0-1 0 0 0,0 1 0 0 0,0-1 0 0 0,0 1 0 0 0,0-1 0 0 0,-1 1 0 0 0,1-1 0 0 0,0 1 0 0 0,0-1 0 0 0,-1 0 0 0 0,1 0 0 0 0,-1 0 0 0 0,-1 0-265 0 0,0 0 0 0 0,0 0 0 0 0,1 0 0 0 0,-1-1 0 0 0,0 1 0 0 0,1-1 1 0 0,-1 0-1 0 0,1 0 0 0 0,-1 0 0 0 0,-4-2 0 0 0,-23-22-6407 0 0,6 3 939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8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1 458 3828 0 0,'0'0'13323'0'0,"18"-12"-12416"0"0,1-1-712 0 0,-4 2-63 0 0,1 0 1 0 0,0 2-1 0 0,1 0 1 0 0,0 1-1 0 0,23-8 1 0 0,378-139 1638 0 0,-412 152-1729 0 0,69-25 764 0 0,-63 25-500 0 0,-1 0-1 0 0,0 1 0 0 0,1 0 1 0 0,20-1-1 0 0,-31 3-271 0 0,0 0-1 0 0,0 0 0 0 0,1 1 1 0 0,-1-1-1 0 0,0 0 1 0 0,0 0-1 0 0,0 1 1 0 0,0-1-1 0 0,0 1 1 0 0,0-1-1 0 0,0 1 0 0 0,0-1 1 0 0,0 1-1 0 0,0 0 1 0 0,0-1-1 0 0,0 1 1 0 0,0 0-1 0 0,-1 0 1 0 0,1 0-1 0 0,0 0 1 0 0,-1-1-1 0 0,1 1 0 0 0,0 0 1 0 0,-1 0-1 0 0,1 0 1 0 0,-1 0-1 0 0,1 1 1 0 0,-1-1-1 0 0,0 0 1 0 0,1 2-1 0 0,0 3 109 0 0,0 1-1 0 0,0 0 0 0 0,0-1 1 0 0,-1 9-1 0 0,0-6 25 0 0,-2 193 604 0 0,2-200-774 0 0,0 0 0 0 0,1 0 0 0 0,-1 0 0 0 0,0 0 0 0 0,0 0-1 0 0,1 0 1 0 0,-1 0 0 0 0,1 0 0 0 0,0 0 0 0 0,0 0 0 0 0,0 0-1 0 0,0 0 1 0 0,2 3 0 0 0,-2-4 0 0 0,-1-1 0 0 0,1 1 0 0 0,0 0 0 0 0,0 0 0 0 0,0-1 1 0 0,0 1-1 0 0,0 0 0 0 0,0-1 0 0 0,1 1 0 0 0,-1-1 0 0 0,0 0 0 0 0,0 1 0 0 0,0-1 0 0 0,0 0 0 0 0,1 0 0 0 0,-1 1 1 0 0,0-1-1 0 0,0 0 0 0 0,0 0 0 0 0,1 0 0 0 0,-1-1 0 0 0,0 1 0 0 0,0 0 0 0 0,0 0 0 0 0,3-2 0 0 0,3 0 3 0 0,0-1 0 0 0,0 0-1 0 0,0-1 1 0 0,-1 0 0 0 0,1 0 0 0 0,-1 0-1 0 0,0-1 1 0 0,5-5 0 0 0,44-47 8 0 0,-44 45 0 0 0,9-11 34 0 0,56-57-47 0 0,-62 67 62 0 0,0 1 0 0 0,1 0 0 0 0,31-18 0 0 0,-44 29-44 0 0,1-1 0 0 0,0 1 0 0 0,0 0 0 0 0,0 0 0 0 0,0 0 0 0 0,0 0 0 0 0,0 1 1 0 0,0-1-1 0 0,1 1 0 0 0,-1 0 0 0 0,0 0 0 0 0,0 0 0 0 0,0 0 0 0 0,0 0 0 0 0,0 1 0 0 0,0 0 0 0 0,0-1 1 0 0,1 1-1 0 0,-2 0 0 0 0,1 0 0 0 0,0 1 0 0 0,0-1 0 0 0,0 1 0 0 0,0-1 0 0 0,-1 1 0 0 0,4 3 1 0 0,6 5-6 0 0,-2 1 0 0 0,1 0 0 0 0,-1 0 1 0 0,11 18-1 0 0,-5-8 21 0 0,4 6-111 0 0,-8-11-365 0 0,0 0-1 0 0,1-1 0 0 0,0-1 1 0 0,22 18-1 0 0,-31-29 184 0 0,0 0 0 0 0,1-1 1 0 0,-1 1-1 0 0,1-1 0 0 0,-1 0 1 0 0,1-1-1 0 0,0 1 0 0 0,0-1 1 0 0,0 0-1 0 0,0 0 0 0 0,0-1 1 0 0,0 1-1 0 0,0-1 0 0 0,0 0 1 0 0,0 0-1 0 0,0-1 0 0 0,8-1 1 0 0,-3 0-327 0 0,0-1 0 0 0,0 0 0 0 0,-1-1 0 0 0,1 0 0 0 0,-1 0 0 0 0,0-1 0 0 0,15-11 0 0 0,-7 3 687 0 0,0-1 0 0 0,-1-1 0 0 0,-1 0 1 0 0,0-1-1 0 0,-1-1 0 0 0,-1 0 0 0 0,-1-1 0 0 0,0 0 1 0 0,-1-1-1 0 0,-1 0 0 0 0,-1-1 0 0 0,12-39 0 0 0,-18 50 228 0 0,-1 0-1 0 0,0 0 0 0 0,-1 0 0 0 0,0 0 0 0 0,0 0 1 0 0,-1 0-1 0 0,-2-16 0 0 0,2 22-195 0 0,0 1-1 0 0,-1-1 1 0 0,1 1-1 0 0,-1-1 1 0 0,0 1 0 0 0,0-1-1 0 0,0 1 1 0 0,0-1 0 0 0,0 1-1 0 0,-1 0 1 0 0,1 0 0 0 0,-1 0-1 0 0,1 0 1 0 0,-1 0 0 0 0,0 0-1 0 0,0 0 1 0 0,0 0 0 0 0,0 0-1 0 0,0 1 1 0 0,0-1 0 0 0,0 1-1 0 0,-1 0 1 0 0,1 0 0 0 0,0 0-1 0 0,-1 0 1 0 0,1 0-1 0 0,-1 0 1 0 0,1 0 0 0 0,-1 1-1 0 0,-4-1 1 0 0,-2 1 22 0 0,0 0 0 0 0,0 0 0 0 0,-1 1 0 0 0,1 1 0 0 0,0 0 0 0 0,0 0-1 0 0,0 0 1 0 0,1 1 0 0 0,-1 0 0 0 0,1 1 0 0 0,-1 0 0 0 0,1 1 0 0 0,1-1 0 0 0,-1 1 0 0 0,0 1 0 0 0,1-1 0 0 0,0 1 0 0 0,1 1-1 0 0,-9 9 1 0 0,10-10-101 0 0,1 0-1 0 0,-1 0 1 0 0,1 0 0 0 0,1 1-1 0 0,-1-1 1 0 0,1 1-1 0 0,0 0 1 0 0,1 0-1 0 0,-1 0 1 0 0,-1 14-1 0 0,3-15-36 0 0,1-1 0 0 0,-1 1 0 0 0,1 0 0 0 0,1 0 0 0 0,-1 0 0 0 0,1 0 0 0 0,0 0 0 0 0,1 0 0 0 0,-1-1-1 0 0,1 1 1 0 0,0-1 0 0 0,1 1 0 0 0,-1-1 0 0 0,7 9 0 0 0,-1-2-39 0 0,0-2-1 0 0,2 1 1 0 0,-1-2 0 0 0,1 1-1 0 0,0-1 1 0 0,1-1-1 0 0,0 1 1 0 0,0-2 0 0 0,1 0-1 0 0,18 9 1 0 0,-4-5-293 0 0,0-1 0 0 0,0-1 0 0 0,1-2 0 0 0,32 6 0 0 0,-25-9-520 0 0,-1 0 1 0 0,1-3 0 0 0,0 0 0 0 0,34-5 0 0 0,137-27-10380 0 0,-196 29 10523 0 0,45-8-5117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8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91 291 14201 0 0,'0'0'8623'0'0,"4"17"-7555"0"0,2 5-776 0 0,23 94 730 0 0,43 353-138 0 0,-72-469-879 0 0,0 1 1 0 0,1 0-1 0 0,-1-1 0 0 0,0 1 0 0 0,0 0 0 0 0,0-1 0 0 0,0 1 0 0 0,0 0 0 0 0,0-1 0 0 0,0 1 0 0 0,0-1 0 0 0,0 1 0 0 0,-1 0 0 0 0,1-1 0 0 0,0 1 0 0 0,0 0 0 0 0,-1-1 1 0 0,1 1-1 0 0,0-1 0 0 0,-1 1 0 0 0,1-1 0 0 0,-1 1 0 0 0,1-1 2 0 0,-1 1 0 0 0,1-1 1 0 0,-1 0-1 0 0,1 0 0 0 0,-1 0 0 0 0,1 0 0 0 0,-1 0 1 0 0,1 0-1 0 0,0-1 0 0 0,-1 1 0 0 0,1 0 0 0 0,-1 0 1 0 0,1 0-1 0 0,-1 0 0 0 0,1-1 0 0 0,-1 1 1 0 0,1 0-1 0 0,0 0 0 0 0,-1-1 0 0 0,1 1 0 0 0,-1-1 1 0 0,-22-22 155 0 0,23 23-164 0 0,-25-30 65 0 0,2 0-1 0 0,-31-54 1 0 0,44 66-55 0 0,1-1 0 0 0,0 0 0 0 0,2 0 0 0 0,0-1 0 0 0,1 0 0 0 0,-4-33 0 0 0,6 17-53 0 0,3-1 0 0 0,1 0 0 0 0,1 0 0 0 0,2 0 0 0 0,2 0 0 0 0,1 1 0 0 0,2 0 0 0 0,1 0 0 0 0,26-62 0 0 0,-28 82 9 0 0,0 1 0 0 0,1 0-1 0 0,0 0 1 0 0,2 0 0 0 0,-1 1 0 0 0,16-16-1 0 0,-20 25 16 0 0,-1 1-1 0 0,1-1 0 0 0,0 1 0 0 0,1 1 1 0 0,-1-1-1 0 0,0 1 0 0 0,1 0 1 0 0,9-4-1 0 0,-10 6 1 0 0,-1-1 0 0 0,1 1-1 0 0,-1 0 1 0 0,1 1 0 0 0,0-1 0 0 0,0 1 0 0 0,-1 0-1 0 0,1 0 1 0 0,0 1 0 0 0,-1-1 0 0 0,1 1 0 0 0,8 2-1 0 0,-8-1 4 0 0,0 0-1 0 0,-1 1 0 0 0,1-1 1 0 0,-1 1-1 0 0,0 0 0 0 0,0 0 1 0 0,0 0-1 0 0,0 1 0 0 0,-1-1 1 0 0,1 1-1 0 0,-1 0 0 0 0,5 8 1 0 0,0 0-106 0 0,-1 0 0 0 0,-1 0 0 0 0,8 21 1 0 0,-6-9-446 0 0,-1 2 1 0 0,4 35 0 0 0,-7-37-1152 0 0,1-1-1 0 0,0 1 1 0 0,11 25 0 0 0,-15-46 1387 0 0,0 0-357 0 0,0 0 0 0 0,1 0 0 0 0,-1 0 0 0 0,1 0 1 0 0,-1 0-1 0 0,1 0 0 0 0,0 0 0 0 0,0-1 0 0 0,1 1 0 0 0,-1-1 1 0 0,5 5-1 0 0,17 5-5976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8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81 7265 0 0,'0'0'8729'0'0,"-1"-12"-6983"0"0,-5-39-166 0 0,6 50-1478 0 0,0 0-1 0 0,0 0 0 0 0,0 0 0 0 0,0 0 0 0 0,0 0 0 0 0,-1 0 0 0 0,1 0 0 0 0,0 0 0 0 0,-1 0 1 0 0,1 0-1 0 0,-1 0 0 0 0,1 0 0 0 0,-1 0 0 0 0,1 0 0 0 0,-2-1 0 0 0,1 2-77 0 0,1 0-1 0 0,0 0 1 0 0,0 0-1 0 0,-1 0 1 0 0,1 0-1 0 0,0 0 1 0 0,-1 0 0 0 0,1 0-1 0 0,0 0 1 0 0,-1 0-1 0 0,1 0 1 0 0,0 0-1 0 0,-1 0 1 0 0,1 0-1 0 0,0 0 1 0 0,-1 0-1 0 0,1 1 1 0 0,0-1-1 0 0,0 0 1 0 0,-1 0 0 0 0,1 0-1 0 0,0 0 1 0 0,-1 1-1 0 0,1-1 1 0 0,0 0-1 0 0,0 0 1 0 0,0 1-1 0 0,-1-1 1 0 0,1 1-1 0 0,-13 21 344 0 0,12-21-339 0 0,-3 9 50 0 0,0 0-1 0 0,0 0 1 0 0,1 0 0 0 0,1 1 0 0 0,0-1 0 0 0,0 1 0 0 0,1 0 0 0 0,0 0 0 0 0,1 0 0 0 0,0-1 0 0 0,0 1 0 0 0,2 0-1 0 0,-1 0 1 0 0,1-1 0 0 0,1 1 0 0 0,0-1 0 0 0,0 0 0 0 0,1 1 0 0 0,0-1 0 0 0,1-1 0 0 0,0 1 0 0 0,1-1-1 0 0,0 0 1 0 0,0 0 0 0 0,8 8 0 0 0,-6-9-53 0 0,0 0-1 0 0,0 0 0 0 0,0-1 1 0 0,18 11-1 0 0,-21-15 3 0 0,0 0-1 0 0,0 0 1 0 0,1-1 0 0 0,0 0 0 0 0,-1 0-1 0 0,1 0 1 0 0,0-1 0 0 0,0 0 0 0 0,0 0-1 0 0,10 0 1 0 0,-14-1 15 0 0,0 0-1 0 0,0 0 1 0 0,-1 0-1 0 0,1-1 1 0 0,0 1 0 0 0,0-1-1 0 0,0 1 1 0 0,0-1-1 0 0,0 0 1 0 0,-1 1-1 0 0,1-1 1 0 0,0 0 0 0 0,-1 0-1 0 0,1 0 1 0 0,0-1-1 0 0,-1 1 1 0 0,3-2-1 0 0,-2 0 1 0 0,0 1 0 0 0,0-1 0 0 0,-1 0 0 0 0,1 0 0 0 0,-1 0 0 0 0,1 0 0 0 0,-1 0 0 0 0,0 0 0 0 0,1-6-1 0 0,0 1-27 0 0,-1-1 0 0 0,0 1 0 0 0,0-1 0 0 0,-1 1 0 0 0,-1-1 0 0 0,1 1 0 0 0,-4-14 0 0 0,1 11-72 0 0,-1 0 0 0 0,0 0 1 0 0,-1 0-1 0 0,-1 0 0 0 0,1 1 0 0 0,-13-16 1 0 0,8 10-694 0 0,-12-22 1 0 0,22 38 586 0 0,0-1-1 0 0,-1 0 0 0 0,1 1 0 0 0,0-1 1 0 0,0 0-1 0 0,0 0 0 0 0,0 1 1 0 0,-1-1-1 0 0,1 0 0 0 0,0 0 1 0 0,0 1-1 0 0,0-1 0 0 0,1 0 1 0 0,-1 0-1 0 0,0 1 0 0 0,0-1 0 0 0,0 0 1 0 0,0 0-1 0 0,1 1 0 0 0,-1-1 1 0 0,0 0-1 0 0,1 1 0 0 0,-1-1 1 0 0,1 1-1 0 0,-1-1 0 0 0,0 0 1 0 0,1 1-1 0 0,0-1 0 0 0,-1 1 0 0 0,1-1 1 0 0,-1 1-1 0 0,1-1 0 0 0,-1 1 1 0 0,1-1-1 0 0,0 1 0 0 0,-1 0 1 0 0,1 0-1 0 0,0-1 0 0 0,0 1 1 0 0,-1 0-1 0 0,1 0 0 0 0,0-1 0 0 0,0 1 1 0 0,0 0-1 0 0,5-1-1309 0 0,0 0-1 0 0,-1 0 1 0 0,1 0 0 0 0,8 1-1 0 0,-3 0-2668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3835 1 4000 0 0,'0'0'8394'0'0,"-14"10"-6931"0"0,-44 33-90 0 0,5-2 679 0 0,-12 7-48 0 0,-31 9-484 0 0,-131 58 1 0 0,-114 27-855 0 0,283-118-541 0 0,-448 164 271 0 0,275-104-339 0 0,-1477 634 1104 0 0,1372-534-1123 0 0,315-170-97 0 0,0 0-1 0 0,1 1 1 0 0,0 1 0 0 0,-30 33 0 0 0,41-42-842 0 0,9-15-576 0 0,0-1 1357 0 0,0-6-1019 0 0,1 0 1 0 0,1 0-1 0 0,0 0 1 0 0,5-20-1 0 0,-2 18-2847 0 0,14-30 0 0 0,-1 11-2041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5693 0 0,'0'0'15808'0'0,"14"-7"-14993"0"0,-3 2-651 0 0,0 0 0 0 0,0 1 0 0 0,16-5-1 0 0,-25 9-133 0 0,-1 0 0 0 0,1 0 1 0 0,-1 0-1 0 0,1 0 0 0 0,-1 0 0 0 0,1 0 0 0 0,-1 1 0 0 0,1-1 0 0 0,0 0 0 0 0,-1 1 0 0 0,0-1 0 0 0,1 1 0 0 0,-1 0 0 0 0,1-1 0 0 0,-1 1 0 0 0,0 0 0 0 0,1 0 0 0 0,-1 0 0 0 0,2 1 0 0 0,1 2 95 0 0,-1 1 0 0 0,1-1 0 0 0,5 10-1 0 0,-4-6 19 0 0,17 25 168 0 0,-2 2 0 0 0,-1 1 0 0 0,16 42 0 0 0,29 120-32 0 0,-42-100-226 0 0,-19-81-46 0 0,-1 0 0 0 0,-1 0 0 0 0,-2 33 0 0 0,1-48-7 0 0,-1 0 0 0 0,1 1 0 0 0,0-1 0 0 0,-1 0-1 0 0,0 0 1 0 0,1 0 0 0 0,-1 0 0 0 0,0 0 0 0 0,0 1 0 0 0,0-1 0 0 0,0-1 0 0 0,0 1 0 0 0,-1 0 0 0 0,1 0 0 0 0,-1 0 0 0 0,1-1 0 0 0,-1 1 0 0 0,1-1 0 0 0,-1 1 0 0 0,0-1 0 0 0,0 0 0 0 0,0 1 0 0 0,0-1 0 0 0,-3 1 0 0 0,2-1 2 0 0,0 0 1 0 0,0-1 0 0 0,0 1 0 0 0,-1-1-1 0 0,1 1 1 0 0,0-1 0 0 0,0 0 0 0 0,0-1-1 0 0,0 1 1 0 0,0 0 0 0 0,-1-1 0 0 0,1 0 0 0 0,0 0-1 0 0,0 0 1 0 0,0 0 0 0 0,0 0 0 0 0,-4-3-1 0 0,-5-3-6 0 0,0-1 0 0 0,1 0 0 0 0,0-1 0 0 0,0 0 0 0 0,1-1 0 0 0,0 0 0 0 0,1 0 0 0 0,0-1 0 0 0,0-1 0 0 0,1 0 0 0 0,1 0 0 0 0,0 0 0 0 0,1-1 0 0 0,0 0 0 0 0,1 0 0 0 0,0 0 0 0 0,1-1 0 0 0,1 1 0 0 0,-3-20 0 0 0,4 8-57 0 0,1 0 1 0 0,2-1-1 0 0,0 1 1 0 0,2-1-1 0 0,0 1 1 0 0,2 0 0 0 0,11-35-1 0 0,0 14-95 0 0,2 2 0 0 0,46-86 0 0 0,-52 109 107 0 0,1 0 0 0 0,1 1 0 0 0,0 1 0 0 0,27-29 0 0 0,-34 42 39 0 0,0 1 0 0 0,0-1 0 0 0,0 1 0 0 0,0 0 0 0 0,1 0-1 0 0,14-6 1 0 0,-16 9 5 0 0,0 1 0 0 0,0-1-1 0 0,-1 1 1 0 0,1 0 0 0 0,0 0-1 0 0,0 0 1 0 0,0 1 0 0 0,0 0-1 0 0,0 0 1 0 0,0 1 0 0 0,7 1-1 0 0,-7-1 18 0 0,-1 1-1 0 0,0-1 1 0 0,1 2-1 0 0,-1-1 1 0 0,0 0-1 0 0,0 1 1 0 0,0 0-1 0 0,-1 0 1 0 0,1 1 0 0 0,-1-1-1 0 0,1 1 1 0 0,-1 0-1 0 0,0 0 1 0 0,-1 1-1 0 0,1-1 1 0 0,-1 1-1 0 0,0-1 1 0 0,0 1-1 0 0,0 0 1 0 0,-1 0-1 0 0,3 8 1 0 0,0-1 5 0 0,-1 1-1 0 0,0 0 1 0 0,-2 0 0 0 0,1 1-1 0 0,-1-1 1 0 0,-1 1 0 0 0,-1 24 0 0 0,-1-25-42 0 0,-1-1 1 0 0,0 1 0 0 0,-1-1-1 0 0,0 0 1 0 0,-1 1 0 0 0,-1-2-1 0 0,-8 18 1 0 0,-6 5-891 0 0,-25 35-1 0 0,-6 9-7911 0 0,46-70 3717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6201 0 0,'0'0'15638'0'0,"15"15"-14876"0"0,51 55-209 0 0,-59-62-487 0 0,-1 0 1 0 0,0 1-1 0 0,0 0 0 0 0,-1 0 0 0 0,6 16 0 0 0,0-2 17 0 0,-3-7-41 0 0,1 4-6 0 0,2-1-1 0 0,0 0 1 0 0,1 0-1 0 0,15 17 1 0 0,-26-35-34 0 0,0 0 1 0 0,-1-1 0 0 0,1 1-1 0 0,0 0 1 0 0,0-1 0 0 0,0 1 0 0 0,0 0-1 0 0,0-1 1 0 0,-1 1 0 0 0,1-1 0 0 0,0 1-1 0 0,0-1 1 0 0,0 0 0 0 0,1 0 0 0 0,-1 1-1 0 0,0-1 1 0 0,0 0 0 0 0,0 0 0 0 0,0 0-1 0 0,0 0 1 0 0,0 0 0 0 0,0 0-1 0 0,0 0 1 0 0,0 0 0 0 0,0-1 0 0 0,0 1-1 0 0,0 0 1 0 0,0-1 0 0 0,0 1 0 0 0,0-1-1 0 0,0 1 1 0 0,0-1 0 0 0,0 1 0 0 0,0-1-1 0 0,0 0 1 0 0,0 1 0 0 0,-1-1 0 0 0,1 0-1 0 0,0 0 1 0 0,0 0 0 0 0,5-6 17 0 0,0 1 0 0 0,-1-1 1 0 0,9-15-1 0 0,-8 12-44 0 0,17-31 79 0 0,-18 31 38 0 0,0 0-1 0 0,0 1 0 0 0,1 0 1 0 0,0 0-1 0 0,9-9 1 0 0,-15 18-84 0 0,1-1 1 0 0,-1 1-1 0 0,1-1 1 0 0,0 1-1 0 0,-1-1 1 0 0,1 1-1 0 0,-1 0 1 0 0,1-1-1 0 0,0 1 1 0 0,-1 0-1 0 0,1-1 0 0 0,0 1 1 0 0,-1 0-1 0 0,1 0 1 0 0,0 0-1 0 0,-1-1 1 0 0,1 1-1 0 0,0 0 1 0 0,-1 0-1 0 0,1 0 1 0 0,0 0-1 0 0,0 0 1 0 0,-1 1-1 0 0,1-1 0 0 0,0 0 1 0 0,-1 0-1 0 0,1 0 1 0 0,0 1-1 0 0,-1-1 1 0 0,1 0-1 0 0,0 1 1 0 0,-1-1-1 0 0,1 0 1 0 0,-1 1-1 0 0,1-1 1 0 0,-1 1-1 0 0,1-1 0 0 0,-1 1 1 0 0,1-1-1 0 0,-1 1 1 0 0,1-1-1 0 0,0 2 1 0 0,3 3 77 0 0,-1 0 1 0 0,0 1 0 0 0,0-1-1 0 0,3 7 1 0 0,-2-2-40 0 0,0-3-66 0 0,12 24-1578 0 0,2 0 1 0 0,32 42-1 0 0,-45-66 1148 0 0,1 0 0 0 0,0 0 0 0 0,1-1 1 0 0,-1 0-1 0 0,1 0 0 0 0,0 0 0 0 0,1-1 0 0 0,-1 0 0 0 0,1 0 0 0 0,0-1 0 0 0,0 0 0 0 0,1-1 0 0 0,-1 0 0 0 0,1 0 0 0 0,10 2 0 0 0,-18-5 10 0 0,0 0 0 0 0,0 0 0 0 0,0 0 1 0 0,0 0-1 0 0,-1 0 0 0 0,1 0 0 0 0,0 0 0 0 0,0 0 0 0 0,0 0 0 0 0,0 0 1 0 0,0-1-1 0 0,0 1 0 0 0,0 0 0 0 0,10-10-6986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2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6797 0 0,'2'-13'4115'0'0,"7"-103"2097"0"0,-9 99-4910 0 0,0 12-588 0 0,0-1 0 0 0,1 1 0 0 0,-1 0 0 0 0,1-1 0 0 0,1-4 0 0 0,-1 25 329 0 0,0-3-1003 0 0,0 51 314 0 0,18 125 0 0 0,-12-153-568 0 0,0-1 0 0 0,3 0-1 0 0,1-1 1 0 0,1 0 0 0 0,20 39 0 0 0,-23-57-75 0 0,0 0-1 0 0,1 0 1 0 0,0-1 0 0 0,1 0-1 0 0,1-1 1 0 0,0 0-1 0 0,0-1 1 0 0,2 0 0 0 0,-1-1-1 0 0,1-1 1 0 0,1 0-1 0 0,0-1 1 0 0,0 0 0 0 0,1-1-1 0 0,0-1 1 0 0,1-1 0 0 0,-1 0-1 0 0,1-1 1 0 0,0-1-1 0 0,1 0 1 0 0,18 0 0 0 0,-20-2 98 0 0,-1-2 0 0 0,1 0 1 0 0,-1-1-1 0 0,1 0 1 0 0,-1-1-1 0 0,1-1 1 0 0,-1-1-1 0 0,19-6 1 0 0,-29 8 253 0 0,1 0 0 0 0,-1-1 1 0 0,0 0-1 0 0,0 0 1 0 0,0 0-1 0 0,0 0 1 0 0,-1-1-1 0 0,1 0 0 0 0,-1 0 1 0 0,0 0-1 0 0,0 0 1 0 0,0-1-1 0 0,-1 0 1 0 0,1 1-1 0 0,-1-1 0 0 0,0 0 1 0 0,-1-1-1 0 0,1 1 1 0 0,-1 0-1 0 0,0-1 0 0 0,0 0 1 0 0,-1 1-1 0 0,0-1 1 0 0,1-11-1 0 0,-1 5 168 0 0,-2-1 1 0 0,1 1-1 0 0,-2 0 0 0 0,0 0 0 0 0,0 0 1 0 0,-1 0-1 0 0,0 0 0 0 0,-1 0 0 0 0,-1 1 1 0 0,0 0-1 0 0,0 0 0 0 0,-1 0 0 0 0,0 1 1 0 0,-1-1-1 0 0,0 1 0 0 0,-1 1 0 0 0,0 0 1 0 0,0 0-1 0 0,-1 0 0 0 0,0 1 0 0 0,-1 0 1 0 0,0 1-1 0 0,0 0 0 0 0,-20-9 0 0 0,24 13-146 0 0,1 1-1 0 0,-1 0 1 0 0,0 1 0 0 0,0-1-1 0 0,0 1 1 0 0,0 0-1 0 0,0 0 1 0 0,0 1-1 0 0,0 0 1 0 0,0 0-1 0 0,0 1 1 0 0,0-1-1 0 0,0 1 1 0 0,0 1-1 0 0,-7 1 1 0 0,8-1-48 0 0,1 0-1 0 0,-1 0 1 0 0,1 1-1 0 0,-1 0 1 0 0,1-1-1 0 0,0 1 1 0 0,0 1-1 0 0,1-1 1 0 0,-1 0-1 0 0,0 1 1 0 0,1 0-1 0 0,0 0 1 0 0,0 0 0 0 0,0 0-1 0 0,1 1 1 0 0,-1-1-1 0 0,1 1 1 0 0,-3 6-1 0 0,2 0-18 0 0,0 0-1 0 0,1 0 1 0 0,0-1-1 0 0,1 2 0 0 0,0-1 1 0 0,0 0-1 0 0,1 0 1 0 0,1 0-1 0 0,0 0 1 0 0,1 0-1 0 0,0 0 1 0 0,0 0-1 0 0,7 18 0 0 0,-3-14-141 0 0,0-1 0 0 0,1 1-1 0 0,1-1 1 0 0,0-1-1 0 0,0 0 1 0 0,2 0-1 0 0,-1-1 1 0 0,2 0 0 0 0,13 12-1 0 0,-19-19-125 0 0,0-1 0 0 0,1 0 0 0 0,0 0 0 0 0,-1-1 0 0 0,2 0 0 0 0,-1 0 0 0 0,0 0 0 0 0,13 3 0 0 0,-15-5-117 0 0,-1 0 0 0 0,0-1 0 0 0,1 1 0 0 0,0-1 0 0 0,-1 1 0 0 0,1-1-1 0 0,-1 0 1 0 0,1-1 0 0 0,-1 1 0 0 0,1-1 0 0 0,-1 1 0 0 0,1-1 0 0 0,-1 0 0 0 0,0 0 0 0 0,1-1 0 0 0,-1 1-1 0 0,0-1 1 0 0,4-2 0 0 0,10-10-3912 0 0,6-8-1653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5:30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85 7445 0 0,'0'0'6768'0'0,"-4"-13"-5198"0"0,1-5-939 0 0,0 3 761 0 0,-7-24 0 0 0,7 49 446 0 0,2 43-1182 0 0,8 74 1 0 0,17 52-505 0 0,5 48-1946 0 0,-25-164-306 0 0,17 88-1 0 0,-18-139 1795 0 0,-1-5-1233 0 0,0 0-1 0 0,-1 0 1 0 0,1 9-1 0 0,-2-16 1478 0 0,0 0 0 0 0,0 0 0 0 0,0 0 0 0 0,-1 1 0 0 0,1-1 1 0 0,0 0-1 0 0,0 0 0 0 0,0 0 0 0 0,0 0 0 0 0,0 0 0 0 0,0 0 0 0 0,0 0 0 0 0,0 0 0 0 0,0 1 0 0 0,0-1 0 0 0,0 0 0 0 0,0 0 0 0 0,0 0 0 0 0,0 0 0 0 0,0 0 0 0 0,-1 0 0 0 0,1 0 0 0 0,0 0 0 0 0,0 0 0 0 0,0 0 0 0 0,0 0 0 0 0,0 0 0 0 0,0 0 0 0 0,0 0 1 0 0,0 0-1 0 0,-1 0 0 0 0,1 0 0 0 0,0 0 0 0 0,0 0 0 0 0,0 0 0 0 0,0 0 0 0 0,0 0 0 0 0,0 0 0 0 0,0 0 0 0 0,0 0 0 0 0,-1 0 0 0 0,1 0 0 0 0,0 0 0 0 0,0 0 0 0 0,0 0 0 0 0,0 0 0 0 0,0 0 0 0 0,0 0 0 0 0,0 0 0 0 0,0 0 0 0 0,-1 0 1 0 0,-4-4-327 0 0,2-1 793 0 0,-1 0 0 0 0,1-1 0 0 0,0 0 1 0 0,0 1-1 0 0,-1-8 0 0 0,-4-6 1280 0 0,4 9-824 0 0,0-1 0 0 0,1 1 0 0 0,0-1 0 0 0,1 0 0 0 0,0 0-1 0 0,1 0 1 0 0,0-23 0 0 0,1 32-813 0 0,0-1-1 0 0,1 1 0 0 0,-1 0 1 0 0,1-1-1 0 0,-1 1 1 0 0,1 0-1 0 0,0 0 0 0 0,0 0 1 0 0,-1 0-1 0 0,2-1 0 0 0,-1 1 1 0 0,0 0-1 0 0,0 1 1 0 0,1-1-1 0 0,-1 0 0 0 0,1 0 1 0 0,-1 1-1 0 0,1-1 0 0 0,0 0 1 0 0,0 1-1 0 0,0 0 1 0 0,0-1-1 0 0,0 1 0 0 0,0 0 1 0 0,0 0-1 0 0,0 0 0 0 0,0 1 1 0 0,0-1-1 0 0,0 0 1 0 0,3 0-1 0 0,0 0-28 0 0,-1 0 0 0 0,0 1 0 0 0,1-1 0 0 0,-1 1 0 0 0,1 0 0 0 0,-1 0 0 0 0,1 0 1 0 0,-1 1-1 0 0,1-1 0 0 0,-1 1 0 0 0,1 0 0 0 0,-1 1 0 0 0,0-1 0 0 0,7 4 0 0 0,16 8-11 0 0,-22-12-27 0 0,-1 1 0 0 0,1 0 0 0 0,-1 0 0 0 0,1 1 0 0 0,-1-1 0 0 0,0 1 0 0 0,0 0 0 0 0,0 0 0 0 0,-1 0 0 0 0,1 0 0 0 0,4 6 0 0 0,-7-7 54 0 0,0 0 0 0 0,0 1 1 0 0,-1-1-1 0 0,1 0 0 0 0,0 1 0 0 0,-1-1 1 0 0,0 5-1 0 0,5 15 308 0 0,-3-19-323 0 0,0 1 0 0 0,1-1 1 0 0,-1 1-1 0 0,0-1 0 0 0,1 0 1 0 0,0 0-1 0 0,0 0 0 0 0,0-1 1 0 0,0 1-1 0 0,0-1 0 0 0,1 0 0 0 0,-1 1 1 0 0,1-1-1 0 0,-1-1 0 0 0,1 1 1 0 0,0-1-1 0 0,0 1 0 0 0,5 0 1 0 0,2 1 8 0 0,1-1 1 0 0,-1-1-1 0 0,1 0 1 0 0,-1-1 0 0 0,14 0-1 0 0,-17-1 32 0 0,0-1 0 0 0,-1 1 0 0 0,1-1 0 0 0,0 0-1 0 0,10-5 1 0 0,38-21 730 0 0,-32 16-352 0 0,-10 5-191 0 0,1 1 1 0 0,-1 0-1 0 0,1 1 1 0 0,0 1-1 0 0,18-4 0 0 0,-25 7-196 0 0,-1 1 0 0 0,1-1 0 0 0,-1 1 0 0 0,1 0 0 0 0,-1 1-1 0 0,1 0 1 0 0,-1 0 0 0 0,1 0 0 0 0,-1 1 0 0 0,0 0 0 0 0,1 1-1 0 0,10 5 1 0 0,-7-2-157 0 0,0 0-1 0 0,0 0 1 0 0,-1 1-1 0 0,0 1 1 0 0,-1 0 0 0 0,13 13-1 0 0,-21-21 11 0 0,-1 1-1 0 0,1-1 1 0 0,-1 1-1 0 0,1 0 1 0 0,-1-1-1 0 0,1 1 1 0 0,-1 0-1 0 0,1-1 1 0 0,-1 1-1 0 0,0 0 1 0 0,0 0-1 0 0,1-1 1 0 0,-1 1-1 0 0,0 0 1 0 0,0 0-1 0 0,0 0 1 0 0,0-1-1 0 0,0 1 1 0 0,0 0-1 0 0,0 0 1 0 0,0 0-1 0 0,0-1 1 0 0,0 1-1 0 0,0 0 0 0 0,-1 1 1 0 0,0-1-103 0 0,0 1 0 0 0,0-1 1 0 0,0 0-1 0 0,0 0 0 0 0,0 0 0 0 0,0 1 1 0 0,0-1-1 0 0,0 0 0 0 0,0 0 0 0 0,-1 0 0 0 0,1-1 1 0 0,-2 2-1 0 0,-3 1-1233 0 0,0 0 0 0 0,0-1 0 0 0,-1 0-1 0 0,-10 2 1 0 0,6-3-2974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1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7141 0 0,'0'0'11619'0'0,"3"5"-11323"0"0,1 2-206 0 0,1 1 0 0 0,-2 0 1 0 0,1 0-1 0 0,-1 0 0 0 0,2 9 1 0 0,11 51 275 0 0,-9-33-210 0 0,28 116 323 0 0,20 87-352 0 0,-47-195-781 0 0,-1 0-1 0 0,1 70 1 0 0,-8-112 517 0 0,0 0 0 0 0,0 0 0 0 0,0 1 0 0 0,0-1 0 0 0,-1 0 0 0 0,1 0 0 0 0,0 0 0 0 0,-1 0 0 0 0,1 1 0 0 0,-1-1 0 0 0,1 0 0 0 0,-1 0 0 0 0,1 0 0 0 0,-1 0 0 0 0,0 0 0 0 0,0 0 0 0 0,1 0 0 0 0,-1 0 0 0 0,0-1 0 0 0,0 1 0 0 0,0 0 0 0 0,0 0 0 0 0,-2 0 0 0 0,2 0-281 0 0,-1 0-1 0 0,1-1 0 0 0,-1 1 1 0 0,1-1-1 0 0,-1 0 1 0 0,0 0-1 0 0,1 1 0 0 0,-1-1 1 0 0,1 0-1 0 0,-1 0 1 0 0,0-1-1 0 0,1 1 0 0 0,-1 0 1 0 0,1 0-1 0 0,-1-1 1 0 0,1 1-1 0 0,-1-1 0 0 0,1 1 1 0 0,-4-2-1 0 0,-17-14-5332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9277 0 0,'0'0'5540'0'0,"8"-13"-4383"0"0,29-41 85 0 0,-33 50-1112 0 0,-1-1 1 0 0,1 1-1 0 0,0 0 1 0 0,0 1 0 0 0,0-1-1 0 0,0 1 1 0 0,1 0-1 0 0,0 0 1 0 0,-1 0 0 0 0,9-3-1 0 0,0 0 48 0 0,30-14-44 0 0,0 3-1 0 0,1 1 1 0 0,0 2 0 0 0,1 3-1 0 0,1 1 1 0 0,58-5-1 0 0,-99 15-134 0 0,4-1-193 0 0,1 0 0 0 0,0 0-1 0 0,15 2 1 0 0,-23-1 75 0 0,-1 1-1 0 0,1-1 0 0 0,0 0 1 0 0,0 0-1 0 0,-1 1 1 0 0,1-1-1 0 0,0 1 1 0 0,-1 0-1 0 0,1-1 0 0 0,-1 1 1 0 0,1 0-1 0 0,-1 0 1 0 0,1 0-1 0 0,-1 0 1 0 0,1 0-1 0 0,-1 0 0 0 0,0 1 1 0 0,0-1-1 0 0,1 0 1 0 0,-1 1-1 0 0,0-1 1 0 0,0 1-1 0 0,-1-1 0 0 0,1 1 1 0 0,0-1-1 0 0,1 3 1 0 0,-1 0-469 0 0,0 0 1 0 0,-1 0-1 0 0,1 0 0 0 0,-1 0 1 0 0,1-1-1 0 0,-1 1 0 0 0,0 0 1 0 0,-1 0-1 0 0,1 0 0 0 0,-1 0 1 0 0,0 0-1 0 0,0 0 0 0 0,0-1 1 0 0,0 1-1 0 0,-2 3 1 0 0,-14 27-4698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6777 0 0,'0'0'10435'0'0,"17"9"-10162"0"0,59 28-161 0 0,-71-35-120 0 0,1 0 0 0 0,-1-1 0 0 0,1 1 0 0 0,0-1 0 0 0,-1 0 0 0 0,1-1 0 0 0,0 1 0 0 0,0-1 0 0 0,-1 0 1 0 0,1-1-1 0 0,0 1 0 0 0,9-3 0 0 0,14-1-313 0 0,-16 3 8 0 0,-6 1-3 0 0,0-1 0 0 0,-1 1-1 0 0,1 0 1 0 0,7 2 0 0 0,-12-2 74 0 0,-1 0-1 0 0,0 0 1 0 0,0 1 0 0 0,1-1 0 0 0,-1 1-1 0 0,0-1 1 0 0,0 1 0 0 0,1 0 0 0 0,-1-1-1 0 0,0 1 1 0 0,0 0 0 0 0,0 0 0 0 0,0-1-1 0 0,0 1 1 0 0,0 0 0 0 0,0 0 0 0 0,-1 0-1 0 0,1 0 1 0 0,0 1 0 0 0,0-1-1 0 0,-1 0 1 0 0,1 0 0 0 0,-1 0 0 0 0,1 0-1 0 0,0 3 1 0 0,1 6-4258 0 0</inkml:trace>
  <inkml:trace contextRef="#ctx0" brushRef="#br0" timeOffset="1">46 420 7221 0 0,'0'0'5713'0'0,"-7"13"-4091"0"0,-24 40-254 0 0,30-51-1260 0 0,1-1-1 0 0,-1 1 0 0 0,0 0 1 0 0,1-1-1 0 0,-1 1 0 0 0,1 0 1 0 0,-1 0-1 0 0,1-1 1 0 0,0 1-1 0 0,0 3 0 0 0,0-4-62 0 0,0 0-1 0 0,0 0 0 0 0,0 0 1 0 0,0 0-1 0 0,1 0 0 0 0,-1-1 1 0 0,0 1-1 0 0,1 0 0 0 0,-1 0 1 0 0,1 0-1 0 0,-1-1 1 0 0,1 1-1 0 0,-1 0 0 0 0,1-1 1 0 0,0 2-1 0 0,2 0 24 0 0,-1-1 0 0 0,0 0-1 0 0,1 1 1 0 0,-1-1 0 0 0,1 0 0 0 0,-1 0 0 0 0,1 0 0 0 0,0-1 0 0 0,3 1-1 0 0,-2 1 45 0 0,20 2 27 0 0,-1-1 0 0 0,1-1 0 0 0,0-2-1 0 0,31-1 1 0 0,-32 0-138 0 0,6-1-383 0 0,-1 0 0 0 0,0-2 0 0 0,39-11 0 0 0,-46 9-1627 0 0,0-1 0 0 0,31-16 0 0 0,-31 11-2452 0 0,1-8-1543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11745 0 0,'0'0'7383'0'0,"13"-1"-6697"0"0,-8 1-619 0 0,8-1 101 0 0,1 1 1 0 0,-1 1-1 0 0,1 0 1 0 0,-1 1-1 0 0,23 6 0 0 0,21 9 362 0 0,-1 4 1 0 0,107 54-1 0 0,-132-57-994 0 0,-1 1 1 0 0,0 1-1 0 0,-1 2 1 0 0,-1 0 0 0 0,-1 2-1 0 0,30 36 1 0 0,-51-49-124 0 0,-4-7-1991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98 6717 0 0,'0'0'6682'0'0,"-8"-14"-5060"0"0,-28-42-102 0 0,35 53-1300 0 0,-1 1 0 0 0,0-1 0 0 0,0 0 0 0 0,0 1 0 0 0,0 0 0 0 0,0-1 0 0 0,-1 1 0 0 0,1 0-1 0 0,-4-1 1 0 0,6 2-150 0 0,-1 1 0 0 0,0 0-1 0 0,1-1 1 0 0,-1 1-1 0 0,1 0 1 0 0,-1 0 0 0 0,0 0-1 0 0,1-1 1 0 0,-1 1-1 0 0,0 0 1 0 0,0 0 0 0 0,1 0-1 0 0,-1 0 1 0 0,0 0-1 0 0,1 0 1 0 0,-1 1-1 0 0,0-1 1 0 0,1 0 0 0 0,-1 0-1 0 0,0 0 1 0 0,1 1-1 0 0,-1-1 1 0 0,0 0 0 0 0,0 1-1 0 0,-2 2 56 0 0,1-1 0 0 0,0 1 1 0 0,0 0-1 0 0,0 0 0 0 0,0 0 0 0 0,0 0 0 0 0,1 0 0 0 0,-1 1 0 0 0,1-1 0 0 0,-1 4 0 0 0,0-3-197 0 0,-15 48 673 0 0,-18 78 1 0 0,2 57-813 0 0,4-21-2354 0 0,27-156 2220 0 0,-1 3-1082 0 0,0 1 1 0 0,-1 0 0 0 0,-8 19 0 0 0,1-11-3854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3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67 6797 0 0,'0'0'7198'0'0,"-16"-11"-5687"0"0,-51-32-192 0 0,64 41-1235 0 0,0 1 1 0 0,0-1-1 0 0,0 1 0 0 0,0 0 1 0 0,0-1-1 0 0,0 1 1 0 0,0 1-1 0 0,0-1 0 0 0,0 0 1 0 0,-1 1-1 0 0,1 0 0 0 0,0-1 1 0 0,0 1-1 0 0,-1 1 1 0 0,1-1-1 0 0,0 0 0 0 0,-4 2 1 0 0,1-1 71 0 0,-2 1-28 0 0,0 0 0 0 0,1 1 0 0 0,-1-1 0 0 0,1 2 0 0 0,0-1 0 0 0,0 1 0 0 0,0 0 0 0 0,1 0 0 0 0,-1 1 0 0 0,1 0 0 0 0,-8 8 0 0 0,-3 5 172 0 0,1 0-1 0 0,-20 29 1 0 0,19-22-93 0 0,1 2 0 0 0,1 0-1 0 0,1 1 1 0 0,-19 53 0 0 0,26-60-172 0 0,2 0 0 0 0,0 0 0 0 0,1 0 0 0 0,1 1 1 0 0,1-1-1 0 0,1 1 0 0 0,3 38 0 0 0,-1-51-38 0 0,1 0-1 0 0,0 0 1 0 0,0-1-1 0 0,1 1 1 0 0,0-1-1 0 0,0 0 1 0 0,1 1-1 0 0,0-2 1 0 0,1 1-1 0 0,0 0 1 0 0,0-1-1 0 0,0 0 1 0 0,1 0-1 0 0,0-1 1 0 0,13 12-1 0 0,-8-10 4 0 0,-1-1-1 0 0,1 0 1 0 0,0-1-1 0 0,1 0 0 0 0,0 0 1 0 0,0-1-1 0 0,0-1 0 0 0,1 0 1 0 0,-1-1-1 0 0,18 3 0 0 0,-3-3 4 0 0,0-1 0 0 0,0-1-1 0 0,0-1 1 0 0,0-2-1 0 0,48-8 1 0 0,-54 6 8 0 0,-1-1 1 0 0,0-2-1 0 0,0 0 1 0 0,0 0-1 0 0,-1-2 1 0 0,-1-1-1 0 0,1 0 1 0 0,16-13-1 0 0,-27 17 8 0 0,0 0-1 0 0,-1-1 0 0 0,0 0 1 0 0,0 0-1 0 0,-1 0 1 0 0,0-1-1 0 0,0 0 1 0 0,0 0-1 0 0,-1-1 1 0 0,-1 1-1 0 0,1-1 1 0 0,-1 0-1 0 0,-1 0 1 0 0,0-1-1 0 0,0 1 1 0 0,-1-1-1 0 0,0 1 1 0 0,-1-1-1 0 0,0 0 1 0 0,0 0-1 0 0,-1 0 1 0 0,0 1-1 0 0,-1-1 1 0 0,-3-18-1 0 0,0 10-4 0 0,-1 0-1 0 0,-1 1 1 0 0,-1-1 0 0 0,0 1-1 0 0,-1 0 1 0 0,-18-26 0 0 0,11 20-12 0 0,-1 2 0 0 0,0 0 0 0 0,-2 1-1 0 0,-22-20 1 0 0,25 28-81 0 0,0 0 0 0 0,0 1 0 0 0,-1 0 0 0 0,0 2 0 0 0,-1 0 0 0 0,0 0 0 0 0,-1 2 0 0 0,0 0 0 0 0,0 1 0 0 0,0 1 0 0 0,-1 1 0 0 0,1 0 0 0 0,-1 1-1 0 0,0 1 1 0 0,0 1 0 0 0,-35 3 0 0 0,51-2-37 0 0,0 0-1 0 0,0 1 1 0 0,0-1-1 0 0,0 1 0 0 0,0 0 1 0 0,0 0-1 0 0,1 0 0 0 0,-1 0 1 0 0,0 1-1 0 0,1-1 1 0 0,-1 0-1 0 0,1 1 0 0 0,-1 0 1 0 0,1 0-1 0 0,0 0 1 0 0,0 0-1 0 0,0 0 0 0 0,0 0 1 0 0,0 0-1 0 0,-3 5 1 0 0,4-4-346 0 0,-1 1 0 0 0,1-1 0 0 0,0 0 1 0 0,0 1-1 0 0,0-1 0 0 0,0 1 0 0 0,1-1 1 0 0,-1 1-1 0 0,1 0 0 0 0,0 5 0 0 0,0-7-119 0 0,0 0 0 0 0,1 0 0 0 0,-1-1-1 0 0,0 1 1 0 0,1 0 0 0 0,-1 0 0 0 0,2 3 0 0 0,12 16-5847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4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48 3024 0 0,'0'0'13994'0'0,"-12"-9"-13666"0"0,1 0-197 0 0,0 0 1 0 0,-16-8-1 0 0,26 17-108 0 0,0-1 0 0 0,0 1 0 0 0,0-1 0 0 0,-1 1-1 0 0,1-1 1 0 0,0 1 0 0 0,-1 0 0 0 0,1 0 0 0 0,0 0-1 0 0,0 0 1 0 0,-1 0 0 0 0,1 0 0 0 0,0 0 0 0 0,-1 0-1 0 0,1 0 1 0 0,0 1 0 0 0,-1-1 0 0 0,1 0 0 0 0,-2 1-1 0 0,0 1 50 0 0,1 0-1 0 0,-1 0 1 0 0,0 0-1 0 0,1 0 1 0 0,-4 3-1 0 0,-2 2 104 0 0,-45 37 919 0 0,-84 88 0 0 0,110-101-808 0 0,0 2 0 0 0,2 0 0 0 0,2 2 1 0 0,-23 43-1 0 0,41-67-249 0 0,1-1 0 0 0,0 0 1 0 0,0 1-1 0 0,1 0 0 0 0,0 0 1 0 0,1 0-1 0 0,0 0 0 0 0,1 0 1 0 0,0 0-1 0 0,1 0 0 0 0,2 18 1 0 0,-1-20-12 0 0,1 0 1 0 0,0 0-1 0 0,0 0 1 0 0,1-1-1 0 0,1 1 1 0 0,-1-1-1 0 0,1 0 1 0 0,1 0-1 0 0,-1 0 1 0 0,1 0-1 0 0,1-1 1 0 0,-1 0-1 0 0,1 0 1 0 0,11 10-1 0 0,-6-8 23 0 0,0-1 0 0 0,1 0 0 0 0,0-1 1 0 0,0 0-1 0 0,0-1 0 0 0,1 0 0 0 0,0-1 0 0 0,1 0 0 0 0,-1-1 0 0 0,1 0 0 0 0,14 1 0 0 0,18 0-310 0 0,92 0-1 0 0,-119-5 10 0 0,25-4-581 0 0,-23 2-1242 0 0,0 1-4702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8537 0 0,'0'0'4986'0'0,"13"5"-3481"0"0,0-1-1060 0 0,-8-3-271 0 0,1 1 0 0 0,-1-1 0 0 0,1 1 0 0 0,-1 1 0 0 0,0-1 0 0 0,0 1 0 0 0,0 0 0 0 0,0 0 0 0 0,0 0 0 0 0,-1 1 1 0 0,1 0-1 0 0,-1 0 0 0 0,5 5 0 0 0,3 7 348 0 0,-1 1 0 0 0,-1 0 0 0 0,0 0 0 0 0,11 29 1 0 0,-7-11-41 0 0,12 53 0 0 0,-21-67-374 0 0,-1 0 0 0 0,0 1-1 0 0,0 34 1 0 0,-4-55-98 0 0,0-1 0 0 0,0 1-1 0 0,0 0 1 0 0,0-1 0 0 0,0 1 0 0 0,0 0-1 0 0,0 0 1 0 0,0-1 0 0 0,-1 1 0 0 0,1 0 0 0 0,0-1-1 0 0,0 1 1 0 0,-1 0 0 0 0,1-1 0 0 0,0 1-1 0 0,-1 0 1 0 0,1-1 0 0 0,-1 1 0 0 0,1-1 0 0 0,-1 2-1 0 0,0-2 2 0 0,0 0 0 0 0,1 0-1 0 0,-1 1 1 0 0,1-1 0 0 0,-1 0-1 0 0,1 0 1 0 0,-1 0-1 0 0,1 0 1 0 0,-1 0 0 0 0,0 0-1 0 0,1 0 1 0 0,-1 0 0 0 0,1 0-1 0 0,-1 0 1 0 0,1-1 0 0 0,-1 1-1 0 0,1 0 1 0 0,-1 0-1 0 0,1 0 1 0 0,-2-1 0 0 0,0 0 3 0 0,0 0 0 0 0,0-1 0 0 0,0 1 0 0 0,0 0 0 0 0,1-1 0 0 0,-1 0 0 0 0,0 1 0 0 0,1-1 0 0 0,-1 0 0 0 0,1 0 0 0 0,-3-3 0 0 0,0-6-22 0 0,1 1 0 0 0,0-1 0 0 0,0 0 0 0 0,1 0-1 0 0,0 0 1 0 0,1 0 0 0 0,0 0 0 0 0,1-1 0 0 0,0 1-1 0 0,2-16 1 0 0,2-1-13 0 0,2 0 0 0 0,16-53 0 0 0,-21 79 18 0 0,9-26-27 0 0,18-39-1 0 0,-25 60 31 0 0,1 0 0 0 0,0 0 0 0 0,1 0-1 0 0,-1 1 1 0 0,1-1 0 0 0,0 1 0 0 0,1 1 0 0 0,-1-1-1 0 0,1 1 1 0 0,12-9 0 0 0,-13 12 22 0 0,-1 0 1 0 0,0 1-1 0 0,1-1 1 0 0,-1 1-1 0 0,1 0 1 0 0,-1 0-1 0 0,1 0 0 0 0,0 0 1 0 0,-1 1-1 0 0,1 0 1 0 0,0 0-1 0 0,-1 0 1 0 0,1 1-1 0 0,0 0 0 0 0,-1 0 1 0 0,1 0-1 0 0,-1 0 1 0 0,1 0-1 0 0,6 4 1 0 0,3 2 39 0 0,-1 0-1 0 0,0 1 1 0 0,0 0 0 0 0,20 18 0 0 0,-23-18-88 0 0,-1 2 0 0 0,0-1-1 0 0,-1 1 1 0 0,0 0 0 0 0,-1 1 0 0 0,0 0 0 0 0,-1 0-1 0 0,0 1 1 0 0,0-1 0 0 0,-2 1 0 0 0,1 1 0 0 0,-1-1-1 0 0,-1 0 1 0 0,0 1 0 0 0,-1 0 0 0 0,-1 0-1 0 0,0-1 1 0 0,0 1 0 0 0,-1 0 0 0 0,-1 0 0 0 0,-4 25-1 0 0,3-27-464 0 0,-2 0 0 0 0,-5 14 0 0 0,-7 4-3408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11597 0 0,'0'0'9039'0'0,"5"16"-8298"0"0,-3-9-659 0 0,30 110 811 0 0,-1 31 1 0 0,19 74-324 0 0,-10-83-829 0 0,-11-48-2921 0 0,-22-70 1632 0 0,-5-14-529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12553 0 0,'0'0'7652'0'0,"15"11"-6760"0"0,45 36-284 0 0,-55-43-550 0 0,-1 0 0 0 0,0 0 0 0 0,0 0 0 0 0,0 0 0 0 0,0 1 0 0 0,-1 0 0 0 0,1 0 0 0 0,-1 0 0 0 0,-1 0 0 0 0,1 0 0 0 0,-1 0 0 0 0,0 1 0 0 0,2 6-1 0 0,1 3 26 0 0,3 10-23 0 0,-2 0-1 0 0,6 42 1 0 0,5 21-2393 0 0,-13-75 300 0 0,0-1 0 0 0,9 19-1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5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9321 0 0,'0'0'9036'0'0,"13"-1"-8041"0"0,4 1-597 0 0,22 2-1 0 0,-36-2-331 0 0,0 1-1 0 0,1 0 1 0 0,-1-1 0 0 0,0 2-1 0 0,-1-1 1 0 0,1 0-1 0 0,0 0 1 0 0,0 1 0 0 0,0 0-1 0 0,-1-1 1 0 0,1 1-1 0 0,-1 0 1 0 0,0 0 0 0 0,1 1-1 0 0,2 3 1 0 0,3 2 120 0 0,3 3-66 0 0,1 0-1 0 0,-2 1 0 0 0,0 0 0 0 0,-1 1 1 0 0,0 0-1 0 0,0 1 0 0 0,-2-1 1 0 0,1 2-1 0 0,-2-1 0 0 0,0 1 0 0 0,4 16 1 0 0,-10-29-117 0 0,1 3-15 0 0,0-7-27 0 0,0-5-14 0 0,34-119-647 0 0,-28 108 682 0 0,0 0 1 0 0,2 0-1 0 0,0 1 1 0 0,18-27-1 0 0,-26 43 20 0 0,0 0 1 0 0,-1-1-1 0 0,1 1 1 0 0,0 0-1 0 0,0 0 0 0 0,0 0 1 0 0,0 0-1 0 0,1 0 1 0 0,-1 0-1 0 0,0 0 0 0 0,0 0 1 0 0,0 0-1 0 0,1 1 1 0 0,-1-1-1 0 0,1 0 0 0 0,-1 1 1 0 0,0-1-1 0 0,1 1 1 0 0,-1 0-1 0 0,1-1 0 0 0,-1 1 1 0 0,1 0-1 0 0,-1 0 1 0 0,1 0-1 0 0,-1 0 0 0 0,1 0 1 0 0,-1 0-1 0 0,1 0 1 0 0,-1 1-1 0 0,1-1 0 0 0,-1 1 1 0 0,0-1-1 0 0,1 1 0 0 0,-1-1 1 0 0,0 1-1 0 0,1 0 1 0 0,-1-1-1 0 0,0 1 0 0 0,1 0 1 0 0,-1 0-1 0 0,1 2 1 0 0,19 16 55 0 0,0-1 1 0 0,1 0-1 0 0,1-2 1 0 0,0 0 0 0 0,2-2-1 0 0,51 23 1 0 0,-45-26-54 0 0,2-1 1 0 0,-1-2-1 0 0,51 7 1 0 0,-28-10 24 0 0,75-2 0 0 0,-104-3-19 0 0,0-2-1 0 0,26-6 0 0 0,-39 5 1 0 0,0 0 0 0 0,-1 0 0 0 0,0-2 0 0 0,1 1 0 0 0,22-14 0 0 0,-32 16-5 0 0,1 0-1 0 0,-1-1 1 0 0,1 0 0 0 0,-1 1 0 0 0,0-1-1 0 0,0 0 1 0 0,0 0 0 0 0,0-1-1 0 0,-1 1 1 0 0,1-1 0 0 0,-1 1 0 0 0,0-1-1 0 0,0 0 1 0 0,0 0 0 0 0,0 0-1 0 0,1-6 1 0 0,-2 5-4 0 0,0-1 1 0 0,-1 0-1 0 0,1 0 0 0 0,-1 0 0 0 0,-1 1 1 0 0,1-1-1 0 0,-1 0 0 0 0,0 0 0 0 0,0 0 1 0 0,-4-9-1 0 0,0 0-4 0 0,-2 1 0 0 0,0 0 0 0 0,0 1 0 0 0,-1 0 0 0 0,-1 0 0 0 0,0 0 0 0 0,-1 1-1 0 0,-14-13 1 0 0,17 18 37 0 0,0 1-1 0 0,0 0 1 0 0,-1 0-1 0 0,0 1 1 0 0,0 0-1 0 0,0 0 1 0 0,-1 1-1 0 0,1 0 1 0 0,-1 0-1 0 0,0 1 1 0 0,0 0-1 0 0,-1 1 1 0 0,1 0-1 0 0,-1 0 0 0 0,1 1 1 0 0,-1 1-1 0 0,1-1 1 0 0,-1 1-1 0 0,-9 2 1 0 0,16-2 0 0 0,0 1 0 0 0,-1-1 1 0 0,1 1-1 0 0,0 0 0 0 0,0 0 0 0 0,0 0 1 0 0,0 0-1 0 0,0 1 0 0 0,0-1 0 0 0,0 1 1 0 0,1 0-1 0 0,-1 0 0 0 0,0 0 1 0 0,1 0-1 0 0,0 0 0 0 0,-1 0 0 0 0,1 1 1 0 0,0-1-1 0 0,0 1 0 0 0,0 0 0 0 0,1-1 1 0 0,-1 1-1 0 0,1 0 0 0 0,-1 0 0 0 0,1 0 1 0 0,0 0-1 0 0,0 0 0 0 0,0 1 0 0 0,1-1 1 0 0,-1 0-1 0 0,1 0 0 0 0,-1 6 1 0 0,1 0 7 0 0,1-1 0 0 0,0 1-1 0 0,0 0 1 0 0,0 0 0 0 0,1-1 0 0 0,1 1 0 0 0,-1-1 0 0 0,1 0 0 0 0,1 1 0 0 0,0-1 0 0 0,4 7 0 0 0,6 5 1 0 0,0 0 0 0 0,2-1-1 0 0,0 0 1 0 0,1-2 0 0 0,0 0 0 0 0,31 22-1 0 0,128 75-678 0 0,-58-41-2429 0 0,-112-69 2189 0 0,6 5-1176 0 0,-2-6-5882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572 157 7373 0 0,'0'0'4450'0'0,"-8"-14"-3234"0"0,1 1-847 0 0,4 6-162 0 0,0 1-1 0 0,0-1 0 0 0,-1 0 0 0 0,-1 1 0 0 0,1 0 0 0 0,-1 0 0 0 0,0 0 1 0 0,0 1-1 0 0,0-1 0 0 0,-1 1 0 0 0,-11-8 0 0 0,4 6 124 0 0,-1 0 0 0 0,0 1 0 0 0,-1 0 1 0 0,0 1-1 0 0,0 1 0 0 0,0 0 0 0 0,0 1 0 0 0,-17-1 0 0 0,9 2-99 0 0,0 1 0 0 0,0 1 0 0 0,0 1 0 0 0,-41 7 0 0 0,43-4-53 0 0,1 2-1 0 0,-28 10 1 0 0,39-13-111 0 0,1 1 1 0 0,-1 0-1 0 0,1 1 0 0 0,1 0 0 0 0,-1 0 1 0 0,1 0-1 0 0,-14 14 0 0 0,19-17-61 0 0,0 0 0 0 0,0 0 0 0 0,0 1 0 0 0,0-1-1 0 0,1 1 1 0 0,-1 0 0 0 0,1-1 0 0 0,-1 1 0 0 0,1 0-1 0 0,0 0 1 0 0,0 0 0 0 0,0 0 0 0 0,1 0 0 0 0,-1 0-1 0 0,1 0 1 0 0,-1 0 0 0 0,1 0 0 0 0,0 4 0 0 0,1-3-6 0 0,0 0 1 0 0,0 0-1 0 0,0 0 0 0 0,1 0 1 0 0,-1-1-1 0 0,1 1 1 0 0,0-1-1 0 0,0 1 1 0 0,0-1-1 0 0,1 1 1 0 0,-1-1-1 0 0,4 4 0 0 0,6 3-3 0 0,0 1 0 0 0,0-1 0 0 0,1-1-1 0 0,0-1 1 0 0,28 14 0 0 0,107 44 94 0 0,-86-40-37 0 0,-2 1 0 0 0,67 43 0 0 0,-124-68-41 0 0,8 5 39 0 0,0 1 0 0 0,14 13-1 0 0,-23-20-34 0 0,-1 1-1 0 0,1-1 1 0 0,0 1-1 0 0,-1-1 0 0 0,0 1 1 0 0,1 0-1 0 0,-1 0 1 0 0,0 0-1 0 0,0 0 0 0 0,0 0 1 0 0,0 0-1 0 0,0 0 1 0 0,0 0-1 0 0,0 0 0 0 0,-1 0 1 0 0,1 0-1 0 0,-1 0 1 0 0,0 1-1 0 0,0-1 0 0 0,0 0 1 0 0,0 0-1 0 0,0 4 1 0 0,-1-4 18 0 0,1-1-1 0 0,-1 1 1 0 0,0 0 0 0 0,0-1 0 0 0,0 1 0 0 0,0-1 0 0 0,0 1 0 0 0,-1-1 0 0 0,1 1-1 0 0,0-1 1 0 0,-1 0 0 0 0,1 0 0 0 0,-1 1 0 0 0,1-1 0 0 0,-1 0 0 0 0,1-1 0 0 0,-4 3-1 0 0,-3 0 147 0 0,0-1 0 0 0,-14 4 0 0 0,16-4-110 0 0,-40 7-52 0 0,0-1 1 0 0,0-2-1 0 0,-1-3 0 0 0,-92-4 1 0 0,131 1-267 0 0,0-1-1 0 0,0 1 1 0 0,0-2 0 0 0,1 1 0 0 0,-1-1-1 0 0,1 0 1 0 0,-1-1 0 0 0,1 0 0 0 0,-12-6 0 0 0,18 8 68 0 0,0 1 0 0 0,1-1 1 0 0,-1 0-1 0 0,0 1 1 0 0,0-1-1 0 0,1 0 0 0 0,-1 0 1 0 0,0 1-1 0 0,1-1 1 0 0,-1 0-1 0 0,1 0 1 0 0,-1 0-1 0 0,1 0 0 0 0,0 0 1 0 0,-1 0-1 0 0,1 0 1 0 0,0 0-1 0 0,0 0 1 0 0,0 0-1 0 0,0-1 0 0 0,0 0-459 0 0,0 0-1 0 0,0 0 1 0 0,1 0-1 0 0,-1 1 1 0 0,0-1-1 0 0,1 0 1 0 0,0 0-1 0 0,0 1 1 0 0,-1-1-1 0 0,1 0 1 0 0,0 1-1 0 0,1-2 0 0 0,18-23-7534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5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11997 0 0,'0'0'6199'0'0,"9"16"-5059"0"0,28 52-289 0 0,-32-59-689 0 0,-1 0-1 0 0,-1 1 0 0 0,0-1 1 0 0,0 1-1 0 0,-1 0 0 0 0,2 12 1 0 0,3 17 216 0 0,-2-24-322 0 0,0 0 1 0 0,1 0-1 0 0,0 0 1 0 0,2-1 0 0 0,-1 0-1 0 0,2 0 1 0 0,10 13 0 0 0,-15-22-50 0 0,0 0 0 0 0,0 0 0 0 0,1 0 0 0 0,0-1 0 0 0,0 0 0 0 0,0 0 0 0 0,0 0 1 0 0,1 0-1 0 0,-1-1 0 0 0,1 0 0 0 0,0 0 0 0 0,0-1 0 0 0,0 1 0 0 0,1-1 0 0 0,-1-1 1 0 0,0 1-1 0 0,1-1 0 0 0,-1 0 0 0 0,14 0 0 0 0,-17-1 2 0 0,1-1 1 0 0,0 1-1 0 0,0-1 1 0 0,-1 0-1 0 0,1 0 1 0 0,-1 0-1 0 0,1-1 1 0 0,-1 1-1 0 0,1-1 1 0 0,-1 0-1 0 0,0 0 0 0 0,4-2 1 0 0,-2-1-2 0 0,0 1 0 0 0,-1-1 0 0 0,1 0 0 0 0,-1 0 0 0 0,0 0 0 0 0,5-8 0 0 0,1-7-3 0 0,0 0-1 0 0,-2 0 1 0 0,8-25 0 0 0,-13 37-4 0 0,20-66-3 0 0,23-61 84 0 0,-45 132-62 0 0,0 0 0 0 0,0 0-1 0 0,1 1 1 0 0,0-1-1 0 0,2-4 1 0 0,-3 7-15 0 0,-1 0 1 0 0,0-1-1 0 0,1 1 1 0 0,-1-1-1 0 0,1 1 0 0 0,-1-1 1 0 0,1 1-1 0 0,-1 0 1 0 0,1 0-1 0 0,-1-1 1 0 0,1 1-1 0 0,-1 0 0 0 0,1 0 1 0 0,-1-1-1 0 0,1 1 1 0 0,-1 0-1 0 0,1 0 1 0 0,-1 0-1 0 0,1 0 0 0 0,0 0 1 0 0,-1 0-1 0 0,1 0 1 0 0,-1 0-1 0 0,1 0 1 0 0,-1 0-1 0 0,1 0 1 0 0,0 0-1 0 0,-1 0 0 0 0,1 0 1 0 0,-1 1-1 0 0,1-1 1 0 0,-1 0-1 0 0,1 0 1 0 0,-1 1-1 0 0,1-1 0 0 0,-1 0 1 0 0,1 1-1 0 0,0 0 1 0 0,3 3 5 0 0,-1 0 0 0 0,1 0 0 0 0,-1 0 0 0 0,0 1 0 0 0,0 0 0 0 0,-1-1 0 0 0,4 10 0 0 0,12 38 35 0 0,-4-5-486 0 0,13 92-1 0 0,-19-12-5065 0 0,-8-123 4676 0 0,0-3 297 0 0,0 0-1 0 0,0 1 0 0 0,0-1 1 0 0,0 0-1 0 0,0 1 1 0 0,0-1-1 0 0,0 0 1 0 0,0 1-1 0 0,-1-1 0 0 0,1 0 1 0 0,0 0-1 0 0,-1 1 1 0 0,1-1-1 0 0,-2 2 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6473 0 0,'0'0'5989'0'0,"13"-12"-4384"0"0,47-37-7 0 0,-56 46-1429 0 0,1 0-1 0 0,-1 0 0 0 0,0 1 0 0 0,1 0 0 0 0,-1 0 0 0 0,1 0 0 0 0,0 0 1 0 0,0 1-1 0 0,0 0 0 0 0,-1 0 0 0 0,1 0 0 0 0,0 0 0 0 0,9 1 0 0 0,-3 0 59 0 0,11 0-18 0 0,0 0 1 0 0,0 2-1 0 0,0 1 1 0 0,-1 0-1 0 0,1 2 1 0 0,-1 1 0 0 0,0 0-1 0 0,0 1 1 0 0,-1 2-1 0 0,0 0 1 0 0,0 1-1 0 0,-1 1 1 0 0,0 1 0 0 0,-1 0-1 0 0,32 29 1 0 0,-44-35-187 0 0,-1 0 1 0 0,1 1 0 0 0,-1 0 0 0 0,-1-1-1 0 0,1 2 1 0 0,-1-1 0 0 0,0 0 0 0 0,-1 1-1 0 0,1 0 1 0 0,-2 0 0 0 0,4 13 0 0 0,-5-17-8 0 0,0 1 1 0 0,-1 0-1 0 0,1 0 0 0 0,-1 0 1 0 0,0-1-1 0 0,-1 1 1 0 0,1 0-1 0 0,-1 0 1 0 0,0 0-1 0 0,0-1 1 0 0,-1 1-1 0 0,1-1 1 0 0,-1 1-1 0 0,0-1 1 0 0,0 1-1 0 0,0-1 1 0 0,-1 0-1 0 0,0 0 1 0 0,0 0-1 0 0,0 0 1 0 0,-4 3-1 0 0,1-1 56 0 0,-1 0-1 0 0,0 0 1 0 0,-1-1 0 0 0,1 0-1 0 0,-1-1 1 0 0,0 0 0 0 0,0 0 0 0 0,-1 0-1 0 0,1-1 1 0 0,-1-1 0 0 0,1 1-1 0 0,-1-1 1 0 0,0-1 0 0 0,0 0-1 0 0,0 0 1 0 0,0-1 0 0 0,0 0-1 0 0,-14-1 1 0 0,20 0-58 0 0,0 0-1 0 0,0 0 0 0 0,0 0 1 0 0,0-1-1 0 0,0 1 0 0 0,0 0 1 0 0,1-1-1 0 0,-1 0 0 0 0,0 0 1 0 0,1 0-1 0 0,0 0 0 0 0,-1 0 1 0 0,1 0-1 0 0,0 0 1 0 0,0-1-1 0 0,0 1 0 0 0,0-1 1 0 0,1 0-1 0 0,-1 1 0 0 0,1-1 1 0 0,0 0-1 0 0,0 0 0 0 0,-2-4 1 0 0,0-4-28 0 0,1 0 0 0 0,0 0 0 0 0,1 0 1 0 0,0-1-1 0 0,0-12 0 0 0,2 11-46 0 0,0 0 1 0 0,1 0-1 0 0,1 0 0 0 0,0 0 1 0 0,0 1-1 0 0,1-1 0 0 0,1 1 1 0 0,0 0-1 0 0,11-19 0 0 0,-9 19-271 0 0,1 0 1 0 0,0 1-1 0 0,1 0 0 0 0,0 0 0 0 0,0 1 0 0 0,1 0 0 0 0,1 0 0 0 0,20-14 0 0 0,-21 18-574 0 0,1 1-1 0 0,-1 0 0 0 0,1 0 1 0 0,14-4-1 0 0,24-3-6829 0 0,-21 6 2183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6857 0 0,'0'0'10407'0'0,"1"16"-9210"0"0,5 52-281 0 0,-5-57-653 0 0,1 0-1 0 0,0 0 0 0 0,1-1 1 0 0,0 1-1 0 0,0-1 1 0 0,1 0-1 0 0,1 0 1 0 0,9 16-1 0 0,-8-15-113 0 0,-2-4-55 0 0,0-1 1 0 0,0 1-1 0 0,0-1 1 0 0,1 0-1 0 0,0-1 0 0 0,0 1 1 0 0,1-1-1 0 0,0 0 0 0 0,12 8 1 0 0,-15-11-39 0 0,0 0 0 0 0,0-1 1 0 0,0 1-1 0 0,1-1 0 0 0,-1 0 0 0 0,1 0 1 0 0,-1 0-1 0 0,1 0 0 0 0,-1 0 0 0 0,1-1 1 0 0,-1 0-1 0 0,1 1 0 0 0,0-2 0 0 0,-1 1 1 0 0,1 0-1 0 0,-1-1 0 0 0,1 1 0 0 0,0-1 1 0 0,-1 0-1 0 0,0 0 0 0 0,1 0 0 0 0,4-3 1 0 0,1-2 1 0 0,0 0 0 0 0,0 0 0 0 0,-1-1 0 0 0,0 0 0 0 0,0 0 0 0 0,-1-1 0 0 0,1 0 0 0 0,-2-1 0 0 0,1 0 0 0 0,-1 1 0 0 0,-1-2 0 0 0,7-14 0 0 0,-2 2-157 0 0,-1-1 1 0 0,-1 0-1 0 0,-2 0 1 0 0,7-36 0 0 0,-11 39-255 0 0,-1 14 97 0 0,-1 0-1 0 0,1-1 1 0 0,0 1-1 0 0,1 0 1 0 0,0 0-1 0 0,0 0 1 0 0,4-9-1 0 0,-6 14 139 0 0,1 1-1 0 0,-1-1 1 0 0,1 1-1 0 0,-1-1 1 0 0,0 1-1 0 0,1-1 0 0 0,-1 1 1 0 0,1-1-1 0 0,-1 1 1 0 0,1 0-1 0 0,0-1 1 0 0,-1 1-1 0 0,1 0 0 0 0,-1-1 1 0 0,1 1-1 0 0,0 0 1 0 0,-1 0-1 0 0,1 0 1 0 0,0-1-1 0 0,-1 1 1 0 0,1 0-1 0 0,0 0 0 0 0,-1 0 1 0 0,1 0-1 0 0,0 0 1 0 0,-1 0-1 0 0,1 0 1 0 0,0 1-1 0 0,-1-1 1 0 0,1 0-1 0 0,0 0 0 0 0,-1 0 1 0 0,1 1-1 0 0,-1-1 1 0 0,1 0-1 0 0,0 1 1 0 0,0 0-1 0 0,3 1-1380 0 0,-1 0-1 0 0,0 1 1 0 0,0 0 0 0 0,6 5 0 0 0,5 8-4071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184 319 6845 0 0,'0'0'6536'0'0,"13"-7"-4585"0"0,42-25-461 0 0,-51 29-1344 0 0,1 0 0 0 0,-1 0 1 0 0,0 0-1 0 0,0-1 0 0 0,-1 1 1 0 0,1-1-1 0 0,-1 0 0 0 0,0 0 1 0 0,0 0-1 0 0,0-1 1 0 0,-1 1-1 0 0,1-1 0 0 0,1-4 1 0 0,1-2 64 0 0,-1 4-60 0 0,-1-1 1 0 0,0 0 0 0 0,-1 0-1 0 0,0 0 1 0 0,0-1-1 0 0,0 1 1 0 0,-1 0 0 0 0,0-1-1 0 0,-1 1 1 0 0,0-1 0 0 0,0 1-1 0 0,-1-1 1 0 0,-3-12-1 0 0,3 16-112 0 0,0 1 1 0 0,0 0-1 0 0,-1 0 0 0 0,1 0 0 0 0,-1 0 0 0 0,0 0 0 0 0,0 0 0 0 0,-1 0 0 0 0,1 1 0 0 0,-1-1 0 0 0,0 1 0 0 0,0-1 0 0 0,0 1 0 0 0,0 0 0 0 0,-1 0 0 0 0,1 1 0 0 0,-1-1 0 0 0,1 1 1 0 0,-1 0-1 0 0,0-1 0 0 0,0 2 0 0 0,0-1 0 0 0,0 0 0 0 0,-1 1 0 0 0,1 0 0 0 0,0 0 0 0 0,-6-1 0 0 0,2 2-12 0 0,-1-1 0 0 0,1 1-1 0 0,0 1 1 0 0,-1 0 0 0 0,1 0-1 0 0,0 0 1 0 0,0 1 0 0 0,0 0 0 0 0,0 1-1 0 0,0 0 1 0 0,0 0 0 0 0,1 1 0 0 0,-1 0-1 0 0,1 0 1 0 0,0 0 0 0 0,0 1 0 0 0,1 0-1 0 0,-8 8 1 0 0,6-6-25 0 0,1 1-1 0 0,0 0 1 0 0,0 1-1 0 0,1-1 1 0 0,0 1-1 0 0,1 0 1 0 0,0 1 0 0 0,0-1-1 0 0,1 1 1 0 0,0 0-1 0 0,1 0 1 0 0,0 1 0 0 0,-3 19-1 0 0,5-21-30 0 0,1 1 0 0 0,0-1 0 0 0,0 0 0 0 0,0 1-1 0 0,1-1 1 0 0,1 0 0 0 0,0 1 0 0 0,0-1 0 0 0,1 0 0 0 0,0 0 0 0 0,0 0 0 0 0,1-1-1 0 0,0 1 1 0 0,1-1 0 0 0,-1 0 0 0 0,2 0 0 0 0,-1-1 0 0 0,1 1 0 0 0,0-1 0 0 0,1-1-1 0 0,10 10 1 0 0,1-2-105 0 0,0-1-1 0 0,1-1 0 0 0,0 0 1 0 0,1-1-1 0 0,0-1 0 0 0,1-1 1 0 0,0-1-1 0 0,0-1 1 0 0,40 8-1 0 0,-10-7-324 0 0,0-1 1 0 0,0-3 0 0 0,60-2-1 0 0,-95-3 261 0 0,-1 1 0 0 0,0-2 0 0 0,1 0 0 0 0,-1-1 0 0 0,0-1 0 0 0,27-10 0 0 0,-35 11 162 0 0,-1 0 0 0 0,1 0 0 0 0,-1-1 0 0 0,0 0 0 0 0,-1 0 0 0 0,1 0 0 0 0,-1-1 0 0 0,1 0 0 0 0,-1 0 0 0 0,-1 0 0 0 0,1-1 0 0 0,-1 1 0 0 0,0-1 0 0 0,0 0 0 0 0,-1-1 0 0 0,0 1 0 0 0,3-7 0 0 0,-1-1 170 0 0,-1-1-1 0 0,-1 1 1 0 0,0-1 0 0 0,0-14-1 0 0,1-62 854 0 0,-2 16-200 0 0,-2 68-709 0 0,6-52 596 0 0,-4 53-550 0 0,-1-1 0 0 0,1 0 1 0 0,0 0-1 0 0,0 0 0 0 0,1 1 0 0 0,3-7 0 0 0,-5 11-99 0 0,0 1-1 0 0,-1-1 1 0 0,1 1-1 0 0,0 0 1 0 0,0-1 0 0 0,1 1-1 0 0,-1 0 1 0 0,0 0-1 0 0,0 0 1 0 0,0 0 0 0 0,1 0-1 0 0,-1 0 1 0 0,1 0-1 0 0,-1 0 1 0 0,1 0 0 0 0,-1 1-1 0 0,1-1 1 0 0,-1 0-1 0 0,1 1 1 0 0,-1 0 0 0 0,1-1-1 0 0,2 1 1 0 0,-1 0-6 0 0,0 0 0 0 0,0 1 1 0 0,-1-1-1 0 0,1 1 0 0 0,0 0 1 0 0,0 0-1 0 0,0 0 0 0 0,-1 0 0 0 0,1 0 1 0 0,-1 0-1 0 0,5 4 0 0 0,3 3 19 0 0,0 0 1 0 0,0 1-1 0 0,-1 0 0 0 0,12 16 1 0 0,5 10 94 0 0,35 67 1 0 0,-35-57-51 0 0,-13-22-17 0 0,90 160 205 0 0,-73-124-200 0 0,25 71 0 0 0,-49-113-71 0 0,0-1 0 0 0,-2 1 0 0 0,0 0-1 0 0,3 22 1 0 0,-7-35 4 0 0,0 0-1 0 0,1 1 1 0 0,-1-1 0 0 0,-1 0-1 0 0,1 0 1 0 0,0 0-1 0 0,-1 1 1 0 0,0-1 0 0 0,0 0-1 0 0,0 0 1 0 0,-1 0-1 0 0,0 0 1 0 0,1-1 0 0 0,-1 1-1 0 0,0 0 1 0 0,-1-1-1 0 0,1 1 1 0 0,-1-1-1 0 0,1 0 1 0 0,-1 1 0 0 0,0-1-1 0 0,0-1 1 0 0,-5 4-1 0 0,2-2 20 0 0,-1 0 0 0 0,0-1 0 0 0,0 0 0 0 0,-1 0 0 0 0,1-1 0 0 0,-1 0-1 0 0,1 0 1 0 0,-1-1 0 0 0,-8 1 0 0 0,-7 0 55 0 0,-40-3 1 0 0,54 0-33 0 0,0 0 0 0 0,0 0-1 0 0,-1-1 1 0 0,1-1 0 0 0,0 1 0 0 0,1-1 0 0 0,-1-1 0 0 0,0 0 0 0 0,-10-6 0 0 0,15 8-30 0 0,1 0 0 0 0,0 0 0 0 0,0-1 0 0 0,0 1 0 0 0,1-1 0 0 0,-1 1 0 0 0,0-1 0 0 0,1 0 0 0 0,0 0 1 0 0,-1 0-1 0 0,1 0 0 0 0,1 0 0 0 0,-1-1 0 0 0,0 1 0 0 0,1-1 0 0 0,-1 1 0 0 0,1-1 0 0 0,0 1 0 0 0,0-1 1 0 0,1 0-1 0 0,-1 1 0 0 0,1-1 0 0 0,0 0 0 0 0,0 0 0 0 0,1-6 0 0 0,-1 7-36 0 0,1 0 0 0 0,0 0 1 0 0,1 0-1 0 0,-1-1 0 0 0,1 1 0 0 0,-1 1 0 0 0,1-1 0 0 0,0 0 0 0 0,0 0 1 0 0,0 1-1 0 0,0-1 0 0 0,1 1 0 0 0,-1-1 0 0 0,1 1 0 0 0,-1 0 0 0 0,1 0 1 0 0,0 0-1 0 0,0 1 0 0 0,0-1 0 0 0,4-1 0 0 0,8-4-195 0 0,0 2 1 0 0,30-8-1 0 0,-44 13 208 0 0,162-30-3829 0 0,-49 17-6172 0 0,-71 10 4174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11161 0 0,'0'0'10468'0'0,"17"-6"-10046"0"0,-6 2-352 0 0,3-1 0 0 0,-1 0 0 0 0,1 1 1 0 0,0 1-1 0 0,0 0 0 0 0,0 1 0 0 0,0 0 0 0 0,17 1 0 0 0,171 10 416 0 0,53 0-432 0 0,-231-8-59 0 0,35-2 7 0 0,-53 0-11 0 0,0 0 0 0 0,-1 0 0 0 0,1 0 0 0 0,-1-1-1 0 0,1 1 1 0 0,-1-2 0 0 0,10-4 0 0 0,-13 6-2 0 0,0 0-1 0 0,-1 0 0 0 0,1 0 1 0 0,-1-1-1 0 0,1 1 1 0 0,-1-1-1 0 0,0 1 1 0 0,0-1-1 0 0,1 1 1 0 0,-1-1-1 0 0,0 0 1 0 0,-1 0-1 0 0,1 1 0 0 0,0-1 1 0 0,0 0-1 0 0,-1 0 1 0 0,1 0-1 0 0,-1 0 1 0 0,1 0-1 0 0,-1 0 1 0 0,0 0-1 0 0,0 0 1 0 0,0 0-1 0 0,0 0 0 0 0,0 0 1 0 0,0 0-1 0 0,-1 0 1 0 0,1 0-1 0 0,-1 1 1 0 0,1-1-1 0 0,-1 0 1 0 0,0 0-1 0 0,0 0 0 0 0,1 0 1 0 0,-1 1-1 0 0,-1-1 1 0 0,1 0-1 0 0,0 1 1 0 0,0-1-1 0 0,-1 1 1 0 0,1-1-1 0 0,0 1 1 0 0,-1 0-1 0 0,0 0 0 0 0,1-1 1 0 0,-1 1-1 0 0,0 0 1 0 0,1 0-1 0 0,-1 1 1 0 0,0-1-1 0 0,0 0 1 0 0,-2 0-1 0 0,3 0 14 0 0,-1 1 0 0 0,1 0 0 0 0,-1-1 1 0 0,1 1-1 0 0,-1 0 0 0 0,1 0 0 0 0,-1 0 0 0 0,1 0 0 0 0,-1 0 0 0 0,1 0 0 0 0,0 0 0 0 0,-1 1 0 0 0,1-1 1 0 0,-3 1-1 0 0,3 0 4 0 0,1 0 1 0 0,-1 0 0 0 0,0 0-1 0 0,0 0 1 0 0,1-1-1 0 0,-1 1 1 0 0,1 0 0 0 0,-1 0-1 0 0,1 1 1 0 0,-1-1-1 0 0,1 0 1 0 0,0 0 0 0 0,-1 0-1 0 0,1 0 1 0 0,0 0 0 0 0,0 0-1 0 0,0 0 1 0 0,0 0-1 0 0,0 3 1 0 0,1 18 146 0 0,1 0 0 0 0,0 0 0 0 0,2-1 0 0 0,10 38 0 0 0,-8-39-123 0 0,-1 1 0 0 0,0 1 0 0 0,-2-1-1 0 0,-1 0 1 0 0,0 27 0 0 0,-2-44-39 0 0,-1 0-1 0 0,1 0 0 0 0,-1-1 1 0 0,0 1-1 0 0,0 0 1 0 0,0-1-1 0 0,-1 1 1 0 0,1-1-1 0 0,-1 0 1 0 0,0 1-1 0 0,0-1 0 0 0,-4 5 1 0 0,2-3-90 0 0,-1-1 0 0 0,1 0 1 0 0,-1 0-1 0 0,0 0 0 0 0,0 0 0 0 0,0-1 1 0 0,-6 3-1 0 0,-4 1-335 0 0,0-1 0 0 0,0-1 0 0 0,-1 0 0 0 0,1-1 0 0 0,-19 2 0 0 0,-33 3-2190 0 0,17-6-2583 0 0,0-2-925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5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50 227 3588 0 0,'0'0'15291'0'0,"-4"18"-14563"0"0,1-1-554 0 0,-16 106 666 0 0,8 195 653 0 0,11-318-1490 0 0,0-9 395 0 0,-1-1-1 0 0,-3-13 0 0 0,-1-11-310 0 0,2-41-122 0 0,3 0 0 0 0,4 1 0 0 0,3-1-1 0 0,20-92 1 0 0,-25 152 67 0 0,2-1-1 0 0,0 2 1 0 0,1-1 0 0 0,0 0-1 0 0,13-23 1 0 0,-16 35-28 0 0,0 0 1 0 0,0 0-1 0 0,0-1 0 0 0,0 1 0 0 0,1 1 1 0 0,0-1-1 0 0,-1 0 0 0 0,1 1 0 0 0,0-1 1 0 0,0 1-1 0 0,1 0 0 0 0,-1 0 1 0 0,0 0-1 0 0,1 0 0 0 0,-1 1 0 0 0,1-1 1 0 0,-1 1-1 0 0,1 0 0 0 0,0 0 1 0 0,0 0-1 0 0,-1 1 0 0 0,1-1 0 0 0,0 1 1 0 0,0 0-1 0 0,0 0 0 0 0,0 0 1 0 0,-1 1-1 0 0,6 0 0 0 0,-3 1 1 0 0,0 0 0 0 0,0 0 0 0 0,0 1 0 0 0,0 0 0 0 0,0 0 0 0 0,-1 0 0 0 0,1 1 0 0 0,-1-1 0 0 0,0 1 0 0 0,0 1 0 0 0,0-1 0 0 0,-1 1 0 0 0,0 0 0 0 0,0 0 0 0 0,5 6 0 0 0,3 8 25 0 0,0 1-1 0 0,-2 0 1 0 0,10 22-1 0 0,-11-21-8 0 0,-1 1 0 0 0,-1 1 0 0 0,-1-1 1 0 0,-1 1-1 0 0,-1 0 0 0 0,-1 0 0 0 0,-1 0 0 0 0,0 0 0 0 0,-2 1 0 0 0,-4 30 0 0 0,4-53-20 0 0,-6 28 48 0 0,5-28-39 0 0,1 1 1 0 0,0 0-1 0 0,-1-1 1 0 0,0 1-1 0 0,1-1 1 0 0,-1 0-1 0 0,0 1 0 0 0,0-1 1 0 0,0 0-1 0 0,0 1 1 0 0,0-1-1 0 0,0 0 0 0 0,0 0 1 0 0,-3 2-1 0 0,4-3-1 0 0,0 0-1 0 0,0 1 1 0 0,0-1-1 0 0,-1 0 1 0 0,1 0-1 0 0,0 0 1 0 0,0 0-1 0 0,-1 0 1 0 0,1 0-1 0 0,0 0 1 0 0,0 0-1 0 0,-1 0 1 0 0,1 0-1 0 0,0-1 1 0 0,0 1-1 0 0,0 0 1 0 0,-1 0-1 0 0,1 0 1 0 0,0 0-1 0 0,0 0 1 0 0,-1 0 0 0 0,1 0-1 0 0,0 0 1 0 0,0-1-1 0 0,0 1 1 0 0,0 0-1 0 0,-1 0 1 0 0,1 0-1 0 0,0 0 1 0 0,0-1-1 0 0,0 1 1 0 0,0 0-1 0 0,0 0 1 0 0,-1-1-1 0 0,1 1 1 0 0,0 0-1 0 0,0 0 1 0 0,0 0-1 0 0,0-1 1 0 0,-3-10 183 0 0,3 9-163 0 0,-4-20-17 0 0,1-1-1 0 0,1 0 1 0 0,1 0-1 0 0,1 0 1 0 0,2 1-1 0 0,4-31 1 0 0,1 19-19 0 0,1 0 1 0 0,1 0-1 0 0,20-47 1 0 0,-25 72 36 0 0,0 0 0 0 0,1 0 0 0 0,0 0 0 0 0,1 1 0 0 0,-1 0 0 0 0,1 0 0 0 0,13-13 1 0 0,-17 19-28 0 0,0 0 1 0 0,0 0-1 0 0,0 1 1 0 0,1-1-1 0 0,-1 0 1 0 0,1 1 0 0 0,-1 0-1 0 0,1-1 1 0 0,0 1-1 0 0,-1 0 1 0 0,1 1 0 0 0,0-1-1 0 0,0 0 1 0 0,-1 1-1 0 0,1-1 1 0 0,0 1 0 0 0,0 0-1 0 0,0 0 1 0 0,0 0-1 0 0,0 0 1 0 0,0 1-1 0 0,-1-1 1 0 0,1 1 0 0 0,0 0-1 0 0,0-1 1 0 0,-1 1-1 0 0,1 1 1 0 0,0-1 0 0 0,-1 0-1 0 0,1 1 1 0 0,2 1-1 0 0,3 3 4 0 0,1 1-1 0 0,-1 1 1 0 0,-1 0 0 0 0,1 0-1 0 0,-1 0 1 0 0,-1 1-1 0 0,1 0 1 0 0,-2 0-1 0 0,1 0 1 0 0,-1 1-1 0 0,0 0 1 0 0,-1 0 0 0 0,3 11-1 0 0,4 16-108 0 0,-2 0 0 0 0,6 51 0 0 0,-4 29-1444 0 0,-3-27-3368 0 0,-6-79 2314 0 0,1-6-779 0 0,4-22-9110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19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36 149 2568 0 0,'0'0'12733'0'0,"-6"-9"-12279"0"0,-20-37 804 0 0,23 64 2527 0 0,3 22-3425 0 0,1-16 108 0 0,0 10-236 0 0,1 0-1 0 0,1-1 1 0 0,9 39 0 0 0,-8-56-208 0 0,0-1 1 0 0,1 1 0 0 0,0-1-1 0 0,2-1 1 0 0,0 1 0 0 0,0-1-1 0 0,1 0 1 0 0,18 24 0 0 0,-23-35-18 0 0,0 0 0 0 0,0 0 0 0 0,1 0 0 0 0,-1-1 0 0 0,0 1 0 0 0,1-1 0 0 0,0 0 0 0 0,0 0 0 0 0,-1 0 0 0 0,1 0 0 0 0,0 0 1 0 0,1-1-1 0 0,-1 0 0 0 0,0 0 0 0 0,0 0 0 0 0,0-1 0 0 0,1 1 0 0 0,-1-1 0 0 0,0 0 0 0 0,1 0 0 0 0,-1 0 0 0 0,0-1 0 0 0,1 1 0 0 0,-1-1 0 0 0,0 0 0 0 0,0-1 0 0 0,0 1 1 0 0,0-1-1 0 0,0 1 0 0 0,0-1 0 0 0,4-3 0 0 0,3-3-2 0 0,-1-1 1 0 0,0 0-1 0 0,-1-1 0 0 0,0 0 1 0 0,0-1-1 0 0,-1 1 1 0 0,0-2-1 0 0,11-21 0 0 0,1-9-16 0 0,17-53 0 0 0,-34 86 10 0 0,58-177-5 0 0,-39 114 245 0 0,-22 72-217 0 0,0 0 1 0 0,0-1-1 0 0,0 1 0 0 0,0 0 1 0 0,0 0-1 0 0,0-1 1 0 0,0 1-1 0 0,0 0 1 0 0,0-1-1 0 0,0 1 0 0 0,0 0 1 0 0,0-1-1 0 0,0 1 1 0 0,1 0-1 0 0,-1 0 0 0 0,0-1 1 0 0,0 1-1 0 0,0 0 1 0 0,1-1-1 0 0,-1 1 0 0 0,0 0 1 0 0,0 0-1 0 0,1 0 1 0 0,-1-1-1 0 0,0 1 1 0 0,0 0-1 0 0,1 0 0 0 0,-1 0 1 0 0,0 0-1 0 0,1 0 1 0 0,-1-1-1 0 0,5 11 301 0 0,1 28-116 0 0,-6-32-107 0 0,9 83 150 0 0,3 29-136 0 0,-9-98-401 0 0,1 1 0 0 0,2-1 0 0 0,11 31 0 0 0,-15-46 42 0 0,0-1 0 0 0,0 1 1 0 0,1-1-1 0 0,0 0 0 0 0,-1 0 0 0 0,1 0 0 0 0,1 0 0 0 0,5 5 0 0 0,-8-8-85 0 0,1 1 0 0 0,0-1-1 0 0,0 0 1 0 0,0 0 0 0 0,0 0-1 0 0,0 0 1 0 0,0 0-1 0 0,0 0 1 0 0,3 0 0 0 0,-3-1-195 0 0,-1 1 0 0 0,1-1 0 0 0,0 0 0 0 0,0 0 0 0 0,0 0 1 0 0,-1-1-1 0 0,1 1 0 0 0,0 0 0 0 0,0-1 0 0 0,-1 1 0 0 0,1-1 1 0 0,3 0-1 0 0,5-9-4238 0 0,1-11-1482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0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0 541 1488 0 0,'0'0'15766'0'0,"5"-7"-15116"0"0,16-24-44 0 0,-16 27 690 0 0,-2 7-706 0 0,-2 10-32 0 0,-1-12-409 0 0,-2 74 1275 0 0,1 55-1153 0 0,2-128-269 0 0,-1 5 3 0 0,0 0-1 0 0,1 0 1 0 0,0 0 0 0 0,1 0 0 0 0,0 0 0 0 0,0 0-1 0 0,4 9 1 0 0,-6-16 48 0 0,2-36-98 0 0,1 1-1 0 0,12-52 0 0 0,15-37-216 0 0,-22 101 261 0 0,0 1 0 0 0,1 0 1 0 0,16-28-1 0 0,-24 48 13 0 0,0 0 0 0 0,1 0-1 0 0,-1 0 1 0 0,1 0 0 0 0,-1 0 0 0 0,1 0 0 0 0,0 0 0 0 0,0 1 0 0 0,0-1 0 0 0,0 0 0 0 0,0 1 0 0 0,0 0 0 0 0,0 0 0 0 0,1-1 0 0 0,1 0-1 0 0,-2 2 0 0 0,0 0 0 0 0,0-1-1 0 0,-1 1 1 0 0,1 0-1 0 0,0 0 1 0 0,0 0-1 0 0,-1 0 1 0 0,1 1-1 0 0,0-1 1 0 0,0 0-1 0 0,0 1 1 0 0,-1-1-1 0 0,1 1 1 0 0,0-1-1 0 0,-1 1 1 0 0,1 0-1 0 0,-1 0 1 0 0,1 0-1 0 0,-1 0 1 0 0,1 0-1 0 0,-1 0 1 0 0,2 2-1 0 0,4 3 30 0 0,0 2 0 0 0,-1-1 0 0 0,1 1-1 0 0,-1 0 1 0 0,-1 0 0 0 0,0 0-1 0 0,5 10 1 0 0,24 69-240 0 0,-27-66-229 0 0,1 0 1 0 0,1-1-1 0 0,20 36 0 0 0,-25-50 173 0 0,1 0 0 0 0,0 0 0 0 0,0-1-1 0 0,0 1 1 0 0,0-1 0 0 0,1 0-1 0 0,0-1 1 0 0,0 1 0 0 0,0-1-1 0 0,1 0 1 0 0,-1-1 0 0 0,1 0-1 0 0,0 0 1 0 0,0 0 0 0 0,11 2 0 0 0,-4-2-354 0 0,0 0-1 0 0,0-1 1 0 0,-1-1 0 0 0,1 0 0 0 0,0-1 0 0 0,0-1 0 0 0,0 0 0 0 0,0-1 0 0 0,19-5 0 0 0,-18 3 563 0 0,0-1 0 0 0,-1 0 0 0 0,0-2 0 0 0,0 1 0 0 0,0-2-1 0 0,-1 0 1 0 0,24-19 0 0 0,-24 17 434 0 0,-1-2-1 0 0,0 0 0 0 0,-1 0 0 0 0,0-1 1 0 0,-1-1-1 0 0,-1 0 0 0 0,0 0 1 0 0,-1 0-1 0 0,0-1 0 0 0,-1-1 1 0 0,-1 1-1 0 0,0-1 0 0 0,-1 0 1 0 0,-1 0-1 0 0,-1-1 0 0 0,3-27 1 0 0,-5 33-133 0 0,-1 0 0 0 0,0 0 0 0 0,-1 0 0 0 0,0 0 0 0 0,0 0 0 0 0,-1 0 1 0 0,-1 0-1 0 0,-7-18 0 0 0,8 24-150 0 0,0 1 0 0 0,0-1 0 0 0,-1 1 0 0 0,0-1 0 0 0,0 1 0 0 0,0 0 1 0 0,0 1-1 0 0,-1-1 0 0 0,0 0 0 0 0,0 1 0 0 0,0 0 0 0 0,0 0 0 0 0,0 0 0 0 0,0 0 1 0 0,-1 1-1 0 0,1 0 0 0 0,-1 0 0 0 0,0 0 0 0 0,0 0 0 0 0,0 1 0 0 0,-5-2 0 0 0,0 2 11 0 0,1 0 0 0 0,0 0 0 0 0,-1 1 0 0 0,1 0 0 0 0,-1 0-1 0 0,1 1 1 0 0,0 0 0 0 0,0 1 0 0 0,-1 0 0 0 0,1 1 0 0 0,0-1-1 0 0,-10 6 1 0 0,8-2-43 0 0,0-1 0 0 0,1 2 0 0 0,0 0 0 0 0,0 0 0 0 0,0 0 0 0 0,1 1 0 0 0,0 1 0 0 0,-15 18 0 0 0,16-16-56 0 0,1-1 1 0 0,0 2-1 0 0,0-1 0 0 0,1 1 0 0 0,1 0 1 0 0,-1 1-1 0 0,2-1 0 0 0,-4 16 0 0 0,6-17-17 0 0,0-1 0 0 0,1 1 0 0 0,0-1 0 0 0,1 1 0 0 0,0 0 0 0 0,0-1 0 0 0,1 1 0 0 0,1-1-1 0 0,0 1 1 0 0,5 16 0 0 0,-4-19-4 0 0,0-1 0 0 0,1 1 0 0 0,0-1 0 0 0,0 0 0 0 0,1 0 0 0 0,0 0 0 0 0,0 0 0 0 0,1-1 0 0 0,-1 0 0 0 0,1 0 0 0 0,1-1 0 0 0,-1 0-1 0 0,1 0 1 0 0,0 0 0 0 0,0-1 0 0 0,0 0 0 0 0,1 0 0 0 0,0 0 0 0 0,-1-1 0 0 0,10 2 0 0 0,-8-3-4 0 0,0 1 0 0 0,1-2 0 0 0,-1 1 0 0 0,1-1-1 0 0,0-1 1 0 0,-1 0 0 0 0,1 0 0 0 0,-1-1 0 0 0,1 0 0 0 0,-1-1 0 0 0,1 0 0 0 0,-1 0 0 0 0,0-1 0 0 0,1 0-1 0 0,-2-1 1 0 0,1 0 0 0 0,10-6 0 0 0,-5 0 4 0 0,-1 0 1 0 0,-1-1-1 0 0,0 0 0 0 0,0 0 0 0 0,-1-2 0 0 0,-1 1 1 0 0,16-25-1 0 0,-6 3 11 0 0,-1-1 0 0 0,15-39 0 0 0,33-110 87 0 0,-58 155 20 0 0,-2-1 0 0 0,-2 0 0 0 0,0-1 0 0 0,0-41 0 0 0,-5 72-108 0 0,0 0-1 0 0,0-1 0 0 0,0 1 0 0 0,0 0 1 0 0,0 0-1 0 0,0-1 0 0 0,0 1 0 0 0,0 0 1 0 0,0-1-1 0 0,0 1 0 0 0,0 0 0 0 0,0 0 1 0 0,0-1-1 0 0,0 1 0 0 0,0 0 0 0 0,0 0 1 0 0,-1-1-1 0 0,1 1 0 0 0,0 0 1 0 0,0-1-1 0 0,0 1 0 0 0,0 0 0 0 0,0 0 1 0 0,-1 0-1 0 0,1-1 0 0 0,0 1 0 0 0,0 0 1 0 0,0 0-1 0 0,-1 0 0 0 0,1-1 0 0 0,0 1 1 0 0,0 0-1 0 0,-1 0 0 0 0,1 0 1 0 0,0 0-1 0 0,0 0 0 0 0,-1 0 0 0 0,1 0 1 0 0,0 0-1 0 0,-1-1 0 0 0,1 1 0 0 0,0 0 1 0 0,-1 0-1 0 0,-11 7 0 0 0,6-1-17 0 0,1 0-1 0 0,-1 1 1 0 0,1-1 0 0 0,0 1-1 0 0,1 0 1 0 0,-6 13-1 0 0,-19 49-18 0 0,20-41-153 0 0,1-1 1 0 0,2 1-1 0 0,0 0 0 0 0,2 0 0 0 0,2 1 1 0 0,0-1-1 0 0,3 38 0 0 0,0-52-37 0 0,1-1-1 0 0,0 1 1 0 0,1-1-1 0 0,1 0 1 0 0,0 0-1 0 0,1 0 1 0 0,0 0-1 0 0,0-1 1 0 0,2 0-1 0 0,0 0 1 0 0,9 12-1 0 0,-11-16-222 0 0,1-1 0 0 0,1 0-1 0 0,-1 0 1 0 0,1 0 0 0 0,0-1-1 0 0,1 0 1 0 0,0-1 0 0 0,-1 1-1 0 0,2-1 1 0 0,-1-1 0 0 0,1 0-1 0 0,-1 0 1 0 0,1 0 0 0 0,0-1 0 0 0,0-1-1 0 0,16 3 1 0 0,-14-3-502 0 0,0-2 0 0 0,0 1 1 0 0,0-1-1 0 0,0-1 0 0 0,0 0 0 0 0,0-1 0 0 0,0 0 1 0 0,-1 0-1 0 0,1-1 0 0 0,14-6 0 0 0,-12 3 757 0 0,0-1-1 0 0,-1 0 1 0 0,1-1-1 0 0,15-13 1 0 0,-16 11 1290 0 0,-1 0 1 0 0,0-1-1 0 0,0 0 0 0 0,-1-1 1 0 0,9-14-1 0 0,-15 20-638 0 0,-1 1 1 0 0,0-1-1 0 0,0 0 0 0 0,0 1 1 0 0,-1-1-1 0 0,0 0 0 0 0,0-1 1 0 0,0 1-1 0 0,-1 0 0 0 0,0 0 0 0 0,0-1 1 0 0,-1 1-1 0 0,0-1 0 0 0,0 1 1 0 0,-1-7-1 0 0,0 10-303 0 0,0-1 0 0 0,0 1 0 0 0,0 0 0 0 0,0 0 0 0 0,-1-1-1 0 0,0 1 1 0 0,1 0 0 0 0,-1 1 0 0 0,0-1 0 0 0,0 0 0 0 0,-1 0 0 0 0,1 1 0 0 0,0 0 0 0 0,-1-1 0 0 0,0 1-1 0 0,1 0 1 0 0,-1 0 0 0 0,0 0 0 0 0,0 1 0 0 0,0-1 0 0 0,0 1 0 0 0,-1-1 0 0 0,1 1 0 0 0,0 0 0 0 0,-5 0-1 0 0,0-1 36 0 0,-1 0 1 0 0,1 1-1 0 0,0 0 0 0 0,-1 1 0 0 0,0 0 0 0 0,1 0 0 0 0,-1 1 0 0 0,1 0 0 0 0,-11 2 0 0 0,12 0-169 0 0,0-1-1 0 0,0 1 1 0 0,0 0-1 0 0,1 0 1 0 0,-1 1-1 0 0,1 0 1 0 0,0 0 0 0 0,0 1-1 0 0,0-1 1 0 0,1 1-1 0 0,0 1 1 0 0,0-1-1 0 0,0 1 1 0 0,0 0 0 0 0,1 0-1 0 0,0 0 1 0 0,0 0-1 0 0,1 1 1 0 0,0-1-1 0 0,0 1 1 0 0,0 0 0 0 0,1 0-1 0 0,0 0 1 0 0,0 1-1 0 0,1-1 1 0 0,0 0-1 0 0,0 1 1 0 0,1-1 0 0 0,0 0-1 0 0,0 1 1 0 0,1-1-1 0 0,0 0 1 0 0,0 1-1 0 0,1-1 1 0 0,0 0 0 0 0,0 0-1 0 0,0 0 1 0 0,1 0-1 0 0,0 0 1 0 0,1-1-1 0 0,3 7 1 0 0,-1-6-116 0 0,-1 0 0 0 0,1 0 0 0 0,0 0 0 0 0,1-1 0 0 0,0 0 0 0 0,0 0 0 0 0,0-1 0 0 0,0 0-1 0 0,1 0 1 0 0,0-1 0 0 0,16 7 0 0 0,-20-9 46 0 0,1-1-1 0 0,0 1 0 0 0,0-1 1 0 0,0 0-1 0 0,0 0 1 0 0,0-1-1 0 0,1 1 0 0 0,-1-1 1 0 0,0-1-1 0 0,0 1 1 0 0,0 0-1 0 0,0-1 0 0 0,0 0 1 0 0,0-1-1 0 0,0 1 1 0 0,0-1-1 0 0,0 0 0 0 0,0 0 1 0 0,-1 0-1 0 0,1 0 0 0 0,7-7 1 0 0,4-5 74 0 0,-1-1 1 0 0,-1-1-1 0 0,0 0 1 0 0,18-29-1 0 0,21-25 238 0 0,-45 61-197 0 0,0 1-1 0 0,0 0 1 0 0,0 0-1 0 0,1 1 1 0 0,1 0-1 0 0,18-11 1 0 0,-23 16-39 0 0,0 0 0 0 0,0 0 1 0 0,0 0-1 0 0,1 1 0 0 0,-1-1 0 0 0,1 1 0 0 0,-1 1 0 0 0,1-1 0 0 0,0 1 1 0 0,-1 0-1 0 0,1 0 0 0 0,-1 1 0 0 0,1-1 0 0 0,-1 1 0 0 0,1 0 1 0 0,7 3-1 0 0,-2 1 20 0 0,-1-1 1 0 0,0 2-1 0 0,0-1 1 0 0,0 1-1 0 0,0 1 1 0 0,10 9-1 0 0,-1 0 116 0 0,29 35-1 0 0,-36-37-79 0 0,0 1-1 0 0,11 19 1 0 0,-19-29 32 0 0,-1 1 0 0 0,-1 0 0 0 0,1-1 1 0 0,-1 1-1 0 0,0 0 0 0 0,0 1 0 0 0,-1-1 1 0 0,0 0-1 0 0,0 0 0 0 0,0 8 1 0 0,-1-14-101 0 0,0 0 1 0 0,0 0-1 0 0,0 1 1 0 0,0-1-1 0 0,0 0 1 0 0,0 0-1 0 0,-1 0 1 0 0,1 1-1 0 0,0-1 1 0 0,0 0-1 0 0,0 0 1 0 0,0 0-1 0 0,0 0 1 0 0,-1 0-1 0 0,1 1 1 0 0,0-1-1 0 0,0 0 1 0 0,0 0-1 0 0,0 0 1 0 0,-1 0-1 0 0,1 0 1 0 0,0 0-1 0 0,0 0 1 0 0,0 0-1 0 0,-1 0 1 0 0,1 0-1 0 0,0 0 1 0 0,0 1-1 0 0,-1-1 1 0 0,1 0-1 0 0,0 0 1 0 0,0-1-1 0 0,0 1 1 0 0,-1 0-1 0 0,1 0 1 0 0,0 0-1 0 0,0 0 1 0 0,0 0-1 0 0,-1 0 1 0 0,1 0-1 0 0,0 0 1 0 0,0 0-1 0 0,0 0 1 0 0,-1 0-1 0 0,1-1 1 0 0,0 1-1 0 0,0 0 1 0 0,0 0-1 0 0,0 0 1 0 0,-1-1-1 0 0,0-2 12 0 0,-1-1 1 0 0,1 0-1 0 0,0 0 0 0 0,0 0 0 0 0,0 0 0 0 0,0 0 1 0 0,1-1-1 0 0,0 1 0 0 0,0 0 0 0 0,0-8 0 0 0,1 3-26 0 0,0-17-477 0 0,2 1 0 0 0,1-1-1 0 0,1 1 1 0 0,9-27 0 0 0,-8 30-337 0 0,-1-8-2706 0 0,-4 16-7343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8809 0 0,'0'0'5804'0'0,"13"-3"-4903"0"0,0 0-597 0 0,-6 1-116 0 0,0 1 0 0 0,1-1 0 0 0,-1 1 0 0 0,1 0 0 0 0,-1 1 0 0 0,0 0 0 0 0,1 0 0 0 0,-1 1 0 0 0,1 0 0 0 0,7 2 0 0 0,-4 0 36 0 0,0 2-1 0 0,0-1 0 0 0,0 2 1 0 0,-1-1-1 0 0,0 1 0 0 0,0 1 1 0 0,0 0-1 0 0,-1 0 1 0 0,12 13-1 0 0,-11-10-82 0 0,0 1-1 0 0,-1 0 1 0 0,0 0 0 0 0,-1 1 0 0 0,0 1-1 0 0,-1-1 1 0 0,7 18 0 0 0,-10-21-98 0 0,-1 1 0 0 0,-1-1 0 0 0,1 1 0 0 0,-1 0 0 0 0,-1 0 0 0 0,0 0 0 0 0,0 0 1 0 0,-1 0-1 0 0,0 0 0 0 0,-3 14 0 0 0,3-21-10 0 0,-1 1 0 0 0,0 0 0 0 0,0 0 0 0 0,0-1 1 0 0,0 1-1 0 0,-1-1 0 0 0,0 1 0 0 0,1-1 0 0 0,-1 0 0 0 0,0 0 0 0 0,-1 0 1 0 0,1 0-1 0 0,0 0 0 0 0,-1 0 0 0 0,0 0 0 0 0,0-1 0 0 0,1 1 0 0 0,-2-1 1 0 0,1 0-1 0 0,0 0 0 0 0,0 0 0 0 0,-1 0 0 0 0,1-1 0 0 0,-1 1 0 0 0,1-1 1 0 0,-1 0-1 0 0,1 0 0 0 0,-1 0 0 0 0,-7 0 0 0 0,7-1 21 0 0,0 1 1 0 0,0-1-1 0 0,0 0 0 0 0,0-1 0 0 0,0 1 1 0 0,0-1-1 0 0,0 1 0 0 0,0-1 1 0 0,0-1-1 0 0,0 1 0 0 0,0 0 0 0 0,1-1 1 0 0,-1 0-1 0 0,0 0 0 0 0,-3-3 0 0 0,3 2-23 0 0,-1-1-1 0 0,1 0 1 0 0,0 0-1 0 0,0 0 1 0 0,1-1-1 0 0,-1 0 0 0 0,1 1 1 0 0,0-1-1 0 0,-4-10 1 0 0,2 3-43 0 0,1 0 0 0 0,0-1 0 0 0,1 0-1 0 0,0 0 1 0 0,1 0 0 0 0,0 0 0 0 0,1 0 0 0 0,2-22 0 0 0,0 24-90 0 0,0 0-1 0 0,1 0 0 0 0,1 0 1 0 0,0 0-1 0 0,0 0 0 0 0,1 1 1 0 0,0 0-1 0 0,1 0 0 0 0,9-15 1 0 0,-10 19-101 0 0,0 1 1 0 0,0-1 0 0 0,1 1-1 0 0,-1-1 1 0 0,1 1 0 0 0,1 1-1 0 0,-1-1 1 0 0,0 1 0 0 0,1 0 0 0 0,0 0-1 0 0,0 0 1 0 0,0 1 0 0 0,1 0-1 0 0,-1 0 1 0 0,1 1 0 0 0,7-2-1 0 0,-1 1-1167 0 0,0 1 0 0 0,22 0 0 0 0,-22 2-707 0 0,-1 1 0 0 0,1 1 0 0 0,14 3-1 0 0,16 5-3463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221 315 1892 0 0,'0'0'9877'0'0,"14"-4"-8045"0"0,42-15-239 0 0,-54 19-1530 0 0,-1 0 0 0 0,0-1 1 0 0,0 1-1 0 0,0-1 0 0 0,0 1 0 0 0,0-1 0 0 0,0 1 0 0 0,0-1 0 0 0,0 0 1 0 0,0 0-1 0 0,0 1 0 0 0,-1-1 0 0 0,1 0 0 0 0,0 0 0 0 0,0 0 0 0 0,-1 0 1 0 0,1 0-1 0 0,0 0 0 0 0,-1 0 0 0 0,1 0 0 0 0,-1 0 0 0 0,0 0 1 0 0,1 0-1 0 0,-1-1 0 0 0,0 1 0 0 0,1 0 0 0 0,-1 0 0 0 0,0 0 0 0 0,0 0 1 0 0,0-1-1 0 0,0-1 0 0 0,0-2 196 0 0,0 0-131 0 0,0 0 1 0 0,0 0-1 0 0,0-1 1 0 0,0 1-1 0 0,-1 0 1 0 0,0 0-1 0 0,0 0 1 0 0,0 0-1 0 0,-1 0 1 0 0,0 0-1 0 0,0 0 1 0 0,0 0-1 0 0,0 0 1 0 0,-1 1-1 0 0,1-1 1 0 0,-1 1-1 0 0,-1 0 1 0 0,1 0-1 0 0,0 0 1 0 0,-1 0-1 0 0,0 1 1 0 0,0-1-1 0 0,0 1 1 0 0,0 0-1 0 0,-1 0 1 0 0,1 0-1 0 0,-1 1 1 0 0,0 0-1 0 0,0 0 1 0 0,1 0-1 0 0,-10-2 1 0 0,6 2-82 0 0,1 1-1 0 0,0 0 1 0 0,0 0-1 0 0,-1 1 1 0 0,1 0 0 0 0,0 0-1 0 0,-1 0 1 0 0,1 1-1 0 0,0 1 1 0 0,0-1 0 0 0,0 1-1 0 0,0 0 1 0 0,0 0-1 0 0,0 1 1 0 0,0 0 0 0 0,1 1-1 0 0,-1-1 1 0 0,1 1 0 0 0,0 0-1 0 0,0 1 1 0 0,0-1-1 0 0,1 1 1 0 0,0 0 0 0 0,0 1-1 0 0,0-1 1 0 0,0 1-1 0 0,1 0 1 0 0,0 0 0 0 0,0 0-1 0 0,1 1 1 0 0,-3 6-1 0 0,2-4-61 0 0,1 1-1 0 0,0-1 1 0 0,0 0-1 0 0,1 1 1 0 0,0 0-1 0 0,1 0 1 0 0,0-1-1 0 0,1 1 1 0 0,0 0 0 0 0,0 0-1 0 0,1 0 1 0 0,4 18-1 0 0,-3-21-59 0 0,0 0 1 0 0,0-1-1 0 0,1 1 1 0 0,0-1-1 0 0,0 0 1 0 0,0 0-1 0 0,1 0 1 0 0,0 0-1 0 0,0-1 1 0 0,0 1-1 0 0,1-1 1 0 0,0 0-1 0 0,0-1 1 0 0,0 1-1 0 0,0-1 0 0 0,1 0 1 0 0,0 0-1 0 0,0 0 1 0 0,6 2-1 0 0,-2-2-180 0 0,-1-1-1 0 0,1 1 1 0 0,0-2-1 0 0,0 1 0 0 0,0-1 1 0 0,1-1-1 0 0,-1 0 1 0 0,16-1-1 0 0,-18 0-263 0 0,1-1 0 0 0,-1 0-1 0 0,1-1 1 0 0,-1 0 0 0 0,1 0 0 0 0,-1-1 0 0 0,0 0-1 0 0,0 0 1 0 0,0-1 0 0 0,10-6 0 0 0,-2-1 82 0 0,0-1 1 0 0,-1-1-1 0 0,-1 0 0 0 0,0-1 1 0 0,19-25-1 0 0,-17 17 1572 0 0,0-1 0 0 0,-2-1 1 0 0,15-34-1 0 0,-28 54-773 0 0,1 1-1 0 0,0-1 1 0 0,0 1 0 0 0,0-1 0 0 0,0 1-1 0 0,4-4 1 0 0,-5 7-308 0 0,-1-1 1 0 0,1 1-1 0 0,-1-1 0 0 0,1 1 0 0 0,0-1 0 0 0,-1 1 1 0 0,1 0-1 0 0,-1-1 0 0 0,1 1 0 0 0,0 0 1 0 0,0-1-1 0 0,-1 1 0 0 0,1 0 0 0 0,0 0 0 0 0,-1 0 1 0 0,1 0-1 0 0,0 0 0 0 0,0-1 0 0 0,-1 1 0 0 0,1 1 1 0 0,0-1-1 0 0,0 0 0 0 0,-1 0 0 0 0,1 0 1 0 0,0 0-1 0 0,0 0 0 0 0,-1 1 0 0 0,1-1 0 0 0,0 0 1 0 0,-1 1-1 0 0,1-1 0 0 0,0 0 0 0 0,-1 1 1 0 0,1-1-1 0 0,-1 1 0 0 0,1-1 0 0 0,0 1 0 0 0,-1-1 1 0 0,1 2-1 0 0,5 4 108 0 0,-1 1 1 0 0,0 0-1 0 0,-1-1 0 0 0,0 2 1 0 0,0-1-1 0 0,4 10 1 0 0,16 51 591 0 0,-19-53-610 0 0,42 152 648 0 0,-40-134-753 0 0,-1 1-1 0 0,-2 1 1 0 0,0 34 0 0 0,-4-64-34 0 0,0-2-5 0 0,0 0 0 0 0,0 0 0 0 0,0 0 0 0 0,0 0 0 0 0,-1-1-1 0 0,1 1 1 0 0,-2 3 0 0 0,2-5 3 0 0,-1-1-1 0 0,1 1 1 0 0,0 0-1 0 0,-1-1 0 0 0,1 1 1 0 0,-1-1-1 0 0,1 1 1 0 0,-1-1-1 0 0,1 1 0 0 0,-1-1 1 0 0,0 0-1 0 0,1 1 1 0 0,-1-1-1 0 0,0 1 0 0 0,1-1 1 0 0,-1 0-1 0 0,0 0 1 0 0,1 1-1 0 0,-1-1 0 0 0,0 0 1 0 0,1 0-1 0 0,-1 0 1 0 0,0 0-1 0 0,0 0 0 0 0,1 0 1 0 0,-1 0-1 0 0,0 0 1 0 0,1 0-1 0 0,-1 0 1 0 0,0 0-1 0 0,0 0 0 0 0,1-1 1 0 0,-2 1-1 0 0,-1-1 4 0 0,1-1-1 0 0,-1 1 1 0 0,0 0-1 0 0,0-1 1 0 0,1 0-1 0 0,-1 1 1 0 0,1-1-1 0 0,0 0 1 0 0,-1-1-1 0 0,1 1 1 0 0,0 0-1 0 0,0-1 1 0 0,0 1-1 0 0,1-1 1 0 0,-3-4-1 0 0,-3-5-5 0 0,-11-26 1 0 0,13 22 0 0 0,0 0 0 0 0,2 0 0 0 0,-1 0 0 0 0,2 0 0 0 0,-1-29 1 0 0,3 15-32 0 0,1 0 0 0 0,6-37 0 0 0,0 30-55 0 0,1-1 1 0 0,2 1-1 0 0,1 1 0 0 0,3 0 0 0 0,30-60 0 0 0,-39 86 77 0 0,1 1-1 0 0,1-1 0 0 0,-1 1 0 0 0,2 1 0 0 0,-1-1 0 0 0,1 1 1 0 0,17-13-1 0 0,-21 18 4 0 0,1 0 0 0 0,1-1 0 0 0,-1 1 1 0 0,0 1-1 0 0,1-1 0 0 0,-1 1 1 0 0,1 0-1 0 0,0 0 0 0 0,0 1 0 0 0,0 0 1 0 0,0 0-1 0 0,0 0 0 0 0,0 1 0 0 0,0 0 1 0 0,0 0-1 0 0,6 1 0 0 0,-10-1 5 0 0,-1 0-1 0 0,1 1 0 0 0,-1-1 1 0 0,0 1-1 0 0,1-1 1 0 0,-1 1-1 0 0,0-1 1 0 0,1 1-1 0 0,-1 0 1 0 0,0 0-1 0 0,0 0 0 0 0,0 0 1 0 0,0-1-1 0 0,0 2 1 0 0,0-1-1 0 0,0 0 1 0 0,0 0-1 0 0,1 2 1 0 0,0 0 8 0 0,-1 0 0 0 0,1 0 1 0 0,-1 1-1 0 0,0-1 0 0 0,0 0 1 0 0,0 1-1 0 0,0 4 0 0 0,0 5 14 0 0,0 0 0 0 0,-1 0 1 0 0,-3 14-1 0 0,3-26-24 0 0,-2 13-33 0 0,0-1 0 0 0,-1 1 0 0 0,-1-1 0 0 0,0 1-1 0 0,-1-1 1 0 0,-8 14 0 0 0,-45 73-2601 0 0,14-27-8685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2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7749 0 0,'0'0'6434'0'0,"14"-8"-4887"0"0,47-26-151 0 0,-59 33-1302 0 0,1-1 1 0 0,0 1 0 0 0,1 0-1 0 0,-1 0 1 0 0,0 1 0 0 0,0-1-1 0 0,0 0 1 0 0,0 1 0 0 0,1 0-1 0 0,-1 0 1 0 0,0 0 0 0 0,0 0-1 0 0,1 1 1 0 0,-1-1 0 0 0,4 2-1 0 0,-2 0 32 0 0,0 0 0 0 0,0 0 0 0 0,0 1-1 0 0,0 0 1 0 0,8 6 0 0 0,-10-6-45 0 0,6 4 60 0 0,0 1 0 0 0,0-1 0 0 0,-1 2 0 0 0,0-1 0 0 0,-1 1 1 0 0,0 1-1 0 0,0-1 0 0 0,-1 1 0 0 0,-1 0 0 0 0,9 18 0 0 0,-9-14-71 0 0,-1 0-1 0 0,0 0 0 0 0,-1 0 1 0 0,0 0-1 0 0,-1 0 1 0 0,-1 1-1 0 0,0-1 0 0 0,-1 18 1 0 0,-1-23-38 0 0,-1-1 0 0 0,1 1 0 0 0,-1 0 1 0 0,-1-1-1 0 0,0 1 0 0 0,-6 13 0 0 0,7-17 21 0 0,-1 0 0 0 0,0 0 0 0 0,0 0-1 0 0,0 0 1 0 0,-1-1 0 0 0,1 1 0 0 0,-1-1-1 0 0,0 0 1 0 0,-1 0 0 0 0,1 0 0 0 0,-7 4-1 0 0,10-8-24 0 0,0 1-1 0 0,1-1 0 0 0,-1 1 0 0 0,0-1 0 0 0,0 0 0 0 0,0 1 1 0 0,0-1-1 0 0,1 0 0 0 0,-1 0 0 0 0,0 1 0 0 0,0-1 0 0 0,0 0 1 0 0,0 0-1 0 0,0 0 0 0 0,0 0 0 0 0,0 0 0 0 0,0 0 0 0 0,0 0 1 0 0,1-1-1 0 0,-1 1 0 0 0,0 0 0 0 0,0 0 0 0 0,0-1 0 0 0,0 1 1 0 0,-1-1-1 0 0,1 0-8 0 0,0 0-1 0 0,0 0 1 0 0,0-1 0 0 0,0 1 0 0 0,0 0-1 0 0,0-1 1 0 0,0 1 0 0 0,0-1-1 0 0,0 1 1 0 0,1-1 0 0 0,-1 1 0 0 0,0-4-1 0 0,-1-5-24 0 0,0 0-1 0 0,1 0 1 0 0,-1-16-1 0 0,2 23 17 0 0,0-11-106 0 0,1 1 0 0 0,0-1 1 0 0,1 1-1 0 0,0-1 0 0 0,1 1 1 0 0,1 0-1 0 0,0 0 0 0 0,1 0 1 0 0,0 1-1 0 0,1-1 0 0 0,0 1 0 0 0,16-21 1 0 0,-17 25-176 0 0,1 1 0 0 0,1-1 0 0 0,-1 1 0 0 0,1 1 0 0 0,0-1 1 0 0,1 1-1 0 0,0 0 0 0 0,0 1 0 0 0,0 0 0 0 0,0 0 0 0 0,1 1 0 0 0,0 0 0 0 0,0 0 1 0 0,0 1-1 0 0,0 1 0 0 0,1-1 0 0 0,-1 1 0 0 0,18-1 0 0 0,4 4-2938 0 0,1 0 0 0 0,53 11-1 0 0,-20-2 1786 0 0,1-5 4315 0 0,-63-5-2580 0 0,0-1-1 0 0,0 1 0 0 0,0 0 1 0 0,-1-1-1 0 0,1 0 0 0 0,0 0 0 0 0,0 1 1 0 0,0-2-1 0 0,-1 1 0 0 0,1 0 1 0 0,-1 0-1 0 0,1-1 0 0 0,-1 0 0 0 0,1 1 1 0 0,2-4-1 0 0,-4 4-169 0 0,0 0 0 0 0,0 0 0 0 0,0-1 1 0 0,0 1-1 0 0,0 0 0 0 0,0-1 0 0 0,0 1 0 0 0,-1-1 0 0 0,1 1 1 0 0,0-1-1 0 0,-1 0 0 0 0,1 1 0 0 0,-1-1 0 0 0,0 1 0 0 0,1-1 0 0 0,-1 0 1 0 0,0 0-1 0 0,0 1 0 0 0,0-1 0 0 0,0 0 0 0 0,-1 1 0 0 0,1-1 1 0 0,0 0-1 0 0,-1 1 0 0 0,1-1 0 0 0,-1 1 0 0 0,-1-4 0 0 0,1 3-36 0 0,-1-1 0 0 0,0 1 0 0 0,0-1 1 0 0,0 1-1 0 0,0 0 0 0 0,-1 0 0 0 0,1 0 0 0 0,-1 0 0 0 0,1 0 0 0 0,-1 1 0 0 0,0-1 0 0 0,1 1 0 0 0,-1-1 0 0 0,0 1 0 0 0,0 0 0 0 0,0 0 0 0 0,-5 0 0 0 0,-4-2 268 0 0,-1 1-1 0 0,-23-1 1 0 0,25 2-222 0 0,1 1-1 0 0,-1 1 1 0 0,0 0 0 0 0,1 0 0 0 0,-1 1 0 0 0,1 0 0 0 0,0 1 0 0 0,-17 7 0 0 0,21-8-130 0 0,1 1-1 0 0,-1 0 1 0 0,1 1-1 0 0,0-1 0 0 0,0 1 1 0 0,1 0-1 0 0,-1 0 1 0 0,1 0-1 0 0,0 1 1 0 0,0 0-1 0 0,0 0 1 0 0,1 0-1 0 0,-1 0 0 0 0,1 0 1 0 0,1 1-1 0 0,-5 9 1 0 0,5-7-51 0 0,-1 0 1 0 0,1 0 0 0 0,0 1 0 0 0,1-1-1 0 0,0 1 1 0 0,0-1 0 0 0,1 1 0 0 0,0 0-1 0 0,1-1 1 0 0,-1 1 0 0 0,2-1-1 0 0,-1 1 1 0 0,1-1 0 0 0,1 0 0 0 0,-1 1-1 0 0,1-1 1 0 0,1 0 0 0 0,0-1-1 0 0,0 1 1 0 0,0-1 0 0 0,1 0 0 0 0,0 0-1 0 0,0 0 1 0 0,1 0 0 0 0,0-1-1 0 0,0 0 1 0 0,0 0 0 0 0,1-1 0 0 0,0 0-1 0 0,0 0 1 0 0,0 0 0 0 0,1-1 0 0 0,-1 0-1 0 0,13 4 1 0 0,-9-4-89 0 0,0-1 1 0 0,0 0-1 0 0,0 0 0 0 0,1-1 1 0 0,0 0-1 0 0,-1-1 1 0 0,1-1-1 0 0,0 1 0 0 0,16-3 1 0 0,-19 0 82 0 0,0 0 0 0 0,0 0 0 0 0,0-1 0 0 0,0 0 1 0 0,0 0-1 0 0,-1-1 0 0 0,0 0 0 0 0,0 0 0 0 0,0-1 1 0 0,0 0-1 0 0,-1-1 0 0 0,11-9 0 0 0,-2-2 63 0 0,-1-2-1 0 0,0 0 1 0 0,-1 0 0 0 0,14-28-1 0 0,-18 28 44 0 0,1 1-1 0 0,1 1 1 0 0,0 0-1 0 0,1 0 0 0 0,28-26 1 0 0,-38 40-41 0 0,1 1 0 0 0,-1-1 0 0 0,0 1 0 0 0,1 0 0 0 0,-1 0 0 0 0,1 0 0 0 0,0 1 0 0 0,0-1 0 0 0,-1 1-1 0 0,1 0 1 0 0,0 0 0 0 0,0 0 0 0 0,0 1 0 0 0,0-1 0 0 0,0 1 0 0 0,0 0 0 0 0,7 1 0 0 0,-7 0-12 0 0,1 0-1 0 0,-1 0 1 0 0,1 1 0 0 0,-1-1-1 0 0,0 1 1 0 0,1 0 0 0 0,-1 0-1 0 0,0 1 1 0 0,0-1 0 0 0,-1 1-1 0 0,1 0 1 0 0,-1 0 0 0 0,1 0-1 0 0,5 7 1 0 0,-1 2 36 0 0,1-1 1 0 0,-2 1-1 0 0,0 1 1 0 0,0-1-1 0 0,-1 1 1 0 0,8 25-1 0 0,-9-18 77 0 0,0-1-1 0 0,-1 1 1 0 0,-1 0 0 0 0,0 26-1 0 0,-3-42-100 0 0,0 0 1 0 0,0 0-1 0 0,0 1 0 0 0,-1-1 1 0 0,1 0-1 0 0,-1 0 0 0 0,0 0 1 0 0,-1 1-1 0 0,1-1 0 0 0,-1 0 1 0 0,1-1-1 0 0,-1 1 0 0 0,-3 4 1 0 0,3-5 4 0 0,-1 0 0 0 0,1-1 0 0 0,-1 1 0 0 0,0 0 1 0 0,0-1-1 0 0,0 0 0 0 0,-1 0 0 0 0,1 0 0 0 0,0 0 1 0 0,-1 0-1 0 0,1-1 0 0 0,-1 1 0 0 0,0-1 1 0 0,-6 1-1 0 0,0 1 25 0 0,-1-1 1 0 0,0 0 0 0 0,0-1 0 0 0,-17-1-1 0 0,24 0-178 0 0,0 0 0 0 0,0 0 0 0 0,0-1 0 0 0,0 0 1 0 0,0 0-1 0 0,1 0 0 0 0,-1 0 0 0 0,0 0 0 0 0,1-1 0 0 0,-1 0 0 0 0,1 0 0 0 0,-1 0 0 0 0,1 0 0 0 0,0 0 0 0 0,0 0 0 0 0,-4-5 0 0 0,6 5-129 0 0,0 1 0 0 0,0-1 0 0 0,0 0 0 0 0,0 1 0 0 0,0-1 0 0 0,1 0 0 0 0,-1 0-1 0 0,1 0 1 0 0,-1 0 0 0 0,1 0 0 0 0,0 1 0 0 0,0-1 0 0 0,0 0 0 0 0,0 0 0 0 0,0 0 0 0 0,0 0 0 0 0,0 0-1 0 0,1-3 1 0 0,0 3-599 0 0,0 0 0 0 0,-1-1 0 0 0,1 1 0 0 0,0 0 0 0 0,0-1-1 0 0,1 1 1 0 0,-1 0 0 0 0,0 0 0 0 0,3-3 0 0 0,16-15-7087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163 147 3040 0 0,'0'0'11288'0'0,"10"-14"-9877"0"0,29-43-308 0 0,-37 55-983 0 0,-1 0 0 0 0,1 0 0 0 0,-1 0 0 0 0,0-1 0 0 0,0 1 0 0 0,0-1 0 0 0,0 1 0 0 0,0-1 0 0 0,-1 1 0 0 0,1-1 0 0 0,-1 1 0 0 0,1-1 0 0 0,-1 0 0 0 0,0 1 0 0 0,0-1 0 0 0,-1-3 0 0 0,1 5-45 0 0,-1-1 1 0 0,1 1-1 0 0,-1 0 0 0 0,0-1 1 0 0,0 1-1 0 0,1 0 0 0 0,-1-1 0 0 0,0 1 1 0 0,0 0-1 0 0,0 0 0 0 0,0 0 1 0 0,-1 0-1 0 0,1 0 0 0 0,0 0 0 0 0,0 0 1 0 0,-1 1-1 0 0,1-1 0 0 0,0 0 1 0 0,-3 0-1 0 0,-4-2 100 0 0,0 2-1 0 0,0-1 1 0 0,0 1-1 0 0,0 0 1 0 0,-1 1-1 0 0,-13 0 1 0 0,16 1-154 0 0,0-1 1 0 0,0 1-1 0 0,0 0 0 0 0,1 0 0 0 0,-1 1 1 0 0,1 0-1 0 0,-1 0 0 0 0,1 0 1 0 0,-1 1-1 0 0,1 0 0 0 0,0 0 0 0 0,0 0 1 0 0,0 0-1 0 0,1 1 0 0 0,-1 0 1 0 0,1 0-1 0 0,0 0 0 0 0,0 0 1 0 0,0 1-1 0 0,1-1 0 0 0,-1 1 0 0 0,1 0 1 0 0,0 0-1 0 0,1 1 0 0 0,-1-1 1 0 0,1 0-1 0 0,0 1 0 0 0,1 0 0 0 0,-1-1 1 0 0,0 8-1 0 0,1-7-40 0 0,1 0 1 0 0,-1 0-1 0 0,2 1 0 0 0,-1-1 1 0 0,1 0-1 0 0,-1 0 0 0 0,2 0 1 0 0,-1 0-1 0 0,1 0 0 0 0,0 0 1 0 0,0 0-1 0 0,0-1 0 0 0,1 1 1 0 0,0-1-1 0 0,0 1 0 0 0,1-1 1 0 0,-1 0-1 0 0,1 0 0 0 0,0-1 1 0 0,0 1-1 0 0,1-1 0 0 0,0 0 1 0 0,-1 0-1 0 0,7 3 0 0 0,-1 0-139 0 0,1-1-1 0 0,1 0 1 0 0,-1-1-1 0 0,1 0 0 0 0,0-1 1 0 0,0-1-1 0 0,0 0 1 0 0,0 0-1 0 0,1-1 1 0 0,-1-1-1 0 0,1 0 0 0 0,15-1 1 0 0,-21 0 62 0 0,-1-1 1 0 0,0-1-1 0 0,1 1 1 0 0,-1-1-1 0 0,0 0 0 0 0,0-1 1 0 0,0 1-1 0 0,-1-1 1 0 0,1 0-1 0 0,-1-1 1 0 0,1 1-1 0 0,-1-1 1 0 0,0 0-1 0 0,-1-1 0 0 0,1 1 1 0 0,-1-1-1 0 0,1 0 1 0 0,3-6-1 0 0,7-10 268 0 0,-2-1 0 0 0,-1 0 0 0 0,12-27 0 0 0,-23 47-123 0 0,2-4 156 0 0,7-14 400 0 0,-10 19-550 0 0,1 0 0 0 0,-1 0 0 0 0,0 1 0 0 0,1-1 0 0 0,0 0-1 0 0,-1 1 1 0 0,1-1 0 0 0,-1 0 0 0 0,1 1 0 0 0,0-1 0 0 0,-1 1 0 0 0,1-1-1 0 0,0 1 1 0 0,0 0 0 0 0,-1-1 0 0 0,1 1 0 0 0,0 0 0 0 0,0-1 0 0 0,0 1-1 0 0,0 0 1 0 0,0 1-36 0 0,0-1-1 0 0,0 1 1 0 0,0 0-1 0 0,0 0 1 0 0,0 0-1 0 0,-1 0 1 0 0,1 0 0 0 0,0 0-1 0 0,-1 0 1 0 0,1 0-1 0 0,-1 0 1 0 0,1 0-1 0 0,-1 1 1 0 0,1-1-1 0 0,-1 0 1 0 0,0 2-1 0 0,2 0 48 0 0,9 36 386 0 0,0 0-1 0 0,9 75 1 0 0,-18-112-153 0 0,2-6-137 0 0,6-12-93 0 0,-7 11-79 0 0,7-11-57 0 0,2 1 0 0 0,-1 0-1 0 0,2 1 1 0 0,0 0-1 0 0,1 1 1 0 0,0 1-1 0 0,24-17 1 0 0,-35 27 80 0 0,-1 1-1 0 0,0 0 1 0 0,0-1 0 0 0,1 1-1 0 0,-1 0 1 0 0,1 0 0 0 0,-1 0-1 0 0,1 1 1 0 0,-1-1 0 0 0,1 1-1 0 0,-1-1 1 0 0,1 1 0 0 0,-1 0-1 0 0,6 0 1 0 0,-6 1 0 0 0,0-1-1 0 0,0 1 1 0 0,0 0-1 0 0,0-1 1 0 0,-1 1-1 0 0,1 0 1 0 0,0 1-1 0 0,0-1 1 0 0,-1 0-1 0 0,1 0 1 0 0,-1 1-1 0 0,1-1 1 0 0,-1 1-1 0 0,1-1 1 0 0,-1 1-1 0 0,0 0 1 0 0,0-1 0 0 0,2 4-1 0 0,12 19 4 0 0,0 0-1 0 0,2-2 1 0 0,24 26 0 0 0,31 20-3268 0 0,-60-61 1514 0 0,-4-6-823 0 0,-1-21-11885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9869 0 0,'0'0'11963'0'0,"6"16"-11579"0"0,-3-9-336 0 0,3 8 34 0 0,-1 0 0 0 0,0 1 0 0 0,-1-1 0 0 0,-1 1 0 0 0,0 0 1 0 0,0 17-1 0 0,-1 52-474 0 0,-5 0 1 0 0,-20 140-1 0 0,-14-17-3724 0 0,30-176 1255 0 0,0-13-2150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1 263 5428 0 0,'0'0'10454'0'0,"8"-13"-9437"0"0,25-39-358 0 0,-32 51-633 0 0,0 0 0 0 0,1-1 1 0 0,-1 1-1 0 0,0 0 0 0 0,1-1 1 0 0,-1 1-1 0 0,0 0 0 0 0,1 0 1 0 0,0 0-1 0 0,-1 0 0 0 0,1 0 1 0 0,-1 1-1 0 0,1-1 0 0 0,0 0 1 0 0,0 1-1 0 0,-1-1 0 0 0,1 1 1 0 0,0 0-1 0 0,0-1 1 0 0,-1 1-1 0 0,1 0 0 0 0,0 0 1 0 0,0 0-1 0 0,3 1 0 0 0,4 0 68 0 0,39 1 145 0 0,0 3 1 0 0,74 17-1 0 0,25 4-123 0 0,-124-24-62 0 0,1 0 0 0 0,-1-2 0 0 0,1 0 0 0 0,29-5 0 0 0,-48 4-14 0 0,-1 0-1 0 0,1 0 0 0 0,0 0 0 0 0,-1-1 0 0 0,0 1 1 0 0,1-1-1 0 0,-1 0 0 0 0,0-1 0 0 0,0 1 0 0 0,0-1 0 0 0,0 1 1 0 0,0-1-1 0 0,0-1 0 0 0,-1 1 0 0 0,5-6 0 0 0,-6 6 16 0 0,0 0-1 0 0,0 0 0 0 0,-1 0 0 0 0,1 0 0 0 0,-1 0 0 0 0,0 0 0 0 0,0 0 0 0 0,0-1 0 0 0,0 1 1 0 0,-1 0-1 0 0,0-1 0 0 0,1 1 0 0 0,-1 0 0 0 0,0-1 0 0 0,0 1 0 0 0,-1 0 0 0 0,1-1 0 0 0,-1 1 1 0 0,0 0-1 0 0,0-1 0 0 0,0 1 0 0 0,-2-5 0 0 0,0 1 0 0 0,-1 0 1 0 0,0 1-1 0 0,-1-1 0 0 0,1 1 1 0 0,-1 0-1 0 0,-1 0 1 0 0,1 0-1 0 0,-1 0 0 0 0,0 1 1 0 0,0 0-1 0 0,0 1 0 0 0,-1-1 1 0 0,0 1-1 0 0,0 0 1 0 0,0 1-1 0 0,-14-5 0 0 0,7 3 31 0 0,-2 0 0 0 0,1 1-1 0 0,0 1 1 0 0,-1 1 0 0 0,1 0-1 0 0,-1 1 1 0 0,-24 1-1 0 0,33 1-57 0 0,1 0 0 0 0,0 0 0 0 0,0 0 0 0 0,0 0 0 0 0,0 1 0 0 0,0 0 1 0 0,1 0-1 0 0,-1 1 0 0 0,1 0 0 0 0,-1 0 0 0 0,1 0 0 0 0,-8 6 0 0 0,9-5-23 0 0,1-1 0 0 0,0 1 1 0 0,-1-1-1 0 0,1 1 1 0 0,0 0-1 0 0,1 0 0 0 0,-1 0 1 0 0,1 1-1 0 0,0-1 1 0 0,0 1-1 0 0,0-1 0 0 0,0 1 1 0 0,1-1-1 0 0,0 1 1 0 0,0 0-1 0 0,0 6 0 0 0,0-2-12 0 0,1 0-1 0 0,0 0 0 0 0,1 0 1 0 0,0 0-1 0 0,0 0 0 0 0,1 0 0 0 0,0 0 1 0 0,1 0-1 0 0,0 0 0 0 0,0-1 1 0 0,1 0-1 0 0,0 1 0 0 0,1-1 0 0 0,8 12 1 0 0,-6-11-122 0 0,1 0 0 0 0,0-1 0 0 0,0 0 1 0 0,0-1-1 0 0,1 1 0 0 0,0-2 1 0 0,0 1-1 0 0,1-1 0 0 0,0-1 0 0 0,0 0 1 0 0,16 6-1 0 0,-16-8-222 0 0,-1 0-1 0 0,1 0 1 0 0,0-1-1 0 0,-1 0 1 0 0,1-1-1 0 0,13 0 1 0 0,-17-1-127 0 0,-1-1 1 0 0,0 1-1 0 0,0-1 1 0 0,0 0 0 0 0,0 0-1 0 0,0-1 1 0 0,0 0-1 0 0,0 0 1 0 0,0 0-1 0 0,0 0 1 0 0,-1-1-1 0 0,1 1 1 0 0,7-7-1 0 0,-6 3-913 0 0,1 0-1 0 0,-1 0 0 0 0,-1 0 0 0 0,7-8 0 0 0,8-19-3487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3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88 5581 0 0,'0'0'6043'0'0,"0"-13"-4213"0"0,0-43 388 0 0,0 37 2989 0 0,4 427-3949 0 0,-4-391-1536 0 0,-2 0 0 0 0,0 0-1 0 0,0 0 1 0 0,-7 19 0 0 0,-24 61-2327 0 0,21-66 1334 0 0,-4 21-2040 0 0,12-18-6246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4636 0 0,'0'0'6171'0'0,"4"-15"-4137"0"0,-2 5-1637 0 0,4-12 844 0 0,0 1 1 0 0,18-40-1 0 0,-21 56-1057 0 0,0 0 1 0 0,0 0-1 0 0,0 1 0 0 0,0-1 0 0 0,1 0 0 0 0,0 1 1 0 0,0 0-1 0 0,0 0 0 0 0,0 0 0 0 0,1 1 0 0 0,-1-1 1 0 0,11-4-1 0 0,-8 4-150 0 0,1 1 1 0 0,-1 1 0 0 0,1 0-1 0 0,0 0 1 0 0,0 0 0 0 0,0 1-1 0 0,0 0 1 0 0,13 1-1 0 0,-6 1-18 0 0,-1 0-1 0 0,0 1 0 0 0,0 0 0 0 0,0 1 0 0 0,0 1 0 0 0,13 5 0 0 0,76 38 48 0 0,-100-46-74 0 0,-1 0 0 0 0,0 1 0 0 0,0-1 0 0 0,1 0 0 0 0,-1 1 0 0 0,0 0 0 0 0,0-1 0 0 0,-1 1 0 0 0,1 0 0 0 0,0 0 0 0 0,2 4 0 0 0,-4-5 3 0 0,1 0 0 0 0,-1 0 0 0 0,1 0 0 0 0,-1 0 0 0 0,0 0 0 0 0,0 0 0 0 0,0 0 0 0 0,0 0 0 0 0,0 0 0 0 0,0 0 0 0 0,0 0 0 0 0,0 0 0 0 0,0 0 0 0 0,0 0 0 0 0,0 0 0 0 0,-1 0 1 0 0,1 0-1 0 0,0 0 0 0 0,-1 0 0 0 0,1 0 0 0 0,-1 0 0 0 0,1 0 0 0 0,-1 0 0 0 0,0 0 0 0 0,1 0 0 0 0,-1 0 0 0 0,0-1 0 0 0,1 1 0 0 0,-3 1 0 0 0,-10 11 5 0 0,2-4 10 0 0,1 1-1 0 0,1 1 1 0 0,-13 16-1 0 0,38-42 631 0 0,10-13-655 0 0,-13 13-15 0 0,1 1 0 0 0,0 1 0 0 0,1 0-1 0 0,0 2 1 0 0,1-1 0 0 0,1 2 0 0 0,23-12 0 0 0,-37 20 64 0 0,0 1 0 0 0,-1 0 0 0 0,1 0 0 0 0,0 0 1 0 0,0 0-1 0 0,0 0 0 0 0,0 1 0 0 0,0-1 0 0 0,0 1 0 0 0,0 0 0 0 0,0-1 0 0 0,3 2 0 0 0,-4-1 17 0 0,0 1 1 0 0,0-1-1 0 0,0 1 0 0 0,0 0 0 0 0,0 0 0 0 0,0 0 1 0 0,-1 0-1 0 0,1 0 0 0 0,0 0 0 0 0,0 0 1 0 0,-1 0-1 0 0,1 1 0 0 0,-1-1 0 0 0,1 1 0 0 0,-1-1 1 0 0,0 1-1 0 0,1 0 0 0 0,0 2 0 0 0,25 40 704 0 0,-7-11-537 0 0,46 60 1 0 0,57 32-230 0 0,-86-90-185 0 0,-33-31 118 0 0,-2-2-29 0 0,0 0 0 0 0,-1-1 0 0 0,1 1-1 0 0,0 0 1 0 0,-1 0 0 0 0,1 0-1 0 0,-1 0 1 0 0,2 3 0 0 0,-3-4 45 0 0,-1-1 1 0 0,1 0-1 0 0,0 1 0 0 0,0-1 1 0 0,-1 0-1 0 0,1 0 1 0 0,0 1-1 0 0,-1-1 0 0 0,1 0 1 0 0,0 0-1 0 0,-1 1 1 0 0,1-1-1 0 0,0 0 0 0 0,-1 0 1 0 0,1 0-1 0 0,0 0 0 0 0,-1 0 1 0 0,1 0-1 0 0,-1 1 1 0 0,1-1-1 0 0,0 0 0 0 0,-1 0 1 0 0,1 0-1 0 0,-1 0 1 0 0,1 0-1 0 0,0-1 0 0 0,-1 1 1 0 0,1 0-1 0 0,0 0 0 0 0,-1 0 1 0 0,-16-2-726 0 0,-6-3-1190 0 0,0-2 1 0 0,-21-9-1 0 0,24 9 35 0 0,-42-18-3262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3840 0 0,'0'0'4883'0'0,"13"-4"-3633"0"0,40-11-232 0 0,-37 11-350 0 0,0 1-1 0 0,1 1 1 0 0,-1 0-1 0 0,19 1 1 0 0,11-2 700 0 0,-30 2-928 0 0,0-2-1 0 0,-1 0 0 0 0,1-1 1 0 0,-1-1-1 0 0,17-7 0 0 0,-25 9-305 0 0,1-1 1 0 0,-1 0-1 0 0,1 0 0 0 0,-1-1 1 0 0,0 0-1 0 0,-1 0 0 0 0,1 0 1 0 0,-1-1-1 0 0,0 0 0 0 0,-1 0 1 0 0,8-11-1 0 0,-12 15-58 0 0,1 0 0 0 0,-1-1 0 0 0,0 1 0 0 0,1-1 0 0 0,-1 1 0 0 0,0-1 0 0 0,-1 1 0 0 0,1-1-1 0 0,0 0 1 0 0,-1 1 0 0 0,1-1 0 0 0,-1 0 0 0 0,0 0 0 0 0,0 1 0 0 0,0-1 0 0 0,0 0 0 0 0,-1 0 0 0 0,1 1 0 0 0,-1-1 0 0 0,1 0 0 0 0,-3-4 0 0 0,1 4-35 0 0,1 1 0 0 0,-1 0 0 0 0,1 0 0 0 0,-1-1 0 0 0,0 1 1 0 0,0 0-1 0 0,0 1 0 0 0,0-1 0 0 0,-1 0 0 0 0,1 1 0 0 0,0-1 1 0 0,-1 1-1 0 0,1-1 0 0 0,-1 1 0 0 0,0 0 0 0 0,1 0 1 0 0,-1 1-1 0 0,0-1 0 0 0,1 0 0 0 0,-1 1 0 0 0,-4-1 0 0 0,-2 1-5 0 0,1 0 0 0 0,-1 1 0 0 0,0-1 0 0 0,0 2 0 0 0,1-1 0 0 0,-1 1 0 0 0,1 1 0 0 0,-1 0 0 0 0,1 0 0 0 0,0 0 0 0 0,0 1 0 0 0,0 0 0 0 0,1 1 0 0 0,-1 0 0 0 0,1 0 0 0 0,-8 7 0 0 0,4-2-16 0 0,1 0 0 0 0,-1 0 0 0 0,2 1 0 0 0,0 0 0 0 0,0 1 0 0 0,1 0 0 0 0,1 0 0 0 0,0 1 0 0 0,-7 16 0 0 0,10-19-39 0 0,1-1-1 0 0,0 0 1 0 0,1 1 0 0 0,0 0 0 0 0,1-1 0 0 0,0 1 0 0 0,0 0-1 0 0,1 15 1 0 0,0-21-69 0 0,1-1 0 0 0,-1 1 0 0 0,1-1-1 0 0,0 0 1 0 0,0 1 0 0 0,0-1 0 0 0,1 0-1 0 0,-1 0 1 0 0,1 0 0 0 0,-1 0 0 0 0,1 0-1 0 0,0 0 1 0 0,0 0 0 0 0,0 0 0 0 0,1-1-1 0 0,-1 1 1 0 0,1-1 0 0 0,-1 0 0 0 0,1 0-1 0 0,0 0 1 0 0,0 0 0 0 0,0 0 0 0 0,0 0-1 0 0,0-1 1 0 0,0 0 0 0 0,0 1 0 0 0,6 0-1 0 0,1 0-392 0 0,1 0 0 0 0,0-1-1 0 0,0 0 1 0 0,1 0 0 0 0,-1-1 0 0 0,0-1-1 0 0,0 0 1 0 0,19-5 0 0 0,7-3-2592 0 0,41-17 1 0 0,-67 22 2277 0 0,35-14-3607 0 0,10-7-370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4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406 370 3008 0 0,'0'0'8478'0'0,"-18"0"-7396"0"0,1 0-749 0 0,7-1-118 0 0,1 1-1 0 0,-1 0 1 0 0,1 1 0 0 0,-1 0-1 0 0,1 0 1 0 0,-1 1 0 0 0,1 1-1 0 0,0-1 1 0 0,-1 1-1 0 0,-13 7 1 0 0,2 2 253 0 0,0 1 1 0 0,1 1-1 0 0,1 0 0 0 0,0 2 0 0 0,-29 30 1 0 0,36-32-339 0 0,0 0 0 0 0,1 1 1 0 0,0 0-1 0 0,1 1 1 0 0,1 0-1 0 0,1 1 1 0 0,0-1-1 0 0,-6 20 1 0 0,12-27-81 0 0,-1-1 0 0 0,2 0 0 0 0,-1 1 1 0 0,1 0-1 0 0,0 15 0 0 0,2-21-43 0 0,-1 0 0 0 0,0 0 0 0 0,0 1 0 0 0,1-1 1 0 0,0 0-1 0 0,0 0 0 0 0,0 0 0 0 0,0 0 0 0 0,0-1 0 0 0,0 1 0 0 0,1 0 1 0 0,-1 0-1 0 0,1-1 0 0 0,0 1 0 0 0,0-1 0 0 0,0 1 0 0 0,0-1 0 0 0,5 4 0 0 0,-1-2 12 0 0,1 0-1 0 0,0-1 0 0 0,0 0 0 0 0,0 0 0 0 0,0-1 1 0 0,0 0-1 0 0,1 0 0 0 0,-1 0 0 0 0,1-1 0 0 0,-1 0 0 0 0,15-1 1 0 0,-8 0 11 0 0,-1-1 1 0 0,1 0 0 0 0,-1-1-1 0 0,1-1 1 0 0,22-7 0 0 0,-25 6-14 0 0,0 0 1 0 0,0-1-1 0 0,0-1 1 0 0,-1 0-1 0 0,0 0 1 0 0,0-1-1 0 0,0 0 1 0 0,17-17 0 0 0,-23 19-11 0 0,1 0 0 0 0,-1-1 0 0 0,0 0 1 0 0,-1 0-1 0 0,1 0 0 0 0,-1 0 0 0 0,0 0 1 0 0,0-1-1 0 0,-1 1 0 0 0,0-1 0 0 0,0 1 1 0 0,-1-1-1 0 0,0 0 0 0 0,0 0 0 0 0,0 0 1 0 0,-1-13-1 0 0,-2 9-5 0 0,1 1 1 0 0,-1-1 0 0 0,-1 1-1 0 0,0-1 1 0 0,-1 1 0 0 0,0 0-1 0 0,0 0 1 0 0,-1 0-1 0 0,-10-15 1 0 0,-6-6 4 0 0,-37-40 0 0 0,52 64-5 0 0,-46-52-1 0 0,11 14 7 0 0,-37-54 0 0 0,73 92 8 0 0,1 0 0 0 0,0 1 0 0 0,1-2 0 0 0,0 1 0 0 0,0 0 0 0 0,-4-16 0 0 0,7 21-18 0 0,-1-1 1 0 0,1 1-1 0 0,-1-1 0 0 0,1 0 0 0 0,0 1 1 0 0,0-1-1 0 0,0 1 0 0 0,0-1 0 0 0,1 0 1 0 0,-1 1-1 0 0,1-1 0 0 0,0 1 1 0 0,-1-1-1 0 0,1 1 0 0 0,0 0 0 0 0,0-1 1 0 0,1 1-1 0 0,-1 0 0 0 0,0 0 1 0 0,1-1-1 0 0,0 1 0 0 0,-1 0 0 0 0,1 1 1 0 0,3-4-1 0 0,4-1 12 0 0,0 0 0 0 0,1 1 0 0 0,-1 0 0 0 0,1 1 0 0 0,0 0 0 0 0,0 0 1 0 0,1 1-1 0 0,14-2 0 0 0,4 0 151 0 0,56-1 0 0 0,-66 6-86 0 0,1 1 0 0 0,-1 0-1 0 0,1 1 1 0 0,-1 2 0 0 0,0 0-1 0 0,0 0 1 0 0,0 2 0 0 0,-1 1-1 0 0,0 0 1 0 0,0 1 0 0 0,-1 1-1 0 0,0 0 1 0 0,0 2 0 0 0,-1 0-1 0 0,0 0 1 0 0,-1 2 0 0 0,-1 0-1 0 0,0 0 1 0 0,0 2 0 0 0,-2 0-1 0 0,0 0 1 0 0,0 1 0 0 0,-2 0-1 0 0,0 1 1 0 0,9 19 0 0 0,-6-2 18 0 0,-1 0 1 0 0,-1 1-1 0 0,10 61 0 0 0,3 113-496 0 0,-9-63-2307 0 0,-12-105 373 0 0,-3-15-3159 0 0,0-15 49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11429 0 0,'0'0'4826'0'0,"16"-14"-3673"0"0,-1-1-827 0 0,-3 4-107 0 0,0 0 0 0 0,1 0 0 0 0,0 2 0 0 0,0-1 0 0 0,1 2 1 0 0,18-9-1 0 0,70-27-347 0 0,121-34 0 0 0,-210 75-670 0 0,-1 0 0 0 0,24-2 0 0 0,7 2-4794 0 0,-31 2 2881 0 0,13-1-4096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5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190 422 5733 0 0,'0'0'13217'0'0,"-4"17"-12584"0"0,-13 58-77 0 0,14-60-372 0 0,1 0-1 0 0,1 0 0 0 0,1 0 1 0 0,1 16-1 0 0,0-2 51 0 0,3 132 710 0 0,-4-161-936 0 0,0 0 0 0 0,0 1 0 0 0,0-1 0 0 0,0 0 0 0 0,0 1 0 0 0,-1-1 0 0 0,1 0 0 0 0,0 1 0 0 0,0-1 0 0 0,0 0 0 0 0,-1 1 0 0 0,1-1 0 0 0,0 0 0 0 0,0 0 0 0 0,-1 1 0 0 0,1-1 0 0 0,0 0 0 0 0,0 0 0 0 0,-1 1 0 0 0,1-1 0 0 0,0 0 1 0 0,-1 0-1 0 0,1 0 0 0 0,0 0 0 0 0,-1 0 0 0 0,1 1 0 0 0,0-1 0 0 0,-1 0 0 0 0,1 0 0 0 0,0 0 0 0 0,-1 0 0 0 0,1 0 0 0 0,-1 0 0 0 0,1 0 0 0 0,0 0 0 0 0,-1 0 0 0 0,1 0 0 0 0,0-1 0 0 0,-1 1 0 0 0,1 0 0 0 0,0 0 0 0 0,-1 0 0 0 0,1 0 0 0 0,0 0 0 0 0,-1-1 0 0 0,1 1 0 0 0,0 0 0 0 0,-1-1 0 0 0,-17-8 184 0 0,6 0-191 0 0,1-1 0 0 0,1 0 0 0 0,0 0 0 0 0,0-1 0 0 0,1 0 0 0 0,0-1 1 0 0,1 0-1 0 0,0 0 0 0 0,1-1 0 0 0,1 1 0 0 0,0-2 0 0 0,0 1 0 0 0,1-1 0 0 0,1 0 0 0 0,1 0 1 0 0,0 0-1 0 0,-2-19 0 0 0,2-3-51 0 0,2-1 0 0 0,1 1 0 0 0,2-1 0 0 0,1 1 0 0 0,2-1 0 0 0,2 1 0 0 0,1 1 0 0 0,1-1 0 0 0,18-40 0 0 0,-22 64 41 0 0,0 0 0 0 0,1 0 0 0 0,1 1-1 0 0,0-1 1 0 0,0 1 0 0 0,19-19 0 0 0,-21 25-1 0 0,0 0-1 0 0,0 0 1 0 0,1 1 0 0 0,0 0 0 0 0,0 0 0 0 0,0 1 0 0 0,0 0 0 0 0,1 0 0 0 0,-1 0 0 0 0,1 1 0 0 0,0 0 0 0 0,-1 0 0 0 0,1 1 0 0 0,13-2 0 0 0,-14 3 3 0 0,1 0 0 0 0,0 0 0 0 0,-1 0 0 0 0,1 1 0 0 0,-1 0 0 0 0,1 1 0 0 0,-1-1 0 0 0,1 1 0 0 0,-1 0-1 0 0,0 1 1 0 0,0-1 0 0 0,0 1 0 0 0,0 1 0 0 0,0-1 0 0 0,-1 1 0 0 0,9 7 0 0 0,-7-4 5 0 0,0 0 1 0 0,0 1-1 0 0,0 0 0 0 0,-1 0 1 0 0,-1 1-1 0 0,1-1 0 0 0,-1 1 0 0 0,-1 0 1 0 0,0 1-1 0 0,4 11 0 0 0,-3-6-131 0 0,-1-1-1 0 0,0 1 0 0 0,-2 0 1 0 0,1-1-1 0 0,-2 1 0 0 0,0 0 1 0 0,-1 1-1 0 0,0-1 0 0 0,-1 0 1 0 0,-1 0-1 0 0,0-1 0 0 0,-1 1 1 0 0,-1 0-1 0 0,0-1 0 0 0,-1 0 0 0 0,-1 0 1 0 0,0 0-1 0 0,0 0 0 0 0,-11 14 1 0 0,11-17-659 0 0,-6 8-734 0 0,2-10-5616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5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5641 0 0,'0'0'10892'0'0,"6"13"-10049"0"0,2 6-574 0 0,3 5 174 0 0,14 23-1 0 0,-16-33-260 0 0,0 0 0 0 0,1-1 0 0 0,1 0-1 0 0,0 0 1 0 0,0-2 0 0 0,1 1 0 0 0,17 11-1 0 0,-21-16-109 0 0,1-1-1 0 0,0-1 1 0 0,0 0-1 0 0,1 0 1 0 0,-1 0-1 0 0,1-1 1 0 0,0-1-1 0 0,0 0 1 0 0,1 0-1 0 0,-1-1 1 0 0,0 0-1 0 0,15 0 1 0 0,-23-2-47 0 0,0 0 0 0 0,0 0 0 0 0,0 0 1 0 0,-1 0-1 0 0,1 0 0 0 0,0-1 0 0 0,0 1 0 0 0,0-1 0 0 0,-1 1 1 0 0,1-1-1 0 0,0 0 0 0 0,0 0 0 0 0,-1 0 0 0 0,1 0 0 0 0,-1 0 1 0 0,3-2-1 0 0,-2 1 0 0 0,-1 1 0 0 0,0-1 0 0 0,0 0 0 0 0,0 0 0 0 0,0 0 0 0 0,0 0 0 0 0,0 0 0 0 0,0 0 0 0 0,-1 0 0 0 0,1 0 0 0 0,-1-1 0 0 0,1 1 0 0 0,-1 0 0 0 0,0-3 0 0 0,0 0-14 0 0,0 0 0 0 0,-1 0 0 0 0,0 0 1 0 0,0 0-1 0 0,0 0 0 0 0,0 0 0 0 0,-1 1 0 0 0,0-1 0 0 0,0 0 0 0 0,0 1 0 0 0,-1-1 0 0 0,1 1 0 0 0,-1 0 0 0 0,0 0 0 0 0,0 0 0 0 0,-1 0 0 0 0,-5-5 0 0 0,-7-6-88 0 0,0 2-1 0 0,-33-21 0 0 0,-19-6-596 0 0,38 24-887 0 0,-29-22 0 0 0,57 37 1262 0 0,-7-7-1874 0 0,7-1-3165 0 0,2 0 253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6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5625 0 0,'0'0'5924'0'0,"13"11"-4310"0"0,44 37 106 0 0,-48-40-1350 0 0,-1 2 0 0 0,0-1 0 0 0,0 1 0 0 0,-1 0 0 0 0,0 0-1 0 0,-1 1 1 0 0,0 0 0 0 0,-1 0 0 0 0,7 22 0 0 0,-4-14-103 0 0,31 89 782 0 0,30 68-553 0 0,-62-160-489 0 0,-5-11 94 0 0,-5-12 272 0 0,-8-13-274 0 0,-24-37 0 0 0,2 6-106 0 0,19 24-31 0 0,1 1-1 0 0,1-1 1 0 0,2-1 0 0 0,1 0 0 0 0,1-1 0 0 0,1 0-1 0 0,2 0 1 0 0,0 0 0 0 0,2 0 0 0 0,2-1-1 0 0,3-52 1 0 0,-1 68 22 0 0,1 1 1 0 0,0-1-1 0 0,1 1 0 0 0,1 0 0 0 0,0-1 0 0 0,11-23 1 0 0,-13 32 7 0 0,0 1 1 0 0,1 0 0 0 0,0-1 0 0 0,0 1 0 0 0,0 0 0 0 0,0 0 0 0 0,0 1-1 0 0,1-1 1 0 0,0 1 0 0 0,-1 0 0 0 0,1 0 0 0 0,1 0 0 0 0,-1 0-1 0 0,0 1 1 0 0,1-1 0 0 0,-1 1 0 0 0,1 0 0 0 0,0 1 0 0 0,-1-1 0 0 0,1 1-1 0 0,9-2 1 0 0,-9 3 28 0 0,1-1 1 0 0,0 1-1 0 0,0 0 0 0 0,0 1 0 0 0,-1 0 0 0 0,1-1 0 0 0,0 2 0 0 0,-1-1 1 0 0,1 1-1 0 0,-1 0 0 0 0,1 0 0 0 0,-1 0 0 0 0,0 1 0 0 0,0-1 1 0 0,0 1-1 0 0,0 1 0 0 0,0-1 0 0 0,-1 1 0 0 0,1 0 0 0 0,-1 0 1 0 0,0 0-1 0 0,0 0 0 0 0,-1 1 0 0 0,1-1 0 0 0,-1 1 0 0 0,0 0 0 0 0,0 0 1 0 0,-1 1-1 0 0,3 6 0 0 0,-1-1 3 0 0,-1 1 1 0 0,0 0-1 0 0,0 0 0 0 0,-2 0 1 0 0,2 20-1 0 0,-3-4-31 0 0,-4 36-1 0 0,0-40-375 0 0,0 0 0 0 0,-10 29 0 0 0,-7 11-4512 0 0,18-57 1037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10545 0 0,'0'0'7973'0'0,"15"5"-7298"0"0,45 20-147 0 0,-57-24-489 0 0,-1 1-1 0 0,1-1 1 0 0,-1 1-1 0 0,0 0 0 0 0,1 0 1 0 0,-1-1-1 0 0,0 2 1 0 0,0-1-1 0 0,-1 0 1 0 0,1 0-1 0 0,0 0 1 0 0,-1 1-1 0 0,1-1 1 0 0,-1 1-1 0 0,0-1 1 0 0,0 1-1 0 0,2 5 0 0 0,1 3 102 0 0,6 13 189 0 0,20 41 50 0 0,-26-58-369 0 0,0 0-1 0 0,0-1 0 0 0,1 1 0 0 0,0-1 1 0 0,0 0-1 0 0,9 8 0 0 0,-11-12-2 0 0,-1 0 0 0 0,0 0-1 0 0,0-1 1 0 0,1 1 0 0 0,-1-1 0 0 0,1 0 0 0 0,-1 0-1 0 0,1 0 1 0 0,0 0 0 0 0,-1 0 0 0 0,1 0 0 0 0,0-1 0 0 0,-1 1-1 0 0,1-1 1 0 0,0 0 0 0 0,5 0 0 0 0,-4-1 2 0 0,0 0 1 0 0,-1 0 0 0 0,1 0-1 0 0,0 0 1 0 0,0 0 0 0 0,0-1-1 0 0,-1 0 1 0 0,1 0 0 0 0,-1 0-1 0 0,5-4 1 0 0,3-3 27 0 0,-1-1 1 0 0,0-1-1 0 0,0 1 0 0 0,-1-2 1 0 0,10-15-1 0 0,-7 5 52 0 0,-9 17 16 0 0,-1 0-1 0 0,1 0 0 0 0,0 0 1 0 0,0 1-1 0 0,0-1 1 0 0,1 1-1 0 0,0-1 1 0 0,-1 1-1 0 0,9-6 0 0 0,-12 10-96 0 0,0 0 0 0 0,1 0 0 0 0,-1 0-1 0 0,0 0 1 0 0,1 0 0 0 0,-1-1-1 0 0,0 1 1 0 0,1 0 0 0 0,-1 0-1 0 0,1 0 1 0 0,-1 0 0 0 0,0 0-1 0 0,1 0 1 0 0,-1 0 0 0 0,0 0 0 0 0,1 0-1 0 0,-1 1 1 0 0,0-1 0 0 0,1 0-1 0 0,-1 0 1 0 0,0 0 0 0 0,1 0-1 0 0,-1 0 1 0 0,0 1 0 0 0,1-1-1 0 0,-1 0 1 0 0,0 0 0 0 0,0 0 0 0 0,1 1-1 0 0,-1-1 1 0 0,0 0 0 0 0,0 1-1 0 0,1-1 1 0 0,-1 0 0 0 0,0 1-1 0 0,7 13-56 0 0,-5-8 71 0 0,3 6-70 0 0,7 14-187 0 0,26 44 0 0 0,-34-63-231 0 0,1-1 0 0 0,-1 0 0 0 0,2 1 0 0 0,-1-1 0 0 0,1-1 0 0 0,0 1 0 0 0,0-1 0 0 0,0 0 0 0 0,1-1 0 0 0,0 1 1 0 0,8 3-1 0 0,-14-7-178 0 0,1-1 0 0 0,-1 1 1 0 0,0-1-1 0 0,0 0 1 0 0,1 1-1 0 0,-1-1 1 0 0,0 0-1 0 0,1 0 1 0 0,-1 0-1 0 0,1 0 1 0 0,-1 0-1 0 0,0 0 1 0 0,3 0-1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13401 0 0,'0'0'6955'0'0,"14"14"-6287"0"0,44 46-195 0 0,-53-54-414 0 0,-1-1 1 0 0,0 1-1 0 0,1 0 0 0 0,-2 1 0 0 0,1-1 0 0 0,-1 1 0 0 0,0-1 1 0 0,4 14-1 0 0,-3-5 24 0 0,51 178 136 0 0,-8-20-3333 0 0,-45-168 2746 0 0,-1-1 0 0 0,1 0 1 0 0,0 0-1 0 0,0 0 0 0 0,0 0 0 0 0,0-1 0 0 0,1 1 0 0 0,5 6 0 0 0,-6-8-197 0 0,0-1 1 0 0,0 1-1 0 0,0-1 0 0 0,0 1 1 0 0,0-1-1 0 0,1 0 1 0 0,-1 0-1 0 0,0 0 0 0 0,1 0 1 0 0,-1 0-1 0 0,4 1 1 0 0,23 1-4948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6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448 202 8433 0 0,'0'0'5898'0'0,"4"-16"-4216"0"0,13-51-343 0 0,-17 65-1275 0 0,0-1 0 0 0,1 1 0 0 0,-1 0-1 0 0,0 0 1 0 0,0 0 0 0 0,-1 0 0 0 0,1 0-1 0 0,0 0 1 0 0,-1 0 0 0 0,1 0 0 0 0,-1 0 0 0 0,1 0-1 0 0,-1 0 1 0 0,0 0 0 0 0,0 0 0 0 0,0 0-1 0 0,0 0 1 0 0,0 0 0 0 0,-1 1 0 0 0,1-1 0 0 0,0 0-1 0 0,-1 1 1 0 0,1-1 0 0 0,-4-1 0 0 0,-1-3 133 0 0,-1 0-41 0 0,0 0-1 0 0,0 1 0 0 0,0 0 0 0 0,0 0 0 0 0,-1 1 0 0 0,0 0 0 0 0,0 0 0 0 0,0 0 0 0 0,0 1 0 0 0,-1 1 1 0 0,-9-3-1 0 0,-6 1 246 0 0,1 1 1 0 0,-47 1-1 0 0,57 2-316 0 0,0 1 1 0 0,0 1-1 0 0,0 0 1 0 0,0 1-1 0 0,0 0 1 0 0,0 1-1 0 0,1 0 1 0 0,0 1-1 0 0,0 0 1 0 0,-21 13-1 0 0,28-14-69 0 0,-1 0 0 0 0,1 0 0 0 0,1 0 0 0 0,-1 1 0 0 0,0-1 0 0 0,1 1-1 0 0,0 0 1 0 0,0 1 0 0 0,1-1 0 0 0,-5 9 0 0 0,6-9-18 0 0,0 0-1 0 0,0 0 0 0 0,1 0 1 0 0,0 0-1 0 0,0 0 0 0 0,0 0 1 0 0,1 0-1 0 0,0 0 0 0 0,0 1 1 0 0,0-1-1 0 0,0 0 0 0 0,1 0 1 0 0,0 0-1 0 0,2 8 0 0 0,0-5-3 0 0,0-1-1 0 0,0 0 0 0 0,1 0 1 0 0,0 0-1 0 0,0 0 0 0 0,1-1 1 0 0,0 0-1 0 0,0 1 0 0 0,1-2 1 0 0,-1 1-1 0 0,1-1 0 0 0,0 0 1 0 0,12 7-1 0 0,-1-1-47 0 0,0-1 0 0 0,1 0 1 0 0,0-2-1 0 0,24 9 0 0 0,-23-11-143 0 0,1 0-1 0 0,-1-1 1 0 0,1-1-1 0 0,0 0 0 0 0,0-2 1 0 0,0 0-1 0 0,38-3 1 0 0,-54 1-5 0 0,0-2 0 0 0,0 1 0 0 0,0 0 0 0 0,0-1 0 0 0,0 1 0 0 0,0-1 1 0 0,-1 0-1 0 0,1 0 0 0 0,-1-1 0 0 0,1 1 0 0 0,-1-1 0 0 0,0 0 0 0 0,0 0 0 0 0,0 0 1 0 0,0 0-1 0 0,0 0 0 0 0,-1 0 0 0 0,4-7 0 0 0,1-4-2142 0 0,0 1 1 0 0,0-2-1 0 0,6-21 0 0 0,-6 15-1560 0 0,0-12-324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5368 0 0,'0'0'14712'0'0,"13"9"-14383"0"0,4 1-236 0 0,21 19 0 0 0,-34-26-85 0 0,-1 1 0 0 0,0-1-1 0 0,0 1 1 0 0,0 0 0 0 0,-1 0 0 0 0,1 0-1 0 0,-1 0 1 0 0,0 0 0 0 0,0 0 0 0 0,0 1-1 0 0,-1-1 1 0 0,2 6 0 0 0,1 5-5 0 0,67 203-1680 0 0,-63-193 257 0 0,5 27 0 0 0,-11-40-419 0 0,0 0 1 0 0,-1 16 0 0 0,-1-16-3693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5569 0 0,'0'0'8233'0'0,"5"-13"-7164"0"0,17-41-163 0 0,-21 51-844 0 0,0 1 1 0 0,0 0-1 0 0,1 0 0 0 0,-1 0 0 0 0,1 0 0 0 0,-1 0 0 0 0,1 0 0 0 0,-1 0 0 0 0,1 1 0 0 0,0-1 0 0 0,0 0 0 0 0,0 1 0 0 0,0 0 0 0 0,0-1 0 0 0,1 1 0 0 0,-1 0 0 0 0,0 0 0 0 0,0 0 0 0 0,1 0 0 0 0,-1 1 1 0 0,1-1-1 0 0,-1 1 0 0 0,0-1 0 0 0,1 1 0 0 0,3 0 0 0 0,3-1 130 0 0,-4 0-106 0 0,0 1 0 0 0,0-1 0 0 0,-1 1 0 0 0,1 1 1 0 0,0-1-1 0 0,0 0 0 0 0,0 1 0 0 0,0 0 0 0 0,-1 0 0 0 0,1 1 0 0 0,7 2 1 0 0,0 2-36 0 0,-1 1 1 0 0,0 0-1 0 0,11 10 1 0 0,-21-16-51 0 0,136 110 119 0 0,-137-110-119 0 0,0-1 0 0 0,0 1 0 0 0,1-1 0 0 0,-1 0 0 0 0,1 1 0 0 0,-1-1 0 0 0,0 1 0 0 0,1-1 0 0 0,-1 0 0 0 0,1 0 0 0 0,-1 1 0 0 0,1-1 0 0 0,-1 0 0 0 0,1 0 0 0 0,-1 1 0 0 0,1-1 0 0 0,-1 0 0 0 0,1 0 0 0 0,0 0 0 0 0,-1 0 0 0 0,1 0 0 0 0,-1 0 0 0 0,1 0 0 0 0,-1 0 0 0 0,1 0 0 0 0,-1 0 0 0 0,1 0 0 0 0,-1 0 0 0 0,1 0 0 0 0,0-1 0 0 0,-1 1 0 0 0,1 0 0 0 0,-1 0 0 0 0,1-1 0 0 0,0 0-1 0 0,0-1 0 0 0,0 0-1 0 0,0 1 1 0 0,-1-1 0 0 0,1 1 0 0 0,-1-1-1 0 0,1 0 1 0 0,0-3 0 0 0,0-1-51 0 0,3-6-12 0 0,2-14 44 0 0,12-27-1 0 0,-16 47 28 0 0,1 0 1 0 0,0 0-1 0 0,0 0 1 0 0,1 0-1 0 0,0 0 1 0 0,0 0-1 0 0,0 1 1 0 0,1 0 0 0 0,7-7-1 0 0,-8 9 20 0 0,-1 1 1 0 0,1 0-1 0 0,0 0 1 0 0,0 0-1 0 0,0 1 0 0 0,0 0 1 0 0,0-1-1 0 0,0 1 0 0 0,0 1 1 0 0,1-1-1 0 0,-1 0 0 0 0,0 1 1 0 0,0 0-1 0 0,1 0 0 0 0,-1 1 1 0 0,0-1-1 0 0,0 1 1 0 0,1-1-1 0 0,-1 2 0 0 0,0-1 1 0 0,6 2-1 0 0,7 4 210 0 0,-1 1-1 0 0,1 0 1 0 0,23 17 0 0 0,-20-12-19 0 0,59 40 713 0 0,-69-45-871 0 0,0 0 0 0 0,0 1 0 0 0,-1 1 0 0 0,17 20 0 0 0,-25-28-228 0 0,1 0 0 0 0,-1 1 1 0 0,1-1-1 0 0,-1 0 0 0 0,0 1 0 0 0,0-1 0 0 0,0 1 1 0 0,0 0-1 0 0,-1-1 0 0 0,1 1 0 0 0,-1-1 0 0 0,1 1 1 0 0,-1 0-1 0 0,0 0 0 0 0,-1 4 0 0 0,1-7 16 0 0,-1 1-1 0 0,1-1 1 0 0,-1 1-1 0 0,1-1 1 0 0,-1 0-1 0 0,1 0 1 0 0,-1 1-1 0 0,1-1 1 0 0,-1 0-1 0 0,0 0 1 0 0,1 0-1 0 0,-1 1 1 0 0,1-1-1 0 0,-1 0 1 0 0,0 0-1 0 0,1 0 1 0 0,-1 0-1 0 0,1 0 1 0 0,-1 0-1 0 0,0-1 1 0 0,-17-1-4310 0 0,2-8-479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371 113 6189 0 0,'0'0'6798'0'0,"1"-13"-5123"0"0,2-40-270 0 0,-2 52-1335 0 0,-2-1-1 0 0,1 1 1 0 0,0-1 0 0 0,0 1 0 0 0,0 0 0 0 0,-1-1-1 0 0,1 1 1 0 0,0 0 0 0 0,-1-1 0 0 0,0 1 0 0 0,1 0-1 0 0,-1 0 1 0 0,0-1 0 0 0,1 1 0 0 0,-1 0 0 0 0,0 0 0 0 0,0 0-1 0 0,0 0 1 0 0,0 0 0 0 0,0 0 0 0 0,0 0 0 0 0,0 0-1 0 0,-1 1 1 0 0,1-1 0 0 0,0 0 0 0 0,0 1 0 0 0,0-1-1 0 0,-3 0 1 0 0,0-1 131 0 0,-3-1-21 0 0,1 1 0 0 0,-1 0-1 0 0,0 0 1 0 0,0 1 0 0 0,1 0 0 0 0,-1 0 0 0 0,0 0 0 0 0,0 1 0 0 0,0 0 0 0 0,0 1 0 0 0,0-1 0 0 0,0 1 0 0 0,-12 4 0 0 0,5-1 25 0 0,1 0 0 0 0,0 2 1 0 0,0-1-1 0 0,0 1 0 0 0,-21 15 1 0 0,18-10-61 0 0,1 1 0 0 0,1 0 0 0 0,0 0 0 0 0,0 2 1 0 0,-12 15-1 0 0,22-23-132 0 0,-1 0 0 0 0,1 0 0 0 0,0 1 1 0 0,0-1-1 0 0,1 1 0 0 0,0 0 0 0 0,0 0 1 0 0,0 0-1 0 0,1 1 0 0 0,0-1 0 0 0,1 0 1 0 0,-1 1-1 0 0,2-1 0 0 0,-1 1 0 0 0,1 11 0 0 0,1-16-11 0 0,-1 1-1 0 0,1-1 0 0 0,0 1 1 0 0,1-1-1 0 0,-1 1 0 0 0,0-1 1 0 0,1 0-1 0 0,0 0 0 0 0,0 1 1 0 0,0-1-1 0 0,0-1 0 0 0,0 1 1 0 0,1 0-1 0 0,-1 0 0 0 0,1-1 1 0 0,0 0-1 0 0,0 1 0 0 0,0-1 0 0 0,0 0 1 0 0,0 0-1 0 0,0-1 0 0 0,0 1 1 0 0,1-1-1 0 0,3 2 0 0 0,4 1-24 0 0,0-1-1 0 0,0 0 0 0 0,1-1 0 0 0,-1 0 0 0 0,0-1 0 0 0,17 0 0 0 0,-15-1-54 0 0,1-1-1 0 0,0 0 1 0 0,0 0-1 0 0,0-2 1 0 0,-1 0-1 0 0,1 0 0 0 0,19-9 1 0 0,-28 10 78 0 0,0 0 0 0 0,-1 0-1 0 0,0-1 1 0 0,0 0 0 0 0,1 1 0 0 0,-1-1 0 0 0,-1-1 0 0 0,1 1 0 0 0,0-1-1 0 0,-1 1 1 0 0,0-1 0 0 0,0 0 0 0 0,0 0 0 0 0,0-1 0 0 0,-1 1 0 0 0,0 0-1 0 0,0-1 1 0 0,0 1 0 0 0,0-1 0 0 0,0 0 0 0 0,-1 0 0 0 0,0 0 0 0 0,0 0 0 0 0,0-6-1 0 0,1-22 43 0 0,-2 33-123 0 0,7 20-307 0 0,-2-2 408 0 0,-1-4 13 0 0,1 0 0 0 0,10 21 0 0 0,-13-31-37 0 0,0 0 0 0 0,0 0 0 0 0,1-1-1 0 0,-1 1 1 0 0,1-1 0 0 0,0 0 0 0 0,0 0 0 0 0,1 0 0 0 0,-1 0-1 0 0,0 0 1 0 0,1-1 0 0 0,0 1 0 0 0,5 2 0 0 0,-8-5-33 0 0,1 1 1 0 0,0 0-1 0 0,-1-1 1 0 0,1 1-1 0 0,0-1 1 0 0,-1 0-1 0 0,1 1 1 0 0,0-1-1 0 0,0 0 1 0 0,-1 0-1 0 0,1 0 1 0 0,0 0-1 0 0,-1 0 1 0 0,1-1-1 0 0,0 1 1 0 0,0 0-1 0 0,-1-1 1 0 0,1 1-1 0 0,0-1 1 0 0,-1 0 0 0 0,1 0-1 0 0,-1 1 1 0 0,1-1-1 0 0,-1 0 1 0 0,1 0-1 0 0,-1 0 1 0 0,0-1-1 0 0,1 1 1 0 0,-1 0-1 0 0,0 0 1 0 0,0-1-1 0 0,0 1 1 0 0,2-4-1 0 0,2-4-28 0 0,0 0 0 0 0,-1 0 0 0 0,0-1 0 0 0,4-16 0 0 0,-4 14 65 0 0,4-14 35 0 0,-2 7-12 0 0,1 1-1 0 0,9-20 1 0 0,-13 32-33 0 0,0 0-1 0 0,1 1 1 0 0,0-1 0 0 0,0 1 0 0 0,1 0-1 0 0,-1 0 1 0 0,1 0 0 0 0,0 0-1 0 0,11-7 1 0 0,-9 8 49 0 0,0 0 0 0 0,1 1 0 0 0,-1-1-1 0 0,1 1 1 0 0,0 1 0 0 0,0-1 0 0 0,0 1-1 0 0,0 1 1 0 0,0-1 0 0 0,1 2 0 0 0,-1-1-1 0 0,0 1 1 0 0,0 0 0 0 0,1 1 0 0 0,-1 0 0 0 0,16 3-1 0 0,-19-2-4 0 0,0-1 0 0 0,0 1 0 0 0,0 0-1 0 0,0 0 1 0 0,0 0 0 0 0,-1 1-1 0 0,1 0 1 0 0,-1 0 0 0 0,0 0 0 0 0,0 0-1 0 0,0 1 1 0 0,0-1 0 0 0,-1 1 0 0 0,1 0-1 0 0,-1 0 1 0 0,0 0 0 0 0,0 1-1 0 0,0-1 1 0 0,-1 1 0 0 0,0 0 0 0 0,0-1-1 0 0,0 1 1 0 0,0 0 0 0 0,-1 0 0 0 0,1 0-1 0 0,-1 1 1 0 0,0 8 0 0 0,0-8-2 0 0,-1 0 1 0 0,0 0 0 0 0,-1 0 0 0 0,1-1-1 0 0,-1 1 1 0 0,0 0 0 0 0,0 0-1 0 0,-1 0 1 0 0,0-1 0 0 0,-3 8 0 0 0,3-9-15 0 0,0 0 0 0 0,-1 0 0 0 0,0-1 0 0 0,0 1 1 0 0,0 0-1 0 0,0-1 0 0 0,0 0 0 0 0,-1 0 0 0 0,1 0 1 0 0,-1 0-1 0 0,0 0 0 0 0,0-1 0 0 0,-6 3 0 0 0,4-2-39 0 0,0-1 0 0 0,-1 1 0 0 0,1-1 0 0 0,-1-1 0 0 0,1 1 1 0 0,-1-1-1 0 0,1-1 0 0 0,-1 1 0 0 0,0-1 0 0 0,-10-1 0 0 0,13 1-168 0 0,0 0 0 0 0,0-1 1 0 0,0 0-1 0 0,0 0 1 0 0,0 0-1 0 0,1-1 0 0 0,-1 1 1 0 0,0-1-1 0 0,1 0 1 0 0,0 0-1 0 0,-1 0 0 0 0,1 0 1 0 0,0 0-1 0 0,0-1 0 0 0,0 0 1 0 0,0 0-1 0 0,0 1 1 0 0,-4-7-1 0 0,7 7-141 0 0,-1 1-1 0 0,0 0 1 0 0,1-1 0 0 0,-1 1-1 0 0,1 0 1 0 0,-1-1 0 0 0,1 1-1 0 0,0 0 1 0 0,0-1 0 0 0,-1 1-1 0 0,1-1 1 0 0,0 1 0 0 0,1-3-1 0 0,0-8-5451 0 0,3-5-1246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82 7989 0 0,'0'0'11823'0'0,"-10"16"-11332"0"0,-29 57-140 0 0,37-70-334 0 0,0 1 0 0 0,1 0 0 0 0,-1 0-1 0 0,1 0 1 0 0,0 0 0 0 0,0 1 0 0 0,0-1 0 0 0,0 0 0 0 0,1 0 0 0 0,0 1 0 0 0,0-1 0 0 0,0 0 0 0 0,0 0-1 0 0,1 1 1 0 0,0-1 0 0 0,0 0 0 0 0,0 0 0 0 0,0 0 0 0 0,0 0 0 0 0,1 0 0 0 0,0 0 0 0 0,3 6 0 0 0,-2-5-6 0 0,1 0 1 0 0,0 0 0 0 0,0-1-1 0 0,0 1 1 0 0,0-1-1 0 0,1 0 1 0 0,-1 0 0 0 0,1 0-1 0 0,0-1 1 0 0,1 1 0 0 0,-1-1-1 0 0,0 0 1 0 0,1-1-1 0 0,0 0 1 0 0,-1 1 0 0 0,1-2-1 0 0,0 1 1 0 0,0-1 0 0 0,0 0-1 0 0,0 0 1 0 0,8 0 0 0 0,-5-1 2 0 0,0 0 0 0 0,0 0 1 0 0,0-1-1 0 0,0-1 0 0 0,0 1 1 0 0,0-1-1 0 0,-1-1 0 0 0,1 1 1 0 0,-1-1-1 0 0,0-1 1 0 0,0 0-1 0 0,0 0 0 0 0,0-1 1 0 0,7-5-1 0 0,-9 5 28 0 0,0 0 1 0 0,0 0-1 0 0,-1-1 1 0 0,0 0-1 0 0,0 0 0 0 0,0-1 1 0 0,-1 1-1 0 0,0-1 1 0 0,0 0-1 0 0,0 0 1 0 0,-1 0-1 0 0,4-14 0 0 0,1 33-74 0 0,-4-6 47 0 0,0 0 1 0 0,1 0-1 0 0,-1 0 1 0 0,1-1 0 0 0,0 1-1 0 0,0-1 1 0 0,1-1-1 0 0,-1 1 1 0 0,1-1-1 0 0,0 0 1 0 0,7 4-1 0 0,5 1 19 0 0,1 0 0 0 0,32 10-1 0 0,-30-13 9 0 0,1-1 1 0 0,-1-1-1 0 0,1 0 0 0 0,-1-2 1 0 0,34-1-1 0 0,-53-1-33 0 0,1 0 1 0 0,0 0-1 0 0,-1 0 0 0 0,1-1 1 0 0,0 1-1 0 0,0-1 0 0 0,-1 1 0 0 0,1-1 1 0 0,-1 0-1 0 0,1 0 0 0 0,-1 0 1 0 0,5-3-1 0 0,-5 2-1 0 0,-1 1 1 0 0,1-1-1 0 0,-1 1 0 0 0,0-1 0 0 0,0 1 1 0 0,1-1-1 0 0,-1 0 0 0 0,0 0 1 0 0,-1 1-1 0 0,1-1 0 0 0,0 0 0 0 0,0 0 1 0 0,-1 0-1 0 0,1 0 0 0 0,-1 0 1 0 0,0 0-1 0 0,1-4 0 0 0,-1 2-23 0 0,-1 0-1 0 0,1 0 1 0 0,-1 0-1 0 0,0 0 1 0 0,0 0 0 0 0,0 0-1 0 0,-1 0 1 0 0,1 0-1 0 0,-1 0 1 0 0,0 1 0 0 0,0-1-1 0 0,0 1 1 0 0,-1-1-1 0 0,-3-3 1 0 0,-7-9-458 0 0,-24-21 0 0 0,25 25 102 0 0,-5-3-393 0 0,6 4 102 0 0,-1 0 0 0 0,-14-20 1 0 0,22 26-246 0 0,1 0 1 0 0,0-1-1 0 0,-4-9 1 0 0,5 10-607 0 0,0-1 0 0 0,1 0 1 0 0,-1 0-1 0 0,0-9 0 0 0,1-14-5844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8537 0 0,'0'0'8831'0'0,"13"17"-7409"0"0,44 59-300 0 0,-38-50-662 0 0,-2 2-1 0 0,-1 0 1 0 0,-1 0-1 0 0,20 54 0 0 0,-25-52-414 0 0,-1 0 0 0 0,-2 0 0 0 0,-1 1 0 0 0,4 56-1 0 0,-7-78-167 0 0,3-11 89 0 0,6-15 44 0 0,-9 13-32 0 0,30-47-138 0 0,69-93 249 0 0,-98 139-95 0 0,17-18 120 0 0,-20 22-100 0 0,0 0 0 0 0,0 0 0 0 0,0 0 0 0 0,0 0 0 0 0,0 0 0 0 0,0 1 0 0 0,0-1 0 0 0,0 0 0 0 0,0 1 0 0 0,0-1-1 0 0,0 1 1 0 0,1-1 0 0 0,-1 1 0 0 0,0 0 0 0 0,0-1 0 0 0,1 1 0 0 0,-1 0 0 0 0,2 0 0 0 0,-1 1-15 0 0,-1 0 1 0 0,1 1-1 0 0,-1-1 0 0 0,0 0 0 0 0,0 1 0 0 0,0-1 1 0 0,0 1-1 0 0,0-1 0 0 0,0 1 0 0 0,0 0 1 0 0,0-1-1 0 0,0 1 0 0 0,-1 0 0 0 0,1 0 1 0 0,0 3-1 0 0,1 0 8 0 0,10 30-146 0 0,30 55-1 0 0,-35-78-145 0 0,1 0-1 0 0,0-1 0 0 0,0 0 0 0 0,1 0 0 0 0,0-1 0 0 0,1 0 0 0 0,21 15 0 0 0,-21-17-410 0 0,1-2-1 0 0,0 1 0 0 0,0-1 1 0 0,0-1-1 0 0,1 0 0 0 0,0-1 1 0 0,0 0-1 0 0,0 0 1 0 0,16 1-1 0 0,-20-4 21 0 0,1 0 0 0 0,0-1 0 0 0,0 0 1 0 0,0 0-1 0 0,-1-1 0 0 0,1 0 0 0 0,0 0 0 0 0,-1-1 1 0 0,1-1-1 0 0,-1 1 0 0 0,0-1 0 0 0,0-1 0 0 0,0 1 0 0 0,10-7 1 0 0,-9 4 1059 0 0,1-1 0 0 0,-1 0 0 0 0,0-1-1 0 0,-1 0 1 0 0,14-16 0 0 0,-19 20 477 0 0,1-1 0 0 0,-1 0 0 0 0,0 0 0 0 0,0 0 0 0 0,0-1 0 0 0,-1 1 0 0 0,0-1 0 0 0,0 1 0 0 0,0-1 0 0 0,-1 0 0 0 0,0 0-1 0 0,0 1 1 0 0,0-8 0 0 0,-1 13-818 0 0,0 0 0 0 0,0 0 0 0 0,0-1 0 0 0,0 1-1 0 0,0 0 1 0 0,0 0 0 0 0,0 0 0 0 0,0-1 0 0 0,0 1 0 0 0,0 0-1 0 0,0 0 1 0 0,0 0 0 0 0,0 0 0 0 0,0 0 0 0 0,0-1 0 0 0,-1 1-1 0 0,1 0 1 0 0,0 0 0 0 0,0 0 0 0 0,0 0 0 0 0,0 0 0 0 0,0 0-1 0 0,0-1 1 0 0,-1 1 0 0 0,1 0 0 0 0,0 0 0 0 0,0 0 0 0 0,0 0-1 0 0,0 0 1 0 0,-1 0 0 0 0,1 0 0 0 0,0 0 0 0 0,0 0-1 0 0,0 0 1 0 0,0 0 0 0 0,-1 0 0 0 0,1 0 0 0 0,0 0 0 0 0,0 0-1 0 0,0 0 1 0 0,0 0 0 0 0,-1 0 0 0 0,1 0 0 0 0,0 0 0 0 0,0 0-1 0 0,0 0 1 0 0,0 0 0 0 0,-1 0 0 0 0,1 0 0 0 0,0 0 0 0 0,0 0-1 0 0,0 1 1 0 0,0-1 0 0 0,0 0 0 0 0,-1 0 0 0 0,1 0 0 0 0,0 0-1 0 0,0 0 1 0 0,0 0 0 0 0,0 1 0 0 0,0-1 0 0 0,0 0 0 0 0,-9 9 423 0 0,7-6-424 0 0,1 0-1 0 0,0 0 0 0 0,0 0 1 0 0,0 0-1 0 0,0 0 0 0 0,0 0 1 0 0,1 0-1 0 0,-1 0 1 0 0,1 0-1 0 0,0 0 0 0 0,0 0 1 0 0,0 0-1 0 0,0 0 0 0 0,1 1 1 0 0,1 4-1 0 0,-1-3-15 0 0,1-1 1 0 0,0 1-1 0 0,0-1 0 0 0,1 0 0 0 0,-1 0 0 0 0,1 0 0 0 0,0 0 1 0 0,0-1-1 0 0,6 6 0 0 0,1 0-1 0 0,0-1 0 0 0,0 0 0 0 0,1-1 1 0 0,1 0-1 0 0,-1-1 0 0 0,22 8 0 0 0,-10-6 10 0 0,1 0 0 0 0,0-2 0 0 0,0-1-1 0 0,1-1 1 0 0,-1-1 0 0 0,1-1 0 0 0,0-1-1 0 0,24-2 1 0 0,-42 0 6 0 0,0 0-1 0 0,-1 0 1 0 0,1 0-1 0 0,0-1 1 0 0,-1 0-1 0 0,0 0 1 0 0,1-1 0 0 0,-1 1-1 0 0,0-1 1 0 0,8-6-1 0 0,-10 6 24 0 0,-1 0-1 0 0,0 1 0 0 0,0-1 1 0 0,0 0-1 0 0,-1-1 0 0 0,1 1 1 0 0,-1 0-1 0 0,1-1 0 0 0,-1 1 1 0 0,0-1-1 0 0,-1 0 0 0 0,1 0 1 0 0,-1 0-1 0 0,1 0 0 0 0,-1 0 1 0 0,0 0-1 0 0,-1 0 0 0 0,1-5 0 0 0,0 2-36 0 0,-1-1-1 0 0,0 1 1 0 0,-1-1-1 0 0,0 1 1 0 0,0-1-1 0 0,-1 1 0 0 0,0-1 1 0 0,0 1-1 0 0,-4-9 1 0 0,1 5-22 0 0,-1 0 0 0 0,0 0 1 0 0,-1 1-1 0 0,0 0 1 0 0,-10-12-1 0 0,1 6-91 0 0,0 1-1 0 0,-1 0 0 0 0,0 1 1 0 0,-1 1-1 0 0,-1 0 1 0 0,-19-9-1 0 0,18 12-199 0 0,-1 1 0 0 0,1 2 0 0 0,-1 0 0 0 0,0 1 0 0 0,-1 1 0 0 0,-32-4 0 0 0,-41 2-2334 0 0,-4 6-3602 0 0,92 1 5566 0 0,-75 0-7158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29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335 592 2540 0 0,'0'0'8272'0'0,"1"-14"-7224"0"0,3-42-36 0 0,-4 54-935 0 0,0 1 1 0 0,0-1-1 0 0,0 0 1 0 0,0 1-1 0 0,0-1 1 0 0,-1 1-1 0 0,1-1 1 0 0,0 1-1 0 0,-1-1 1 0 0,0 1-1 0 0,1-1 1 0 0,-1 1-1 0 0,0 0 0 0 0,1-1 1 0 0,-1 1-1 0 0,0 0 1 0 0,0 0-1 0 0,0-1 1 0 0,0 1-1 0 0,0 0 1 0 0,-1 0-1 0 0,1 0 1 0 0,0 0-1 0 0,0 0 1 0 0,-1 1-1 0 0,-1-2 1 0 0,0 1 123 0 0,-1-1 1 0 0,0 1 0 0 0,0 0 0 0 0,0 1 0 0 0,0-1-1 0 0,-7 0 1 0 0,9 1-135 0 0,-4 1 61 0 0,-1-1 0 0 0,1 1 0 0 0,0 0 0 0 0,-1 0 0 0 0,1 1 0 0 0,0 0 0 0 0,0 0 0 0 0,0 0 0 0 0,0 1 0 0 0,1 0 0 0 0,-1 0 0 0 0,-6 5 0 0 0,-5 5 116 0 0,1-1 0 0 0,-23 24 0 0 0,23-19-94 0 0,0 0-1 0 0,1 1 1 0 0,-20 33 0 0 0,29-40-130 0 0,0 0 1 0 0,0 0 0 0 0,1 1 0 0 0,1-1 0 0 0,0 1 0 0 0,1 0 0 0 0,0 0 0 0 0,-2 21 0 0 0,4-29-21 0 0,1-1 1 0 0,0 1-1 0 0,0 0 1 0 0,0 0-1 0 0,0 0 1 0 0,1-1-1 0 0,0 1 1 0 0,0 0-1 0 0,0-1 1 0 0,0 1-1 0 0,0 0 1 0 0,1-1-1 0 0,-1 1 1 0 0,1-1-1 0 0,0 0 1 0 0,4 6-1 0 0,-3-7 4 0 0,-1 1 0 0 0,1-1 0 0 0,0 0 0 0 0,0 0 0 0 0,0 0-1 0 0,1 0 1 0 0,-1-1 0 0 0,0 1 0 0 0,1-1 0 0 0,-1 0-1 0 0,1 0 1 0 0,-1 0 0 0 0,1 0 0 0 0,-1-1 0 0 0,1 1-1 0 0,0-1 1 0 0,5 0 0 0 0,-3-1 14 0 0,0 0 0 0 0,0 0-1 0 0,0 0 1 0 0,0-1 0 0 0,-1 1 0 0 0,1-2 0 0 0,0 1-1 0 0,-1 0 1 0 0,1-1 0 0 0,-1 0 0 0 0,0-1-1 0 0,0 1 1 0 0,0-1 0 0 0,-1 0 0 0 0,1 0 0 0 0,7-9-1 0 0,-1-1 19 0 0,0 0-1 0 0,-1 0 0 0 0,0-1 1 0 0,12-28-1 0 0,-7 7 12 0 0,-1-1 1 0 0,-2-1 0 0 0,-2 0-1 0 0,-1 0 1 0 0,6-71-1 0 0,-6-199 513 0 0,-9 233-158 0 0,0 18 816 0 0,0 153-1271 0 0,15 102-1 0 0,-10-163-168 0 0,1 0-1 0 0,2-1 0 0 0,1 0 0 0 0,2 0 1 0 0,1-1-1 0 0,24 44 0 0 0,-29-63-167 0 0,1-1-1 0 0,1 0 0 0 0,0-1 1 0 0,1 0-1 0 0,0 0 1 0 0,18 15-1 0 0,-22-22-189 0 0,-1-1 0 0 0,1 1 0 0 0,0-2 0 0 0,0 1 0 0 0,0-1-1 0 0,1 0 1 0 0,-1 0 0 0 0,1 0 0 0 0,0-1 0 0 0,0 0 0 0 0,-1-1 0 0 0,1 0 0 0 0,0 0 0 0 0,1 0 0 0 0,-1-1 0 0 0,9 0-1 0 0,-14 0 139 0 0,0 0 0 0 0,1-1 0 0 0,-1 1 0 0 0,1-1-1 0 0,-1 0 1 0 0,0 1 0 0 0,0-1 0 0 0,5-2 0 0 0,22-20-3720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1 331 3452 0 0,'0'0'14510'0'0,"2"-4"-14098"0"0,-2 3-397 0 0,0 1 1 0 0,0-1-1 0 0,0 1 0 0 0,0-1 1 0 0,1 1-1 0 0,-1-1 1 0 0,0 1-1 0 0,1-1 0 0 0,-1 1 1 0 0,0 0-1 0 0,1-1 1 0 0,-1 1-1 0 0,0-1 0 0 0,1 1 1 0 0,-1 0-1 0 0,1-1 1 0 0,-1 1-1 0 0,1 0 0 0 0,-1 0 1 0 0,1-1-1 0 0,-1 1 1 0 0,1 0-1 0 0,-1 0 1 0 0,1 0-1 0 0,-1-1 0 0 0,1 1 1 0 0,-1 0-1 0 0,1 0 1 0 0,1 1 22 0 0,-1 0 1 0 0,1 0 0 0 0,-1-1-1 0 0,0 1 1 0 0,1 0 0 0 0,-1 0-1 0 0,0 1 1 0 0,0-1 0 0 0,1 1-1 0 0,10 10 140 0 0,-8-8-109 0 0,0 0 1 0 0,1-1-1 0 0,-1 0 0 0 0,1 0 0 0 0,0 0 0 0 0,-1 0 1 0 0,1-1-1 0 0,1 0 0 0 0,-1 0 0 0 0,0 0 0 0 0,0-1 0 0 0,1 1 1 0 0,-1-1-1 0 0,1 0 0 0 0,-1-1 0 0 0,1 0 0 0 0,-1 0 1 0 0,11-1-1 0 0,-14 1-51 0 0,0-1 1 0 0,-1 0-1 0 0,1 1 0 0 0,0-1 1 0 0,-1 0-1 0 0,1 0 0 0 0,-1 0 1 0 0,1 0-1 0 0,-1 0 0 0 0,0 0 1 0 0,0 0-1 0 0,1-1 0 0 0,-1 1 1 0 0,0-1-1 0 0,0 1 0 0 0,0 0 1 0 0,0-1-1 0 0,0 0 0 0 0,-1 1 1 0 0,1-1-1 0 0,0 1 0 0 0,-1-1 1 0 0,1 0-1 0 0,-1 0 1 0 0,0 1-1 0 0,1-1 0 0 0,-1 0 1 0 0,0-2-1 0 0,0 0-26 0 0,1 0 1 0 0,-1 0 0 0 0,-1 0-1 0 0,1 0 1 0 0,0 0-1 0 0,-1 1 1 0 0,0-1-1 0 0,0 0 1 0 0,0 0-1 0 0,0 0 1 0 0,-4-5 0 0 0,-17-19-577 0 0,15 20 186 0 0,0 1 1 0 0,-8-14-1 0 0,14 18 258 0 0,0 1 0 0 0,0 0 0 0 0,0 0 1 0 0,0-1-1 0 0,0 1 0 0 0,0 0 0 0 0,1-1 0 0 0,-1 1 1 0 0,1 0-1 0 0,0-1 0 0 0,-1 1 0 0 0,1-1 0 0 0,0 1 1 0 0,0-1-1 0 0,1-2 0 0 0,0 2 58 0 0,0 1 1 0 0,0 0-1 0 0,0 0 1 0 0,1 0-1 0 0,-1 0 1 0 0,0 0-1 0 0,1 0 0 0 0,0 1 1 0 0,-1-1-1 0 0,1 0 1 0 0,0 1-1 0 0,0-1 1 0 0,0 1-1 0 0,0 0 1 0 0,0-1-1 0 0,0 1 1 0 0,3-1-1 0 0,4-2 35 0 0,0 0 0 0 0,16-4 1 0 0,-15 5 205 0 0,1 1 0 0 0,-1 1 1 0 0,1 0-1 0 0,-1 0 0 0 0,0 1 0 0 0,1 0 1 0 0,-1 1-1 0 0,1 0 0 0 0,-1 1 1 0 0,0 0-1 0 0,1 1 0 0 0,-1 0 0 0 0,0 0 1 0 0,-1 1-1 0 0,1 1 0 0 0,10 6 1 0 0,-13-7-75 0 0,0 0-1 0 0,-1 1 1 0 0,1 0 0 0 0,-1 0 0 0 0,-1 0 0 0 0,1 1 0 0 0,-1 0 0 0 0,0 0 0 0 0,0 0 0 0 0,-1 1 0 0 0,0 0 0 0 0,0-1 0 0 0,0 2 0 0 0,-1-1-1 0 0,0 0 1 0 0,0 1 0 0 0,-1-1 0 0 0,0 1 0 0 0,0 0 0 0 0,-1-1 0 0 0,0 1 0 0 0,0 8 0 0 0,-1-11 0 0 0,0 15 58 0 0,0-20-130 0 0,0 1 1 0 0,0-1 0 0 0,0 1-1 0 0,0-1 1 0 0,0 1-1 0 0,0-1 1 0 0,0 1-1 0 0,0-1 1 0 0,0 1-1 0 0,0-1 1 0 0,-1 0-1 0 0,1 1 1 0 0,0-1-1 0 0,0 1 1 0 0,0-1 0 0 0,-1 1-1 0 0,1-1 1 0 0,0 0-1 0 0,0 1 1 0 0,-1-1-1 0 0,1 0 1 0 0,0 1-1 0 0,-1-1 1 0 0,1 0-1 0 0,0 1 1 0 0,-1-1-1 0 0,1 0 1 0 0,-1 1 0 0 0,0-2 15 0 0,0 0 0 0 0,0 0 0 0 0,0 0 0 0 0,0 0 0 0 0,0 0 0 0 0,1 0 0 0 0,-1 0 0 0 0,0 0 0 0 0,1 0 0 0 0,-1 0 0 0 0,1 0 0 0 0,-2-2 0 0 0,2 3-25 0 0,-3-10-17 0 0,-1 1 1 0 0,1-1-1 0 0,1 0 1 0 0,0 0-1 0 0,-1-12 1 0 0,0-52-94 0 0,3 71 93 0 0,19 3-308 0 0,3 7 1144 0 0,-25-19-855 0 0,-1 0-1 0 0,2 0 1 0 0,0 0-1 0 0,0 0 1 0 0,1-1-1 0 0,1 1 1 0 0,1-21-1 0 0,0 3 19 0 0,-1 28 9 0 0,0 0 0 0 0,0 0 0 0 0,0 1 0 0 0,0-1 0 0 0,1 0 0 0 0,-1 0 0 0 0,0 1 0 0 0,1-1 0 0 0,-1 0 0 0 0,1 0 0 0 0,0 1 0 0 0,0-1 0 0 0,0 1 0 0 0,-1-1 0 0 0,1 1 0 0 0,1-1 0 0 0,-1 1 0 0 0,0-1 0 0 0,0 1 0 0 0,0 0 0 0 0,1 0 0 0 0,-1-1 0 0 0,1 1 0 0 0,-1 0 0 0 0,1 1 0 0 0,-1-1 0 0 0,1 0 0 0 0,0 0-1 0 0,-1 0 1 0 0,1 1 0 0 0,0-1 0 0 0,-1 1 0 0 0,1 0 0 0 0,2-1 0 0 0,0 1 18 0 0,0 0 0 0 0,0 0 0 0 0,-1 0-1 0 0,1 0 1 0 0,0 1 0 0 0,-1-1-1 0 0,1 1 1 0 0,0 0 0 0 0,-1 0 0 0 0,1 1-1 0 0,-1-1 1 0 0,1 1 0 0 0,-1-1-1 0 0,0 1 1 0 0,0 0 0 0 0,3 3 0 0 0,15 15 62 0 0,-1 1 1 0 0,-2 0 0 0 0,0 1 0 0 0,-1 2 0 0 0,22 40-1 0 0,-34-54-133 0 0,0 0-1 0 0,0 1 0 0 0,-1 0 1 0 0,0 0-1 0 0,-1 0 0 0 0,-1 1 1 0 0,3 13-1 0 0,-3 22-4737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0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4636 0 0,'0'0'8765'0'0,"14"-7"-7241"0"0,49-23 10 0 0,-61 29-1463 0 0,-1 0 0 0 0,1 0 0 0 0,0 1 1 0 0,0-1-1 0 0,0 0 0 0 0,0 1 0 0 0,0 0 0 0 0,0-1 0 0 0,0 1 1 0 0,0 0-1 0 0,0 0 0 0 0,0 0 0 0 0,0 0 0 0 0,0 0 1 0 0,0 1-1 0 0,0-1 0 0 0,0 1 0 0 0,0-1 0 0 0,-1 1 0 0 0,1 0 1 0 0,0-1-1 0 0,0 1 0 0 0,0 0 0 0 0,-1 0 0 0 0,1 0 1 0 0,0 1-1 0 0,-1-1 0 0 0,3 2 0 0 0,0 1 86 0 0,3 2 12 0 0,0 1 0 0 0,-1-1 0 0 0,0 1 1 0 0,0 1-1 0 0,0-1 0 0 0,-1 1 0 0 0,0 0 0 0 0,-1 0 0 0 0,0 1 0 0 0,0-1 0 0 0,-1 1 0 0 0,3 11 0 0 0,2 13 9 0 0,-2 0 0 0 0,3 35 0 0 0,-7-46-161 0 0,1 8 4 0 0,18 237-3944 0 0,-21-263 3391 0 0,0 0 1 0 0,0 0 0 0 0,-1 0-1 0 0,1 0 1 0 0,-1 1-1 0 0,-3 5 1 0 0,4-8 29 0 0,-1 0 1 0 0,0-1 0 0 0,0 1 0 0 0,0-1 0 0 0,0 1 0 0 0,0-1 0 0 0,0 1-1 0 0,0-1 1 0 0,0 0 0 0 0,-1 0 0 0 0,-1 2 0 0 0,-18 6-6100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12405 0 0,'0'0'3077'0'0,"14"-9"-2227"0"0,2-2-511 0 0,-3 1 22 0 0,2 1 0 0 0,-1 1-1 0 0,1 0 1 0 0,21-8-1 0 0,25-4-361 0 0,0 3-1 0 0,1 3 0 0 0,84-9 1 0 0,-120 20-2143 0 0,37 3 1 0 0,-31 0-2213 0 0,-3 0-609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10225 0 0,'0'0'11224'0'0,"-7"15"-10775"0"0,4-7-385 0 0,-4 9 51 0 0,0-1 0 0 0,1 1 0 0 0,1 0 0 0 0,-5 33 0 0 0,5 0-24 0 0,2 0-1 0 0,2 1 0 0 0,2-1 0 0 0,3 1 1 0 0,19 95-1 0 0,-20-125-98 0 0,-2-17-3 0 0,-1 0 1 0 0,1 0 0 0 0,-1 0 0 0 0,1 0-1 0 0,1 0 1 0 0,-1 0 0 0 0,1 0 0 0 0,-1 0-1 0 0,4 4 1 0 0,-5-8 13 0 0,0 0-1 0 0,0 0 0 0 0,1 0 1 0 0,-1 0-1 0 0,0 0 1 0 0,0 0-1 0 0,1 0 0 0 0,-1 0 1 0 0,0 0-1 0 0,0 0 1 0 0,0 0-1 0 0,1-1 0 0 0,-1 1 1 0 0,0 0-1 0 0,0 0 1 0 0,1 0-1 0 0,-1 0 1 0 0,0 0-1 0 0,0 0 0 0 0,0-1 1 0 0,0 1-1 0 0,1 0 1 0 0,-1 0-1 0 0,0 0 0 0 0,0 0 1 0 0,0-1-1 0 0,0 1 1 0 0,0 0-1 0 0,1 0 1 0 0,-1-1-1 0 0,0 1 0 0 0,0 0 1 0 0,0 0-1 0 0,0 0 1 0 0,0-1-1 0 0,0 1 0 0 0,0-1 1 0 0,6-12 89 0 0,-6 12-85 0 0,26-60-39 0 0,3 2-1 0 0,46-72 1 0 0,-70 123 57 0 0,0 1 0 0 0,1 0 0 0 0,0 0 1 0 0,0 0-1 0 0,1 1 0 0 0,10-9 0 0 0,-15 14-18 0 0,0-1 0 0 0,0 1 0 0 0,0-1 1 0 0,0 1-1 0 0,1 0 0 0 0,-1 0 0 0 0,0 0 1 0 0,1 0-1 0 0,-1 1 0 0 0,0-1 0 0 0,1 0 1 0 0,-1 1-1 0 0,1 0 0 0 0,-1 0 0 0 0,1-1 0 0 0,-1 2 1 0 0,1-1-1 0 0,-1 0 0 0 0,1 0 0 0 0,-1 1 1 0 0,1-1-1 0 0,-1 1 0 0 0,0 0 0 0 0,1 0 1 0 0,-1 0-1 0 0,0 0 0 0 0,0 0 0 0 0,3 2 0 0 0,11 10 6 0 0,-1 0-1 0 0,-1 2 1 0 0,0-1-1 0 0,13 21 1 0 0,-10-15-104 0 0,33 34 1 0 0,-38-45-93 0 0,0 0 0 0 0,0-1 1 0 0,0-1-1 0 0,1 0 0 0 0,0 0 0 0 0,1-1 0 0 0,-1-1 1 0 0,1-1-1 0 0,0 0 0 0 0,0 0 0 0 0,1-2 1 0 0,-1 0-1 0 0,1 0 0 0 0,18-1 0 0 0,-13-1-16 0 0,0-1-1 0 0,0-1 0 0 0,0-1 1 0 0,-1 0-1 0 0,1-2 0 0 0,-1 0 1 0 0,0-1-1 0 0,-1-1 0 0 0,1-1 1 0 0,17-10-1 0 0,-24 11 161 0 0,-1-1 1 0 0,0 0-1 0 0,0 0 0 0 0,-1-1 0 0 0,0-1 1 0 0,-1 0-1 0 0,9-11 0 0 0,-12 13 59 0 0,-1 1-1 0 0,0-1 1 0 0,0-1-1 0 0,-1 1 1 0 0,0-1 0 0 0,-1 1-1 0 0,0-1 1 0 0,0 0-1 0 0,-1-1 1 0 0,3-17-1 0 0,-4 18 83 0 0,-1-1-1 0 0,0 1 1 0 0,0 0 0 0 0,-1-1-1 0 0,0 1 1 0 0,0 0-1 0 0,-1 0 1 0 0,-6-17-1 0 0,5 20-20 0 0,0 1 0 0 0,1-1 0 0 0,-2 1-1 0 0,1 0 1 0 0,-1 0 0 0 0,1 1-1 0 0,-1-1 1 0 0,-1 1 0 0 0,1 0 0 0 0,-1 0-1 0 0,1 0 1 0 0,-1 1 0 0 0,0-1-1 0 0,-10-4 1 0 0,7 4 20 0 0,-1 1 0 0 0,0 0 0 0 0,0 0 0 0 0,0 1 0 0 0,0 0 0 0 0,-1 0 0 0 0,1 1 0 0 0,0 1-1 0 0,-1-1 1 0 0,1 2 0 0 0,-11 0 0 0 0,12 0-60 0 0,1 0 0 0 0,-1 1 1 0 0,0 0-1 0 0,1 0 0 0 0,-1 1 0 0 0,1-1 0 0 0,0 2 0 0 0,0-1 0 0 0,0 1 1 0 0,0 0-1 0 0,1 0 0 0 0,0 1 0 0 0,-9 8 0 0 0,11-9-55 0 0,1 0 0 0 0,0 0 0 0 0,0 1-1 0 0,0 0 1 0 0,0-1 0 0 0,0 1 0 0 0,1 0 0 0 0,0 0-1 0 0,0 1 1 0 0,1-1 0 0 0,-1 0 0 0 0,1 1 0 0 0,0-1 0 0 0,1 0-1 0 0,-1 1 1 0 0,1-1 0 0 0,0 1 0 0 0,0-1 0 0 0,1 1-1 0 0,0-1 1 0 0,0 1 0 0 0,0-1 0 0 0,0 0 0 0 0,4 8 0 0 0,-1-3-184 0 0,0 0 1 0 0,1 0-1 0 0,1-1 1 0 0,-1 0-1 0 0,1 0 1 0 0,1 0 0 0 0,-1-1-1 0 0,1 0 1 0 0,1 0-1 0 0,0-1 1 0 0,14 11-1 0 0,-15-13-343 0 0,1 0 0 0 0,0-1 0 0 0,0 0 0 0 0,1 0 0 0 0,-1-1 0 0 0,17 5 0 0 0,-16-6-1156 0 0,0-1 1 0 0,0 0 0 0 0,0 0 0 0 0,11-1 0 0 0,14-4-4432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2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9109 0 0,'0'0'10741'0'0,"6"3"-10521"0"0,-1-1-179 0 0,-2-1-27 0 0,-1 0 0 0 0,1-1-1 0 0,-1 1 1 0 0,0 0 0 0 0,0 1 0 0 0,1-1-1 0 0,-1 0 1 0 0,0 1 0 0 0,0-1 0 0 0,0 1 0 0 0,-1 0-1 0 0,1-1 1 0 0,0 1 0 0 0,-1 0 0 0 0,1 0-1 0 0,2 5 1 0 0,-2-3-7 0 0,0 0 0 0 0,1 0 0 0 0,-1 0-1 0 0,1 0 1 0 0,0 0 0 0 0,0 0 0 0 0,1 0 0 0 0,-1-1-1 0 0,1 0 1 0 0,0 0 0 0 0,-1 0 0 0 0,1 0 0 0 0,1 0-1 0 0,-1-1 1 0 0,0 0 0 0 0,1 0 0 0 0,-1 0-1 0 0,1 0 1 0 0,-1-1 0 0 0,10 2 0 0 0,-5-2-113 0 0,0 0-1 0 0,1-1 1 0 0,-1 0 0 0 0,1-1 0 0 0,-1 0 0 0 0,1-1-1 0 0,-1 1 1 0 0,0-2 0 0 0,15-5 0 0 0,42-19-1313 0 0,20-7 98 0 0,-74 30 1067 0 0,1 1-1 0 0,-1 0 1 0 0,1 1 0 0 0,0 0-1 0 0,15 1 1 0 0,-1 1-174 0 0,-1 1 500 0 0,-1-2-1 0 0,1 0 0 0 0,31-7 0 0 0,-51 7 42 0 0,0 0 1 0 0,0-1-1 0 0,1 0 0 0 0,-1 0 1 0 0,0-1-1 0 0,-1 0 0 0 0,1 0 0 0 0,0 0 1 0 0,-1 0-1 0 0,0-1 0 0 0,1 0 1 0 0,-2 0-1 0 0,1-1 0 0 0,0 1 0 0 0,-1-1 1 0 0,0 0-1 0 0,0 0 0 0 0,3-6 1 0 0,-5 7-35 0 0,0 1 1 0 0,0-1 0 0 0,0 1 0 0 0,-1-1 0 0 0,0 0 0 0 0,0 1 0 0 0,0-1 0 0 0,0 0 0 0 0,-1 0 0 0 0,1 0 0 0 0,-1 0-1 0 0,0 1 1 0 0,0-1 0 0 0,0 0 0 0 0,-1 0 0 0 0,1 0 0 0 0,-1 0 0 0 0,0 1 0 0 0,0-1 0 0 0,0 0 0 0 0,-1 1 0 0 0,1-1-1 0 0,-1 1 1 0 0,0-1 0 0 0,-5-5 0 0 0,3 4 12 0 0,0 0-1 0 0,-1 0 1 0 0,0 1-1 0 0,0 0 1 0 0,0 0-1 0 0,-1 0 1 0 0,1 0-1 0 0,-1 1 1 0 0,0 0-1 0 0,0 0 1 0 0,0 1-1 0 0,0 0 1 0 0,-1 0-1 0 0,-9-2 1 0 0,-3 1 198 0 0,1 0 1 0 0,-33 0-1 0 0,47 3-227 0 0,-1 0 0 0 0,1 0 0 0 0,-1 1-1 0 0,1 0 1 0 0,0-1 0 0 0,-1 1 0 0 0,1 1 0 0 0,0-1-1 0 0,0 0 1 0 0,0 1 0 0 0,0 0 0 0 0,0 0-1 0 0,0 0 1 0 0,0 1 0 0 0,0-1 0 0 0,1 1 0 0 0,-6 5-1 0 0,7-5-50 0 0,0 0 0 0 0,0 0 0 0 0,1 0 0 0 0,-1 0 0 0 0,1 1 0 0 0,-1-1 0 0 0,1 0 0 0 0,0 1 0 0 0,1-1 0 0 0,-1 1 0 0 0,0-1 0 0 0,1 1 0 0 0,0-1 0 0 0,0 1 0 0 0,0-1 0 0 0,0 1 0 0 0,0 0 0 0 0,1-1 0 0 0,0 1 0 0 0,-1-1 0 0 0,1 0 0 0 0,3 6 0 0 0,0 1-11 0 0,0 0 0 0 0,2-1 0 0 0,-1 1 0 0 0,1-1 0 0 0,0 0 1 0 0,8 8-1 0 0,7 6-99 0 0,0-2 1 0 0,1 0 0 0 0,2-1 0 0 0,0-2-1 0 0,0 0 1 0 0,2-2 0 0 0,0-1 0 0 0,1-1-1 0 0,30 12 1 0 0,-48-23-258 0 0,0 0 0 0 0,0 0 0 0 0,1-1 0 0 0,-1 0 1 0 0,0 0-1 0 0,12 0 0 0 0,-20-2 186 0 0,0 0 0 0 0,0 0 0 0 0,0 0 0 0 0,0 0 0 0 0,-1 0 1 0 0,1-1-1 0 0,0 1 0 0 0,0 0 0 0 0,0 0 0 0 0,-1-1 0 0 0,1 1 0 0 0,0 0 0 0 0,0-1 1 0 0,-1 1-1 0 0,1-1 0 0 0,1 0 0 0 0,3-10-4874 0 0,-4-4-1235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2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10225 0 0,'0'0'10275'0'0,"6"15"-9809"0"0,17 51-269 0 0,-17-45-175 0 0,-1 1 1 0 0,2 25-1 0 0,-4-28-315 0 0,6 26-1 0 0,-4-30-240 0 0,11 37-881 0 0,-14-47 381 0 0,0 0 0 0 0,1 0 0 0 0,0 0 0 0 0,4 5 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4272 0 0,'0'0'9265'0'0,"13"-7"-7467"0"0,43-20-511 0 0,-54 27-1228 0 0,0-1 1 0 0,0 0-1 0 0,0 0 1 0 0,0 1-1 0 0,0-1 1 0 0,0 1-1 0 0,0 0 1 0 0,0-1-1 0 0,0 1 1 0 0,0 0-1 0 0,0 0 1 0 0,0 0-1 0 0,0 1 1 0 0,0-1-1 0 0,0 0 1 0 0,0 1-1 0 0,0 0 1 0 0,0-1-1 0 0,0 1 1 0 0,0 0-1 0 0,-1 0 1 0 0,1 0-1 0 0,0 0 1 0 0,0 0-1 0 0,1 2 1 0 0,3 1 109 0 0,12 7 199 0 0,-2 1-1 0 0,0 1 0 0 0,0 0 1 0 0,20 24-1 0 0,-29-29-245 0 0,0 0-1 0 0,0 1 1 0 0,-1 0 0 0 0,0 1-1 0 0,-1-1 1 0 0,0 1 0 0 0,0 0-1 0 0,-1 1 1 0 0,-1-1 0 0 0,3 12-1 0 0,-3-9 283 0 0,-4-19 300 0 0,-2-16-475 0 0,3 11-240 0 0,-1-1 0 0 0,1 0 1 0 0,1 0-1 0 0,0 0 0 0 0,5-20 0 0 0,-4 25 24 0 0,1-1 0 0 0,0 1 0 0 0,0-1 0 0 0,0 1-1 0 0,1 0 1 0 0,0 0 0 0 0,0 1 0 0 0,1-1 0 0 0,8-8-1 0 0,-12 13 0 0 0,1 1 0 0 0,-1-1 0 0 0,1 1 0 0 0,0 0 0 0 0,-1 0-1 0 0,1-1 1 0 0,0 1 0 0 0,-1 0 0 0 0,1 1 0 0 0,0-1 0 0 0,0 0-1 0 0,0 0 1 0 0,0 1 0 0 0,0-1 0 0 0,0 1 0 0 0,0 0-1 0 0,0 0 1 0 0,0 0 0 0 0,0 0 0 0 0,0 0 0 0 0,0 0 0 0 0,0 0-1 0 0,0 0 1 0 0,0 1 0 0 0,0-1 0 0 0,0 1 0 0 0,0 0 0 0 0,0-1-1 0 0,0 1 1 0 0,0 0 0 0 0,-1 0 0 0 0,1 0 0 0 0,2 2 0 0 0,4 3 19 0 0,-1 0 1 0 0,1 0 0 0 0,-1 1 0 0 0,0 0-1 0 0,8 12 1 0 0,3 5 25 0 0,0 0 1 0 0,14 29-1 0 0,-25-41-531 0 0,-1 0-1 0 0,-1 0 1 0 0,0 1 0 0 0,-1 0-1 0 0,0 0 1 0 0,-1 0 0 0 0,2 15-1 0 0,-5-17-2757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10453 0 0,'0'0'11909'0'0,"7"16"-11618"0"0,4 13-198 0 0,26 65 91 0 0,-34-88-174 0 0,0 0 0 0 0,0 0 0 0 0,1 0-1 0 0,0-1 1 0 0,0 1 0 0 0,7 5 0 0 0,-10-9-5 0 0,0-1 1 0 0,1 1-1 0 0,-1-1 1 0 0,1 0-1 0 0,-1 0 1 0 0,1 1-1 0 0,0-1 1 0 0,-1 0-1 0 0,1-1 0 0 0,0 1 1 0 0,0 0-1 0 0,0 0 1 0 0,0-1-1 0 0,0 1 1 0 0,0-1-1 0 0,0 0 1 0 0,0 1-1 0 0,0-1 1 0 0,0 0-1 0 0,0 0 1 0 0,0 0-1 0 0,0 0 0 0 0,0-1 1 0 0,0 1-1 0 0,3-2 1 0 0,-3 1-8 0 0,0 0 1 0 0,0-1-1 0 0,0 1 1 0 0,0-1-1 0 0,0 1 1 0 0,-1-1-1 0 0,1 0 1 0 0,-1 1-1 0 0,1-1 1 0 0,-1 0-1 0 0,0 0 1 0 0,2-4-1 0 0,12-28-63 0 0,-15 32 64 0 0,17-50 6 0 0,-13 35 35 0 0,1 1-1 0 0,1 0 1 0 0,0 0 0 0 0,12-19-1 0 0,-18 34-36 0 0,1 1 0 0 0,-1-1-1 0 0,0 1 1 0 0,1 0 0 0 0,-1-1 0 0 0,0 1-1 0 0,1 0 1 0 0,-1-1 0 0 0,1 1 0 0 0,-1 0-1 0 0,0-1 1 0 0,1 1 0 0 0,-1 0 0 0 0,1 0-1 0 0,-1 0 1 0 0,1-1 0 0 0,-1 1 0 0 0,1 0-1 0 0,-1 0 1 0 0,1 0 0 0 0,-1 0 0 0 0,1 0-1 0 0,-1 0 1 0 0,1 0 0 0 0,-1 0 0 0 0,1 0-1 0 0,-1 0 1 0 0,1 0 0 0 0,-1 0 0 0 0,1 0-1 0 0,-1 1 1 0 0,1-1 0 0 0,-1 0-1 0 0,1 0 1 0 0,-1 0 0 0 0,1 1 0 0 0,-1-1-1 0 0,0 0 1 0 0,1 1 0 0 0,-1-1 0 0 0,1 0-1 0 0,-1 1 1 0 0,0-1 0 0 0,1 1 0 0 0,18 22-37 0 0,-17-19 45 0 0,7 8-129 0 0,60 76-647 0 0,-58-76-1435 0 0,0-1 0 0 0,21 16 0 0 0,-23-22-2458 0 0,0-2-1652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3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4636 0 0,'0'0'16966'0'0,"9"14"-16321"0"0,0-1-497 0 0,-1-4-55 0 0,-2 1 1 0 0,1 1-1 0 0,-1-1 0 0 0,-1 1 0 0 0,0 0 0 0 0,6 19 0 0 0,7 44 342 0 0,8 83 1 0 0,-19-106-1141 0 0,-3 0 0 0 0,-3 62 0 0 0,-6-79-1275 0 0,5-32 1545 0 0,-1 0 0 0 0,1-1 0 0 0,-1 1 0 0 0,1-1-1 0 0,-1 1 1 0 0,0 0 0 0 0,1-1 0 0 0,-1 1 0 0 0,0-1 0 0 0,0 0 0 0 0,0 1 0 0 0,0-1 0 0 0,-1 0 0 0 0,1 0-1 0 0,0 1 1 0 0,0-1 0 0 0,-3 1 0 0 0,-7 0-4831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1 266 10077 0 0,'0'0'5522'0'0,"15"-4"-4627"0"0,4-2-668 0 0,-4 0-22 0 0,1 2-1 0 0,0 0 0 0 0,32-3 0 0 0,-5 3 209 0 0,112-14 402 0 0,-137 14-717 0 0,0 0 1 0 0,-1-1-1 0 0,0 0 0 0 0,0-2 0 0 0,0 0 1 0 0,22-13-1 0 0,-36 18-61 0 0,0 0-1 0 0,0 0 1 0 0,0 0 0 0 0,-1 0 0 0 0,1-1-1 0 0,-1 1 1 0 0,1-1 0 0 0,-1 1 0 0 0,0-1-1 0 0,0 0 1 0 0,0 0 0 0 0,-1 0 0 0 0,1 0-1 0 0,0 0 1 0 0,-1 0 0 0 0,0-1 0 0 0,0 1-1 0 0,0 0 1 0 0,0-1 0 0 0,-1 1 0 0 0,1-1-1 0 0,-1 1 1 0 0,0 0 0 0 0,0-1 0 0 0,0 1-1 0 0,0-1 1 0 0,-1 1 0 0 0,1-1 0 0 0,-1 1-1 0 0,0 0 1 0 0,0-1 0 0 0,0 1 0 0 0,-1 0-1 0 0,1 0 1 0 0,-1 0 0 0 0,0 0 0 0 0,1 0-1 0 0,-1 0 1 0 0,-1 0 0 0 0,1 1 0 0 0,0-1-1 0 0,-1 1 1 0 0,1-1 0 0 0,-1 1 0 0 0,0 0-1 0 0,1 0 1 0 0,-1 0 0 0 0,-4-1 0 0 0,-1-1-11 0 0,0 1-1 0 0,-1 0 1 0 0,1 1 0 0 0,-1 0 0 0 0,1 0 0 0 0,-1 1 0 0 0,0 0 0 0 0,-9 0 0 0 0,13 1-36 0 0,0 0 0 0 0,0 0 1 0 0,0 1-1 0 0,0-1 0 0 0,0 1 1 0 0,0 1-1 0 0,1-1 0 0 0,-1 0 0 0 0,0 1 1 0 0,1 0-1 0 0,-1 0 0 0 0,1 1 1 0 0,0-1-1 0 0,-1 1 0 0 0,-5 5 1 0 0,7-5-9 0 0,1 0 0 0 0,0 0 0 0 0,0 0 0 0 0,0 0 0 0 0,1 0 0 0 0,-1 0 0 0 0,1 0 0 0 0,0 1 0 0 0,0-1 0 0 0,0 1 0 0 0,0-1 1 0 0,0 1-1 0 0,1-1 0 0 0,0 1 0 0 0,-1-1 0 0 0,1 1 0 0 0,1-1 0 0 0,-1 1 0 0 0,1 4 0 0 0,0-1 10 0 0,1 1 0 0 0,0-1 0 0 0,0 1 0 0 0,1-1 0 0 0,0 0 0 0 0,0 0 0 0 0,8 12 0 0 0,-5-11-57 0 0,0-1 0 0 0,0 1 0 0 0,1-1 1 0 0,0 0-1 0 0,0-1 0 0 0,1 1 0 0 0,0-1 0 0 0,0-1 0 0 0,0 0 0 0 0,1 0 1 0 0,0-1-1 0 0,13 6 0 0 0,-9-6 36 0 0,1 0 1 0 0,-1-1 0 0 0,1 0-1 0 0,0-1 1 0 0,0 0-1 0 0,0-1 1 0 0,0-1 0 0 0,17-2-1 0 0,-17 0 93 0 0,0-2 1 0 0,0 1-1 0 0,-1-2 0 0 0,1 0 1 0 0,23-13-1 0 0,-6 4 287 0 0,-27 13-269 0 0,0-1 1 0 0,0 2-1 0 0,-1-1 0 0 0,1 0 1 0 0,0 1-1 0 0,0-1 0 0 0,6 2 1 0 0,-8-1-60 0 0,-2 0-17 0 0,1 0 0 0 0,-1 0-1 0 0,0 0 1 0 0,1 0 0 0 0,-1 0 0 0 0,0 0 0 0 0,1 0-1 0 0,-1 0 1 0 0,0 0 0 0 0,0 0 0 0 0,1 0 0 0 0,-1 0-1 0 0,0 0 1 0 0,1 0 0 0 0,-1 1 0 0 0,0-1-1 0 0,0 0 1 0 0,1 0 0 0 0,-1 0 0 0 0,0 1 0 0 0,0-1-1 0 0,1 0 1 0 0,-1 0 0 0 0,0 1 0 0 0,0-1 0 0 0,0 0-1 0 0,0 0 1 0 0,1 1 0 0 0,-1-1 0 0 0,0 0 0 0 0,0 1-1 0 0,0-1 1 0 0,0 0 0 0 0,0 0 0 0 0,0 1 0 0 0,0-1-1 0 0,0 0 1 0 0,0 1 0 0 0,0-1 0 0 0,0 0 0 0 0,0 1-1 0 0,0-1 1 0 0,0 0 0 0 0,0 1 0 0 0,0-1 0 0 0,0 0-1 0 0,0 0 1 0 0,0 1 0 0 0,-1-1 0 0 0,1 0 0 0 0,0 1-1 0 0,0-1 1 0 0,0 0 0 0 0,-1 1 0 0 0,-8 13 452 0 0,7-13-396 0 0,1 0 1 0 0,0-1-1 0 0,0 1 0 0 0,0 0 1 0 0,0-1-1 0 0,-1 1 1 0 0,1-1-1 0 0,0 1 1 0 0,0-1-1 0 0,-1 0 0 0 0,1 1 1 0 0,-1-1-1 0 0,-1 0 1 0 0,4-7 41 0 0,4-1-295 0 0,0 1-1 0 0,0 0 0 0 0,1 0 1 0 0,0 0-1 0 0,0 1 0 0 0,1 0 1 0 0,10-7-1 0 0,-10 7 19 0 0,2-1-79 0 0,0 1 0 0 0,0 0 1 0 0,1 0-1 0 0,0 1 0 0 0,10-5 1 0 0,-6 5-811 0 0,0 1 1 0 0,0 0 0 0 0,1 1-1 0 0,-1 0 1 0 0,29-1 0 0 0,-18 4-528 0 0,-1 1 0 0 0,46 8 1 0 0,5 8 2925 0 0,-63-13-638 0 0,-1 0 1022 0 0,-3-2 3895 0 0,-12-14-3604 0 0,-35-48 446 0 0,39 60-2472 0 0,0 0-1 0 0,0-1 1 0 0,-1 1 0 0 0,1 0-1 0 0,-1-1 1 0 0,1 1 0 0 0,0 0-1 0 0,-1 0 1 0 0,1-1 0 0 0,-1 1-1 0 0,1 0 1 0 0,-1 0 0 0 0,1 0-1 0 0,0 0 1 0 0,-1-1 0 0 0,1 1-1 0 0,-1 0 1 0 0,1 0 0 0 0,-1 0-1 0 0,0 0 1 0 0,1 0 28 0 0,-1 0 1 0 0,1 0-1 0 0,-1 0 1 0 0,1 0-1 0 0,0 0 1 0 0,-1 0-1 0 0,1 0 1 0 0,0 0-1 0 0,-1 0 1 0 0,1 0-1 0 0,0 0 0 0 0,-1-1 1 0 0,1 1-1 0 0,0 0 1 0 0,-1 0-1 0 0,1 0 1 0 0,0 0-1 0 0,-1-1 1 0 0,1 1-1 0 0,0 0 1 0 0,-1 0-1 0 0,1-1 1 0 0,0 1-1 0 0,0 0 0 0 0,0-1 1 0 0,-1 1-1 0 0,1 0 1 0 0,0-1-1 0 0,0 1 1 0 0,0 0-1 0 0,0-1 1 0 0,-1 1-1 0 0,1 0 1 0 0,0-1-1 0 0,0 1 1 0 0,0-1-1 0 0,0 1 0 0 0,0 0 1 0 0,0-1-1 0 0,0 1 1 0 0,0 0-1 0 0,0-1 1 0 0,0 0-38 0 0,4 14-720 0 0,2 10 910 0 0,0 0 0 0 0,-2 1 0 0 0,-1-1 0 0 0,1 37 0 0 0,-2-25-102 0 0,-1-23-59 0 0,1 17-1 0 0,-2 52 1 0 0,-1-79-1 0 0,1 0-1 0 0,0-1 0 0 0,0 1 1 0 0,-1 0-1 0 0,1-1 1 0 0,-1 1-1 0 0,1 0 0 0 0,-1-1 1 0 0,0 1-1 0 0,1-1 1 0 0,-1 1-1 0 0,0-1 0 0 0,0 1 1 0 0,0-1-1 0 0,-2 2 1 0 0,2-2 3 0 0,0 0 1 0 0,0-1 0 0 0,0 1 0 0 0,0-1-1 0 0,0 1 1 0 0,0-1 0 0 0,0 1 0 0 0,-1-1-1 0 0,1 1 1 0 0,0-1 0 0 0,0 0 0 0 0,0 0 0 0 0,-1 0-1 0 0,1 1 1 0 0,0-1 0 0 0,0 0 0 0 0,-2-1-1 0 0,1 1 5 0 0,-1-1 0 0 0,1 1 0 0 0,-1-1 0 0 0,1 0 0 0 0,-1 0 0 0 0,1 0 0 0 0,0 0 0 0 0,0-1 0 0 0,-1 1 0 0 0,1-1 0 0 0,0 1-1 0 0,0-1 1 0 0,0 0 0 0 0,0 1 0 0 0,1-1 0 0 0,-1 0 0 0 0,1 0 0 0 0,-1-1 0 0 0,-1-1 0 0 0,1-2-23 0 0,0 1 0 0 0,0 0 0 0 0,0-1 0 0 0,1 1 0 0 0,0-1 1 0 0,0 1-1 0 0,0-1 0 0 0,1 0 0 0 0,0 0 0 0 0,0 1 0 0 0,0-1 0 0 0,1 0 1 0 0,-1 1-1 0 0,1-1 0 0 0,1 1 0 0 0,-1-1 0 0 0,1 1 0 0 0,0-1 0 0 0,3-4 0 0 0,1-3-44 0 0,1 0-1 0 0,1 0 0 0 0,0 1 1 0 0,0 1-1 0 0,1-1 0 0 0,14-12 1 0 0,-16 17 38 0 0,-1 1 1 0 0,1 0 0 0 0,1 0 0 0 0,-1 1-1 0 0,1 0 1 0 0,0 0 0 0 0,0 1 0 0 0,0 0-1 0 0,1 1 1 0 0,12-4 0 0 0,-16 5 34 0 0,0 1-1 0 0,0 1 1 0 0,0-1 0 0 0,0 1 0 0 0,0 0 0 0 0,-1 0 0 0 0,1 0 0 0 0,0 1 0 0 0,0 0 0 0 0,0 0 0 0 0,0 0-1 0 0,0 0 1 0 0,-1 1 0 0 0,1 0 0 0 0,-1 0 0 0 0,1 0 0 0 0,-1 1 0 0 0,0-1 0 0 0,0 1 0 0 0,8 6-1 0 0,0 4-23 0 0,-1 0 0 0 0,0 0-1 0 0,-1 1 1 0 0,0 0-1 0 0,-1 1 1 0 0,10 23-1 0 0,-9-19-127 0 0,-1-1-1 0 0,2-1 1 0 0,25 33-1 0 0,-29-44 68 0 0,0 0 0 0 0,0 0 0 0 0,1 0-1 0 0,0-1 1 0 0,0 0 0 0 0,0-1-1 0 0,1 0 1 0 0,-1 0 0 0 0,1 0-1 0 0,0-1 1 0 0,0-1 0 0 0,0 0 0 0 0,0 0-1 0 0,0 0 1 0 0,1-1 0 0 0,-1-1-1 0 0,0 0 1 0 0,1 0 0 0 0,-1-1-1 0 0,0 0 1 0 0,1 0 0 0 0,8-3 0 0 0,-10 1 78 0 0,-1 1 0 0 0,0-2 1 0 0,0 1-1 0 0,0-1 0 0 0,0 0 1 0 0,-1 0-1 0 0,1-1 0 0 0,-1 0 1 0 0,0 0-1 0 0,-1 0 0 0 0,1-1 1 0 0,-1 0-1 0 0,0 0 0 0 0,0 0 1 0 0,-1-1-1 0 0,0 1 0 0 0,5-11 1 0 0,-3 3 43 0 0,0-1 0 0 0,0 1 0 0 0,-2-1 1 0 0,0 0-1 0 0,-1 0 0 0 0,0 0 0 0 0,1-29 1 0 0,-4 33 98 0 0,0 0-1 0 0,0 0 1 0 0,-5-20 0 0 0,5 28-104 0 0,-1 0-1 0 0,0 0 0 0 0,0 0 0 0 0,0 0 0 0 0,-1 0 1 0 0,1 0-1 0 0,-1 0 0 0 0,0 0 0 0 0,1 1 0 0 0,-1-1 1 0 0,0 0-1 0 0,-1 1 0 0 0,1 0 0 0 0,0-1 0 0 0,-1 1 1 0 0,1 0-1 0 0,-4-2 0 0 0,5 4-38 0 0,0-1 0 0 0,0 1 0 0 0,-1-1-1 0 0,1 1 1 0 0,0-1 0 0 0,0 1 0 0 0,0 0 0 0 0,-1-1-1 0 0,1 1 1 0 0,0 0 0 0 0,-1 0 0 0 0,1 0 0 0 0,0 0 0 0 0,0 0-1 0 0,-1 0 1 0 0,1 1 0 0 0,0-1 0 0 0,0 0 0 0 0,-1 1-1 0 0,1-1 1 0 0,0 1 0 0 0,0-1 0 0 0,0 1 0 0 0,0-1 0 0 0,0 1-1 0 0,0 0 1 0 0,0 0 0 0 0,0-1 0 0 0,0 1 0 0 0,0 0-1 0 0,0 0 1 0 0,0 0 0 0 0,0 0 0 0 0,1 0 0 0 0,-1 0 0 0 0,0 0-1 0 0,0 2 1 0 0,-3 4-1 0 0,0 0 0 0 0,1 0 0 0 0,0 1 0 0 0,-3 12 0 0 0,3-9-6 0 0,0 0 0 0 0,1 1 1 0 0,1-1-1 0 0,0 0 1 0 0,0 0-1 0 0,1 1 1 0 0,1-1-1 0 0,0 0 1 0 0,5 22-1 0 0,-4-25-46 0 0,0-1 0 0 0,0 0-1 0 0,1 0 1 0 0,0 0 0 0 0,1-1 0 0 0,-1 1 0 0 0,1-1-1 0 0,0 0 1 0 0,1 0 0 0 0,0 0 0 0 0,0 0 0 0 0,0-1-1 0 0,0 0 1 0 0,1 0 0 0 0,0-1 0 0 0,7 6-1 0 0,-1-4-229 0 0,-1 0-1 0 0,1 0 0 0 0,24 6 1 0 0,-30-10-36 0 0,1 0 1 0 0,-1-1-1 0 0,1 0 0 0 0,-1 0 1 0 0,1-1-1 0 0,-1 0 1 0 0,1 0-1 0 0,-1 0 1 0 0,12-3-1 0 0,-16 3 59 0 0,-1-1 1 0 0,1 1-1 0 0,-1-1 1 0 0,1 0-1 0 0,-1 1 1 0 0,0-1-1 0 0,1 0 1 0 0,-1 0-1 0 0,0 0 0 0 0,0 0 1 0 0,1 0-1 0 0,-1 0 1 0 0,0 0-1 0 0,1-3 1 0 0,7-13-5548 0 0,-2-7-1786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9701 0 0,'0'0'11368'0'0,"2"18"-10744"0"0,12 125 202 0 0,2 205-796 0 0,-16-333-261 0 0,-1 0-1 0 0,0 0 0 0 0,-1 0 0 0 0,-1-1 0 0 0,-7 22 1 0 0,7-26-70 0 0,-1-1 0 0 0,0 0 1 0 0,0 0-1 0 0,-1 0 0 0 0,-1-1 1 0 0,1 0-1 0 0,-1 0 1 0 0,-1 0-1 0 0,-8 8 0 0 0,7-8-1295 0 0,-21 14 0 0 0,-2-5-3358 0 0,-14-4-3256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3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12377 0 0,'13'-7'2073'0'0,"47"-22"211"0"0,77-25 0 0 0,-63 33-1243 0 0,1 3 0 0 0,113-12 0 0 0,157 6-429 0 0,-279 20-587 0 0,-46 3-387 0 0,1-1-1 0 0,27-6 1 0 0,-37 3-451 0 0,-11 5 776 0 0,0 0 1 0 0,0 0-1 0 0,0-1 1 0 0,0 1-1 0 0,0 0 0 0 0,0 0 1 0 0,0 0-1 0 0,0 0 1 0 0,0 0-1 0 0,0-1 1 0 0,0 1-1 0 0,0 0 1 0 0,0 0-1 0 0,0 0 1 0 0,0 0-1 0 0,0-1 0 0 0,0 1 1 0 0,0 0-1 0 0,0 0 1 0 0,0 0-1 0 0,0 0 1 0 0,0 0-1 0 0,0-1 1 0 0,0 1-1 0 0,0 0 1 0 0,0 0-1 0 0,0 0 0 0 0,-1 0 1 0 0,1 0-1 0 0,0 0 1 0 0,0 0-1 0 0,0-1 1 0 0,0 1-1 0 0,0 0 1 0 0,0 0-1 0 0,-1 0 0 0 0,-18-8-2762 0 0,-40-5-6879 0 0,9 3 2630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4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121 128 48 0 0,'-3'12'13911'0'0,"3"-11"-13766"0"0,0-1 0 0 0,0 1 1 0 0,-1-1-1 0 0,1 0 0 0 0,0 1 1 0 0,0-1-1 0 0,0 1 0 0 0,0-1 1 0 0,-1 0-1 0 0,1 1 0 0 0,0-1 1 0 0,-1 0-1 0 0,1 1 0 0 0,0-1 1 0 0,0 0-1 0 0,-1 0 0 0 0,1 1 1 0 0,0-1-1 0 0,-1 0 1 0 0,1 0-1 0 0,-1 1 0 0 0,1-1 1 0 0,-1 0-1 0 0,-12 3 624 0 0,-1 0 0 0 0,-18 2 1 0 0,3-2-329 0 0,6 2 293 0 0,23-7-685 0 0,1 1 1 0 0,-1 0-1 0 0,0-1 1 0 0,1 1-1 0 0,-1 0 1 0 0,1-1-1 0 0,-1 1 1 0 0,1 0-1 0 0,1-2 1 0 0,5-6-77 0 0,0 0 0 0 0,1 1 0 0 0,0 0 0 0 0,17-13 0 0 0,41-23 26 0 0,-48 32 36 0 0,39-16 0 0 0,-51 26-37 0 0,-1-1 0 0 0,1 2 0 0 0,0-1 0 0 0,-1 1 1 0 0,1-1-1 0 0,0 2 0 0 0,0-1 0 0 0,0 1 0 0 0,0-1 0 0 0,0 2 0 0 0,0-1 0 0 0,6 2 1 0 0,-10-1-5 0 0,0 0 0 0 0,1 0 1 0 0,-1 0-1 0 0,0 0 0 0 0,0 1 1 0 0,0-1-1 0 0,0 1 0 0 0,-1-1 1 0 0,1 1-1 0 0,0 0 0 0 0,-1 0 1 0 0,1 0-1 0 0,-1 0 0 0 0,0 0 1 0 0,1 0-1 0 0,-1 0 0 0 0,0 0 1 0 0,0 0-1 0 0,0 1 0 0 0,-1-1 1 0 0,1 0-1 0 0,0 4 0 0 0,1 5 32 0 0,0 0 0 0 0,0 1 0 0 0,-1 15 0 0 0,-1-13-1 0 0,-1 0 0 0 0,0 1-1 0 0,-1-1 1 0 0,-1 0 0 0 0,0 0 0 0 0,-1 0-1 0 0,-1 0 1 0 0,-6 13 0 0 0,-9 13 35 0 0,-31 47-1 0 0,-6 13 247 0 0,54-97-293 0 0,2 1 0 0 0,-1 0 0 0 0,0 0 0 0 0,1 0 0 0 0,0 0 0 0 0,-1 0 0 0 0,2 0 0 0 0,-2 6 0 0 0,2-10-1 0 0,1 1 0 0 0,-1-1 0 0 0,0 0 1 0 0,1 1-1 0 0,-1-1 0 0 0,0 0 0 0 0,1 1 1 0 0,-1-1-1 0 0,0 0 0 0 0,1 1 0 0 0,-1-1 1 0 0,0 0-1 0 0,1 0 0 0 0,-1 1 0 0 0,1-1 0 0 0,-1 0 1 0 0,1 0-1 0 0,-1 0 0 0 0,1 0 0 0 0,-1 0 1 0 0,1 1-1 0 0,-1-1 0 0 0,1 0 0 0 0,0 0 1 0 0,15 1 251 0 0,-14-1-203 0 0,19 1 282 0 0,1-2-1 0 0,-1 0 1 0 0,36-8-1 0 0,63-20-308 0 0,-88 20 35 0 0,124-40-287 0 0,-128 39-93 0 0,-15 6-35 0 0,-9 3-42 0 0,1 0 0 0 0,0-1 1 0 0,-1 0-1 0 0,1 0 1 0 0,-1 0-1 0 0,8-5 1 0 0,-19 6-4565 0 0,3 1 3332 0 0,-1 1 0 0 0,1-1 0 0 0,0 0 0 0 0,-7 3 0 0 0,-22 5-5261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48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1321 8325 0 0,'0'0'7081'0'0,"-9"12"-6270"0"0,-29 39 292 0 0,37-50-1044 0 0,0 0 0 0 0,0 1 0 0 0,0-1 0 0 0,0 1-1 0 0,1-1 1 0 0,-1 0 0 0 0,0 1 0 0 0,1-1 0 0 0,-1 1 0 0 0,1-1-1 0 0,0 1 1 0 0,0 0 0 0 0,-1-1 0 0 0,1 1 0 0 0,0-1 0 0 0,0 1-1 0 0,1 1 1 0 0,-1-1-9 0 0,1-1 0 0 0,-1 0 0 0 0,1 1 0 0 0,0-1 0 0 0,-1 0-1 0 0,1 0 1 0 0,0 0 0 0 0,0 0 0 0 0,0 0 0 0 0,0 0 0 0 0,1 2 0 0 0,1-1 64 0 0,5 5 50 0 0,0 0 0 0 0,0-1 0 0 0,0 0 0 0 0,1 0 0 0 0,0-1 0 0 0,0 0 0 0 0,11 4 0 0 0,-3-3 28 0 0,1 1 1 0 0,36 6 0 0 0,-17-8-57 0 0,-1-2 0 0 0,1-1-1 0 0,0-2 1 0 0,-1-1 0 0 0,1-2 0 0 0,60-13 0 0 0,-15-4-19 0 0,140-53 1 0 0,62-52 153 0 0,-219 90-151 0 0,-1-3 1 0 0,70-54-1 0 0,-108 72-78 0 0,-1-2-1 0 0,-1-1 0 0 0,-1-1 1 0 0,-1 0-1 0 0,32-48 1 0 0,-40 50-34 0 0,-2 0 0 0 0,0 0 0 0 0,-2-2 0 0 0,0 1 0 0 0,-2-1 0 0 0,0 0 0 0 0,-2-1 0 0 0,4-27 0 0 0,-6 17-21 0 0,-1 0 1 0 0,-1 0-1 0 0,-3 1 1 0 0,0-1-1 0 0,-2 0 0 0 0,-2 0 1 0 0,-16-59-1 0 0,15 74 4 0 0,-1 1-1 0 0,0 0 0 0 0,-1 1 1 0 0,-1 0-1 0 0,-1 0 0 0 0,-1 1 1 0 0,0 0-1 0 0,-1 1 0 0 0,-1 0 1 0 0,0 1-1 0 0,-2 0 0 0 0,1 1 1 0 0,-2 1-1 0 0,-30-21 0 0 0,24 22-20 0 0,0 1-1 0 0,-1 0 0 0 0,0 2 1 0 0,-1 1-1 0 0,0 0 0 0 0,-1 2 1 0 0,-39-5-1 0 0,14 6-8 0 0,-2 2 0 0 0,-88 7 0 0 0,83 2 29 0 0,0 2 0 0 0,-111 32 0 0 0,97-17 77 0 0,-125 60 1 0 0,133-51-9 0 0,2 3-1 0 0,2 3 1 0 0,1 2 0 0 0,2 3-1 0 0,2 2 1 0 0,2 3 0 0 0,2 2-1 0 0,-67 86 1 0 0,95-106-25 0 0,1 1-1 0 0,2 1 1 0 0,-23 53-1 0 0,32-61-29 0 0,1 0 0 0 0,2 1 0 0 0,0 1-1 0 0,2-1 1 0 0,-5 49 0 0 0,9-51-5 0 0,0-1 1 0 0,2 1 0 0 0,1-1-1 0 0,0 0 1 0 0,12 44 0 0 0,-10-53 6 0 0,0-1 0 0 0,1 0 1 0 0,1 0-1 0 0,0 0 0 0 0,0-1 0 0 0,1 0 1 0 0,1 0-1 0 0,0-1 0 0 0,0 0 1 0 0,1 0-1 0 0,17 14 0 0 0,-13-14 57 0 0,1 0-1 0 0,0-1 1 0 0,1-1 0 0 0,0 0-1 0 0,0-2 1 0 0,1 1 0 0 0,0-2-1 0 0,0 0 1 0 0,0-1 0 0 0,30 4-1 0 0,6-3 110 0 0,2-2 0 0 0,54-5 0 0 0,-87 1-190 0 0,0-1 0 0 0,-1 0-1 0 0,24-7 1 0 0,-35 5-618 0 0,-15 1-4659 0 0,4 3 4351 0 0,1 0 1 0 0,-1 0-1 0 0,1 0 0 0 0,-1 0 0 0 0,0 1 0 0 0,1-1 1 0 0,-1 0-1 0 0,-1 2 0 0 0,-6 2-4099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1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170 483 1096 0 0,'0'0'5939'0'0,"3"-13"-4842"0"0,2-6-659 0 0,-3 6 137 0 0,2 0-1 0 0,-1 1 1 0 0,11-21 0 0 0,-6 16 308 0 0,2 1 1 0 0,0 1-1 0 0,0 0 0 0 0,22-23 1 0 0,-16 19 291 0 0,23-34 1 0 0,-35 45-948 0 0,0 1-1 0 0,0 0 1 0 0,0-1-1 0 0,-1 0 1 0 0,-1 0-1 0 0,1 0 1 0 0,-1 0-1 0 0,2-16 0 0 0,-3 9 288 0 0,-1-27 0 0 0,-1 37-430 0 0,1-1 1 0 0,-1 1-1 0 0,0 0 0 0 0,0 0 1 0 0,-1 0-1 0 0,0 0 1 0 0,0 1-1 0 0,0-1 1 0 0,-3-5-1 0 0,5 10-84 0 0,-1-1 0 0 0,0 0 0 0 0,1 0 0 0 0,-1 1 0 0 0,0-1 0 0 0,1 1-1 0 0,-1-1 1 0 0,0 1 0 0 0,0-1 0 0 0,1 1 0 0 0,-1-1 0 0 0,0 1 0 0 0,0 0 0 0 0,0-1 0 0 0,0 1 0 0 0,1 0 0 0 0,-1 0 0 0 0,0-1-1 0 0,0 1 1 0 0,0 0 0 0 0,0 0 0 0 0,0 0 0 0 0,0 0 0 0 0,0 0 0 0 0,0 1 0 0 0,0-1 0 0 0,0 0 0 0 0,1 0 0 0 0,-2 1 0 0 0,-3 0-29 0 0,1 1 1 0 0,0 0 0 0 0,0 0 0 0 0,-6 3 0 0 0,-23 16 77 0 0,1 2 0 0 0,0 0 1 0 0,-37 39-1 0 0,56-49-25 0 0,0 0 1 0 0,1 1-1 0 0,1 1 1 0 0,0 0-1 0 0,1 1 1 0 0,1 0-1 0 0,0 0 0 0 0,1 1 1 0 0,-7 22-1 0 0,12-30-23 0 0,1 0-1 0 0,0 0 1 0 0,1 0-1 0 0,0 1 0 0 0,0-1 1 0 0,1 0-1 0 0,1 13 1 0 0,0-17-2 0 0,-1 0 1 0 0,1-1-1 0 0,1 1 1 0 0,-1-1-1 0 0,0 0 1 0 0,1 1-1 0 0,0-1 1 0 0,0 0-1 0 0,0 0 1 0 0,1 0-1 0 0,-1-1 1 0 0,1 1-1 0 0,0 0 1 0 0,0-1-1 0 0,0 0 1 0 0,6 5-1 0 0,-1-2 19 0 0,0-1 1 0 0,1 0-1 0 0,0 0 0 0 0,0-1 0 0 0,0 0 0 0 0,1 0 0 0 0,-1-1 0 0 0,14 2 0 0 0,7 0 47 0 0,43 2-1 0 0,-42-6-25 0 0,35 8 0 0 0,-66-9-41 0 0,1 0 0 0 0,-1 0 0 0 0,0 0 0 0 0,0 0 0 0 0,0 0 0 0 0,0 0 0 0 0,0 0 0 0 0,0 0 0 0 0,0 0 0 0 0,0 0 0 0 0,0 0 0 0 0,0 0 0 0 0,0 0 0 0 0,0 0 0 0 0,0 0 0 0 0,0 0 0 0 0,0 0 0 0 0,0 0 0 0 0,0 0 0 0 0,1 0 0 0 0,-1 0 0 0 0,0 0 0 0 0,0 0 0 0 0,0 0 0 0 0,0 0 1 0 0,0 0-1 0 0,0 0 0 0 0,0 0 0 0 0,0 0 0 0 0,0 1 0 0 0,0-1 0 0 0,0 0 0 0 0,0 0 0 0 0,0 0 0 0 0,0 0 0 0 0,0 0 0 0 0,0 0 0 0 0,0 0 0 0 0,0 0 0 0 0,0 0 0 0 0,0 0 0 0 0,0 0 0 0 0,0 0 0 0 0,0 0 0 0 0,0 0 0 0 0,0 0 0 0 0,0 0 0 0 0,0 1 0 0 0,0-1 0 0 0,0 0 0 0 0,0 0 0 0 0,0 0 0 0 0,0 0 0 0 0,0 0 0 0 0,0 0 0 0 0,0 0 0 0 0,0 0 0 0 0,-1 0 0 0 0,1 0 0 0 0,0 0 0 0 0,0 0 0 0 0,0 0 0 0 0,0 0 0 0 0,-6 4-12 0 0,-8 4 26 0 0,13-8-14 0 0,-44 22 110 0 0,-81 53 0 0 0,114-66-77 0 0,-1 0 0 0 0,2 1-1 0 0,-1 0 1 0 0,2 1 0 0 0,-1 0-1 0 0,2 1 1 0 0,-1 0 0 0 0,2 1-1 0 0,-1-1 1 0 0,-12 29 0 0 0,19-35-17 0 0,-1 1 0 0 0,1 0 0 0 0,1 0-1 0 0,-1 0 1 0 0,1 0 0 0 0,0 0 0 0 0,1 0 0 0 0,-1 0 0 0 0,2 7 0 0 0,-1-10-9 0 0,1 0-1 0 0,0 0 1 0 0,-1 0-1 0 0,2 0 1 0 0,-1 0-1 0 0,0-1 1 0 0,1 1 0 0 0,0 0-1 0 0,-1-1 1 0 0,1 1-1 0 0,1-1 1 0 0,-1 0-1 0 0,0 0 1 0 0,1 0-1 0 0,0 0 1 0 0,0 0 0 0 0,5 3-1 0 0,1 0 57 0 0,0 0-1 0 0,1-1 1 0 0,-1 0-1 0 0,1-1 1 0 0,0 0-1 0 0,1-1 1 0 0,-1 0-1 0 0,21 3 1 0 0,7-1 119 0 0,45-2 0 0 0,-52-2-177 0 0,-7 0-93 0 0,57-1-45 0 0,-70 0-439 0 0,-1-1 1 0 0,0-1 0 0 0,0 0 0 0 0,1 0 0 0 0,15-7 0 0 0,-23 8 211 0 0,-1 0 1 0 0,0 0-1 0 0,0-1 0 0 0,0 1 1 0 0,0 0-1 0 0,-1-1 0 0 0,1 0 1 0 0,0 1-1 0 0,-1-1 0 0 0,1 0 1 0 0,-1 0-1 0 0,3-3 1 0 0,-3 2-854 0 0,1 0 1 0 0,-1-1-1 0 0,0 1 1 0 0,1 0-1 0 0,0-6 1 0 0,1-21-6452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1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10349 0 0,'0'0'10182'0'0,"13"2"-9786"0"0,-4 0-320 0 0,12 1 140 0 0,0 1 1 0 0,29 10-1 0 0,88 31 601 0 0,118 43-907 0 0,-170-56-3471 0 0,-85-31 2624 0 0,6 3-343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2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37 4212 0 0,'0'0'11971'0'0,"-13"-6"-10409"0"0,-42-19-358 0 0,54 24-1158 0 0,-1 0 0 0 0,1 0-1 0 0,-1 1 1 0 0,1-1 0 0 0,-1 1-1 0 0,0-1 1 0 0,1 1 0 0 0,-1 0 0 0 0,1-1-1 0 0,-1 1 1 0 0,0 0 0 0 0,1 0-1 0 0,-1 0 1 0 0,1 0 0 0 0,-1 1 0 0 0,0-1-1 0 0,1 0 1 0 0,-1 1 0 0 0,1-1-1 0 0,-1 1 1 0 0,1-1 0 0 0,-1 1 0 0 0,1 0-1 0 0,-1 0 1 0 0,1 0 0 0 0,0 0-1 0 0,-1 0 1 0 0,1 0 0 0 0,0 0 0 0 0,0 0-1 0 0,0 0 1 0 0,0 0 0 0 0,0 1-1 0 0,-1 0 1 0 0,-3 4 127 0 0,-8 8-6 0 0,1 0 1 0 0,1 1-1 0 0,0 1 1 0 0,1-1-1 0 0,1 2 1 0 0,0-1-1 0 0,1 1 1 0 0,-8 25-1 0 0,9-16-289 0 0,1 0-1 0 0,0 1 0 0 0,2-1 1 0 0,1 1-1 0 0,1 33 0 0 0,1-43-476 0 0,3 32-750 0 0,-2-46 899 0 0,0 0-1 0 0,1 0 1 0 0,0 1-1 0 0,0-1 1 0 0,0 0-1 0 0,0 0 0 0 0,0 0 1 0 0,0-1-1 0 0,1 1 1 0 0,-1 0-1 0 0,1 0 0 0 0,3 2 1 0 0,2 0-3644 0 0,7-4-1256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4104 0 0,'0'0'14081'0'0,"-14"2"-13436"0"0,-4 0-404 0 0,-24 7-1 0 0,39-8-174 0 0,0 1 1 0 0,0-1-1 0 0,1 0 1 0 0,-1 1-1 0 0,0-1 0 0 0,1 1 1 0 0,-1 0-1 0 0,1 0 0 0 0,0 0 1 0 0,-1 0-1 0 0,1 0 1 0 0,0 1-1 0 0,1-1 0 0 0,-1 1 1 0 0,0-1-1 0 0,0 1 0 0 0,-1 3 1 0 0,-1 2 144 0 0,-2 1-82 0 0,2-1 0 0 0,-1 1 0 0 0,1-1 0 0 0,0 1-1 0 0,1 0 1 0 0,0 1 0 0 0,1-1 0 0 0,-3 16 0 0 0,5-20-97 0 0,0 0 0 0 0,0 1 1 0 0,0-1-1 0 0,0 1 0 0 0,1-1 0 0 0,0 0 1 0 0,0 0-1 0 0,0 1 0 0 0,1-1 0 0 0,0 0 1 0 0,0 0-1 0 0,0 0 0 0 0,0 0 0 0 0,1-1 1 0 0,0 1-1 0 0,0-1 0 0 0,4 5 0 0 0,1-1-2 0 0,1 1 0 0 0,-1-2-1 0 0,2 1 1 0 0,-1-1 0 0 0,1-1-1 0 0,0 0 1 0 0,0 0 0 0 0,1-1-1 0 0,0 0 1 0 0,0-1 0 0 0,0 0-1 0 0,12 2 1 0 0,5 0-465 0 0,1-1 1 0 0,0-1-1 0 0,49-1 1 0 0,-69-4 12 0 0,0 1 0 0 0,0-1 0 0 0,0 0 0 0 0,11-3 0 0 0,-16 3-157 0 0,0-1-1 0 0,0 1 1 0 0,0-1-1 0 0,6-4 1 0 0,-8 5-177 0 0,0-1 1 0 0,0 1 0 0 0,0-1 0 0 0,0 0-1 0 0,0 0 1 0 0,0 0 0 0 0,-1 0-1 0 0,3-4 1 0 0,2-11-4405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9401 0 0,'0'0'5887'0'0,"12"-12"-4807"0"0,39-38-261 0 0,-48 48-760 0 0,-1 0 0 0 0,1 0 0 0 0,0 0 0 0 0,0 0 1 0 0,0 0-1 0 0,0 1 0 0 0,0-1 0 0 0,0 1 0 0 0,0 0 0 0 0,1 0 0 0 0,-1 0 0 0 0,0 0 1 0 0,1 1-1 0 0,-1-1 0 0 0,4 1 0 0 0,3-1 114 0 0,7-1 117 0 0,0 1 0 0 0,0 1 0 0 0,0 0 0 0 0,-1 1 1 0 0,20 4-1 0 0,-30-4-235 0 0,0 0 0 0 0,0 0 1 0 0,0 1-1 0 0,-1 0 0 0 0,1 0 1 0 0,0 1-1 0 0,-1 0 0 0 0,1 0 1 0 0,-1 0-1 0 0,0 0 0 0 0,0 1 1 0 0,0 0-1 0 0,-1 0 0 0 0,0 0 1 0 0,1 1-1 0 0,-1-1 0 0 0,5 8 1 0 0,-8-9-48 0 0,0 0 0 0 0,0 0 0 0 0,1 0 0 0 0,-2 0 0 0 0,1 0 1 0 0,0 0-1 0 0,-1 0 0 0 0,1 0 0 0 0,-1 0 0 0 0,0 0 0 0 0,0 0 1 0 0,0 1-1 0 0,0-1 0 0 0,-1 0 0 0 0,1 0 0 0 0,-1 0 1 0 0,0 0-1 0 0,0 0 0 0 0,0 0 0 0 0,0 0 0 0 0,-2 3 0 0 0,1-1-17 0 0,-1-1-1 0 0,0 1 1 0 0,0-1-1 0 0,0 0 1 0 0,0 0-1 0 0,-1 0 1 0 0,0 0 0 0 0,0-1-1 0 0,0 1 1 0 0,0-1-1 0 0,-9 5 1 0 0,13-8-20 0 0,0 0 1 0 0,0 0 0 0 0,0 0-1 0 0,0 0 1 0 0,0 0 0 0 0,0 0-1 0 0,0 0 1 0 0,0 0 0 0 0,-1 0-1 0 0,1 0 1 0 0,0 0 0 0 0,0-1-1 0 0,0 1 1 0 0,0 0 0 0 0,0 0-1 0 0,0 0 1 0 0,0 0 0 0 0,0 0 0 0 0,0 0-1 0 0,0 0 1 0 0,0 0 0 0 0,0 0-1 0 0,0 0 1 0 0,0-1 0 0 0,0 1-1 0 0,0 0 1 0 0,0 0 0 0 0,0 0-1 0 0,0 0 1 0 0,0 0 0 0 0,0 0-1 0 0,0 0 1 0 0,0 0 0 0 0,0-1-1 0 0,0 1 1 0 0,0 0 0 0 0,0 0-1 0 0,0 0 1 0 0,0 0 0 0 0,0 0 0 0 0,0 0-1 0 0,0 0 1 0 0,0 0 0 0 0,0 0-1 0 0,0-1 1 0 0,0 1 0 0 0,0 0-1 0 0,0 0 1 0 0,1 0 0 0 0,-1 0-1 0 0,0 0 1 0 0,0 0 0 0 0,0 0-1 0 0,0 0 1 0 0,0 0 0 0 0,0 0-1 0 0,0 0 1 0 0,5-8-957 0 0,4 0-627 0 0,1 0 0 0 0,0 1 0 0 0,0 0-1 0 0,15-7 1 0 0,50-20-6466 0 0,-43 21 6229 0 0,0-1 3457 0 0,-1-1-1 0 0,-1-1 1 0 0,0-2 0 0 0,-1-1 0 0 0,38-33 0 0 0,-61 47-1074 0 0,-1 0 0 0 0,0-1 1 0 0,0 0-1 0 0,0 0 1 0 0,5-10-1 0 0,-8 12-227 0 0,0 1 0 0 0,-1-1 0 0 0,1 0-1 0 0,-1 1 1 0 0,0-1 0 0 0,0 0 0 0 0,0 0-1 0 0,-1 0 1 0 0,1 1 0 0 0,-1-1 0 0 0,0 0-1 0 0,-1-7 1 0 0,1 10-204 0 0,0-1 0 0 0,0 1-1 0 0,-1 0 1 0 0,1-1 0 0 0,-1 1-1 0 0,1 0 1 0 0,-1 0 0 0 0,0-1-1 0 0,1 1 1 0 0,-1 0 0 0 0,0 0 0 0 0,0 0-1 0 0,0 0 1 0 0,0 0 0 0 0,0 0-1 0 0,0 0 1 0 0,0 0 0 0 0,0 0-1 0 0,-2-1 1 0 0,0 1 9 0 0,1 0-1 0 0,-1-1 1 0 0,0 2 0 0 0,0-1-1 0 0,0 0 1 0 0,0 0 0 0 0,1 1-1 0 0,-1 0 1 0 0,-4 0 0 0 0,1 0 16 0 0,-1 0 0 0 0,1 0 1 0 0,-1 1-1 0 0,1 1 1 0 0,0-1-1 0 0,-1 1 1 0 0,-11 4-1 0 0,9-1-9 0 0,0 1 0 0 0,0-1 0 0 0,1 1 0 0 0,0 1 0 0 0,0-1 0 0 0,0 1 1 0 0,1 1-1 0 0,0 0 0 0 0,0 0 0 0 0,-7 12 0 0 0,10-14-78 0 0,1 0 0 0 0,-1 0 0 0 0,1 1 0 0 0,0 0 0 0 0,1 0 0 0 0,0 0 0 0 0,0 0 0 0 0,0 0 0 0 0,1 0 0 0 0,0 0 0 0 0,1 0 0 0 0,-1 1 0 0 0,1-1 0 0 0,1 0-1 0 0,1 11 1 0 0,0-12-25 0 0,-1-1 0 0 0,1 0-1 0 0,1 0 1 0 0,-1 0-1 0 0,1 0 1 0 0,0-1-1 0 0,0 1 1 0 0,0-1-1 0 0,0 1 1 0 0,1-1-1 0 0,0 0 1 0 0,0 0-1 0 0,0-1 1 0 0,0 1-1 0 0,1-1 1 0 0,5 4-1 0 0,3 0 8 0 0,-1 0 0 0 0,1-1 0 0 0,1 0 0 0 0,-1-1 0 0 0,15 3 1 0 0,-3-2 36 0 0,1-1 1 0 0,44 2 0 0 0,54-6-953 0 0,-69-2-1575 0 0,-77 6-2804 0 0,2 1 665 0 0,-10 0-1148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11 105 7097 0 0,'0'0'4663'0'0,"-2"-12"-2828"0"0,0-3-992 0 0,-3-24-13 0 0,3 1 5047 0 0,3 44-5772 0 0,0 0 1 0 0,0 0 0 0 0,0 0 0 0 0,1 0 0 0 0,0-1 0 0 0,5 11 0 0 0,2 10 190 0 0,47 183 1116 0 0,17 57-1943 0 0,-72-264 443 0 0,2 8-203 0 0,1 0 0 0 0,0 0 0 0 0,1 0 1 0 0,8 14-1 0 0,-11-22 43 0 0,-1 0 0 0 0,1 0 0 0 0,0 0 0 0 0,0 0 0 0 0,0 0 0 0 0,0-1 0 0 0,0 1 0 0 0,0-1 0 0 0,0 1-1 0 0,4 1 1 0 0,-4-3-118 0 0,0 1 0 0 0,-1-1 0 0 0,1 1 0 0 0,0-1 0 0 0,0 0 0 0 0,0 1 0 0 0,0-1 0 0 0,0 0 0 0 0,0 0 0 0 0,0-1 0 0 0,0 1 0 0 0,-1 0 0 0 0,1-1 0 0 0,0 1 0 0 0,0-1 0 0 0,2 0 0 0 0,8-8-4060 0 0,3-13-1214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5228 0 0,'0'0'14695'0'0,"5"9"-14104"0"0,-2-6-520 0 0,10 18 339 0 0,14 28 0 0 0,-20-34-311 0 0,1-1 0 0 0,1 1 0 0 0,0-1 0 0 0,1-1 0 0 0,1 0 0 0 0,-1 0 0 0 0,25 20 0 0 0,-30-28-86 0 0,0-1 0 0 0,1 0 0 0 0,0 0 1 0 0,0 0-1 0 0,0-1 0 0 0,1 0 0 0 0,-1 0 0 0 0,1-1 0 0 0,0 0 0 0 0,-1 0 0 0 0,1 0 0 0 0,0-1 0 0 0,0 0 0 0 0,0 0 0 0 0,0-1 0 0 0,0 1 0 0 0,0-2 0 0 0,1 1 1 0 0,-1-1-1 0 0,0 0 0 0 0,9-3 0 0 0,-7 0-22 0 0,0 0-1 0 0,0 0 1 0 0,0 0 0 0 0,0-2 0 0 0,-1 1 0 0 0,0-1 0 0 0,0 0 0 0 0,-1 0-1 0 0,9-9 1 0 0,8-12 19 0 0,24-34 0 0 0,-41 51 14 0 0,13-19 36 0 0,-15 20 26 0 0,1 1 1 0 0,0 0-1 0 0,0 0 1 0 0,9-9-1 0 0,-15 17-86 0 0,1 0 0 0 0,-1-1 0 0 0,0 1-1 0 0,1 0 1 0 0,-1 0 0 0 0,1-1-1 0 0,-1 1 1 0 0,0 0 0 0 0,1 0-1 0 0,-1 0 1 0 0,1 0 0 0 0,-1 0 0 0 0,1 0-1 0 0,-1 0 1 0 0,0 0 0 0 0,1 0-1 0 0,-1 0 1 0 0,1 0 0 0 0,-1 0-1 0 0,1 0 1 0 0,-1 0 0 0 0,1 0 0 0 0,-1 0-1 0 0,0 0 1 0 0,1 0 0 0 0,-1 1-1 0 0,1-1 1 0 0,-1 0 0 0 0,0 0 0 0 0,1 1-1 0 0,-1-1 1 0 0,0 0 0 0 0,1 0-1 0 0,-1 1 1 0 0,0-1 0 0 0,1 0-1 0 0,-1 1 1 0 0,0-1 0 0 0,1 1 0 0 0,10 18-115 0 0,-9-15 143 0 0,46 103-13 0 0,-38-80-963 0 0,1-1 0 0 0,2 0 0 0 0,0-1-1 0 0,22 31 1 0 0,-35-56 870 0 0,2 3-658 0 0,0-1 1 0 0,-1 0-1 0 0,1 0 1 0 0,0 0-1 0 0,0 0 1 0 0,0 0-1 0 0,0-1 1 0 0,5 4-1 0 0,7-3-4462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3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215 115 7325 0 0,'0'0'7444'0'0,"-10"-14"-6090"0"0,-37-42-107 0 0,44 52-1062 0 0,-1 0 1 0 0,0 0 0 0 0,0 0 0 0 0,0 1-1 0 0,-1 0 1 0 0,1 0 0 0 0,-1 0 0 0 0,0 0 0 0 0,0 1-1 0 0,0 0 1 0 0,0 0 0 0 0,0 0 0 0 0,0 0-1 0 0,-1 1 1 0 0,1 0 0 0 0,-1 0 0 0 0,1 1-1 0 0,-7-1 1 0 0,10 1-169 0 0,0 0-1 0 0,-1 0 0 0 0,1 1 1 0 0,0-1-1 0 0,0 0 0 0 0,-1 1 0 0 0,1-1 1 0 0,0 1-1 0 0,0 0 0 0 0,0 0 1 0 0,-1 0-1 0 0,1 0 0 0 0,0 0 1 0 0,0 0-1 0 0,1 1 0 0 0,-1-1 1 0 0,0 1-1 0 0,0-1 0 0 0,1 1 1 0 0,-1-1-1 0 0,1 1 0 0 0,-1 0 1 0 0,1 0-1 0 0,0 0 0 0 0,-1 0 1 0 0,1 0-1 0 0,0 0 0 0 0,1 0 0 0 0,-1 0 1 0 0,0 1-1 0 0,0 2 0 0 0,-1 1-12 0 0,1 1 1 0 0,0-1-1 0 0,0 1 0 0 0,1 0 0 0 0,0-1 0 0 0,0 1 0 0 0,0-1 0 0 0,1 1 0 0 0,0-1 0 0 0,3 10 0 0 0,1-1 39 0 0,1-1 0 0 0,1 1 1 0 0,0-1-1 0 0,1 0 0 0 0,0-1 0 0 0,12 14 0 0 0,66 72 378 0 0,-74-87-356 0 0,12 13 49 0 0,-12-14-27 0 0,-1 0 1 0 0,0 2-1 0 0,0-1 0 0 0,15 27 1 0 0,-25-38-81 0 0,-1-1 0 0 0,0 1 0 0 0,1-1-1 0 0,-1 1 1 0 0,0-1 0 0 0,1 1 0 0 0,-1-1 0 0 0,0 1 0 0 0,0 0 0 0 0,1-1 0 0 0,-1 1 0 0 0,0 0 0 0 0,0-1 0 0 0,0 1 0 0 0,0 0-1 0 0,0-1 1 0 0,0 1 0 0 0,0-1 0 0 0,0 1 0 0 0,0 0 0 0 0,0-1 0 0 0,0 1 0 0 0,0 0 0 0 0,-1-1 0 0 0,1 1 0 0 0,0 0 0 0 0,0-1 0 0 0,-1 1-1 0 0,1-1 1 0 0,0 1 0 0 0,-1-1 0 0 0,1 1 0 0 0,-1-1 0 0 0,1 1 0 0 0,-1-1 0 0 0,1 1 0 0 0,-1-1 0 0 0,1 0 0 0 0,-1 1 0 0 0,1-1-1 0 0,-1 1 1 0 0,1-1 0 0 0,-1 0 0 0 0,0 0 0 0 0,1 1 0 0 0,-2-1 0 0 0,-3 1 19 0 0,0 0 1 0 0,-1-1-1 0 0,1 1 1 0 0,-11-2-1 0 0,7 1-51 0 0,1 0-156 0 0,-14 0-565 0 0,-40-4 1 0 0,56 3 124 0 0,0 0 0 0 0,0-1 0 0 0,1 1-1 0 0,-1-1 1 0 0,0 0 0 0 0,1 0 0 0 0,0-1 0 0 0,0 1 0 0 0,-1-1 0 0 0,1-1 0 0 0,-8-6 0 0 0,13 10 570 0 0,-1-1-260 0 0,0 0-1 0 0,1 1 1 0 0,-1-1 0 0 0,0 0-1 0 0,1 1 1 0 0,-1-1-1 0 0,1 0 1 0 0,0 1 0 0 0,-1-1-1 0 0,1 0 1 0 0,-1 0-1 0 0,1-1 1 0 0,-2-19-5342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3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5653 0 0,'0'0'15464'0'0,"13"4"-14964"0"0,1 1-360 0 0,0 0 1 0 0,15 8 0 0 0,-27-11-112 0 0,1 0 1 0 0,0 0 0 0 0,-1 0-1 0 0,0 0 1 0 0,1 0-1 0 0,-1 1 1 0 0,0 0 0 0 0,0-1-1 0 0,-1 1 1 0 0,1 0-1 0 0,0 0 1 0 0,-1 0 0 0 0,0 0-1 0 0,1 0 1 0 0,-1 0 0 0 0,1 5-1 0 0,2 5 58 0 0,26 80 132 0 0,3 6-350 0 0,-27-84-80 0 0,1 0 0 0 0,0-1 0 0 0,1 0 0 0 0,14 18 1 0 0,-17-25-10 0 0,1-1 0 0 0,-1 0 0 0 0,2-1 0 0 0,-1 1 0 0 0,1-1 0 0 0,-1 0 1 0 0,2-1-1 0 0,-1 0 0 0 0,0 0 0 0 0,1 0 0 0 0,-1-1 0 0 0,1 0 0 0 0,0-1 1 0 0,0 1-1 0 0,0-2 0 0 0,1 1 0 0 0,15 0 0 0 0,-15-2-135 0 0,0 0 0 0 0,-1 0 0 0 0,1-1 0 0 0,0 0-1 0 0,-1-1 1 0 0,1 0 0 0 0,-1 0 0 0 0,0-1 0 0 0,1 0 0 0 0,-1-1-1 0 0,0 1 1 0 0,-1-2 0 0 0,1 1 0 0 0,-1-1 0 0 0,0 0 0 0 0,0 0 0 0 0,7-8-1 0 0,-5 4 463 0 0,-1-1 0 0 0,-1 0 0 0 0,1 0-1 0 0,-2-1 1 0 0,1 1 0 0 0,-2-2 0 0 0,1 1-1 0 0,-1 0 1 0 0,-1-1 0 0 0,0 0 0 0 0,-1 0-1 0 0,3-21 1 0 0,-5 26 96 0 0,0 1-1 0 0,-1-1 1 0 0,0 1 0 0 0,0-1-1 0 0,-1 1 1 0 0,0-1 0 0 0,0 1-1 0 0,0-1 1 0 0,-1 1-1 0 0,0 0 1 0 0,0 0 0 0 0,0-1-1 0 0,-1 2 1 0 0,0-1 0 0 0,0 0-1 0 0,-1 0 1 0 0,1 1-1 0 0,-1 0 1 0 0,-1 0 0 0 0,1 0-1 0 0,-1 0 1 0 0,1 1-1 0 0,-1 0 1 0 0,0 0 0 0 0,-10-6-1 0 0,7 6-60 0 0,0 0-1 0 0,0 1 1 0 0,0 0-1 0 0,0 0 1 0 0,-1 1-1 0 0,1 0 1 0 0,-1 0-1 0 0,1 1 1 0 0,-1 1-1 0 0,0-1 0 0 0,1 1 1 0 0,-17 2-1 0 0,18-1-83 0 0,0 0-1 0 0,0 1 1 0 0,0 0-1 0 0,0 0 0 0 0,0 0 1 0 0,0 1-1 0 0,1 0 1 0 0,-1 0-1 0 0,1 1 0 0 0,0 0 1 0 0,0 0-1 0 0,0 0 1 0 0,0 1-1 0 0,1 0 1 0 0,-8 8-1 0 0,11-10-58 0 0,-1 1 0 0 0,1 0 0 0 0,0-1 0 0 0,0 1 0 0 0,0 0 0 0 0,1 0 0 0 0,-1 0 0 0 0,1 0 0 0 0,0 1 0 0 0,0-1 1 0 0,1 0-1 0 0,-1 0 0 0 0,1 1 0 0 0,0-1 0 0 0,0 0 0 0 0,0 1 0 0 0,0-1 0 0 0,1 0 0 0 0,0 0 0 0 0,0 1 0 0 0,0-1 0 0 0,0 0 0 0 0,1 0 0 0 0,0 0 0 0 0,0 0 0 0 0,0-1 0 0 0,0 1 0 0 0,0 0 1 0 0,1-1-1 0 0,-1 1 0 0 0,1-1 0 0 0,0 0 0 0 0,0 0 0 0 0,1 0 0 0 0,-1 0 0 0 0,0-1 0 0 0,1 1 0 0 0,0-1 0 0 0,-1 0 0 0 0,7 2 0 0 0,-1-1-13 0 0,0 0 0 0 0,-1-1 0 0 0,1 0 0 0 0,0-1 0 0 0,0 0 0 0 0,0 0 0 0 0,0-1-1 0 0,0 0 1 0 0,0 0 0 0 0,0-1 0 0 0,0-1 0 0 0,13-3 0 0 0,8-4-6 0 0,0-1-1 0 0,33-17 1 0 0,-62 27 27 0 0,13-7 108 0 0,0 1 1 0 0,0 1 0 0 0,0 0-1 0 0,1 1 1 0 0,0 1-1 0 0,0 0 1 0 0,25-1 0 0 0,-35 5-58 0 0,-1 0-1 0 0,1 0 1 0 0,0 0 0 0 0,-1 1 0 0 0,1 0 0 0 0,-1-1 0 0 0,1 2 0 0 0,-1-1 0 0 0,0 0 0 0 0,0 1-1 0 0,0 0 1 0 0,0 0 0 0 0,-1 0 0 0 0,1 0 0 0 0,-1 1 0 0 0,0-1 0 0 0,0 1 0 0 0,0 0 0 0 0,0 0 0 0 0,-1 0-1 0 0,1 0 1 0 0,-1 1 0 0 0,2 6 0 0 0,-2-3 658 0 0,-3-23-296 0 0,2 7-420 0 0,0 1-1 0 0,1-1 0 0 0,0 1 1 0 0,0 0-1 0 0,0-1 1 0 0,1 1-1 0 0,0 0 1 0 0,5-7-1 0 0,2-2-26 0 0,0 0 1 0 0,14-15-1 0 0,-24 31 20 0 0,1-1 0 0 0,-1 0 1 0 0,1 1-1 0 0,-1-1 0 0 0,1 1 1 0 0,0-1-1 0 0,-1 1 0 0 0,1-1 1 0 0,0 1-1 0 0,-1 0 0 0 0,1-1 1 0 0,0 1-1 0 0,-1 0 0 0 0,1-1 1 0 0,0 1-1 0 0,0 0 0 0 0,-1 0 1 0 0,1 0-1 0 0,0 0 0 0 0,0 0 1 0 0,0 0-1 0 0,-1 0 0 0 0,1 0 0 0 0,0 0 1 0 0,0 0-1 0 0,0 0 0 0 0,-1 0 1 0 0,1 1-1 0 0,0-1 0 0 0,-1 0 1 0 0,1 0-1 0 0,0 1 0 0 0,0-1 1 0 0,-1 1-1 0 0,1-1 0 0 0,0 1 1 0 0,-1-1-1 0 0,1 1 0 0 0,-1-1 1 0 0,1 1-1 0 0,0 0 0 0 0,4 4-71 0 0,0 1 0 0 0,-1-1-1 0 0,7 12 1 0 0,-6-9 138 0 0,63 103-853 0 0,-56-91 338 0 0,-6-8-279 0 0,1 1 1 0 0,-1 0 0 0 0,7 24 0 0 0,-11-28-1296 0 0,0 0 0 0 0,-1-1 1 0 0,0 1-1 0 0,0 9 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4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13 394 3696 0 0,'0'0'11754'0'0,"2"14"-10712"0"0,0-1-708 0 0,2 9 348 0 0,1 1 0 0 0,10 28 0 0 0,36 76 1113 0 0,-15-40-644 0 0,-36-87-1114 0 0,0 0-1 0 0,0-1 1 0 0,0 1 0 0 0,0 0-1 0 0,0 0 1 0 0,0 0 0 0 0,0 0 0 0 0,0 0-1 0 0,0 0 1 0 0,0 0 0 0 0,0 0-1 0 0,0 0 1 0 0,0 0 0 0 0,0 0-1 0 0,0 0 1 0 0,-1 0 0 0 0,1 1 550 0 0,0-1-550 0 0,0 0-1 0 0,0 0 1 0 0,0 0 0 0 0,0 0-1 0 0,0 0 1 0 0,0 0 0 0 0,0 0-1 0 0,0 0 1 0 0,-9-8 503 0 0,-9-16-279 0 0,4 1-258 0 0,1 0 0 0 0,1-1 0 0 0,1 0 0 0 0,1-1 0 0 0,1-1 0 0 0,1 1 0 0 0,1-1 0 0 0,2 0 0 0 0,1-1 0 0 0,0 0 0 0 0,2-46 0 0 0,2 39-99 0 0,2 0-1 0 0,8-50 0 0 0,-7 70 58 0 0,1 0 0 0 0,0 0-1 0 0,0 0 1 0 0,1 1 0 0 0,1 0-1 0 0,1-1 1 0 0,0 2-1 0 0,12-18 1 0 0,-16 26 15 0 0,1-1 0 0 0,0 1 0 0 0,1 0 0 0 0,-1 0 0 0 0,1 0 0 0 0,0 0 0 0 0,0 1 0 0 0,0 0 0 0 0,0 0 0 0 0,0 0 0 0 0,7-2 0 0 0,-2 2-17 0 0,0 0 0 0 0,0 1 0 0 0,1 0 0 0 0,-1 1 0 0 0,13-1 0 0 0,-19 2 26 0 0,-1 0 0 0 0,1 0 0 0 0,0 0 0 0 0,-1 1 0 0 0,0-1 0 0 0,1 1 0 0 0,-1 0 1 0 0,1 0-1 0 0,-1 0 0 0 0,0 0 0 0 0,0 0 0 0 0,1 1 0 0 0,-1 0 0 0 0,0-1 0 0 0,0 1 0 0 0,-1 1 0 0 0,1-1 0 0 0,4 4 0 0 0,-4-2 8 0 0,0 0 1 0 0,0 0-1 0 0,0 0 0 0 0,-1 1 1 0 0,0-1-1 0 0,0 1 0 0 0,0 0 1 0 0,0-1-1 0 0,-1 1 0 0 0,0 0 1 0 0,0 0-1 0 0,1 7 0 0 0,1 69 59 0 0,-3-53-5 0 0,5 32 0 0 0,-4-50-16 0 0,1 0 0 0 0,1 0-1 0 0,-1 0 1 0 0,2 0 0 0 0,-1-1-1 0 0,10 17 1 0 0,70 100 474 0 0,-50-80-276 0 0,31 59 0 0 0,-50-72-146 0 0,-13-31-73 0 0,-1 0 1 0 0,1 0-1 0 0,-1 0 0 0 0,1 1 0 0 0,-1-1 0 0 0,0 0 0 0 0,0 0 0 0 0,0 0 1 0 0,0 1-1 0 0,0-1 0 0 0,0 0 0 0 0,-1 0 0 0 0,0 4 0 0 0,0-5-5 0 0,0 1 0 0 0,0-1 1 0 0,0 0-1 0 0,0 0 0 0 0,0 0 0 0 0,0 0 0 0 0,0 0 0 0 0,-1 0 0 0 0,1 0 0 0 0,0-1 1 0 0,0 1-1 0 0,-1 0 0 0 0,1-1 0 0 0,-1 1 0 0 0,1-1 0 0 0,0 1 0 0 0,-1-1 0 0 0,1 0 1 0 0,-1 1-1 0 0,-1-1 0 0 0,-34 2-39 0 0,30-3-4 0 0,-3 1-132 0 0,0 0 0 0 0,0-1 1 0 0,0-1-1 0 0,0 0 0 0 0,1 0 1 0 0,-18-7-1 0 0,22 7-145 0 0,1 0-1 0 0,0 0 1 0 0,0-1 0 0 0,0 1-1 0 0,0-1 1 0 0,0 0 0 0 0,-4-5-1 0 0,6 6-238 0 0,0-1-1 0 0,0 1 0 0 0,0-1 0 0 0,0 0 0 0 0,1 1 1 0 0,-1-1-1 0 0,1 0 0 0 0,0 0 0 0 0,0 0 1 0 0,0 0-1 0 0,0 0 0 0 0,0-4 0 0 0,0-22-5689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7869 0 0,'0'0'11988'0'0,"9"15"-11083"0"0,25 47-377 0 0,-28-50-423 0 0,0 1 1 0 0,-1 0 0 0 0,-1 0-1 0 0,6 25 1 0 0,-8-26-116 0 0,1-1-1 0 0,8 22 1 0 0,-8-25-196 0 0,1-1 1 0 0,0 0-1 0 0,0 0 0 0 0,1 0 0 0 0,0-1 0 0 0,0 0 0 0 0,0 0 0 0 0,1 0 0 0 0,0 0 0 0 0,0-1 0 0 0,1 0 0 0 0,-1 0 0 0 0,1-1 1 0 0,0 1-1 0 0,0-2 0 0 0,1 1 0 0 0,-1-1 0 0 0,10 3 0 0 0,-4-3-611 0 0,-1 0 1 0 0,1-1-1 0 0,0 0 0 0 0,0-1 1 0 0,0-1-1 0 0,0 0 0 0 0,0-1 1 0 0,0 0-1 0 0,0-1 0 0 0,22-5 0 0 0,-12 0-2177 0 0,36-16-1 0 0,-37 13 2363 0 0,33-21-1 0 0,-35 18 1502 0 0,-1-1 0 0 0,-1-1 0 0 0,0 0 0 0 0,-1-2 0 0 0,-1 0 0 0 0,0-1 0 0 0,-1 0-1 0 0,-1-1 1 0 0,12-23 0 0 0,-20 31-253 0 0,0-1-1 0 0,-1 1 1 0 0,0-1-1 0 0,-1 0 1 0 0,-1 0-1 0 0,4-21 1 0 0,-6 27-394 0 0,0 1-1 0 0,-1-1 1 0 0,0 1 0 0 0,0-1 0 0 0,0 1-1 0 0,-1-1 1 0 0,0 1 0 0 0,0-1 0 0 0,0 1 0 0 0,0-1-1 0 0,-1 1 1 0 0,0 0 0 0 0,0 0 0 0 0,-1 0 0 0 0,0 0-1 0 0,1 0 1 0 0,-7-6 0 0 0,4 5-51 0 0,0 1 1 0 0,-1 0-1 0 0,0 0 1 0 0,0 0-1 0 0,0 1 0 0 0,0 0 1 0 0,-1 0-1 0 0,0 1 0 0 0,0 0 1 0 0,0 0-1 0 0,0 1 1 0 0,0-1-1 0 0,-10-1 0 0 0,-6 1 113 0 0,1 1-1 0 0,-1 0 1 0 0,-27 2-1 0 0,38 1-223 0 0,0 0 1 0 0,0 1-1 0 0,0 0 0 0 0,1 1 0 0 0,-1 0 1 0 0,0 0-1 0 0,1 2 0 0 0,0-1 1 0 0,0 1-1 0 0,0 1 0 0 0,1 0 0 0 0,-10 8 1 0 0,13-9-49 0 0,1 0-1 0 0,0 0 1 0 0,0 1 0 0 0,0 0 0 0 0,1 0 0 0 0,0 0 0 0 0,0 1 0 0 0,1 0 0 0 0,0 0 0 0 0,0 0 0 0 0,0 0 0 0 0,1 1 0 0 0,0 0 0 0 0,0-1-1 0 0,1 1 1 0 0,0 0 0 0 0,1 0 0 0 0,-2 12 0 0 0,3-13-18 0 0,0-1-1 0 0,0 1 1 0 0,1-1 0 0 0,0 1-1 0 0,0-1 1 0 0,0 0 0 0 0,1 1-1 0 0,-1-1 1 0 0,2 0-1 0 0,-1 0 1 0 0,1 0 0 0 0,0 0-1 0 0,0-1 1 0 0,0 1 0 0 0,1-1-1 0 0,0 0 1 0 0,0 0-1 0 0,0 0 1 0 0,1 0 0 0 0,-1-1-1 0 0,1 0 1 0 0,0 0 0 0 0,1 0-1 0 0,5 3 1 0 0,1 0-15 0 0,-1-1 0 0 0,1-1 1 0 0,0 0-1 0 0,1 0 0 0 0,-1-1 0 0 0,1-1 1 0 0,-1 0-1 0 0,1-1 0 0 0,14 1 0 0 0,19-1-171 0 0,54-4 0 0 0,-81 2-114 0 0,-1-2 1 0 0,0-1 0 0 0,1 0 0 0 0,-1-1 0 0 0,25-10-1 0 0,-32 10-60 0 0,-1-1-1 0 0,1 0 0 0 0,-2 0 0 0 0,1-1 1 0 0,0-1-1 0 0,-1 1 0 0 0,0-2 1 0 0,-1 1-1 0 0,0-1 0 0 0,8-10 1 0 0,25-41 138 0 0,-25 35 692 0 0,24-29 0 0 0,-35 47-286 0 0,0 1 0 0 0,1-1-1 0 0,0 1 1 0 0,-1 0 0 0 0,2 1-1 0 0,-1-1 1 0 0,1 1 0 0 0,-1 1-1 0 0,13-6 1 0 0,-13 7-82 0 0,-1 1 0 0 0,0-1 1 0 0,1 1-1 0 0,0 1 0 0 0,-1-1 0 0 0,1 1 0 0 0,-1 0 1 0 0,1 0-1 0 0,0 0 0 0 0,-1 1 0 0 0,7 1 1 0 0,-4 0 14 0 0,0 1 0 0 0,0 0 0 0 0,0 0 0 0 0,0 1 0 0 0,-1 0 0 0 0,13 8 0 0 0,-5 0 58 0 0,-1 0 1 0 0,0 0 0 0 0,-1 2 0 0 0,-1-1 0 0 0,0 2 0 0 0,11 16-1 0 0,-17-21-111 0 0,0 0-1 0 0,0 1 0 0 0,-1 0 0 0 0,0-1 1 0 0,-1 2-1 0 0,3 13 0 0 0,-5-20-51 0 0,-1-1 1 0 0,-1 1-1 0 0,1 0 1 0 0,0 0-1 0 0,-1 0 1 0 0,0-1-1 0 0,0 1 1 0 0,-1 0-1 0 0,1 0 1 0 0,-1-1-1 0 0,0 1 1 0 0,0 0-1 0 0,-1-1 0 0 0,0 1 1 0 0,1-1-1 0 0,-1 1 1 0 0,-1-1-1 0 0,-2 5 1 0 0,-1-2-45 0 0,-1 0 0 0 0,-1 0 1 0 0,1 0-1 0 0,-1-1 0 0 0,0 0 1 0 0,0 0-1 0 0,-1-1 0 0 0,1-1 1 0 0,-1 1-1 0 0,0-1 0 0 0,-15 4 0 0 0,-3 0-646 0 0,0-1-1 0 0,-51 6 0 0 0,-33-5-2403 0 0,27-10-3088 0 0,-5-6-2040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5885 0 0,'0'0'8424'0'0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6:55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1 497 13165 0 0,'0'0'8135'0'0,"15"2"-7495"0"0,93 5 243 0 0,176-10 0 0 0,128-34-688 0 0,-283 23-123 0 0,1579-108 175 0 0,-1496 112-219 0 0,559-32 56 0 0,-6-46 208 0 0,-706 78-172 0 0,0-3-1 0 0,109-40 0 0 0,-160 51-12 0 0,-1-2 0 0 0,0 1 0 0 0,-1-1 0 0 0,1 0 0 0 0,0 0 1 0 0,6-7-1 0 0,-11 9-98 0 0,0 1 0 0 0,-1-1 0 0 0,1 0 0 0 0,-1 1 0 0 0,1-1 0 0 0,-1 0 0 0 0,0 0 0 0 0,1 0 0 0 0,-1 0 0 0 0,0 0 0 0 0,-1 0 1 0 0,1 0-1 0 0,0-1 0 0 0,-1 1 0 0 0,1 0 0 0 0,-1 0 0 0 0,1-1 0 0 0,-1 1 0 0 0,0 0 0 0 0,0-1 0 0 0,0 1 0 0 0,0 0 0 0 0,-1 0 1 0 0,1-1-1 0 0,-1-2 0 0 0,0 4-52 0 0,0-1 0 0 0,1 1 0 0 0,-1-1 0 0 0,0 1 0 0 0,0 0 0 0 0,0-1 0 0 0,0 1 0 0 0,-1 0 0 0 0,1 0 1 0 0,0 0-1 0 0,0 0 0 0 0,-1 0 0 0 0,1 0 0 0 0,-1 0 0 0 0,1 0 0 0 0,-1 0 0 0 0,1 1 0 0 0,-1-1 0 0 0,1 1 0 0 0,-1-1 1 0 0,1 1-1 0 0,-1 0 0 0 0,0-1 0 0 0,-1 1 0 0 0,-7-1-393 0 0,1 1-1 0 0,-1-1 1 0 0,-9 2 0 0 0,12 0 114 0 0,-7 0-903 0 0,1 2 0 0 0,-1-1-1 0 0,-15 7 1 0 0,-10 1-4046 0 0,13-4 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283 315 4820 0 0,'0'0'10925'0'0,"10"-15"-10245"0"0,52-71 108 0 0,-44 64-212 0 0,23-22 0 0 0,-26 30-352 0 0,-2-1 0 0 0,1-1 1 0 0,20-31-1 0 0,-33 44-196 0 0,0 1 0 0 0,1-1 0 0 0,-1 0 0 0 0,0 0 0 0 0,-1 0 1 0 0,1 0-1 0 0,0 0 0 0 0,-1-4 0 0 0,0 6-24 0 0,1 0-1 0 0,-1 0 1 0 0,0 0 0 0 0,0 0 0 0 0,0 1-1 0 0,-1-1 1 0 0,1 0 0 0 0,0 0-1 0 0,0 0 1 0 0,0 0 0 0 0,-1 1 0 0 0,1-1-1 0 0,0 0 1 0 0,-1 0 0 0 0,1 1-1 0 0,0-1 1 0 0,-1 0 0 0 0,1 0-1 0 0,-1 1 1 0 0,1-1 0 0 0,-1 1 0 0 0,0-1-1 0 0,1 0 1 0 0,-1 1 0 0 0,0-1-1 0 0,1 1 1 0 0,-1-1 0 0 0,0 1 0 0 0,0 0-1 0 0,1-1 1 0 0,-1 1 0 0 0,0 0-1 0 0,-1-1 1 0 0,-8 0 12 0 0,-1 0-1 0 0,0 1 1 0 0,1 0-1 0 0,-1 0 1 0 0,1 1-1 0 0,-1 1 0 0 0,1-1 1 0 0,-1 2-1 0 0,1 0 1 0 0,-17 6-1 0 0,-6 6 149 0 0,-55 32 0 0 0,65-33-55 0 0,0 1 1 0 0,-32 29-1 0 0,46-36-75 0 0,0 0-1 0 0,1 1 1 0 0,0 0 0 0 0,1 0 0 0 0,0 1-1 0 0,0 0 1 0 0,1 1 0 0 0,-6 12 0 0 0,10-18-12 0 0,0 0 0 0 0,0 0 0 0 0,1 0 0 0 0,-1 0 0 0 0,1 1 0 0 0,1-1 0 0 0,-1 0 0 0 0,1 1 0 0 0,0-1 0 0 0,0 0 0 0 0,0 1 0 0 0,2 7 0 0 0,-1-9-10 0 0,1-1 0 0 0,-1 1-1 0 0,1 0 1 0 0,-1-1 0 0 0,1 1-1 0 0,0-1 1 0 0,0 1 0 0 0,1-1 0 0 0,-1 0-1 0 0,1 0 1 0 0,0 0 0 0 0,-1 0-1 0 0,1-1 1 0 0,1 1 0 0 0,-1-1 0 0 0,0 1-1 0 0,4 1 1 0 0,5 2 28 0 0,1 0 0 0 0,-1-1 0 0 0,1-1 0 0 0,0 0 0 0 0,0 0 0 0 0,23 2 0 0 0,1-2-2 0 0,44-2 1 0 0,-49-2-21 0 0,-27 1-13 0 0,-6 0-8 0 0,-3 2-24 0 0,-22 5-130 0 0,-20 9 142 0 0,5 2 178 0 0,-61 39 1 0 0,88-49-104 0 0,1 1 0 0 0,0 0 0 0 0,1 1-1 0 0,0 0 1 0 0,0 1 0 0 0,1 0 0 0 0,-18 27 0 0 0,26-33-28 0 0,0 0 1 0 0,0 0-1 0 0,0 0 1 0 0,1 0-1 0 0,0 0 1 0 0,0 1-1 0 0,0-1 1 0 0,1 1-1 0 0,0-1 1 0 0,0 1-1 0 0,1 0 0 0 0,0 8 1 0 0,0-11-7 0 0,1 1 0 0 0,0-1 1 0 0,0 1-1 0 0,0-1 0 0 0,0 0 0 0 0,1 0 0 0 0,0 0 1 0 0,-1 0-1 0 0,2 0 0 0 0,-1 0 0 0 0,0 0 1 0 0,1 0-1 0 0,0-1 0 0 0,-1 1 0 0 0,1-1 0 0 0,1 0 1 0 0,-1 0-1 0 0,7 5 0 0 0,4 0 37 0 0,0 0-1 0 0,0 0 1 0 0,1-2-1 0 0,0 0 0 0 0,0 0 1 0 0,1-1-1 0 0,-1-1 1 0 0,21 2-1 0 0,-2-2-70 0 0,0-2 0 0 0,64-3 0 0 0,-86 0-178 0 0,1 0 1 0 0,0-2-1 0 0,-1 1 0 0 0,0-1 0 0 0,1-1 0 0 0,-1-1 0 0 0,18-8 1 0 0,-23 9-308 0 0,1-1 1 0 0,-1 1 0 0 0,0-2-1 0 0,-1 1 1 0 0,8-7 0 0 0,-10 7-442 0 0,0 0 0 0 0,0 0 0 0 0,0 0 0 0 0,-1 0 1 0 0,0-1-1 0 0,0 1 0 0 0,4-10 0 0 0,0-8-4176 0 0,-2 5-1579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4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11425 0 0,'0'0'9200'0'0,"14"4"-8814"0"0,-12-3-371 0 0,23 6 216 0 0,-1 2 0 0 0,0 0 0 0 0,27 17 1 0 0,-20-6-27 0 0,52 47 0 0 0,0 0-1939 0 0,-81-65 1471 0 0,1 0 0 0 0,-1-1 1 0 0,1 1-1 0 0,0-1 1 0 0,0 1-1 0 0,-1-1 1 0 0,1 0-1 0 0,0 0 0 0 0,0 0 1 0 0,0 0-1 0 0,0-1 1 0 0,0 0-1 0 0,4 1 1 0 0,-5-1-181 0 0,0-1 0 0 0,-1 1 0 0 0,1 0 0 0 0,-1-1 0 0 0,1 1 0 0 0,0-1 0 0 0,-1 0 0 0 0,1 0 0 0 0,-1 1 0 0 0,1-1 0 0 0,-1 0 0 0 0,0 0 0 0 0,1 0 0 0 0,-1-1 0 0 0,0 1 0 0 0,0 0 0 0 0,0 0 0 0 0,0-1 0 0 0,0 1 0 0 0,0 0 0 0 0,0-1 0 0 0,0 1 0 0 0,0-1 0 0 0,-1 1 0 0 0,2-3 0 0 0,3-15-3575 0 0,-1-5 2603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5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9325 0 0,'0'0'10029'0'0,"13"-10"-9676"0"0,45-33-27 0 0,-52 39-256 0 0,0 0 0 0 0,1 1 0 0 0,-1 0 0 0 0,1 0 0 0 0,0 1 0 0 0,0-1 0 0 0,0 1 0 0 0,13-1 0 0 0,2-2 82 0 0,24-6-106 0 0,-1-2 0 0 0,57-24 0 0 0,-98 35-68 0 0,2 0-3283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283 223 872 0 0,'0'0'4407'0'0,"7"-12"-2107"0"0,22-41-438 0 0,-27 51-1613 0 0,-1-1-1 0 0,0 1 1 0 0,0-1 0 0 0,0 0-1 0 0,0 0 1 0 0,0 1 0 0 0,0-1-1 0 0,-1 0 1 0 0,1 0-1 0 0,-1 0 1 0 0,0 0 0 0 0,0 0-1 0 0,0 0 1 0 0,0-3 0 0 0,-1 5-111 0 0,1 0-1 0 0,-1 0 1 0 0,1 0 0 0 0,-1 0-1 0 0,1-1 1 0 0,-1 1 0 0 0,0 0 0 0 0,1 0-1 0 0,-1 0 1 0 0,0 1 0 0 0,0-1 0 0 0,0 0-1 0 0,0 0 1 0 0,0 0 0 0 0,0 0 0 0 0,0 1-1 0 0,0-1 1 0 0,0 1 0 0 0,0-1 0 0 0,0 1-1 0 0,-1-1 1 0 0,0 0 0 0 0,-4 0 151 0 0,1 1 1 0 0,-1-1 0 0 0,0 1-1 0 0,0 0 1 0 0,0 0-1 0 0,1 0 1 0 0,-1 1 0 0 0,0 0-1 0 0,1 0 1 0 0,-9 3-1 0 0,1 1-111 0 0,1 0-1 0 0,-1 1 0 0 0,1 0 1 0 0,0 1-1 0 0,1 1 0 0 0,-1 0 1 0 0,-14 14-1 0 0,12-9-28 0 0,0 1-1 0 0,1 1 1 0 0,0 0 0 0 0,-17 28 0 0 0,24-31-80 0 0,-1 0 1 0 0,1 0 0 0 0,1 1 0 0 0,-6 21 0 0 0,9-27-49 0 0,1 1 0 0 0,-1-1 0 0 0,1 0 1 0 0,1 1-1 0 0,-1-1 0 0 0,1 1 0 0 0,1-1 1 0 0,-1 0-1 0 0,1 1 0 0 0,2 8 0 0 0,-1-13-16 0 0,-1 1-1 0 0,1 0 1 0 0,-1-1-1 0 0,1 0 1 0 0,0 1-1 0 0,0-1 0 0 0,1 0 1 0 0,-1 0-1 0 0,1 0 1 0 0,-1 0-1 0 0,1 0 1 0 0,0-1-1 0 0,0 1 1 0 0,0-1-1 0 0,1 0 0 0 0,-1 0 1 0 0,0 0-1 0 0,1 0 1 0 0,-1-1-1 0 0,1 0 1 0 0,0 1-1 0 0,0-1 0 0 0,-1 0 1 0 0,1-1-1 0 0,0 1 1 0 0,0-1-1 0 0,6 1 1 0 0,-2-1-4 0 0,0 0 0 0 0,0-1 0 0 0,0 0 0 0 0,0 0 0 0 0,0-1 1 0 0,0 1-1 0 0,0-2 0 0 0,0 1 0 0 0,-1-1 0 0 0,0-1 0 0 0,1 1 1 0 0,9-8-1 0 0,-8 5-17 0 0,0-2 0 0 0,-1 1 0 0 0,0-1 1 0 0,0 0-1 0 0,-1-1 0 0 0,0 0 0 0 0,0 0 1 0 0,-1 0-1 0 0,-1-1 0 0 0,1 0 0 0 0,-2 0 1 0 0,8-20-1 0 0,-6 5 14 0 0,0 1-1 0 0,-2-1 1 0 0,0 0 0 0 0,0-42 0 0 0,-4 57 10 0 0,0 0-1 0 0,1-1 1 0 0,1 1 0 0 0,0 0 0 0 0,4-13 0 0 0,-4 17 6 0 0,1 0 0 0 0,0 0 0 0 0,0 1 0 0 0,0-1 0 0 0,1 1 0 0 0,0 0 0 0 0,0 0 1 0 0,0 0-1 0 0,8-7 0 0 0,-8 8 13 0 0,0 1 1 0 0,0 0 0 0 0,1 0-1 0 0,-1 0 1 0 0,1 0-1 0 0,-1 1 1 0 0,1-1 0 0 0,0 1-1 0 0,0 0 1 0 0,0 1-1 0 0,0-1 1 0 0,6 0 0 0 0,-7 2 13 0 0,0 0 0 0 0,0 0 1 0 0,0 0-1 0 0,0 0 1 0 0,0 1-1 0 0,0-1 1 0 0,0 1-1 0 0,-1 0 1 0 0,1 0-1 0 0,0 1 0 0 0,-1-1 1 0 0,1 1-1 0 0,0 0 1 0 0,-1 0-1 0 0,0 0 1 0 0,1 0-1 0 0,2 3 0 0 0,6 6 124 0 0,-1 0-1 0 0,-1 1 0 0 0,1 0 0 0 0,-2 1 0 0 0,0 0 0 0 0,9 16 0 0 0,39 88 504 0 0,-54-109-614 0 0,27 60-525 0 0,-3 0 0 0 0,25 100-1 0 0,-51-164 257 0 0,0-1-94 0 0,0-1 0 0 0,-1 1 0 0 0,0-1 0 0 0,1 1 0 0 0,-1-1 0 0 0,0 5 0 0 0,0-6 10 0 0,0-1-1 0 0,-1 1 0 0 0,1-1 1 0 0,0 1-1 0 0,0-1 0 0 0,0 1 1 0 0,-1-1-1 0 0,1 1 0 0 0,0-1 1 0 0,-1 1-1 0 0,1-1 0 0 0,0 1 1 0 0,-1-1-1 0 0,1 1 0 0 0,-1-1 1 0 0,1 0-1 0 0,-1 1 0 0 0,1-1 1 0 0,0 0-1 0 0,-1 1 0 0 0,0-1 0 0 0,1 0 1 0 0,-1 0-1 0 0,1 0 0 0 0,-1 1 1 0 0,1-1-1 0 0,-1 0 0 0 0,1 0 1 0 0,-1 0-1 0 0,0 0 0 0 0,1 0 1 0 0,-1 0-1 0 0,1 0 0 0 0,-2 0 1 0 0,-13 0-5849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4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275 135 700 0 0,'0'0'1655'0'0,"-4"-13"3424"0"0,2 3-4074 0 0,-1-3-52 0 0,-1 0 1 0 0,0 0-1 0 0,-1 0 1 0 0,0 1-1 0 0,-7-13 1 0 0,11 24-736 0 0,0-1 1 0 0,0 0-1 0 0,0 1 0 0 0,0-1 0 0 0,0 1 1 0 0,-1 0-1 0 0,1-1 0 0 0,0 1 0 0 0,-1 0 1 0 0,1 0-1 0 0,0 0 0 0 0,-1 0 0 0 0,0 0 1 0 0,1 0-1 0 0,-1 0 0 0 0,1 1 1 0 0,-1-1-1 0 0,0 0 0 0 0,-3 0 0 0 0,3 1-125 0 0,0 1 0 0 0,0-1 0 0 0,0 0 0 0 0,0 1 0 0 0,0-1 0 0 0,0 1 0 0 0,0 0 0 0 0,0-1 0 0 0,0 1 0 0 0,0 0 0 0 0,0 0 0 0 0,0 1-1 0 0,1-1 1 0 0,-1 0 0 0 0,0 1 0 0 0,-2 2 0 0 0,-17 18 225 0 0,1 0 1 0 0,1 2-1 0 0,-30 49 0 0 0,39-55-307 0 0,0 0 0 0 0,2 0 0 0 0,-11 32 0 0 0,15-38-299 0 0,2-1-1 0 0,-1 0 1 0 0,1 1 0 0 0,1-1-1 0 0,0 1 1 0 0,1 0-1 0 0,1 19 1 0 0,-1-30 144 0 0,0 0-1 0 0,1 1 1 0 0,-1-1 0 0 0,0 0 0 0 0,1 1-1 0 0,-1-1 1 0 0,1 0 0 0 0,0 0-1 0 0,-1 0 1 0 0,1 0 0 0 0,0 1 0 0 0,0-1-1 0 0,0 0 1 0 0,-1 0 0 0 0,1 0-1 0 0,0 0 1 0 0,0-1 0 0 0,1 1-1 0 0,-1 0 1 0 0,1 0 0 0 0,-1 0-288 0 0,0 0 0 0 0,1-1 0 0 0,-1 0 0 0 0,0 1 0 0 0,1-1 0 0 0,-1 0 0 0 0,0 0 1 0 0,1 1-1 0 0,-1-1 0 0 0,1 0 0 0 0,-1 0 0 0 0,0-1 0 0 0,1 1 0 0 0,1 0 0 0 0,17-6-5438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4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7 7613 0 0,'0'0'8407'0'0,"-15"-2"-7104"0"0,-48-2-1 0 0,59 4-1186 0 0,1 0-1 0 0,-1 1 1 0 0,0-1-1 0 0,0 1 1 0 0,0 0-1 0 0,1 0 1 0 0,-1 0-1 0 0,0 1 1 0 0,1-1-1 0 0,-1 1 1 0 0,1 0-1 0 0,-4 2 1 0 0,1 1 87 0 0,0 1 1 0 0,0-1-1 0 0,-9 12 1 0 0,14-16-186 0 0,-4 6 27 0 0,0-1-1 0 0,0 1 0 0 0,0 1 0 0 0,1-1 1 0 0,0 0-1 0 0,0 1 0 0 0,1 0 0 0 0,0 0 1 0 0,1 0-1 0 0,0 0 0 0 0,0 1 0 0 0,0-1 1 0 0,1 0-1 0 0,0 1 0 0 0,1-1 1 0 0,0 1-1 0 0,0-1 0 0 0,1 1 0 0 0,0-1 1 0 0,1 1-1 0 0,0-1 0 0 0,0 0 0 0 0,0 0 1 0 0,1 0-1 0 0,1 0 0 0 0,-1 0 1 0 0,1-1-1 0 0,0 1 0 0 0,10 12 0 0 0,-6-12-55 0 0,-1 0-1 0 0,1-1 0 0 0,0 0 0 0 0,1 0 0 0 0,0-1 1 0 0,0 0-1 0 0,0 0 0 0 0,1-1 0 0 0,-1 0 0 0 0,1-1 1 0 0,21 7-1 0 0,-16-7-217 0 0,1-1 0 0 0,1 0 0 0 0,-1-1 0 0 0,0-1 0 0 0,0-1 0 0 0,0 0 0 0 0,22-3 1 0 0,-29 1-184 0 0,0 0 0 0 0,-1 0 1 0 0,1 0-1 0 0,-1-1 1 0 0,0-1-1 0 0,0 0 1 0 0,0 0-1 0 0,-1 0 1 0 0,14-10-1 0 0,-13 8-1298 0 0,-1-1-1 0 0,1 0 0 0 0,-1 0 1 0 0,10-14-1 0 0,-2-1-5763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4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4104 0 0,'0'0'16391'0'0,"-9"17"-16009"0"0,-27 55-13 0 0,34-65-311 0 0,0 0 0 0 0,0-1 0 0 0,0 1 0 0 0,1 0-1 0 0,0 0 1 0 0,0 0 0 0 0,1-1 0 0 0,0 1 0 0 0,2 13 0 0 0,-1-5 55 0 0,1 12 28 0 0,1 1 0 0 0,1-1 0 0 0,12 39 0 0 0,-11-49-170 0 0,1 0 0 0 0,1-1 0 0 0,0 0 0 0 0,2 0 0 0 0,-1 0 0 0 0,17 20 0 0 0,-20-30-142 0 0,1 0 0 0 0,-1 0-1 0 0,1 0 1 0 0,1 0 0 0 0,-1-1-1 0 0,1 0 1 0 0,0-1-1 0 0,0 1 1 0 0,1-1 0 0 0,-1-1-1 0 0,1 1 1 0 0,0-1 0 0 0,0-1-1 0 0,0 1 1 0 0,10 0-1 0 0,-11-2-215 0 0,0 0 0 0 0,-1-1-1 0 0,1 0 1 0 0,-1 0-1 0 0,1-1 1 0 0,0 1-1 0 0,-1-2 1 0 0,1 1-1 0 0,-1-1 1 0 0,0 0 0 0 0,1 0-1 0 0,-1 0 1 0 0,0-1-1 0 0,0 0 1 0 0,-1-1-1 0 0,1 1 1 0 0,-1-1-1 0 0,1 0 1 0 0,7-8-1 0 0,-6 4 193 0 0,0 0 0 0 0,-1 0 0 0 0,0-1 0 0 0,0 0 0 0 0,0 0 0 0 0,-2-1 0 0 0,1 0 0 0 0,4-13 0 0 0,1-11 3314 0 0,7-40 0 0 0,-14 62-1790 0 0,4 41 1935 0 0,-1-3-3051 0 0,-2-11-126 0 0,1 0 0 0 0,0 0 0 0 0,1-1 0 0 0,1 0 0 0 0,0 0 0 0 0,1 0 0 0 0,17 22-1 0 0,-21-31-86 0 0,0-1 0 0 0,0 0-1 0 0,0 0 1 0 0,1 0-1 0 0,0 0 1 0 0,-1-1 0 0 0,1 0-1 0 0,0 0 1 0 0,1 0 0 0 0,7 3-1 0 0,-8-5-20 0 0,-1 0 0 0 0,0 0 0 0 0,0 0 0 0 0,1-1 0 0 0,-1 0 0 0 0,0 0 0 0 0,0 0 0 0 0,1 0 0 0 0,-1 0 0 0 0,0-1 0 0 0,1 0 0 0 0,-1 0 0 0 0,0 0 0 0 0,0-1 0 0 0,0 1 0 0 0,4-3 0 0 0,1-1-48 0 0,-1 0-1 0 0,0 0 1 0 0,0-1-1 0 0,0 0 1 0 0,0 0-1 0 0,9-11 1 0 0,36-49 70 0 0,-30 36 211 0 0,-23 29-194 0 0,0 1 1 0 0,0-1 0 0 0,1 1-1 0 0,-1-1 1 0 0,0 1-1 0 0,1-1 1 0 0,-1 1-1 0 0,1-1 1 0 0,-1 1-1 0 0,1-1 1 0 0,-1 1-1 0 0,1-1 1 0 0,-1 1 0 0 0,1 0-1 0 0,-1-1 1 0 0,1 1-1 0 0,-1 0 1 0 0,1-1-1 0 0,0 1 1 0 0,-1 0-1 0 0,1 0 1 0 0,-1 0-1 0 0,1 0 1 0 0,0 0 0 0 0,-1 0-1 0 0,1-1 1 0 0,0 1-1 0 0,-1 1 1 0 0,1-1-1 0 0,0 0 1 0 0,-1 0-1 0 0,1 0 1 0 0,-1 0 0 0 0,1 0-1 0 0,0 0 1 0 0,-1 1-1 0 0,1-1 1 0 0,-1 0-1 0 0,1 1 1 0 0,2 1-23 0 0,-1 0 1 0 0,0 1-1 0 0,-1-1 1 0 0,1 1-1 0 0,0-1 0 0 0,2 6 1 0 0,0 0 21 0 0,6 8-260 0 0,0 0 1 0 0,0-1-1 0 0,2 0 1 0 0,21 21-1 0 0,-26-30-287 0 0,0 0-1 0 0,1 0 1 0 0,-1 0 0 0 0,1-1-1 0 0,1 0 1 0 0,-1-1-1 0 0,1 0 1 0 0,-1 0 0 0 0,1-1-1 0 0,0 0 1 0 0,11 2 0 0 0,11-2-3524 0 0,-6 0-1175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5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388 332 4728 0 0,'0'0'5066'0'0,"-2"-14"-2728"0"0,-11-46-576 0 0,11 56-1540 0 0,0-1 1 0 0,0 1-1 0 0,0 0 1 0 0,0-1 0 0 0,0 1-1 0 0,-1 0 1 0 0,0 1-1 0 0,0-1 1 0 0,0 0-1 0 0,0 1 1 0 0,0 0-1 0 0,-6-4 1 0 0,4 2 75 0 0,0 1-128 0 0,0 0 0 0 0,0 0 1 0 0,0 1-1 0 0,-1 0 0 0 0,0 0 0 0 0,1 0 1 0 0,-1 0-1 0 0,0 1 0 0 0,0 0 1 0 0,0 0-1 0 0,-1 1 0 0 0,1 0 0 0 0,0 0 1 0 0,-1 0-1 0 0,1 1 0 0 0,0 0 0 0 0,-1 0 1 0 0,1 1-1 0 0,0 0 0 0 0,-1 0 0 0 0,-8 3 1 0 0,4-1-98 0 0,1 0 0 0 0,0 2 0 0 0,0-1 1 0 0,1 1-1 0 0,0 1 0 0 0,-1 0 0 0 0,2 0 0 0 0,-1 0 1 0 0,1 1-1 0 0,0 1 0 0 0,-13 15 0 0 0,13-13-47 0 0,0 1 0 0 0,1 1 0 0 0,1-1 0 0 0,0 1 0 0 0,0 0 0 0 0,1 1 0 0 0,1-1-1 0 0,0 1 1 0 0,-3 19 0 0 0,5-24-25 0 0,1-1 1 0 0,0 1-1 0 0,1-1 0 0 0,-1 1 0 0 0,2 0 1 0 0,-1-1-1 0 0,1 1 0 0 0,0 0 0 0 0,1-1 1 0 0,-1 1-1 0 0,2-1 0 0 0,-1 0 0 0 0,1 0 1 0 0,0 0-1 0 0,0 0 0 0 0,1 0 0 0 0,7 10 1 0 0,-7-13 2 0 0,0 0 0 0 0,0-1 0 0 0,0 0 0 0 0,0 0 0 0 0,0 0 0 0 0,1 0 0 0 0,-1 0 0 0 0,1-1 0 0 0,0 0-1 0 0,0 0 1 0 0,0 0 0 0 0,0-1 0 0 0,0 1 0 0 0,0-1 0 0 0,0 0 0 0 0,0-1 0 0 0,1 0 0 0 0,-1 1 0 0 0,0-1 0 0 0,0-1 0 0 0,1 1 0 0 0,-1-1 0 0 0,0 0 0 0 0,0 0 0 0 0,0-1 0 0 0,0 1 0 0 0,0-1 0 0 0,0 0 0 0 0,0-1 0 0 0,-1 1 0 0 0,1-1 0 0 0,5-4 0 0 0,6-7-11 0 0,-1 0 1 0 0,0 0-1 0 0,-2-1 1 0 0,0-1-1 0 0,0 0 0 0 0,-1-1 1 0 0,-1 0-1 0 0,12-28 1 0 0,0-4 91 0 0,30-103 1 0 0,-39 105 158 0 0,15-83 0 0 0,-34 156-188 0 0,-13 39 1 0 0,-2 11-115 0 0,13-36-400 0 0,2 1 0 0 0,1-1 0 0 0,3 53 0 0 0,1-85 215 0 0,1 0-1 0 0,0-1 1 0 0,0 1 0 0 0,1 0-1 0 0,0-1 1 0 0,0 1-1 0 0,1-1 1 0 0,0 0-1 0 0,0 0 1 0 0,8 13-1 0 0,-8-16-120 0 0,0 0-1 0 0,0 0 0 0 0,1-1 0 0 0,-1 1 0 0 0,1-1 0 0 0,0 0 1 0 0,-1 0-1 0 0,2 0 0 0 0,-1-1 0 0 0,0 1 0 0 0,0-1 1 0 0,1 0-1 0 0,-1 0 0 0 0,1 0 0 0 0,0-1 0 0 0,-1 0 0 0 0,1 0 1 0 0,5 1-1 0 0,24-1-4060 0 0,3-1-1122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222 561 5212 0 0,'0'0'8383'0'0,"0"-14"-6679"0"0,-1-47-261 0 0,1 58-1314 0 0,0-1 0 0 0,0 1 1 0 0,-1 0-1 0 0,0-1 1 0 0,0 1-1 0 0,0 0 1 0 0,0 0-1 0 0,0 0 0 0 0,-1 0 1 0 0,1 0-1 0 0,-1 0 1 0 0,0 0-1 0 0,0 0 1 0 0,0 1-1 0 0,0-1 1 0 0,0 1-1 0 0,-1-1 0 0 0,1 1 1 0 0,-1 0-1 0 0,-3-3 1 0 0,3 3-63 0 0,-1 0 0 0 0,1 0 0 0 0,0 1 1 0 0,0-1-1 0 0,-1 1 0 0 0,1 0 0 0 0,-1 0 0 0 0,0 0 0 0 0,1 0 1 0 0,-1 1-1 0 0,0-1 0 0 0,1 1 0 0 0,-1 0 0 0 0,0 0 1 0 0,1 0-1 0 0,-1 0 0 0 0,0 1 0 0 0,1 0 0 0 0,-1 0 0 0 0,1 0 1 0 0,-1 0-1 0 0,1 0 0 0 0,-1 1 0 0 0,-4 2 0 0 0,1 0-33 0 0,1 0 0 0 0,0 0 0 0 0,0 1 1 0 0,0 0-1 0 0,1 0 0 0 0,0 0 0 0 0,0 1 0 0 0,0-1 0 0 0,0 1 0 0 0,1 0 0 0 0,-4 9 0 0 0,4-7-14 0 0,0 1 0 0 0,0-1-1 0 0,1 1 1 0 0,1 0 0 0 0,0 1 0 0 0,0-1 0 0 0,0 0 0 0 0,1 0 0 0 0,1 1-1 0 0,0 15 1 0 0,1-19-18 0 0,-1 0 1 0 0,1 0-1 0 0,1 0 0 0 0,-1 0 0 0 0,1-1 0 0 0,0 1 0 0 0,0 0 1 0 0,1-1-1 0 0,-1 1 0 0 0,1-1 0 0 0,0 0 0 0 0,1 1 0 0 0,0-2 1 0 0,-1 1-1 0 0,1 0 0 0 0,1-1 0 0 0,5 6 0 0 0,0-4-94 0 0,0 1 0 0 0,1-2 0 0 0,0 1 0 0 0,0-1 0 0 0,0-1 0 0 0,0 0-1 0 0,0-1 1 0 0,1 0 0 0 0,0 0 0 0 0,-1-1 0 0 0,1-1 0 0 0,0 0 0 0 0,14-1-1 0 0,-8-1-455 0 0,1 0-1 0 0,-1-2 1 0 0,1 0-1 0 0,-1 0 1 0 0,0-2-1 0 0,0-1 1 0 0,30-13-1 0 0,-37 14 17 0 0,0-1 0 0 0,-1-1-1 0 0,1 0 1 0 0,-1 0-1 0 0,-1-1 1 0 0,0 0-1 0 0,13-14 1 0 0,-17 16 633 0 0,1-1-1 0 0,-1-1 1 0 0,-1 1 0 0 0,7-13 0 0 0,-8 13 546 0 0,-1 0 0 0 0,0 0 0 0 0,0 0 0 0 0,0 0 0 0 0,1-14-1 0 0,-3 20-527 0 0,0-1-1 0 0,0 1 1 0 0,0 0-1 0 0,0 0 1 0 0,1 0-1 0 0,-1-1 1 0 0,0 1-1 0 0,0 0 1 0 0,1 0-1 0 0,-1 0 0 0 0,1 0 1 0 0,-1 0-1 0 0,1-1 1 0 0,0 1-1 0 0,-1 0 1 0 0,1 0-1 0 0,0 0 1 0 0,1 0-1 0 0,-1 0-79 0 0,0 1-1 0 0,0-1 1 0 0,0 1 0 0 0,1 0-1 0 0,-1 0 1 0 0,0 0 0 0 0,1-1 0 0 0,-1 1-1 0 0,0 0 1 0 0,0 1 0 0 0,1-1-1 0 0,-1 0 1 0 0,0 0 0 0 0,0 0-1 0 0,1 1 1 0 0,-1-1 0 0 0,0 1-1 0 0,2 0 1 0 0,2 1 2 0 0,0 1 1 0 0,1 0-1 0 0,-1 0 0 0 0,0 0 0 0 0,-1 0 1 0 0,1 1-1 0 0,-1 0 0 0 0,1 0 1 0 0,-1 0-1 0 0,0 0 0 0 0,-1 1 0 0 0,5 6 1 0 0,0 1 162 0 0,-1 0 1 0 0,-1 0-1 0 0,10 27 1 0 0,-12-28 38 0 0,-2 0 0 0 0,4 19 0 0 0,2 14 173 0 0,-7-44-404 0 0,-1 1 0 0 0,0 0 0 0 0,1-1-1 0 0,-1 1 1 0 0,1-1 0 0 0,-1 1 0 0 0,1 0 0 0 0,0-1-1 0 0,-1 1 1 0 0,1-1 0 0 0,0 0 0 0 0,-1 1 0 0 0,1-1-1 0 0,0 1 1 0 0,-1-1 0 0 0,1 0 0 0 0,0 0 0 0 0,0 1-1 0 0,-1-1 1 0 0,1 0 0 0 0,0 0 0 0 0,0 0 0 0 0,0 0-1 0 0,-1 0 1 0 0,1 0 0 0 0,0 0 0 0 0,0 0 0 0 0,0 0-1 0 0,-1 0 1 0 0,1 0 0 0 0,1-1 0 0 0,24-7 44 0 0,-14 2-159 0 0,1 0 0 0 0,-1 0 0 0 0,0-1 0 0 0,-1-1 1 0 0,0 0-1 0 0,0-1 0 0 0,-1 0 0 0 0,17-19 0 0 0,-20 19 84 0 0,0 1-1 0 0,-1-2 0 0 0,0 1 0 0 0,0-1 0 0 0,-1 1 1 0 0,-1-2-1 0 0,0 1 0 0 0,0 0 0 0 0,-1-1 0 0 0,0 0 1 0 0,2-17-1 0 0,-4 19 26 0 0,0-1-1 0 0,-1 1 1 0 0,0-1 0 0 0,-1 0 0 0 0,0 1-1 0 0,0-1 1 0 0,-1 1 0 0 0,-5-15 0 0 0,5 17 1 0 0,-1 1 1 0 0,0 0 0 0 0,-1 0-1 0 0,1 0 1 0 0,-1 0 0 0 0,0 1-1 0 0,0 0 1 0 0,-1-1 0 0 0,0 1-1 0 0,0 1 1 0 0,0-1 0 0 0,-11-7-1 0 0,8 7 25 0 0,-1 0 0 0 0,1 1 0 0 0,-1 0 0 0 0,0 0 0 0 0,0 1 0 0 0,-1 0 0 0 0,1 1 0 0 0,0-1 0 0 0,-1 2 0 0 0,0 0 0 0 0,1 0 0 0 0,-1 0 0 0 0,0 1 0 0 0,1 1 0 0 0,-1 0 0 0 0,0 0 0 0 0,1 1 0 0 0,-1 0 0 0 0,1 1 0 0 0,0-1 0 0 0,-1 2 0 0 0,2 0 0 0 0,-1 0 0 0 0,-11 7 0 0 0,8-3-3 0 0,1 1 0 0 0,0 0 0 0 0,1 1 1 0 0,0 0-1 0 0,1 0 0 0 0,0 1 0 0 0,0 1 1 0 0,1-1-1 0 0,1 1 0 0 0,0 0 0 0 0,1 1 1 0 0,0 0-1 0 0,0 0 0 0 0,2 0 0 0 0,0 1 1 0 0,0-1-1 0 0,1 1 0 0 0,1 0 0 0 0,0 0 1 0 0,1 0-1 0 0,1 0 0 0 0,1 17 0 0 0,-1-24-25 0 0,1 0 0 0 0,0 0 0 0 0,0 0 0 0 0,1-1 0 0 0,0 1 0 0 0,0 0 0 0 0,1-1 0 0 0,0 0 0 0 0,0 1 0 0 0,0-1 0 0 0,1 0 0 0 0,0 0 0 0 0,0-1 0 0 0,0 1 0 0 0,1-1 0 0 0,0 0 0 0 0,0 0 0 0 0,0-1 0 0 0,1 1 0 0 0,-1-1 0 0 0,1 0 0 0 0,0-1 0 0 0,0 1 0 0 0,10 3 0 0 0,-7-4 6 0 0,0 0 1 0 0,1 0-1 0 0,-1-1 0 0 0,1 0 1 0 0,-1-1-1 0 0,1 0 1 0 0,-1 0-1 0 0,1-1 0 0 0,0 0 1 0 0,-1-1-1 0 0,1 0 0 0 0,-1 0 1 0 0,1-1-1 0 0,-1-1 0 0 0,0 1 1 0 0,0-2-1 0 0,13-5 0 0 0,-4-1-2 0 0,-1-1-1 0 0,-1-1 0 0 0,0 0 0 0 0,0-1 0 0 0,-1-1 0 0 0,-1 0 0 0 0,0-1 0 0 0,-1 0 0 0 0,-1-1 0 0 0,-1-1 0 0 0,12-21 0 0 0,1-7-10 0 0,-2-2-1 0 0,-2 0 1 0 0,17-62-1 0 0,-16 37-122 0 0,22-147 0 0 0,-41 175 521 0 0,-7 150-10 0 0,0-8-46 0 0,3 234-850 0 0,1-316-83 0 0,-1 0 1 0 0,-1 0-1 0 0,-1-1 0 0 0,0 1 0 0 0,-1-1 0 0 0,-8 19 0 0 0,8-20-628 0 0,4-12 629 0 0,-1 6-1684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7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9245 0 0,'0'0'9112'0'0,"-2"13"-8440"0"0,-40 221 1656 0 0,38-197-2296 0 0,1 1 1 0 0,1 0 0 0 0,3 0 0 0 0,0 0-1 0 0,3-1 1 0 0,8 40 0 0 0,-9-64-106 0 0,2 6-516 0 0,-1 1 0 0 0,-1-1 0 0 0,-1 0 0 0 0,-1 25 0 0 0,-1-43 450 0 0,0 0 0 0 0,0 0 0 0 0,0-1 0 0 0,0 1 0 0 0,0 0 0 0 0,-1 0 0 0 0,1 0 0 0 0,0-1-1 0 0,0 1 1 0 0,-1 0 0 0 0,1 0 0 0 0,-1-1 0 0 0,1 1 0 0 0,0 0 0 0 0,-1-1 0 0 0,0 1 0 0 0,1 0 0 0 0,-1-1 0 0 0,1 1 0 0 0,-1-1 0 0 0,1 1 0 0 0,-1-1 0 0 0,0 1 0 0 0,0-1 0 0 0,1 0 0 0 0,-1 1 0 0 0,0-1 0 0 0,0 0 0 0 0,1 1 0 0 0,-1-1 0 0 0,0 0 0 0 0,0 0 0 0 0,0 0 0 0 0,1 0 0 0 0,-1 0 0 0 0,0 0 0 0 0,0 0 0 0 0,0 0 0 0 0,1 0 0 0 0,-1 0 0 0 0,0 0 0 0 0,0 0 0 0 0,0-1 0 0 0,1 1 0 0 0,-2-1 0 0 0,-4 0-863 0 0,1-1 0 0 0,0 0 0 0 0,0-1 0 0 0,-1 1 0 0 0,-4-4 0 0 0,-7-6-2059 0 0,-19-15 0 0 0,24 17 3489 0 0,1-1 0 0 0,-14-17 1 0 0,19 22 284 0 0,2 0 0 0 0,-1 0 0 0 0,1-1 1 0 0,0 0-1 0 0,0 0 0 0 0,1 0 0 0 0,0 0 1 0 0,0 0-1 0 0,1 0 0 0 0,-1-1 0 0 0,2 0 1 0 0,-1 1-1 0 0,1-1 0 0 0,0 0 1 0 0,1-8-1 0 0,0 14-557 0 0,1 0 0 0 0,-1 0 0 0 0,1 0 0 0 0,0 0-1 0 0,0 0 1 0 0,-1 0 0 0 0,1 0 0 0 0,0 0 0 0 0,1 0 0 0 0,-1 0 0 0 0,0 1 0 0 0,1-1 0 0 0,-1 1 0 0 0,0-1 0 0 0,1 1 0 0 0,0-1 0 0 0,-1 1-1 0 0,1 0 1 0 0,0 0 0 0 0,0 0 0 0 0,2-2 0 0 0,6-1 168 0 0,0-1 1 0 0,20-5-1 0 0,-23 8-126 0 0,200-46 1370 0 0,4-2-1357 0 0,-67-6 10 0 0,-116 44-126 0 0,-26 11-68 0 0,19-6 280 0 0,-21 7-289 0 0,1 0 1 0 0,-1 0-1 0 0,1 0 1 0 0,-1 0-1 0 0,1 0 1 0 0,-1 0 0 0 0,1 0-1 0 0,-1 0 1 0 0,0 0-1 0 0,1 0 1 0 0,-1 0 0 0 0,1 0-1 0 0,-1 0 1 0 0,1 0-1 0 0,-1 0 1 0 0,0 0 0 0 0,1 1-1 0 0,-1-1 1 0 0,1 0-1 0 0,-1 0 1 0 0,0 0 0 0 0,1 1-1 0 0,-1-1 1 0 0,0 0-1 0 0,1 1 1 0 0,-1-1 0 0 0,0 0-1 0 0,1 1 1 0 0,-1-1-1 0 0,0 0 1 0 0,0 1 0 0 0,1-1-1 0 0,-1 0 1 0 0,0 1-1 0 0,0-1 1 0 0,0 1-1 0 0,0-1 1 0 0,1 0 0 0 0,-1 1-1 0 0,0 0 1 0 0,0 14 147 0 0,0 1 0 0 0,-1-1-1 0 0,-1 1 1 0 0,0-1 0 0 0,-1 0 0 0 0,-6 17 0 0 0,4-10-3 0 0,-7 45 1 0 0,11-58-163 0 0,1-1-1 0 0,0 1 1 0 0,0-1 0 0 0,1 1-1 0 0,0-1 1 0 0,1 0-1 0 0,0 1 1 0 0,4 11 0 0 0,-5-16-1 0 0,1-1-1 0 0,-1 0 1 0 0,1 0 0 0 0,0 0 0 0 0,0 0 0 0 0,1 0-1 0 0,-1-1 1 0 0,0 1 0 0 0,1-1 0 0 0,-1 1 0 0 0,1-1 0 0 0,0 0-1 0 0,0 0 1 0 0,0 0 0 0 0,0 0 0 0 0,0-1 0 0 0,1 1-1 0 0,-1-1 1 0 0,0 0 0 0 0,1 0 0 0 0,-1 0 0 0 0,1 0 0 0 0,3 0-1 0 0,-1 0 6 0 0,1-1 0 0 0,-1 1 0 0 0,1-1-1 0 0,-1-1 1 0 0,0 1 0 0 0,1-1 0 0 0,-1 0-1 0 0,0 0 1 0 0,10-4 0 0 0,-7 1 0 0 0,-1 0 1 0 0,1 0-1 0 0,-1-1 1 0 0,1 0-1 0 0,12-11 0 0 0,-3 0-32 0 0,-1 0 0 0 0,-1-1-1 0 0,0-1 1 0 0,-1-1-1 0 0,-1 0 1 0 0,12-22-1 0 0,-8 10 61 0 0,-2-2 0 0 0,-1 0 0 0 0,13-44 0 0 0,-27 68 97 0 0,-6 12-96 0 0,-8 13-36 0 0,2 0 109 0 0,1 0-1 0 0,0 0 1 0 0,1 1-1 0 0,0 0 1 0 0,2 0-1 0 0,0 1 1 0 0,-7 32-1 0 0,12-42-51 0 0,1-1 1 0 0,0 1-1 0 0,1 0 0 0 0,0-1 1 0 0,0 1-1 0 0,1 0 1 0 0,0-1-1 0 0,0 1 0 0 0,4 11 1 0 0,-3-13-24 0 0,1 0-1 0 0,-1-1 1 0 0,1 1 0 0 0,1-1 0 0 0,-1 0 0 0 0,1 1-1 0 0,-1-1 1 0 0,2-1 0 0 0,-1 1 0 0 0,0-1 0 0 0,1 1 0 0 0,0-1-1 0 0,6 3 1 0 0,2 2-30 0 0,0-2 0 0 0,1 0 1 0 0,0 0-1 0 0,1-2 0 0 0,-1 0 0 0 0,1 0 0 0 0,0-1 0 0 0,20 2 0 0 0,-21-4-158 0 0,0-1 0 0 0,0 0 0 0 0,0-1-1 0 0,0 0 1 0 0,0-2 0 0 0,0 1 0 0 0,0-2 0 0 0,-1 0 0 0 0,19-6-1 0 0,-27 7-34 0 0,-1 0-1 0 0,1 0 1 0 0,-1-1 0 0 0,1 1-1 0 0,-1-1 1 0 0,0 0-1 0 0,0 0 1 0 0,0 0-1 0 0,-1-1 1 0 0,1 0-1 0 0,4-6 1 0 0,-4 4-1466 0 0,0 0-1 0 0,-1 0 1 0 0,0 0 0 0 0,4-12 0 0 0,-3 4-4318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330 223 784 0 0,'0'0'10195'0'0,"6"-8"-8694"0"0,14-24-158 0 0,-19 30-1083 0 0,1 0 1 0 0,-1 0-1 0 0,1 0 0 0 0,-1 0 0 0 0,1 0 0 0 0,0 0 0 0 0,0 1 1 0 0,0-1-1 0 0,0 1 0 0 0,0-1 0 0 0,0 1 0 0 0,0 0 0 0 0,4-2 1 0 0,3-1 55 0 0,-3 0-171 0 0,4-2 100 0 0,0 0 0 0 0,-1-1 0 0 0,17-16 0 0 0,-24 21-209 0 0,0 0 0 0 0,0 0 0 0 0,0-1 0 0 0,0 1 0 0 0,-1-1 0 0 0,1 1 0 0 0,-1-1 0 0 0,0 0 0 0 0,0 1 0 0 0,0-1 0 0 0,0 0 0 0 0,0 0 0 0 0,0 0 0 0 0,-1 0 0 0 0,1 0 0 0 0,-1 0 0 0 0,0 0 0 0 0,0 0 0 0 0,0 0 0 0 0,-1-5-1 0 0,0 5-9 0 0,0 1-1 0 0,0 0 1 0 0,0 0-1 0 0,0 0 1 0 0,0-1-1 0 0,-1 1 1 0 0,1 0-1 0 0,0 1 1 0 0,-1-1-1 0 0,0 0 1 0 0,1 0-1 0 0,-1 1 1 0 0,0-1-1 0 0,0 1 1 0 0,0-1-1 0 0,0 1 1 0 0,0 0-1 0 0,0 0 1 0 0,0 0-1 0 0,-1 0 0 0 0,1 0 1 0 0,0 0-1 0 0,-1 1 1 0 0,-2-1-1 0 0,-6-2 23 0 0,0 2 0 0 0,-1-1-1 0 0,-19 1 1 0 0,13 2 30 0 0,-1 1 0 0 0,1 0 0 0 0,0 1 0 0 0,0 1 1 0 0,0 1-1 0 0,1 0 0 0 0,0 2 0 0 0,0 0 0 0 0,0 0 0 0 0,1 2 0 0 0,0 0 1 0 0,-28 21-1 0 0,33-21 11 0 0,1 0 0 0 0,1 0 1 0 0,-1 1-1 0 0,2 1 0 0 0,-1-1 0 0 0,1 1 1 0 0,1 0-1 0 0,-6 13 0 0 0,8-15-25 0 0,1 1 0 0 0,1 0-1 0 0,-1-1 1 0 0,2 1-1 0 0,0 0 1 0 0,0 1-1 0 0,0-1 1 0 0,1 0-1 0 0,1 0 1 0 0,0 1 0 0 0,1 12-1 0 0,1-15-59 0 0,-1 0-1 0 0,1 0 1 0 0,1-1 0 0 0,-1 1-1 0 0,1-1 1 0 0,1 1 0 0 0,-1-1-1 0 0,1 0 1 0 0,1 0 0 0 0,-1 0-1 0 0,1-1 1 0 0,0 0 0 0 0,0 0-1 0 0,1 0 1 0 0,0 0 0 0 0,0-1-1 0 0,0 0 1 0 0,1-1 0 0 0,0 1-1 0 0,8 4 1 0 0,1-1 1 0 0,0-1-1 0 0,0-1 1 0 0,1 0-1 0 0,-1-1 1 0 0,1 0-1 0 0,1-2 1 0 0,-1 0 0 0 0,23 1-1 0 0,-19-3-132 0 0,1 0-1 0 0,-1-2 1 0 0,0 0-1 0 0,28-6 1 0 0,-41 5 10 0 0,1-1 1 0 0,0 1 0 0 0,-1-2 0 0 0,0 1-1 0 0,0-1 1 0 0,0 0 0 0 0,0-1-1 0 0,-1 1 1 0 0,1-2 0 0 0,-1 1-1 0 0,-1-1 1 0 0,1 0 0 0 0,5-7-1 0 0,-6 6-145 0 0,32-38-2080 0 0,-16 13-2887 0 0,-18 25 4386 0 0,-1-1 0 0 0,1 1 1 0 0,-2-1-1 0 0,1 0 1 0 0,1-10-1 0 0,-2 10 1638 0 0,0 1 1 0 0,0-1-1 0 0,1 1 0 0 0,0-1 1 0 0,4-7-1 0 0,-6 14-692 0 0,-1 1 0 0 0,0 0 0 0 0,0-1-1 0 0,1 1 1 0 0,-1 0 0 0 0,0-1 0 0 0,1 1 0 0 0,-1 0 0 0 0,0-1-1 0 0,1 1 1 0 0,-1 0 0 0 0,1 0 0 0 0,-1-1 0 0 0,0 1 0 0 0,1 0-1 0 0,-1 0 1 0 0,1 0 0 0 0,-1 0 0 0 0,1 0 0 0 0,-1 0-1 0 0,1-1 1 0 0,-1 1 0 0 0,0 0 0 0 0,1 0 0 0 0,-1 0 0 0 0,1 1-1 0 0,-1-1 1 0 0,1 0 0 0 0,-1 0 0 0 0,1 0 0 0 0,-1 0 0 0 0,0 0-1 0 0,1 0 1 0 0,-1 1 0 0 0,1-1 0 0 0,-1 0 0 0 0,0 0-1 0 0,1 1 1 0 0,-1-1 0 0 0,1 0 0 0 0,-1 0 0 0 0,1 1 0 0 0,15 16 206 0 0,-13-13 134 0 0,25 32 802 0 0,-1 2 1 0 0,35 66-1 0 0,-62-103-1235 0 0,0-1-1 0 0,1 1 0 0 0,-1-1 0 0 0,0 1 1 0 0,0-1-1 0 0,0 0 0 0 0,1 1 0 0 0,-1-1 1 0 0,0 0-1 0 0,1 1 0 0 0,-1-1 1 0 0,0 0-1 0 0,1 1 0 0 0,-1-1 0 0 0,1 0 1 0 0,-1 0-1 0 0,0 1 0 0 0,1-1 0 0 0,-1 0 1 0 0,1 0-1 0 0,0 1 0 0 0,-1-1 3 0 0,1-1-1 0 0,-1 1 0 0 0,0 0 0 0 0,1 0 1 0 0,-1 0-1 0 0,0 0 0 0 0,1 0 0 0 0,-1-1 1 0 0,1 1-1 0 0,-1 0 0 0 0,0 0 1 0 0,0-1-1 0 0,1 1 0 0 0,-1 0 0 0 0,0-1 1 0 0,0 1-1 0 0,1 0 0 0 0,-1-1 1 0 0,0 1-1 0 0,1-1 0 0 0,8-25 278 0 0,-7 18-302 0 0,18-49 8 0 0,48-102 0 0 0,-65 154 41 0 0,0 0-1 0 0,0 0 1 0 0,0-1 0 0 0,1 2 0 0 0,0-1 0 0 0,5-5-1 0 0,-7 8-19 0 0,-1 1 0 0 0,0 0 0 0 0,1 1-1 0 0,-1-1 1 0 0,1 0 0 0 0,-1 0 0 0 0,1 0-1 0 0,-1 1 1 0 0,1-1 0 0 0,-1 1 0 0 0,1-1-1 0 0,0 1 1 0 0,-1 0 0 0 0,1 0 0 0 0,0 0-1 0 0,0 0 1 0 0,-1 0 0 0 0,1 0 0 0 0,0 0-1 0 0,-1 0 1 0 0,1 1 0 0 0,0-1 0 0 0,-1 1-1 0 0,1-1 1 0 0,-1 1 0 0 0,1-1 0 0 0,2 3-1 0 0,3 1 28 0 0,0 1 0 0 0,-1-1-1 0 0,1 2 1 0 0,-1-1-1 0 0,0 1 1 0 0,9 12-1 0 0,29 43 67 0 0,-40-55-118 0 0,20 33-1492 0 0,34 75 1 0 0,-56-110 1106 0 0,5 15-614 0 0,-5-6-3074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11237 0 0,'0'0'10217'0'0,"15"8"-9952"0"0,-3-2-224 0 0,-4-2-30 0 0,-1-1 0 0 0,0 1 1 0 0,0 1-1 0 0,0-1 0 0 0,0 1 0 0 0,-1 1 0 0 0,1-1 0 0 0,-2 1 0 0 0,1 0 0 0 0,0 0 0 0 0,-1 0 1 0 0,6 12-1 0 0,15 28-582 0 0,-2 2 1 0 0,-2 0-1 0 0,28 98 0 0 0,-45-125-461 0 0,-2-1 0 0 0,2 31 0 0 0,-3 10-5908 0 0,-2-36 1178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2 150 9009 0 0,'0'0'4766'0'0,"0"-13"-3159"0"0,-1-42-323 0 0,1 52-1197 0 0,0 0 1 0 0,0 0-1 0 0,1 1 1 0 0,0-1-1 0 0,-1 0 1 0 0,1 1-1 0 0,0-1 1 0 0,0 0-1 0 0,1 1 1 0 0,-1-1-1 0 0,0 1 1 0 0,1 0 0 0 0,-1-1-1 0 0,1 1 1 0 0,0 0-1 0 0,0 0 1 0 0,0 0-1 0 0,0 0 1 0 0,0 1-1 0 0,0-1 1 0 0,1 0-1 0 0,-1 1 1 0 0,0 0-1 0 0,1-1 1 0 0,-1 1 0 0 0,4-1-1 0 0,-1 0-12 0 0,3-2 41 0 0,1 1 1 0 0,0 0-1 0 0,0 0 1 0 0,0 1-1 0 0,1 0 1 0 0,-1 0-1 0 0,0 1 1 0 0,1 1-1 0 0,-1 0 1 0 0,1 0-1 0 0,9 2 1 0 0,-5-1 12 0 0,-1 2 1 0 0,0 0-1 0 0,0 0 1 0 0,0 1-1 0 0,0 1 1 0 0,0 0-1 0 0,12 8 1 0 0,-19-10-114 0 0,0 1-1 0 0,0 0 1 0 0,-1 0 0 0 0,1 1 0 0 0,-1 0-1 0 0,0 0 1 0 0,-1 0 0 0 0,1 0 0 0 0,-1 1-1 0 0,0-1 1 0 0,0 1 0 0 0,-1 0-1 0 0,0 1 1 0 0,0-1 0 0 0,3 9 0 0 0,-3-3-129 0 0,0 0 1 0 0,-1 1 0 0 0,0-1-1 0 0,-1 1 1 0 0,0 0 0 0 0,-1-1 0 0 0,-2 20-1 0 0,1-27-68 0 0,1 0 0 0 0,-1 1 0 0 0,-1-1-1 0 0,1 0 1 0 0,-1 0 0 0 0,-2 5 0 0 0,-8 7-2204 0 0,10-15 1680 0 0,1-1-1 0 0,0 0 0 0 0,-1 0 1 0 0,0 0-1 0 0,1 0 0 0 0,-1 0 1 0 0,1 0-1 0 0,-1 0 0 0 0,-2 0 1 0 0,-4 0-5313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61 620 0 0,'0'0'3698'0'0,"-1"7"-5304"0"0,-4 21 2641 0 0,1-20 2821 0 0,1-10-856 0 0,-2-7-330 0 0,5 7-2482 0 0,-1-1 1 0 0,1 1 0 0 0,0-1 0 0 0,-1 1 0 0 0,1-1 0 0 0,0 1 0 0 0,1-1 0 0 0,-1 1 0 0 0,0-1 0 0 0,1 1 0 0 0,-1-1 0 0 0,1 1 0 0 0,0-1 0 0 0,0 1 0 0 0,0-1-1 0 0,0 1 1 0 0,0 0 0 0 0,1 0 0 0 0,-1 0 0 0 0,1 0 0 0 0,-1 0 0 0 0,1 0 0 0 0,0 0 0 0 0,-1 0 0 0 0,1 0 0 0 0,0 1 0 0 0,4-3 0 0 0,-1 1-19 0 0,0-1-1 0 0,1 1 1 0 0,-1 0 0 0 0,1 1 0 0 0,-1-1 0 0 0,1 1 0 0 0,0 0 0 0 0,0 1 0 0 0,0-1 0 0 0,10 0 0 0 0,-6 1-115 0 0,-1 1 0 0 0,1 1 0 0 0,-1-1 0 0 0,1 1 0 0 0,-1 1 0 0 0,0 0 0 0 0,0 0 1 0 0,1 1-1 0 0,-1 0 0 0 0,-1 1 0 0 0,1 0 0 0 0,-1 0 0 0 0,1 0 0 0 0,-1 1 0 0 0,0 1 0 0 0,-1-1 0 0 0,11 11 0 0 0,-7-6-35 0 0,-1 1 0 0 0,1 0-1 0 0,-2 1 1 0 0,0 0 0 0 0,15 27 0 0 0,-19-31-19 0 0,-1 1 1 0 0,0 0 0 0 0,-1 0 0 0 0,0 0 0 0 0,0 1 0 0 0,-1-1 0 0 0,0 1 0 0 0,-1-1 0 0 0,0 1 0 0 0,-1 14 0 0 0,0-21 5 0 0,0-1 0 0 0,-1 1 0 0 0,1 0 0 0 0,-1 0 0 0 0,1-1 1 0 0,-1 1-1 0 0,0-1 0 0 0,0 1 0 0 0,-1-1 0 0 0,1 1 1 0 0,0-1-1 0 0,-1 1 0 0 0,1-1 0 0 0,-1 0 0 0 0,0 0 0 0 0,0 0 1 0 0,0 0-1 0 0,0 0 0 0 0,0 0 0 0 0,0-1 0 0 0,-1 1 0 0 0,1-1 1 0 0,0 1-1 0 0,-1-1 0 0 0,1 0 0 0 0,-1 0 0 0 0,1 0 0 0 0,-1 0 1 0 0,0-1-1 0 0,1 1 0 0 0,-1-1 0 0 0,0 1 0 0 0,0-1 0 0 0,1 0 1 0 0,-1 0-1 0 0,-5-1 0 0 0,7 1-6 0 0,0 0-1 0 0,-1-1 1 0 0,1 1 0 0 0,0-1-1 0 0,-1 1 1 0 0,1-1 0 0 0,0 0-1 0 0,-1 1 1 0 0,1-1 0 0 0,0 0-1 0 0,0 0 1 0 0,0 0-1 0 0,0 0 1 0 0,0 0 0 0 0,0 0-1 0 0,0 0 1 0 0,0 0 0 0 0,0 0-1 0 0,1-1 1 0 0,-1 1 0 0 0,0 0-1 0 0,1 0 1 0 0,-1-1 0 0 0,1 1-1 0 0,-1 0 1 0 0,1-1 0 0 0,0 1-1 0 0,-1-2 1 0 0,0-5-132 0 0,0-1 1 0 0,0 1-1 0 0,0-13 1 0 0,1 17 59 0 0,1-5-144 0 0,0 0 0 0 0,0 1 1 0 0,0-1-1 0 0,1 1 0 0 0,0-1 0 0 0,1 1 1 0 0,0 0-1 0 0,0 0 0 0 0,6-9 0 0 0,-2 4-983 0 0,1 1 0 0 0,0 0 1 0 0,1 0-1 0 0,17-17 0 0 0,-21 24-134 0 0,0 1 0 0 0,0-1 1 0 0,1 1-1 0 0,-1 0 1 0 0,1 1-1 0 0,0-1 1 0 0,0 1-1 0 0,11-3 1 0 0,5 0 254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8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1 348 10033 0 0,'0'0'6979'0'0,"9"-14"-5617"0"0,33-47-344 0 0,-38 56-922 0 0,0 0 0 0 0,0 1-1 0 0,1 0 1 0 0,-1 0 0 0 0,1 0-1 0 0,0 0 1 0 0,0 1 0 0 0,0 0-1 0 0,0 0 1 0 0,8-3 0 0 0,1-1 85 0 0,31-16 226 0 0,2 3-1 0 0,96-30 1 0 0,-116 43-1502 0 0,52-22 0 0 0,-30 2-2817 0 0,-34 17-4 0 0,18-16-1 0 0,-3-2-2754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9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1 137 720 0 0,'0'0'5239'0'0,"14"0"-2891"0"0,2 2-1814 0 0,4 0 750 0 0,0-1 0 0 0,34-2-1 0 0,-41-1-606 0 0,0-1 0 0 0,-1 0-1 0 0,1 0 1 0 0,21-10-1 0 0,-28 10-537 0 0,1 0-1 0 0,-1 0 1 0 0,1-1-1 0 0,-1 0 0 0 0,0 0 1 0 0,-1-1-1 0 0,1 0 0 0 0,-1 0 1 0 0,0 0-1 0 0,5-6 1 0 0,-9 10-96 0 0,0 0 1 0 0,0-1 0 0 0,0 1 0 0 0,-1 0 0 0 0,1-1 0 0 0,0 1 0 0 0,0-1 0 0 0,-1 1 0 0 0,1-1-1 0 0,-1 1 1 0 0,1-1 0 0 0,-1 0 0 0 0,0 1 0 0 0,0-1 0 0 0,0 1 0 0 0,1-1 0 0 0,-2 0 0 0 0,1 1-1 0 0,0-1 1 0 0,0 1 0 0 0,0-1 0 0 0,-1 0 0 0 0,1 1 0 0 0,-1-1 0 0 0,1 1 0 0 0,-1-1-1 0 0,0 1 1 0 0,1-1 0 0 0,-1 1 0 0 0,0 0 0 0 0,0-1 0 0 0,0 1 0 0 0,0 0 0 0 0,0 0 0 0 0,0 0-1 0 0,-1 0 1 0 0,1-1 0 0 0,0 2 0 0 0,-1-1 0 0 0,1 0 0 0 0,0 0 0 0 0,-1 0 0 0 0,1 1-1 0 0,-1-1 1 0 0,1 0 0 0 0,-1 1 0 0 0,1 0 0 0 0,-1-1 0 0 0,-2 1 0 0 0,-2-1 29 0 0,-1 0 0 0 0,1 1 0 0 0,-1 0 0 0 0,1 0 0 0 0,0 0 0 0 0,-1 1 0 0 0,1 0 0 0 0,-1 1 0 0 0,1-1 0 0 0,0 1 0 0 0,0 0 0 0 0,0 0 0 0 0,0 1 0 0 0,0 0 0 0 0,0 0 0 0 0,1 1 1 0 0,0-1-1 0 0,-1 1 0 0 0,1 0 0 0 0,1 0 0 0 0,-1 1 0 0 0,1 0 0 0 0,-8 9 0 0 0,9-10-5 0 0,-1 1 0 0 0,1 0 1 0 0,1 0-1 0 0,-1 1 0 0 0,1-1 0 0 0,-1 0 0 0 0,1 1 1 0 0,1-1-1 0 0,-1 1 0 0 0,1 0 0 0 0,0 0 1 0 0,0-1-1 0 0,1 1 0 0 0,0 0 0 0 0,0 0 0 0 0,0 0 1 0 0,1 0-1 0 0,0-1 0 0 0,0 1 0 0 0,0 0 0 0 0,1 0 1 0 0,-1-1-1 0 0,2 1 0 0 0,-1-1 0 0 0,0 0 1 0 0,6 8-1 0 0,0-1-33 0 0,1-1 0 0 0,0 0 0 0 0,1-1 1 0 0,0 0-1 0 0,1 0 0 0 0,14 9 0 0 0,5 1-943 0 0,40 20-1 0 0,-68-39 686 0 0,-1 0 0 0 0,1 0 0 0 0,-1-1 0 0 0,1 1-1 0 0,-1-1 1 0 0,1 1 0 0 0,0-1 0 0 0,-1 0 0 0 0,1 0 0 0 0,0 1 0 0 0,-1-1 0 0 0,1 0-1 0 0,0 0 1 0 0,-1-1 0 0 0,1 1 0 0 0,2-1 0 0 0,0 0-918 0 0,0-1 0 0 0,-1 0 0 0 0,1 0 0 0 0,-1 0-1 0 0,4-3 1 0 0,10-5-2366 0 0,2 2-935 0 0,12-1 1215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09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236 221 508 0 0,'0'0'1811'0'0,"13"-9"2091"0"0,46-33-1574 0 0,-52 36-1803 0 0,1 0 0 0 0,-1 0 0 0 0,0-1-1 0 0,0 0 1 0 0,6-9 0 0 0,-11 12-215 0 0,1 0-1 0 0,-1 0 1 0 0,0 0 0 0 0,0 0-1 0 0,0 0 1 0 0,-1-1 0 0 0,0 1 0 0 0,0-1-1 0 0,0 1 1 0 0,1-6 0 0 0,-2 8-185 0 0,0 0 0 0 0,0 0 0 0 0,0 0 1 0 0,0-1-1 0 0,0 1 0 0 0,0 0 0 0 0,-1 0 0 0 0,1 0 1 0 0,-1-1-1 0 0,0 1 0 0 0,1 0 0 0 0,-1 0 0 0 0,0 0 1 0 0,0 0-1 0 0,0 0 0 0 0,0 0 0 0 0,-2-2 0 0 0,0 2-8 0 0,1 0 0 0 0,0 0 0 0 0,-1 0 0 0 0,0 0 0 0 0,1 0 0 0 0,-1 0-1 0 0,0 1 1 0 0,0-1 0 0 0,0 1 0 0 0,-5-2 0 0 0,-4 1 63 0 0,-1-1 0 0 0,1 2 0 0 0,0-1 0 0 0,0 2 0 0 0,-15 0 0 0 0,15 1-36 0 0,0 0 0 0 0,1 1 0 0 0,-1 0 0 0 0,0 1 0 0 0,0 0 1 0 0,1 1-1 0 0,0 0 0 0 0,-1 1 0 0 0,2 0 0 0 0,-1 1 0 0 0,1 0 0 0 0,0 1 0 0 0,0 0 0 0 0,-10 9 1 0 0,14-10-83 0 0,0 0 1 0 0,0 0 0 0 0,1 0 0 0 0,0 1 0 0 0,0 0 0 0 0,1 0-1 0 0,0 0 1 0 0,0 0 0 0 0,0 1 0 0 0,1-1 0 0 0,0 1 0 0 0,1 0 0 0 0,-1 0-1 0 0,2 0 1 0 0,-1 0 0 0 0,1 1 0 0 0,0-1 0 0 0,1 0 0 0 0,0 0-1 0 0,0 1 1 0 0,3 11 0 0 0,-2-12-50 0 0,1-1-1 0 0,0 0 0 0 0,1 0 1 0 0,0 1-1 0 0,0-1 1 0 0,0-1-1 0 0,1 1 0 0 0,0-1 1 0 0,0 1-1 0 0,7 6 1 0 0,-3-4 2 0 0,0 0 1 0 0,1-1 0 0 0,1 0 0 0 0,-1-1 0 0 0,21 12 0 0 0,-8-8-94 0 0,0 0 0 0 0,1-2 0 0 0,0-1 0 0 0,1 0-1 0 0,41 6 1 0 0,-42-10-411 0 0,0 0 0 0 0,0-2-1 0 0,0-1 1 0 0,0-1 0 0 0,25-2-1 0 0,-42 0 96 0 0,0 1-1 0 0,0 0 1 0 0,-1-1 0 0 0,1 0-1 0 0,-1-1 1 0 0,1 1-1 0 0,-1-1 1 0 0,10-7-1 0 0,-11 7-597 0 0,-1 0 0 0 0,1 0 0 0 0,-1 0 0 0 0,0-1 0 0 0,0 1-1 0 0,0-1 1 0 0,4-6 0 0 0,5-18-6256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0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3192 0 0,'0'0'16246'0'0,"1"17"-15253"0"0,14 112 655 0 0,-12-99-1358 0 0,18 127 386 0 0,-16-133-662 0 0,1 1 0 0 0,1-1 0 0 0,1-1-1 0 0,13 28 1 0 0,-18-45-60 0 0,-1-1 0 0 0,2 0 0 0 0,6 9 0 0 0,-10-13 39 0 0,1 0 0 0 0,-1 0 0 0 0,1-1 0 0 0,0 1 1 0 0,-1 0-1 0 0,1-1 0 0 0,0 1 0 0 0,0 0 0 0 0,-1-1 0 0 0,1 1 0 0 0,0-1 0 0 0,0 1 0 0 0,0-1 0 0 0,-1 0 0 0 0,1 1 0 0 0,0-1 1 0 0,0 0-1 0 0,0 0 0 0 0,0 1 0 0 0,0-1 0 0 0,0 0 0 0 0,0 0 0 0 0,0 0 0 0 0,0 0 0 0 0,0 0 0 0 0,0 0 0 0 0,0-1 0 0 0,-1 1 1 0 0,1 0-1 0 0,0 0 0 0 0,0-1 0 0 0,0 1 0 0 0,0 0 0 0 0,1-1 0 0 0,1-3 17 0 0,1 0 1 0 0,-1 0-1 0 0,0 0 0 0 0,0 0 1 0 0,0 0-1 0 0,0 0 0 0 0,-1-1 1 0 0,3-5-1 0 0,4-6-36 0 0,32-66-101 0 0,-29 56 146 0 0,0 0-1 0 0,2 1 1 0 0,24-32-1 0 0,-37 55 13 0 0,1-1 0 0 0,1 1 0 0 0,-1-1 0 0 0,0 1 0 0 0,1 0 0 0 0,-1 0 0 0 0,1 0 0 0 0,-1 0 0 0 0,1 1 0 0 0,5-3 0 0 0,-6 3-23 0 0,-1 1-1 0 0,0 0 0 0 0,1 0 0 0 0,-1 0 1 0 0,0 0-1 0 0,1 0 0 0 0,-1 0 1 0 0,0 0-1 0 0,1 0 0 0 0,-1 0 0 0 0,0 1 1 0 0,1-1-1 0 0,-1 0 0 0 0,0 1 1 0 0,0-1-1 0 0,1 1 0 0 0,-1 0 1 0 0,0-1-1 0 0,0 1 0 0 0,0 0 0 0 0,0 0 1 0 0,0-1-1 0 0,0 1 0 0 0,0 0 1 0 0,0 0-1 0 0,0 0 0 0 0,1 2 0 0 0,62 87-49 0 0,-46-62-545 0 0,1 0 0 0 0,24 25 0 0 0,-35-45 182 0 0,-1-1 1 0 0,2 1-1 0 0,-1-1 0 0 0,1-1 1 0 0,0 0-1 0 0,0 0 0 0 0,1 0 1 0 0,0-1-1 0 0,0-1 1 0 0,14 5-1 0 0,-9-5-579 0 0,0-1-1 0 0,0 0 1 0 0,0-1-1 0 0,1-1 1 0 0,-1-1 0 0 0,0 0-1 0 0,1 0 1 0 0,-1-2 0 0 0,31-6-1 0 0,-32 4 361 0 0,0 0-1 0 0,0-1 1 0 0,-1-1-1 0 0,18-9 0 0 0,-21 9 883 0 0,0-1-1 0 0,0 0 0 0 0,0-1 1 0 0,-1 0-1 0 0,13-13 1 0 0,-17 15 138 0 0,-1 0 0 0 0,0-1 0 0 0,1 1 1 0 0,-2-1-1 0 0,1 0 0 0 0,-1 0 0 0 0,0 0 1 0 0,-1 0-1 0 0,0-1 0 0 0,0 1 0 0 0,0-1 1 0 0,-1 1-1 0 0,0-1 0 0 0,-1 1 0 0 0,1-1 1 0 0,-2 0-1 0 0,1 1 0 0 0,-1-1 0 0 0,0 0 1 0 0,0 1-1 0 0,-1-1 0 0 0,-5-11 0 0 0,4 10-179 0 0,0 1 1 0 0,-1-1-1 0 0,0 1 0 0 0,-1 0 0 0 0,0 0 0 0 0,0 1 0 0 0,0-1 1 0 0,-1 1-1 0 0,0 0 0 0 0,-1 1 0 0 0,0-1 0 0 0,0 1 0 0 0,0 1 1 0 0,-1-1-1 0 0,1 1 0 0 0,-1 1 0 0 0,0-1 0 0 0,-13-4 0 0 0,12 6-100 0 0,0 1 0 0 0,1 0 0 0 0,-1 0 0 0 0,0 1 0 0 0,0 0 0 0 0,0 0 0 0 0,0 1 0 0 0,0 0 0 0 0,1 1-1 0 0,-1 0 1 0 0,-12 3 0 0 0,15-3-64 0 0,0 1-1 0 0,-1 1 0 0 0,2-1 0 0 0,-1 1 0 0 0,0 0 1 0 0,1 1-1 0 0,-1-1 0 0 0,1 1 0 0 0,0 0 1 0 0,0 0-1 0 0,0 1 0 0 0,1-1 0 0 0,0 1 1 0 0,-1 0-1 0 0,2 0 0 0 0,-6 8 0 0 0,5-3-28 0 0,-1-1-1 0 0,1 1 0 0 0,1 0 0 0 0,0 0 0 0 0,0 0 1 0 0,1 0-1 0 0,0 0 0 0 0,1 1 0 0 0,0-1 1 0 0,1 1-1 0 0,0-1 0 0 0,0 0 0 0 0,1 1 1 0 0,1-1-1 0 0,3 17 0 0 0,-2-18-176 0 0,0 1 1 0 0,0-1-1 0 0,1 0 0 0 0,0 0 0 0 0,0-1 1 0 0,1 1-1 0 0,0-1 0 0 0,0 0 0 0 0,1 0 1 0 0,0 0-1 0 0,1-1 0 0 0,0 0 0 0 0,0 0 1 0 0,0-1-1 0 0,1 0 0 0 0,15 9 0 0 0,-18-12-164 0 0,-1-1-1 0 0,1 0 1 0 0,-1 0-1 0 0,1-1 0 0 0,0 1 1 0 0,0-1-1 0 0,0 0 1 0 0,0 0-1 0 0,0-1 0 0 0,0 1 1 0 0,0-1-1 0 0,0 0 0 0 0,0-1 1 0 0,7-1-1 0 0,-6 1-430 0 0,0-1-1 0 0,0-1 1 0 0,0 1-1 0 0,0-1 1 0 0,-1 0-1 0 0,1 0 1 0 0,-1 0-1 0 0,0-1 1 0 0,0 0-1 0 0,0 0 1 0 0,4-5-1 0 0,5-6-1805 0 0,21-28-1 0 0,7-20 4275 0 0,2-3 4106 0 0,-38 58-5299 0 0,1 0-1 0 0,-1 1 1 0 0,1 0 0 0 0,1 0-1 0 0,-1 1 1 0 0,1-1-1 0 0,1 2 1 0 0,-1-1-1 0 0,1 1 1 0 0,0 0 0 0 0,0 1-1 0 0,17-6 1 0 0,-15 7-278 0 0,1 0 0 0 0,-1 1 0 0 0,1 1 0 0 0,0 0 0 0 0,-1 0 0 0 0,1 1 0 0 0,0 0 1 0 0,-1 1-1 0 0,1 1 0 0 0,21 5 0 0 0,-13-1 31 0 0,-1 0 0 0 0,1 2 0 0 0,-1 1 0 0 0,-1 0 0 0 0,0 1 0 0 0,0 1 0 0 0,-1 1 1 0 0,0 0-1 0 0,-1 1 0 0 0,0 1 0 0 0,27 31 0 0 0,-40-40-216 0 0,0 0 0 0 0,1 0-1 0 0,-1 0 1 0 0,-1 0 0 0 0,1 1 0 0 0,-1-1 0 0 0,0 1 0 0 0,0 0-1 0 0,0 6 1 0 0,-1-10-27 0 0,-1 0 0 0 0,1 1 0 0 0,-1-1 0 0 0,0 0 0 0 0,0 0 0 0 0,0 1 0 0 0,-1-1 0 0 0,1 0 0 0 0,0 0 0 0 0,-1 0 0 0 0,1 0 0 0 0,-1 1 0 0 0,0-1 0 0 0,0 0 0 0 0,0 0 0 0 0,0 0 0 0 0,0 0 0 0 0,0 0 0 0 0,0-1 0 0 0,-1 1 0 0 0,1 0 0 0 0,-1-1 0 0 0,1 1 0 0 0,-1 0 0 0 0,0-1 0 0 0,-2 2 0 0 0,-1 0 40 0 0,1-1 0 0 0,-1 0 0 0 0,1 0-1 0 0,-1 0 1 0 0,0-1 0 0 0,1 1 0 0 0,-1-1-1 0 0,0 0 1 0 0,0-1 0 0 0,0 1 0 0 0,0-1-1 0 0,0 0 1 0 0,0 0 0 0 0,0-1-1 0 0,0 1 1 0 0,-5-2 0 0 0,6 1-54 0 0,0-1-1 0 0,0 1 1 0 0,1-1 0 0 0,-1 1-1 0 0,0-1 1 0 0,1 0 0 0 0,-1 0-1 0 0,1-1 1 0 0,0 1 0 0 0,0-1-1 0 0,-1 0 1 0 0,2 1 0 0 0,-1-1-1 0 0,0-1 1 0 0,1 1 0 0 0,-1 0 0 0 0,1-1-1 0 0,0 1 1 0 0,-3-7 0 0 0,2 1-93 0 0,1 1 1 0 0,-1-1 0 0 0,2 1 0 0 0,-1-1-1 0 0,0-14 1 0 0,2 17-107 0 0,0 0 0 0 0,0 0-1 0 0,0 0 1 0 0,1 1-1 0 0,0-1 1 0 0,0 0 0 0 0,1 0-1 0 0,-1 1 1 0 0,4-8 0 0 0,-3 10-102 0 0,0 0 0 0 0,1-1 0 0 0,-1 1 0 0 0,1 1 0 0 0,-1-1 0 0 0,1 0 0 0 0,0 1 1 0 0,0-1-1 0 0,0 1 0 0 0,0 0 0 0 0,1 0 0 0 0,-1 0 0 0 0,0 0 0 0 0,1 1 0 0 0,-1-1 1 0 0,1 1-1 0 0,0 0 0 0 0,-1 0 0 0 0,6-1 0 0 0,7 0-1332 0 0,1 1 0 0 0,-1 0 0 0 0,21 2 1 0 0,-9 0-676 0 0,65-1-4540 0 0,-42 0 6201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0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218 169 528 0 0,'14'-2'1351'0'0,"-3"1"-519"0"0,43-8 2845 0 0,-46 7-2986 0 0,-1 0 1 0 0,1 0-1 0 0,-1-1 1 0 0,1 0-1 0 0,-1-1 1 0 0,7-4-1 0 0,-12 7-512 0 0,0 0 0 0 0,0 0 0 0 0,-1 0-1 0 0,1 0 1 0 0,-1-1 0 0 0,1 1 0 0 0,-1-1 0 0 0,1 1-1 0 0,-1-1 1 0 0,0 0 0 0 0,0 1 0 0 0,0-1-1 0 0,0 0 1 0 0,0 0 0 0 0,0 0 0 0 0,0 0 0 0 0,-1 0-1 0 0,1 0 1 0 0,-1 0 0 0 0,1 0 0 0 0,-1 0-1 0 0,0 0 1 0 0,0 0 0 0 0,0 0 0 0 0,0 0 0 0 0,0 0-1 0 0,0 0 1 0 0,-1 0 0 0 0,1 0 0 0 0,-1 0 0 0 0,1 0-1 0 0,-1 0 1 0 0,0 0 0 0 0,0 0 0 0 0,1 0-1 0 0,-2 1 1 0 0,1-1 0 0 0,0 0 0 0 0,0 1 0 0 0,0-1-1 0 0,-2-1 1 0 0,-3-3-32 0 0,-1 1 0 0 0,0 0 0 0 0,0 0 0 0 0,0 1 0 0 0,0-1 0 0 0,-1 2 0 0 0,1-1 0 0 0,-1 1 0 0 0,0 0 0 0 0,0 1 0 0 0,0 0 0 0 0,-12-2 0 0 0,-3 1 169 0 0,0 1-1 0 0,0 1 1 0 0,-31 2-1 0 0,47-1-258 0 0,0 1-1 0 0,1 0 1 0 0,-1 1-1 0 0,0-1 1 0 0,1 1-1 0 0,-1 0 1 0 0,1 1 0 0 0,0 0-1 0 0,0 0 1 0 0,0 0-1 0 0,0 0 1 0 0,0 1-1 0 0,-5 5 1 0 0,7-6-57 0 0,1 1 1 0 0,-1 0-1 0 0,1 0 0 0 0,-1 0 1 0 0,1 1-1 0 0,0-1 1 0 0,1 1-1 0 0,-1 0 0 0 0,1-1 1 0 0,0 1-1 0 0,0 0 0 0 0,1 0 1 0 0,-1 1-1 0 0,1-1 1 0 0,0 0-1 0 0,1 0 0 0 0,-1 6 1 0 0,1-6 4 0 0,0 1 0 0 0,0-1 0 0 0,1 0 0 0 0,-1 0 1 0 0,1 0-1 0 0,0 0 0 0 0,1 0 0 0 0,-1 0 0 0 0,1 0 1 0 0,0 0-1 0 0,5 7 0 0 0,-2-5 34 0 0,0 0 0 0 0,1 0 0 0 0,0 0 0 0 0,0-1 1 0 0,0 0-1 0 0,9 6 0 0 0,-1-2-464 0 0,0-1 0 0 0,1 0-1 0 0,1-1 1 0 0,23 9 0 0 0,-33-15-865 0 0,-1-1 0 0 0,1 1 0 0 0,0-1 0 0 0,0-1 0 0 0,-1 1 0 0 0,11-1 0 0 0,-7 0-4182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0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27 11805 0 0,'0'0'3655'0'0,"-13"-4"-2110"0"0,-43-16-305 0 0,53 20-1176 0 0,1-1 1 0 0,-1 0-1 0 0,1 1 1 0 0,-1 0-1 0 0,0-1 1 0 0,1 1-1 0 0,-1 0 0 0 0,0 0 1 0 0,1 1-1 0 0,-1-1 1 0 0,1 0-1 0 0,-1 1 1 0 0,0 0-1 0 0,1 0 0 0 0,-1-1 1 0 0,1 1-1 0 0,0 1 1 0 0,-1-1-1 0 0,1 0 1 0 0,0 1-1 0 0,0-1 0 0 0,-1 1 1 0 0,1-1-1 0 0,0 1 1 0 0,1 0-1 0 0,-1 0 1 0 0,0 0-1 0 0,-2 3 0 0 0,0 2 45 0 0,0 0-1 0 0,1-1 0 0 0,0 1 1 0 0,0 1-1 0 0,0-1 0 0 0,1 0 1 0 0,-3 12-1 0 0,3-6 6 0 0,1 1 0 0 0,0 0 1 0 0,1-1-1 0 0,0 1 0 0 0,1 0 1 0 0,0-1-1 0 0,1 1 0 0 0,1-1 0 0 0,0 1 1 0 0,1-1-1 0 0,0 0 0 0 0,1 0 1 0 0,10 17-1 0 0,-9-18-186 0 0,2 1 1 0 0,-1-1 0 0 0,2-1-1 0 0,-1 0 1 0 0,2 0-1 0 0,-1 0 1 0 0,1-1 0 0 0,1-1-1 0 0,0 0 1 0 0,0 0-1 0 0,1-1 1 0 0,0-1-1 0 0,14 7 1 0 0,-17-10-118 0 0,0-1 1 0 0,0 0-1 0 0,0-1 1 0 0,0 0-1 0 0,1 0 0 0 0,-1-1 1 0 0,1-1-1 0 0,10 1 1 0 0,-13-2-426 0 0,1 0-1 0 0,0 0 1 0 0,0 0 0 0 0,10-3 0 0 0,-13 2-429 0 0,0 0 0 0 0,-1 0 1 0 0,1 0-1 0 0,0-1 0 0 0,-1 0 0 0 0,1 0 0 0 0,3-3 0 0 0,17-16-7370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1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11461 0 0,'0'0'10441'0'0,"-6"13"-9697"0"0,3-6-650 0 0,-1 0 1 0 0,1 0-1 0 0,0 0 0 0 0,1 0 0 0 0,0 1 1 0 0,0 0-1 0 0,1-1 0 0 0,0 1 0 0 0,0 0 1 0 0,0-1-1 0 0,1 1 0 0 0,1 0 0 0 0,0 10 1 0 0,17 78 446 0 0,14 85-182 0 0,-16 2-423 0 0,-15-38-638 0 0,-1-83-1963 0 0,-18-61-2911 0 0,9-3 2243 0 0,-2-4-2036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1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2888 0 0,'0'0'16823'0'0,"15"-7"-16297"0"0,-2 1-458 0 0,-4 2-49 0 0,-1 0 1 0 0,1 0 0 0 0,0 1 0 0 0,0 0-1 0 0,0 0 1 0 0,1 1 0 0 0,-1 1-1 0 0,1-1 1 0 0,17 1 0 0 0,93 9-66 0 0,26 0-281 0 0,-135-7 128 0 0,-1-2 0 0 0,1 1 0 0 0,0-1 1 0 0,12-3-1 0 0,-19 2 63 0 0,0 1 0 0 0,0-1 0 0 0,0 1 0 0 0,-1-1 0 0 0,1 0 0 0 0,0 0 0 0 0,-1-1 0 0 0,0 1 0 0 0,1-1 0 0 0,-1 0 0 0 0,0 0 0 0 0,0 0 1 0 0,4-6-1 0 0,-2 2 68 0 0,-1 0 0 0 0,0-1 0 0 0,-1 1 0 0 0,0-1 0 0 0,0 0 0 0 0,-1 0 0 0 0,2-9 0 0 0,-1 6 74 0 0,3-1 683 0 0,-5 11-490 0 0,0 0-1 0 0,-1 0 1 0 0,1 0 0 0 0,0 0 0 0 0,-1 0-1 0 0,0 0 1 0 0,1 0 0 0 0,-1 0 0 0 0,1-1-1 0 0,-1 1 1 0 0,0 0 0 0 0,0 0-1 0 0,0 0 1 0 0,0-2 0 0 0,4-19 256 0 0,-3 19-451 0 0,0 0-1 0 0,-1 0 1 0 0,1 0-1 0 0,-1 0 1 0 0,1-6-1 0 0,-2 7-12 0 0,1 1-1 0 0,0 0 1 0 0,0 0-1 0 0,-1 0 1 0 0,1-1-1 0 0,-1 1 1 0 0,1 0-1 0 0,-1 0 0 0 0,0 0 1 0 0,1 0-1 0 0,-1 0 1 0 0,0 0-1 0 0,0 0 1 0 0,1 0-1 0 0,-1 0 0 0 0,0 0 1 0 0,0 0-1 0 0,0 1 1 0 0,-2-2-1 0 0,-2-1-5 0 0,0 1 1 0 0,-1 0-1 0 0,1 0 0 0 0,-1 0 0 0 0,0 0 0 0 0,1 1 1 0 0,-1 0-1 0 0,0 0 0 0 0,-11 1 0 0 0,1 0 89 0 0,0 0 0 0 0,-21 5 0 0 0,27-3-23 0 0,1 0 1 0 0,0 0 0 0 0,0 1 0 0 0,0 1 0 0 0,0-1 0 0 0,0 1 0 0 0,1 1 0 0 0,0 0 0 0 0,0 0 0 0 0,-14 12 0 0 0,17-12-41 0 0,0 0 0 0 0,-1 0 0 0 0,2 1 0 0 0,-1 0 0 0 0,1 0-1 0 0,0 0 1 0 0,0 1 0 0 0,0 0 0 0 0,1-1 0 0 0,0 1 0 0 0,1 0 0 0 0,-1 0 0 0 0,1 1 0 0 0,-1 9 0 0 0,2-8-6 0 0,0 0 0 0 0,0 0-1 0 0,1 0 1 0 0,1 0 0 0 0,-1 0 0 0 0,1 0-1 0 0,1-1 1 0 0,0 1 0 0 0,0 0 0 0 0,5 10 0 0 0,-4-12-1 0 0,0-1-1 0 0,0 1 1 0 0,1-1 0 0 0,1 0 0 0 0,-1 0 0 0 0,1-1 0 0 0,-1 1 0 0 0,2-1 0 0 0,-1 0 0 0 0,1 0 0 0 0,-1-1-1 0 0,14 8 1 0 0,-9-6-37 0 0,0-1 0 0 0,0-1 0 0 0,1 0 0 0 0,0 0 0 0 0,0-1 0 0 0,0 0 0 0 0,17 1 0 0 0,-20-3 0 0 0,0-1 0 0 0,1 1 0 0 0,-1-1 0 0 0,0-1 0 0 0,0 0 0 0 0,0 0 0 0 0,1-1 0 0 0,-1 0 0 0 0,-1 0 0 0 0,1 0 0 0 0,8-5 0 0 0,-1-1-14 0 0,0-1 0 0 0,0-1 0 0 0,-1-1 0 0 0,18-16 0 0 0,46-56 119 0 0,-57 59-84 0 0,1 1 0 0 0,0 0 1 0 0,33-23-1 0 0,-44 38 4 0 0,0 1 0 0 0,1 0 1 0 0,0 0-1 0 0,0 1 0 0 0,1 1 1 0 0,0 0-1 0 0,0 1 1 0 0,0 0-1 0 0,0 1 0 0 0,16-2 1 0 0,-18 4 27 0 0,0 1 1 0 0,0-1 0 0 0,1 2 0 0 0,-1 0-1 0 0,0 0 1 0 0,0 1 0 0 0,21 6 0 0 0,-28-7-10 0 0,0 1-1 0 0,0-1 1 0 0,-1 1 0 0 0,1 0 0 0 0,0 0 0 0 0,-1 0-1 0 0,1 0 1 0 0,-1 1 0 0 0,0-1 0 0 0,0 1-1 0 0,0 0 1 0 0,0 0 0 0 0,0 0 0 0 0,0 0 0 0 0,-1 1-1 0 0,0-1 1 0 0,0 1 0 0 0,0-1 0 0 0,0 1 0 0 0,0 0-1 0 0,-1 0 1 0 0,1 0 0 0 0,-1 0 0 0 0,1 6 0 0 0,-2-5 10 0 0,1 0 0 0 0,-1 0 0 0 0,-1-1 0 0 0,1 1 1 0 0,-1 0-1 0 0,0 0 0 0 0,0-1 0 0 0,0 1 0 0 0,0 0 1 0 0,-1-1-1 0 0,0 0 0 0 0,0 1 0 0 0,0-1 1 0 0,-1 0-1 0 0,1 0 0 0 0,-1 0 0 0 0,0 0 0 0 0,0 0 1 0 0,-4 3-1 0 0,2-3 107 0 0,1 0 0 0 0,-1 0 0 0 0,1-1 0 0 0,-1 0 1 0 0,0 0-1 0 0,0 0 0 0 0,-1 0 0 0 0,1-1 0 0 0,-1 0 0 0 0,1 0 1 0 0,-1 0-1 0 0,0-1 0 0 0,1 0 0 0 0,-1 0 0 0 0,-9 0 0 0 0,14-1-110 0 0,0 0 0 0 0,1 0 0 0 0,-1 0 0 0 0,0 0 0 0 0,1 0 0 0 0,-1 0 0 0 0,0-1 0 0 0,0 1 0 0 0,1 0 0 0 0,-1 0 0 0 0,1-1 0 0 0,-1 1 0 0 0,0-1 0 0 0,1 1 0 0 0,-1 0-1 0 0,1-1 1 0 0,-1 1 0 0 0,1-1 0 0 0,-1 1 0 0 0,1-1 0 0 0,-1 1 0 0 0,1-2 0 0 0,-1 1 8 0 0,0-1 0 0 0,0 0-1 0 0,0 0 1 0 0,0 0 0 0 0,1 0 0 0 0,-1 0 0 0 0,1 0 0 0 0,0-2-1 0 0,-1-2-8 0 0,1 0-1 0 0,0 0 0 0 0,0-1 1 0 0,2-8-1 0 0,0 7-54 0 0,0 1 0 0 0,1-1 0 0 0,-1 1 0 0 0,2-1 0 0 0,-1 1 0 0 0,7-9 1 0 0,30-40-436 0 0,-27 39 308 0 0,2-1-98 0 0,1 0-1 0 0,0 1 1 0 0,1 1 0 0 0,1 1 0 0 0,1 0 0 0 0,0 2-1 0 0,1 0 1 0 0,21-10 0 0 0,29-17 354 0 0,-70 39-71 0 0,0 1 1 0 0,1 0 0 0 0,-1 0 0 0 0,1-1 0 0 0,-1 1 0 0 0,1 0 0 0 0,-1 0 0 0 0,0 0-1 0 0,1 0 1 0 0,-1 0 0 0 0,1 0 0 0 0,-1 0 0 0 0,1 0 0 0 0,-1 0 0 0 0,1 0 0 0 0,-1 0-1 0 0,1 0 1 0 0,-1 0 0 0 0,0 0 0 0 0,1 0 0 0 0,-1 0 0 0 0,1 1 0 0 0,-1-1-1 0 0,1 0 1 0 0,-1 0 0 0 0,0 0 0 0 0,1 1 0 0 0,-1-1 0 0 0,1 0 0 0 0,-1 0 0 0 0,0 1-1 0 0,1-1 1 0 0,-1 0 0 0 0,0 1 0 0 0,0-1 0 0 0,1 1 0 0 0,-1-1 0 0 0,0 0 0 0 0,0 1-1 0 0,1-1 1 0 0,-1 1 0 0 0,0-1 0 0 0,0 1 0 0 0,0-1 0 0 0,0 1 0 0 0,6 25 74 0 0,-5-22 15 0 0,2 26 319 0 0,1 55 0 0 0,-3-25-52 0 0,1 47-198 0 0,-2-105-177 0 0,0-1 0 0 0,0 0-1 0 0,0 1 1 0 0,0-1 0 0 0,0 0 0 0 0,-1 1 0 0 0,1-1-1 0 0,0 0 1 0 0,-1 0 0 0 0,1 1 0 0 0,-1-1-1 0 0,1 0 1 0 0,-1 0 0 0 0,0 0 0 0 0,0 0-1 0 0,1 0 1 0 0,-1 0 0 0 0,0 0 0 0 0,0 0 0 0 0,0 0-1 0 0,-2 2 1 0 0,1-2-40 0 0,-1 0 0 0 0,1 0 0 0 0,-1 0 0 0 0,1 0 0 0 0,-1 0 0 0 0,1-1-1 0 0,-1 1 1 0 0,1-1 0 0 0,-1 0 0 0 0,-3 1 0 0 0,-5-2-318 0 0,1 1 1 0 0,0-2-1 0 0,0 1 0 0 0,-16-6 0 0 0,-54-18-5529 0 0,65 20 3294 0 0,-3-1-2912 0 0,-4-6-2001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5052 0 0,'0'0'3388'0'0,"2"-13"-1923"0"0,5-43 132 0 0,-6 46-874 0 0,1 1-1 0 0,0-1 1 0 0,5-10 0 0 0,-6 17-304 0 0,1-1 0 0 0,-1 1 0 0 0,1 0 0 0 0,0 0 1 0 0,0-1-1 0 0,0 2 0 0 0,1-1 0 0 0,3-4 0 0 0,-5 6-359 0 0,-1 1-1 0 0,0 0 1 0 0,0-1-1 0 0,1 1 1 0 0,-1 0-1 0 0,0 0 1 0 0,1 0-1 0 0,-1-1 1 0 0,0 1-1 0 0,1 0 1 0 0,-1 0 0 0 0,0 0-1 0 0,1 0 1 0 0,-1 0-1 0 0,0 0 1 0 0,1-1-1 0 0,-1 1 1 0 0,1 0-1 0 0,-1 0 1 0 0,0 0-1 0 0,1 0 1 0 0,-1 0 0 0 0,0 0-1 0 0,1 1 1 0 0,-1-1-1 0 0,1 0 1 0 0,-1 0-1 0 0,0 0 1 0 0,1 0-1 0 0,-1 0 1 0 0,0 0-1 0 0,1 1 1 0 0,-1-1 0 0 0,0 0-1 0 0,1 0 1 0 0,-1 1-1 0 0,0-1 1 0 0,0 0-1 0 0,1 0 1 0 0,-1 1-1 0 0,0-1 1 0 0,0 0 0 0 0,1 1-1 0 0,-1-1 1 0 0,0 0-1 0 0,0 1 1 0 0,0-1-1 0 0,0 0 1 0 0,0 1-1 0 0,1-1 1 0 0,-1 0-1 0 0,0 1 1 0 0,0-1 0 0 0,0 1-1 0 0,5 25 268 0 0,-5-23-101 0 0,14 211 2832 0 0,-1 3-2505 0 0,9-86-531 0 0,-9-65-1066 0 0,5 89-1 0 0,-17-147 622 0 0,-1 0 0 0 0,0 1 0 0 0,-1-1 0 0 0,0 0 0 0 0,0 0-1 0 0,-4 13 1 0 0,5-19 100 0 0,-1-1 0 0 0,0 1-1 0 0,0 0 1 0 0,1 0 0 0 0,-1-1 0 0 0,-1 1-1 0 0,1 0 1 0 0,0-1 0 0 0,0 1 0 0 0,0-1-1 0 0,-1 1 1 0 0,1-1 0 0 0,-1 0-1 0 0,1 0 1 0 0,-1 0 0 0 0,0 1 0 0 0,1-2-1 0 0,-1 1 1 0 0,0 0 0 0 0,0 0 0 0 0,0 0-1 0 0,1-1 1 0 0,-1 1 0 0 0,0-1 0 0 0,0 0-1 0 0,0 1 1 0 0,0-1 0 0 0,0 0 0 0 0,0 0-1 0 0,0 0 1 0 0,0 0 0 0 0,0-1-1 0 0,-3 0 1 0 0,-21-6-5305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2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10 296 1564 0 0,'0'0'7159'0'0,"-2"-14"-4104"0"0,-5-44-1243 0 0,7 54-1559 0 0,0-1 0 0 0,0 1 0 0 0,0 0 0 0 0,0-1 0 0 0,0 1 0 0 0,1 0 0 0 0,0-1 0 0 0,0 1 0 0 0,0 0 0 0 0,1 0 0 0 0,-1 0 0 0 0,1 0 0 0 0,0 0 0 0 0,0 0 0 0 0,0 0 0 0 0,1 1 0 0 0,4-7 0 0 0,2 2 111 0 0,-1 0-1 0 0,1 1 1 0 0,0 0 0 0 0,19-10-1 0 0,-16 9-116 0 0,17-10 306 0 0,0 2 0 0 0,36-15 0 0 0,-53 26-314 0 0,-1 1 0 0 0,1 0-1 0 0,0 1 1 0 0,0 1 0 0 0,0 0 0 0 0,0 0-1 0 0,0 1 1 0 0,0 1 0 0 0,18 1 0 0 0,-24 0-151 0 0,-1 0 0 0 0,1 1 1 0 0,-1 0-1 0 0,0 0 1 0 0,0 0-1 0 0,0 1 1 0 0,0 0-1 0 0,0 0 0 0 0,0 0 1 0 0,0 0-1 0 0,-1 1 1 0 0,0 0-1 0 0,0 0 1 0 0,0 0-1 0 0,0 0 0 0 0,0 1 1 0 0,4 7-1 0 0,0 2 25 0 0,0 0-1 0 0,0 0 0 0 0,-2 1 0 0 0,10 30 0 0 0,-8-16-35 0 0,-2 1-1 0 0,5 50 0 0 0,-6 61-1036 0 0,-5-130 608 0 0,-1-5 2 0 0,1 0-1 0 0,0-1 1 0 0,0 1-1 0 0,0 0 1 0 0,1 0-1 0 0,0 0 1 0 0,0-1-1 0 0,4 9 1 0 0,-5-13 191 0 0,1-1 0 0 0,-1 1 1 0 0,1 0-1 0 0,0-1 0 0 0,-1 1 1 0 0,1-1-1 0 0,0 1 0 0 0,0-1 1 0 0,-1 1-1 0 0,1-1 0 0 0,0 0 1 0 0,0 1-1 0 0,0-1 0 0 0,0 0 1 0 0,-1 0-1 0 0,1 1 0 0 0,0-1 1 0 0,0 0-1 0 0,0 0 0 0 0,0 0 1 0 0,0 0-1 0 0,0 0 0 0 0,0 0 1 0 0,-1-1-1 0 0,1 1 0 0 0,0 0 1 0 0,0 0-1 0 0,1-1 0 0 0,22-10-4757 0 0,-4-3-510 0 0,9-11-1801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3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183 169 3192 0 0,'0'0'15966'0'0,"-14"-11"-15032"0"0,-5-2-593 0 0,-22-13 0 0 0,39 25-312 0 0,1 0 0 0 0,-1 0-1 0 0,1 1 1 0 0,-1-1 0 0 0,1 1 0 0 0,-1-1 0 0 0,1 1 0 0 0,-1 0-1 0 0,1 0 1 0 0,-1 0 0 0 0,0 0 0 0 0,1 0 0 0 0,-1 0 0 0 0,1 0 0 0 0,-1 0-1 0 0,1 0 1 0 0,-1 1 0 0 0,0-1 0 0 0,1 1 0 0 0,0-1 0 0 0,-1 1-1 0 0,1 0 1 0 0,-1-1 0 0 0,1 1 0 0 0,0 0 0 0 0,-1 0 0 0 0,1 0 0 0 0,0 0-1 0 0,0 0 1 0 0,0 0 0 0 0,-1 0 0 0 0,1 1 0 0 0,1-1 0 0 0,-3 2-1 0 0,-1 2 90 0 0,-2 2-54 0 0,0 1 0 0 0,1-1 0 0 0,0 2-1 0 0,0-1 1 0 0,1 0 0 0 0,0 1 0 0 0,0 0-1 0 0,1 0 1 0 0,0 0 0 0 0,0 0 0 0 0,1 0 0 0 0,1 0-1 0 0,-1 1 1 0 0,2-1 0 0 0,-1 1 0 0 0,1-1-1 0 0,1 11 1 0 0,1-8-59 0 0,0 1 1 0 0,0 0-1 0 0,1 0 1 0 0,1-1-1 0 0,0 1 0 0 0,1-1 1 0 0,0 0-1 0 0,1-1 0 0 0,0 1 1 0 0,1-1-1 0 0,0 0 0 0 0,9 9 1 0 0,-5-7-133 0 0,1-1 1 0 0,0 0 0 0 0,1-1-1 0 0,0 0 1 0 0,25 14-1 0 0,-27-18-41 0 0,0-1-1 0 0,1-1 0 0 0,0 0 0 0 0,0-1 0 0 0,0 0 1 0 0,0-1-1 0 0,1 0 0 0 0,15 1 0 0 0,-10-3-168 0 0,1 0-1 0 0,-1-1 1 0 0,1-1-1 0 0,-1-1 1 0 0,0 0-1 0 0,1-2 1 0 0,-1 0-1 0 0,0-1 0 0 0,-1 0 1 0 0,1-2-1 0 0,-1 0 1 0 0,-1-1-1 0 0,1-1 1 0 0,-1 0-1 0 0,15-12 1 0 0,-14 7 250 0 0,0-1 0 0 0,-1-1 0 0 0,0-1-1 0 0,-2 0 1 0 0,0 0 0 0 0,-1-2 0 0 0,15-27 0 0 0,-14 21 215 0 0,-2 0 0 0 0,-1-1 0 0 0,-1-1 0 0 0,-2 0 0 0 0,8-40-1 0 0,-13 49 300 0 0,0 0 0 0 0,-1-20 0 0 0,-1 33-275 0 0,-1 0 1 0 0,-1 0-1 0 0,1 1 0 0 0,-1-1 1 0 0,1 0-1 0 0,-1 0 0 0 0,-1 1 1 0 0,1-1-1 0 0,-1 1 1 0 0,0-1-1 0 0,0 1 0 0 0,0 0 1 0 0,-3-5-1 0 0,4 8-116 0 0,0 0 0 0 0,1 0-1 0 0,-1 0 1 0 0,0 0 0 0 0,0 1-1 0 0,0-1 1 0 0,1 0 0 0 0,-1 1 0 0 0,0-1-1 0 0,0 0 1 0 0,0 1 0 0 0,0-1 0 0 0,0 1-1 0 0,0 0 1 0 0,0-1 0 0 0,0 1-1 0 0,0 0 1 0 0,-1 0 0 0 0,1-1 0 0 0,0 1-1 0 0,0 0 1 0 0,0 0 0 0 0,0 0 0 0 0,0 0-1 0 0,0 1 1 0 0,-2-1 0 0 0,1 1-28 0 0,1 0 0 0 0,-1-1 0 0 0,1 1 1 0 0,-1 0-1 0 0,1 0 0 0 0,0 0 0 0 0,0 0 1 0 0,-1 0-1 0 0,1 0 0 0 0,0 0 1 0 0,0 1-1 0 0,0-1 0 0 0,0 0 0 0 0,0 1 1 0 0,1-1-1 0 0,-1 0 0 0 0,0 1 0 0 0,0 1 1 0 0,-1 3 27 0 0,0 0 0 0 0,1 0 0 0 0,0 0 0 0 0,0 0 0 0 0,0 0 0 0 0,1 0 0 0 0,0 0 1 0 0,0 0-1 0 0,0 0 0 0 0,1 1 0 0 0,0-1 0 0 0,0 0 0 0 0,4 10 0 0 0,3 5 114 0 0,1 0 0 0 0,17 28-1 0 0,-12-22-53 0 0,-1-4 5 0 0,45 94 183 0 0,-45-90 40 0 0,-2 1 0 0 0,9 39 1 0 0,-19-65-292 0 0,0 4 103 0 0,1 0-1 0 0,-1 1 1 0 0,0-1-1 0 0,-1 7 1 0 0,0-12-112 0 0,1 0-1 0 0,-2 0 1 0 0,1 0 0 0 0,0 1 0 0 0,0-1 0 0 0,0 0-1 0 0,0 0 1 0 0,-1 0 0 0 0,1 0 0 0 0,-1 0-1 0 0,1 0 1 0 0,-1 1 0 0 0,1-1 0 0 0,-1 0-1 0 0,1 0 1 0 0,-1 0 0 0 0,0-1 0 0 0,0 1-1 0 0,0 0 1 0 0,1 0 0 0 0,-1 0 0 0 0,0 0-1 0 0,0-1 1 0 0,0 1 0 0 0,0-1 0 0 0,0 1-1 0 0,0 0 1 0 0,-1-1 0 0 0,-18 5 47 0 0,0-1 1 0 0,0-1-1 0 0,0 0 1 0 0,-37-2-1 0 0,-1 1-804 0 0,-22 5-768 0 0,-40 2-5739 0 0,97-10 2532 0 0,-6-3-2438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61 6977 0 0,'0'0'7746'0'0,"-15"-10"-7112"0"0,-46-30 59 0 0,58 38-621 0 0,1 1-1 0 0,-1 0 0 0 0,0-1 1 0 0,1 1-1 0 0,-1 0 1 0 0,0 0-1 0 0,0 1 0 0 0,-3-2 1 0 0,5 2-18 0 0,-1 0 1 0 0,1 1-1 0 0,-1-1 1 0 0,1 0-1 0 0,0 0 1 0 0,-1 1-1 0 0,1-1 1 0 0,0 0-1 0 0,-3 2 1 0 0,-3 1 176 0 0,-4 1 138 0 0,1 0-1 0 0,-1 1 1 0 0,1 1-1 0 0,-1 0 1 0 0,-16 13-1 0 0,6-2 226 0 0,-27 29-1 0 0,38-36-444 0 0,1 1 0 0 0,0 0 0 0 0,1 0 0 0 0,0 1 0 0 0,1 0 0 0 0,0 1 0 0 0,-5 14 0 0 0,10-22-118 0 0,0 1 0 0 0,0-1 0 0 0,0 1 0 0 0,1-1 0 0 0,0 1 0 0 0,0 0 0 0 0,1-1 0 0 0,0 1 0 0 0,0 0 0 0 0,0 0 0 0 0,0-1 0 0 0,1 1 0 0 0,0 0 0 0 0,1-1 0 0 0,-1 1 0 0 0,1-1 0 0 0,0 1 0 0 0,0-1 0 0 0,0 0 0 0 0,4 6 0 0 0,0-3-24 0 0,0-1-1 0 0,1 1 1 0 0,0-1-1 0 0,0 0 1 0 0,1-1-1 0 0,-1 1 0 0 0,1-1 1 0 0,1-1-1 0 0,-1 0 1 0 0,1 0-1 0 0,0-1 1 0 0,0 0-1 0 0,0 0 1 0 0,17 4-1 0 0,-3-3-260 0 0,-1-1-1 0 0,1-1 0 0 0,0-1 1 0 0,0-1-1 0 0,29-2 0 0 0,-37 0-226 0 0,-1-1 0 0 0,1 0 0 0 0,-1-2-1 0 0,0 1 1 0 0,0-2 0 0 0,18-7 0 0 0,-17 5-2337 0 0,0-1 1 0 0,28-19 0 0 0,-10-2-4530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183 360 1632 0 0,'0'0'10662'0'0,"1"-13"-10107"0"0,0-4-366 0 0,1-41 1806 0 0,-2 58-1891 0 0,0-1 0 0 0,-1 1 0 0 0,1 0 0 0 0,-1-1 0 0 0,1 1 0 0 0,-1 0 0 0 0,1 0 0 0 0,-1-1 0 0 0,1 1 0 0 0,-1 0 0 0 0,1 0 0 0 0,-1 0 0 0 0,1 0 0 0 0,-1 0 0 0 0,0 0 0 0 0,1 0 0 0 0,-1 0 0 0 0,1 0 0 0 0,-1 0 0 0 0,1 0 0 0 0,-2 0 0 0 0,-13 1 200 0 0,14-1-255 0 0,-5 1 11 0 0,1 0 0 0 0,-1 0 0 0 0,1 1 0 0 0,-1 0 0 0 0,1 0 0 0 0,0 0 0 0 0,0 0 0 0 0,0 1 0 0 0,-8 6 0 0 0,-1 1 155 0 0,-24 24 0 0 0,33-30-190 0 0,1 1 0 0 0,0 0 0 0 0,0 0-1 0 0,0 0 1 0 0,1 1 0 0 0,-1-1 0 0 0,1 1 0 0 0,1 0 0 0 0,-1 0 0 0 0,1 0 0 0 0,0 0 0 0 0,0 0 0 0 0,-1 8 0 0 0,3-9-5 0 0,0 0 0 0 0,-1-1 1 0 0,2 1-1 0 0,-1 0 0 0 0,0-1 0 0 0,1 1 1 0 0,0 0-1 0 0,0-1 0 0 0,0 1 0 0 0,1-1 1 0 0,0 0-1 0 0,-1 1 0 0 0,2-1 0 0 0,-1 0 1 0 0,0 0-1 0 0,1 0 0 0 0,0 0 1 0 0,5 6-1 0 0,1-2 34 0 0,-1-1 0 0 0,1 1 0 0 0,1-1 0 0 0,-1-1 0 0 0,1 1 0 0 0,1-2 0 0 0,-1 1 1 0 0,1-2-1 0 0,21 8 0 0 0,-15-8-2 0 0,0 0 0 0 0,0-1 0 0 0,1-1 0 0 0,-1 0 0 0 0,35-2 0 0 0,-44 0-34 0 0,-1-1 1 0 0,0 0 0 0 0,1-1 0 0 0,-1 1-1 0 0,0-1 1 0 0,0-1 0 0 0,0 1 0 0 0,0-1-1 0 0,-1 0 1 0 0,1-1 0 0 0,-1 0 0 0 0,9-6-1 0 0,-11 6 0 0 0,1 0-1 0 0,-1 0 1 0 0,0 0-1 0 0,-1-1 1 0 0,1 0-1 0 0,-1 0 0 0 0,1 0 1 0 0,-2 0-1 0 0,1 0 1 0 0,0-1-1 0 0,-1 1 1 0 0,0-1-1 0 0,0 0 0 0 0,-1 0 1 0 0,2-10-1 0 0,-2 0-19 0 0,0-1-1 0 0,-1 0 0 0 0,0 0 1 0 0,-2 0-1 0 0,-4-22 0 0 0,-26-82 98 0 0,19 79 110 0 0,-8-50 1 0 0,20 86-164 0 0,0 1 0 0 0,0 0 0 0 0,1-1 0 0 0,0 1 1 0 0,0 0-1 0 0,0-1 0 0 0,1 1 0 0 0,1-7 1 0 0,-1 10-38 0 0,-1 0 1 0 0,1 0-1 0 0,0 0 1 0 0,0 1 0 0 0,0-1-1 0 0,1 0 1 0 0,-1 0 0 0 0,0 1-1 0 0,1-1 1 0 0,-1 1-1 0 0,1-1 1 0 0,-1 1 0 0 0,1-1-1 0 0,0 1 1 0 0,0 0 0 0 0,0 0-1 0 0,-1 0 1 0 0,1 0-1 0 0,0 0 1 0 0,0 0 0 0 0,0 1-1 0 0,3-1 1 0 0,0-1-10 0 0,1 1 0 0 0,0-1 0 0 0,-1 2 0 0 0,1-1 0 0 0,0 1 0 0 0,-1-1 0 0 0,1 1 0 0 0,0 1 0 0 0,-1-1 0 0 0,1 1 0 0 0,0 0 0 0 0,-1 1 0 0 0,9 2 0 0 0,-7-1 74 0 0,-1 1 0 0 0,1-1 0 0 0,-1 1 0 0 0,0 0 1 0 0,0 1-1 0 0,-1-1 0 0 0,1 1 0 0 0,-1 0 0 0 0,7 9 0 0 0,0 3 189 0 0,-1 1-1 0 0,-1 0 0 0 0,0 0 1 0 0,-1 1-1 0 0,-1 0 0 0 0,8 30 1 0 0,64 276 1323 0 0,-59-225-1588 0 0,-14-69-267 0 0,-2 0-1 0 0,-1 0 0 0 0,-1 1 1 0 0,-2 32-1 0 0,-2-60 82 0 0,1 1 0 0 0,-1-1-1 0 0,0 1 1 0 0,0-1 0 0 0,0 1 0 0 0,0-1-1 0 0,-1 0 1 0 0,0 1 0 0 0,0-1-1 0 0,0 0 1 0 0,0 0 0 0 0,-1 0 0 0 0,0-1-1 0 0,1 1 1 0 0,-1-1 0 0 0,-4 4 0 0 0,2-3-460 0 0,1 0 1 0 0,-1-1-1 0 0,0 0 0 0 0,0 0 1 0 0,-1 0-1 0 0,1 0 1 0 0,-1-1-1 0 0,1 0 1 0 0,-1 0-1 0 0,0-1 1 0 0,1 1-1 0 0,-11 0 1 0 0,-23-1-4572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5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6321 0 0,'0'0'9502'0'0,"18"-12"-7898"0"0,61-38 24 0 0,-64 42-1181 0 0,0 1 1 0 0,1 0-1 0 0,0 1 1 0 0,0 1-1 0 0,0 0 0 0 0,0 1 1 0 0,31-3-1 0 0,-16 3-22 0 0,364-31 2171 0 0,-81 12-2246 0 0,-304 22-412 0 0,16-2-109 0 0,-24 3 114 0 0,-1-1-1 0 0,0 1 0 0 0,1 0 1 0 0,-1-1-1 0 0,0 1 0 0 0,0-1 1 0 0,0 1-1 0 0,1-1 1 0 0,-1 1-1 0 0,0-1 0 0 0,0 0 1 0 0,0 0-1 0 0,0 0 0 0 0,2-1 1 0 0,-3 2 43 0 0,0 0 0 0 0,0-1 1 0 0,0 1-1 0 0,0 0 1 0 0,0 0-1 0 0,0 0 0 0 0,0 0 1 0 0,0 0-1 0 0,0 0 1 0 0,0-1-1 0 0,0 1 0 0 0,0 0 1 0 0,0 0-1 0 0,0 0 1 0 0,0 0-1 0 0,0 0 0 0 0,0-1 1 0 0,0 1-1 0 0,0 0 1 0 0,0 0-1 0 0,0 0 0 0 0,0 0 1 0 0,0 0-1 0 0,0 0 1 0 0,0-1-1 0 0,0 1 0 0 0,0 0 1 0 0,0 0-1 0 0,-1 0 1 0 0,1 0-1 0 0,0 0 0 0 0,0 0 1 0 0,0 0-1 0 0,0 0 1 0 0,0-1-1 0 0,0 1 0 0 0,0 0 1 0 0,0 0-1 0 0,-1 0 0 0 0,1 0 1 0 0,0 0-1 0 0,0 0 1 0 0,0 0-1 0 0,0 0 0 0 0,0 0 1 0 0,-1 0-1 0 0,-7-3-377 0 0,-1 1 0 0 0,0 0-1 0 0,1 0 1 0 0,-1 1 0 0 0,0 0 0 0 0,0 0-1 0 0,-11 1 1 0 0,-2 0-310 0 0,-160-2-6309 0 0,138 2 4271 0 0,-71 0-3721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5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6689 0 0,'0'0'12417'0'0,"-9"22"-12097"0"0,3-8-262 0 0,-3 6 20 0 0,1 0 1 0 0,2 1-1 0 0,0 0 1 0 0,1 0 0 0 0,-5 41-1 0 0,6 61-743 0 0,18 201 1 0 0,-12-305 188 0 0,4 56-1665 0 0,-7-26-2634 0 0,1-48 4463 0 0,0 0-1 0 0,0 0 1 0 0,0 0-1 0 0,0 0 1 0 0,0-1-1 0 0,0 1 1 0 0,-1 0-1 0 0,1 0 1 0 0,0 0-1 0 0,-1 0 1 0 0,1 0-1 0 0,-1 0 1 0 0,1-1-1 0 0,-1 2 1 0 0,-14 5-5687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32 529 9921 0 0,'0'0'3403'0'0,"-5"-13"-2133"0"0,-16-41-195 0 0,19 50-943 0 0,1-1 0 0 0,0 1 0 0 0,0 0 0 0 0,1 0 0 0 0,-1 0 0 0 0,1 0 0 0 0,0-1 0 0 0,0 1 0 0 0,1 0 0 0 0,-1 0 0 0 0,1 0 0 0 0,0-1 0 0 0,0 1 0 0 0,0 0 0 0 0,1 0 0 0 0,-1 0 0 0 0,1 1 0 0 0,0-1 0 0 0,4-5 0 0 0,1-1 134 0 0,1 0 0 0 0,0 1 0 0 0,1 0 0 0 0,18-13 1 0 0,-17 13-202 0 0,22-17 128 0 0,1 1-1 0 0,1 2 0 0 0,1 2 1 0 0,50-24-1 0 0,-62 35-120 0 0,1 1-1 0 0,0 0 1 0 0,0 2-1 0 0,1 1 1 0 0,0 1-1 0 0,0 1 1 0 0,0 1-1 0 0,31 0 1 0 0,-49 4-30 0 0,0-1 1 0 0,0 1 0 0 0,0 0 0 0 0,0 1-1 0 0,0 0 1 0 0,0 0 0 0 0,0 0 0 0 0,-1 1 0 0 0,0 0-1 0 0,1 0 1 0 0,-1 0 0 0 0,0 1 0 0 0,0 0-1 0 0,9 9 1 0 0,-8-5 56 0 0,1 0-1 0 0,-1 0 1 0 0,-1 1-1 0 0,1 0 1 0 0,-2 0-1 0 0,1 0 1 0 0,-1 1-1 0 0,7 20 1 0 0,-2 5 38 0 0,-1 1 1 0 0,-2 0 0 0 0,-1 1-1 0 0,1 38 1 0 0,-1-5-88 0 0,-5-66-54 0 0,-1 1 0 0 0,1-1-1 0 0,0 0 1 0 0,3 8 0 0 0,-4-11 0 0 0,0-1 0 0 0,1 1 0 0 0,-1-1 0 0 0,0 1 0 0 0,0-1 0 0 0,1 1 0 0 0,-1-1 0 0 0,0 1 0 0 0,0-1 0 0 0,1 1 0 0 0,-1-1 0 0 0,1 0 0 0 0,-1 1 0 0 0,0-1 1 0 0,1 1-1 0 0,-1-1 0 0 0,1 0 0 0 0,-1 1 0 0 0,1-1 0 0 0,-1 0 0 0 0,1 0 0 0 0,-1 1 0 0 0,1-1 0 0 0,-1 0 0 0 0,1 0 0 0 0,-1 0 0 0 0,1 0 0 0 0,-1 0 0 0 0,1 0 0 0 0,0 0 0 0 0,-1 0 1 0 0,1 0-1 0 0,-1 0 0 0 0,1 0 0 0 0,-1 0 0 0 0,1 0 0 0 0,0 0 0 0 0,-1 0 0 0 0,1 0 0 0 0,-1-1 0 0 0,1 1 0 0 0,-1 0 0 0 0,1 0 0 0 0,-1-1 0 0 0,1 1 0 0 0,-1 0 0 0 0,0-1 1 0 0,1 1-1 0 0,-1 0 0 0 0,1-1 0 0 0,0 0 0 0 0,5-6-23 0 0,-1 0 0 0 0,1 0 0 0 0,-1 0 0 0 0,-1-1-1 0 0,6-9 1 0 0,0-1-41 0 0,48-103-98 0 0,-44 89 179 0 0,1 0 1 0 0,1 1 0 0 0,33-47-1 0 0,-46 75 3 0 0,-1 0 1 0 0,1 0-1 0 0,0 0 0 0 0,-1 1 0 0 0,1-1 1 0 0,0 1-1 0 0,1 0 0 0 0,5-3 0 0 0,-8 4-6 0 0,1 1 0 0 0,-1-1 1 0 0,1 1-1 0 0,-1-1 0 0 0,1 1 0 0 0,0-1 0 0 0,-1 1 0 0 0,1 0 0 0 0,0 0 0 0 0,-1 0 0 0 0,1 0 1 0 0,0 0-1 0 0,-1 0 0 0 0,1 0 0 0 0,0 1 0 0 0,-1-1 0 0 0,1 1 0 0 0,0-1 0 0 0,-1 1 0 0 0,1-1 1 0 0,-1 1-1 0 0,2 1 0 0 0,8 6 36 0 0,-2 0 1 0 0,1 1 0 0 0,10 13-1 0 0,11 9-14 0 0,-14-16-21 0 0,0-1 0 0 0,1 0 0 0 0,1-1-1 0 0,1-1 1 0 0,0-1 0 0 0,0-1-1 0 0,1 0 1 0 0,0-2 0 0 0,0 0 0 0 0,1-2-1 0 0,0 0 1 0 0,1-1 0 0 0,-1-2-1 0 0,32 2 1 0 0,-31-4-50 0 0,0-2-1 0 0,0 0 0 0 0,0-2 1 0 0,0 0-1 0 0,44-13 0 0 0,-53 11-15 0 0,1 0-1 0 0,-2-1 1 0 0,1 0-1 0 0,-1-1 1 0 0,0-1-1 0 0,0 0 1 0 0,-1 0-1 0 0,0-2 0 0 0,-1 1 1 0 0,14-15-1 0 0,-21 18 52 0 0,1 1-1 0 0,-1-1 1 0 0,0 1-1 0 0,-1-1 0 0 0,1 0 1 0 0,-1-1-1 0 0,0 1 1 0 0,-1 0-1 0 0,1-1 0 0 0,-1 0 1 0 0,-1 1-1 0 0,1-1 0 0 0,-1 0 1 0 0,0 0-1 0 0,-1 0 1 0 0,0 0-1 0 0,0 0 0 0 0,0 0 1 0 0,-1 0-1 0 0,0 0 1 0 0,0 1-1 0 0,-1-1 0 0 0,0 0 1 0 0,0 0-1 0 0,0 1 0 0 0,-1-1 1 0 0,0 1-1 0 0,0 0 1 0 0,-1 0-1 0 0,0 0 0 0 0,0 1 1 0 0,0-1-1 0 0,-1 1 1 0 0,0 0-1 0 0,0 0 0 0 0,0 0 1 0 0,-11-7-1 0 0,6 6 38 0 0,0 0-1 0 0,0 1 0 0 0,0 0 1 0 0,-1 1-1 0 0,1 0 1 0 0,-1 1-1 0 0,0 0 0 0 0,0 0 1 0 0,0 1-1 0 0,-1 1 1 0 0,1 0-1 0 0,0 0 1 0 0,0 1-1 0 0,-1 1 0 0 0,1 0 1 0 0,0 0-1 0 0,0 1 1 0 0,-1 1-1 0 0,2 0 1 0 0,-1 0-1 0 0,-19 9 0 0 0,25-9 7 0 0,0-1-1 0 0,1 1 0 0 0,-1 0 1 0 0,1 0-1 0 0,-1 1 0 0 0,1-1 1 0 0,0 1-1 0 0,1 0 0 0 0,-1 0 1 0 0,0 0-1 0 0,1 0 0 0 0,0 1 1 0 0,0 0-1 0 0,1-1 0 0 0,-1 1 1 0 0,1 0-1 0 0,0 0 0 0 0,0 0 1 0 0,1 0-1 0 0,-1 1 0 0 0,1-1 1 0 0,0 0-1 0 0,1 1 0 0 0,-1-1 0 0 0,1 1 1 0 0,0-1-1 0 0,0 1 0 0 0,1-1 1 0 0,0 0-1 0 0,0 1 0 0 0,0-1 1 0 0,0 0-1 0 0,1 0 0 0 0,0 1 1 0 0,0-1-1 0 0,0-1 0 0 0,5 8 1 0 0,2 1-21 0 0,0-2 0 0 0,0 1 0 0 0,1-1 0 0 0,1 0 0 0 0,-1-1 0 0 0,2-1 0 0 0,-1 0 0 0 0,1 0 0 0 0,24 12 0 0 0,1-2-52 0 0,0-3 0 0 0,52 17 0 0 0,-18-12-1020 0 0,1-3 0 0 0,131 15 1 0 0,29-21-7813 0 0,-182-12 3312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65 347 14365 0 0,'0'0'5906'0'0,"-10"14"-4917"0"0,-31 52 278 0 0,39-60-1161 0 0,0-1-1 0 0,-1 1 1 0 0,2-1 0 0 0,-1 1 0 0 0,1 0 0 0 0,0 0 0 0 0,0 0 0 0 0,0-1 0 0 0,1 1-1 0 0,0 0 1 0 0,0 0 0 0 0,2 9 0 0 0,-1-4-23 0 0,2 11-5 0 0,0 0 0 0 0,1-1 1 0 0,2 1-1 0 0,0-1 0 0 0,10 21 1 0 0,52 98-51 0 0,-44-94-2 0 0,-24-46-15 0 0,8 17-42 0 0,-7-12 76 0 0,-5-8 194 0 0,-9-14-220 0 0,1 1 1 0 0,0-2-1 0 0,1 1 0 0 0,1-2 1 0 0,1 1-1 0 0,1-1 1 0 0,0-1-1 0 0,-6-26 1 0 0,6 10-26 0 0,1-1 0 0 0,1 1 0 0 0,0-69 1 0 0,6 52-23 0 0,10-70 1 0 0,-6 95 21 0 0,1 0 0 0 0,2 0 1 0 0,1 1-1 0 0,13-31 0 0 0,-17 48-1 0 0,1 1 0 0 0,0 0-1 0 0,1 0 1 0 0,-1 0-1 0 0,2 1 1 0 0,-1-1 0 0 0,1 1-1 0 0,1 1 1 0 0,15-13 0 0 0,-19 16-4 0 0,1 1 0 0 0,1 0 1 0 0,-1 0-1 0 0,0 0 0 0 0,1 0 1 0 0,-1 1-1 0 0,1 0 1 0 0,0 0-1 0 0,0 1 0 0 0,-1 0 1 0 0,1 0-1 0 0,0 0 1 0 0,0 0-1 0 0,0 1 0 0 0,1 0 1 0 0,-1 1-1 0 0,0-1 1 0 0,8 3-1 0 0,-11-2 10 0 0,0 0 0 0 0,1 0 0 0 0,-1 1-1 0 0,0 0 1 0 0,0-1 0 0 0,-1 1 0 0 0,1 0 0 0 0,0 1 0 0 0,-1-1 0 0 0,1 0 0 0 0,-1 1 0 0 0,0-1-1 0 0,1 1 1 0 0,-1 0 0 0 0,0 0 0 0 0,-1 0 0 0 0,1 0 0 0 0,-1 0 0 0 0,1 0 0 0 0,-1 0-1 0 0,1 5 1 0 0,2 6-2 0 0,0-1 1 0 0,-2 1-1 0 0,3 27 0 0 0,-4 21-556 0 0,-3 1-1 0 0,-13 88 1 0 0,12-132 129 0 0,1 1-438 0 0,-2 35-1 0 0,4-50 462 0 0,1 0 0 0 0,-1 0 0 0 0,1 0 0 0 0,-1 0 0 0 0,2 0 0 0 0,-1 0 0 0 0,0 0-1 0 0,1-1 1 0 0,0 1 0 0 0,0-1 0 0 0,0 1 0 0 0,5 5 0 0 0,-7-9 130 0 0,1 0 1 0 0,0 0-1 0 0,0 0 1 0 0,-1-1-1 0 0,1 1 0 0 0,0 0 1 0 0,0 0-1 0 0,0 0 0 0 0,0-1 1 0 0,0 1-1 0 0,0 0 0 0 0,1-1 1 0 0,1 1-1 0 0,23 1-5079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92 1044 0 0,'0'0'11130'0'0,"-9"-13"-9209"0"0,-27-38-123 0 0,34 49-1659 0 0,0 0 0 0 0,0 0 0 0 0,0 0 0 0 0,-1 0 0 0 0,1 1 0 0 0,0-1 0 0 0,-1 0 0 0 0,1 1-1 0 0,-1 0 1 0 0,1-1 0 0 0,-1 1 0 0 0,0 0 0 0 0,1 0 0 0 0,-1 1 0 0 0,0-1 0 0 0,0 1-1 0 0,0-1 1 0 0,1 1 0 0 0,-1 0 0 0 0,0 0 0 0 0,0 0 0 0 0,0 0 0 0 0,0 1 0 0 0,0-1 0 0 0,-5 2-1 0 0,5-1-65 0 0,0 0-1 0 0,0 1 0 0 0,0-1 0 0 0,0 1 0 0 0,0-1 0 0 0,0 1 0 0 0,1 0 0 0 0,-1 0 1 0 0,0 0-1 0 0,1 1 0 0 0,0-1 0 0 0,0 1 0 0 0,-1-1 0 0 0,1 1 0 0 0,1 0 0 0 0,-1-1 1 0 0,0 1-1 0 0,1 0 0 0 0,-1 0 0 0 0,1 0 0 0 0,0 1 0 0 0,0-1 0 0 0,0 0 0 0 0,0 6 1 0 0,-1-2 11 0 0,1 0 0 0 0,0 1 1 0 0,1-1-1 0 0,0 1 1 0 0,0-1-1 0 0,1 0 0 0 0,0 1 1 0 0,0-1-1 0 0,0 0 1 0 0,4 9-1 0 0,0-5-47 0 0,0-1-1 0 0,1 0 0 0 0,0-1 1 0 0,0 1-1 0 0,1-1 1 0 0,0 0-1 0 0,1-1 1 0 0,0 0-1 0 0,1 0 1 0 0,-1-1-1 0 0,1 0 1 0 0,1 0-1 0 0,-1-1 1 0 0,18 8-1 0 0,-6-3-14 0 0,2-2 0 0 0,-1 0 0 0 0,1-2-1 0 0,0 0 1 0 0,47 6 0 0 0,-50-11 16 0 0,0 0 0 0 0,29-1 0 0 0,-43-2-26 0 0,1 1 0 0 0,-1-1 0 0 0,0 0 0 0 0,0 0-1 0 0,0-1 1 0 0,0 0 0 0 0,-1 0 0 0 0,1-1 0 0 0,0 1 0 0 0,-1-1-1 0 0,0 0 1 0 0,7-5 0 0 0,-10 6-3 0 0,0 1-1 0 0,0-1 1 0 0,0 0 0 0 0,0 0-1 0 0,-1 0 1 0 0,1 0-1 0 0,0 0 1 0 0,-1-1-1 0 0,0 1 1 0 0,1 0 0 0 0,-1-1-1 0 0,0 1 1 0 0,0-1-1 0 0,-1 1 1 0 0,1-1 0 0 0,0 1-1 0 0,-1-1 1 0 0,1-3-1 0 0,-1 2-4 0 0,-1 0 0 0 0,1 0-1 0 0,-1 0 1 0 0,0 0-1 0 0,0 0 1 0 0,0 0-1 0 0,0 0 1 0 0,-1 1-1 0 0,1-1 1 0 0,-5-6-1 0 0,-3-3-28 0 0,0 1 1 0 0,-1 0-1 0 0,0 1 0 0 0,-1 0 1 0 0,-14-11-1 0 0,-95-62-945 0 0,72 53-217 0 0,45 28 957 0 0,1 3 55 0 0,0-1 1 0 0,1 0 0 0 0,-1 0-1 0 0,0-1 1 0 0,1 1 0 0 0,-1 0 0 0 0,1 0-1 0 0,0-1 1 0 0,-1 1 0 0 0,1-1 0 0 0,0 1-1 0 0,0-1 1 0 0,0 1 0 0 0,0-1 0 0 0,-1-3-1 0 0,2 5 39 0 0,0-1 0 0 0,0 1 0 0 0,0 0-1 0 0,0 0 1 0 0,0-1 0 0 0,1 1 0 0 0,-1 0-1 0 0,0 0 1 0 0,0-1 0 0 0,0 1 0 0 0,0 0-1 0 0,1 0 1 0 0,-1 0 0 0 0,0-1 0 0 0,0 1-1 0 0,0 0 1 0 0,1 0 0 0 0,-1 0 0 0 0,0 0-1 0 0,0-1 1 0 0,1 1 0 0 0,-1 0 0 0 0,0 0-1 0 0,1 0 1 0 0,-1 0 0 0 0,0 0 0 0 0,0 0-1 0 0,1 0 1 0 0,-1 0 0 0 0,0 0 0 0 0,1 0-1 0 0,12-2-3592 0 0,-9 2 2347 0 0,9 0-4415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10373 0 0,'0'0'5695'0'0,"16"12"-4094"0"0,52 40-321 0 0,-59-44-1024 0 0,0 0-1 0 0,0 0 1 0 0,-1 1 0 0 0,0 0-1 0 0,9 15 1 0 0,-7-9-1 0 0,123 196 1804 0 0,-19 10-1793 0 0,-108-209-262 0 0,4 8 8 0 0,10 29-1 0 0,-19-38 30 0 0,-4-8-14 0 0,-3-5 33 0 0,1 1-34 0 0,0-1 0 0 0,0 1 1 0 0,0-1-1 0 0,1-1 0 0 0,-1 1 0 0 0,0-1 0 0 0,1 0 0 0 0,-7-5 1 0 0,-35-34-35 0 0,33 30 19 0 0,-3-3-11 0 0,1-1-1 0 0,1-1 0 0 0,0 0 1 0 0,1-1-1 0 0,0-1 0 0 0,2 0 0 0 0,0-1 1 0 0,2 1-1 0 0,0-2 0 0 0,1 0 0 0 0,1 0 1 0 0,1 0-1 0 0,0-1 0 0 0,2 0 0 0 0,1 0 1 0 0,-1-29-1 0 0,3 9-19 0 0,2 1 1 0 0,7-53-1 0 0,-3 65-10 0 0,1 1 0 0 0,1 0-1 0 0,1 0 1 0 0,14-30 0 0 0,-18 49 22 0 0,0 0 1 0 0,1 0-1 0 0,0 0 0 0 0,0 1 1 0 0,1 0-1 0 0,0 0 0 0 0,1 1 1 0 0,0-1-1 0 0,0 1 0 0 0,0 1 1 0 0,1 0-1 0 0,0 0 0 0 0,0 0 1 0 0,0 1-1 0 0,1 0 0 0 0,0 0 1 0 0,0 1-1 0 0,0 1 0 0 0,1-1 1 0 0,18-3-1 0 0,-15 5 0 0 0,0 0-1 0 0,0 0 0 0 0,1 2 1 0 0,-1-1-1 0 0,1 2 1 0 0,-1 0-1 0 0,0 0 0 0 0,19 6 1 0 0,-24-5 13 0 0,0 1 1 0 0,0 0-1 0 0,-1 0 1 0 0,1 0 0 0 0,-1 1-1 0 0,0 1 1 0 0,0-1-1 0 0,0 1 1 0 0,0 0-1 0 0,-1 1 1 0 0,0-1-1 0 0,0 1 1 0 0,-1 1 0 0 0,9 10-1 0 0,-8-7 11 0 0,0 1-1 0 0,-1-1 1 0 0,0 1-1 0 0,-1 0 1 0 0,0 0-1 0 0,0 0 1 0 0,-2 0-1 0 0,1 1 1 0 0,-1-1-1 0 0,-1 1 1 0 0,0 0-1 0 0,-1-1 1 0 0,0 1 0 0 0,0 0-1 0 0,-2 0 1 0 0,-2 14-1 0 0,-1-6-85 0 0,0-2 1 0 0,-1 1-1 0 0,-1-1 0 0 0,-1 0 0 0 0,-1 0 0 0 0,0-1 1 0 0,-1 0-1 0 0,-24 30 0 0 0,25-36-208 0 0,-50 57-1272 0 0,50-60 548 0 0,1 0 0 0 0,-1-1 1 0 0,-11 7-1 0 0,9-9-2878 0 0,3-7-1568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7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13069 0 0,'0'0'5850'0'0,"16"8"-4891"0"0,52 29-276 0 0,-63-34-616 0 0,0 0 1 0 0,0 1-1 0 0,0 0 1 0 0,-1 0-1 0 0,0 0 1 0 0,1 1 0 0 0,-2-1-1 0 0,1 1 1 0 0,0 0-1 0 0,5 10 1 0 0,-2-3 47 0 0,41 72 411 0 0,-26-44-391 0 0,29 40 0 0 0,-49-76-123 0 0,1-1-1 0 0,0 1 1 0 0,0-1-1 0 0,0 0 0 0 0,0 1 1 0 0,1-2-1 0 0,-1 1 1 0 0,1 0-1 0 0,5 2 1 0 0,-8-4-1 0 0,1 0 0 0 0,0-1 0 0 0,-1 1 0 0 0,1-1 0 0 0,0 0 0 0 0,-1 1 0 0 0,1-1 0 0 0,0 0 0 0 0,-1 0 0 0 0,1 0 0 0 0,0 0 0 0 0,0-1 0 0 0,-1 1 0 0 0,1 0 0 0 0,0-1 0 0 0,-1 1 1 0 0,1-1-1 0 0,-1 1 0 0 0,1-1 0 0 0,-1 0 0 0 0,1 0 0 0 0,-1 0 0 0 0,1 0 0 0 0,-1 0 0 0 0,0 0 0 0 0,3-2 0 0 0,3-4 3 0 0,0-1 1 0 0,-1 0-1 0 0,1 0 0 0 0,-1 0 1 0 0,-1 0-1 0 0,5-11 0 0 0,24-59 73 0 0,-2 6 417 0 0,-32 71-463 0 0,0 1 0 0 0,0 0 0 0 0,1-1 0 0 0,-1 1 0 0 0,0 0 1 0 0,0-1-1 0 0,0 1 0 0 0,1 0 0 0 0,-1-1 0 0 0,0 1 0 0 0,0 0 0 0 0,1 0 1 0 0,-1 0-1 0 0,0-1 0 0 0,0 1 0 0 0,1 0 0 0 0,-1 0 0 0 0,0 0 0 0 0,1-1 1 0 0,-1 1-1 0 0,0 0 0 0 0,1 0 0 0 0,-1 0 0 0 0,0 0 0 0 0,1 0 0 0 0,-1 0 1 0 0,0 0-1 0 0,1 0 0 0 0,8 6 288 0 0,7 20-488 0 0,-14-22 287 0 0,-1-3-128 0 0,14 27-118 0 0,2-1 0 0 0,20 26 0 0 0,-32-46-225 0 0,1 0-1 0 0,0-1 1 0 0,0 0 0 0 0,0 0 0 0 0,1-1 0 0 0,0 1-1 0 0,0-2 1 0 0,0 1 0 0 0,0-1 0 0 0,1 0-1 0 0,0 0 1 0 0,15 5 0 0 0,-19-9-189 0 0,-3 1 163 0 0,-1-1-1 0 0,1 0 1 0 0,0 1-1 0 0,0-1 1 0 0,0 0 0 0 0,0 0-1 0 0,0 0 1 0 0,0 0-1 0 0,0 0 1 0 0,0 0 0 0 0,0 0-1 0 0,0 0 1 0 0,0 0-1 0 0,0 0 1 0 0,0 0-1 0 0,0-1 1 0 0,0 1 0 0 0,2-1-1 0 0,6-11-5616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6157 0 0,'0'-12'5359'0'0,"3"-91"557"0"0,-3 100-5590 0 0,3-24 1843 0 0,-3 27-2131 0 0,0 0 0 0 0,0-1 0 0 0,0 1 0 0 0,0 0 0 0 0,0-1 0 0 0,0 1 0 0 0,0-1 0 0 0,0 1 0 0 0,0 0 0 0 0,0-1 0 0 0,1 1 0 0 0,-1 0 0 0 0,0-1 0 0 0,0 1 0 0 0,0 0 0 0 0,1-1 0 0 0,-1 1 0 0 0,0 0 0 0 0,0-1 0 0 0,1 1 0 0 0,-1 0 0 0 0,0-1 0 0 0,1 1 0 0 0,-1 0 0 0 0,0 0 0 0 0,1 0 0 0 0,-1-1 0 0 0,0 1 0 0 0,1 0 0 0 0,-1 0 0 0 0,0 0 0 0 0,1 0 0 0 0,-1 0 0 0 0,0 0 0 0 0,1 0 0 0 0,-1 0 0 0 0,1 0 0 0 0,-1 0 0 0 0,0 0 0 0 0,1 0 0 0 0,-1 0 0 0 0,1 0 0 0 0,-1 0 0 0 0,0 0 0 0 0,1 0 0 0 0,-1 0 0 0 0,0 0 0 0 0,1 0 0 0 0,-1 1 0 0 0,0-1 0 0 0,1 0 0 0 0,-1 0 0 0 0,0 1 0 0 0,1-1 0 0 0,-1 0 0 0 0,1 1 0 0 0,3 3 55 0 0,1 1-1 0 0,-1 1 1 0 0,0-1-1 0 0,-1 1 0 0 0,1-1 1 0 0,-1 1-1 0 0,3 8 0 0 0,1 1 144 0 0,25 53 207 0 0,-4 2-1 0 0,23 86 0 0 0,-4-11-1551 0 0,-41-128 795 0 0,1 0 1 0 0,1 0-1 0 0,0-1 0 0 0,1 0 0 0 0,19 26 1 0 0,-20-33-60 0 0,0-1 1 0 0,0 1 0 0 0,0-2-1 0 0,1 1 1 0 0,0-1 0 0 0,1 0-1 0 0,-1-1 1 0 0,1 0 0 0 0,1-1 0 0 0,13 6-1 0 0,-5-5-1554 0 0,0-1-1 0 0,0-1 0 0 0,1 0 0 0 0,-1-2 1 0 0,37 1-1 0 0,-3-3-3162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8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302 464 28 0 0,'0'0'188'0'0,"15"-12"1499"0"0,47-43 2701 0 0,-58 51-4087 0 0,-1 0 1 0 0,1 0 0 0 0,-1 0 0 0 0,0 0 0 0 0,0 0-1 0 0,0-1 1 0 0,-1 0 0 0 0,0 1 0 0 0,0-1 0 0 0,0 0 0 0 0,0 0-1 0 0,-1 0 1 0 0,0-1 0 0 0,0 1 0 0 0,0 0 0 0 0,0 0-1 0 0,-1 0 1 0 0,0-1 0 0 0,0 1 0 0 0,-2-7 0 0 0,2 6 2 0 0,-1-5 125 0 0,0-1 0 0 0,-1 0 0 0 0,-1 0 0 0 0,0 1 0 0 0,-1 0 0 0 0,0-1 0 0 0,0 1 1 0 0,-1 1-1 0 0,-8-13 0 0 0,6 11-132 0 0,-1 0-1 0 0,-1 0 1 0 0,0 1 0 0 0,0 1 0 0 0,-1-1 0 0 0,-1 1 0 0 0,-14-10 0 0 0,18 15-211 0 0,0 1 0 0 0,0 0 0 0 0,0 1 0 0 0,-1-1 1 0 0,1 1-1 0 0,-1 1 0 0 0,0-1 0 0 0,0 1 0 0 0,0 1 0 0 0,0 0 0 0 0,0 0 0 0 0,0 0 0 0 0,0 1 0 0 0,0 0 1 0 0,0 1-1 0 0,-1-1 0 0 0,1 2 0 0 0,0-1 0 0 0,0 1 0 0 0,-10 4 0 0 0,11-3-47 0 0,0 0-1 0 0,1 0 1 0 0,-1 0-1 0 0,1 1 1 0 0,0 0-1 0 0,0 0 1 0 0,0 0 0 0 0,1 1-1 0 0,-1 0 1 0 0,1 0-1 0 0,0 1 1 0 0,1-1-1 0 0,-1 1 1 0 0,1 0 0 0 0,0 0-1 0 0,1 1 1 0 0,0-1-1 0 0,0 1 1 0 0,0-1-1 0 0,0 1 1 0 0,1 0-1 0 0,-2 14 1 0 0,2-9-84 0 0,2 0 1 0 0,0 0-1 0 0,0 0 1 0 0,1 1-1 0 0,0-2 0 0 0,1 1 1 0 0,0 0-1 0 0,1 0 1 0 0,1-1-1 0 0,0 1 0 0 0,0-1 1 0 0,1 0-1 0 0,0 0 1 0 0,1-1-1 0 0,1 1 0 0 0,-1-1 1 0 0,2-1-1 0 0,-1 1 1 0 0,1-1-1 0 0,1 0 0 0 0,-1-1 1 0 0,1 0-1 0 0,1-1 1 0 0,0 0-1 0 0,0 0 0 0 0,0-1 1 0 0,1 0-1 0 0,-1-1 1 0 0,22 8-1 0 0,-14-8-469 0 0,0 0 0 0 0,0 0 0 0 0,24 1 0 0 0,-30-5-1143 0 0,0 0 1 0 0,0-1-1 0 0,17-2 1 0 0,-1-4-4773 0 0</inkml:trace>
  <inkml:trace contextRef="#ctx0" brushRef="#br0" timeOffset="1">661 78 8645 0 0,'0'0'9513'0'0,"-2"-12"-7981"0"0,-5-39-341 0 0,7 50-1156 0 0,0 1 0 0 0,0-1 0 0 0,0 1-1 0 0,-1-1 1 0 0,1 1 0 0 0,0-1 0 0 0,0 1 0 0 0,0-1 0 0 0,0 0 0 0 0,0 1 0 0 0,0-1 0 0 0,0 1 0 0 0,0-1 0 0 0,0 1 0 0 0,1-1 0 0 0,-1 1 0 0 0,0-1 0 0 0,0 1 0 0 0,0-1 0 0 0,0 1 0 0 0,1-1 0 0 0,-1 1 0 0 0,0-1 0 0 0,1 1 0 0 0,-1 0 0 0 0,1-1 0 0 0,5 3 152 0 0,-6-1-118 0 0,4 2 24 0 0,0 0 0 0 0,-1 0 0 0 0,1 1 0 0 0,-1-1 0 0 0,0 1 0 0 0,5 7 0 0 0,16 31 261 0 0,-15-26-236 0 0,5 11-220 0 0,-1 1-1 0 0,-1 0 0 0 0,-1 1 1 0 0,-1 0-1 0 0,-2 1 0 0 0,-1 0 1 0 0,-1 0-1 0 0,-2 1 1 0 0,-1-1-1 0 0,-1 34 0 0 0,-2-55-327 0 0,1-2 253 0 0,-1 1 1 0 0,-1 0 0 0 0,-1 9 0 0 0,2-15-110 0 0,-1 0 0 0 0,1-1-1 0 0,-1 1 1 0 0,1 0 0 0 0,-1-1-1 0 0,0 1 1 0 0,1-1 0 0 0,-1 1 0 0 0,0-1-1 0 0,0 1 1 0 0,0-1 0 0 0,0 0-1 0 0,-1 1 1 0 0,1-1 0 0 0,0 0 0 0 0,0 0-1 0 0,-1 0 1 0 0,1 0 0 0 0,-1 0-1 0 0,-1 1 1 0 0,-2-2-4035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109 196 7977 0 0,'0'0'9983'0'0,"13"-3"-9732"0"0,6-1-170 0 0,65-18 185 0 0,-78 20-219 0 0,0 0 0 0 0,-1-1 1 0 0,1 1-1 0 0,-1-1 1 0 0,1 0-1 0 0,-1-1 0 0 0,6-4 1 0 0,-9 6-10 0 0,0 0 0 0 0,0-1 0 0 0,0 1 0 0 0,0 0 0 0 0,0-1 0 0 0,0 1 0 0 0,-1-1 1 0 0,1 1-1 0 0,-1-1 0 0 0,0 0 0 0 0,0 0 0 0 0,0 1 0 0 0,0-1 0 0 0,0 0 0 0 0,-1 0 0 0 0,1-5 0 0 0,-1 4 42 0 0,0 1 0 0 0,0-1 0 0 0,0 1 0 0 0,0-1 0 0 0,-1 1 0 0 0,0-1 0 0 0,1 1 0 0 0,-1-1 0 0 0,-1 1 0 0 0,1 0 0 0 0,0-1 0 0 0,-1 1 0 0 0,0 0 0 0 0,1 0 0 0 0,-1 0 0 0 0,-1 0 0 0 0,1 0 0 0 0,0 1 0 0 0,-1-1 0 0 0,1 1 0 0 0,-1-1 0 0 0,0 1 0 0 0,0 0 0 0 0,0 0 0 0 0,0 0 0 0 0,0 0 0 0 0,0 1 0 0 0,0-1-1 0 0,-1 1 1 0 0,1 0 0 0 0,0 0 0 0 0,-7-1 0 0 0,1 1-22 0 0,0 0 0 0 0,0 1 0 0 0,-1 0 1 0 0,1 0-1 0 0,0 1 0 0 0,0 0 0 0 0,-1 1 0 0 0,1 0 0 0 0,0 0 0 0 0,1 1 0 0 0,-1 0 0 0 0,0 1 0 0 0,1 0 0 0 0,-15 9 0 0 0,17-9-33 0 0,0 0 1 0 0,1 0-1 0 0,-1 1 1 0 0,1 0-1 0 0,-1 0 0 0 0,1 1 1 0 0,1-1-1 0 0,-1 1 1 0 0,1 0-1 0 0,0 0 0 0 0,1 1 1 0 0,-1-1-1 0 0,1 1 1 0 0,0 0-1 0 0,1-1 1 0 0,0 1-1 0 0,0 1 0 0 0,0-1 1 0 0,0 8-1 0 0,1-6-77 0 0,1-1 0 0 0,0 0 1 0 0,1 1-1 0 0,0-1 0 0 0,0 0 0 0 0,1 0 0 0 0,0 0 0 0 0,0 0 1 0 0,1 0-1 0 0,0 0 0 0 0,0-1 0 0 0,1 1 0 0 0,0-1 0 0 0,0 0 0 0 0,1 0 1 0 0,0 0-1 0 0,0-1 0 0 0,1 0 0 0 0,-1 0 0 0 0,1 0 0 0 0,1-1 1 0 0,-1 0-1 0 0,1 0 0 0 0,13 7 0 0 0,-10-6-462 0 0,1-1 0 0 0,0-1 0 0 0,0 0 0 0 0,0-1 0 0 0,0 0 0 0 0,16 2 0 0 0,-15-4-883 0 0,1 0-1 0 0,-1-1 0 0 0,15-1 1 0 0,-22 1 650 0 0,0-1 1 0 0,0 0 0 0 0,0-1-1 0 0,0 1 1 0 0,-1-1-1 0 0,1 0 1 0 0,-1 0 0 0 0,1 0-1 0 0,-1-1 1 0 0,0 1-1 0 0,0-1 1 0 0,0 0 0 0 0,4-4-1 0 0,9-11-1857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6613 0 0,'0'0'9034'0'0,"6"-12"-7336"0"0,21-36-180 0 0,-26 46-1448 0 0,0 1-1 0 0,0 0 1 0 0,0 0-1 0 0,0 0 1 0 0,0 0 0 0 0,0 0-1 0 0,0 0 1 0 0,0 0-1 0 0,1 0 1 0 0,-1 0-1 0 0,0 1 1 0 0,1-1 0 0 0,-1 1-1 0 0,0-1 1 0 0,1 1-1 0 0,-1-1 1 0 0,1 1 0 0 0,-1 0-1 0 0,1-1 1 0 0,-1 1-1 0 0,1 0 1 0 0,-1 0-1 0 0,1 0 1 0 0,-1 0 0 0 0,1 1-1 0 0,-1-1 1 0 0,1 0-1 0 0,-1 0 1 0 0,0 1 0 0 0,1-1-1 0 0,-1 1 1 0 0,1 0-1 0 0,-1-1 1 0 0,0 1-1 0 0,0 0 1 0 0,2 1 0 0 0,-2-2-44 0 0,6 4 173 0 0,-1 1-1 0 0,1-1 1 0 0,-1 1 0 0 0,0 0 0 0 0,0 1-1 0 0,9 11 1 0 0,-4-4 47 0 0,-2 1 0 0 0,12 19 0 0 0,-9-11-79 0 0,-2 1 0 0 0,0 0 0 0 0,-1 0 0 0 0,8 37 0 0 0,-18-59-177 0 0,-4-4-218 0 0,-10-7-615 0 0,2 1-84 0 0,-22-9-1561 0 0,-6-2-6046 0 0,20 7 1612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9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20 126 9593 0 0,'0'0'3494'0'0,"-3"-12"-1435"0"0,-9-41-287 0 0,10 47-1239 0 0,1 0 0 0 0,0-1 0 0 0,1 1 1 0 0,-1 0-1 0 0,1-7 0 0 0,1 1 724 0 0,-1 12-1218 0 0,0-1 0 0 0,-1 1 0 0 0,1 0 0 0 0,0 0 1 0 0,0 0-1 0 0,0 0 0 0 0,0 0 0 0 0,0 0 0 0 0,0 0 0 0 0,0-1 0 0 0,0 1 1 0 0,0 0-1 0 0,0 0 0 0 0,0 0 0 0 0,0 0 0 0 0,0 0 0 0 0,0 0 0 0 0,0-1 0 0 0,0 1 1 0 0,0 0-1 0 0,0 0 0 0 0,1 0 0 0 0,-1 0 0 0 0,0 0 0 0 0,0 0 0 0 0,0 0 0 0 0,0-1 1 0 0,0 1-1 0 0,0 0 0 0 0,0 0 0 0 0,0 0 0 0 0,0 0 0 0 0,0 0 0 0 0,1 0 1 0 0,-1 0-1 0 0,0 0 0 0 0,0 0 0 0 0,0 0 0 0 0,0 0 0 0 0,0 0 0 0 0,0 0 0 0 0,0 0 1 0 0,1 0-1 0 0,-1-1 0 0 0,5 6 462 0 0,4 10-340 0 0,13 36 1024 0 0,26 89 1 0 0,-16-41-742 0 0,12 25-206 0 0,78 240-242 0 0,-118-348-692 0 0,1-1 0 0 0,1 0-1 0 0,1 0 1 0 0,11 20 0 0 0,-37-58-14200 0 0,4 1 6427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19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11901 0 0,'0'0'6613'0'0,"14"-14"-5749"0"0,50-46-211 0 0,-59 55-562 0 0,1 0 1 0 0,0 1-1 0 0,0 0 0 0 0,0 0 1 0 0,1 0-1 0 0,-1 1 0 0 0,14-5 1 0 0,-6 2 45 0 0,41-15 496 0 0,1 2 0 0 0,1 3 0 0 0,1 2 0 0 0,78-9 0 0 0,-74 20 443 0 0,-62 3-1066 0 0,0 0-1 0 0,1 0 0 0 0,-1 0 0 0 0,1 0 1 0 0,-1 0-1 0 0,0 0 0 0 0,1 0 0 0 0,-1 0 1 0 0,1 0-1 0 0,-1 1 0 0 0,0-1 0 0 0,1 0 1 0 0,-1 0-1 0 0,0 0 0 0 0,1 0 0 0 0,-1 1 0 0 0,0-1 1 0 0,1 0-1 0 0,-1 1 0 0 0,0-1 0 0 0,1 0 1 0 0,-1 0-1 0 0,0 1 0 0 0,0-1 0 0 0,1 0 1 0 0,-1 1-1 0 0,0-1 0 0 0,0 0 0 0 0,0 1 1 0 0,1 0-1 0 0,-2 15 105 0 0,-12 17-24 0 0,13-33-83 0 0,-18 35 81 0 0,5-9-62 0 0,-16 41 0 0 0,27-59-28 0 0,-1 0 0 0 0,1 0 0 0 0,0 0 0 0 0,1 1 0 0 0,0-1 0 0 0,0 1 0 0 0,1-1 0 0 0,0 1 0 0 0,3 14 0 0 0,-3-19-20 0 0,1 0-1 0 0,0-1 1 0 0,1 1-1 0 0,-1 0 0 0 0,1-1 1 0 0,-1 1-1 0 0,1-1 1 0 0,0 1-1 0 0,1-1 1 0 0,-1 0-1 0 0,0 0 0 0 0,1 0 1 0 0,3 4-1 0 0,-1-4-76 0 0,0 1-1 0 0,0-1 1 0 0,0 0 0 0 0,0 0-1 0 0,0 0 1 0 0,1-1 0 0 0,-1 0-1 0 0,6 2 1 0 0,8 0-369 0 0,0 0 1 0 0,0-2-1 0 0,0 0 1 0 0,27-1-1 0 0,-20-2-195 0 0,1-2 1 0 0,0 0-1 0 0,-1-2 0 0 0,0-1 0 0 0,0-1 1 0 0,48-19-1 0 0,-63 21 352 0 0,-1 0 1 0 0,0 0 0 0 0,0-1-1 0 0,0 0 1 0 0,-1-1-1 0 0,0 0 1 0 0,-1 0-1 0 0,1-1 1 0 0,-1 0-1 0 0,12-17 1 0 0,-15 18 319 0 0,-1 0 0 0 0,0 0 1 0 0,0-1-1 0 0,-1 0 0 0 0,0 1 0 0 0,0-1 1 0 0,-1 0-1 0 0,0-1 0 0 0,-1 1 0 0 0,1 0 1 0 0,-1 0-1 0 0,-1-1 0 0 0,0 1 0 0 0,0 0 1 0 0,-2-12-1 0 0,0 11 159 0 0,0 0 0 0 0,-1 0 0 0 0,0-1 0 0 0,0 2 0 0 0,-1-1-1 0 0,0 0 1 0 0,0 1 0 0 0,-1 0 0 0 0,-1 0 0 0 0,1 0 0 0 0,-1 1 0 0 0,0 0 0 0 0,-1 0 0 0 0,0 0 0 0 0,0 1-1 0 0,-9-7 1 0 0,5 5 60 0 0,-1 1 0 0 0,1 0-1 0 0,-1 0 1 0 0,0 2-1 0 0,-1-1 1 0 0,1 2-1 0 0,-1-1 1 0 0,0 2 0 0 0,0 0-1 0 0,-25-3 1 0 0,32 6-162 0 0,-1-1 1 0 0,1 2 0 0 0,0-1-1 0 0,-1 1 1 0 0,1 0 0 0 0,0 0 0 0 0,0 0-1 0 0,0 1 1 0 0,0 0 0 0 0,0 0-1 0 0,0 1 1 0 0,1-1 0 0 0,-8 6-1 0 0,8-5-35 0 0,1 1-1 0 0,0-1 0 0 0,0 1 1 0 0,0 0-1 0 0,1 0 0 0 0,-1 1 1 0 0,1-1-1 0 0,0 0 1 0 0,0 1-1 0 0,1 0 0 0 0,-1 0 1 0 0,1 0-1 0 0,0 0 1 0 0,1 0-1 0 0,-3 10 0 0 0,3-7-10 0 0,0 1 0 0 0,0-1 0 0 0,1 1 0 0 0,0-1 0 0 0,1 1 0 0 0,0-1 0 0 0,0 1 0 0 0,1-1 0 0 0,0 0 0 0 0,0 0 0 0 0,1 0 1 0 0,0 0-1 0 0,0 0 0 0 0,1 0 0 0 0,0-1 0 0 0,0 0 0 0 0,1 0 0 0 0,0 0 0 0 0,0 0 0 0 0,8 7 0 0 0,-4-6-20 0 0,-1 0 1 0 0,1 0 0 0 0,1-1-1 0 0,0 0 1 0 0,0 0 0 0 0,0-1-1 0 0,0-1 1 0 0,1 1 0 0 0,0-2 0 0 0,0 0-1 0 0,1 0 1 0 0,-1-1 0 0 0,1 0-1 0 0,11 1 1 0 0,-3-3-12 0 0,0-1 0 0 0,0 0 0 0 0,0-2 0 0 0,0 0 0 0 0,0-1-1 0 0,-1-1 1 0 0,1-1 0 0 0,-1-1 0 0 0,0 0 0 0 0,26-14 0 0 0,-11 4 73 0 0,38-16-23 0 0,-62 29 10 0 0,-1 0-1 0 0,1 1 1 0 0,0 0 0 0 0,0 0 0 0 0,18 0-1 0 0,-26 2-32 0 0,0 0 1 0 0,1 0-1 0 0,-1 1 0 0 0,0-1 0 0 0,0 1 0 0 0,0-1 1 0 0,0 1-1 0 0,0 0 0 0 0,0 0 0 0 0,0 0 0 0 0,0 0 0 0 0,0 0 1 0 0,0 0-1 0 0,0 0 0 0 0,1 2 0 0 0,1 1 63 0 0,-1-1 1 0 0,0 1-1 0 0,0 0 0 0 0,-1-1 0 0 0,1 1 0 0 0,3 7 1 0 0,0 4 181 0 0,0 1 0 0 0,-1-1 0 0 0,3 17 0 0 0,-4-15-141 0 0,-1-1-1 0 0,-1 1 1 0 0,0 29-1 0 0,-3-42-69 0 0,-2-5 84 0 0,0-10 35 0 0,3-1-169 0 0,0 0 0 0 0,1 1 1 0 0,1-1-1 0 0,0 1 0 0 0,0-1 1 0 0,1 1-1 0 0,1 0 0 0 0,0 0 1 0 0,0 0-1 0 0,7-12 0 0 0,3 0-2 0 0,0 0 0 0 0,1 1-1 0 0,25-28 1 0 0,-33 42 14 0 0,0 1-1 0 0,0 0 1 0 0,1 0 0 0 0,0 0-1 0 0,0 1 1 0 0,1 1-1 0 0,-1-1 1 0 0,1 1-1 0 0,13-4 1 0 0,-16 6 10 0 0,0 1 0 0 0,0 1 0 0 0,1-1 1 0 0,-1 1-1 0 0,1 0 0 0 0,-1 0 0 0 0,1 1 0 0 0,0 0 0 0 0,-1 0 0 0 0,1 1 1 0 0,-1 0-1 0 0,1 0 0 0 0,-1 0 0 0 0,0 1 0 0 0,10 3 0 0 0,-7-1-11 0 0,0 1-1 0 0,0 0 1 0 0,-1 0 0 0 0,0 1-1 0 0,0 0 1 0 0,0 0-1 0 0,-1 1 1 0 0,12 12-1 0 0,1 6-40 0 0,22 37 0 0 0,-21-31 13 0 0,-7-10-335 0 0,18 34 0 0 0,-28-47-188 0 0,-1 0 0 0 0,0-1 1 0 0,-1 2-1 0 0,1-1 1 0 0,-1 0-1 0 0,-1 0 1 0 0,0 1-1 0 0,1 10 1 0 0,-2-17 100 0 0,0-1 163 0 0,0 0 0 0 0,-1-1 0 0 0,1 1 1 0 0,0-1-1 0 0,0 1 0 0 0,0-1 0 0 0,0 1 0 0 0,1-1 0 0 0,-1 1 1 0 0,0 0-1 0 0,0-1 0 0 0,0 1 0 0 0,0-1 0 0 0,0 1 0 0 0,1-1 1 0 0,-1 1-1 0 0,0-1 0 0 0,1 1 0 0 0,-1-1 0 0 0,0 0 0 0 0,1 2 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14661 0 0,'0'0'5669'0'0,"-12"91"-5013"0"0,12-50-376 0 0,6 7-172 0 0,5 0-100 0 0,2-5-8 0 0,3 3-28 0 0,-1-6-384 0 0,1-6-248 0 0,-1-8-332 0 0,1-2-472 0 0,-4-7-1545 0 0,-5-10-2883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2964 0 0,'0'0'15600'0'0,"16"-5"-14688"0"0,-3-1-703 0 0,0 2-1 0 0,28-7 0 0 0,-37 11-168 0 0,-1 0 0 0 0,1 1-1 0 0,0-1 1 0 0,0 1 0 0 0,0 0-1 0 0,0 0 1 0 0,-1 0 0 0 0,1 0 0 0 0,-1 1-1 0 0,1-1 1 0 0,-1 1 0 0 0,1 0-1 0 0,-1 0 1 0 0,0 0 0 0 0,0 1-1 0 0,0-1 1 0 0,0 1 0 0 0,3 3 0 0 0,4 2 68 0 0,3 3-20 0 0,-1 1 0 0 0,0-1 0 0 0,-1 2 1 0 0,0 0-1 0 0,-1 0 0 0 0,15 26 0 0 0,-14-18-59 0 0,-1 1 0 0 0,-1 0 0 0 0,-1 0-1 0 0,6 27 1 0 0,-14-49-23 0 0,0 0 0 0 0,0 0 0 0 0,0 0 0 0 0,0 0 0 0 0,0 0-1 0 0,0 0 1 0 0,0 0 0 0 0,0 0 0 0 0,0 0 0 0 0,0 0 0 0 0,0-1-1 0 0,0 1 1 0 0,0 0 0 0 0,0 0 0 0 0,0 0 0 0 0,0 0 0 0 0,0 0 0 0 0,0 0-1 0 0,0 0 1 0 0,1 0 0 0 0,-1 0 0 0 0,0 0 0 0 0,0 0 0 0 0,0 0-1 0 0,0 0 1 0 0,0 0 0 0 0,0 0 0 0 0,0 0 0 0 0,0 0 0 0 0,0 0 0 0 0,0 0-1 0 0,0 0 1 0 0,0 0 0 0 0,0 0 0 0 0,0 0 0 0 0,0 0 0 0 0,0 0-1 0 0,0 0 1 0 0,0 0 0 0 0,1-1 0 0 0,-1 1 0 0 0,0 1 0 0 0,0-1 0 0 0,0 0-1 0 0,0 0 1 0 0,0 0 0 0 0,0 0 0 0 0,0 0 0 0 0,0 0 0 0 0,0 0-1 0 0,0 0 1 0 0,0 0 0 0 0,0 0 0 0 0,0 0 0 0 0,0 0 0 0 0,0 0 0 0 0,0 0-1 0 0,1 0 1 0 0,-1 0 0 0 0,0 0 0 0 0,0 0 0 0 0,0 0 0 0 0,0 0-1 0 0,0 0 1 0 0,4-10 165 0 0,4-16-47 0 0,1-3 61 0 0,1 0-1 0 0,2 0 1 0 0,0 1 0 0 0,2 1-1 0 0,28-41 1 0 0,-40 64-60 0 0,1 0-1 0 0,0 1 1 0 0,0-1-1 0 0,0 1 1 0 0,0 0-1 0 0,1 0 1 0 0,4-3-1 0 0,-7 5-110 0 0,0 1 0 0 0,0-1 0 0 0,0 1 0 0 0,0-1 0 0 0,0 1 0 0 0,0 0 0 0 0,0-1 0 0 0,0 1 0 0 0,0 0 0 0 0,0 0 0 0 0,0 0 0 0 0,0 0 0 0 0,0 0 0 0 0,0 0-1 0 0,0 0 1 0 0,0 0 0 0 0,0 0 0 0 0,0 0 0 0 0,0 0 0 0 0,0 1 0 0 0,0-1 0 0 0,0 0 0 0 0,0 1 0 0 0,0-1 0 0 0,0 1 0 0 0,0-1 0 0 0,0 1 0 0 0,0 0 0 0 0,-1-1 0 0 0,1 1 0 0 0,0 0 0 0 0,0-1 0 0 0,-1 1-1 0 0,1 0 1 0 0,-1 0 0 0 0,2 1 0 0 0,14 23 23 0 0,22 43 0 0 0,-10-16-219 0 0,-25-46 41 0 0,35 54-1120 0 0,-33-52 409 0 0,0-1 0 0 0,1 0 0 0 0,1 0 0 0 0,-1-1 0 0 0,13 10 0 0 0,-8-10-3721 0 0,-1-9-2419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14041 0 0,'0'0'8259'0'0,"16"10"-7821"0"0,-3-3-355 0 0,-6-3-48 0 0,0 0 0 0 0,0 0 0 0 0,0 0 0 0 0,0 1 0 0 0,0 0-1 0 0,-1 1 1 0 0,0-1 0 0 0,0 1 0 0 0,-1 0 0 0 0,0 1-1 0 0,0-1 1 0 0,0 1 0 0 0,5 10 0 0 0,10 33-162 0 0,-1 1 0 0 0,-3 1 0 0 0,-2 0-1 0 0,10 83 1 0 0,-18-97-763 0 0,-1 42-1 0 0,-5-67 83 0 0,0 0-1 0 0,-1 0 1 0 0,0-1 0 0 0,-1 1-1 0 0,-1 0 1 0 0,-8 23-1 0 0,-2-11-3672 0 0,-4-7-1703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5092 0 0,'0'0'11425'0'0,"14"-11"-10513"0"0,5-6-637 0 0,23-13-1 0 0,-39 28-245 0 0,0 0 0 0 0,1 1 0 0 0,-1-1 0 0 0,1 1 0 0 0,-1 0-1 0 0,1 0 1 0 0,0 0 0 0 0,0 0 0 0 0,-1 0 0 0 0,1 1 0 0 0,0 0 0 0 0,0 0 0 0 0,0 0-1 0 0,0 0 1 0 0,0 0 0 0 0,5 2 0 0 0,-2-1 13 0 0,22 5 16 0 0,0 1-1 0 0,-1 2 1 0 0,44 18-1 0 0,27 9-42 0 0,-50-22 44 0 0,69 10 1 0 0,-91-21 42 0 0,0-1 0 0 0,0 0 0 0 0,1-3 1 0 0,34-3-1 0 0,-57 3-40 0 0,-1 1 1 0 0,1-1-1 0 0,0 0 1 0 0,-1-1-1 0 0,1 1 1 0 0,-1-1-1 0 0,0 0 1 0 0,0 0-1 0 0,1 0 0 0 0,-1-1 1 0 0,-1 1-1 0 0,1-1 1 0 0,6-5-1 0 0,-8 5-19 0 0,0 0-1 0 0,0 0 0 0 0,0 1 0 0 0,0-1 1 0 0,-1 0-1 0 0,1 0 0 0 0,-1-1 0 0 0,0 1 1 0 0,0 0-1 0 0,0 0 0 0 0,0-1 0 0 0,-1 1 1 0 0,1 0-1 0 0,-1-1 0 0 0,0 1 0 0 0,0-1 1 0 0,0 1-1 0 0,0 0 0 0 0,-1-5 0 0 0,0 5-16 0 0,0 0 0 0 0,0 0-1 0 0,0 0 1 0 0,-1 1 0 0 0,1-1 0 0 0,-1 0-1 0 0,1 1 1 0 0,-1-1 0 0 0,0 1-1 0 0,0-1 1 0 0,0 1 0 0 0,-1 0 0 0 0,1 0-1 0 0,0 0 1 0 0,-1 0 0 0 0,0 0-1 0 0,1 1 1 0 0,-1-1 0 0 0,0 1 0 0 0,0 0-1 0 0,-4-2 1 0 0,-5-2 62 0 0,-1 1 1 0 0,0 1-1 0 0,-21-4 1 0 0,-45-3 231 0 0,55 5-3671 0 0,6 3 1809 0 0,-8-1-1471 0 0,8-2-1733 0 0,12 3 2083 0 0,14 2-85 0 0,71 15-1534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2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11597 0 0,'0'0'6919'0'0,"-14"11"-6062"0"0,-2 3-495 0 0,-20 21 0 0 0,34-33-327 0 0,0 0 1 0 0,0 1 0 0 0,1-1 0 0 0,-1 1 0 0 0,1-1 0 0 0,0 1 0 0 0,-1 0 0 0 0,1 0 0 0 0,0-1 0 0 0,1 1 0 0 0,-1 0 0 0 0,1 0 0 0 0,-1 0 0 0 0,1 0 0 0 0,0 0 0 0 0,0 0 0 0 0,0 0 0 0 0,0 0 0 0 0,1 0 0 0 0,-1 0 0 0 0,1-1 0 0 0,0 1 0 0 0,1 4 0 0 0,-2-7-32 0 0,2 8 34 0 0,1-1 0 0 0,0 1 0 0 0,1-1 0 0 0,0 0 1 0 0,0 0-1 0 0,0 0 0 0 0,1 0 0 0 0,0-1 0 0 0,0 0 0 0 0,1 0 1 0 0,-1 0-1 0 0,10 6 0 0 0,-8-6-13 0 0,0-1 0 0 0,1 0 0 0 0,0 0 0 0 0,0-1 0 0 0,0 0 0 0 0,0-1 0 0 0,1 1 0 0 0,-1-2 0 0 0,1 1 0 0 0,18 2 0 0 0,-19-4 0 0 0,0 0-1 0 0,1-1 1 0 0,-1 1-1 0 0,1-2 1 0 0,-1 1-1 0 0,0-1 1 0 0,1-1-1 0 0,-1 0 1 0 0,0 0-1 0 0,0 0 1 0 0,0-1-1 0 0,0 0 1 0 0,0 0-1 0 0,-1-1 1 0 0,14-9-1 0 0,-12 6 22 0 0,1-1-1 0 0,-1-1 0 0 0,-1 0 0 0 0,15-18 1 0 0,22-43 213 0 0,-12 16 517 0 0,-30 50-691 0 0,-1 1 1 0 0,1-1-1 0 0,0 1 1 0 0,0 0-1 0 0,4-4 1 0 0,-6 6-74 0 0,0 1 0 0 0,0-1 0 0 0,0 0 0 0 0,0 1 1 0 0,0-1-1 0 0,0 0 0 0 0,1 1 0 0 0,-1 0 0 0 0,0-1 1 0 0,0 1-1 0 0,1 0 0 0 0,-1-1 0 0 0,0 1 0 0 0,0 0 1 0 0,1 0-1 0 0,-1 0 0 0 0,0 0 0 0 0,1 0 0 0 0,-1 0 1 0 0,0 1-1 0 0,1-1 0 0 0,1 1 0 0 0,2 1-5 0 0,0 1 1 0 0,-1 0-1 0 0,0-1 0 0 0,1 2 0 0 0,-1-1 0 0 0,0 0 1 0 0,0 1-1 0 0,-1 0 0 0 0,6 7 0 0 0,29 45 116 0 0,-30-44-102 0 0,14 25-8 0 0,-1 0 1 0 0,26 68-1 0 0,-38-81-27 0 0,-2 1 0 0 0,0 0 1 0 0,-1 0-1 0 0,-2 1 0 0 0,3 44 1 0 0,-7-64 18 0 0,0-1 0 0 0,0 1 1 0 0,-1 0-1 0 0,1-1 1 0 0,-1 1-1 0 0,0 0 1 0 0,-1-1-1 0 0,0 1 0 0 0,1-1 1 0 0,-2 0-1 0 0,1 0 1 0 0,-1 0-1 0 0,1 0 1 0 0,-2 0-1 0 0,1 0 0 0 0,0-1 1 0 0,-1 1-1 0 0,0-1 1 0 0,0 0-1 0 0,0 0 1 0 0,0 0-1 0 0,-1-1 1 0 0,1 0-1 0 0,-1 0 0 0 0,0 0 1 0 0,-6 3-1 0 0,-3-1-99 0 0,0 0-1 0 0,-1-1 0 0 0,1-1 1 0 0,-1 0-1 0 0,0-1 0 0 0,0-1 1 0 0,0 0-1 0 0,0-1 0 0 0,0 0 0 0 0,0-1 1 0 0,1-1-1 0 0,-1-1 0 0 0,0 0 1 0 0,1-1-1 0 0,-25-9 0 0 0,32 10-82 0 0,1 0 0 0 0,0-1 0 0 0,-1 1 0 0 0,1-1 0 0 0,1-1-1 0 0,-1 1 1 0 0,1-1 0 0 0,0 0 0 0 0,0 0 0 0 0,0 0 0 0 0,-5-8-1 0 0,8 9-218 0 0,-1-1 1 0 0,1 0-1 0 0,0 1 0 0 0,0-1 0 0 0,0 0 0 0 0,1 0 0 0 0,-1-5 0 0 0,1 4-586 0 0,0 0 0 0 0,1 0 0 0 0,0 0 0 0 0,0 0 0 0 0,0 0 0 0 0,3-10 0 0 0,9-28-5626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9821 0 0,'0'0'7841'0'0,"4"17"-6611"0"0,1 3-894 0 0,15 81 945 0 0,-17-84-1130 0 0,1 1 1 0 0,0 0-1 0 0,1-1 0 0 0,2 0 0 0 0,-1 0 1 0 0,2-1-1 0 0,0 0 0 0 0,20 28 0 0 0,-23-36-109 0 0,1 0 0 0 0,1 0 0 0 0,-1-1 0 0 0,1 0 0 0 0,0-1 0 0 0,1 1 0 0 0,0-1 0 0 0,0-1 0 0 0,0 0 0 0 0,1 0 0 0 0,-1 0 0 0 0,1-1 0 0 0,0 0 0 0 0,1-1 0 0 0,-1 0 0 0 0,0-1-1 0 0,20 3 1 0 0,-26-4-2 0 0,0-1-1 0 0,0 0 1 0 0,0 0-1 0 0,0 0 1 0 0,1 0-1 0 0,-1-1 1 0 0,0 1-1 0 0,0-1 1 0 0,0 0-1 0 0,0 0 1 0 0,0 0-1 0 0,-1 0 0 0 0,1 0 1 0 0,4-3-1 0 0,-5 2-8 0 0,0 0-1 0 0,0 0 0 0 0,-1 0 0 0 0,1 0 0 0 0,0 0 0 0 0,-1 0 0 0 0,0 0 1 0 0,1 0-1 0 0,-1-1 0 0 0,0 1 0 0 0,0-1 0 0 0,0 1 0 0 0,-1-1 1 0 0,1 1-1 0 0,0-1 0 0 0,-1 1 0 0 0,1-5 0 0 0,-1 0-30 0 0,0 0 0 0 0,-1 0 0 0 0,1 0 0 0 0,-2 0 0 0 0,1 0 0 0 0,0 1 0 0 0,-1-1 1 0 0,-1 0-1 0 0,1 1 0 0 0,-1-1 0 0 0,0 1 0 0 0,0 0 0 0 0,-6-7 0 0 0,-7-10-120 0 0,0 2 0 0 0,-21-21 0 0 0,31 35 80 0 0,-37-38-337 0 0,17 20-432 0 0,-29-40 1 0 0,52 62 513 0 0,1 0 1 0 0,0 0-1 0 0,0 0 1 0 0,0 0-1 0 0,1 0 1 0 0,-1 0-1 0 0,1-1 1 0 0,-1 1-1 0 0,1-1 0 0 0,0 1 1 0 0,1-1-1 0 0,-1 1 1 0 0,0-1-1 0 0,1-6 1 0 0,0 10 74 0 0,0-1 1 0 0,0 0 0 0 0,0 1-1 0 0,0-1 1 0 0,0 1-1 0 0,0-1 1 0 0,1 0-1 0 0,-1 1 1 0 0,0-1 0 0 0,0 1-1 0 0,1-1 1 0 0,-1 1-1 0 0,0-1 1 0 0,1 1-1 0 0,-1-1 1 0 0,0 1 0 0 0,1-2-1 0 0,17-9-5234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2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6129 0 0,'0'0'11229'0'0,"8"14"-9745"0"0,51 85 393 0 0,-54-89-1725 0 0,52 83 431 0 0,-51-84-579 0 0,1-1 0 0 0,0 1 0 0 0,0-1 0 0 0,1-1 0 0 0,0 1 0 0 0,0-1 0 0 0,17 10 0 0 0,-22-15-3 0 0,0-1-1 0 0,0 1 1 0 0,0-1 0 0 0,0 1-1 0 0,0-1 1 0 0,1 0 0 0 0,-1-1-1 0 0,1 1 1 0 0,-1 0 0 0 0,0-1-1 0 0,1 0 1 0 0,-1 0 0 0 0,1 0-1 0 0,-1 0 1 0 0,1 0 0 0 0,-1-1-1 0 0,0 1 1 0 0,5-2 0 0 0,-5 0 7 0 0,1 0 1 0 0,-1 0-1 0 0,1 0 1 0 0,-1 0-1 0 0,0 0 1 0 0,0 0-1 0 0,0-1 1 0 0,0 0-1 0 0,0 0 1 0 0,-1 1 0 0 0,1-2-1 0 0,-1 1 1 0 0,0 0-1 0 0,0 0 1 0 0,3-7-1 0 0,2-8 2 0 0,0 0 0 0 0,-1-1 1 0 0,-2 1-1 0 0,1-1 0 0 0,0-24 0 0 0,-2 22 67 0 0,1 0 0 0 0,0 1 0 0 0,1-1 0 0 0,9-20 0 0 0,-13 39-64 0 0,0 0 0 0 0,0-1 0 0 0,0 1 0 0 0,0 0 0 0 0,0 0 0 0 0,1 0 0 0 0,-1 0 0 0 0,1 0 0 0 0,0 1 0 0 0,-1-1 0 0 0,1 0 0 0 0,0 1 0 0 0,0-1 0 0 0,0 1 0 0 0,0 0 0 0 0,0-1 0 0 0,0 1 0 0 0,1 0 0 0 0,3-1 0 0 0,-2 1-16 0 0,-1 1-1 0 0,0 0 1 0 0,1 0-1 0 0,-1 0 1 0 0,0 0-1 0 0,1 0 1 0 0,-1 1-1 0 0,0-1 1 0 0,1 1-1 0 0,-1 0 1 0 0,0 0-1 0 0,0 0 1 0 0,6 4-1 0 0,3 1-25 0 0,0 2 1 0 0,0-1-1 0 0,-1 1 1 0 0,0 1-1 0 0,-1 0 1 0 0,0 1-1 0 0,17 20 0 0 0,-16-15-386 0 0,-1 0-1 0 0,0 0 1 0 0,-1 1-1 0 0,0 0 1 0 0,8 27-1 0 0,-8-11-1747 0 0,-10-11-4983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09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2204 0 0,'0'0'4890'0'0,"2"-14"-2992"0"0,-1-1-1334 0 0,0 2 159 0 0,0-1-1 0 0,1 1 1 0 0,1 0-1 0 0,7-24 1 0 0,-8 34-484 0 0,-1-1 1 0 0,1 1 0 0 0,0 0-1 0 0,-1 0 1 0 0,2 0 0 0 0,-1 0-1 0 0,0 0 1 0 0,1 0 0 0 0,-1 0 0 0 0,1 1-1 0 0,0-1 1 0 0,0 1 0 0 0,0 0-1 0 0,4-3 1 0 0,-2 3-38 0 0,0 0 0 0 0,0 0 0 0 0,0 0 0 0 0,0 0 1 0 0,1 1-1 0 0,-1 0 0 0 0,0 0 0 0 0,1 1 0 0 0,5-1 0 0 0,-2 1-16 0 0,1 1-1 0 0,-1 0 1 0 0,1 0 0 0 0,-1 1-1 0 0,0 0 1 0 0,0 1 0 0 0,0 0-1 0 0,0 0 1 0 0,0 1 0 0 0,14 8-1 0 0,-17-8-122 0 0,0 1 0 0 0,0-1 0 0 0,0 1 0 0 0,-1 0 0 0 0,0 1-1 0 0,0-1 1 0 0,-1 1 0 0 0,1 0 0 0 0,-1 0 0 0 0,-1 0 0 0 0,1 1 0 0 0,-1-1-1 0 0,0 1 1 0 0,0 0 0 0 0,-1 0 0 0 0,0 0 0 0 0,0 0 0 0 0,-1 0 0 0 0,0 0-1 0 0,0 1 1 0 0,0-1 0 0 0,-1 0 0 0 0,0 1 0 0 0,-2 11 0 0 0,1-16-49 0 0,1-1 1 0 0,-1 1 0 0 0,0-1-1 0 0,0 1 1 0 0,0-1 0 0 0,0 0-1 0 0,0 0 1 0 0,-1 1 0 0 0,1-1-1 0 0,-3 3 1 0 0,4-4-7 0 0,-1-1-1 0 0,1 0 1 0 0,-1 1-1 0 0,1-1 1 0 0,0 0 0 0 0,-1 1-1 0 0,1-1 1 0 0,-1 0-1 0 0,1 1 1 0 0,-1-1 0 0 0,1 0-1 0 0,-1 0 1 0 0,1 0-1 0 0,-1 0 1 0 0,1 1-1 0 0,-1-1 1 0 0,1 0 0 0 0,-1 0-1 0 0,1 0 1 0 0,-2 0-1 0 0,1 0 4 0 0,1-1-1 0 0,-1 1 1 0 0,0-1-1 0 0,1 1 0 0 0,-1 0 1 0 0,0-1-1 0 0,1 1 1 0 0,-1-1-1 0 0,1 1 0 0 0,-1-1 1 0 0,1 1-1 0 0,-1-1 1 0 0,1 0-1 0 0,-1 1 0 0 0,1-1 1 0 0,0 0-1 0 0,-1 1 1 0 0,1-1-1 0 0,-1-1 0 0 0,-1-5-10 0 0,0 1-1 0 0,0-1 0 0 0,1 0 1 0 0,-1 0-1 0 0,2 0 0 0 0,-1 0 1 0 0,1 0-1 0 0,0 0 0 0 0,0 0 1 0 0,2-10-1 0 0,1 0-15 0 0,1 1 0 0 0,0-1 0 0 0,8-19-1 0 0,-12 36 18 0 0,7-17-4 0 0,0 0 0 0 0,1 1 0 0 0,13-22-1 0 0,-19 35 27 0 0,1-1-1 0 0,-1 1 0 0 0,1-1 0 0 0,0 1 0 0 0,-1 0 0 0 0,1 0 1 0 0,1 0-1 0 0,-1 1 0 0 0,0-1 0 0 0,1 1 0 0 0,-1 0 0 0 0,1 0 0 0 0,0 0 1 0 0,0 0-1 0 0,0 1 0 0 0,0-1 0 0 0,0 1 0 0 0,0 0 0 0 0,0 0 1 0 0,8 0-1 0 0,-8 1-1 0 0,1 1 1 0 0,-1 0 0 0 0,1 0-1 0 0,-1 1 1 0 0,0-1 0 0 0,0 1-1 0 0,0 0 1 0 0,1 0 0 0 0,-2 0-1 0 0,1 0 1 0 0,0 1 0 0 0,0 0-1 0 0,-1 0 1 0 0,1 0 0 0 0,-1 0-1 0 0,5 7 1 0 0,5 5-11 0 0,-1 1-1 0 0,14 25 1 0 0,2 9-57 0 0,-19-32-863 0 0,1 1 0 0 0,0-2 1 0 0,24 29-1 0 0,-23-37-1618 0 0,-3-8-4494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1032 0 0,'0'0'7004'0'0,"8"-14"-4230"0"0,29-44-995 0 0,-32 51-1428 0 0,0 0-1 0 0,1 0 1 0 0,0 1-1 0 0,0 0 1 0 0,0 0-1 0 0,1 1 1 0 0,0-1-1 0 0,0 1 1 0 0,0 1-1 0 0,13-7 1 0 0,-17 10-268 0 0,7-4 86 0 0,0 1 0 0 0,0 0 0 0 0,1 0 0 0 0,-1 1 0 0 0,1 1 0 0 0,0 0 0 0 0,0 1 1 0 0,0-1-1 0 0,-1 2 0 0 0,1 0 0 0 0,0 0 0 0 0,0 1 0 0 0,0 0 0 0 0,0 1 0 0 0,0 1 0 0 0,-1-1 0 0 0,1 2 0 0 0,12 4 0 0 0,-14-4-138 0 0,0 1 1 0 0,1-1-1 0 0,-2 1 0 0 0,1 1 0 0 0,-1 0 1 0 0,1 0-1 0 0,-2 1 0 0 0,1 0 1 0 0,-1 0-1 0 0,0 0 0 0 0,0 1 1 0 0,-1 0-1 0 0,0 1 0 0 0,-1-1 0 0 0,1 1 1 0 0,-2 0-1 0 0,1 1 0 0 0,-1-1 1 0 0,4 17-1 0 0,-6-18-33 0 0,-1-1 0 0 0,0 1 0 0 0,-1-1 0 0 0,0 10-1 0 0,0-15 41 0 0,0 0 0 0 0,0-1 0 0 0,0 1 0 0 0,-1 0 0 0 0,1 0-1 0 0,-1-1 1 0 0,1 1 0 0 0,-1 0 0 0 0,0-1 0 0 0,-1 4 0 0 0,1-5 14 0 0,1 1 1 0 0,-1-1 0 0 0,1 1-1 0 0,-1-1 1 0 0,1 1 0 0 0,-1-1-1 0 0,0 1 1 0 0,1-1 0 0 0,-1 0-1 0 0,0 1 1 0 0,1-1 0 0 0,-1 0-1 0 0,0 1 1 0 0,0-1 0 0 0,1 0-1 0 0,-1 0 1 0 0,0 0 0 0 0,0 0 0 0 0,1 0-1 0 0,-1 0 1 0 0,0 0 0 0 0,0 0-1 0 0,1 0 1 0 0,-1 0 0 0 0,0 0-1 0 0,0-1 1 0 0,0 1-38 0 0,0 0 1 0 0,1-1-1 0 0,-1 1 0 0 0,0-1 1 0 0,1 1-1 0 0,-1-1 1 0 0,1 1-1 0 0,-1-1 0 0 0,1 1 1 0 0,-1-1-1 0 0,1 0 0 0 0,-1 1 1 0 0,1-1-1 0 0,-1 1 0 0 0,1-1 1 0 0,0 0-1 0 0,-1 0 0 0 0,1 1 1 0 0,0-1-1 0 0,0 0 0 0 0,0 0 1 0 0,0 1-1 0 0,-1-1 1 0 0,1 0-1 0 0,0 0 0 0 0,0-25 303 0 0,0 20-291 0 0,0-20-893 0 0,2-1 0 0 0,8-43 0 0 0,-7 56 357 0 0,0 0 1 0 0,1 0 0 0 0,1 1 0 0 0,0 0 0 0 0,1 0-1 0 0,13-21 1 0 0,6 3-5120 0 0,-13 21 959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3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382 278 4984 0 0,'0'0'7242'0'0,"10"-15"-5828"0"0,28-51 339 0 0,-36 63-1591 0 0,0-1-1 0 0,0 0 1 0 0,-1 1-1 0 0,1-1 0 0 0,-1 0 1 0 0,0 0-1 0 0,0 0 0 0 0,0 0 1 0 0,0 0-1 0 0,-1-1 1 0 0,1 1-1 0 0,-1 0 0 0 0,0 0 1 0 0,-1 0-1 0 0,1 0 0 0 0,-1 0 1 0 0,1-1-1 0 0,-1 1 1 0 0,-1 0-1 0 0,1 0 0 0 0,0 1 1 0 0,-1-1-1 0 0,-2-4 0 0 0,0 2-19 0 0,0 0 0 0 0,0 0 0 0 0,-1 0 0 0 0,0 1-1 0 0,0 0 1 0 0,0 0 0 0 0,-1 0 0 0 0,0 1-1 0 0,1-1 1 0 0,-2 1 0 0 0,1 1 0 0 0,0-1 0 0 0,-1 1-1 0 0,1 0 1 0 0,-10-2 0 0 0,-3-1 77 0 0,0 1 1 0 0,0 1-1 0 0,0 1 1 0 0,-30-1-1 0 0,38 3-132 0 0,0 1 0 0 0,-1 1 0 0 0,1 0 0 0 0,0 0 0 0 0,0 1 0 0 0,0 1 0 0 0,0 0 0 0 0,0 0 0 0 0,-14 7 0 0 0,20-7-81 0 0,-1 0 1 0 0,1 0-1 0 0,0 1 1 0 0,-1-1-1 0 0,1 1 1 0 0,1 0-1 0 0,-1 1 1 0 0,1-1-1 0 0,0 1 0 0 0,0 0 1 0 0,0 0-1 0 0,0 0 1 0 0,1 0-1 0 0,0 1 1 0 0,0-1-1 0 0,0 1 1 0 0,1 0-1 0 0,-2 7 1 0 0,2-4-11 0 0,1 1 1 0 0,-1-1-1 0 0,2 1 1 0 0,-1-1-1 0 0,2 1 0 0 0,-1 0 1 0 0,1-1-1 0 0,1 1 1 0 0,-1-1-1 0 0,2 1 1 0 0,-1-1-1 0 0,1 0 1 0 0,1 0-1 0 0,0 0 0 0 0,0-1 1 0 0,6 11-1 0 0,8 8 27 0 0,0-1 0 0 0,2-1 0 0 0,34 35 0 0 0,-6-12 12 0 0,-18-19 2 0 0,0 3 0 0 0,29 40 0 0 0,-59-72-9 0 0,0 1 0 0 0,1-1 0 0 0,-1 1 0 0 0,1-1 0 0 0,-1 1 0 0 0,0-1 0 0 0,1 1-1 0 0,-1-1 1 0 0,0 1 0 0 0,0-1 0 0 0,1 1 0 0 0,-1-1 0 0 0,0 1 0 0 0,0-1 0 0 0,0 1 0 0 0,0 0 0 0 0,0-1-1 0 0,0 1 1 0 0,0-1 0 0 0,0 1 0 0 0,0 0 0 0 0,0-1 0 0 0,0 2 0 0 0,-1-2 6 0 0,1 0 0 0 0,-1 0 0 0 0,1 1 0 0 0,-1-1 0 0 0,1 0 0 0 0,0 0 0 0 0,-1 1 0 0 0,0-1 0 0 0,1 0 0 0 0,-1 0 0 0 0,1 0 0 0 0,-1 0 0 0 0,1 0 0 0 0,-1 0 0 0 0,1 0 0 0 0,-1 0 0 0 0,1 0 0 0 0,-1 0 0 0 0,1 0 0 0 0,-2 0 0 0 0,-33-11 902 0 0,30 9-913 0 0,-21-6 50 0 0,-42-17-76 0 0,59 20-188 0 0,0 1-1 0 0,0-1 1 0 0,1 0 0 0 0,-1-1 0 0 0,-7-7 0 0 0,14 12 58 0 0,1-1 0 0 0,-1 1 0 0 0,1-1 0 0 0,-1 1 1 0 0,1-1-1 0 0,0 1 0 0 0,0-1 0 0 0,0 0 0 0 0,0 0 1 0 0,0 0-1 0 0,0 1 0 0 0,1-1 0 0 0,-1 0 0 0 0,0-3 1 0 0,1 4-176 0 0,0 0 1 0 0,0 0 0 0 0,0-1 0 0 0,0 1-1 0 0,0 0 1 0 0,0 0 0 0 0,1 0 0 0 0,-1 0 0 0 0,0-1-1 0 0,1 1 1 0 0,-1-1 0 0 0,1 1-519 0 0,0-1 0 0 0,0 1 0 0 0,0-1 0 0 0,0 1 1 0 0,0 0-1 0 0,0 0 0 0 0,1-1 0 0 0,-1 1 0 0 0,2-1 0 0 0,14-11-7080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404 199 5396 0 0,'0'0'6698'0'0,"-1"-12"-4200"0"0,0 1-2091 0 0,1 5-216 0 0,-1 1-1 0 0,1-1 1 0 0,-1 0-1 0 0,0 1 1 0 0,0-1-1 0 0,-1 1 1 0 0,0 0 0 0 0,0-1-1 0 0,0 1 1 0 0,0 0-1 0 0,-1 0 1 0 0,-5-8-1 0 0,1 5 5 0 0,0 0 0 0 0,0 0-1 0 0,-1 0 1 0 0,0 1 0 0 0,-1 0 0 0 0,1 1-1 0 0,-1 0 1 0 0,0 0 0 0 0,-1 1-1 0 0,0 0 1 0 0,1 1 0 0 0,-1 0 0 0 0,-1 0-1 0 0,1 1 1 0 0,-1 1 0 0 0,1-1-1 0 0,-1 2 1 0 0,0-1 0 0 0,1 2 0 0 0,-1-1-1 0 0,0 2 1 0 0,-13 1 0 0 0,19-1-178 0 0,-1 0 0 0 0,1 1 0 0 0,0-1 0 0 0,0 1 1 0 0,0 1-1 0 0,0-1 0 0 0,0 1 0 0 0,0 0 0 0 0,1 0 1 0 0,-1 0-1 0 0,-7 7 0 0 0,6-3-10 0 0,0 0 0 0 0,1 0-1 0 0,-1 0 1 0 0,1 1 0 0 0,1-1 0 0 0,-7 15-1 0 0,4-5-37 0 0,1 1 0 0 0,0 0 0 0 0,2 0 0 0 0,0 1 0 0 0,1-1 0 0 0,0 26 0 0 0,2-26-108 0 0,0 7-249 0 0,2 33 0 0 0,-1-51 179 0 0,1-1 1 0 0,0 1 0 0 0,1-1 0 0 0,-1 1-1 0 0,1-1 1 0 0,1 1 0 0 0,-1-1 0 0 0,1 0 0 0 0,0 0-1 0 0,4 6 1 0 0,-6-11-8 0 0,1 1-1 0 0,-1 0 1 0 0,1-1-1 0 0,0 1 1 0 0,-1-1 0 0 0,1 1-1 0 0,0-1 1 0 0,0 0-1 0 0,0 0 1 0 0,0 0 0 0 0,0 0-1 0 0,0 0 1 0 0,1 0-1 0 0,-1 0 1 0 0,0-1 0 0 0,4 1-1 0 0,-3 0-504 0 0,0-1 0 0 0,0 0 0 0 0,0 0 0 0 0,1 0 1 0 0,-1-1-1 0 0,0 1 0 0 0,5-2 0 0 0,16-8-4498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3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3056 0 0,'0'0'15700'0'0,"14"5"-15364"0"0,-4-3-261 0 0,-6-1-52 0 0,1 0 0 0 0,-1 0 0 0 0,0 0 0 0 0,0 0 0 0 0,0 1-1 0 0,0 0 1 0 0,0-1 0 0 0,0 2 0 0 0,0-1 0 0 0,0 0 0 0 0,-1 1 0 0 0,1-1 0 0 0,-1 1 0 0 0,0 0 0 0 0,0 0 0 0 0,0 1 0 0 0,0-1 0 0 0,-1 1 0 0 0,4 5 0 0 0,-1 2 30 0 0,0 2 0 0 0,-1-1 0 0 0,0 0 0 0 0,3 23 0 0 0,-6-29-57 0 0,0 0 0 0 0,-1-1 0 0 0,0 1 1 0 0,0 0-1 0 0,0-1 0 0 0,-1 1 0 0 0,0 0 0 0 0,0-1 0 0 0,0 1 0 0 0,-1-1 0 0 0,0 1 0 0 0,-4 9 0 0 0,5-13 12 0 0,0-1 0 0 0,0 1 0 0 0,0-1-1 0 0,0 0 1 0 0,0 1 0 0 0,-1-1 0 0 0,1 0-1 0 0,0 0 1 0 0,-1 0 0 0 0,1 0 0 0 0,-2 1-1 0 0,2-2 3 0 0,1 0 0 0 0,0 0 0 0 0,-1 1 0 0 0,1-1 0 0 0,-1 0 0 0 0,1 0 0 0 0,0 0-1 0 0,-1 0 1 0 0,1 0 0 0 0,0 0 0 0 0,-1 0 0 0 0,1 0 0 0 0,-1 0 0 0 0,1 0 0 0 0,0 0 0 0 0,-1-1-1 0 0,1 1 1 0 0,-1 0 0 0 0,1 0 0 0 0,0 0 0 0 0,-1 0 0 0 0,1-1 0 0 0,0 1 0 0 0,-1 0 0 0 0,1 0 0 0 0,0-1-1 0 0,-1 1 1 0 0,1 0 0 0 0,0 0 0 0 0,0-1 0 0 0,-1 1 0 0 0,1 0 0 0 0,0-1 0 0 0,0 1 0 0 0,0 0-1 0 0,-1-1 1 0 0,1 1 0 0 0,0-1 0 0 0,0 1 0 0 0,0 0 0 0 0,0-1 0 0 0,0 1 0 0 0,0-1 0 0 0,0 1 0 0 0,0 0-1 0 0,0-1 1 0 0,0 1 0 0 0,0-1 0 0 0,0 1 0 0 0,0-1 0 0 0,-1-4 2 0 0,1-1 0 0 0,0 0 1 0 0,0 0-1 0 0,0 0 0 0 0,1 1 0 0 0,0-1 0 0 0,0 0 1 0 0,0 1-1 0 0,1-1 0 0 0,0 1 0 0 0,0-1 1 0 0,3-5-1 0 0,1 1-43 0 0,0 1 0 0 0,0-1-1 0 0,1 1 1 0 0,1 1 0 0 0,11-12 0 0 0,-7 8 9 0 0,1 1 0 0 0,1 0 1 0 0,27-16-1 0 0,-34 22 16 0 0,1 2 0 0 0,-1-1 1 0 0,1 1-1 0 0,0 0 0 0 0,1 1 0 0 0,-1-1 1 0 0,0 2-1 0 0,1-1 0 0 0,15 0 0 0 0,-18 2 19 0 0,0 0 0 0 0,1 1 0 0 0,-1 0 0 0 0,0 0 0 0 0,1 0 0 0 0,-1 0 0 0 0,0 1 0 0 0,0 0 0 0 0,0 1 0 0 0,0-1 0 0 0,-1 1 0 0 0,1 0 0 0 0,-1 1 0 0 0,1-1 0 0 0,-1 1 0 0 0,0 0 0 0 0,-1 0 0 0 0,1 1 0 0 0,-1-1 0 0 0,0 1 0 0 0,0 0 0 0 0,4 7 0 0 0,-6-9-21 0 0,0 1 0 0 0,0-1-1 0 0,0 1 1 0 0,1 7 0 0 0,-1-7 3 0 0,0 1 1 0 0,-1-1-1 0 0,1 1 0 0 0,3 4 1 0 0,-3-10 50 0 0,-1 1 0 0 0,0-1 0 0 0,1 0 0 0 0,-1 0 0 0 0,0 0 0 0 0,0 1 0 0 0,0-1 0 0 0,0 0 0 0 0,0-1 0 0 0,0 1 0 0 0,1-2 0 0 0,13-15-3 0 0,0 0 1 0 0,1 2-1 0 0,1-1 1 0 0,0 2-1 0 0,1 0 0 0 0,1 1 1 0 0,27-14-1 0 0,-45 26-8 0 0,1 1 0 0 0,0 1 1 0 0,0-1-1 0 0,-1 0 0 0 0,1 0 0 0 0,0 1 0 0 0,0-1 0 0 0,0 1 0 0 0,0-1 0 0 0,0 1 0 0 0,0 0 1 0 0,0 0-1 0 0,0 0 0 0 0,0 0 0 0 0,0 0 0 0 0,0 0 0 0 0,0 1 0 0 0,0-1 0 0 0,0 0 0 0 0,0 1 0 0 0,0 0 1 0 0,0 0-1 0 0,-1-1 0 0 0,1 1 0 0 0,0 0 0 0 0,0 0 0 0 0,-1 0 0 0 0,1 1 0 0 0,-1-1 0 0 0,1 0 0 0 0,-1 1 1 0 0,1-1-1 0 0,-1 1 0 0 0,0-1 0 0 0,0 1 0 0 0,0 0 0 0 0,1-1 0 0 0,0 4 0 0 0,3 7-77 0 0,0 0 0 0 0,0 0 1 0 0,-1 0-1 0 0,4 23 0 0 0,-7-28 93 0 0,11 62-590 0 0,-3 2 1 0 0,0 99-1 0 0,-9-91-806 0 0,0-19-2141 0 0,1-20-2995 0 0,0-20-593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1078 6217 0 0,'0'0'14279'0'0,"-3"11"-13979"0"0,3-9-294 0 0,-4 10 126 0 0,1 0 0 0 0,0 0 0 0 0,1 0 0 0 0,1 0-1 0 0,0 0 1 0 0,0 15 0 0 0,-17-106 839 0 0,7 48-997 0 0,2-1 0 0 0,1-1 0 0 0,-3-35 0 0 0,9 49 4 0 0,1 0 1 0 0,1 0 0 0 0,1 0-1 0 0,0 0 1 0 0,2 1 0 0 0,0-1 0 0 0,6-19-1 0 0,9-16-165 0 0,3 0-1 0 0,2 2 0 0 0,33-57 0 0 0,99-140-570 0 0,-144 232 722 0 0,134-189 111 0 0,-140 200-26 0 0,-4 4-14 0 0,1-1 0 0 0,-1 1 0 0 0,1 0 0 0 0,0 0 0 0 0,0 0 0 0 0,0 0 0 0 0,0 0 0 0 0,0 0 0 0 0,0 0 0 0 0,1 1 0 0 0,-1-1 0 0 0,1 1 0 0 0,-1 0 0 0 0,5-2 0 0 0,-7 3-30 0 0,1 0 0 0 0,-1 0 1 0 0,1 0-1 0 0,-1 0 0 0 0,0 0 0 0 0,1 0 0 0 0,-1 0 0 0 0,1 0 0 0 0,-1 0 0 0 0,0 1 0 0 0,1-1 0 0 0,-1 0 0 0 0,1 0 0 0 0,-1 0 0 0 0,0 1 1 0 0,1-1-1 0 0,-1 0 0 0 0,0 0 0 0 0,1 1 0 0 0,-1-1 0 0 0,0 0 0 0 0,0 1 0 0 0,1-1 0 0 0,-1 0 0 0 0,0 1 0 0 0,0-1 0 0 0,1 1 0 0 0,-1-1 1 0 0,0 0-1 0 0,0 1 0 0 0,0-1 0 0 0,0 1 0 0 0,4 17-21 0 0,-4-14 34 0 0,3 36 131 0 0,-1 0 1 0 0,-6 63-1 0 0,-19 81-359 0 0,19-155 102 0 0,-15 71-945 0 0,5-28-2326 0 0,7-25-3902 0 0,6-36 61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7525 0 0,'0'0'10628'0'0,"-3"13"-9961"0"0,-1-2-543 0 0,1-1-54 0 0,0-1 0 0 0,1 1-1 0 0,0-1 1 0 0,1 1 0 0 0,0 0-1 0 0,0 0 1 0 0,1 14 0 0 0,5 12-22 0 0,2 1-1 0 0,2-2 1 0 0,1 1 0 0 0,14 34-1 0 0,-17-53-89 0 0,-1-1-1 0 0,2 0 1 0 0,0-1-1 0 0,19 27 0 0 0,-22-36-7 0 0,0 0-1 0 0,0-1 1 0 0,0 1 0 0 0,1-1-1 0 0,0 0 1 0 0,0-1-1 0 0,0 1 1 0 0,1-1-1 0 0,0-1 1 0 0,-1 1-1 0 0,1-1 1 0 0,0 0 0 0 0,12 2-1 0 0,-6-1-15 0 0,-1-2-1 0 0,1 0 1 0 0,-1 0 0 0 0,1-2 0 0 0,0 1-1 0 0,0-2 1 0 0,0 1 0 0 0,-1-2 0 0 0,1 0-1 0 0,16-4 1 0 0,-23 4 47 0 0,0 0 0 0 0,-1 0-1 0 0,1-1 1 0 0,-1 1 0 0 0,0-1 0 0 0,1-1 0 0 0,-2 1 0 0 0,1-1-1 0 0,0 1 1 0 0,-1-1 0 0 0,1-1 0 0 0,-1 1 0 0 0,0-1-1 0 0,0 1 1 0 0,-1-1 0 0 0,0 0 0 0 0,1 0 0 0 0,-2-1 0 0 0,1 1-1 0 0,-1-1 1 0 0,1 1 0 0 0,-2-1 0 0 0,3-11 0 0 0,-2 10 14 0 0,-1-1 1 0 0,0 0 0 0 0,-1 0-1 0 0,0 0 1 0 0,0 0-1 0 0,0 1 1 0 0,-1-1 0 0 0,-1 0-1 0 0,1 0 1 0 0,-1 1 0 0 0,0-1-1 0 0,-1 1 1 0 0,-6-13 0 0 0,5 12 65 0 0,-2 0 1 0 0,1 0-1 0 0,-1 0 1 0 0,0 1-1 0 0,-1 0 1 0 0,1 0-1 0 0,-2 0 1 0 0,1 1-1 0 0,-1 0 1 0 0,-14-9-1 0 0,13 11 27 0 0,1-1 0 0 0,-1 1 0 0 0,0 0 1 0 0,0 1-1 0 0,0 0 0 0 0,-1 1 0 0 0,1 0 0 0 0,-1 0 0 0 0,1 1 1 0 0,-1 0-1 0 0,-18 1 0 0 0,22 0-40 0 0,0 1 0 0 0,1 0 0 0 0,-1 0 0 0 0,1 1 0 0 0,-1-1 1 0 0,1 1-1 0 0,-1 1 0 0 0,1-1 0 0 0,0 1 0 0 0,0-1 0 0 0,0 1 0 0 0,0 1 0 0 0,1-1 0 0 0,-1 1 0 0 0,1 0 1 0 0,0 0-1 0 0,0 0 0 0 0,0 0 0 0 0,1 1 0 0 0,0 0 0 0 0,-4 4 0 0 0,3 0 79 0 0,0 0 0 0 0,0 0-1 0 0,0 0 1 0 0,1 0 0 0 0,1 0-1 0 0,0 1 1 0 0,0-1 0 0 0,0 1-1 0 0,1 10 1 0 0,1-7-4 0 0,0 1-1 0 0,2 0 1 0 0,-1 0 0 0 0,2-1-1 0 0,6 24 1 0 0,2-8-38 0 0,1-1 0 0 0,1 0 0 0 0,1-1 0 0 0,2 0 0 0 0,19 25-1 0 0,65 68-80 0 0,-29-37-483 0 0,-70-82 462 0 0,2 1-100 0 0,-1 1 1 0 0,0 0-1 0 0,1 0 0 0 0,-1 0 1 0 0,-1 1-1 0 0,1-1 1 0 0,0 0-1 0 0,-1 1 1 0 0,1-1-1 0 0,0 6 1 0 0,-2-9 77 0 0,0 1 0 0 0,0-1 1 0 0,0 1-1 0 0,0-1 0 0 0,0 1 0 0 0,0-1 1 0 0,0 1-1 0 0,0-1 0 0 0,0 1 1 0 0,0-1-1 0 0,0 1 0 0 0,-1-1 1 0 0,1 1-1 0 0,0-1 0 0 0,0 1 1 0 0,-1-1-1 0 0,1 1 0 0 0,0-1 0 0 0,0 1 1 0 0,-1-1-1 0 0,1 0 0 0 0,-1 1 1 0 0,1-1-1 0 0,0 0 0 0 0,-1 1 1 0 0,1-1-1 0 0,-1 0 0 0 0,1 0 1 0 0,-1 1-1 0 0,1-1 0 0 0,-1 0 0 0 0,-20 3-748 0 0,18-2 638 0 0,-1-1-7 0 0,-13 1-1093 0 0,1-1 0 0 0,0 0 1 0 0,-27-4-1 0 0,-47-14-4961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725 0 4668 0 0,'0'0'10588'0'0,"-14"13"-9717"0"0,-41 40-198 0 0,53-52-643 0 0,0 1 1 0 0,1 0 0 0 0,-1-1 0 0 0,1 1 0 0 0,-1 0 0 0 0,1 0 0 0 0,0 0 0 0 0,-1 0 0 0 0,1 0-1 0 0,0 0 1 0 0,0 0 0 0 0,1 1 0 0 0,-1-1 0 0 0,0 0 0 0 0,1 0 0 0 0,-1 1 0 0 0,1-1 0 0 0,0 0-1 0 0,0 1 1 0 0,0 2 0 0 0,0 4 49 0 0,0 0-3 0 0,0 0 1 0 0,1 0-1 0 0,0-1 1 0 0,1 1-1 0 0,-1 0 1 0 0,2 0-1 0 0,-1-1 1 0 0,1 1-1 0 0,1-1 1 0 0,-1 0 0 0 0,1 0-1 0 0,1 0 1 0 0,0-1-1 0 0,0 0 1 0 0,0 1-1 0 0,1-2 1 0 0,0 1-1 0 0,0-1 1 0 0,1 0-1 0 0,-1 0 1 0 0,1 0-1 0 0,1-1 1 0 0,-1 0 0 0 0,1-1-1 0 0,0 0 1 0 0,0 0-1 0 0,0 0 1 0 0,0-1-1 0 0,11 2 1 0 0,-2-1 29 0 0,0-1 0 0 0,0-1 0 0 0,1 0 0 0 0,28-2 1 0 0,-39 0-77 0 0,0 0 0 0 0,0-1 1 0 0,1 0-1 0 0,-2-1 1 0 0,1 0-1 0 0,0 0 1 0 0,0 0-1 0 0,0-1 1 0 0,-1 0-1 0 0,0 0 0 0 0,1 0 1 0 0,-1-1-1 0 0,0 0 1 0 0,5-5-1 0 0,-9 7-23 0 0,0 0 0 0 0,0 0 1 0 0,-1 0-1 0 0,1 0 0 0 0,-1 0 0 0 0,1 0 0 0 0,-1 0 0 0 0,0 0 0 0 0,0-1 0 0 0,0 1 0 0 0,0 0 0 0 0,0-1 1 0 0,-1 1-1 0 0,1-1 0 0 0,-1 1 0 0 0,1-1 0 0 0,-1 1 0 0 0,0-1 0 0 0,0 1 0 0 0,0-1 0 0 0,0 1 1 0 0,-1-1-1 0 0,1 1 0 0 0,-1-1 0 0 0,1 1 0 0 0,-1-1 0 0 0,0 1 0 0 0,0 0 0 0 0,0-1 0 0 0,0 1 0 0 0,-1 0 1 0 0,1 0-1 0 0,0 0 0 0 0,-1 0 0 0 0,0 0 0 0 0,1 0 0 0 0,-1 0 0 0 0,-4-3 0 0 0,-2-1-30 0 0,-1 1 0 0 0,1-1 0 0 0,-1 1 0 0 0,0 1 0 0 0,-1 0 0 0 0,1 0 0 0 0,-1 1 0 0 0,0 0 0 0 0,-10-2 0 0 0,-7 1-23 0 0,1 0 0 0 0,-36 1 1 0 0,22 4 80 0 0,-1 2 1 0 0,1 1-1 0 0,1 3 0 0 0,-1 1 1 0 0,-52 18-1 0 0,5 5 474 0 0,-100 51 0 0 0,84-29 193 0 0,83-41-585 0 0,0 0-1 0 0,-32 29 0 0 0,48-37-116 0 0,0-1-1 0 0,1 1 1 0 0,0 0-1 0 0,-1 0 1 0 0,-4 8-1 0 0,8-11-3 0 0,-1-1 1 0 0,1 1-1 0 0,-1 0 1 0 0,1 0-1 0 0,0 0 0 0 0,-1 0 1 0 0,1 0-1 0 0,0 0 0 0 0,0 0 1 0 0,0 0-1 0 0,0 0 0 0 0,0 0 1 0 0,0 0-1 0 0,0 0 1 0 0,0 0-1 0 0,0 0 0 0 0,0 0 1 0 0,0 0-1 0 0,0 0 0 0 0,1 0 1 0 0,-1 0-1 0 0,1 0 0 0 0,-1 0 1 0 0,0 0-1 0 0,1-1 1 0 0,-1 1-1 0 0,1 0 0 0 0,0 0 1 0 0,-1 0-1 0 0,1-1 0 0 0,0 1 1 0 0,-1 0-1 0 0,1-1 0 0 0,0 1 1 0 0,1 0-1 0 0,6 4 9 0 0,-1-1 0 0 0,1 0 0 0 0,0-1 0 0 0,0 0 0 0 0,13 4 0 0 0,48 7 19 0 0,-30-7-21 0 0,-36-7 0 0 0,8 2-12 0 0,-1 1 1 0 0,0 0 0 0 0,0 0-1 0 0,19 9 1 0 0,-27-11 6 0 0,0 0 0 0 0,0 0-1 0 0,0 1 1 0 0,0-1 0 0 0,0 0-1 0 0,-1 1 1 0 0,1 0 0 0 0,0-1-1 0 0,-1 1 1 0 0,1 0 0 0 0,-1 0-1 0 0,0 0 1 0 0,0 0 0 0 0,1 0-1 0 0,-1 0 1 0 0,-1 0 0 0 0,1 0 0 0 0,0 0-1 0 0,0 1 1 0 0,-1-1 0 0 0,1 0-1 0 0,-1 1 1 0 0,0-1 0 0 0,0 0-1 0 0,0 1 1 0 0,0-1 0 0 0,0 0-1 0 0,-1 4 1 0 0,-1 1 25 0 0,0 0-1 0 0,-1 0 1 0 0,0 0-1 0 0,0 0 0 0 0,0-1 1 0 0,-1 1-1 0 0,0-1 1 0 0,-10 12-1 0 0,1-1 28 0 0,-32 43 107 0 0,-25 38 182 0 0,57-79-267 0 0,2 0 0 0 0,0 1 0 0 0,-9 26 0 0 0,16-35-45 0 0,0 0 0 0 0,1 0 1 0 0,1 0-1 0 0,0 1 0 0 0,0-1 1 0 0,0 22-1 0 0,3-27-21 0 0,-1 0 0 0 0,1 0 0 0 0,0-1 0 0 0,0 1 1 0 0,1 0-1 0 0,-1 0 0 0 0,1 0 0 0 0,1-1 0 0 0,-1 1 0 0 0,1-1 0 0 0,0 0 1 0 0,0 0-1 0 0,0 0 0 0 0,8 8 0 0 0,1-2 10 0 0,0 0 0 0 0,1-1 0 0 0,0 0 0 0 0,0-1 0 0 0,1-1 1 0 0,0 0-1 0 0,1-1 0 0 0,29 10 0 0 0,9-1-9 0 0,68 12 1 0 0,-108-26-113 0 0,18 5-69 0 0,1-2 1 0 0,-1-1-1 0 0,36 0 0 0 0,-56-4-281 0 0,-1-1-1 0 0,0 0 1 0 0,0-1-1 0 0,-1 0 1 0 0,19-6-1 0 0,-22 5-143 0 0,0 0 0 0 0,0 0 0 0 0,-1 0-1 0 0,1 0 1 0 0,-1-1 0 0 0,0 0 0 0 0,0 0 0 0 0,0 0-1 0 0,-1-1 1 0 0,6-5 0 0 0,-9 8-94 0 0,1 0 1 0 0,-1 0-1 0 0,0 0 0 0 0,0 0 0 0 0,0 0 1 0 0,0 0-1 0 0,1-3 0 0 0,3-22-6030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3180 0 0,'0'0'18292'0'0,"16"2"-18059"0"0,-7-1-202 0 0,16 2 36 0 0,0 2-1 0 0,41 11 1 0 0,120 52-232 0 0,-117-41-743 0 0,-52-20-225 0 0,35 7 1 0 0,-42-12-904 0 0,1-1 0 0 0,17 1 0 0 0,-2-4-3261 0 0</inkml:trace>
  <inkml:trace contextRef="#ctx0" brushRef="#br0" timeOffset="1">539 0 14353 0 0,'0'0'2127'0'0,"-16"4"-1134"0"0,2-2-796 0 0,-1 1 120 0 0,1 0 0 0 0,0 1 1 0 0,-1 0-1 0 0,-25 13 0 0 0,29-11-257 0 0,0 0-1 0 0,0 1 0 0 0,1 1 1 0 0,0 0-1 0 0,1 0 0 0 0,0 1 1 0 0,0 0-1 0 0,1 1 0 0 0,0 0 1 0 0,1 0-1 0 0,0 1 0 0 0,0-1 1 0 0,1 2-1 0 0,1-1 0 0 0,0 1 1 0 0,0-1-1 0 0,1 1 1 0 0,1 1-1 0 0,0-1 0 0 0,0 0 1 0 0,1 1-1 0 0,0 13 0 0 0,2-12-474 0 0,0 0-1 0 0,0 1 1 0 0,2-1-1 0 0,4 24 1 0 0,-3-26-1753 0 0,1-1 1 0 0,0 0-1 0 0,8 15 1 0 0,-5-13-3251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6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8645 0 0,'0'0'7740'0'0,"18"-10"-5358"0"0,-1 1-2152 0 0,22-12 594 0 0,52-21 0 0 0,-19 17 76 0 0,2 2 0 0 0,98-16 0 0 0,-66 22-631 0 0,117-3-1 0 0,-203 19-286 0 0,14 0-309 0 0,62 3 0 0 0,-89 0-617 0 0,-9 1-632 0 0,-14 1-1022 0 0,-22-4-4392 0 0,6 0 1076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2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4396 0 0,'0'0'17055'0'0,"16"-5"-16521"0"0,-4 0-430 0 0,-7 3-63 0 0,0 0-1 0 0,1 0 1 0 0,-1 0 0 0 0,1 0 0 0 0,0 1 0 0 0,-1 0 0 0 0,1 0 0 0 0,0 0 0 0 0,0 1 0 0 0,0 0-1 0 0,0 0 1 0 0,-1 1 0 0 0,1-1 0 0 0,0 1 0 0 0,0 0 0 0 0,-1 1 0 0 0,1-1 0 0 0,6 4-1 0 0,24 13 229 0 0,0 1-1 0 0,64 46 0 0 0,-87-55-239 0 0,0 1-1 0 0,0 1 1 0 0,-1 0-1 0 0,-1 0 0 0 0,0 1 1 0 0,0 1-1 0 0,-1-1 0 0 0,-1 2 1 0 0,13 26-1 0 0,-19-33-29 0 0,0 0 0 0 0,0 0-1 0 0,-1 0 1 0 0,-1 0 0 0 0,1 0 0 0 0,-1 1-1 0 0,0-1 1 0 0,-1 0 0 0 0,0 0 0 0 0,-1 1-1 0 0,-2 14 1 0 0,1-14-28 0 0,-1 1 1 0 0,0 0-1 0 0,-1-1 0 0 0,0 0 0 0 0,0 0 1 0 0,-1 0-1 0 0,0 0 0 0 0,-1-1 0 0 0,-8 10 1 0 0,-17 16-532 0 0,-1-2 1 0 0,-1-1 0 0 0,-2-2 0 0 0,-39 25 0 0 0,-2-5-2347 0 0,17-19-3709 0 0,4-8-1732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1500 0 0,'0'0'20458'0'0,"12"3"-20209"0"0,-5-1-211 0 0,0 0-3 0 0,0 0 0 0 0,-1 0 1 0 0,1 0-1 0 0,-1 1 0 0 0,0 0 0 0 0,0 0 0 0 0,0 1 1 0 0,0-1-1 0 0,0 1 0 0 0,-1 1 0 0 0,10 8 0 0 0,17 24 144 0 0,46 68-1 0 0,-65-85-189 0 0,-1 2 0 0 0,0-1 0 0 0,-2 1 0 0 0,-1 1 0 0 0,9 32-1 0 0,-15-44-208 0 0,-1 1-1 0 0,-1-1 0 0 0,0 22 1 0 0,-1-32 168 0 0,0 0 0 0 0,0 0 0 0 0,0-1 0 0 0,0 1 0 0 0,0 0 0 0 0,-1 0 0 0 0,1 0 0 0 0,0-1 0 0 0,-1 1 0 0 0,1 0 0 0 0,0 0 0 0 0,-1-1 0 0 0,1 1 0 0 0,-1 0 1 0 0,1-1-1 0 0,-1 1 0 0 0,1-1 0 0 0,-1 1 0 0 0,1 0 0 0 0,-1-1 0 0 0,0 1 0 0 0,1-1 0 0 0,-1 0 0 0 0,0 1 0 0 0,0-1 0 0 0,1 1 0 0 0,-1-1 0 0 0,0 0 0 0 0,0 0 0 0 0,0 0 0 0 0,1 1 0 0 0,-1-1 0 0 0,0 0 1 0 0,0 0-1 0 0,0 0 0 0 0,1 0 0 0 0,-1 0 0 0 0,0 0 0 0 0,0 0 0 0 0,0-1 0 0 0,0 1 0 0 0,-2 0-136 0 0,0-1 0 0 0,0 1 0 0 0,0-1-1 0 0,0 0 1 0 0,0 0 0 0 0,0 0 0 0 0,1 0 0 0 0,-1 0 0 0 0,0-1 0 0 0,-2-2 0 0 0,0 0-64 0 0,0-1 0 0 0,1 0-1 0 0,0 0 1 0 0,0 0 0 0 0,0-1 0 0 0,1 0 0 0 0,0 1 0 0 0,0-1 0 0 0,0-1 0 0 0,1 1 0 0 0,0 0 0 0 0,-3-12 0 0 0,3 8 216 0 0,0 0 0 0 0,1-1 1 0 0,1 0-1 0 0,-1 1 0 0 0,2-1 1 0 0,-1 1-1 0 0,4-14 0 0 0,-3 18 170 0 0,1 0-1 0 0,0 0 1 0 0,1 0 0 0 0,-1 0-1 0 0,1 0 1 0 0,0 0-1 0 0,1 1 1 0 0,-1 0-1 0 0,1 0 1 0 0,0 0-1 0 0,1 0 1 0 0,-1 0 0 0 0,8-5-1 0 0,6-4 506 0 0,0 1 0 0 0,29-15 0 0 0,-29 19-269 0 0,0 1 0 0 0,1 1 0 0 0,-1 1 0 0 0,1 0 0 0 0,1 2-1 0 0,-1 0 1 0 0,1 1 0 0 0,-1 1 0 0 0,1 0 0 0 0,31 3 0 0 0,-48-1-360 0 0,-1 0-1 0 0,0 0 1 0 0,0 0-1 0 0,0 1 1 0 0,0-1-1 0 0,1 1 1 0 0,-1-1-1 0 0,0 1 1 0 0,0 0 0 0 0,0 0-1 0 0,0 0 1 0 0,0 0-1 0 0,0 0 1 0 0,-1 0-1 0 0,1 0 1 0 0,0 1-1 0 0,0-1 1 0 0,1 3-1 0 0,-2-3-3 0 0,0 1 0 0 0,0 0 0 0 0,0 0 0 0 0,-1 0 0 0 0,1 0 0 0 0,0 0 0 0 0,-1 0 0 0 0,0 0 0 0 0,1 1 0 0 0,-1-1 0 0 0,0 0 1 0 0,0 0-1 0 0,0 0 0 0 0,0 0 0 0 0,0 0 0 0 0,-1 0 0 0 0,1 1 0 0 0,-2 2 0 0 0,-12 37 97 0 0,10-33-568 0 0,1-1 0 0 0,0 1 0 0 0,1 0 0 0 0,0 0 0 0 0,0 0 0 0 0,-1 16-1 0 0,5-25-16 0 0,-1 1-1 0 0,0-1 1 0 0,0 1 0 0 0,0-1-1 0 0,1 1 1 0 0,-1-1-1 0 0,0 0 1 0 0,0 0-1 0 0,1 0 1 0 0,-1 1-1 0 0,0-1 1 0 0,0-1-1 0 0,1 1 1 0 0,-1 0-1 0 0,2 0 1 0 0,0 0-909 0 0,9 0-3719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4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83 148 5100 0 0,'0'0'4643'0'0,"-4"-14"-2816"0"0,-29-93 3229 0 0,24 80-1920 0 0,5 31-2174 0 0,2 5-823 0 0,0 0-1 0 0,0 0 1 0 0,-1 15 0 0 0,0 1 108 0 0,-7 50 538 0 0,-1 147 0 0 0,12-184-912 0 0,2 1 1 0 0,2-1-1 0 0,1 0 0 0 0,2-1 1 0 0,22 65-1 0 0,-30-101 56 0 0,5 12-335 0 0,0-1 0 0 0,10 16 0 0 0,-14-26 100 0 0,0 1 0 0 0,1-1 0 0 0,-1 0 0 0 0,1 0 0 0 0,0 0 0 0 0,0 0 0 0 0,-1 0 1 0 0,1 0-1 0 0,1 0 0 0 0,-1-1 0 0 0,0 1 0 0 0,0-1 0 0 0,1 1 0 0 0,-1-1 0 0 0,0 0 0 0 0,1 0 1 0 0,0 0-1 0 0,3 1 0 0 0,-6-2 98 0 0,1 0 1 0 0,-1 0-1 0 0,0 0 1 0 0,1 0 0 0 0,-1 0-1 0 0,1 0 1 0 0,-1 0-1 0 0,0 0 1 0 0,1 0-1 0 0,-1 0 1 0 0,0 0 0 0 0,1 0-1 0 0,-1 0 1 0 0,0-1-1 0 0,1 1 1 0 0,-1 0-1 0 0,0 0 1 0 0,1 0 0 0 0,-1 0-1 0 0,0-1 1 0 0,1 1-1 0 0,-1 0 1 0 0,0 0-1 0 0,1-1 1 0 0,8-15-7286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5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0 372 8081 0 0,'0'0'9951'0'0,"1"-14"-8943"0"0,0-5-717 0 0,5-23 1 0 0,-5 40-273 0 0,0 0 1 0 0,0-1-1 0 0,0 1 0 0 0,0 0 1 0 0,0-1-1 0 0,0 1 0 0 0,0 0 1 0 0,1 0-1 0 0,-1 0 0 0 0,1 0 1 0 0,-1 0-1 0 0,1 0 0 0 0,0 1 1 0 0,0-1-1 0 0,0 1 0 0 0,0-1 1 0 0,0 1-1 0 0,0-1 0 0 0,0 1 1 0 0,4-1-1 0 0,2-3 21 0 0,106-55 78 0 0,-23 12-120 0 0,141-85 587 0 0,-229 131-547 0 0,11-6 591 0 0,-13 8-607 0 0,-1 0 0 0 0,0 0 0 0 0,1 0 1 0 0,-1 0-1 0 0,0 0 0 0 0,1 0 0 0 0,-1 0 0 0 0,0 0 0 0 0,1 0 0 0 0,-1 0 1 0 0,0 0-1 0 0,1 0 0 0 0,-1 0 0 0 0,0 0 0 0 0,1 0 0 0 0,-1 0 0 0 0,0 0 1 0 0,1 1-1 0 0,-1-1 0 0 0,0 0 0 0 0,1 0 0 0 0,-1 0 0 0 0,0 0 0 0 0,0 1 1 0 0,1-1-1 0 0,-1 0 0 0 0,0 0 0 0 0,0 1 0 0 0,1-1 0 0 0,-1 0 0 0 0,0 0 1 0 0,0 1-1 0 0,0-1 0 0 0,0 0 0 0 0,1 1 0 0 0,-1-1 0 0 0,0 0 0 0 0,0 1 1 0 0,0-1-1 0 0,2 14 269 0 0,0-1 0 0 0,-1 1 1 0 0,-1 0-1 0 0,-1 22 0 0 0,0-16-36 0 0,-9 97 553 0 0,1 17-552 0 0,8-109-301 0 0,2 59-5 0 0,-1-75-263 0 0,1-1 0 0 0,1 0 1 0 0,-1 0-1 0 0,1 0 0 0 0,1 0 1 0 0,0 0-1 0 0,6 13 0 0 0,-9-21 193 0 0,0 1-1 0 0,1 0 1 0 0,-1-1-1 0 0,0 1 1 0 0,1-1 0 0 0,-1 1-1 0 0,1 0 1 0 0,-1-1-1 0 0,0 1 1 0 0,1-1-1 0 0,-1 1 1 0 0,1-1-1 0 0,0 1 1 0 0,-1-1-1 0 0,1 0 1 0 0,-1 1-1 0 0,1-1 1 0 0,0 0-1 0 0,-1 1 1 0 0,1-1-1 0 0,0 0 1 0 0,-1 0-1 0 0,1 1 1 0 0,0-1-1 0 0,-1 0 1 0 0,1 0-1 0 0,0 0 1 0 0,-1 0-1 0 0,1 0 1 0 0,0 0 0 0 0,0 0-1 0 0,-1 0 1 0 0,1 0-1 0 0,0-1 1 0 0,1 0-444 0 0,-1 0 0 0 0,1 1 0 0 0,-1-1-1 0 0,0-1 1 0 0,0 1 0 0 0,0 0 0 0 0,0 0 0 0 0,0 0 0 0 0,0-1 0 0 0,0 1 0 0 0,0 0 0 0 0,0-1 0 0 0,0 1 0 0 0,-1-1 0 0 0,2-2 0 0 0,7-22-7648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5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0 309 484 0 0,'0'0'17431'0'0,"14"-2"-16842"0"0,84-12 76 0 0,-72 11-529 0 0,1-2 0 0 0,-1 0 0 0 0,1-2 1 0 0,-2-1-1 0 0,29-12 0 0 0,-43 15-102 0 0,1-1 0 0 0,-2-1 0 0 0,1 1 0 0 0,-1-2 0 0 0,16-13 0 0 0,-20 15-3 0 0,-1 0 0 0 0,1-1-1 0 0,-1 1 1 0 0,0-1-1 0 0,0 0 1 0 0,-1-1 0 0 0,0 1-1 0 0,-1-1 1 0 0,4-10 0 0 0,-5 13 45 0 0,0 0 1 0 0,-1 0-1 0 0,0-1 1 0 0,0 1 0 0 0,0-1-1 0 0,-1 1 1 0 0,0 0 0 0 0,0-1-1 0 0,0 1 1 0 0,-2-12 0 0 0,1 15-37 0 0,0 0 0 0 0,0 0 0 0 0,0-1 0 0 0,0 1 0 0 0,0 0 0 0 0,0 0 0 0 0,-1 0 0 0 0,1 0 0 0 0,-1 0 0 0 0,1 0 0 0 0,-1 1 0 0 0,0-1 0 0 0,1 0 0 0 0,-1 1 0 0 0,0-1 0 0 0,0 1 0 0 0,0 0 0 0 0,0 0 0 0 0,-1 0 0 0 0,1 0 0 0 0,0 0 1 0 0,0 0-1 0 0,-1 0 0 0 0,1 1 0 0 0,0-1 0 0 0,-5 0 0 0 0,-3 1 45 0 0,0-1 0 0 0,1 1 0 0 0,-1 1 0 0 0,0 0 0 0 0,1 0 0 0 0,-1 1 1 0 0,1 0-1 0 0,0 1 0 0 0,-1 0 0 0 0,1 0 0 0 0,0 1 0 0 0,1 0 0 0 0,-14 9 0 0 0,8-4 78 0 0,1 0 0 0 0,1 1-1 0 0,-1 1 1 0 0,2 0 0 0 0,-1 0-1 0 0,2 1 1 0 0,-15 20 0 0 0,20-24-136 0 0,1-1 1 0 0,-1 1-1 0 0,1 1 1 0 0,1-1-1 0 0,0 0 1 0 0,0 1-1 0 0,1 0 1 0 0,0 0-1 0 0,0 0 1 0 0,1 0-1 0 0,0 0 1 0 0,0 0-1 0 0,1 0 1 0 0,1 0-1 0 0,1 12 1 0 0,-1-12-131 0 0,1-1 0 0 0,0 0 1 0 0,1-1-1 0 0,0 1 0 0 0,0 0 1 0 0,0-1-1 0 0,1 0 0 0 0,0 1 1 0 0,1-2-1 0 0,-1 1 0 0 0,2 0 1 0 0,-1-1-1 0 0,0 0 0 0 0,1 0 1 0 0,0-1-1 0 0,1 1 0 0 0,7 4 0 0 0,-5-5-303 0 0,0 1 0 0 0,0-2 0 0 0,0 1 0 0 0,1-2-1 0 0,0 1 1 0 0,0-1 0 0 0,14 2 0 0 0,-13-3-846 0 0,0-1 0 0 0,1 0-1 0 0,17-2 1 0 0,-24 1 358 0 0,-1 0-1 0 0,0-1 0 0 0,0 0 0 0 0,0 0 1 0 0,6-2-1 0 0,26-16-6424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6705 0 0,'0'0'16625'0'0,"1"9"-16041"0"0,1-1-489 0 0,0 8 52 0 0,0 1-1 0 0,0 17 0 0 0,-2-19-228 0 0,1 1 1 0 0,0-1-1 0 0,1 0 0 0 0,1 0 0 0 0,0 0 0 0 0,1 0 0 0 0,8 19 0 0 0,-9-27-182 0 0,-1-2-1 0 0,1 1 1 0 0,1 0-1 0 0,-1-1 0 0 0,1 1 1 0 0,0-1-1 0 0,0 0 1 0 0,0 0-1 0 0,1-1 1 0 0,0 1-1 0 0,0-1 0 0 0,0 0 1 0 0,0 0-1 0 0,1-1 1 0 0,0 0-1 0 0,-1 0 0 0 0,1 0 1 0 0,0 0-1 0 0,12 2 1 0 0,-11-3-941 0 0,1-1-1 0 0,-1 0 1 0 0,1 0 0 0 0,-1 0 0 0 0,14-2 0 0 0,19-3-4257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5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94 2736 0 0,'0'0'10581'0'0,"-6"-13"-8507"0"0,0-2-1118 0 0,-13-21 0 0 0,17 34-831 0 0,1 0-1 0 0,-1 0 1 0 0,0 0-1 0 0,1 0 1 0 0,-1 0-1 0 0,0 0 1 0 0,-1 1 0 0 0,1-1-1 0 0,0 1 1 0 0,0-1-1 0 0,0 1 1 0 0,-1 0 0 0 0,1 0-1 0 0,-1 0 1 0 0,-3-1-1 0 0,-1 1 208 0 0,0 0 0 0 0,0 0 0 0 0,-14 1 0 0 0,9 0-11 0 0,0 0-109 0 0,1 0 0 0 0,-1 1 0 0 0,1 1 0 0 0,0 0 0 0 0,-1 0-1 0 0,1 1 1 0 0,0 1 0 0 0,-20 9 0 0 0,23-9-110 0 0,0 0-1 0 0,1 0 0 0 0,-1 1 0 0 0,1 0 0 0 0,0 0 0 0 0,1 1 1 0 0,0 0-1 0 0,0 0 0 0 0,0 1 0 0 0,0 0 0 0 0,1 0 0 0 0,-7 12 1 0 0,10-16-98 0 0,1 0 1 0 0,-1 0-1 0 0,1 1 1 0 0,0-1-1 0 0,0 0 1 0 0,0 0-1 0 0,0 1 1 0 0,1-1 0 0 0,-1 0-1 0 0,1 1 1 0 0,0-1-1 0 0,0 1 1 0 0,0-1-1 0 0,0 1 1 0 0,1-1-1 0 0,1 6 1 0 0,0-5-1 0 0,-1 0 1 0 0,1 0-1 0 0,0-1 0 0 0,1 1 0 0 0,-1-1 1 0 0,0 0-1 0 0,1 1 0 0 0,0-1 1 0 0,0 0-1 0 0,0-1 0 0 0,0 1 1 0 0,4 2-1 0 0,8 4 3 0 0,0 0 1 0 0,1-1 0 0 0,0-1-1 0 0,1-1 1 0 0,20 6-1 0 0,9 1-6 0 0,82 29 6 0 0,-106-34-3 0 0,0 2 1 0 0,-1 0 0 0 0,32 22-1 0 0,-47-28 7 0 0,0 1 0 0 0,-1-1 0 0 0,1 1 0 0 0,-1 1-1 0 0,0-1 1 0 0,0 1 0 0 0,-1 0 0 0 0,1 0 0 0 0,-1 0-1 0 0,3 8 1 0 0,-5-10 18 0 0,0 0 1 0 0,-1 0-1 0 0,0 0 0 0 0,0 1 0 0 0,0-1 1 0 0,0 0-1 0 0,0 1 0 0 0,-1-1 0 0 0,0 0 0 0 0,0 1 1 0 0,0-1-1 0 0,-1 1 0 0 0,1-1 0 0 0,-1 0 0 0 0,0 1 1 0 0,0-1-1 0 0,-1 0 0 0 0,-2 5 0 0 0,-1 2 149 0 0,-1 0 0 0 0,-1-1-1 0 0,0 0 1 0 0,-1 0-1 0 0,-16 17 1 0 0,6-11-165 0 0,0 0 0 0 0,-23 15-1 0 0,38-29-131 0 0,1-1-1 0 0,-1 1 0 0 0,0 0 1 0 0,0-1-1 0 0,0 1 0 0 0,0-1 1 0 0,0 0-1 0 0,0 0 0 0 0,-1 0 1 0 0,1-1-1 0 0,0 1 0 0 0,0-1 1 0 0,-1 0-1 0 0,1 0 0 0 0,-7 0 1 0 0,8-1-102 0 0,0 1-1 0 0,-1-1 1 0 0,1 0 0 0 0,-1 0 0 0 0,1 0 0 0 0,0-1 0 0 0,0 1 0 0 0,0 0 0 0 0,0-1 0 0 0,0 1 0 0 0,0-1 0 0 0,0 0 0 0 0,0 0-1 0 0,0 0 1 0 0,1 0 0 0 0,-1 0 0 0 0,1 0 0 0 0,-1 0 0 0 0,1 0 0 0 0,0-1 0 0 0,-1-2 0 0 0,1 4 121 0 0,-8-25-3855 0 0,6 1-1720 0 0,2-23-3619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6917 0 0,'0'0'7682'0'0,"15"-2"-4804"0"0,-1 0-2442 0 0,-7 0-228 0 0,0 1-1 0 0,0-1 1 0 0,0 2-1 0 0,0-1 0 0 0,0 1 1 0 0,1 0-1 0 0,-1 1 0 0 0,0 0 1 0 0,0 0-1 0 0,0 0 1 0 0,11 4-1 0 0,-11-2 63 0 0,1 0-1 0 0,0 1 1 0 0,-1 0 0 0 0,0 1 0 0 0,0-1-1 0 0,0 1 1 0 0,0 0 0 0 0,-1 1-1 0 0,0 0 1 0 0,10 11 0 0 0,-9-7-55 0 0,0 1 1 0 0,-1-1-1 0 0,0 1 1 0 0,0 0 0 0 0,-1 1-1 0 0,6 22 1 0 0,5 25-164 0 0,-4 2 0 0 0,-2 0 1 0 0,-3 1-1 0 0,-1 87 1 0 0,-6-138-241 0 0,1-6 36 0 0,-1 0 0 0 0,0 0 0 0 0,0 0 0 0 0,-1 0 0 0 0,1 0 0 0 0,-1-1 0 0 0,0 1 0 0 0,0 0 0 0 0,-1 0 0 0 0,-3 7 0 0 0,5-12 134 0 0,0 0-1 0 0,0 1 1 0 0,0-1 0 0 0,0 0-1 0 0,0 0 1 0 0,0 0 0 0 0,0 1-1 0 0,0-1 1 0 0,0 0 0 0 0,0 0-1 0 0,0 0 1 0 0,0 1 0 0 0,0-1-1 0 0,-1 0 1 0 0,1 0 0 0 0,0 0-1 0 0,0 1 1 0 0,0-1 0 0 0,0 0-1 0 0,0 0 1 0 0,-1 0 0 0 0,1 0-1 0 0,0 0 1 0 0,0 0 0 0 0,0 1-1 0 0,-1-1 1 0 0,1 0 0 0 0,0 0-1 0 0,0 0 1 0 0,-1 0 0 0 0,1 0-1 0 0,0 0 1 0 0,0 0 0 0 0,0 0-1 0 0,-1 0 1 0 0,1 0 0 0 0,0 0-1 0 0,0 0 1 0 0,-1 0 0 0 0,1 0-1 0 0,0 0 1 0 0,0 0 0 0 0,0 0-1 0 0,-1 0 1 0 0,1 0 0 0 0,0 0-1 0 0,0-1 1 0 0,0 1-1 0 0,-1 0 1 0 0,1 0 0 0 0,0 0-1 0 0,0 0 1 0 0,0 0 0 0 0,0-1-1 0 0,-1 1 1 0 0,1 0 0 0 0,0 0-1 0 0,0 0 1 0 0,0 0 0 0 0,0-1-1 0 0,0 1 1 0 0,0 0 0 0 0,-1-1-1 0 0,-3-14-600 0 0,2-14 298 0 0,1 0 1 0 0,0 0-1 0 0,3 0 1 0 0,0 1-1 0 0,10-45 1 0 0,-5 43 629 0 0,14-44-1 0 0,-18 66-139 0 0,0 0 0 0 0,1-1-1 0 0,0 1 1 0 0,1 0-1 0 0,-1 1 1 0 0,2-1 0 0 0,-1 1-1 0 0,1 0 1 0 0,12-12-1 0 0,-14 17-83 0 0,-1-1-1 0 0,0 1 0 0 0,1 0 0 0 0,-1 0 1 0 0,1 0-1 0 0,0 1 0 0 0,-1-1 1 0 0,1 1-1 0 0,0 0 0 0 0,0 0 0 0 0,0 0 1 0 0,8 0-1 0 0,-6 1 25 0 0,0 0 1 0 0,0 0 0 0 0,0 1-1 0 0,0 0 1 0 0,0 0 0 0 0,0 1-1 0 0,10 4 1 0 0,-2 0 90 0 0,0 1 1 0 0,-1 1-1 0 0,0 1 0 0 0,0-1 0 0 0,21 21 1 0 0,0 3 11 0 0,-2 2 0 0 0,42 57 0 0 0,39 87-1566 0 0,-107-167 576 0 0,27 52-327 0 0,-25-42-2016 0 0,-3 0-3454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8825 0 0,'0'0'15395'0'0,"1"18"-14577"0"0,-1-6-687 0 0,0 4-6 0 0,0-1 1 0 0,2 1 0 0 0,0 0 0 0 0,0-1 0 0 0,2 0 0 0 0,7 22 0 0 0,80 159 108 0 0,-2-7-3598 0 0,-87-184 2790 0 0,0 0 1 0 0,-1 0-1 0 0,1 0 0 0 0,1 11 1 0 0,-4-16 382 0 0,1 1 0 0 0,0-1 1 0 0,0 1-1 0 0,0-1 0 0 0,0 1 0 0 0,0-1 1 0 0,0 0-1 0 0,-1 1 0 0 0,1-1 0 0 0,0 1 1 0 0,0-1-1 0 0,-1 1 0 0 0,1-1 0 0 0,0 1 0 0 0,0-1 1 0 0,-1 0-1 0 0,1 1 0 0 0,-1-1 0 0 0,1 0 1 0 0,0 1-1 0 0,-1-1 0 0 0,1 0 0 0 0,-1 0 1 0 0,1 1-1 0 0,-1-1 0 0 0,1 0 0 0 0,-1 0 1 0 0,1 0-1 0 0,-1 0 0 0 0,1 0 0 0 0,-1 1 1 0 0,1-1-1 0 0,-1 0 0 0 0,1 0 0 0 0,-1 0 1 0 0,0-1-1 0 0,-21 0-5799 0 0,-3-7-682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54 252 1348 0 0,'0'0'6729'0'0,"-8"-13"-2870"0"0,-25-45-1138 0 0,31 55-2449 0 0,1 0-1 0 0,-1-1 1 0 0,1 1 0 0 0,-1 0-1 0 0,1-1 1 0 0,0 1-1 0 0,1 0 1 0 0,-1-1-1 0 0,0 0 1 0 0,1 1-1 0 0,0-1 1 0 0,0 1-1 0 0,0-6 1 0 0,1 7-125 0 0,0 0 0 0 0,-1-1 0 0 0,1 1-1 0 0,0 0 1 0 0,0 0 0 0 0,0 0 0 0 0,0 0 0 0 0,1 0 0 0 0,-1 0 0 0 0,1 0 0 0 0,-1 0 0 0 0,1 0-1 0 0,-1 1 1 0 0,1-1 0 0 0,2-1 0 0 0,5-2 95 0 0,-1 0 0 0 0,1 1 0 0 0,0 0-1 0 0,0 0 1 0 0,1 1 0 0 0,-1 1 0 0 0,10-3 0 0 0,-17 5-226 0 0,68-13 669 0 0,101-6 0 0 0,-30 5-4169 0 0,-133 13 1200 0 0,-1-1 0 0 0,0 0 1 0 0,10-4-1 0 0,-7 1-2558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7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189 425 9369 0 0,'0'0'9879'0'0,"-6"14"-9139"0"0,-2 0-575 0 0,3-5-61 0 0,0 0 0 0 0,1 1 0 0 0,0 0 0 0 0,0 0 0 0 0,1 0 1 0 0,1 1-1 0 0,-3 15 0 0 0,3-11 63 0 0,1 0 0 0 0,1 1 0 0 0,0-1 0 0 0,1 0 0 0 0,0 0 0 0 0,2 0 0 0 0,6 26 0 0 0,-7-34-145 0 0,1 0 0 0 0,0 0 1 0 0,0 0-1 0 0,0-1 0 0 0,1 1 0 0 0,0-1 0 0 0,0 0 1 0 0,1 0-1 0 0,0-1 0 0 0,0 1 0 0 0,0-1 0 0 0,0 0 0 0 0,1 0 1 0 0,0-1-1 0 0,0 0 0 0 0,0 0 0 0 0,1 0 0 0 0,6 2 0 0 0,-13-5-20 0 0,0-1-1 0 0,0 0 0 0 0,1 0 1 0 0,-1 0-1 0 0,0 0 0 0 0,0 0 0 0 0,0 0 1 0 0,0 0-1 0 0,0 0 0 0 0,1 1 1 0 0,-1-1-1 0 0,0 0 0 0 0,0 0 0 0 0,0 0 1 0 0,0 0-1 0 0,0 0 0 0 0,1 0 1 0 0,-1 0-1 0 0,0 0 0 0 0,0 0 0 0 0,0 0 1 0 0,0 0-1 0 0,1 0 0 0 0,-1 0 1 0 0,0 0-1 0 0,0 0 0 0 0,0 0 0 0 0,0 0 1 0 0,0-1-1 0 0,1 1 0 0 0,-1 0 1 0 0,0 0-1 0 0,0 0 0 0 0,0 0 0 0 0,0 0 1 0 0,0 0-1 0 0,1 0 0 0 0,-1 0 1 0 0,0 0-1 0 0,0-1 0 0 0,0 1 0 0 0,0 0 1 0 0,0 0-1 0 0,0 0 0 0 0,0 0 1 0 0,0 0-1 0 0,0-1 0 0 0,0 1 0 0 0,0 0 1 0 0,1 0-1 0 0,-1 0 0 0 0,0 0 1 0 0,0-1-1 0 0,0 1 0 0 0,0 0 0 0 0,0 0 1 0 0,0 0-1 0 0,0 0 0 0 0,0-1 1 0 0,-4-9 11 0 0,0 1-46 0 0,-2 0 1 0 0,1 1-1 0 0,-1 0 0 0 0,-13-13 0 0 0,2 1 9 0 0,-17-20-34 0 0,2-2 0 0 0,-28-49 0 0 0,50 73 52 0 0,0-1-1 0 0,1 0 1 0 0,1-1 0 0 0,1 0-1 0 0,1 0 1 0 0,1-1-1 0 0,0 1 1 0 0,-1-25 0 0 0,4 28 5 0 0,2-1 0 0 0,0 1 0 0 0,0 0 0 0 0,2-1 0 0 0,0 1 0 0 0,1 0 1 0 0,8-27-1 0 0,-7 35 6 0 0,-1 0 1 0 0,1 1 0 0 0,1-1-1 0 0,-1 1 1 0 0,2 0-1 0 0,-1 0 1 0 0,1 1 0 0 0,0 0-1 0 0,0 0 1 0 0,1 0-1 0 0,0 1 1 0 0,0 0 0 0 0,1 0-1 0 0,-1 0 1 0 0,16-7-1 0 0,-3 4 119 0 0,0 1 1 0 0,1 1-1 0 0,0 1 0 0 0,0 0 0 0 0,0 2 0 0 0,1 0 0 0 0,-1 1 0 0 0,1 2 0 0 0,0 0 0 0 0,24 2 0 0 0,-34 1 9 0 0,1-1 0 0 0,0 1 0 0 0,-1 1-1 0 0,1 0 1 0 0,-1 1 0 0 0,0 1 0 0 0,0 0 0 0 0,-1 0-1 0 0,1 1 1 0 0,-1 0 0 0 0,0 1 0 0 0,-1 0-1 0 0,0 1 1 0 0,0 0 0 0 0,0 1 0 0 0,12 15 0 0 0,-9-8-33 0 0,-1 0 0 0 0,-1 1 0 0 0,-1 0 0 0 0,0 1 0 0 0,-1 0 0 0 0,-1 1 0 0 0,-1-1 0 0 0,0 2 0 0 0,6 34 0 0 0,-5-7-52 0 0,3 80-1 0 0,-11 50-102 0 0,-1-80-233 0 0,1-66-204 0 0,-2-1 0 0 0,-9 50 0 0 0,8-65-134 0 0,-1 0-1 0 0,0 0 1 0 0,-1 0 0 0 0,-1-1-1 0 0,0 0 1 0 0,-1 0 0 0 0,-10 14-1 0 0,15-25 95 0 0,0 0 0 0 0,0 0 0 0 0,-1-1-1 0 0,1 1 1 0 0,-1-1 0 0 0,1 1 0 0 0,-1-1-1 0 0,0 0 1 0 0,0 0 0 0 0,-5 2 0 0 0,7-3 125 0 0,0 0 1 0 0,-1-1-1 0 0,1 0 1 0 0,-1 1-1 0 0,1-1 1 0 0,-1 0-1 0 0,1 0 1 0 0,-1 1-1 0 0,1-1 0 0 0,-1-1 1 0 0,0 1-1 0 0,1 0 1 0 0,-1 0-1 0 0,1 0 1 0 0,-1-1-1 0 0,1 1 1 0 0,-1-1-1 0 0,1 1 1 0 0,0-1-1 0 0,-1 0 1 0 0,1 1-1 0 0,0-1 0 0 0,-1 0 1 0 0,1 0-1 0 0,0 0 1 0 0,-1-1-1 0 0,-3-3 99 0 0,1 0 0 0 0,1 0-1 0 0,-1 0 1 0 0,1 0 0 0 0,-1-1 0 0 0,2 1-1 0 0,-1-1 1 0 0,0 0 0 0 0,1 0 0 0 0,-1-6-1 0 0,-6-28 2577 0 0,4 4 3700 0 0,4 22-4164 0 0,0 0 0 0 0,0 0-1 0 0,3-16 1 0 0,-1 25-1462 0 0,0-1-1 0 0,0 1 1 0 0,0 0-1 0 0,1 0 1 0 0,0 0-1 0 0,0 0 0 0 0,0 0 1 0 0,1 1-1 0 0,-1-1 1 0 0,1 1-1 0 0,6-7 1 0 0,-2 3-12 0 0,1 0 0 0 0,0 1 0 0 0,1 0 0 0 0,0 1 1 0 0,0 0-1 0 0,0 0 0 0 0,1 1 0 0 0,17-8 0 0 0,8 1 346 0 0,44-11-1 0 0,-59 18-529 0 0,81-16 134 0 0,16-4-1160 0 0,-108 21 260 0 0,0 1 0 0 0,0-2-1 0 0,-1 1 1 0 0,0-1 0 0 0,10-7 0 0 0,11-7-783 0 0,-9 9-412 0 0,29-11 0 0 0,-11 5-3029 0 0,20-8-2466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13581 0 0,'0'0'6858'0'0,"13"-8"-5838"0"0,-1 1-747 0 0,0 1 1 0 0,21-8 0 0 0,-32 14-251 0 0,0 0 0 0 0,0 0 0 0 0,0 0 0 0 0,0 0 0 0 0,-1-1 0 0 0,1 1 0 0 0,0 1 0 0 0,0-1-1 0 0,0 0 1 0 0,0 0 0 0 0,0 0 0 0 0,0 0 0 0 0,0 1 0 0 0,0-1 0 0 0,0 0 0 0 0,0 1 0 0 0,-1-1 0 0 0,1 1 0 0 0,0-1 0 0 0,0 1 0 0 0,0-1 0 0 0,-1 1 0 0 0,1 0-1 0 0,0-1 1 0 0,-1 1 0 0 0,1 0 0 0 0,0-1 0 0 0,-1 1 0 0 0,1 1 0 0 0,1 2 87 0 0,0-1-1 0 0,0 1 0 0 0,-1 0 1 0 0,3 8-1 0 0,-2-4 74 0 0,6 19 446 0 0,-1 0 1 0 0,5 49-1 0 0,-3 59 5 0 0,-7-105-580 0 0,33 295-519 0 0,-29-279-1137 0 0,-1 0-1 0 0,-3 91 1 0 0,-2-133 1215 0 0,-1 0 1 0 0,0-1-1 0 0,1 1 0 0 0,-1 0 1 0 0,-3 6-1 0 0,4-9 48 0 0,-1 0 0 0 0,1 0 0 0 0,-1 0-1 0 0,1 0 1 0 0,-1 0 0 0 0,0 0 0 0 0,1-1 0 0 0,-1 1 0 0 0,0 0-1 0 0,0 0 1 0 0,0 0 0 0 0,0-1 0 0 0,1 1 0 0 0,-1 0 0 0 0,0-1 0 0 0,0 1-1 0 0,0-1 1 0 0,0 1 0 0 0,-1-1 0 0 0,1 0 0 0 0,0 1 0 0 0,0-1-1 0 0,-2 1 1 0 0,-19-4-5955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0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138 609 4860 0 0,'0'0'5378'0'0,"13"-8"-3722"0"0,5-3-1092 0 0,1 0 507 0 0,-1-1-1 0 0,22-17 0 0 0,-38 28-860 0 0,0-1-1 0 0,-1 1 1 0 0,1-1-1 0 0,-1 1 0 0 0,1-1 1 0 0,-1 0-1 0 0,0 0 0 0 0,1 1 1 0 0,-1-1-1 0 0,0 0 0 0 0,0 0 1 0 0,0 0-1 0 0,-1 0 0 0 0,1 0 1 0 0,1-4-1 0 0,-3 5-137 0 0,1 0 0 0 0,0-1 0 0 0,0 1-1 0 0,0 0 1 0 0,-1 0 0 0 0,1 0 0 0 0,0 0 0 0 0,-1 0 0 0 0,1 0-1 0 0,-1 0 1 0 0,1 0 0 0 0,-1 0 0 0 0,0 0 0 0 0,1 0 0 0 0,-1 0-1 0 0,0 0 1 0 0,0 1 0 0 0,0-1 0 0 0,1 0 0 0 0,-1 1 0 0 0,0-1-1 0 0,0 0 1 0 0,0 1 0 0 0,0-1 0 0 0,0 1 0 0 0,0-1 0 0 0,0 1-1 0 0,-1 0 1 0 0,1-1 0 0 0,-2 1 0 0 0,-7-2 28 0 0,0 0 1 0 0,-1 0 0 0 0,1 1-1 0 0,-1 1 1 0 0,1 0-1 0 0,0 0 1 0 0,-1 1-1 0 0,1 0 1 0 0,0 1-1 0 0,0 0 1 0 0,-1 1-1 0 0,1 0 1 0 0,1 1-1 0 0,-1 0 1 0 0,1 0 0 0 0,-1 1-1 0 0,1 0 1 0 0,-16 12-1 0 0,22-14-92 0 0,0 1-1 0 0,-1-1 1 0 0,1 1 0 0 0,0-1-1 0 0,1 1 1 0 0,-1 0 0 0 0,1 0-1 0 0,0 1 1 0 0,0-1 0 0 0,0 0-1 0 0,-2 9 1 0 0,3-11-9 0 0,0 0 1 0 0,1 1-1 0 0,-1-1 0 0 0,1 0 0 0 0,0 1 0 0 0,0-1 0 0 0,0 0 1 0 0,0 1-1 0 0,0-1 0 0 0,1 0 0 0 0,-1 1 0 0 0,0-1 0 0 0,1 0 1 0 0,0 1-1 0 0,0-1 0 0 0,0 0 0 0 0,0 0 0 0 0,0 0 1 0 0,0 0-1 0 0,0 0 0 0 0,1 0 0 0 0,-1 0 0 0 0,1 0 0 0 0,-1-1 1 0 0,3 3-1 0 0,0-1-2 0 0,-1-1 1 0 0,1 1 0 0 0,0-1-1 0 0,0 0 1 0 0,0-1 0 0 0,1 1-1 0 0,-1-1 1 0 0,0 1 0 0 0,0-1-1 0 0,7 0 1 0 0,3 1-592 0 0,28-2-1 0 0,-21 0-566 0 0,-18 0 681 0 0,1 0-1 0 0,-1 1 1 0 0,0 0-1 0 0,0 0 1 0 0,0 0 0 0 0,6 3-1 0 0,17 4-3510 0 0,-17-7 3264 0 0,0-1 1 0 0,0 0 0 0 0,1-1 0 0 0,-1 0 0 0 0,0-1-1 0 0,0 1 1 0 0,0-2 0 0 0,12-3 0 0 0,4-4 1279 0 0,37-22 0 0 0,-48 24-54 0 0,0 0 1 0 0,0-2 0 0 0,-1 0-1 0 0,-1 0 1 0 0,0-1 0 0 0,0-1-1 0 0,-1 0 1 0 0,18-24 0 0 0,-19 20-144 0 0,0 0 0 0 0,-2-1 1 0 0,1 0-1 0 0,-2-1 0 0 0,-1 0 0 0 0,0 0 1 0 0,5-25-1 0 0,-5 11 347 0 0,-2 0 0 0 0,1-62 0 0 0,-5 79-357 0 0,-1 1 0 0 0,0 0 0 0 0,-1-1 0 0 0,-1 1 1 0 0,0 0-1 0 0,-1 0 0 0 0,0 1 0 0 0,-12-25 1 0 0,14 35-260 0 0,1 1 0 0 0,0 0 0 0 0,-1 0 0 0 0,1 0 0 0 0,-1 0 0 0 0,1 0 0 0 0,-1 0 0 0 0,0 0 0 0 0,0 1 0 0 0,0-1 0 0 0,0 1 0 0 0,0-1 0 0 0,0 1 0 0 0,0 0 0 0 0,-1 0 0 0 0,1 0 0 0 0,-5-2 0 0 0,6 3-61 0 0,-1 0-1 0 0,0 0 1 0 0,1 0 0 0 0,-1 0-1 0 0,0 0 1 0 0,0 1 0 0 0,1-1-1 0 0,-1 0 1 0 0,1 1-1 0 0,-1-1 1 0 0,0 1 0 0 0,1 0-1 0 0,-1-1 1 0 0,1 1 0 0 0,-1 0-1 0 0,1 0 1 0 0,0 0 0 0 0,-1 0-1 0 0,1 0 1 0 0,0 0 0 0 0,-1 0-1 0 0,1 1 1 0 0,0-1 0 0 0,0 0-1 0 0,0 1 1 0 0,-1 2-1 0 0,-6 11 65 0 0,0-1 0 0 0,2 2-1 0 0,-1-1 1 0 0,2 1-1 0 0,0 0 1 0 0,-3 22 0 0 0,-10 101 427 0 0,14-86-318 0 0,5 80 0 0 0,1-103-254 0 0,2 0 0 0 0,1 0 0 0 0,1 0 0 0 0,12 32 1 0 0,-7-32-169 0 0,12 40-572 0 0,-21-61 415 0 0,0 0 0 0 0,0 0 1 0 0,-1 0-1 0 0,0 0 1 0 0,-1 16-1 0 0,0-22 110 0 0,-1 0 0 0 0,1-1 1 0 0,-1 1-1 0 0,1 0 0 0 0,-1-1 0 0 0,0 1 0 0 0,0-1 1 0 0,0 1-1 0 0,0-1 0 0 0,-2 3 0 0 0,2-4-334 0 0,-1 1-1 0 0,1 0 0 0 0,0-1 1 0 0,-1 0-1 0 0,1 1 1 0 0,-1-1-1 0 0,0 0 1 0 0,1 0-1 0 0,-5 2 0 0 0,-19 7-6183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32 590 3544 0 0,'-4'-13'3155'0'0,"-1"-2"-1805"0"0,0 2-20 0 0,1-1 0 0 0,1 1-1 0 0,-4-25 1 0 0,5 24-469 0 0,1-1 0 0 0,0 1 0 0 0,1 0 0 0 0,3-20 0 0 0,-2 30-698 0 0,-1 0-1 0 0,2-1 1 0 0,-1 1 0 0 0,0 0-1 0 0,1-1 1 0 0,0 1 0 0 0,0 0-1 0 0,0 0 1 0 0,0 0 0 0 0,1 1-1 0 0,-1-1 1 0 0,1 1 0 0 0,0-1 0 0 0,0 1-1 0 0,1 0 1 0 0,-1 0 0 0 0,7-5-1 0 0,0 3-23 0 0,0 0-1 0 0,0 0 0 0 0,0 1 1 0 0,1 0-1 0 0,-1 1 1 0 0,1 0-1 0 0,0 0 0 0 0,0 2 1 0 0,0-1-1 0 0,13 1 1 0 0,-11 1-94 0 0,-1 0 0 0 0,0 1 1 0 0,0 0-1 0 0,1 1 0 0 0,-1 0 0 0 0,0 1 1 0 0,-1 1-1 0 0,1 0 0 0 0,11 5 1 0 0,-6 0-40 0 0,-1 1 0 0 0,0 1 0 0 0,-1 0 1 0 0,0 1-1 0 0,14 14 0 0 0,60 74 6 0 0,-86-96-18 0 0,0 0 0 0 0,0 0 0 0 0,1-1 1 0 0,0 1-1 0 0,0-1 0 0 0,0 0 0 0 0,0 0 0 0 0,0 0 0 0 0,0 0 0 0 0,1-1 0 0 0,0 0 1 0 0,-1 0-1 0 0,1 0 0 0 0,0-1 0 0 0,0 1 0 0 0,0-1 0 0 0,0 0 0 0 0,0-1 1 0 0,0 1-1 0 0,0-1 0 0 0,0 0 0 0 0,0 0 0 0 0,0-1 0 0 0,0 1 0 0 0,0-1 0 0 0,0 0 1 0 0,0 0-1 0 0,0-1 0 0 0,0 0 0 0 0,-1 0 0 0 0,1 0 0 0 0,-1 0 0 0 0,1-1 0 0 0,-1 1 1 0 0,7-6-1 0 0,-2 0-16 0 0,0-1 1 0 0,-1 1 0 0 0,0-1-1 0 0,0-1 1 0 0,12-19 0 0 0,25-57 15 0 0,-30 55-4 0 0,-2 2 9 0 0,-8 18 23 0 0,0 0-1 0 0,0 0 0 0 0,1 1 1 0 0,0 0-1 0 0,12-13 1 0 0,-17 22-18 0 0,0 0 0 0 0,0 0 0 0 0,0 0 0 0 0,1 0 1 0 0,-1 1-1 0 0,0-1 0 0 0,1 0 0 0 0,-1 1 0 0 0,0-1 1 0 0,1 1-1 0 0,-1 0 0 0 0,1-1 0 0 0,-1 1 0 0 0,1 0 0 0 0,-1 0 1 0 0,0 0-1 0 0,1 0 0 0 0,-1 0 0 0 0,1 0 0 0 0,-1 0 1 0 0,1 1-1 0 0,-1-1 0 0 0,1 0 0 0 0,-1 1 0 0 0,0-1 0 0 0,3 2 1 0 0,4 2-8 0 0,0 0 1 0 0,-1 1-1 0 0,10 6 1 0 0,-8-5 18 0 0,30 20 8 0 0,71 34-1 0 0,-91-51-11 0 0,2-1 0 0 0,-1-1 0 0 0,1-1-1 0 0,-1-1 1 0 0,44 5 0 0 0,-48-8 0 0 0,0-2 1 0 0,0 0-1 0 0,0-1 1 0 0,29-5-1 0 0,-33 3-2 0 0,-1 0-1 0 0,0-1 1 0 0,0 0-1 0 0,0-1 1 0 0,-1 0-1 0 0,0-1 1 0 0,15-10-1 0 0,-17 10-4 0 0,0-1 0 0 0,0 1 1 0 0,-1-2-1 0 0,0 1 0 0 0,0-1 0 0 0,-1 0 0 0 0,0 0 0 0 0,0-1 1 0 0,-1 1-1 0 0,0-1 0 0 0,-1-1 0 0 0,0 1 0 0 0,0 0 0 0 0,-1-1 0 0 0,0 0 1 0 0,-1 0-1 0 0,0 0 0 0 0,0 0 0 0 0,-1 0 0 0 0,-1-1 0 0 0,1 1 1 0 0,-4-20-1 0 0,3 25-13 0 0,-1 1 1 0 0,0-1-1 0 0,-1 1 0 0 0,1-1 1 0 0,-1 1-1 0 0,0 0 1 0 0,0-1-1 0 0,0 1 1 0 0,-1 0-1 0 0,0 1 0 0 0,1-1 1 0 0,-1 0-1 0 0,-1 1 1 0 0,1-1-1 0 0,0 1 1 0 0,-7-4-1 0 0,5 3 52 0 0,0 1 1 0 0,-1 0-1 0 0,1 1 0 0 0,-1-1 1 0 0,0 1-1 0 0,1 0 0 0 0,-1 1 0 0 0,0-1 1 0 0,0 1-1 0 0,0 0 0 0 0,-12 1 1 0 0,11 0 38 0 0,0 0 0 0 0,1 1 0 0 0,-1 0 0 0 0,0 0 0 0 0,0 1 1 0 0,1-1-1 0 0,-1 2 0 0 0,1-1 0 0 0,0 1 0 0 0,-10 5 0 0 0,11-5-15 0 0,1 0 0 0 0,0 0 0 0 0,0 0 0 0 0,0 1 0 0 0,0-1 0 0 0,1 1 0 0 0,-1 0 0 0 0,1 0 0 0 0,0 1 0 0 0,0-1 0 0 0,0 0 0 0 0,1 1 0 0 0,0 0 0 0 0,-3 8 0 0 0,3-7-20 0 0,0 1-1 0 0,1-1 0 0 0,0 0 0 0 0,1 1 0 0 0,-1-1 0 0 0,1 0 1 0 0,0 1-1 0 0,1-1 0 0 0,-1 1 0 0 0,1-1 0 0 0,0 0 1 0 0,4 9-1 0 0,-2-6-13 0 0,1 0 0 0 0,0 0 0 0 0,1-1 0 0 0,0 1-1 0 0,0-1 1 0 0,1 0 0 0 0,9 9 0 0 0,6 4-21 0 0,2 0 1 0 0,0-2-1 0 0,1-1 0 0 0,33 18 0 0 0,-23-15-418 0 0,62 28 0 0 0,-82-43-8 0 0,-1-1 1 0 0,1-1-1 0 0,1 0 0 0 0,-1-1 0 0 0,0 0 1 0 0,1-1-1 0 0,28 0 0 0 0,-33-3-801 0 0,0-1 0 0 0,0 1 0 0 0,0-2 0 0 0,0 0 0 0 0,-1 0-1 0 0,16-7 1 0 0,-3 1-3425 0 0,24-9-3508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9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8037 0 0,'0'0'10385'0'0,"6"13"-9091"0"0,-3-5-1082 0 0,2 2 15 0 0,-1 0-1 0 0,0 1 0 0 0,-1-1 0 0 0,0 1 0 0 0,-1 0 0 0 0,0 0 0 0 0,1 17 0 0 0,-3 21 795 0 0,-12 87 1 0 0,8-98-599 0 0,-1 53 0 0 0,5-90-389 0 0,0-17 242 0 0,0-61-336 0 0,12-79 1 0 0,-8 125 28 0 0,2 0-1 0 0,1 0 1 0 0,2 1 0 0 0,0 0 0 0 0,20-41 0 0 0,-24 61 27 0 0,1-1 0 0 0,0 1-1 0 0,12-16 1 0 0,-15 23-3 0 0,0 0 0 0 0,-1 0 0 0 0,1 0-1 0 0,0 1 1 0 0,0-1 0 0 0,0 1-1 0 0,1 0 1 0 0,-1 0 0 0 0,1 0 0 0 0,-1 0-1 0 0,1 0 1 0 0,-1 1 0 0 0,1 0 0 0 0,7-2-1 0 0,-4 2 2 0 0,0 1 0 0 0,0 0 0 0 0,1 1-1 0 0,-1-1 1 0 0,0 1 0 0 0,0 1 0 0 0,0-1-1 0 0,0 1 1 0 0,0 0 0 0 0,-1 1 0 0 0,1 0 0 0 0,0 0-1 0 0,10 7 1 0 0,-1 0 10 0 0,0 2 1 0 0,-1 0-1 0 0,25 26 0 0 0,-25-22 1 0 0,-2 0 0 0 0,0 1-1 0 0,-1 0 1 0 0,0 1 0 0 0,-2 0 0 0 0,0 1-1 0 0,-1 0 1 0 0,-1 1 0 0 0,-1 0 0 0 0,5 22-1 0 0,11-118 596 0 0,9-9-503 0 0,-27 74-46 0 0,0 1 1 0 0,1 0-1 0 0,0 0 0 0 0,1 0 0 0 0,14-15 0 0 0,-20 24-45 0 0,0-1 1 0 0,0 1-1 0 0,0 0 0 0 0,1 0 0 0 0,-1 0 0 0 0,0 0 0 0 0,1 0 1 0 0,-1 0-1 0 0,0 0 0 0 0,1 1 0 0 0,-1-1 0 0 0,1 0 0 0 0,0 1 1 0 0,-1 0-1 0 0,1-1 0 0 0,-1 1 0 0 0,1 0 0 0 0,0-1 0 0 0,-1 1 1 0 0,1 0-1 0 0,0 0 0 0 0,-1 1 0 0 0,1-1 0 0 0,0 0 0 0 0,-1 0 1 0 0,1 1-1 0 0,-1-1 0 0 0,1 1 0 0 0,0-1 0 0 0,-1 1 0 0 0,1 0 1 0 0,-1 0-1 0 0,2 1 0 0 0,4 3 1 0 0,0 1-1 0 0,0 0 1 0 0,-1 1 0 0 0,0-1 0 0 0,6 10 0 0 0,2 1-21 0 0,17 19-516 0 0,69 59 0 0 0,-86-83 254 0 0,1-2-1 0 0,0 0 0 0 0,1 0 0 0 0,0-2 0 0 0,0 0 0 0 0,1 0 0 0 0,0-2 0 0 0,21 6 0 0 0,-15-7-157 0 0,1-1-1 0 0,-1 0 1 0 0,1-2-1 0 0,0-1 1 0 0,0 0-1 0 0,0-2 0 0 0,-1-1 1 0 0,1-1-1 0 0,30-7 1 0 0,-41 6 359 0 0,0 1 0 0 0,0-2-1 0 0,-1 0 1 0 0,0 0 0 0 0,0-2 0 0 0,0 1 0 0 0,-1-1 0 0 0,0-1 0 0 0,0 0 0 0 0,-1 0 0 0 0,0-1 0 0 0,-1-1 0 0 0,1 1 0 0 0,-2-2 0 0 0,0 1 0 0 0,0-1 0 0 0,0 0 0 0 0,5-14 0 0 0,-6 9 219 0 0,0 0 0 0 0,-2-1 0 0 0,0 0 1 0 0,0 0-1 0 0,-2 0 0 0 0,0 0 1 0 0,-1-1-1 0 0,-1 1 0 0 0,-1-1 0 0 0,0 1 1 0 0,-1 0-1 0 0,-1-1 0 0 0,-4-19 1 0 0,4 31-61 0 0,0 0 0 0 0,0 0-1 0 0,-1 1 1 0 0,1-1 0 0 0,-1 1 0 0 0,0-1 0 0 0,-1 1 0 0 0,1 0 0 0 0,-1 0 0 0 0,0 0 0 0 0,-1 1 0 0 0,1-1 0 0 0,-1 1 0 0 0,-5-4 0 0 0,3 3 11 0 0,0 1 0 0 0,0 1 0 0 0,0-1 0 0 0,-1 1 0 0 0,1 0 0 0 0,-1 1 0 0 0,0 0 0 0 0,0 0 0 0 0,0 0 0 0 0,-8 0 0 0 0,3 2-9 0 0,1 0 0 0 0,-1 0-1 0 0,1 1 1 0 0,-1 0 0 0 0,1 1-1 0 0,0 1 1 0 0,0 0-1 0 0,0 0 1 0 0,0 2 0 0 0,0-1-1 0 0,1 1 1 0 0,0 1-1 0 0,0 0 1 0 0,-11 8 0 0 0,13-6-76 0 0,0-1 0 0 0,1 2 0 0 0,0-1 0 0 0,0 1 0 0 0,1 0 0 0 0,0 1 0 0 0,1 0 0 0 0,0 0-1 0 0,0 0 1 0 0,1 1 0 0 0,0 0 0 0 0,-2 11 0 0 0,1-3-139 0 0,2 0-1 0 0,0 0 1 0 0,1 0-1 0 0,1 0 1 0 0,1 0-1 0 0,2 32 1 0 0,0-42-90 0 0,0 1 0 0 0,1-1 0 0 0,0 1 0 0 0,0-1 1 0 0,1 0-1 0 0,0 0 0 0 0,1 0 0 0 0,0 0 0 0 0,0 0 0 0 0,6 8 0 0 0,-5-11-437 0 0,-1 0 1 0 0,1 0-1 0 0,0 0 0 0 0,1-1 0 0 0,-1 0 0 0 0,1 0 1 0 0,0-1-1 0 0,8 5 0 0 0,-12-7-85 0 0,2 0 0 0 0,-1-1 0 0 0,0 1 0 0 0,0-1 0 0 0,0 0 0 0 0,5 2 0 0 0,29-1-6998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7:59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5837 0 0,'0'0'13802'0'0,"13"4"-12794"0"0,3 1-613 0 0,22 10 0 0 0,-36-14-341 0 0,1 1 0 0 0,0 0 0 0 0,-1 0 1 0 0,1 0-1 0 0,-1 0 0 0 0,1 0 0 0 0,-1 0 0 0 0,0 1 0 0 0,0-1 0 0 0,0 1 0 0 0,-1 0 0 0 0,1-1 0 0 0,0 1 0 0 0,-1 0 0 0 0,0 0 0 0 0,2 5 0 0 0,1 2 84 0 0,7 20 123 0 0,-1 1 1 0 0,-2 0-1 0 0,-1 0 0 0 0,4 46 0 0 0,-8-56-167 0 0,-1-11-7 0 0,-1-16 150 0 0,1-5-203 0 0,5-12-56 0 0,0-1 0 0 0,2 2 0 0 0,0-1-1 0 0,1 1 1 0 0,19-27 0 0 0,-7 15 5 0 0,1 2-1 0 0,42-44 1 0 0,-58 68 20 0 0,1 0 0 0 0,1 1 1 0 0,-1-1-1 0 0,1 2 0 0 0,1-1 0 0 0,15-7 1 0 0,-21 12 21 0 0,1 0-1 0 0,-1 0 1 0 0,1 0 0 0 0,0 1 0 0 0,-1 0 0 0 0,1 0-1 0 0,0 0 1 0 0,0 1 0 0 0,0-1 0 0 0,0 1 0 0 0,0 0-1 0 0,0 1 1 0 0,0-1 0 0 0,0 1 0 0 0,-1 0 0 0 0,1 0-1 0 0,8 4 1 0 0,-3-1 181 0 0,-1 1 0 0 0,0 1 0 0 0,0 0 0 0 0,0 0 0 0 0,-1 1 0 0 0,10 10 0 0 0,46 52 947 0 0,-46-47-1176 0 0,72 78 217 0 0,36 42-792 0 0,-118-132 228 0 0,13 19-1 0 0,-19-26 162 0 0,-1 0-1 0 0,1 1 1 0 0,0-1-1 0 0,-1 1 1 0 0,0-1-1 0 0,0 1 1 0 0,0 0-1 0 0,0-1 1 0 0,-1 1-1 0 0,1 4 1 0 0,-1-8 119 0 0,0 1 0 0 0,0 0 0 0 0,0-1 0 0 0,0 1-1 0 0,-1-1 1 0 0,1 1 0 0 0,0-1 0 0 0,0 1 0 0 0,-1-1 0 0 0,1 1 0 0 0,0-1 0 0 0,-1 1 0 0 0,1-1 0 0 0,0 1 0 0 0,-1-1 0 0 0,1 0 0 0 0,-1 1 0 0 0,1-1 0 0 0,0 0-1 0 0,-1 1 1 0 0,1-1 0 0 0,-1 0 0 0 0,1 1 0 0 0,-1-1 0 0 0,0 0 0 0 0,1 0 0 0 0,-1 0 0 0 0,1 0 0 0 0,-1 0 0 0 0,1 1 0 0 0,-2-1 0 0 0,-20 1-2180 0 0,18-1 1465 0 0,-20-2-4042 0 0,-14-4-1963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0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3 163 6689 0 0,'0'0'7196'0'0,"-1"-13"-5719"0"0,-1-40 2 0 0,2 51-1405 0 0,0 1 0 0 0,0-1-1 0 0,0 1 1 0 0,0-1 0 0 0,0 1 0 0 0,1-1 0 0 0,-1 1 0 0 0,0-1 0 0 0,1 1-1 0 0,-1 0 1 0 0,1-1 0 0 0,-1 1 0 0 0,1-1 0 0 0,0 1 0 0 0,-1 0 0 0 0,1 0-1 0 0,0-1 1 0 0,0 1 0 0 0,0 0 0 0 0,0 0 0 0 0,0 0 0 0 0,0 0 0 0 0,0 0-1 0 0,1 0 1 0 0,-1 0 0 0 0,0 0 0 0 0,3 0 0 0 0,0-2 115 0 0,7-3 62 0 0,1 0-1 0 0,-1 1 0 0 0,1 0 0 0 0,0 1 0 0 0,0 1 1 0 0,14-3-1 0 0,77-8 233 0 0,-86 13-429 0 0,59-5-80 0 0,120 5 0 0 0,-179 2-648 0 0,-1 1 1 0 0,1 0-1 0 0,-1 2 1 0 0,0 0 0 0 0,17 6-1 0 0,-33-10 448 0 0,1 0 0 0 0,-1 0 0 0 0,0 0 0 0 0,1 0 0 0 0,-1 0-1 0 0,1 1 1 0 0,-1-1 0 0 0,0 0 0 0 0,1 0 0 0 0,-1 0 0 0 0,0 1 0 0 0,1-1 0 0 0,-1 0-1 0 0,0 0 1 0 0,1 1 0 0 0,-1-1 0 0 0,0 0 0 0 0,0 1 0 0 0,1-1 0 0 0,-1 0 0 0 0,0 1-1 0 0,0-1 1 0 0,0 1 0 0 0,0-1 0 0 0,1 1 0 0 0,-1-1-83 0 0,-1 1 0 0 0,1-1 1 0 0,0 1-1 0 0,0-1 0 0 0,-1 1 0 0 0,1-1 0 0 0,0 1 1 0 0,-1-1-1 0 0,1 1 0 0 0,-1-1 0 0 0,1 0 0 0 0,0 1 1 0 0,-1-1-1 0 0,1 0 0 0 0,-1 1 0 0 0,1-1 1 0 0,-1 0-1 0 0,1 0 0 0 0,-2 1 0 0 0,-13 6-2942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0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1 600 0 0,'0'0'2214'0'0,"-17"9"2629"0"0,-56 31-2162 0 0,67-36-2401 0 0,0 0 1 0 0,0 0-1 0 0,0 0 0 0 0,1 1 1 0 0,0 0-1 0 0,0 0 1 0 0,0 0-1 0 0,0 1 1 0 0,1-1-1 0 0,0 1 1 0 0,0 0-1 0 0,0 1 0 0 0,1-1 1 0 0,0 0-1 0 0,0 1 1 0 0,1 0-1 0 0,0 0 1 0 0,0 0-1 0 0,0 0 1 0 0,1 0-1 0 0,0 0 0 0 0,0 0 1 0 0,1 0-1 0 0,0 0 1 0 0,1 9-1 0 0,1 0 20 0 0,0 1-1 0 0,2-1 0 0 0,8 27 1 0 0,21 43-1 0 0,-28-75-297 0 0,15 32-44 0 0,12 31-283 0 0,-29-64-288 0 0,0-1-1 0 0,0 1 1 0 0,-1 0 0 0 0,-1 0 0 0 0,2 17-1 0 0,-3-26 478 0 0,0 0-1 0 0,0-1 0 0 0,0 1 0 0 0,-1 0 0 0 0,1 0 0 0 0,0-1 0 0 0,0 1 0 0 0,0 0 1 0 0,-1 0-1 0 0,1-1 0 0 0,0 1 0 0 0,-1 0 0 0 0,1-1 0 0 0,0 1 0 0 0,-1 0 1 0 0,1-1-1 0 0,-1 1 0 0 0,1-1 0 0 0,-1 1 0 0 0,1-1 0 0 0,-1 1 0 0 0,0-1 1 0 0,0 2-1 0 0,-1-2-35 0 0,0 1 0 0 0,0 0 0 0 0,0-1 0 0 0,1 1 0 0 0,-1-1 0 0 0,0 0 0 0 0,0 1 0 0 0,0-1 0 0 0,-3 0 0 0 0,-2-1 41 0 0,-1 0 1 0 0,1 0 0 0 0,0 0 0 0 0,-10-4 0 0 0,-9-3 1220 0 0,0-2 0 0 0,1 0 0 0 0,1-2 1 0 0,0 0-1 0 0,0-2 0 0 0,-24-19 1 0 0,47 32-980 0 0,0 0 0 0 0,0 0 0 0 0,0 0 0 0 0,0 0 1 0 0,0 0-1 0 0,0 0 0 0 0,0 0 0 0 0,0 0 0 0 0,1 0 1 0 0,-1 0-1 0 0,0 0 0 0 0,0-2 0 0 0,1 2-68 0 0,0 1 1 0 0,0 0-1 0 0,0-1 0 0 0,0 1 1 0 0,0 0-1 0 0,0-1 0 0 0,0 1 0 0 0,0-1 1 0 0,0 1-1 0 0,0 0 0 0 0,0-1 1 0 0,1 1-1 0 0,-1-1 0 0 0,0 1 1 0 0,0 0-1 0 0,0-1 0 0 0,0 1 0 0 0,1 0 1 0 0,-1-1-1 0 0,0 1 0 0 0,0 0 1 0 0,1 0-1 0 0,-1-1 0 0 0,0 1 1 0 0,1 0-1 0 0,-1-1 0 0 0,4 0 53 0 0,-1-1 1 0 0,1 1-1 0 0,-1 0 0 0 0,1-1 0 0 0,-1 2 0 0 0,1-1 1 0 0,3 0-1 0 0,135-17 226 0 0,41-7-784 0 0,-154 19-123 0 0,0-1 0 0 0,0-1 1 0 0,-1-2-1 0 0,30-14 0 0 0,-47 18 151 0 0,0-1 0 0 0,0 1 0 0 0,-1-2 0 0 0,0 1 0 0 0,0-1 0 0 0,-1-1 0 0 0,11-12 0 0 0,-15 14 550 0 0,0 1 1 0 0,0-1-1 0 0,0 0 1 0 0,-1 0-1 0 0,0 0 1 0 0,-1-1-1 0 0,0 0 1 0 0,0 1-1 0 0,0-1 1 0 0,-1 0-1 0 0,0 0 1 0 0,0-9-1 0 0,0 6 2379 0 0,-1 19-377 0 0,1 4-2054 0 0,8 65 795 0 0,0 3-730 0 0,-9-76-130 0 0,0 0 0 0 0,0 0 0 0 0,1 0 0 0 0,-1 0-1 0 0,1 0 1 0 0,4 7 0 0 0,-5-11 1 0 0,-1 1-1 0 0,1 0 0 0 0,-1 0 0 0 0,1-1 0 0 0,-1 1 0 0 0,1 0 1 0 0,0-1-1 0 0,-1 1 0 0 0,1 0 0 0 0,0-1 0 0 0,0 1 0 0 0,-1-1 0 0 0,1 0 1 0 0,0 1-1 0 0,0-1 0 0 0,0 1 0 0 0,0-1 0 0 0,-1 0 0 0 0,1 0 1 0 0,0 0-1 0 0,0 1 0 0 0,0-1 0 0 0,0 0 0 0 0,0 0 0 0 0,0 0 0 0 0,0 0 1 0 0,0 0-1 0 0,-1-1 0 0 0,1 1 0 0 0,0 0 0 0 0,0 0 0 0 0,0-1 1 0 0,0 1-1 0 0,0 0 0 0 0,-1-1 0 0 0,1 1 0 0 0,1-2 0 0 0,3-1-11 0 0,-1-1 0 0 0,0 1 0 0 0,0-1 1 0 0,0-1-1 0 0,-1 1 0 0 0,1 0 0 0 0,3-8 0 0 0,19-36-62 0 0,-23 42 78 0 0,40-94 29 0 0,-9 19 385 0 0,-32 77-438 0 0,-1 1 113 0 0,0 1 1 0 0,0-1-1 0 0,0 1 0 0 0,0 0 1 0 0,1-1-1 0 0,0 1 0 0 0,1-2 0 0 0,-2 3-75 0 0,-1 1-1 0 0,0 0 1 0 0,1 0 0 0 0,-1-1-1 0 0,0 1 1 0 0,1 0-1 0 0,-1 0 1 0 0,0 0-1 0 0,1 0 1 0 0,-1 0 0 0 0,1-1-1 0 0,-1 1 1 0 0,0 0-1 0 0,1 0 1 0 0,-1 0-1 0 0,1 0 1 0 0,-1 0-1 0 0,0 0 1 0 0,1 0 0 0 0,-1 0-1 0 0,1 1 1 0 0,0-1-20 0 0,0 0 1 0 0,0 1-1 0 0,0-1 1 0 0,0 1 0 0 0,-1 0-1 0 0,1-1 1 0 0,0 1-1 0 0,0 0 1 0 0,0-1 0 0 0,-1 1-1 0 0,2 1 1 0 0,7 9-5 0 0,20 26-130 0 0,56 54-1 0 0,-73-80-241 0 0,-1-2-1 0 0,1 1 1 0 0,1-2 0 0 0,0 0-1 0 0,0 0 1 0 0,1-1 0 0 0,-1-1 0 0 0,1 0-1 0 0,21 5 1 0 0,-20-7-914 0 0,-1-2 0 0 0,1 0 0 0 0,0-1 0 0 0,-1 0 0 0 0,1-1 0 0 0,0-1 0 0 0,-1 0 0 0 0,1-1 0 0 0,23-6-1 0 0,5-8-3855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1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388 638 752 0 0,'8'-13'2859'0'0,"-3"3"-2091"0"0,1-1 34 0 0,0-1-1 0 0,0 0 0 0 0,-1 0 0 0 0,0 0 0 0 0,-1-1 0 0 0,3-17 1 0 0,-5 18-341 0 0,-1 0 0 0 0,-1-1 0 0 0,0 1 0 0 0,-1-1 0 0 0,0 1 0 0 0,-1 0 0 0 0,0-1 0 0 0,-1 1 0 0 0,0 0 1 0 0,-1 1-1 0 0,0-1 0 0 0,-1 0 0 0 0,-8-13 0 0 0,8 16-251 0 0,-1 0 0 0 0,0 1 0 0 0,0 0 0 0 0,-1 0 0 0 0,1 1 0 0 0,-2 0 0 0 0,1 0 0 0 0,-1 1 0 0 0,0-1 0 0 0,-1 2 1 0 0,1-1-1 0 0,-1 1 0 0 0,0 1 0 0 0,0-1 0 0 0,-1 2 0 0 0,-16-5 0 0 0,16 5-100 0 0,-1 1 0 0 0,0 1 0 0 0,0 0 1 0 0,0 0-1 0 0,0 1 0 0 0,1 0 0 0 0,-1 1 1 0 0,0 0-1 0 0,0 1 0 0 0,1 0 0 0 0,-1 1 0 0 0,-12 5 1 0 0,17-5-93 0 0,-1 0 0 0 0,1 0 0 0 0,0 0 0 0 0,0 1 0 0 0,0 0 1 0 0,0 1-1 0 0,1 0 0 0 0,-1-1 0 0 0,1 1 0 0 0,0 1 0 0 0,1-1 1 0 0,-1 1-1 0 0,1 0 0 0 0,0 0 0 0 0,1 0 0 0 0,-1 1 0 0 0,1-1 1 0 0,1 1-1 0 0,-3 8 0 0 0,3-7-18 0 0,0 1 0 0 0,1-1-1 0 0,0 1 1 0 0,0 0 0 0 0,1-1 0 0 0,0 1 0 0 0,0 0 0 0 0,1-1-1 0 0,1 1 1 0 0,-1-1 0 0 0,1 1 0 0 0,1-1 0 0 0,0 0-1 0 0,0 0 1 0 0,0 0 0 0 0,1 0 0 0 0,0 0 0 0 0,1-1 0 0 0,-1 0-1 0 0,1 0 1 0 0,1 0 0 0 0,0 0 0 0 0,0-1 0 0 0,0 0 0 0 0,0 0-1 0 0,1-1 1 0 0,0 0 0 0 0,0 0 0 0 0,1 0 0 0 0,-1-1-1 0 0,1 0 1 0 0,0-1 0 0 0,0 1 0 0 0,0-2 0 0 0,1 1 0 0 0,10 1-1 0 0,-9-2-15 0 0,0-1 0 0 0,0 0-1 0 0,0 0 1 0 0,1-1-1 0 0,-1 0 1 0 0,0-1 0 0 0,0 0-1 0 0,0-1 1 0 0,0 0 0 0 0,0 0-1 0 0,12-6 1 0 0,-11 3 2 0 0,-1 0-1 0 0,0 0 1 0 0,0-1-1 0 0,0-1 1 0 0,-1 0 0 0 0,0 0-1 0 0,0-1 1 0 0,-1 0 0 0 0,13-16-1 0 0,-6 5 24 0 0,-2-1 0 0 0,-1-1 0 0 0,0 0-1 0 0,-1 0 1 0 0,-2-1 0 0 0,0-1 0 0 0,-1 1 0 0 0,6-30-1 0 0,-5 6 202 0 0,-2 0 0 0 0,-2 0-1 0 0,-1-60 1 0 0,-6 86 95 0 0,-2 14-45 0 0,4 7-252 0 0,-1-1-1 0 0,1 0 0 0 0,-1 0 0 0 0,1 1 1 0 0,0-1-1 0 0,-1 0 0 0 0,1 1 0 0 0,0-1 0 0 0,0 0 1 0 0,-1 1-1 0 0,1-1 0 0 0,0 0 0 0 0,0 1 1 0 0,-1-1-1 0 0,1 0 0 0 0,0 1 0 0 0,0-1 0 0 0,0 1 1 0 0,0-1-1 0 0,-1 1 0 0 0,-3 12-18 0 0,0 0 0 0 0,1 0 0 0 0,0 1 0 0 0,-2 22 0 0 0,3 58-41 0 0,2-87 41 0 0,1 31-444 0 0,2 0-1 0 0,2 0 1 0 0,1-1 0 0 0,2 1-1 0 0,1-1 1 0 0,2-1-1 0 0,28 62 1 0 0,-39-98 419 0 0,7 14-1184 0 0,11 19 0 0 0,-15-29 525 0 0,0 0 1 0 0,0-1-1 0 0,0 1 1 0 0,0 0-1 0 0,1-1 1 0 0,-1 0-1 0 0,1 0 1 0 0,0 0-1 0 0,4 3 1 0 0,21 4-5234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10837 0 0,'0'0'9620'0'0,"4"5"-9632"0"0,18 22-37 0 0,-12-14-205 0 0,1 0-1 0 0,0-1 0 0 0,16 14 0 0 0,-14-16-335 0 0,0-2 1 0 0,1 1-1 0 0,0-2 0 0 0,0 0 1 0 0,1 0-1 0 0,0-1 0 0 0,0-1 1 0 0,27 5-1 0 0,-33-8 328 0 0,-1-1 0 0 0,1 0 0 0 0,0 0 1 0 0,-1-1-1 0 0,1 0 0 0 0,0-1 0 0 0,-1 0 0 0 0,1 0 0 0 0,-1-1 1 0 0,1 0-1 0 0,-1 0 0 0 0,0-1 0 0 0,0 0 0 0 0,0 0 0 0 0,0-1 1 0 0,0 0-1 0 0,10-8 0 0 0,-14 9 374 0 0,-1 0 0 0 0,1 0 0 0 0,-1-1 0 0 0,0 1 0 0 0,0-1 0 0 0,0 0 0 0 0,-1 1 0 0 0,1-1 0 0 0,-1 0 0 0 0,0-1 0 0 0,0 1 0 0 0,0 0 0 0 0,0-1 0 0 0,-1 1 0 0 0,0-1 0 0 0,0 1 0 0 0,0-1 0 0 0,-1 1 1 0 0,1-1-1 0 0,-1 0 0 0 0,0 1 0 0 0,-1-1 0 0 0,0-6 0 0 0,-1 3 169 0 0,0 1 1 0 0,0-1 0 0 0,0 1-1 0 0,-1-1 1 0 0,-1 1 0 0 0,1 0 0 0 0,-1 0-1 0 0,0 0 1 0 0,-1 1 0 0 0,1 0-1 0 0,-2-1 1 0 0,1 2 0 0 0,-7-7-1 0 0,-2 0 106 0 0,0 1 0 0 0,0 1 0 0 0,-1 0 0 0 0,0 1-1 0 0,-1 1 1 0 0,-19-8 0 0 0,22 12-196 0 0,0-1 0 0 0,-1 1 0 0 0,1 1 0 0 0,-1 0 0 0 0,1 1 0 0 0,-1 1 0 0 0,0 0 0 0 0,-20 1 0 0 0,32 1-183 0 0,0-1 0 0 0,0 0 0 0 0,0 0 0 0 0,0 1 0 0 0,0-1 0 0 0,0 1 0 0 0,0 0 0 0 0,0 0 0 0 0,0 0 0 0 0,0 0 0 0 0,0 0 0 0 0,0 0 1 0 0,1 0-1 0 0,-1 0 0 0 0,0 1 0 0 0,1-1 0 0 0,0 1 0 0 0,-1-1 0 0 0,1 1 0 0 0,0-1 0 0 0,-1 1 0 0 0,1 0 0 0 0,0 0 0 0 0,0 0 0 0 0,0-1 0 0 0,1 1 0 0 0,-1 0 0 0 0,0 3 0 0 0,0-2-10 0 0,1 0 0 0 0,-1 0 0 0 0,1 0 0 0 0,0 0 0 0 0,0 1 0 0 0,1-1 0 0 0,-1 0-1 0 0,0 0 1 0 0,1 0 0 0 0,0 0 0 0 0,0 0 0 0 0,0 0 0 0 0,0 0 0 0 0,0 0 0 0 0,1 0-1 0 0,-1 0 1 0 0,4 4 0 0 0,3 2-84 0 0,0 0 0 0 0,0-1-1 0 0,0-1 1 0 0,1 1 0 0 0,0-1 0 0 0,0-1-1 0 0,1 0 1 0 0,0 0 0 0 0,0-1 0 0 0,17 7-1 0 0,-9-6-231 0 0,0 0-1 0 0,0-2 1 0 0,1 0 0 0 0,-1-1-1 0 0,31 2 1 0 0,-41-5 234 0 0,1-1 1 0 0,0 1 0 0 0,0-1 0 0 0,0-1-1 0 0,-1 0 1 0 0,1 0 0 0 0,-1-1 0 0 0,15-6 0 0 0,-5 0 96 0 0,0-1 1 0 0,26-20 0 0 0,-38 26 128 0 0,0 0 1 0 0,0 1 0 0 0,0-1 0 0 0,0 1 0 0 0,0 0 0 0 0,1 1-1 0 0,-1 0 1 0 0,14-3 0 0 0,-16 4-60 0 0,0 1-1 0 0,0 0 1 0 0,-1 0 0 0 0,1 0-1 0 0,0 0 1 0 0,0 1 0 0 0,-1-1-1 0 0,1 1 1 0 0,0 0-1 0 0,-1 0 1 0 0,1 1 0 0 0,-1-1-1 0 0,1 1 1 0 0,-1-1 0 0 0,0 1-1 0 0,0 0 1 0 0,0 1 0 0 0,3 1-1 0 0,-1 1 22 0 0,1 0-1 0 0,-1-1 1 0 0,1 0-1 0 0,-1 0 1 0 0,1-1-1 0 0,1 0 0 0 0,-1 0 1 0 0,0 0-1 0 0,1 0 1 0 0,-1-1-1 0 0,1 0 1 0 0,0-1-1 0 0,-1 0 1 0 0,14 1-1 0 0,111-12 324 0 0,1-1-87 0 0,24 11-1007 0 0,-150 1-676 0 0,-11 1 145 0 0,-11 2-107 0 0,-81 8-8835 0 0,35-10 2887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2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80 600 0 0,'0'0'18098'0'0,"7"12"-17205"0"0,-2-3-723 0 0,-3-4-100 0 0,1 0 1 0 0,-1-1-1 0 0,1 1 1 0 0,0-1-1 0 0,0 1 1 0 0,1-1-1 0 0,-1 0 1 0 0,1-1-1 0 0,0 1 1 0 0,0 0 0 0 0,0-1-1 0 0,1 0 1 0 0,-1 0-1 0 0,1 0 1 0 0,0-1-1 0 0,8 4 1 0 0,56 12 159 0 0,1-3 0 0 0,0-2-1 0 0,106 3 1 0 0,-168-15-236 0 0,99 3-269 0 0,-90-4 89 0 0,0-1 0 0 0,-1-1 0 0 0,1-1 0 0 0,20-5 0 0 0,-31 6 59 0 0,-1 0 0 0 0,1 0 0 0 0,0-1 0 0 0,-1 1 1 0 0,1-2-1 0 0,-1 1 0 0 0,0 0 0 0 0,0-1 0 0 0,-1 0 0 0 0,1 0 0 0 0,-1 0 1 0 0,6-8-1 0 0,-8 10 72 0 0,0-1 0 0 0,0 0 0 0 0,-1 0 0 0 0,1 0 1 0 0,-1 0-1 0 0,1-1 0 0 0,-1 1 0 0 0,0 0 0 0 0,0-1 0 0 0,-1 1 1 0 0,1 0-1 0 0,-1-1 0 0 0,0 1 0 0 0,1-1 0 0 0,-1 1 1 0 0,-1-1-1 0 0,1 1 0 0 0,-1-1 0 0 0,1 1 0 0 0,-1 0 0 0 0,0-1 1 0 0,0 1-1 0 0,-2-4 0 0 0,0 2 65 0 0,1 1 0 0 0,-1 0 0 0 0,0 0 1 0 0,0 0-1 0 0,0 1 0 0 0,-1-1 0 0 0,0 1 0 0 0,1 0 1 0 0,-1-1-1 0 0,0 2 0 0 0,0-1 0 0 0,-1 0 0 0 0,-7-2 0 0 0,-6-4 801 0 0,-38-9-1 0 0,53 17-672 0 0,-7-5 468 0 0,7 3-158 0 0,6 2 369 0 0,12 2-724 0 0,1 0-1 0 0,-1 1 0 0 0,0 1 1 0 0,0 1-1 0 0,0 0 0 0 0,0 1 0 0 0,-1 0 1 0 0,0 1-1 0 0,27 16 0 0 0,-23-11-73 0 0,-1 0-1 0 0,-1 2 1 0 0,0 0-1 0 0,0 0 1 0 0,-2 2-1 0 0,0 0 1 0 0,14 18-1 0 0,-22-24-6 0 0,0 0 1 0 0,-1 0-1 0 0,1 1 0 0 0,-2-1 0 0 0,0 1 1 0 0,0 1-1 0 0,0-1 0 0 0,-2 1 1 0 0,3 12-1 0 0,-4-18-30 0 0,0 1 0 0 0,-1 0 0 0 0,0 0 0 0 0,0 0 0 0 0,0 0 0 0 0,-1 0 0 0 0,0 0 0 0 0,0 0 0 0 0,-1-1 0 0 0,1 1 1 0 0,-1 0-1 0 0,0-1 0 0 0,-1 1 0 0 0,1-1 0 0 0,-1 0 0 0 0,0 0 0 0 0,-1 0 0 0 0,-4 5 0 0 0,4-5-168 0 0,-1 0 0 0 0,0 0 0 0 0,0-1 0 0 0,0 0 0 0 0,-1 0 0 0 0,1 0 0 0 0,-1-1 0 0 0,-10 5 0 0 0,12-6-401 0 0,0-1-1 0 0,0 0 1 0 0,0 0-1 0 0,0 0 1 0 0,-1-1-1 0 0,1 1 0 0 0,0-1 1 0 0,0 0-1 0 0,-6-1 1 0 0,9 1 409 0 0,1 0 0 0 0,0 0 0 0 0,-1 0 0 0 0,1 0 0 0 0,0 0 0 0 0,-1 0 1 0 0,1 0-1 0 0,0 0 0 0 0,-1 0 0 0 0,1-1 0 0 0,0 1 0 0 0,0 0 0 0 0,-1 0 1 0 0,1 0-1 0 0,0 0 0 0 0,0-1 0 0 0,-1 1 0 0 0,1 0 0 0 0,0 0 0 0 0,0-1 0 0 0,0 1 1 0 0,-1 0-1 0 0,1 0 0 0 0,0-1 0 0 0,0 1 0 0 0,0-1 0 0 0,-3-17-6914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8057 0 0,'0'0'13582'0'0,"3"0"-13140"0"0,-1 0-400 0 0,-1 0 0 0 0,1 0-1 0 0,-1 0 1 0 0,1 1 0 0 0,-1-1-1 0 0,0 1 1 0 0,1-1-1 0 0,-1 1 1 0 0,1-1 0 0 0,-1 1-1 0 0,0-1 1 0 0,1 1 0 0 0,-1 0-1 0 0,2 2 1 0 0,22 19 341 0 0,-2-2-119 0 0,-1-5-110 0 0,1-1 0 0 0,1-1 0 0 0,40 15 0 0 0,81 22-58 0 0,-53-19-105 0 0,-74-25-103 0 0,21 7-1126 0 0,-1 1 1 0 0,65 36 0 0 0,-102-49 968 0 0,12 9-2084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597 83 7977 0 0,'0'0'8677'0'0,"-12"-13"-7079"0"0,-40-40-137 0 0,51 51-1378 0 0,-1 1-1 0 0,0-1 1 0 0,0 1-1 0 0,0-1 1 0 0,0 1-1 0 0,0 0 1 0 0,-1 0 0 0 0,1 0-1 0 0,0 0 1 0 0,-1 0-1 0 0,1 0 1 0 0,0 1-1 0 0,-1-1 1 0 0,1 1-1 0 0,-1 0 1 0 0,1-1 0 0 0,-1 1-1 0 0,1 0 1 0 0,-1 1-1 0 0,1-1 1 0 0,0 0-1 0 0,-1 1 1 0 0,-2 0 0 0 0,1 0 21 0 0,-5 2 27 0 0,-1 0 0 0 0,1 0 0 0 0,-1 2 0 0 0,1-1 0 0 0,1 1 1 0 0,-1 0-1 0 0,1 0 0 0 0,-1 1 0 0 0,-11 12 0 0 0,-5 6 136 0 0,-31 38-1 0 0,17-15-84 0 0,2 2-1 0 0,3 2 0 0 0,-35 67 0 0 0,49-78-307 0 0,2 0 0 0 0,2 1 0 0 0,2 1 0 0 0,2 0 0 0 0,-10 56 0 0 0,14-23-844 0 0,7-67 612 0 0,1 1-1 0 0,1-1 1 0 0,-1 0 0 0 0,1 0 0 0 0,1 1 0 0 0,4 14 0 0 0,-5-21-81 0 0,0 1 1 0 0,0 0-1 0 0,1-1 1 0 0,-1 1-1 0 0,1-1 1 0 0,0 1-1 0 0,-1-1 1 0 0,1 0-1 0 0,4 3 1 0 0,-5-4-135 0 0,0 0 1 0 0,0 0-1 0 0,1 0 1 0 0,-1 0-1 0 0,0 0 0 0 0,1-1 1 0 0,-1 1-1 0 0,1-1 1 0 0,-1 1-1 0 0,1-1 0 0 0,-1 0 1 0 0,3 1-1 0 0,12-2-7645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1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8989 0 0,'0'0'11688'0'0,"0"10"-11031"0"0,-1 3-467 0 0,1 0-1 0 0,1 0 1 0 0,0 0-1 0 0,6 24 1 0 0,7 13 76 0 0,22 53 0 0 0,-24-76-910 0 0,1 0 0 0 0,2 0 0 0 0,23 32 1 0 0,-32-51-321 0 0,8 12-1061 0 0,-8-7-5657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3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6917 0 0,'0'0'15320'0'0,"0"2"-14717"0"0,1-1-581 0 0,-1-1-1 0 0,0 1 1 0 0,0 0-1 0 0,0-1 1 0 0,0 1-1 0 0,0-1 1 0 0,1 1-1 0 0,-1-1 1 0 0,0 1-1 0 0,0-1 1 0 0,1 1-1 0 0,-1-1 1 0 0,0 1-1 0 0,1-1 1 0 0,-1 0-1 0 0,0 1 1 0 0,1-1-1 0 0,-1 1 1 0 0,1-1-1 0 0,-1 0 1 0 0,1 0-1 0 0,-1 1 1 0 0,1-1-1 0 0,-1 0 1 0 0,1 0 0 0 0,-1 1-1 0 0,1-1 1 0 0,20 4 107 0 0,-14-3-32 0 0,39 6 25 0 0,1-3 0 0 0,-1-1 0 0 0,1-3 0 0 0,-1-1-1 0 0,70-12 1 0 0,-115 13-124 0 0,46-10-34 0 0,-44 9 15 0 0,0 0 0 0 0,0 0 0 0 0,-1 0-1 0 0,1 0 1 0 0,0-1 0 0 0,0 1 0 0 0,-1-1 0 0 0,1 0 0 0 0,-1 0 0 0 0,1 0 0 0 0,-1 0 0 0 0,3-3 0 0 0,-4 4-4 0 0,-1 0 0 0 0,1 0 0 0 0,-1-1 1 0 0,1 1-1 0 0,-1 0 0 0 0,1 0 1 0 0,-1 0-1 0 0,0-1 0 0 0,1 1 0 0 0,-1 0 1 0 0,0 0-1 0 0,0-1 0 0 0,0 1 0 0 0,0 0 1 0 0,0 0-1 0 0,-1-1 0 0 0,1 1 1 0 0,0 0-1 0 0,0 0 0 0 0,-1-1 0 0 0,1 1 1 0 0,-1 0-1 0 0,1 0 0 0 0,-1 0 1 0 0,1 0-1 0 0,-1-1 0 0 0,0 1 0 0 0,-1-1 1 0 0,-2-3-73 0 0,-1 0 0 0 0,1 0 1 0 0,-1 0-1 0 0,-6-3 1 0 0,8 5 51 0 0,-16-11-31 0 0,-1 1 0 0 0,0 1 0 0 0,-39-17 0 0 0,8 4 672 0 0,51 24-390 0 0,15 7-39 0 0,74 37 235 0 0,101 67 0 0 0,-181-104-387 0 0,8 5 15 0 0,-1 0 0 0 0,17 15 0 0 0,-29-23-28 0 0,-1 1-1 0 0,0-1 0 0 0,1 1 0 0 0,-1-1 1 0 0,-1 1-1 0 0,1 0 0 0 0,-1 0 0 0 0,1 0 1 0 0,-1 0-1 0 0,0 0 0 0 0,0 1 0 0 0,-1-1 1 0 0,0 1-1 0 0,2 8 0 0 0,-3-11-11 0 0,0 1-1 0 0,0 0 1 0 0,0-1-1 0 0,-1 1 1 0 0,1-1-1 0 0,-1 1 1 0 0,0-1-1 0 0,0 1 1 0 0,0-1-1 0 0,0 1 1 0 0,0-1-1 0 0,-1 0 1 0 0,1 1-1 0 0,0-1 1 0 0,-1 0-1 0 0,0 0 1 0 0,0 0-1 0 0,1 0 1 0 0,-1-1-1 0 0,0 1 1 0 0,-3 1-1 0 0,-5 4-142 0 0,-1 0 0 0 0,0-1 0 0 0,-13 6-1 0 0,18-9 45 0 0,-110 43-2097 0 0,38-22-2473 0 0,67-20 3568 0 0,-14 2-3538 0 0,-4-5-2061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71 428 3924 0 0,'0'0'10699'0'0,"0"-7"-9649"0"0,-1-3-519 0 0,-1-6-155 0 0,2-4 6241 0 0,22 33-5222 0 0,-16-10-1447 0 0,-5-2 55 0 0,0-1 0 0 0,0 0 0 0 0,0 1 0 0 0,0-1 0 0 0,0 1 0 0 0,-1-1 0 0 0,1 1 0 0 0,0 0 0 0 0,0-1 0 0 0,0 1 0 0 0,-1 0 0 0 0,1 0 0 0 0,0-1 0 0 0,0 2 0 0 0,-1-1 260 0 0,-2-7-111 0 0,-21-56-458 0 0,-20-93-1 0 0,30 103 176 0 0,-15-75 227 0 0,41 145-192 0 0,5 18 235 0 0,-1 1 1 0 0,-2 1-1 0 0,14 49 0 0 0,20 124 151 0 0,-29-117-286 0 0,21 135 15 0 0,-23-111-43 0 0,-12-223 222 0 0,-2 47-227 0 0,12-57 0 0 0,-11 93 32 0 0,0 1-1 0 0,1-1 1 0 0,1 2 0 0 0,2-1 0 0 0,19-36-1 0 0,-25 51-1 0 0,1 0-1 0 0,0 1 0 0 0,0 0 1 0 0,1 0-1 0 0,0 0 1 0 0,-1 0-1 0 0,2 1 0 0 0,-1 0 1 0 0,0 0-1 0 0,1 0 1 0 0,0 0-1 0 0,0 1 0 0 0,0 0 1 0 0,0 0-1 0 0,0 1 0 0 0,1 0 1 0 0,-1 0-1 0 0,1 0 1 0 0,-1 1-1 0 0,1 0 0 0 0,0 0 1 0 0,-1 1-1 0 0,1 0 1 0 0,0 0-1 0 0,0 1 0 0 0,-1-1 1 0 0,1 1-1 0 0,0 1 1 0 0,-1-1-1 0 0,10 4 0 0 0,-5 1 4 0 0,1 0 0 0 0,-1 0 0 0 0,-1 1 0 0 0,1 0 0 0 0,-1 1-1 0 0,0 0 1 0 0,-1 1 0 0 0,0 0 0 0 0,0 0 0 0 0,-1 1 0 0 0,-1 0 0 0 0,12 19-1 0 0,-11-14-17 0 0,0 0-1 0 0,-1 0 1 0 0,-1 0-1 0 0,-1 1 0 0 0,0 0 1 0 0,-1 0-1 0 0,-1 0 1 0 0,0 1-1 0 0,1 21 0 0 0,-5-14-1026 0 0,-3 31-1 0 0,2-37-666 0 0,1-14 548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10365 0 0,'0'0'12715'0'0,"13"2"-12350"0"0,2 1-250 0 0,26 7-1 0 0,-39-9-107 0 0,0 0 1 0 0,-1 0-1 0 0,1 0 0 0 0,0 0 1 0 0,-1 0-1 0 0,0 0 0 0 0,1 0 1 0 0,-1 0-1 0 0,1 1 0 0 0,-1-1 0 0 0,0 1 1 0 0,0-1-1 0 0,0 1 0 0 0,0-1 1 0 0,0 1-1 0 0,0-1 0 0 0,0 1 1 0 0,-1 0-1 0 0,1 0 0 0 0,0-1 0 0 0,-1 1 1 0 0,0 0-1 0 0,1 0 0 0 0,-1 2 1 0 0,2 3-1 0 0,7 44-106 0 0,-6-32-129 0 0,1 0 0 0 0,1 0 0 0 0,13 35-1 0 0,-16-49-81 0 0,1 0-1 0 0,-1 0 0 0 0,1-1 0 0 0,0 1 1 0 0,0-1-1 0 0,1 0 0 0 0,-1 0 0 0 0,1 0 1 0 0,0 0-1 0 0,0-1 0 0 0,0 1 0 0 0,0-1 1 0 0,1 0-1 0 0,-1-1 0 0 0,1 1 1 0 0,0-1-1 0 0,0 0 0 0 0,0 0 0 0 0,5 2 1 0 0,-3-3-1027 0 0,1 1 1 0 0,-1-1 0 0 0,0 0 0 0 0,0-1-1 0 0,11 0 1 0 0,16-2-3720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293 379 808 0 0,'0'0'2183'0'0,"10"-18"2663"0"0,31-60-2151 0 0,-33 63-2027 0 0,-1 1 1 0 0,-1-1 0 0 0,-1 0-1 0 0,0 0 1 0 0,-1-1 0 0 0,-1 1-1 0 0,0-1 1 0 0,-1 0 0 0 0,0-20-1 0 0,-2 31-461 0 0,0 0 0 0 0,0 1 0 0 0,0-1 0 0 0,-1 0 0 0 0,1 0 0 0 0,-1 1 0 0 0,0-1-1 0 0,-1 1 1 0 0,1-1 0 0 0,-1 1 0 0 0,0-1 0 0 0,0 1 0 0 0,-4-6 0 0 0,4 7-91 0 0,-1 0 0 0 0,0 0 0 0 0,0 0 0 0 0,0 1 0 0 0,0-1 0 0 0,0 1 0 0 0,0-1 0 0 0,-1 1 0 0 0,1 0 0 0 0,-1 0 0 0 0,0 1 0 0 0,1-1 0 0 0,-1 1 0 0 0,0 0 0 0 0,0 0 0 0 0,-4-1 0 0 0,-7 0-30 0 0,0 1 0 0 0,0 1 0 0 0,0 0 0 0 0,0 0 0 0 0,0 2-1 0 0,0 0 1 0 0,0 0 0 0 0,0 2 0 0 0,0 0 0 0 0,1 0 0 0 0,0 1-1 0 0,0 1 1 0 0,0 1 0 0 0,1 0 0 0 0,0 0 0 0 0,0 2-1 0 0,1-1 1 0 0,-13 12 0 0 0,23-18-81 0 0,-1 1-1 0 0,1-1 0 0 0,0 1 1 0 0,-1 0-1 0 0,1 0 0 0 0,0 0 1 0 0,1 0-1 0 0,-1 0 1 0 0,0 1-1 0 0,1-1 0 0 0,0 0 1 0 0,0 1-1 0 0,0-1 0 0 0,0 1 1 0 0,0-1-1 0 0,1 1 1 0 0,-1-1-1 0 0,1 1 0 0 0,0 0 1 0 0,0-1-1 0 0,1 5 0 0 0,0-4-4 0 0,1 0-1 0 0,-1 0 1 0 0,0 0-1 0 0,1 0 1 0 0,0 0-1 0 0,0-1 1 0 0,0 1-1 0 0,0-1 1 0 0,1 1-1 0 0,-1-1 1 0 0,1 0-1 0 0,0 0 1 0 0,0 0-1 0 0,0 0 1 0 0,0-1-1 0 0,0 1 1 0 0,1-1-1 0 0,4 3 1 0 0,5 1-6 0 0,1 0 0 0 0,-1-1 0 0 0,2 0 0 0 0,-1-1 0 0 0,28 5 0 0 0,78 2-40 0 0,-78-9 41 0 0,-25-1 13 0 0,-2 0 30 0 0,0 0 1 0 0,0 1 0 0 0,0 0-1 0 0,17 6 1 0 0,-29-7-30 0 0,1 0 1 0 0,-1 1-1 0 0,1-1 0 0 0,-1 1 0 0 0,0 0 1 0 0,0 0-1 0 0,0 0 0 0 0,0 0 0 0 0,0 0 1 0 0,-1 1-1 0 0,1-1 0 0 0,0 1 1 0 0,-1-1-1 0 0,0 1 0 0 0,0 0 0 0 0,0 0 1 0 0,0 0-1 0 0,0 1 0 0 0,-1-1 0 0 0,1 0 1 0 0,-1 1-1 0 0,2 5 0 0 0,-1 4 66 0 0,0-1-1 0 0,-1 1 1 0 0,0-1 0 0 0,-1 1-1 0 0,-1-1 1 0 0,-3 23-1 0 0,0-15 32 0 0,-1 0 0 0 0,-1 0-1 0 0,-10 25 1 0 0,9-29-96 0 0,-1 0 1 0 0,-18 27-1 0 0,23-39-83 0 0,0 1 0 0 0,0-1-1 0 0,-1 1 1 0 0,0-1 0 0 0,0 0-1 0 0,0 0 1 0 0,-1-1 0 0 0,1 1 0 0 0,-1-1-1 0 0,0 0 1 0 0,0 0 0 0 0,-9 3 0 0 0,13-6-34 0 0,0 1 1 0 0,-1-1 0 0 0,1 0 0 0 0,0 1 0 0 0,-1-1 0 0 0,1 0 0 0 0,-1 0 0 0 0,1 0 0 0 0,0 0 0 0 0,-1 0 0 0 0,1-1 0 0 0,0 1 0 0 0,-1 0 0 0 0,1-1 0 0 0,0 1 0 0 0,-1-1 0 0 0,1 1 0 0 0,0-1 0 0 0,0 0 0 0 0,-1 1-1 0 0,1-1 1 0 0,0 0 0 0 0,0 0 0 0 0,0 0 0 0 0,0 0 0 0 0,0 0 0 0 0,0 0 0 0 0,-1-2 0 0 0,0 0-720 0 0,0-1 0 0 0,0 0 0 0 0,0 0 0 0 0,1 0 1 0 0,-1 0-1 0 0,1 0 0 0 0,0 0 0 0 0,0 0 0 0 0,0-7 0 0 0,0-25-5270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12765 0 0,'0'0'9190'0'0,"15"-6"-8380"0"0,-3 1-677 0 0,0 0 0 0 0,0 1-1 0 0,17-4 1 0 0,-27 8-114 0 0,0 0 1 0 0,0 0-1 0 0,0 0 1 0 0,0 1-1 0 0,-1-1 0 0 0,1 0 1 0 0,0 1-1 0 0,0-1 0 0 0,-1 1 1 0 0,1-1-1 0 0,0 1 0 0 0,-1 0 1 0 0,1 0-1 0 0,-1 0 0 0 0,1 0 1 0 0,-1 0-1 0 0,1 0 0 0 0,-1 0 1 0 0,3 2-1 0 0,0 2 31 0 0,-1 0 1 0 0,1 0-1 0 0,-1 0 0 0 0,4 7 0 0 0,-3-4 8 0 0,8 13 35 0 0,-2 1 1 0 0,0 0-1 0 0,-2 1 1 0 0,0 0-1 0 0,5 27 1 0 0,15 125 54 0 0,-20-112-187 0 0,3 14-65 0 0,-11-77 103 0 0,0 1 0 0 0,0-1 1 0 0,0 0-1 0 0,0 1 0 0 0,0-1 1 0 0,0 1-1 0 0,0-1 0 0 0,0 0 1 0 0,0 1-1 0 0,0-1 0 0 0,0 0 1 0 0,1 1-1 0 0,-1-1 1 0 0,0 0-1 0 0,0 1 0 0 0,0-1 1 0 0,1 0-1 0 0,-1 1 0 0 0,0-1 1 0 0,0 0-1 0 0,0 1 0 0 0,1-1 1 0 0,-1 0-1 0 0,0 0 0 0 0,1 0 1 0 0,-1 1-1 0 0,0-1 1 0 0,1 0-1 0 0,-1 0 0 0 0,0 0 1 0 0,1 1-1 0 0,-1-1 0 0 0,0 0 1 0 0,1 0-1 0 0,-1 0 0 0 0,1 0 1 0 0,-1 0-1 0 0,0 0 0 0 0,1 0 1 0 0,-1 0-1 0 0,0 0 1 0 0,1 0-1 0 0,-1 0 0 0 0,1 0 1 0 0,-1 0-1 0 0,0 0 0 0 0,1-1 1 0 0,-1 1-1 0 0,0 0 0 0 0,1 0 1 0 0,-1 0-1 0 0,0 0 0 0 0,1-1 1 0 0,-1 1-1 0 0,1 0 0 0 0,15-18 40 0 0,57-98-28 0 0,-49 74 15 0 0,36-46 1 0 0,-57 83 1 0 0,0 1-1 0 0,1 0 1 0 0,0 0-1 0 0,0 0 1 0 0,0 1-1 0 0,0-1 1 0 0,1 1-1 0 0,0 0 1 0 0,9-5-1 0 0,-12 7-11 0 0,1 1 1 0 0,-1-1-1 0 0,1 0 0 0 0,-1 1 1 0 0,1-1-1 0 0,0 1 0 0 0,-1 0 1 0 0,1 0-1 0 0,-1 0 0 0 0,1 0 1 0 0,0 1-1 0 0,-1-1 0 0 0,1 0 0 0 0,-1 1 1 0 0,1 0-1 0 0,-1 0 0 0 0,0 0 1 0 0,1 0-1 0 0,-1 0 0 0 0,0 0 1 0 0,1 1-1 0 0,3 2 0 0 0,7 7 41 0 0,0 1 0 0 0,-1 1 0 0 0,0 0 0 0 0,-1 0 0 0 0,-1 1 0 0 0,0 0 0 0 0,-1 1 0 0 0,0 0 0 0 0,-1 1 0 0 0,7 18 0 0 0,4 22-682 0 0,22 92 1 0 0,-41-148 621 0 0,3 15-947 0 0,-1-1 0 0 0,0 0 0 0 0,0 20 0 0 0,-2-33 429 0 0,0 0 341 0 0,0-1 89 0 0,0 0 1 0 0,0 0 0 0 0,0 0-1 0 0,0 0 1 0 0,0 0 0 0 0,0 0-1 0 0,0 0 1 0 0,0 1 0 0 0,0-1-1 0 0,0 0 1 0 0,0 0 0 0 0,0 0 0 0 0,0 0-1 0 0,0 0 1 0 0,0 0 0 0 0,0 1-1 0 0,0-1 1 0 0,0 0 0 0 0,0 0-1 0 0,0 0 1 0 0,0 0 0 0 0,0 0-1 0 0,0 0 1 0 0,-3 2-2349 0 0,3-2 2349 0 0,0 0 0 0 0,0 0-1 0 0,0 0 1 0 0,0 0 0 0 0,-1-1-1 0 0,1 1 1 0 0,0 0 0 0 0,0 0-1 0 0,-11-6-5940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5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540 328 6021 0 0,'0'0'5681'0'0,"-1"-16"-4399"0"0,-2-57 336 0 0,1 62-1256 0 0,1 0 0 0 0,-2 1 0 0 0,1 0 0 0 0,-1 0 0 0 0,-1-1-1 0 0,0 2 1 0 0,0-1 0 0 0,-1 0 0 0 0,-9-13 0 0 0,9 15-153 0 0,-1-2 68 0 0,0 0-1 0 0,-1 1 0 0 0,0 0 0 0 0,-1 0 0 0 0,0 0 0 0 0,-16-13 1 0 0,18 18-145 0 0,-1-1 1 0 0,1 1 0 0 0,-1 0-1 0 0,0 1 1 0 0,0 0 0 0 0,0 0 0 0 0,-1 0-1 0 0,1 1 1 0 0,0 0 0 0 0,-1 1-1 0 0,-9-2 1 0 0,3 3-30 0 0,0 0 0 0 0,1 1 0 0 0,-1 0 0 0 0,1 1 0 0 0,-1 0 0 0 0,1 1 0 0 0,0 1 0 0 0,0 0 0 0 0,0 0 0 0 0,0 2 0 0 0,-15 8 1 0 0,15-7-43 0 0,1 1 1 0 0,0 0 0 0 0,1 1 0 0 0,-1 0 0 0 0,2 1 0 0 0,-1 0 0 0 0,2 1 0 0 0,-1 0 0 0 0,1 1 0 0 0,-11 19 0 0 0,16-24-46 0 0,1-1 1 0 0,0 1-1 0 0,0 0 0 0 0,0 0 0 0 0,1 1 0 0 0,0-1 0 0 0,1 0 0 0 0,0 1 1 0 0,0-1-1 0 0,0 1 0 0 0,1-1 0 0 0,0 1 0 0 0,2 12 0 0 0,-1-14-10 0 0,1 1 0 0 0,0-1 0 0 0,0 0-1 0 0,0 0 1 0 0,1 0 0 0 0,0-1 0 0 0,0 1-1 0 0,0 0 1 0 0,1-1 0 0 0,-1 0 0 0 0,1 0-1 0 0,1 0 1 0 0,-1 0 0 0 0,1-1 0 0 0,0 0-1 0 0,6 4 1 0 0,-2-1 4 0 0,1-2 0 0 0,0 0-1 0 0,0 0 1 0 0,1-1 0 0 0,0 0 0 0 0,-1-1-1 0 0,1 0 1 0 0,0 0 0 0 0,1-1 0 0 0,-1-1-1 0 0,20 0 1 0 0,-14-1 11 0 0,1-1 0 0 0,-1 0-1 0 0,1-2 1 0 0,-1 0 0 0 0,1-1-1 0 0,28-11 1 0 0,-32 10 0 0 0,-9 2 19 0 0,0 1 0 0 0,0 0 0 0 0,0 0 0 0 0,0 1 1 0 0,1-1-1 0 0,-1 1 0 0 0,8 0 0 0 0,-12 1-41 0 0,-1 0 0 0 0,1 0 0 0 0,0 1-1 0 0,0-1 1 0 0,-1 0 0 0 0,1 0 0 0 0,0 1 0 0 0,-1-1 0 0 0,1 0 0 0 0,0 1 0 0 0,-1-1 0 0 0,1 1 0 0 0,-1-1 0 0 0,1 1 0 0 0,-1-1 0 0 0,1 1 0 0 0,-1-1 0 0 0,1 1 0 0 0,0 1 0 0 0,8 15-17 0 0,-6-11 7 0 0,2 3-70 0 0,0-1 0 0 0,1 1 0 0 0,0-1 0 0 0,1 0 0 0 0,-1 0 0 0 0,1-1 0 0 0,15 12 0 0 0,-17-15-405 0 0,0-1 1 0 0,1 0-1 0 0,-1 0 0 0 0,1 0 0 0 0,-1 0 0 0 0,8 1 1 0 0,-9-3-619 0 0,0 0 1 0 0,0 0-1 0 0,1 0 1 0 0,-1-1 0 0 0,0 0-1 0 0,1 0 1 0 0,-1 0-1 0 0,0 0 1 0 0,7-2 0 0 0,0-2-7031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6657 0 0,'0'0'16826'0'0,"15"-3"-16460"0"0,-6 0-299 0 0,-3 1-35 0 0,-1 1 0 0 0,1 0-1 0 0,-1-1 1 0 0,1 2 0 0 0,10-1 0 0 0,-14 1-19 0 0,0 0 1 0 0,0 0 0 0 0,0 0 0 0 0,0 1 0 0 0,0-1 0 0 0,0 1 0 0 0,0 0 0 0 0,0-1 0 0 0,0 1 0 0 0,0 0-1 0 0,0 0 1 0 0,-1 0 0 0 0,1 1 0 0 0,0-1 0 0 0,-1 0 0 0 0,1 1 0 0 0,-1-1 0 0 0,1 1 0 0 0,-1-1 0 0 0,0 1 0 0 0,1-1-1 0 0,-1 1 1 0 0,1 3 0 0 0,15 29 242 0 0,-2 1 0 0 0,20 70 0 0 0,7 79 43 0 0,-27-113-258 0 0,3 10-218 0 0,-4 1 0 0 0,6 157 1 0 0,-17-218-444 0 0,-1-3-3554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4224 0 0,'0'0'6961'0'0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6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15 113 5489 0 0,'0'0'9636'0'0,"-2"-14"-8004"0"0,-9-44-15 0 0,11 55-1328 0 0,-1 0 1 0 0,1-1-1 0 0,0 1 1 0 0,0-1 0 0 0,0 1-1 0 0,1-4 1 0 0,-1 6-199 0 0,0 0-1 0 0,0 1 1 0 0,0-1 0 0 0,1 0-1 0 0,-1 1 1 0 0,0-1 0 0 0,1 0-1 0 0,-1 1 1 0 0,0-1 0 0 0,1 1-1 0 0,-1-1 1 0 0,0 0 0 0 0,1 1-1 0 0,-1-1 1 0 0,1 1 0 0 0,-1-1-1 0 0,1 1 1 0 0,1-1 0 0 0,-1 0-18 0 0,0 1 1 0 0,1 0-1 0 0,-1 0 0 0 0,1 0 1 0 0,-1 0-1 0 0,0 0 0 0 0,1 0 1 0 0,-1 0-1 0 0,0 0 1 0 0,1 1-1 0 0,-1-1 0 0 0,0 0 1 0 0,1 1-1 0 0,-1-1 1 0 0,0 1-1 0 0,1 0 0 0 0,-1-1 1 0 0,0 1-1 0 0,2 1 0 0 0,7 5 76 0 0,-1 1 0 0 0,0-1-1 0 0,0 2 1 0 0,-1-1-1 0 0,0 1 1 0 0,0 0-1 0 0,-1 1 1 0 0,7 11-1 0 0,-1 2 25 0 0,-1-1 0 0 0,15 44-1 0 0,-9-5-1 0 0,21 125 0 0 0,-28-121-568 0 0,33 110 0 0 0,-39-162 49 0 0,-2-5-236 0 0,0-1 0 0 0,-1 1 1 0 0,1 0-1 0 0,-2 0 0 0 0,1 0 1 0 0,-1 0-1 0 0,0 13 0 0 0,-1-20 207 0 0,0 1-1 0 0,0-1 0 0 0,0 0 1 0 0,-1 0-1 0 0,1 0 0 0 0,0 0 0 0 0,-1 0 1 0 0,1 0-1 0 0,0 0 0 0 0,-1 0 0 0 0,0-1 1 0 0,1 1-1 0 0,-1 0 0 0 0,1 0 0 0 0,-1 0 1 0 0,0 0-1 0 0,0-1 0 0 0,1 1 1 0 0,-1 0-1 0 0,0-1 0 0 0,0 1 0 0 0,0 0 1 0 0,0-1-1 0 0,0 1 0 0 0,0-1 0 0 0,0 1 1 0 0,0-1-1 0 0,0 0 0 0 0,0 0 0 0 0,-1 1 1 0 0,-16 0-6278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9 352 5260 0 0,'0'0'11266'0'0,"-2"-15"-9403"0"0,-5-49-329 0 0,7 61-1454 0 0,0 1-1 0 0,0-1 1 0 0,1 1 0 0 0,-1-1-1 0 0,0 1 1 0 0,1-1 0 0 0,0 1-1 0 0,-1 0 1 0 0,1-1-1 0 0,0 1 1 0 0,0 0 0 0 0,0 0-1 0 0,1 0 1 0 0,-1 0 0 0 0,0 0-1 0 0,1 0 1 0 0,-1 0-1 0 0,1 0 1 0 0,0 0 0 0 0,0 1-1 0 0,2-3 1 0 0,2-2 135 0 0,13-10 178 0 0,-1 0 0 0 0,2 1 0 0 0,34-20 0 0 0,71-28 317 0 0,-82 44-504 0 0,53-15 0 0 0,-78 28-94 0 0,0 2 1 0 0,1 1-1 0 0,-1 0 1 0 0,1 1-1 0 0,36 1 0 0 0,-53 1-89 0 0,1 1-1 0 0,-1-1 0 0 0,1 1 1 0 0,-1-1-1 0 0,1 1 0 0 0,-1 0 0 0 0,0-1 1 0 0,1 1-1 0 0,-1 1 0 0 0,0-1 1 0 0,0 0-1 0 0,1 0 0 0 0,-1 1 1 0 0,0-1-1 0 0,3 4 0 0 0,-3-2 9 0 0,1 0 0 0 0,-1 0-1 0 0,0 1 1 0 0,0-1-1 0 0,0 0 1 0 0,-1 1 0 0 0,1 0-1 0 0,-1-1 1 0 0,2 6-1 0 0,0 6 47 0 0,-1 1 0 0 0,0-1 0 0 0,-1 1 0 0 0,-1 16 0 0 0,0-22-57 0 0,6 188-1270 0 0,-6-179-887 0 0,0-45-13077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1 314 952 0 0,'0'0'15127'0'0,"13"-9"-14448"0"0,-2 0-568 0 0,-4 3-71 0 0,0 1 0 0 0,0 0 0 0 0,1 0 0 0 0,0 0 0 0 0,0 1 0 0 0,0 0 0 0 0,0 1 0 0 0,1 0 1 0 0,15-4-1 0 0,118-17 58 0 0,49-12-419 0 0,-176 33 262 0 0,0-2-1 0 0,0 0 1 0 0,0 0 0 0 0,-1-2 0 0 0,26-15 0 0 0,-35 19 74 0 0,-1 0 1 0 0,0-1-1 0 0,0 1 1 0 0,0-1 0 0 0,0 0-1 0 0,-1 0 1 0 0,1 0 0 0 0,-1-1-1 0 0,3-4 1 0 0,-5 6 18 0 0,1-1 1 0 0,-1 1-1 0 0,0-1 1 0 0,0 1-1 0 0,0-1 0 0 0,0 1 1 0 0,-1-1-1 0 0,1 1 1 0 0,-1-1-1 0 0,0 0 1 0 0,0 1-1 0 0,0-1 0 0 0,-1 1 1 0 0,-1-8-1 0 0,2 9 41 0 0,-1 0 0 0 0,0 0 0 0 0,0 1 0 0 0,0-1 0 0 0,0 0-1 0 0,0 0 1 0 0,0 0 0 0 0,0 1 0 0 0,-1-1 0 0 0,1 1 0 0 0,0-1-1 0 0,-1 1 1 0 0,1-1 0 0 0,-1 1 0 0 0,0 0 0 0 0,1 0 0 0 0,-1 0 0 0 0,0 0-1 0 0,0 0 1 0 0,0 0 0 0 0,0 0 0 0 0,0 1 0 0 0,-4-2 0 0 0,-3 1 344 0 0,0-1 0 0 0,-1 1 1 0 0,-16 1-1 0 0,22 0-364 0 0,-3 0 37 0 0,-1 1 0 0 0,0 1 0 0 0,1 0 0 0 0,-1 0-1 0 0,1 0 1 0 0,-1 1 0 0 0,1 0 0 0 0,0 0 0 0 0,0 1-1 0 0,0 0 1 0 0,1 0 0 0 0,-1 1 0 0 0,1-1 0 0 0,0 2 0 0 0,1-1-1 0 0,-1 0 1 0 0,-5 8 0 0 0,7-8-58 0 0,0 0-1 0 0,0 1 1 0 0,1 0 0 0 0,0-1-1 0 0,0 1 1 0 0,0 0-1 0 0,0 1 1 0 0,1-1 0 0 0,-2 8-1 0 0,4-10-27 0 0,-1 1-1 0 0,1-1 0 0 0,-1 1 1 0 0,1-1-1 0 0,0 0 0 0 0,1 1 1 0 0,-1-1-1 0 0,1 0 0 0 0,0 1 1 0 0,0-1-1 0 0,0 0 0 0 0,1 0 0 0 0,-1 0 1 0 0,4 7-1 0 0,1-3-42 0 0,-1 0 0 0 0,1 0-1 0 0,0 0 1 0 0,0-1 0 0 0,1 0-1 0 0,0 0 1 0 0,1-1 0 0 0,-1 0 0 0 0,1 0-1 0 0,0-1 1 0 0,1 0 0 0 0,-1 0-1 0 0,19 6 1 0 0,-12-5-533 0 0,1-2 0 0 0,0 0 1 0 0,0 0-1 0 0,1-2 0 0 0,-1 0 0 0 0,1-1 0 0 0,22-1 0 0 0,-33 0-94 0 0,0-1-1 0 0,0 0 1 0 0,0 0-1 0 0,0 0 1 0 0,7-3 0 0 0,16-11-5697 0 0,-4-2 131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5837 0 0,'0'0'18343'0'0,"4"14"-17998"0"0,-3-13-331 0 0,6 19 115 0 0,-1 1 0 0 0,0-1-1 0 0,4 39 1 0 0,-8-35-55 0 0,47 406 78 0 0,-41-383-909 0 0,-2 0-1 0 0,-1 55 0 0 0,-5-97 400 0 0,-1 0 0 0 0,1 0-1 0 0,-1 0 1 0 0,0 0-1 0 0,-3 9 1 0 0,-6 4-2693 0 0,9-17 2322 0 0,0 1-1 0 0,0-1 1 0 0,-1 0 0 0 0,1 1-1 0 0,0-1 1 0 0,-1 0-1 0 0,1 0 1 0 0,-3 1 0 0 0,-6 1-5489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7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4956 0 0,'0'0'14486'0'0,"0"-12"-12929"0"0,0 2-1289 0 0,1 1 0 0 0,0-1 0 0 0,2-13 0 0 0,-2 22-233 0 0,0-1 0 0 0,-1 1 1 0 0,1-1-1 0 0,0 1 0 0 0,0-1 1 0 0,0 1-1 0 0,0 0 0 0 0,0-1 1 0 0,0 1-1 0 0,0 0 0 0 0,0 0 1 0 0,1 0-1 0 0,-1 0 0 0 0,0 0 1 0 0,1 0-1 0 0,2-1 0 0 0,24-7 297 0 0,-19 6-238 0 0,70-14 98 0 0,89-9-1 0 0,-94 16-173 0 0,82-7 52 0 0,-155 17-47 0 0,0 0 1 0 0,0-1-1 0 0,0 1 0 0 0,-1 0 0 0 0,1 0 0 0 0,0 0 1 0 0,0 0-1 0 0,0 0 0 0 0,0 0 0 0 0,0 0 1 0 0,-1 0-1 0 0,1 1 0 0 0,0-1 0 0 0,0 0 0 0 0,1 1 1 0 0,-2 0-19 0 0,0 0 1 0 0,0 0 0 0 0,0 0 0 0 0,0 0 0 0 0,0 0-1 0 0,0 0 1 0 0,-1-1 0 0 0,1 1 0 0 0,0 0-1 0 0,0 0 1 0 0,-1 0 0 0 0,1 0 0 0 0,-1 0-1 0 0,0 1 1 0 0,-7 20 34 0 0,0 0 1 0 0,1 0-1 0 0,1 1 0 0 0,-5 46 0 0 0,10-62-42 0 0,1 0-1 0 0,0 0 1 0 0,1 0-1 0 0,0-1 0 0 0,0 1 1 0 0,0 0-1 0 0,1-1 1 0 0,0 1-1 0 0,4 10 0 0 0,-4-13 1 0 0,1 0 0 0 0,-1 0 0 0 0,1-1 0 0 0,0 1 0 0 0,0-1 0 0 0,0 1 0 0 0,0-1 0 0 0,0 0 0 0 0,1 0 0 0 0,0 0 0 0 0,-1-1 0 0 0,1 1 0 0 0,0-1 0 0 0,0 0 0 0 0,8 3 0 0 0,-4-3-23 0 0,0 1-1 0 0,0-2 1 0 0,0 1 0 0 0,0-1-1 0 0,0 0 1 0 0,0-1 0 0 0,0 0-1 0 0,0 0 1 0 0,0-1 0 0 0,0 0-1 0 0,0 0 1 0 0,0 0 0 0 0,-1-1-1 0 0,1-1 1 0 0,0 1 0 0 0,13-8-1 0 0,6-5-26 0 0,-1-1 0 0 0,0-1-1 0 0,27-24 1 0 0,17-11 189 0 0,-52 40-71 0 0,-10 6 78 0 0,0 0-1 0 0,0 1 1 0 0,0 0-1 0 0,1 1 0 0 0,15-6 1 0 0,-23 10-149 0 0,-1 0 0 0 0,1 0 1 0 0,0 0-1 0 0,-1 0 0 0 0,1 0 0 0 0,-1 0 1 0 0,1 1-1 0 0,-1-1 0 0 0,1 0 0 0 0,-1 0 1 0 0,1 0-1 0 0,-1 1 0 0 0,1-1 0 0 0,-1 0 1 0 0,0 1-1 0 0,1-1 0 0 0,-1 0 0 0 0,1 1 1 0 0,-1-1-1 0 0,0 0 0 0 0,1 1 0 0 0,-1-1 1 0 0,0 1-1 0 0,1-1 0 0 0,-1 1 0 0 0,0-1 0 0 0,0 1 1 0 0,0-1-1 0 0,1 1 0 0 0,-1-1 0 0 0,0 1 1 0 0,0-1-1 0 0,0 1 0 0 0,0-1 0 0 0,0 2 1 0 0,4 25-61 0 0,-4-19 16 0 0,2 10-389 0 0,2 9-459 0 0,9 40 0 0 0,-11-59-30 0 0,0 0-1 0 0,1 0 0 0 0,0 0 0 0 0,1-1 1 0 0,0 0-1 0 0,0 1 0 0 0,0-1 1 0 0,1-1-1 0 0,8 10 0 0 0,6-1-4342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334 672 1472 0 0,'0'0'8436'0'0,"6"-14"-4798"0"0,1-3-2932 0 0,4-7 771 0 0,13-42-1 0 0,-17 42-708 0 0,-2 0 0 0 0,0 0 1 0 0,-2-1-1 0 0,1-42 0 0 0,-4 63-670 0 0,0-1 0 0 0,0 0 0 0 0,-1 1 0 0 0,1-1 0 0 0,-1 0 1 0 0,0 1-1 0 0,-1-1 0 0 0,1 1 0 0 0,-1-1 0 0 0,0 1 0 0 0,-3-5 0 0 0,3 6-54 0 0,0 0 0 0 0,-1 0 1 0 0,1 0-1 0 0,-1 0 0 0 0,0 1 0 0 0,0-1 0 0 0,0 1 0 0 0,0 0 1 0 0,0-1-1 0 0,-1 2 0 0 0,1-1 0 0 0,-1 0 0 0 0,1 1 0 0 0,-5-2 0 0 0,-3 0-5 0 0,1 1 0 0 0,-1 0-1 0 0,0 1 1 0 0,0 0 0 0 0,0 0 0 0 0,1 1-1 0 0,-1 1 1 0 0,0 0 0 0 0,0 0-1 0 0,0 1 1 0 0,1 1 0 0 0,-1 0-1 0 0,1 0 1 0 0,0 1 0 0 0,-10 5-1 0 0,8-4-30 0 0,1 1 0 0 0,1 0 0 0 0,-1 1-1 0 0,1 0 1 0 0,1 1 0 0 0,-1 0 0 0 0,1 0 0 0 0,0 1-1 0 0,1 0 1 0 0,0 1 0 0 0,1-1 0 0 0,-13 23-1 0 0,15-22-1 0 0,1 1-1 0 0,0-1 0 0 0,0 1 1 0 0,1 0-1 0 0,1 1 0 0 0,0-1 1 0 0,0 0-1 0 0,1 1 0 0 0,0-1 1 0 0,1 1-1 0 0,1-1 0 0 0,0 1 0 0 0,0-1 1 0 0,4 16-1 0 0,-2-19-10 0 0,-1 0-1 0 0,1-1 1 0 0,0 1 0 0 0,0 0-1 0 0,1-1 1 0 0,0 0-1 0 0,0 0 1 0 0,1 0 0 0 0,0-1-1 0 0,0 1 1 0 0,1-1 0 0 0,0 0-1 0 0,0-1 1 0 0,0 1-1 0 0,0-1 1 0 0,1-1 0 0 0,0 1-1 0 0,0-1 1 0 0,0 0 0 0 0,13 5-1 0 0,-12-7-15 0 0,-1 1 0 0 0,1-1 0 0 0,0 0-1 0 0,0-1 1 0 0,0 1 0 0 0,0-2 0 0 0,0 1 0 0 0,0-1-1 0 0,0 0 1 0 0,0-1 0 0 0,0 0 0 0 0,0 0 0 0 0,0-1 0 0 0,0 0-1 0 0,0 0 1 0 0,-1-1 0 0 0,1 0 0 0 0,-1 0 0 0 0,0-1-1 0 0,0 0 1 0 0,0 0 0 0 0,0 0 0 0 0,-1-1 0 0 0,1 0-1 0 0,-1-1 1 0 0,9-10 0 0 0,-5 3 30 0 0,-1-1 0 0 0,0 0 0 0 0,-1 0 0 0 0,0-1 0 0 0,7-21 1 0 0,22-84 80 0 0,-21 64-50 0 0,69-188 210 0 0,-35 105 305 0 0,-40 110-259 0 0,-11 27-301 0 0,-4 4-51 0 0,-3 7-91 0 0,-3 5 123 0 0,1 0-1 0 0,1 1 1 0 0,0 0-1 0 0,0 1 1 0 0,2 0-1 0 0,0 0 1 0 0,1 1-1 0 0,1-1 1 0 0,-5 23-1 0 0,5-6-143 0 0,1 0-1 0 0,1 0 0 0 0,2 0 1 0 0,3 34-1 0 0,0-50-136 0 0,0 1 0 0 0,0-1 0 0 0,2 0 0 0 0,0 0 0 0 0,1 0 0 0 0,1 0 0 0 0,0-1 0 0 0,10 17 0 0 0,-11-23-376 0 0,1 0 0 0 0,1-1 0 0 0,-1 0 0 0 0,2 0-1 0 0,-1 0 1 0 0,1-1 0 0 0,0 0 0 0 0,1-1-1 0 0,0 0 1 0 0,0 0 0 0 0,0-1 0 0 0,1 0 0 0 0,16 7-1 0 0,-13-8-831 0 0,1 0 0 0 0,0 0 0 0 0,23 4 0 0 0,11-4-3107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8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227 361 404 0 0,'0'0'6271'0'0,"15"-10"-3580"0"0,45-33-775 0 0,-54 38-1490 0 0,0 1 0 0 0,-1-1 0 0 0,0 0-1 0 0,0-1 1 0 0,-1 1 0 0 0,1-1-1 0 0,-1 0 1 0 0,0 0 0 0 0,5-11 0 0 0,-5 6 58 0 0,-1 0 0 0 0,0 0 0 0 0,0 0 0 0 0,1-14 0 0 0,-2 14-164 0 0,-1 0 1 0 0,0 0-1 0 0,0 0 0 0 0,-2 0 0 0 0,-2-23 0 0 0,3 30-243 0 0,-1 1 0 0 0,0-1 0 0 0,-1 0-1 0 0,1 0 1 0 0,-1 1 0 0 0,1-1 0 0 0,-1 1-1 0 0,0-1 1 0 0,-1 1 0 0 0,1 0 0 0 0,0-1-1 0 0,-1 1 1 0 0,0 1 0 0 0,0-1 0 0 0,0 0 0 0 0,0 1-1 0 0,0-1 1 0 0,0 1 0 0 0,0 0 0 0 0,-6-2-1 0 0,1 0-11 0 0,0 1-1 0 0,0 1 0 0 0,-1-1 0 0 0,0 1 0 0 0,1 1 0 0 0,-1-1 1 0 0,0 2-1 0 0,0-1 0 0 0,1 1 0 0 0,-1 1 0 0 0,0-1 1 0 0,0 1-1 0 0,1 1 0 0 0,-1 0 0 0 0,0 0 0 0 0,1 1 1 0 0,0 0-1 0 0,-1 0 0 0 0,1 1 0 0 0,-11 7 0 0 0,9-6-23 0 0,1 2-1 0 0,-1 0 0 0 0,1 0 0 0 0,1 0 1 0 0,0 1-1 0 0,0 0 0 0 0,0 1 0 0 0,1 0 1 0 0,0 0-1 0 0,1 1 0 0 0,0-1 0 0 0,1 1 1 0 0,0 0-1 0 0,0 1 0 0 0,-4 15 0 0 0,6-13 3 0 0,0-1 0 0 0,1 1 0 0 0,1-1 0 0 0,0 1 0 0 0,0 0 0 0 0,2-1 0 0 0,-1 1 0 0 0,2 0 0 0 0,5 23 0 0 0,-3-20-10 0 0,1-1 0 0 0,1 0 1 0 0,1-1-1 0 0,0 1 1 0 0,1-1-1 0 0,0 0 1 0 0,11 13-1 0 0,3-1-2 0 0,1-1-1 0 0,2-1 0 0 0,0-1 0 0 0,1-2 0 0 0,1 0 0 0 0,54 30 1 0 0,-35-27-537 0 0,94 35 0 0 0,-115-50-212 0 0,-18-6 14 0 0,-7-1-399 0 0,-14-3-474 0 0,-108-21-10611 0 0,49 9 5096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8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288 384 3464 0 0,'0'0'7776'0'0,"-5"-14"-6396"0"0,-16-44 395 0 0,14 32 243 0 0,6 22-370 0 0,0 8 868 0 0,-86 272 1157 0 0,55-180-3363 0 0,25-75-290 0 0,4-8-9 0 0,-1-1 1 0 0,0 0-1 0 0,-1-1 1 0 0,0 1-1 0 0,-10 13 0 0 0,15-24-5 0 0,-1-1 0 0 0,1 1 0 0 0,-1 0-1 0 0,1-1 1 0 0,-1 1 0 0 0,1-1 0 0 0,-1 0 0 0 0,1 1-1 0 0,-1-1 1 0 0,0 1 0 0 0,1-1 0 0 0,-1 0-1 0 0,0 0 1 0 0,1 1 0 0 0,-1-1 0 0 0,0 0 0 0 0,1 0-1 0 0,-1 0 1 0 0,0 0 0 0 0,0 0 0 0 0,1 0 0 0 0,-1 0-1 0 0,0 0 1 0 0,0 0 0 0 0,1 0 0 0 0,-1 0-1 0 0,0 0 1 0 0,1 0 0 0 0,-1-1 0 0 0,0 1 0 0 0,1 0-1 0 0,-1 0 1 0 0,0-1 0 0 0,1 1 0 0 0,-1-1 0 0 0,0 1-1 0 0,1 0 1 0 0,-1-1 0 0 0,1 1 0 0 0,-1-1-1 0 0,0-1 1 0 0,-3-1 4 0 0,1-1 0 0 0,-1 0 0 0 0,1 0-1 0 0,-4-7 1 0 0,0-2-22 0 0,1-1 1 0 0,0 1-1 0 0,1-1 0 0 0,0 0 0 0 0,2 0 0 0 0,-1-1 0 0 0,2 1 0 0 0,0-1 0 0 0,1 0 1 0 0,0 1-1 0 0,1-1 0 0 0,2-15 0 0 0,1-2-12 0 0,2 1 0 0 0,2-1 0 0 0,0 1 0 0 0,18-44 0 0 0,-12 43-2 0 0,0 1 0 0 0,2 1 0 0 0,1 1 0 0 0,29-40 1 0 0,-36 56 6 0 0,1 0 0 0 0,1 1-1 0 0,0 1 1 0 0,0 0 0 0 0,1 0 0 0 0,1 1 0 0 0,0 1 0 0 0,0 0 0 0 0,1 1 0 0 0,-1 0 0 0 0,25-8 0 0 0,-27 12 6 0 0,0 1-1 0 0,0 0 1 0 0,0 1 0 0 0,1 1-1 0 0,-1 0 1 0 0,1 0 0 0 0,17 2-1 0 0,-24-1 9 0 0,-1 1 1 0 0,0 0-1 0 0,0 0 0 0 0,0 0 0 0 0,1 0 0 0 0,-1 1 0 0 0,0 0 0 0 0,0-1 0 0 0,-1 1 1 0 0,5 3-1 0 0,-6-3 4 0 0,1 0 1 0 0,-1 0 0 0 0,-1 0 0 0 0,1 0 0 0 0,0 0 0 0 0,0 1-1 0 0,-1-1 1 0 0,1 0 0 0 0,-1 1 0 0 0,0-1 0 0 0,0 1-1 0 0,0-1 1 0 0,0 1 0 0 0,0 0 0 0 0,0-1 0 0 0,-1 1-1 0 0,1 3 1 0 0,-1 5 14 0 0,0-1 0 0 0,0 1 0 0 0,-1-1 0 0 0,0 1 0 0 0,-1-1 0 0 0,0 1 0 0 0,-1-1 0 0 0,0 0 0 0 0,-1 0 0 0 0,0 0-1 0 0,-8 15 1 0 0,-8 8-4 0 0,-41 55-1 0 0,61-88-9 0 0,-87 100-12 0 0,15-19-1962 0 0,60-64-398 0 0,13-17 1536 0 0,0 0-1 0 0,1 0 1 0 0,-1 0 0 0 0,1 0 0 0 0,-1 0-1 0 0,1 0 1 0 0,-1 0 0 0 0,0-1 0 0 0,1 1 0 0 0,-1-1-1 0 0,1 1 1 0 0,1-2 0 0 0,18-12-4749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1840 0 0,'0'0'16496'0'0,"8"14"-15761"0"0,28 45-136 0 0,-31-52-491 0 0,0 0 1 0 0,0-1-1 0 0,1 0 0 0 0,-1 0 1 0 0,2 0-1 0 0,-1 0 1 0 0,1-1-1 0 0,-1 0 0 0 0,1-1 1 0 0,1 0-1 0 0,-1 0 0 0 0,1 0 1 0 0,-1-1-1 0 0,1 0 1 0 0,10 2-1 0 0,2-1 70 0 0,0 0-1 0 0,-1-2 1 0 0,1-1-1 0 0,32-1 1 0 0,-43 0-109 0 0,0-1-1 0 0,0 0 1 0 0,0 0-1 0 0,-1-1 1 0 0,1 0-1 0 0,-1-1 1 0 0,1 0 0 0 0,-1 0-1 0 0,0-1 1 0 0,11-6-1 0 0,-16 8-25 0 0,0 0-1 0 0,0 0 1 0 0,-1 0-1 0 0,1-1 1 0 0,-1 1-1 0 0,0-1 1 0 0,0 1-1 0 0,0-1 1 0 0,0 0-1 0 0,0 1 1 0 0,0-1-1 0 0,-1 0 1 0 0,1 0-1 0 0,-1-1 1 0 0,0 1-1 0 0,0 0 1 0 0,0 0 0 0 0,0-1-1 0 0,-1 1 1 0 0,1 0-1 0 0,-1-1 1 0 0,0 1-1 0 0,0 0 1 0 0,0-1-1 0 0,0 1 1 0 0,-1 0-1 0 0,1-1 1 0 0,-1 1-1 0 0,0 0 1 0 0,-2-6-1 0 0,0 3-20 0 0,0 0 0 0 0,0 0-1 0 0,-1 0 1 0 0,0 0 0 0 0,0 0 0 0 0,0 1-1 0 0,-1 0 1 0 0,0 0 0 0 0,0 0-1 0 0,0 0 1 0 0,0 1 0 0 0,-8-5 0 0 0,-5-3-54 0 0,-1 2 1 0 0,-31-15-1 0 0,24 14-607 0 0,0 1-1 0 0,0 1 1 0 0,-41-9-1 0 0,65 18 470 0 0,-12-1-1241 0 0,14 1 1189 0 0,0 0-1 0 0,-1 0 1 0 0,1 0-1 0 0,0 0 0 0 0,-1 0 1 0 0,1 0-1 0 0,0 0 0 0 0,0 0 1 0 0,-1 1-1 0 0,1-1 1 0 0,0 0-1 0 0,-1 0 0 0 0,1 0 1 0 0,0 0-1 0 0,-3 5-3784 0 0,3-5 3784 0 0,0 0 1 0 0,0 1-1 0 0,0-1 0 0 0,0 0 1 0 0,0 1-1 0 0,1 8-4579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4668 0 0,'0'0'7575'0'0,"14"0"-5495"0"0,45-2-44 0 0,-55 2-1822 0 0,0 0-1 0 0,1 1 1 0 0,-1-1 0 0 0,0 1-1 0 0,0 0 1 0 0,0 1 0 0 0,0-1-1 0 0,0 1 1 0 0,0-1 0 0 0,0 1-1 0 0,0 0 1 0 0,-1 1 0 0 0,1-1-1 0 0,-1 1 1 0 0,1-1 0 0 0,-1 1 0 0 0,0 0-1 0 0,0 0 1 0 0,4 6 0 0 0,-1 1 118 0 0,0 1 0 0 0,0-1 0 0 0,-1 1 1 0 0,8 22-1 0 0,88 336 405 0 0,-93-323-781 0 0,-20-61 367 0 0,-56-96-189 0 0,58 91-105 0 0,1 0 0 0 0,0-1 0 0 0,-10-42 0 0 0,11 17-21 0 0,2-1 0 0 0,2 0 0 0 0,3 0 0 0 0,4-56 0 0 0,-1 63 22 0 0,3 1 0 0 0,1 0 0 0 0,17-61 0 0 0,-21 94 0 0 0,0 1 0 0 0,0 0 0 0 0,0 0-1 0 0,1 0 1 0 0,-1 0 0 0 0,1 0 0 0 0,0 1 0 0 0,6-7-1 0 0,-8 10-23 0 0,0 0-1 0 0,0 0 0 0 0,0 0 1 0 0,1 0-1 0 0,-1 0 0 0 0,0 0 1 0 0,1 0-1 0 0,-1 0 0 0 0,1 1 0 0 0,-1-1 1 0 0,1 0-1 0 0,-1 1 0 0 0,1 0 1 0 0,0-1-1 0 0,-1 1 0 0 0,1 0 1 0 0,-1 0-1 0 0,1 0 0 0 0,0 0 1 0 0,-1 0-1 0 0,1 0 0 0 0,0 0 0 0 0,-1 0 1 0 0,1 1-1 0 0,-1-1 0 0 0,1 1 1 0 0,-1-1-1 0 0,1 1 0 0 0,-1-1 1 0 0,1 1-1 0 0,1 1 0 0 0,1 1 2 0 0,0 0-1 0 0,0 0 1 0 0,-1 1-1 0 0,1-1 0 0 0,-1 1 1 0 0,0 0-1 0 0,0 0 1 0 0,0 0-1 0 0,0 0 1 0 0,-1 1-1 0 0,0-1 1 0 0,0 1-1 0 0,0-1 1 0 0,2 7-1 0 0,1 7-20 0 0,-1 0-1 0 0,3 26 1 0 0,-3-12-526 0 0,-2 0 0 0 0,-1 0-1 0 0,-1 0 1 0 0,-5 34 0 0 0,-4-31-1624 0 0,1-13-2170 0 0,3-13-1463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0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7525 0 0,'0'0'9159'0'0,"14"-11"-7549"0"0,47-30-220 0 0,-59 39-1313 0 0,0 1-1 0 0,0 0 0 0 0,0 0 1 0 0,0 0-1 0 0,0 0 0 0 0,1 0 0 0 0,-1 1 1 0 0,0-1-1 0 0,1 0 0 0 0,-1 1 0 0 0,1 0 1 0 0,-1 0-1 0 0,0 0 0 0 0,1 0 1 0 0,-1 0-1 0 0,1 0 0 0 0,-1 0 0 0 0,0 1 1 0 0,1 0-1 0 0,-1-1 0 0 0,0 1 1 0 0,1 0-1 0 0,-1 0 0 0 0,3 2 0 0 0,0 0 51 0 0,-1 0 1 0 0,0 1-1 0 0,0 0 0 0 0,0 0 0 0 0,-1 0 0 0 0,1 0 0 0 0,4 8 0 0 0,1 3 57 0 0,-1 0 0 0 0,0 1 1 0 0,-1-1-1 0 0,6 22 0 0 0,14 70 201 0 0,-1-4-296 0 0,-21-86-82 0 0,1 0 1 0 0,1-1 0 0 0,18 30 0 0 0,-24-44-8 0 0,0 0 1 0 0,0-1 0 0 0,0 1 0 0 0,0-1 0 0 0,0 1 0 0 0,1-1 0 0 0,-1 1 0 0 0,0-1 0 0 0,1 0-1 0 0,-1 0 1 0 0,1 0 0 0 0,0 0 0 0 0,-1 0 0 0 0,1 0 0 0 0,0 0 0 0 0,0 0 0 0 0,0-1-1 0 0,-1 1 1 0 0,4 0 0 0 0,-3-1 5 0 0,-1 0 0 0 0,1-1-1 0 0,-1 1 1 0 0,1 0 0 0 0,-1-1-1 0 0,1 1 1 0 0,0-1 0 0 0,-1 1-1 0 0,1-1 1 0 0,-1 0 0 0 0,0 1-1 0 0,1-1 1 0 0,-1 0 0 0 0,0 0-1 0 0,1 0 1 0 0,-1 0 0 0 0,0 0-1 0 0,0-1 1 0 0,0 1 0 0 0,0 0 0 0 0,0 0-1 0 0,0-1 1 0 0,1-1 0 0 0,5-9 11 0 0,0-1 0 0 0,-1 0 0 0 0,-1 0 0 0 0,0 0 0 0 0,5-23 1 0 0,7-70-4 0 0,-12 67 487 0 0,11-42-1 0 0,-16 80-494 0 0,0 1 0 0 0,0 0-1 0 0,0 0 1 0 0,0-1 0 0 0,0 1 0 0 0,0 0-1 0 0,0 0 1 0 0,0-1 0 0 0,0 1 0 0 0,1 0-1 0 0,-1 0 1 0 0,0 0 0 0 0,0-1-1 0 0,0 1 1 0 0,0 0 0 0 0,0 0 0 0 0,0-1-1 0 0,1 1 1 0 0,-1 0 0 0 0,0 0-1 0 0,0 0 1 0 0,0 0 0 0 0,0-1 0 0 0,1 1-1 0 0,-1 0 1 0 0,0 0 0 0 0,0 0-1 0 0,1 0 1 0 0,-1 0 0 0 0,0 0 0 0 0,5 6 8 0 0,3 21-114 0 0,-6-20 137 0 0,16 61-28 0 0,15 46-383 0 0,-28-101-3 0 0,0 0 1 0 0,1-1-1 0 0,1 0 1 0 0,0 0 0 0 0,0-1-1 0 0,15 17 1 0 0,-19-25-22 0 0,-1 0 0 0 0,1 0 0 0 0,1 0 0 0 0,-1-1 0 0 0,0 1 0 0 0,0-1 0 0 0,7 3 0 0 0,-7-4-454 0 0,-1 0 1 0 0,1 0-1 0 0,0 0 1 0 0,-1-1-1 0 0,1 1 1 0 0,0-1-1 0 0,4 1 0 0 0,2-1-4297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1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5428 0 0,'0'0'17622'0'0,"7"17"-17231"0"0,22 59-132 0 0,-26-67-216 0 0,-1 1 0 0 0,0 0 0 0 0,0 0 0 0 0,-1 0 0 0 0,0 15 0 0 0,0-5 15 0 0,1 12-37 0 0,2-1 1 0 0,0 1-1 0 0,16 49 1 0 0,-16-67-58 0 0,1-1 0 0 0,1 0 0 0 0,0 0 0 0 0,1 0 0 0 0,0-1 1 0 0,1 0-1 0 0,0 0 0 0 0,1-1 0 0 0,1 0 0 0 0,15 14 0 0 0,-11-14-144 0 0,0 0-1 0 0,1-1 1 0 0,1-1-1 0 0,-1 0 1 0 0,1-1-1 0 0,1-1 1 0 0,-1 0-1 0 0,30 7 0 0 0,-17-8-214 0 0,0 0 0 0 0,0-2 0 0 0,1-2 0 0 0,43 0 0 0 0,-63-2 358 0 0,1-1 0 0 0,0 0 0 0 0,0-1 0 0 0,-1 0 0 0 0,1-1 0 0 0,-1 0 0 0 0,1 0 0 0 0,-1-1 0 0 0,15-9 0 0 0,-19 10 61 0 0,-1 0 0 0 0,-1-1 0 0 0,1 0-1 0 0,0 1 1 0 0,-1-2 0 0 0,0 1 0 0 0,0 0 0 0 0,0-1 0 0 0,-1 0-1 0 0,1 0 1 0 0,-1 0 0 0 0,0 0 0 0 0,-1-1 0 0 0,1 1 0 0 0,-1-1-1 0 0,0 1 1 0 0,-1-1 0 0 0,3-11 0 0 0,-3 5 83 0 0,0 0 1 0 0,-1 0-1 0 0,0 1 0 0 0,-1-1 1 0 0,0 0-1 0 0,-1 0 1 0 0,0 0-1 0 0,-1 1 0 0 0,0-1 1 0 0,-1 1-1 0 0,0 0 0 0 0,-1 0 1 0 0,0 0-1 0 0,0 1 1 0 0,-1 0-1 0 0,-1 0 0 0 0,0 0 1 0 0,0 1-1 0 0,-1 0 1 0 0,0 0-1 0 0,-1 1 0 0 0,0 0 1 0 0,0 1-1 0 0,-1 0 1 0 0,1 0-1 0 0,-2 1 0 0 0,1 0 1 0 0,-1 0-1 0 0,-18-5 0 0 0,11 5 37 0 0,0 1 0 0 0,-1 0 0 0 0,0 2 0 0 0,1 0 0 0 0,-1 1-1 0 0,0 1 1 0 0,0 1 0 0 0,-1 1 0 0 0,-27 4 0 0 0,40-3-91 0 0,-1-1 0 0 0,0 2 0 0 0,1-1 0 0 0,-1 1 0 0 0,1 1 0 0 0,0-1 0 0 0,0 1 0 0 0,0 1 0 0 0,0-1 0 0 0,-8 8 0 0 0,11-8-43 0 0,0 1-1 0 0,0-1 1 0 0,0 1-1 0 0,0 0 1 0 0,1 0-1 0 0,-1 0 0 0 0,2 0 1 0 0,-1 0-1 0 0,0 1 1 0 0,1 0-1 0 0,0-1 1 0 0,0 1-1 0 0,1 0 1 0 0,-2 7-1 0 0,2 1-6 0 0,1 0 0 0 0,0 0 0 0 0,1 0 0 0 0,0 0 0 0 0,1 0 0 0 0,1 0 0 0 0,0-1 0 0 0,1 1 0 0 0,1-1 0 0 0,0 0 0 0 0,0 0 0 0 0,11 17 0 0 0,-6-12-56 0 0,2 0 0 0 0,0-1 0 0 0,1-1-1 0 0,0 0 1 0 0,1 0 0 0 0,1-1 0 0 0,28 21-1 0 0,-32-28-143 0 0,0-1 0 0 0,0 0 0 0 0,1 0 0 0 0,0-1 0 0 0,0-1-1 0 0,21 7 1 0 0,-28-10-156 0 0,1-1-1 0 0,-1 0 1 0 0,1 0-1 0 0,-1-1 1 0 0,1 1-1 0 0,0-1 1 0 0,-1-1-1 0 0,1 1 1 0 0,-1-1-1 0 0,1 0 1 0 0,-1 0 0 0 0,1 0-1 0 0,-1-1 1 0 0,0 0-1 0 0,0 0 1 0 0,0 0-1 0 0,0-1 1 0 0,6-3-1 0 0,-6 3-775 0 0,0-1 0 0 0,0 0 0 0 0,0 0 0 0 0,-1 0 0 0 0,1 0 0 0 0,3-6 1 0 0,11-21-4742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10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66 6461 0 0,'0'0'11809'0'0,"-1"-12"-9983"0"0,-5-36-407 0 0,6 42-77 0 0,3 8-1051 0 0,3 8-222 0 0,8 19 109 0 0,-2 1-1 0 0,-2-1 1 0 0,0 2 0 0 0,9 58 0 0 0,4 128-543 0 0,-19-146-991 0 0,4-1 0 0 0,19 83-1 0 0,-25-142 414 0 0,1 0 1 0 0,1 0-1 0 0,0 0 0 0 0,1 0 0 0 0,7 13 0 0 0,-3-13-3767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1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7353 0 0,'0'0'10800'0'0,"15"-3"-10173"0"0,4-2-339 0 0,28-2 0 0 0,-45 7-246 0 0,1 0 0 0 0,0 0 0 0 0,-1 0-1 0 0,1 1 1 0 0,0-1 0 0 0,-1 1-1 0 0,1 0 1 0 0,-1 0 0 0 0,1 0-1 0 0,-1 0 1 0 0,1 0 0 0 0,-1 0 0 0 0,0 0-1 0 0,1 1 1 0 0,-1 0 0 0 0,0-1-1 0 0,0 1 1 0 0,0 0 0 0 0,2 3-1 0 0,2 0 94 0 0,1 2-43 0 0,0 1 1 0 0,0 0 0 0 0,-1 0 0 0 0,0 0-1 0 0,-1 1 1 0 0,0 0 0 0 0,0 0 0 0 0,-1 0-1 0 0,0 1 1 0 0,0-1 0 0 0,-1 1 0 0 0,-1 0-1 0 0,0 0 1 0 0,0 0 0 0 0,0 0 0 0 0,-2 0-1 0 0,1 17 1 0 0,-4-54 333 0 0,3 13-437 0 0,1-1 0 0 0,0 1 1 0 0,1-1-1 0 0,1 1 0 0 0,0 0 0 0 0,1 0 0 0 0,1 0 0 0 0,0 1 1 0 0,1-1-1 0 0,0 1 0 0 0,14-21 0 0 0,-18 31 25 0 0,0 0 0 0 0,1 0 0 0 0,-1 0-1 0 0,1 0 1 0 0,0 0 0 0 0,0 1 0 0 0,0-1 0 0 0,0 1 0 0 0,1 0 0 0 0,-1 0-1 0 0,1 0 1 0 0,-1 0 0 0 0,6-1 0 0 0,-6 2-4 0 0,-1 0 0 0 0,1 0 0 0 0,0 1 0 0 0,0 0 0 0 0,0-1 0 0 0,0 1 0 0 0,0 0 0 0 0,0 1 0 0 0,0-1 0 0 0,0 0 0 0 0,0 1 0 0 0,0 0 0 0 0,0-1 0 0 0,0 1 0 0 0,-1 0 0 0 0,1 1 0 0 0,0-1 0 0 0,3 3 0 0 0,19 13-1033 0 0,22 20 0 0 0,10 9-1119 0 0,-52-43 1199 0 0,0-1 1 0 0,1 1-1 0 0,-1-1 1 0 0,0 0 0 0 0,1 0-1 0 0,-1 0 1 0 0,7 0-1 0 0,5 1-3914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1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25 149 784 0 0,'0'0'12180'0'0,"-4"-12"-10165"0"0,-12-41-234 0 0,15 50-1512 0 0,0-1 0 0 0,0 0 0 0 0,0 0 0 0 0,1 0 0 0 0,0 0 0 0 0,0 0 0 0 0,0 0 0 0 0,1-6 0 0 0,-1 8-174 0 0,0 0 1 0 0,1 1-1 0 0,0-1 0 0 0,-1 0 1 0 0,1 0-1 0 0,0 1 0 0 0,0-1 1 0 0,0 1-1 0 0,0-1 0 0 0,0 1 1 0 0,0-1-1 0 0,0 1 0 0 0,0 0 1 0 0,2-2-1 0 0,1 1-30 0 0,0 0 0 0 0,0-1 1 0 0,0 2-1 0 0,0-1 0 0 0,0 0 0 0 0,1 1 1 0 0,-1 0-1 0 0,0 0 0 0 0,1 0 1 0 0,-1 1-1 0 0,1-1 0 0 0,4 1 0 0 0,37 0 18 0 0,0 1 0 0 0,79 13 1 0 0,90 31-36 0 0,-214-45-47 0 0,101 28 428 0 0,-84-22-307 0 0,1 1 0 0 0,-2 0-1 0 0,24 14 1 0 0,-38-19-108 0 0,0 0 1 0 0,0 0-1 0 0,0 1 1 0 0,0-1-1 0 0,0 1 0 0 0,-1-1 1 0 0,1 1-1 0 0,-1 0 1 0 0,1 0-1 0 0,2 5 0 0 0,-5-7-11 0 0,1 1-1 0 0,0-1 0 0 0,-1 1 0 0 0,1 0 1 0 0,-1-1-1 0 0,0 1 0 0 0,0 0 0 0 0,1-1 0 0 0,-1 1 1 0 0,0 0-1 0 0,0 0 0 0 0,-1-1 0 0 0,1 1 1 0 0,0 0-1 0 0,-1-1 0 0 0,1 1 0 0 0,-1 0 1 0 0,1-1-1 0 0,-1 1 0 0 0,0-1 0 0 0,1 1 0 0 0,-1-1 1 0 0,0 1-1 0 0,-1 1 0 0 0,-7 7 68 0 0,0 0 0 0 0,0-1 1 0 0,-1 0-1 0 0,0-1 0 0 0,-15 9 0 0 0,-11 11 214 0 0,33-26-255 0 0,-11 10 145 0 0,0 1 0 0 0,-15 16 0 0 0,26-25-169 0 0,0 0 0 0 0,0-1 0 0 0,0 1-1 0 0,0 1 1 0 0,1-1 0 0 0,0 0 0 0 0,0 0 0 0 0,0 1 0 0 0,1 0 0 0 0,-1-1 0 0 0,1 1-1 0 0,0 0 1 0 0,-1 9 0 0 0,2-14-9 0 0,0 1 0 0 0,0-1 0 0 0,0 1 0 0 0,0-1 0 0 0,1 1 0 0 0,-1-1 0 0 0,0 1 0 0 0,0-1 0 0 0,0 1 0 0 0,0-1 0 0 0,1 1 0 0 0,-1-1 0 0 0,0 1 0 0 0,0-1 0 0 0,1 0 0 0 0,-1 1 0 0 0,0-1 0 0 0,1 1 0 0 0,-1-1 0 0 0,0 0 0 0 0,1 1 0 0 0,-1-1 0 0 0,1 0 0 0 0,-1 0 0 0 0,1 1 0 0 0,0-1 0 0 0,16 3-67 0 0,-11-4 28 0 0,0 0 0 0 0,0 0 0 0 0,11-3 0 0 0,2-4-124 0 0,0 0 1 0 0,-1-1-1 0 0,0-1 1 0 0,0 0-1 0 0,22-19 0 0 0,-15 9-138 0 0,-1-1 0 0 0,37-43 0 0 0,-46 47 269 0 0,-1-1 0 0 0,-1-1-1 0 0,-1 0 1 0 0,0 0 0 0 0,-2-1 0 0 0,0-1 0 0 0,14-42 0 0 0,-24 62 62 0 0,0 0 1 0 0,1 0-1 0 0,-1 0 1 0 0,0 0 0 0 0,1-1-1 0 0,-1 1 1 0 0,0 0 0 0 0,0 0-1 0 0,0 0 1 0 0,0-1-1 0 0,0 1 1 0 0,0 0 0 0 0,0 0-1 0 0,-1-1 1 0 0,1 1-1 0 0,0 0 1 0 0,-1 0 0 0 0,1 0-1 0 0,-1 0 1 0 0,1 0-1 0 0,-2-2 1 0 0,0 1 2 0 0,1 1-1 0 0,-1 0 0 0 0,0 1 1 0 0,0-1-1 0 0,1 0 1 0 0,-1 0-1 0 0,0 1 1 0 0,0-1-1 0 0,0 1 0 0 0,0 0 1 0 0,0-1-1 0 0,0 1 1 0 0,-2 0-1 0 0,0 0-5 0 0,0-1 0 0 0,0 1 1 0 0,-1 0-1 0 0,1 0 0 0 0,0 1 0 0 0,0-1 1 0 0,0 1-1 0 0,0 0 0 0 0,0 0 0 0 0,0 0 0 0 0,0 1 1 0 0,0-1-1 0 0,0 1 0 0 0,1 0 0 0 0,-1 0 0 0 0,1 0 1 0 0,-1 1-1 0 0,1-1 0 0 0,0 1 0 0 0,0 0 0 0 0,0 0 1 0 0,0 0-1 0 0,0 0 0 0 0,1 1 0 0 0,-1-1 1 0 0,1 0-1 0 0,0 1 0 0 0,0 0 0 0 0,1 0 0 0 0,-1-1 1 0 0,-2 9-1 0 0,3-4-13 0 0,0 0-1 0 0,0 0 1 0 0,1 0 0 0 0,0 0-1 0 0,1 1 1 0 0,-1-1 0 0 0,2 0 0 0 0,-1 0-1 0 0,1 0 1 0 0,0 0 0 0 0,1 0-1 0 0,-1-1 1 0 0,2 1 0 0 0,-1-1 0 0 0,1 0-1 0 0,8 13 1 0 0,-8-15-3 0 0,0 0-1 0 0,-1 0 1 0 0,1-1-1 0 0,1 1 1 0 0,-1-1 0 0 0,1 0-1 0 0,0 0 1 0 0,0 0 0 0 0,0 0-1 0 0,0-1 1 0 0,1 0-1 0 0,-1 0 1 0 0,1-1 0 0 0,0 0-1 0 0,-1 0 1 0 0,1 0-1 0 0,0 0 1 0 0,0-1 0 0 0,1 0-1 0 0,-1 0 1 0 0,0-1 0 0 0,10 0-1 0 0,-8-1 5 0 0,1-1-1 0 0,-1 0 0 0 0,-1-1 1 0 0,1 1-1 0 0,0-2 1 0 0,0 1-1 0 0,-1-1 0 0 0,0 0 1 0 0,0 0-1 0 0,0-1 1 0 0,0 0-1 0 0,10-11 0 0 0,5-6 31 0 0,-2-1-1 0 0,20-28 1 0 0,-25 31-40 0 0,5-8 5 0 0,-14 18 130 0 0,1 1 1 0 0,0-1-1 0 0,0 2 0 0 0,16-15 0 0 0,-22 22-127 0 0,-1 1 1 0 0,0 0-1 0 0,0 0 0 0 0,0 0 0 0 0,0 0 1 0 0,1 0-1 0 0,-1 0 0 0 0,0-1 1 0 0,0 1-1 0 0,0 0 0 0 0,1 0 1 0 0,-1 0-1 0 0,0 0 0 0 0,0 0 1 0 0,0 0-1 0 0,1 0 0 0 0,-1 0 1 0 0,0 0-1 0 0,0 0 0 0 0,0 0 1 0 0,1 0-1 0 0,-1 0 0 0 0,0 0 1 0 0,0 0-1 0 0,0 0 0 0 0,1 0 0 0 0,-1 1 1 0 0,0-1-1 0 0,0 0 0 0 0,0 0 1 0 0,1 0-1 0 0,-1 0 0 0 0,0 0 1 0 0,0 0-1 0 0,0 0 0 0 0,0 1 1 0 0,0-1-1 0 0,1 0 0 0 0,-1 0 1 0 0,0 0-1 0 0,0 0 0 0 0,0 1 1 0 0,0-1-1 0 0,4 10 27 0 0,-3-7-16 0 0,16 44 216 0 0,23 58 99 0 0,-31-84-262 0 0,2-1-1 0 0,24 37 0 0 0,-24-41-63 0 0,1-1 0 0 0,0 0-1 0 0,1-1 1 0 0,25 20 0 0 0,-32-29-30 0 0,0-1-1 0 0,1 0 1 0 0,-1 0-1 0 0,1 0 1 0 0,0-1 0 0 0,0 0-1 0 0,0 0 1 0 0,0 0 0 0 0,1-1-1 0 0,-1-1 1 0 0,1 1-1 0 0,-1-1 1 0 0,1 0 0 0 0,11-1-1 0 0,-15 0-14 0 0,0-1 0 0 0,0 0 0 0 0,-1 1 0 0 0,1-2 0 0 0,-1 1-1 0 0,1 0 1 0 0,-1-1 0 0 0,0 0 0 0 0,1 1 0 0 0,-1-1 0 0 0,0-1 0 0 0,0 1-1 0 0,0 0 1 0 0,0-1 0 0 0,3-3 0 0 0,4-6-249 0 0,-1 0-1 0 0,13-19 1 0 0,-10 13-93 0 0,7-10-397 0 0,37-58-4230 0 0,-54 82 4068 0 0,2-4-1196 0 0,-3 1-3654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11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13449 0 0,'0'0'9393'0'0,"6"-2"-9388"0"0,-2 1-62 0 0,0 0 1 0 0,0 0-1 0 0,0 0 0 0 0,0 0 1 0 0,0 0-1 0 0,0 1 1 0 0,0 0-1 0 0,0 0 1 0 0,0 0-1 0 0,0 0 1 0 0,0 1-1 0 0,7 1 0 0 0,-11-2-53 0 0,1 0 1 0 0,-1 0-1 0 0,1 0 0 0 0,-1 1 0 0 0,1-1 0 0 0,-1 0 0 0 0,1 0 0 0 0,-1 0 0 0 0,0 0 0 0 0,1 1 0 0 0,-1-1 0 0 0,1 0 0 0 0,-1 1 1 0 0,0-1-1 0 0,1 0 0 0 0,-1 1 0 0 0,0-1 0 0 0,1 0 0 0 0,-1 1 0 0 0,0-1 0 0 0,1 0 0 0 0,-1 1 0 0 0,0-1 0 0 0,1 2 0 0 0,-2-2-110 0 0,1 0 0 0 0,0 1-1 0 0,0-1 1 0 0,-1 1-1 0 0,1-1 1 0 0,0 0-1 0 0,-1 1 1 0 0,1-1-1 0 0,0 0 1 0 0,-1 1-1 0 0,1-1 1 0 0,0 0-1 0 0,-1 0 1 0 0,1 1-1 0 0,-1-1 1 0 0,1 0-1 0 0,-1 0 1 0 0,1 0 0 0 0,0 0-1 0 0,-1 1 1 0 0,-3 0-778 0 0,1-1 0 0 0,0 1 0 0 0,0 0 0 0 0,0-1 1 0 0,-1 0-1 0 0,1 0 0 0 0,-6 0 0 0 0,-26-12-5753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2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1036 1448 0 0,'0'0'3060'0'0,"14"-9"-3055"0"0,3-2-1 0 0,0-1 81 0 0,0 2-1 0 0,36-16 1 0 0,329-113 575 0 0,10 27-402 0 0,23 2 19 0 0,576-168-2541 0 0,-744 185 4278 0 0,-157 45-430 0 0,6-3 1866 0 0,-88 47-3188 0 0,0 0 1 0 0,-1 0 0 0 0,0-1 0 0 0,0 0 0 0 0,0-1 0 0 0,-1 1 0 0 0,1-1-1 0 0,-1-1 1 0 0,-1 1 0 0 0,1-1 0 0 0,-1 0 0 0 0,0 0 0 0 0,-1 0-1 0 0,0-1 1 0 0,0 1 0 0 0,-1-1 0 0 0,5-15 0 0 0,-6 18-208 0 0,0-1-1126 0 0,2 16 135 0 0,-3-6 638 0 0,-1-1 1 0 0,1 0 0 0 0,-1 0 0 0 0,0 1 0 0 0,0-1 0 0 0,0 0 0 0 0,-1 1-1 0 0,1-1 1 0 0,-1 0 0 0 0,1 0 0 0 0,-1 1 0 0 0,0-1 0 0 0,-1 0 0 0 0,1 0 0 0 0,0 0-1 0 0,-1 0 1 0 0,0-1 0 0 0,-2 5 0 0 0,-5 5-1666 0 0,0-1 0 0 0,-19 18 0 0 0,25-26 1635 0 0,-14 13-250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262 548 5396 0 0,'0'0'6539'0'0,"5"-13"-5708"0"0,18-42 260 0 0,-20 50-903 0 0,0-1-1 0 0,1 1 1 0 0,-1 0 0 0 0,1 0-1 0 0,0 1 1 0 0,0-1-1 0 0,1 1 1 0 0,-1 0 0 0 0,6-4-1 0 0,2 0 71 0 0,-1 2-1 0 0,19-9 1 0 0,-12 7-98 0 0,6-4 8 0 0,1 2 0 0 0,1 0 1 0 0,0 2-1 0 0,0 0 1 0 0,1 2-1 0 0,0 1 1 0 0,0 1-1 0 0,0 2 1 0 0,29 0-1 0 0,-54 2-163 0 0,0 0-1 0 0,0 0 1 0 0,0 1-1 0 0,0-1 1 0 0,0 0-1 0 0,0 1 1 0 0,0 0-1 0 0,0-1 1 0 0,0 1-1 0 0,0 0 1 0 0,0 0 0 0 0,0 0-1 0 0,-1 0 1 0 0,1 0-1 0 0,0 0 1 0 0,1 2-1 0 0,-2-1 1 0 0,0-1-1 0 0,1 1 1 0 0,-2 0 0 0 0,1-1-1 0 0,0 1 1 0 0,0 0-1 0 0,-1 0 1 0 0,1-1 0 0 0,0 1-1 0 0,-1 0 1 0 0,0 0 0 0 0,0 0-1 0 0,1 0 1 0 0,-1 0-1 0 0,0 0 1 0 0,0-1 0 0 0,-1 5-1 0 0,0-1 34 0 0,0 0-1 0 0,-1 0 0 0 0,1 1 0 0 0,-1-1 0 0 0,0 0 1 0 0,0 0-1 0 0,-1 0 0 0 0,0-1 0 0 0,-6 10 0 0 0,-4 2 74 0 0,-20 19-1 0 0,14-15-56 0 0,-10 10 151 0 0,13-13 32 0 0,-20 24 0 0 0,35-40-222 0 0,1-1-1 0 0,0 1 0 0 0,-1 0 0 0 0,1-1 0 0 0,0 1 1 0 0,-1-1-1 0 0,1 1 0 0 0,0 0 0 0 0,0-1 0 0 0,0 1 1 0 0,0 0-1 0 0,0-1 0 0 0,0 1 0 0 0,0-1 0 0 0,0 1 0 0 0,0 0 1 0 0,0-1-1 0 0,0 1 0 0 0,0 0 0 0 0,0-1 0 0 0,0 1 1 0 0,1 0-1 0 0,-1-1 0 0 0,0 1 0 0 0,0-1 0 0 0,1 1 1 0 0,-1 0-1 0 0,0-1 0 0 0,1 1 0 0 0,-1-1 0 0 0,1 1 0 0 0,-1-1 1 0 0,1 0-1 0 0,-1 1 0 0 0,1-1 0 0 0,-1 1 0 0 0,1-1 1 0 0,-1 0-1 0 0,1 1 0 0 0,-1-1 0 0 0,1 0 0 0 0,0 0 1 0 0,-1 1-1 0 0,2-1 0 0 0,4 3 111 0 0,1-1 1 0 0,-1 1-1 0 0,10 1 0 0 0,-10-3 4 0 0,61 16 379 0 0,34 9-154 0 0,-81-20-301 0 0,-1 1 1 0 0,0 1 0 0 0,17 10-1 0 0,-33-16-51 0 0,1 0 0 0 0,-1 0 0 0 0,0 0 0 0 0,0 1 0 0 0,0-1 0 0 0,0 1 0 0 0,-1 0 0 0 0,1 0 0 0 0,-1 0 0 0 0,0 0 0 0 0,4 7 0 0 0,-5-9-3 0 0,-1 0 0 0 0,1 1-1 0 0,-1-1 1 0 0,1 1 0 0 0,-1-1 0 0 0,0 1 0 0 0,0-1 0 0 0,0 1 0 0 0,1-1 0 0 0,-1 1-1 0 0,-1 0 1 0 0,1-1 0 0 0,0 1 0 0 0,0-1 0 0 0,0 1 0 0 0,-1-1 0 0 0,1 1 0 0 0,-1-1-1 0 0,1 1 1 0 0,-1-1 0 0 0,0 0 0 0 0,0 1 0 0 0,1-1 0 0 0,-1 0 0 0 0,0 0-1 0 0,0 1 1 0 0,0-1 0 0 0,0 0 0 0 0,-1 0 0 0 0,1 0 0 0 0,-1 1 0 0 0,-8 5-73 0 0,-1 0 0 0 0,1-1 0 0 0,-1 0 0 0 0,0-1 0 0 0,-1 0 0 0 0,-20 6-1 0 0,-77 12-1346 0 0,57-14 585 0 0,-169 47-4438 0 0,185-44 4967 0 0,0 2-1 0 0,2 1 1 0 0,0 2-1 0 0,-32 21 1 0 0,44-24 828 0 0,1 0 0 0 0,0 2 1 0 0,1 1-1 0 0,1 0 0 0 0,-20 24 0 0 0,34-34-342 0 0,-1-1-1 0 0,1 1 1 0 0,1 0-1 0 0,0 1 0 0 0,0-1 1 0 0,0 1-1 0 0,1 0 1 0 0,0 0-1 0 0,0 0 1 0 0,1 0-1 0 0,0 1 0 0 0,0-1 1 0 0,1 0-1 0 0,1 1 1 0 0,-1-1-1 0 0,1 1 1 0 0,0 0-1 0 0,1-1 0 0 0,3 15 1 0 0,-2-15-78 0 0,1 0 0 0 0,1 0 0 0 0,-1 0 0 0 0,1-1 0 0 0,0 0 0 0 0,1 1 1 0 0,0-1-1 0 0,0-1 0 0 0,0 1 0 0 0,1-1 0 0 0,0 0 0 0 0,0 0 0 0 0,1-1 0 0 0,0 0 1 0 0,8 5-1 0 0,4 2 52 0 0,1-1 0 0 0,0-1 1 0 0,0-1-1 0 0,35 11 1 0 0,-21-11-53 0 0,0-1 0 0 0,1-2 0 0 0,58 4 0 0 0,-43-9-23 0 0,-1-2 0 0 0,53-8-1 0 0,-49 1-14 0 0,-1-2 1 0 0,-1-2-1 0 0,0-3 0 0 0,73-32 0 0 0,-84 29-40 0 0,-1-2 0 0 0,-1-2 0 0 0,-1-1-1 0 0,0-2 1 0 0,59-53 0 0 0,-80 62-19 0 0,1-1-1 0 0,-2 0 1 0 0,0-1 0 0 0,-2-1 0 0 0,0 0 0 0 0,0-1-1 0 0,-2 0 1 0 0,-1-1 0 0 0,0 0 0 0 0,-2 0 0 0 0,0-1-1 0 0,-2 0 1 0 0,0-1 0 0 0,-1 0 0 0 0,-2 1 0 0 0,2-31-1 0 0,-4 12-35 0 0,-3 0 0 0 0,-1 0 0 0 0,-2 0 0 0 0,-1 1 0 0 0,-2 0 0 0 0,-3 0 0 0 0,0 1 0 0 0,-3 0-1 0 0,-1 1 1 0 0,-2 1 0 0 0,-32-54 0 0 0,30 63-6 0 0,0 1 0 0 0,-2 0 0 0 0,-1 1 0 0 0,-1 2 1 0 0,-1 0-1 0 0,-31-24 0 0 0,33 32 4 0 0,-1 0 0 0 0,-1 2 0 0 0,0 0 0 0 0,-1 2 0 0 0,-1 1 1 0 0,1 1-1 0 0,-2 0 0 0 0,-26-4 0 0 0,24 9 35 0 0,1 1-1 0 0,-1 1 1 0 0,1 2 0 0 0,-1 1 0 0 0,0 1-1 0 0,0 2 1 0 0,1 0 0 0 0,0 2-1 0 0,0 1 1 0 0,0 2 0 0 0,0 0-1 0 0,1 2 1 0 0,-47 24 0 0 0,42-17 2 0 0,1 1 0 0 0,1 2 0 0 0,1 1 0 0 0,1 1 0 0 0,0 2 0 0 0,2 0 1 0 0,1 2-1 0 0,1 1 0 0 0,1 1 0 0 0,-32 52 0 0 0,40-52 12 0 0,1 0 0 0 0,1 2 0 0 0,1-1 0 0 0,2 2 0 0 0,1 0 0 0 0,2 0 0 0 0,0 0 0 0 0,2 1 0 0 0,2 0 0 0 0,1-1 0 0 0,1 1 0 0 0,4 33 0 0 0,1-29-218 0 0,1 0 1 0 0,2-1-1 0 0,1 1 0 0 0,15 40 0 0 0,-11-45-665 0 0,2 0 0 0 0,0-1 0 0 0,2 0 0 0 0,32 43 0 0 0,-16-34-3069 0 0,8-4-1524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5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712 186 8269 0 0,'0'0'2785'0'0,"-4"-15"-1307"0"0,-14-48 33 0 0,16 57-1342 0 0,-1 0 0 0 0,1 0 1 0 0,-1 0-1 0 0,0 0 0 0 0,-1 0 0 0 0,1 1 1 0 0,-1 0-1 0 0,0-1 0 0 0,0 1 1 0 0,-1 1-1 0 0,0-1 0 0 0,0 1 1 0 0,0 0-1 0 0,0 0 0 0 0,0 0 1 0 0,-1 0-1 0 0,0 1 0 0 0,0 0 0 0 0,0 1 1 0 0,0-1-1 0 0,0 1 0 0 0,0 0 1 0 0,-1 0-1 0 0,1 1 0 0 0,-8-1 1 0 0,-4 1-14 0 0,-1 0 0 0 0,1 1 0 0 0,0 1 0 0 0,-1 1 0 0 0,1 1 0 0 0,0 0 0 0 0,-22 8 0 0 0,8-1 42 0 0,0 1 1 0 0,1 2-1 0 0,1 1 0 0 0,0 1 1 0 0,1 2-1 0 0,-49 36 0 0 0,69-46-166 0 0,0 1 0 0 0,1 0 0 0 0,0 0 0 0 0,0 1-1 0 0,1 0 1 0 0,0 1 0 0 0,0-1 0 0 0,1 1 0 0 0,-8 18-1 0 0,12-23-30 0 0,0-1 0 0 0,1 1 0 0 0,-1 0 0 0 0,1 0 0 0 0,0 0 0 0 0,1 0 0 0 0,-1 0 0 0 0,1 0 0 0 0,0 0 0 0 0,0 0 0 0 0,1 0 0 0 0,-1 0 0 0 0,1-1 0 0 0,0 1 0 0 0,1 0 0 0 0,-1 0 0 0 0,1 0 0 0 0,0-1 0 0 0,0 1 0 0 0,0-1 0 0 0,1 0 0 0 0,-1 1 0 0 0,1-1 0 0 0,0 0 0 0 0,4 4 0 0 0,7 6 19 0 0,1 0 1 0 0,1-1-1 0 0,0 0 1 0 0,35 20-1 0 0,78 32 38 0 0,-44-24-53 0 0,-57-27 0 0 0,-3-1 8 0 0,1 0-1 0 0,-2 1 1 0 0,0 2-1 0 0,33 27 1 0 0,-55-41 0 0 0,0 0 0 0 0,-1 0-1 0 0,1 0 1 0 0,0 0 0 0 0,-1 0 0 0 0,1 0 0 0 0,-1 0 0 0 0,0 1-1 0 0,1-1 1 0 0,-1 0 0 0 0,0 1 0 0 0,-1-1 0 0 0,1 1 0 0 0,0 0-1 0 0,0 3 1 0 0,-1-4 1 0 0,0-1 1 0 0,-1 1-1 0 0,1 0 0 0 0,0 0 1 0 0,-1 0-1 0 0,1 0 0 0 0,-1-1 0 0 0,1 1 1 0 0,-1 0-1 0 0,0 0 0 0 0,0-1 1 0 0,0 1-1 0 0,0-1 0 0 0,0 1 0 0 0,0-1 1 0 0,0 1-1 0 0,-1-1 0 0 0,1 1 1 0 0,0-1-1 0 0,-1 0 0 0 0,-2 2 0 0 0,-11 7 157 0 0,0-2 0 0 0,0 0 0 0 0,-1 0 0 0 0,-32 9 0 0 0,-69 13 134 0 0,105-27-294 0 0,-225 37 56 0 0,135-34-6732 0 0,118-10-2458 0 0,6-7 1904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30 103 6401 0 0,'0'0'14764'0'0,"-5"14"-14361"0"0,0 0-305 0 0,1-7-57 0 0,1 0 0 0 0,1 0 0 0 0,-1 0-1 0 0,1 0 1 0 0,1 0 0 0 0,-1 1 0 0 0,1-1 0 0 0,0 1 0 0 0,1-1 0 0 0,0 13-1 0 0,2-9-2 0 0,0 0 0 0 0,0 0 0 0 0,1 0 0 0 0,1-1 0 0 0,0 0-1 0 0,0 1 1 0 0,1-1 0 0 0,0-1 0 0 0,1 1 0 0 0,0-1 0 0 0,0 0 0 0 0,1 0-1 0 0,0-1 1 0 0,10 9 0 0 0,-12-12-19 0 0,0 0 0 0 0,1-1 0 0 0,0 1-1 0 0,0-1 1 0 0,0-1 0 0 0,0 1 0 0 0,1-1 0 0 0,-1 0 0 0 0,1-1-1 0 0,0 1 1 0 0,0-1 0 0 0,0-1 0 0 0,0 1 0 0 0,0-1 0 0 0,0 0-1 0 0,0-1 1 0 0,1 0 0 0 0,-1 0 0 0 0,0 0 0 0 0,0-1-1 0 0,0 0 1 0 0,11-4 0 0 0,-10 3 0 0 0,-1-2-1 0 0,0 1 1 0 0,0-1-1 0 0,0 0 0 0 0,0-1 1 0 0,-1 0-1 0 0,1 0 1 0 0,-1 0-1 0 0,0-1 1 0 0,-1 1-1 0 0,0-2 1 0 0,0 1-1 0 0,0 0 1 0 0,0-1-1 0 0,4-9 1 0 0,0-3 46 0 0,0 0 0 0 0,-1 0 1 0 0,0-1-1 0 0,6-33 0 0 0,4-58 262 0 0,-7 30 472 0 0,-8 73-806 0 0,-1 13-164 0 0,-2-5 152 0 0,17 66-275 0 0,-1-2 88 0 0,48 120 0 0 0,-58-170-181 0 0,35 69-720 0 0,-35-72-995 0 0,1-1 0 0 0,15 18 0 0 0,-13-20-3301 0 0,2-6-2587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9461 0 0,'0'0'11978'0'0,"8"12"-11439"0"0,1 0-422 0 0,8 12 157 0 0,20 36-1 0 0,-23-34-107 0 0,1 0 0 0 0,1-1 0 0 0,2-1-1 0 0,25 29 1 0 0,-36-46-115 0 0,-1 0 0 0 0,1-1 0 0 0,1 0 0 0 0,-1 0 1 0 0,1-1-1 0 0,0 0 0 0 0,0 0 0 0 0,0-1 0 0 0,1 0 0 0 0,0-1 0 0 0,-1 1 0 0 0,1-2 0 0 0,1 1 0 0 0,-1-1 0 0 0,0-1 0 0 0,0 1 0 0 0,18-1 0 0 0,-23-2-4 0 0,0 1-1 0 0,0-1 0 0 0,0 1 1 0 0,0-1-1 0 0,0-1 1 0 0,0 1-1 0 0,-1 0 0 0 0,1-1 1 0 0,0 0-1 0 0,-1 0 1 0 0,1 0-1 0 0,-1 0 0 0 0,5-4 1 0 0,-3 1-15 0 0,0 1-1 0 0,-1-2 1 0 0,1 1 0 0 0,-1 0 0 0 0,0-1 0 0 0,-1 0 0 0 0,5-9 0 0 0,-2 2-28 0 0,-1 0 1 0 0,0 0-1 0 0,-2 0 0 0 0,1-1 1 0 0,-2 0-1 0 0,0 0 0 0 0,1-19 1 0 0,-3 5-226 0 0,-1 1-1 0 0,-1-1 1 0 0,-7-32 0 0 0,3 37-924 0 0,0 0-1 0 0,-10-24 1 0 0,15 45 432 0 0,-5-14-1455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2284 0 0,'0'0'19151'0'0,"13"17"-18688"0"0,44 53-168 0 0,-54-66-267 0 0,1 1 0 0 0,-1 0-1 0 0,0 0 1 0 0,0 1 0 0 0,0-1 0 0 0,-1 0-1 0 0,0 1 1 0 0,0 0 0 0 0,2 8-1 0 0,-1-2 4 0 0,16 75 70 0 0,-14-63-438 0 0,0 1 1 0 0,1-1-1 0 0,1-1 1 0 0,19 41-1 0 0,-24-60 53 0 0,0-1-1 0 0,1 1 0 0 0,-1 0 1 0 0,1-1-1 0 0,0 0 1 0 0,0 0-1 0 0,0 0 0 0 0,0 0 1 0 0,7 4-1 0 0,-7-5-295 0 0,0-1-1 0 0,0 1 0 0 0,0-1 1 0 0,0 0-1 0 0,6 2 0 0 0,-6-3-271 0 0,0 1 0 0 0,-1-1 0 0 0,1 0 0 0 0,0 0 0 0 0,0 0 0 0 0,-1 0 0 0 0,6-1 0 0 0,16-7-6613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7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103 247 5565 0 0,'0'0'12050'0'0,"-13"-9"-11617"0"0,-40-24-76 0 0,52 33-334 0 0,0-1 0 0 0,0 0 1 0 0,0 1-1 0 0,0-1 0 0 0,0 1 0 0 0,0-1 0 0 0,0 1 1 0 0,0 0-1 0 0,0-1 0 0 0,0 1 0 0 0,0 0 0 0 0,0 0 1 0 0,0 0-1 0 0,0-1 0 0 0,0 1 0 0 0,0 0 1 0 0,0 1-1 0 0,-2-1 0 0 0,3 0-7 0 0,0 0 0 0 0,-1 1 0 0 0,1-1 0 0 0,0 0-1 0 0,-1 1 1 0 0,1-1 0 0 0,0 0 0 0 0,-1 1 0 0 0,1-1 0 0 0,0 0 0 0 0,0 1 0 0 0,0-1 0 0 0,-1 1 0 0 0,1-1 0 0 0,0 1-1 0 0,0-1 1 0 0,0 0 0 0 0,0 1 0 0 0,-1 0 0 0 0,1 1 131 0 0,-2 1-13 0 0,1 0 0 0 0,-1 0 0 0 0,1 0 0 0 0,0 0 0 0 0,0 0 0 0 0,0 0-1 0 0,1 0 1 0 0,-1 0 0 0 0,1 0 0 0 0,-1 0 0 0 0,1 6 365 0 0,21-12 160 0 0,-20 2-651 0 0,-1 0-1 0 0,0 1 1 0 0,0-1-1 0 0,0 0 1 0 0,1 1-1 0 0,-1-1 1 0 0,0 0-1 0 0,0 0 1 0 0,0 1-1 0 0,0-1 1 0 0,0 0-1 0 0,0 0 1 0 0,0 1-1 0 0,0-1 1 0 0,-1 0-1 0 0,1 1 1 0 0,0-1-1 0 0,0 0 1 0 0,-1 1-1 0 0,1-1 1 0 0,-1-1-1 0 0,-2-10 588 0 0,3 11-549 0 0,0 0 1 0 0,1-1-1 0 0,-1 1 1 0 0,1-1-1 0 0,-1 1 0 0 0,1-1 1 0 0,-1 1-1 0 0,1 0 0 0 0,0-1 1 0 0,-1 1-1 0 0,1 0 0 0 0,0 0 1 0 0,0 0-1 0 0,2-2 1 0 0,6-11 377 0 0,-9 13-420 0 0,0 1-1 0 0,0 0 0 0 0,0 0 1 0 0,0 0-1 0 0,0 0 1 0 0,0 0-1 0 0,0 0 0 0 0,0 0 1 0 0,0-1-1 0 0,0 1 0 0 0,0 0 1 0 0,0 0-1 0 0,0 0 1 0 0,1 0-1 0 0,-1 0 0 0 0,0 0 1 0 0,0 0-1 0 0,0 0 1 0 0,0 0-1 0 0,0-1 0 0 0,0 1 1 0 0,0 0-1 0 0,0 0 1 0 0,0 0-1 0 0,1 0 0 0 0,-1 0 1 0 0,0 0-1 0 0,0 0 1 0 0,0 0-1 0 0,0 0 0 0 0,0 0 1 0 0,0 0-1 0 0,0 0 0 0 0,1 0 1 0 0,-1 0-1 0 0,0 0 1 0 0,0 0-1 0 0,0 0 0 0 0,0 0 1 0 0,0 0-1 0 0,5 4-64 0 0,3 8-49 0 0,20 44 163 0 0,41 70 135 0 0,-60-113-161 0 0,0 0 1 0 0,1-1-1 0 0,0 0 1 0 0,1-1-1 0 0,0 0 0 0 0,1-1 1 0 0,15 11-1 0 0,-21-17-7 0 0,1 0 1 0 0,0 0-1 0 0,0-1 0 0 0,1 0 0 0 0,-1 0 1 0 0,0-1-1 0 0,1 0 0 0 0,0 0 0 0 0,-1-1 1 0 0,1 0-1 0 0,0 0 0 0 0,10-1 0 0 0,-12 0 15 0 0,0-1-1 0 0,0 0 0 0 0,0 0 0 0 0,0 0 0 0 0,0-1 0 0 0,0 1 0 0 0,-1-2 0 0 0,1 1 0 0 0,0 0 0 0 0,-1-1 0 0 0,0 0 0 0 0,0-1 0 0 0,0 1 0 0 0,0-1 0 0 0,0 0 0 0 0,5-5 0 0 0,-2-2-11 0 0,1 0-1 0 0,-2 0 0 0 0,1-1 0 0 0,-2 0 0 0 0,1 0 1 0 0,-2-1-1 0 0,0 0 0 0 0,0 0 0 0 0,-1 0 1 0 0,3-19-1 0 0,-2 2-5 0 0,-2 1 0 0 0,0-1-1 0 0,-4-53 1 0 0,0 67-125 0 0,-1 0 1 0 0,-1 1-1 0 0,0-1 0 0 0,-1 1 0 0 0,0 0 0 0 0,-12-25 0 0 0,8 29-1108 0 0,8 11 1144 0 0,0 0-1 0 0,0 0 0 0 0,-1 0 1 0 0,1 0-1 0 0,0 1 0 0 0,0-1 0 0 0,0 0 1 0 0,-1 0-1 0 0,1 0 0 0 0,0 0 0 0 0,0 0 1 0 0,0 0-1 0 0,0 0 0 0 0,0 1 1 0 0,-1-1-1 0 0,1 0 0 0 0,0 0 0 0 0,0 0 1 0 0,0 0-1 0 0,0 0 0 0 0,0 1 1 0 0,0-1-1 0 0,0 0 0 0 0,0 0 0 0 0,-1 0 1 0 0,1 1-1 0 0,0-1 0 0 0,0 0 0 0 0,0 0 1 0 0,0 0-1 0 0,0 1 0 0 0,0-1 1 0 0,0 0-1 0 0,0 0 0 0 0,0 1 0 0 0,0 27-5236 0 0,0-22 4642 0 0,1 13-3215 0 0,1 4-906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2824 0 0,'0'0'18184'0'0,"3"7"-17878"0"0,11 47 212 0 0,-11-36-357 0 0,1 0 0 0 0,1-1 0 0 0,13 32-1 0 0,-10-35-113 0 0,1 1 0 0 0,1-1 0 0 0,13 16-1 0 0,-16-23-34 0 0,0 1 0 0 0,0-1 0 0 0,0-1 0 0 0,1 1 0 0 0,0-2 0 0 0,17 10 0 0 0,-25-14-4 0 0,1 0 1 0 0,0-1-1 0 0,0 0 0 0 0,0 1 0 0 0,0-1 0 0 0,0 1 1 0 0,0-1-1 0 0,0 0 0 0 0,0 0 0 0 0,0 0 1 0 0,0 1-1 0 0,0-1 0 0 0,0 0 0 0 0,0 0 0 0 0,0-1 1 0 0,2 1-1 0 0,-2 0-1 0 0,-1-1-1 0 0,0 1 1 0 0,1 0 0 0 0,-1 0 0 0 0,0-1 0 0 0,1 1-1 0 0,-1 0 1 0 0,0-1 0 0 0,1 1 0 0 0,-1-1-1 0 0,0 1 1 0 0,0 0 0 0 0,1-1 0 0 0,-1 1 0 0 0,0-1-1 0 0,0 1 1 0 0,0-1 0 0 0,0 1 0 0 0,0-1-1 0 0,1 1 1 0 0,-1 0 0 0 0,0-1 0 0 0,0 1 0 0 0,0-2-1 0 0,-1-1-10 0 0,1-1 0 0 0,-1 1-1 0 0,0 0 1 0 0,1-1 0 0 0,-1 1-1 0 0,-1 0 1 0 0,1 0-1 0 0,-3-4 1 0 0,-39-57-417 0 0,33 52 382 0 0,1-1 0 0 0,1 1 1 0 0,0-1-1 0 0,0-1 0 0 0,1 0 0 0 0,-9-26 0 0 0,15 35 28 0 0,0 0-1 0 0,0 0 1 0 0,1 0-1 0 0,-1 0 0 0 0,1 0 1 0 0,0 0-1 0 0,1-7 0 0 0,0 10 1 0 0,-1-1 0 0 0,1 1 0 0 0,0 0 0 0 0,-1-1 0 0 0,1 1 0 0 0,0 0 0 0 0,0-1-1 0 0,1 1 1 0 0,-1 0 0 0 0,0 0 0 0 0,1 0 0 0 0,-1 0 0 0 0,1 0 0 0 0,0 1 0 0 0,0-1-1 0 0,3-2 1 0 0,2-1-9 0 0,1 1 0 0 0,-1 0 0 0 0,1 1 0 0 0,0-1-1 0 0,0 2 1 0 0,0-1 0 0 0,0 1 0 0 0,0 0 0 0 0,0 1 0 0 0,1 0-1 0 0,-1 0 1 0 0,0 1 0 0 0,1 0 0 0 0,-1 0 0 0 0,12 3-1 0 0,-7-1 27 0 0,0 1-1 0 0,-1 0 0 0 0,0 1 0 0 0,1 1 0 0 0,-2 0 0 0 0,1 0 0 0 0,-1 1 0 0 0,1 1 0 0 0,14 11 0 0 0,-5-1 83 0 0,-1 1-1 0 0,-1 1 1 0 0,-1 1-1 0 0,0 0 1 0 0,-2 1-1 0 0,0 1 1 0 0,14 28-1 0 0,-30-50-85 0 0,14 30 82 0 0,-13-29-68 0 0,0 1-1 0 0,-1 0 1 0 0,1 0 0 0 0,-1 0-1 0 0,0 0 1 0 0,1 0 0 0 0,-1 0 0 0 0,0 0-1 0 0,0 0 1 0 0,0 0 0 0 0,0 0-1 0 0,-1 0 1 0 0,0 3 0 0 0,1-4 6 0 0,-1 0-1 0 0,1-1 1 0 0,-1 1 0 0 0,1 0 0 0 0,-1-1 0 0 0,1 1-1 0 0,-1-1 1 0 0,1 1 0 0 0,-1-1 0 0 0,0 1 0 0 0,1-1-1 0 0,-1 0 1 0 0,0 1 0 0 0,0-1 0 0 0,1 0 0 0 0,-1 1-1 0 0,0-1 1 0 0,0 0 0 0 0,1 0 0 0 0,-1 0 0 0 0,0 1-1 0 0,0-1 1 0 0,0 0 0 0 0,1 0 0 0 0,-1 0 0 0 0,0-1-1 0 0,0 1 1 0 0,0 0 0 0 0,1 0 0 0 0,-1 0-1 0 0,0 0 1 0 0,0-1 0 0 0,1 1 0 0 0,-1 0 0 0 0,-1-2 0 0 0,-2 1 64 0 0,1-1 0 0 0,-1 1 0 0 0,1-1 0 0 0,-1 0 0 0 0,1-1 0 0 0,-3-2 0 0 0,-1-1-61 0 0,1-1 0 0 0,1 0 1 0 0,-1-1-1 0 0,1 1 0 0 0,1-1 0 0 0,-1 0 1 0 0,1 0-1 0 0,1 0 0 0 0,0-1 1 0 0,-5-16-1 0 0,5 12-77 0 0,1 1 1 0 0,1 0-1 0 0,0-1 1 0 0,0 1-1 0 0,1-1 1 0 0,1 0-1 0 0,2-17 1 0 0,-2 25-141 0 0,0 0 0 0 0,1 0 0 0 0,-1 0 1 0 0,1 0-1 0 0,0 0 0 0 0,1 0 1 0 0,-1 1-1 0 0,1-1 0 0 0,0 1 1 0 0,0-1-1 0 0,0 1 0 0 0,0 0 1 0 0,1 0-1 0 0,0 1 0 0 0,-1-1 1 0 0,2 1-1 0 0,-1 0 0 0 0,0 0 1 0 0,1 0-1 0 0,-1 0 0 0 0,1 1 0 0 0,0 0 1 0 0,-1 0-1 0 0,1 0 0 0 0,0 1 1 0 0,1-1-1 0 0,-1 1 0 0 0,0 0 1 0 0,6 0-1 0 0,13 0-3995 0 0,0 0 0 0 0,45 5 1 0 0,-44-1-1423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1 248 0 0,'0'0'20296'0'0,"5"4"-19846"0"0,-1 0-363 0 0,-2-3-44 0 0,0 1-1 0 0,0 0 1 0 0,0 0 0 0 0,-1 0-1 0 0,1 0 1 0 0,0 0 0 0 0,-1 0-1 0 0,0 0 1 0 0,1 0-1 0 0,-1 1 1 0 0,0-1 0 0 0,0 1-1 0 0,0-1 1 0 0,0 1 0 0 0,-1-1-1 0 0,1 4 1 0 0,4 35 402 0 0,0-5-535 0 0,-2 0 1 0 0,-1 46-1 0 0,-8-39-4633 0 0,21-47-8280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2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343 574 8929 0 0,'0'0'3371'0'0,"-7"-13"-1700"0"0,-26-44-142 0 0,28 49-1199 0 0,-1 0 1 0 0,1 0-1 0 0,-2 1 1 0 0,1 0-1 0 0,-1 0 0 0 0,0 0 1 0 0,0 1-1 0 0,-17-11 1 0 0,20 14-190 0 0,0 1 0 0 0,0-1 0 0 0,-1 1 0 0 0,0 0 0 0 0,1 0 1 0 0,-1 0-1 0 0,0 1 0 0 0,0-1 0 0 0,0 1 0 0 0,0 0 0 0 0,0 1 0 0 0,0-1 1 0 0,0 1-1 0 0,0 0 0 0 0,0 0 0 0 0,-8 2 0 0 0,8-1-60 0 0,-1 1-1 0 0,0 0 0 0 0,0 0 1 0 0,1 1-1 0 0,0-1 1 0 0,-1 1-1 0 0,1 0 0 0 0,0 1 1 0 0,0-1-1 0 0,1 1 0 0 0,-1 0 1 0 0,1 0-1 0 0,-6 7 1 0 0,3-2-25 0 0,0 0 0 0 0,0 1 0 0 0,0 0 1 0 0,1 1-1 0 0,1-1 0 0 0,-8 21 0 0 0,11-23-58 0 0,-1 0-1 0 0,1 0 1 0 0,1 0 0 0 0,0 0-1 0 0,0 0 1 0 0,0 0 0 0 0,1 0-1 0 0,0 1 1 0 0,1-1-1 0 0,2 14 1 0 0,-1-18-4 0 0,-1 1-1 0 0,1-1 0 0 0,0 0 1 0 0,0 1-1 0 0,0-1 1 0 0,1 0-1 0 0,-1 0 1 0 0,1 0-1 0 0,0-1 1 0 0,0 1-1 0 0,0-1 1 0 0,1 0-1 0 0,-1 1 0 0 0,1-1 1 0 0,0-1-1 0 0,-1 1 1 0 0,1-1-1 0 0,1 1 1 0 0,-1-1-1 0 0,0 0 1 0 0,0-1-1 0 0,6 2 1 0 0,-5-1-16 0 0,0-1 1 0 0,0 0-1 0 0,0 0 1 0 0,0 0 0 0 0,0-1-1 0 0,0 1 1 0 0,0-1-1 0 0,1-1 1 0 0,-1 1-1 0 0,0-1 1 0 0,0 0 0 0 0,0 0-1 0 0,0 0 1 0 0,0-1-1 0 0,0 1 1 0 0,-1-1 0 0 0,1-1-1 0 0,0 1 1 0 0,7-6-1 0 0,-6 3 10 0 0,0-1-1 0 0,-1 1 0 0 0,0-1 1 0 0,0 0-1 0 0,-1 0 0 0 0,0-1 1 0 0,0 1-1 0 0,0-1 0 0 0,-1 0 1 0 0,0 0-1 0 0,0 0 0 0 0,0-1 1 0 0,1-7-1 0 0,1-13 57 0 0,-1 0 1 0 0,2-35-1 0 0,-5 42-28 0 0,2-234 22 0 0,-3 69 462 0 0,3 155-16 0 0,5 65 134 0 0,6 106-423 0 0,31 235-1188 0 0,-43-363 649 0 0,0 0 0 0 0,1-1-1 0 0,0 0 1 0 0,0 0-1 0 0,9 17 1 0 0,-10-24-56 0 0,1 0 1 0 0,0 0-1 0 0,-1 0 1 0 0,1 0-1 0 0,1 0 1 0 0,5 5-1 0 0,-6-7-223 0 0,0 0 0 0 0,0 1 0 0 0,0-1 0 0 0,0-1 0 0 0,1 1 0 0 0,-1 0 0 0 0,0-1 0 0 0,1 0 0 0 0,5 2 0 0 0,12 0-5208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288 105 1304 0 0,'0'0'16131'0'0,"6"-13"-14705"0"0,2-2-855 0 0,8-23-1 0 0,-15 37-538 0 0,-1 0-1 0 0,0 0 1 0 0,0 0-1 0 0,1 0 1 0 0,-1 0-1 0 0,0 0 1 0 0,0 0-1 0 0,0 0 1 0 0,0 0-1 0 0,0 0 1 0 0,-1 0-1 0 0,1 0 1 0 0,0 0-1 0 0,0 1 1 0 0,-1-1-1 0 0,1 0 1 0 0,-1 0-1 0 0,1 0 0 0 0,0 0 1 0 0,-1 0-1 0 0,0 0 1 0 0,1 0-1 0 0,-1 1 1 0 0,1-1-1 0 0,-1 0 1 0 0,0 1-1 0 0,0-1 1 0 0,1 0-1 0 0,-1 1 1 0 0,0-1-1 0 0,0 1 1 0 0,0-1-1 0 0,0 1 1 0 0,0-1-1 0 0,0 1 1 0 0,0 0-1 0 0,1-1 0 0 0,-1 1 1 0 0,0 0-1 0 0,0 0 1 0 0,-2 0-1 0 0,0-1 48 0 0,-9-2 50 0 0,-1 1-1 0 0,1 0 0 0 0,-1 1 0 0 0,1 1 0 0 0,-1 0 1 0 0,0 1-1 0 0,1 0 0 0 0,-23 5 0 0 0,25-4-83 0 0,0 1-1 0 0,0 0 1 0 0,0 1-1 0 0,0 0 1 0 0,0 0-1 0 0,1 1 1 0 0,0 1 0 0 0,0-1-1 0 0,0 1 1 0 0,-13 13-1 0 0,18-15-43 0 0,0 0 1 0 0,1 0-1 0 0,-1 0 1 0 0,1 1-1 0 0,0-1 0 0 0,0 1 1 0 0,1 0-1 0 0,-1 0 1 0 0,1 0-1 0 0,0 0 1 0 0,0 0-1 0 0,1 0 0 0 0,-1 1 1 0 0,1-1-1 0 0,1 1 1 0 0,-1-1-1 0 0,1 1 0 0 0,0-1 1 0 0,0 1-1 0 0,0-1 1 0 0,1 1-1 0 0,1 6 0 0 0,0-6 2 0 0,0 0 0 0 0,0 0 0 0 0,1 0 0 0 0,0 0 0 0 0,0 0 0 0 0,0-1 0 0 0,7 9 0 0 0,34 34 88 0 0,-38-42-77 0 0,49 44 74 0 0,-38-36-19 0 0,-1 1 1 0 0,0 0 0 0 0,26 33-1 0 0,-41-46-56 0 0,0-1 0 0 0,0 1-1 0 0,0 0 1 0 0,0 0 0 0 0,0-1-1 0 0,0 1 1 0 0,-1 0 0 0 0,1 0 0 0 0,0 0-1 0 0,0 3 1 0 0,-2-4-9 0 0,1 0 1 0 0,0-1-1 0 0,0 1 0 0 0,0-1 0 0 0,0 1 1 0 0,-1-1-1 0 0,1 1 0 0 0,0-1 0 0 0,0 1 1 0 0,-1-1-1 0 0,1 1 0 0 0,0-1 0 0 0,-1 1 1 0 0,1-1-1 0 0,0 0 0 0 0,-1 1 0 0 0,1-1 1 0 0,-1 1-1 0 0,1-1 0 0 0,-1 0 0 0 0,1 0 1 0 0,-1 1-1 0 0,1-1 0 0 0,-1 0 1 0 0,1 0-1 0 0,-1 1 0 0 0,1-1 0 0 0,-1 0 1 0 0,0 0-1 0 0,1 0 0 0 0,-1 0 0 0 0,1 0 1 0 0,-1 0-1 0 0,1 0 0 0 0,-1 0 0 0 0,0 0 1 0 0,1 0-1 0 0,-1-1 0 0 0,-10 1-96 0 0,1 0 1 0 0,-1-2-1 0 0,1 1 0 0 0,-1-1 0 0 0,1-1 0 0 0,0 1 1 0 0,0-2-1 0 0,0 0 0 0 0,-16-8 0 0 0,20 8-351 0 0,1 1 0 0 0,0-1 0 0 0,0 0 0 0 0,0 0 0 0 0,1 0 0 0 0,-1-1-1 0 0,-6-8 1 0 0,8 8-398 0 0,0 1 0 0 0,1-1-1 0 0,0 0 1 0 0,0 0-1 0 0,0 1 1 0 0,0-1 0 0 0,0-1-1 0 0,1 1 1 0 0,0 0 0 0 0,0-8-1 0 0,0-24-6100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8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4348 0 0,'0'0'15058'0'0,"16"0"-13789"0"0,-5-1-1008 0 0,-7 0-191 0 0,0 1-1 0 0,0 0 1 0 0,0-1 0 0 0,1 1-1 0 0,-1 1 1 0 0,0-1-1 0 0,0 1 1 0 0,0-1 0 0 0,0 1-1 0 0,0 0 1 0 0,0 1-1 0 0,0-1 1 0 0,0 1 0 0 0,0-1-1 0 0,0 1 1 0 0,-1 0-1 0 0,1 1 1 0 0,-1-1 0 0 0,1 1-1 0 0,-1-1 1 0 0,5 7-1 0 0,19 27-59 0 0,-1 2 0 0 0,-2 1-1 0 0,-2 1 1 0 0,-2 1-1 0 0,-1 1 1 0 0,-3 1 0 0 0,-1 0-1 0 0,-2 1 1 0 0,-2 0-1 0 0,-2 1 1 0 0,-2 0-1 0 0,3 89 1 0 0,-10-132-372 0 0,-1-16-51 0 0,-1-24 222 0 0,3 0-1 0 0,5-47 0 0 0,-2 62 483 0 0,0 0-1 0 0,1 1 0 0 0,2 0 1 0 0,17-42-1 0 0,-23 62-244 0 0,-1 0 1 0 0,1 0-1 0 0,0 1 0 0 0,0-1 0 0 0,0 1 1 0 0,0-1-1 0 0,0 1 0 0 0,0-1 0 0 0,1 1 1 0 0,-1-1-1 0 0,0 1 0 0 0,1 0 1 0 0,-1 0-1 0 0,1 0 0 0 0,-1 0 0 0 0,1 0 1 0 0,0 0-1 0 0,-1 0 0 0 0,4-1 0 0 0,-3 2-34 0 0,0 0-1 0 0,0 0 0 0 0,0 0 0 0 0,0 0 1 0 0,0 1-1 0 0,0-1 0 0 0,-1 1 0 0 0,1-1 1 0 0,0 1-1 0 0,0 0 0 0 0,-1 0 0 0 0,1-1 1 0 0,0 1-1 0 0,-1 0 0 0 0,1 1 0 0 0,-1-1 0 0 0,1 0 1 0 0,-1 0-1 0 0,2 2 0 0 0,18 19 21 0 0,-1 1 0 0 0,0 0 0 0 0,-2 1 0 0 0,-1 1 0 0 0,19 39 0 0 0,-27-46-297 0 0,-1 1-1 0 0,9 30 1 0 0,-2 11-5035 0 0,-13-52 375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9189 0 0,'0'0'11720'0'0,"13"13"-10694"0"0,6 3-772 0 0,0 2 2 0 0,0 0-1 0 0,20 26 0 0 0,0 5-158 0 0,-2 2-1 0 0,38 69 1 0 0,-50-72-1455 0 0,25 66 1 0 0,-44-99 728 0 0,-4-6-286 0 0,1-1-1 0 0,1 0 1 0 0,-1 0-1 0 0,1-1 0 0 0,9 14 1 0 0,-13-21 851 0 0,0 1 0 0 0,1-1 1 0 0,-1 0-1 0 0,0 1 0 0 0,0-1 0 0 0,0 0 0 0 0,1 1 0 0 0,-1-1 1 0 0,0 0-1 0 0,0 0 0 0 0,1 1 0 0 0,-1-1 0 0 0,0 0 0 0 0,1 0 1 0 0,-1 0-1 0 0,0 1 0 0 0,1-1 0 0 0,-1 0 0 0 0,0 0 0 0 0,1 0 1 0 0,-1 0-1 0 0,0 0 0 0 0,1 0 0 0 0,-1 0 0 0 0,0 0 0 0 0,1 0 1 0 0,-1 0-1 0 0,0 0 0 0 0,1 0 0 0 0,-1 0 0 0 0,1 0 1 0 0,-1 0-1 0 0,0 0 0 0 0,1 0 0 0 0,-1 0 0 0 0,0 0 0 0 0,1-1 1 0 0,-1 1-1 0 0,0 0 0 0 0,0 0 0 0 0,1 0 0 0 0,-1-1 0 0 0,0 1 1 0 0,1 0-1 0 0,-1 0 0 0 0,0-1 0 0 0,0 1 0 0 0,1 0 0 0 0,-1 0 1 0 0,0-1-1 0 0,0 1 0 0 0,0 0 0 0 0,0-1 0 0 0,1 1 0 0 0,-1 0 1 0 0,0-1-1 0 0,0 0 338 0 0,1-1 0 0 0,-1 1 0 0 0,1 0 0 0 0,-1 0 0 0 0,0 0 0 0 0,0 0 0 0 0,0 0 0 0 0,0-1 0 0 0,0 1 0 0 0,0 0 0 0 0,0 0 0 0 0,0 0 0 0 0,0 0-1 0 0,0-1 1 0 0,0 1 0 0 0,-1-2 0 0 0,-5 18 2647 0 0,3-1-2587 0 0,1 0-1 0 0,0 0 1 0 0,2 0-1 0 0,-1 1 1 0 0,2-1-1 0 0,0 0 1 0 0,0 1-1 0 0,1-1 1 0 0,1 0 0 0 0,1 0-1 0 0,0-1 1 0 0,7 18-1 0 0,-10-29-282 0 0,1 2 24 0 0,0 0 1 0 0,-1 0 0 0 0,0 0-1 0 0,1 1 1 0 0,-2-1 0 0 0,2 7-1 0 0,-9-14 289 0 0,-12-17-239 0 0,0-1 0 0 0,2 0 1 0 0,1-1-1 0 0,-15-25 1 0 0,21 28-126 0 0,0 0 0 0 0,1 0-1 0 0,1 0 1 0 0,1-1 0 0 0,0 0 0 0 0,-3-24 0 0 0,5 15-46 0 0,1 0-1 0 0,2-1 1 0 0,2-53 0 0 0,6 25-95 0 0,2 0 0 0 0,3 0 1 0 0,33-103-1 0 0,-40 151 131 0 0,37-106-42 0 0,-34 100 52 0 0,1 0 0 0 0,0 0 1 0 0,1 1-1 0 0,20-26 0 0 0,-27 38 3 0 0,1 0 0 0 0,0 0 0 0 0,1 0 0 0 0,-1 0 0 0 0,0 0 0 0 0,1 1 0 0 0,0-1 0 0 0,-1 1 0 0 0,1 0 0 0 0,0 0-1 0 0,0 1 1 0 0,0-1 0 0 0,1 1 0 0 0,-1 0 0 0 0,0 0 0 0 0,0 0 0 0 0,1 0 0 0 0,-1 1 0 0 0,0 0 0 0 0,1 0 0 0 0,-1 0-1 0 0,0 0 1 0 0,1 1 0 0 0,-1-1 0 0 0,0 1 0 0 0,1 0 0 0 0,-1 1 0 0 0,0-1 0 0 0,0 1 0 0 0,0 0 0 0 0,0 0 0 0 0,0 0-1 0 0,-1 0 1 0 0,1 1 0 0 0,4 3 0 0 0,0 2 8 0 0,0 1 0 0 0,0 0 0 0 0,-1 1 0 0 0,0 0 0 0 0,0 0 0 0 0,-1 1 0 0 0,-1-1 0 0 0,1 1 0 0 0,-2 1 1 0 0,0-1-1 0 0,0 0 0 0 0,-1 1 0 0 0,0 0 0 0 0,-1 0 0 0 0,-1 0 0 0 0,0 0 0 0 0,0 0 0 0 0,-1 0 0 0 0,-3 24 0 0 0,1-30-52 0 0,0-1 0 0 0,0 1 1 0 0,0-1-1 0 0,-1 1 0 0 0,1-1 0 0 0,-1 0 0 0 0,-1 0 1 0 0,1 0-1 0 0,-1-1 0 0 0,0 1 0 0 0,0-1 1 0 0,-6 6-1 0 0,-1-1-252 0 0,1-1 1 0 0,-1-1 0 0 0,-1 1 0 0 0,-17 7-1 0 0,12-7-594 0 0,-1-1 0 0 0,0-1 1 0 0,-27 6-1 0 0,25-8-2754 0 0,-33 2 0 0 0,2-6-3437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9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10901 0 0,'0'0'9307'0'0,"-8"12"-9158"0"0,-24 44-81 0 0,29-50-66 0 0,0 1 0 0 0,0-1-1 0 0,1 1 1 0 0,0 0-1 0 0,0-1 1 0 0,0 1 0 0 0,0 14-1 0 0,0-3-26 0 0,-1 3-230 0 0,1-9-342 0 0,0 1 0 0 0,-5 16-1 0 0,6-25-71 0 0,-1 1-1 0 0,0-1 1 0 0,0 0-1 0 0,0 0 1 0 0,-6 7-1 0 0,-1-2-3324 0 0,-5-8-1509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39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12925 0 0,'0'0'5393'0'0,"45"-17"-9794"0"0,-16 29 1781 0 0,-7 0-2140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40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189 326 7313 0 0,'0'0'11702'0'0,"11"15"-10660"0"0,0-2-794 0 0,-5-5-130 0 0,1 1 0 0 0,-1-1 1 0 0,0 1-1 0 0,-1 0 0 0 0,0 1 0 0 0,0-1 1 0 0,-1 1-1 0 0,0 0 0 0 0,2 12 0 0 0,39 274 1472 0 0,-44-292-1579 0 0,2 53 111 0 0,-3-56-117 0 0,0-1 0 0 0,0 0 0 0 0,0 1-1 0 0,0-1 1 0 0,0 0 0 0 0,0 1 0 0 0,0-1 0 0 0,0 0-1 0 0,0 1 1 0 0,0-1 0 0 0,0 0 0 0 0,-1 1 0 0 0,1-1-1 0 0,0 0 1 0 0,0 1 0 0 0,0-1 0 0 0,-1 0 0 0 0,1 0-1 0 0,0 1 1 0 0,0-1 0 0 0,-1 0 0 0 0,1 0 0 0 0,0 0-1 0 0,0 1 1 0 0,-1-1 0 0 0,1 0 0 0 0,0 0 0 0 0,-1 0-1 0 0,1 0 1 0 0,-1 1 0 0 0,-13-2 141 0 0,-13-10 107 0 0,7-2-237 0 0,-1-2-1 0 0,2 0 1 0 0,0-2-1 0 0,1 0 1 0 0,1-1-1 0 0,0 0 1 0 0,1-2-1 0 0,2 0 1 0 0,0 0 0 0 0,1-2-1 0 0,0 1 1 0 0,2-2-1 0 0,1 1 1 0 0,1-1-1 0 0,1-1 1 0 0,1 0-1 0 0,1 0 1 0 0,1 0-1 0 0,-2-29 1 0 0,5 29-30 0 0,2-1 1 0 0,0 1 0 0 0,2-1-1 0 0,1 1 1 0 0,6-30 0 0 0,-6 44-4 0 0,0 1 1 0 0,0-1-1 0 0,1 0 0 0 0,0 1 1 0 0,1 0-1 0 0,0 0 1 0 0,0 0-1 0 0,1 1 1 0 0,0-1-1 0 0,0 1 1 0 0,1 1-1 0 0,0-1 1 0 0,0 1-1 0 0,1 1 1 0 0,11-8-1 0 0,-6 6-24 0 0,2 0 0 0 0,-1 1 0 0 0,1 1-1 0 0,0 0 1 0 0,0 2 0 0 0,1-1 0 0 0,20-2 0 0 0,3 2-45 0 0,70 0 0 0 0,-103 5 74 0 0,-1 0-1 0 0,0 1 1 0 0,1 0-1 0 0,9 2 1 0 0,-15-3 12 0 0,1 0 0 0 0,-1 1 0 0 0,1-1 0 0 0,0 0 0 0 0,-1 0 1 0 0,1 0-1 0 0,-1 0 0 0 0,1 1 0 0 0,0-1 0 0 0,-1 0 0 0 0,1 1 0 0 0,-1-1 0 0 0,1 0 0 0 0,-1 1 1 0 0,1-1-1 0 0,-1 1 0 0 0,0-1 0 0 0,1 0 0 0 0,-1 1 0 0 0,1-1 0 0 0,-1 1 0 0 0,0 0 0 0 0,1-1 0 0 0,-1 1 1 0 0,0-1-1 0 0,0 1 0 0 0,0-1 0 0 0,1 1 0 0 0,-1 0 0 0 0,0-1 0 0 0,0 1 0 0 0,0-1 0 0 0,0 1 1 0 0,0 0-1 0 0,0-1 0 0 0,0 1 0 0 0,0-1 0 0 0,0 1 0 0 0,0 0 0 0 0,0-1 0 0 0,-1 1 0 0 0,1-1 1 0 0,0 1-1 0 0,0 0 0 0 0,-1-1 0 0 0,1 1 0 0 0,0-1 0 0 0,-1 1 0 0 0,1-1 0 0 0,0 1 0 0 0,-1-1 0 0 0,1 1 1 0 0,-1-1-1 0 0,0 1 0 0 0,-7 6 46 0 0,1-1 1 0 0,-2 0-1 0 0,1 0 1 0 0,-1-1-1 0 0,0 0 0 0 0,-9 4 1 0 0,-3 1 3 0 0,6-2-16 0 0,-3 1-1 0 0,1 1 1 0 0,0 0-1 0 0,0 1 1 0 0,-25 24 0 0 0,40-33-40 0 0,0 0 1 0 0,0 0-1 0 0,0 0 1 0 0,0 1 0 0 0,1-1-1 0 0,-1 1 1 0 0,1-1 0 0 0,-1 1-1 0 0,1-1 1 0 0,0 1 0 0 0,0 0-1 0 0,0 0 1 0 0,1 0 0 0 0,-1-1-1 0 0,1 1 1 0 0,-1 0 0 0 0,1 0-1 0 0,0 0 1 0 0,1 5 0 0 0,-1-4 7 0 0,1-1 0 0 0,0 1 0 0 0,0-1 0 0 0,1 1 0 0 0,-1-1 0 0 0,1 1 0 0 0,0-1 0 0 0,0 0 1 0 0,0 0-1 0 0,0 0 0 0 0,0 0 0 0 0,1 0 0 0 0,-1 0 0 0 0,1-1 0 0 0,3 3 0 0 0,185 127 118 0 0,-84-63-5 0 0,-79-51-77 0 0,64 48 66 0 0,-79-56-87 0 0,-1 1 0 0 0,0 1 0 0 0,0 0 0 0 0,15 22 0 0 0,-24-31-8 0 0,-1 1 0 0 0,1 0 0 0 0,-1 0-1 0 0,0 0 1 0 0,-1 0 0 0 0,1 0 0 0 0,-1 1 0 0 0,2 6 0 0 0,-3-9-5 0 0,0 0-1 0 0,1 0 1 0 0,-1-1-1 0 0,0 1 1 0 0,-1 0-1 0 0,1 0 1 0 0,0-1 0 0 0,-1 1-1 0 0,1 0 1 0 0,-1-1-1 0 0,1 1 1 0 0,-1 0-1 0 0,1-1 1 0 0,-1 1-1 0 0,0-1 1 0 0,0 1-1 0 0,0-1 1 0 0,0 1-1 0 0,0-1 1 0 0,0 0-1 0 0,-1 1 1 0 0,1-1-1 0 0,0 0 1 0 0,-3 2-1 0 0,-4 1 4 0 0,0 1 0 0 0,0-1 0 0 0,0-1 0 0 0,0 1 0 0 0,-1-1 1 0 0,0-1-1 0 0,1 0 0 0 0,-1 0 0 0 0,-10 1 0 0 0,-14-1-294 0 0,-38-2 1 0 0,33-1-194 0 0,19 1-163 0 0,0-1-1 0 0,-36-7 1 0 0,46 6-302 0 0,-1 0 1 0 0,1-1-1 0 0,1 0 0 0 0,-1 0 1 0 0,0-1-1 0 0,1-1 1 0 0,-14-9-1 0 0,21 14 530 0 0,0-1 0 0 0,0 0-1 0 0,0 0 1 0 0,0 0 0 0 0,0 1 0 0 0,0-1-1 0 0,0 0 1 0 0,1 0 0 0 0,-1 0 0 0 0,0 0-1 0 0,0-2 1 0 0,-3-19-6501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4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1460 0 0,'0'0'15922'0'0,"13"-4"-14320"0"0,40-10-190 0 0,-51 14-1339 0 0,0-1 1 0 0,0 1-1 0 0,0 0 1 0 0,0 0-1 0 0,1 0 1 0 0,-1 0-1 0 0,0 0 1 0 0,0 0-1 0 0,0 0 1 0 0,0 1-1 0 0,0-1 0 0 0,0 1 1 0 0,0-1-1 0 0,0 1 1 0 0,0 0-1 0 0,0 0 1 0 0,0 0-1 0 0,0 0 1 0 0,0 0-1 0 0,0 0 1 0 0,-1 1-1 0 0,1-1 1 0 0,0 1-1 0 0,-1-1 1 0 0,1 1-1 0 0,-1 0 0 0 0,0-1 1 0 0,2 3-1 0 0,0 2-11 0 0,0 0-1 0 0,0 1 0 0 0,-1-1 1 0 0,0 0-1 0 0,0 1 0 0 0,1 8 0 0 0,2 15-16 0 0,-2 1-1 0 0,-1 31 1 0 0,-2-36-299 0 0,2-1 0 0 0,0 1 1 0 0,1-1-1 0 0,7 25 0 0 0,-8-45 49 0 0,0 1 0 0 0,0-1 1 0 0,0 0-1 0 0,0 0 0 0 0,1 0 0 0 0,0 0 0 0 0,0 0 1 0 0,0-1-1 0 0,1 1 0 0 0,0-1 0 0 0,-1 0 1 0 0,1 0-1 0 0,1 0 0 0 0,-1-1 0 0 0,1 0 0 0 0,-1 1 1 0 0,1-1-1 0 0,0-1 0 0 0,0 1 0 0 0,0-1 0 0 0,0 0 1 0 0,1 0-1 0 0,-1 0 0 0 0,0-1 0 0 0,9 1 1 0 0,3 0-330 0 0,0-1 0 0 0,-1 0 0 0 0,1-1 0 0 0,0-1 1 0 0,0-1-1 0 0,-1-1 0 0 0,1 0 0 0 0,-1-1 1 0 0,0 0-1 0 0,0-2 0 0 0,-1 0 0 0 0,1 0 0 0 0,19-13 1 0 0,-7 2 1033 0 0,-1 0 1 0 0,-1-2 0 0 0,0-2 0 0 0,-2 0 0 0 0,0-1 0 0 0,21-27-1 0 0,-37 39-133 0 0,1 0 0 0 0,-2 0-1 0 0,0-1 1 0 0,0 0-1 0 0,-1-1 1 0 0,0 0-1 0 0,-1 0 1 0 0,0 0-1 0 0,-1 0 1 0 0,-1-1-1 0 0,0 1 1 0 0,0-1-1 0 0,-1 0 1 0 0,-1 0-1 0 0,0 0 1 0 0,-1 0-1 0 0,0 0 1 0 0,-3-14-1 0 0,2 20-254 0 0,-1 1-1 0 0,1 0 1 0 0,-1 0 0 0 0,0-1-1 0 0,-1 2 1 0 0,0-1-1 0 0,0 0 1 0 0,0 0-1 0 0,-1 1 1 0 0,1 0-1 0 0,-1 0 1 0 0,0 0-1 0 0,-1 0 1 0 0,1 0-1 0 0,-1 1 1 0 0,0 0-1 0 0,0 0 1 0 0,-1 0-1 0 0,1 1 1 0 0,-1 0-1 0 0,1 0 1 0 0,-1 0-1 0 0,0 1 1 0 0,0-1 0 0 0,-1 1-1 0 0,-6-1 1 0 0,3 1-61 0 0,-1 1 0 0 0,1 0 0 0 0,-1 0 0 0 0,1 1 0 0 0,-1 0 0 0 0,1 1 0 0 0,-1 0 0 0 0,1 1 0 0 0,-1 0 0 0 0,1 0 0 0 0,0 1 0 0 0,0 1 0 0 0,0 0 0 0 0,0 0 0 0 0,-11 8 0 0 0,10-5-40 0 0,0 0 0 0 0,1 2 0 0 0,0-1 0 0 0,1 1 0 0 0,0 1 0 0 0,0-1 0 0 0,1 1 0 0 0,0 1 0 0 0,0 0 0 0 0,2 0 0 0 0,-1 0 0 0 0,1 1 0 0 0,1 0 0 0 0,0 0 0 0 0,-3 14-1 0 0,5-17-9 0 0,1 0-1 0 0,1 1 0 0 0,-1-1 1 0 0,1 1-1 0 0,1 0 0 0 0,0-1 1 0 0,0 1-1 0 0,1 0 0 0 0,0-1 1 0 0,1 1-1 0 0,0-1 0 0 0,0 1 0 0 0,1-1 1 0 0,1 0-1 0 0,-1 0 0 0 0,1 0 1 0 0,1-1-1 0 0,-1 1 0 0 0,2-1 1 0 0,-1 0-1 0 0,7 7 0 0 0,-6-9-15 0 0,0 0-1 0 0,1 0 0 0 0,-1 0 1 0 0,1-1-1 0 0,0 0 1 0 0,0 0-1 0 0,1-1 0 0 0,0 0 1 0 0,-1 0-1 0 0,1-1 1 0 0,1 0-1 0 0,-1 0 0 0 0,0-1 1 0 0,1 0-1 0 0,-1-1 1 0 0,1 1-1 0 0,-1-2 0 0 0,1 1 1 0 0,0-1-1 0 0,-1-1 1 0 0,1 1-1 0 0,0-2 0 0 0,-1 1 1 0 0,1-1-1 0 0,-1 0 1 0 0,0-1-1 0 0,0 0 0 0 0,0 0 1 0 0,0-1-1 0 0,0 0 1 0 0,-1 0-1 0 0,11-8 0 0 0,-5 1-146 0 0,23-25 0 0 0,1-2-8 0 0,-36 37 151 0 0,0 0 0 0 0,0 1 0 0 0,0-1 0 0 0,0 1-1 0 0,0-1 1 0 0,0 1 0 0 0,-1-1 0 0 0,1 1-1 0 0,0 0 1 0 0,0-1 0 0 0,1 1 0 0 0,-1 0-1 0 0,0 0 1 0 0,0 0 0 0 0,0 0 0 0 0,0 0 0 0 0,0 0-1 0 0,0 0 1 0 0,0 0 0 0 0,0 0 0 0 0,0 1-1 0 0,0-1 1 0 0,0 0 0 0 0,0 1 0 0 0,2 0 0 0 0,2 2-9 0 0,0 0 1 0 0,0 0-1 0 0,7 6 1 0 0,5 4 16 0 0,-8-9-38 0 0,0 1 0 0 0,0-2 0 0 0,0 1 0 0 0,0-1 1 0 0,1 0-1 0 0,-1-1 0 0 0,12 2 0 0 0,-16-4 54 0 0,0 1 1 0 0,0-1 0 0 0,0 0 0 0 0,0-1-1 0 0,0 1 1 0 0,0-1 0 0 0,0 0 0 0 0,0 0 0 0 0,0-1-1 0 0,0 1 1 0 0,0-1 0 0 0,-1 0 0 0 0,1 0-1 0 0,-1-1 1 0 0,7-3 0 0 0,10-12 44 0 0,-1-1-1 0 0,35-42 1 0 0,-4 3-34 0 0,-32 39-12 0 0,0 0 0 0 0,32-22 1 0 0,-43 35 18 0 0,0 1 0 0 0,0 0 0 0 0,1 1 0 0 0,0 0 0 0 0,0 0 0 0 0,0 1 0 0 0,0 0 0 0 0,0 0 0 0 0,1 1 0 0 0,12-1 0 0 0,-13 2 19 0 0,0 0 0 0 0,-1 1 0 0 0,1 0 0 0 0,0 1 0 0 0,-1 0 0 0 0,1 0 0 0 0,-1 1 0 0 0,1 0 0 0 0,-1 0 0 0 0,0 1 0 0 0,0 0 0 0 0,0 0 0 0 0,15 9 0 0 0,-13-5 11 0 0,1 1-1 0 0,-2 0 0 0 0,1 0 1 0 0,-1 1-1 0 0,0 0 0 0 0,-1 0 1 0 0,10 15-1 0 0,-14-18-38 0 0,0 1 1 0 0,-1-1-1 0 0,0 1 1 0 0,0 0-1 0 0,0 0 0 0 0,-1 0 1 0 0,0 0-1 0 0,0 0 1 0 0,-1 0-1 0 0,0 1 0 0 0,0-1 1 0 0,-1 0-1 0 0,0 15 0 0 0,-1-17-14 0 0,0-1 0 0 0,-1 1-1 0 0,1-1 1 0 0,-1 0-1 0 0,0 1 1 0 0,0-1-1 0 0,0 0 1 0 0,0 0-1 0 0,-1-1 1 0 0,1 1-1 0 0,-1 0 1 0 0,0-1-1 0 0,0 1 1 0 0,-1-1-1 0 0,1 0 1 0 0,-1 0-1 0 0,1-1 1 0 0,-7 4-1 0 0,-5 3-117 0 0,0-1-1 0 0,-1 0 1 0 0,-25 8-1 0 0,1-4-1205 0 0,-1-1-1 0 0,-50 6 0 0 0,34-12-2653 0 0,-19-4-1959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18:4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5108 0 0,'0'0'12822'0'0,"50"67"-27300"0"0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0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559 59 1616 0 0,'0'0'10214'0'0,"-15"-10"-9423"0"0,-48-27-119 0 0,61 36-623 0 0,0-1 1 0 0,-1 1-1 0 0,1 0 0 0 0,-1-1 0 0 0,1 1 1 0 0,-1 0-1 0 0,0 1 0 0 0,0-1 0 0 0,1 0 0 0 0,-1 1 1 0 0,0 0-1 0 0,0-1 0 0 0,0 1 0 0 0,-3 1 1 0 0,-3-1 113 0 0,-6 1 143 0 0,1 1-1 0 0,0 1 0 0 0,0 0 1 0 0,-21 8-1 0 0,20-6-64 0 0,-18 6 159 0 0,1 1 1 0 0,0 2-1 0 0,1 1 0 0 0,1 1 1 0 0,-44 32-1 0 0,66-42-352 0 0,1 0-1 0 0,0 0 1 0 0,0 1 0 0 0,0 0-1 0 0,1 0 1 0 0,-10 16 0 0 0,14-21-41 0 0,1 0 0 0 0,0 0 1 0 0,0 0-1 0 0,0 0 0 0 0,0 1 1 0 0,0-1-1 0 0,0 0 0 0 0,1 1 1 0 0,-1-1-1 0 0,1 1 1 0 0,-1-1-1 0 0,1 1 0 0 0,0-1 1 0 0,0 0-1 0 0,0 1 0 0 0,0-1 1 0 0,1 1-1 0 0,-1-1 1 0 0,1 1-1 0 0,-1-1 0 0 0,1 0 1 0 0,0 1-1 0 0,0-1 0 0 0,0 0 1 0 0,0 0-1 0 0,1 1 1 0 0,-1-1-1 0 0,0 0 0 0 0,1 0 1 0 0,0 0-1 0 0,2 2 0 0 0,12 9 66 0 0,1 0 0 0 0,1-2-1 0 0,0 0 1 0 0,0 0-1 0 0,20 7 1 0 0,19 10 123 0 0,-11-5 22 0 0,-31-16-27 0 0,0 0 0 0 0,-1 1 1 0 0,1 1-1 0 0,-2 0 1 0 0,15 12-1 0 0,-27-20-136 0 0,1 0 1 0 0,-1 1 0 0 0,0-1-1 0 0,1 0 1 0 0,-1 1-1 0 0,0 0 1 0 0,0-1-1 0 0,0 1 1 0 0,0-1-1 0 0,-1 1 1 0 0,1 0 0 0 0,0 0-1 0 0,-1 0 1 0 0,1-1-1 0 0,-1 1 1 0 0,1 3-1 0 0,-1-3-16 0 0,0-1 0 0 0,-1 0-1 0 0,1 0 1 0 0,0 0 0 0 0,-1 1 0 0 0,1-1-1 0 0,-1 0 1 0 0,1 0 0 0 0,-1 0 0 0 0,0 0-1 0 0,1 0 1 0 0,-1 0 0 0 0,0 0 0 0 0,0 0-1 0 0,0 0 1 0 0,1 0 0 0 0,-1 0 0 0 0,0-1-1 0 0,0 1 1 0 0,0 0 0 0 0,-1-1-1 0 0,1 1 1 0 0,0 0 0 0 0,0-1 0 0 0,-1 1-1 0 0,-19 6 103 0 0,0-1-1 0 0,-1 0 0 0 0,0-2 0 0 0,-42 3 0 0 0,36-4-102 0 0,-87 7-452 0 0,64-6 284 0 0,31-3-2734 0 0,41-3-14346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4820 0 0,'0'0'13606'0'0,"9"3"-13328"0"0,-2-1-203 0 0,-4-1-47 0 0,1 0 0 0 0,-1 0 0 0 0,0 0 0 0 0,0 0 0 0 0,0 1 0 0 0,0-1 0 0 0,0 1 0 0 0,0 0 0 0 0,0 0 0 0 0,-1 0 0 0 0,1 0 0 0 0,-1 0 0 0 0,1 1 1 0 0,-1-1-1 0 0,0 1 0 0 0,2 3 0 0 0,3 4 58 0 0,0 0 0 0 0,0 0 0 0 0,1-1 0 0 0,1 0 0 0 0,-1 0 0 0 0,17 12 0 0 0,-21-18-66 0 0,1 0 1 0 0,-1 0 0 0 0,1 0 0 0 0,0 0 0 0 0,0-1 0 0 0,0 0 0 0 0,1 0 0 0 0,-1-1 0 0 0,0 1 0 0 0,1-1 0 0 0,-1 0 0 0 0,1-1 0 0 0,-1 1 0 0 0,1-1 0 0 0,-1 0 0 0 0,1 0 0 0 0,5-2 0 0 0,-6 1-1 0 0,-1-1 0 0 0,0 1 0 0 0,0-1 0 0 0,0 0 0 0 0,0 0 0 0 0,0-1 1 0 0,0 1-1 0 0,-1-1 0 0 0,1 0 0 0 0,-1 0 0 0 0,0 0 0 0 0,0-1 1 0 0,5-5-1 0 0,0-3 22 0 0,0 1 0 0 0,-1-1 1 0 0,7-15-1 0 0,8-26 201 0 0,3-8 1297 0 0,-25 61-1539 0 0,1-1-1 0 0,-1 1 1 0 0,0 0-1 0 0,0-1 1 0 0,0 1-1 0 0,0 0 0 0 0,1 0 1 0 0,-1-1-1 0 0,0 1 1 0 0,0 0-1 0 0,0 0 1 0 0,1 0-1 0 0,-1-1 1 0 0,0 1-1 0 0,1 0 0 0 0,-1 0 1 0 0,0 0-1 0 0,0 0 1 0 0,1-1-1 0 0,-1 1 1 0 0,0 0-1 0 0,1 0 1 0 0,-1 0-1 0 0,0 0 0 0 0,1 0 1 0 0,-1 0-1 0 0,0 0 1 0 0,1 0-1 0 0,-1 0 1 0 0,0 0-1 0 0,0 0 1 0 0,1 0-1 0 0,-1 0 0 0 0,0 0 1 0 0,1 1-1 0 0,-1-1 1 0 0,0 0-1 0 0,1 0 1 0 0,-1 0-1 0 0,0 0 1 0 0,0 0-1 0 0,1 1 0 0 0,-1-1 1 0 0,0 0-1 0 0,0 0 1 0 0,1 0-1 0 0,-1 1 1 0 0,0-1-1 0 0,0 0 1 0 0,0 0-1 0 0,1 1 0 0 0,-1-1 1 0 0,0 0-1 0 0,0 1 1 0 0,0-1-1 0 0,13 21-47 0 0,-10-16 95 0 0,71 146 141 0 0,-32-58-152 0 0,-40-90-31 0 0,32 73 32 0 0,-32-68-24 0 0,1-1 1 0 0,-1 1-1 0 0,-1 0 0 0 0,1 0 0 0 0,-1 0 1 0 0,-1-1-1 0 0,1 1 0 0 0,-2 11 0 0 0,0-16-2 0 0,1 0 0 0 0,-1 0 0 0 0,0 0 0 0 0,0 0-1 0 0,-1 0 1 0 0,1-1 0 0 0,0 1 0 0 0,-1 0 0 0 0,0-1-1 0 0,0 0 1 0 0,0 1 0 0 0,0-1 0 0 0,0 0 0 0 0,0 0-1 0 0,0 0 1 0 0,-1 0 0 0 0,1 0 0 0 0,-1 0 0 0 0,1-1-1 0 0,-1 1 1 0 0,0-1 0 0 0,0 0 0 0 0,1 0 0 0 0,-4 1-1 0 0,-7 2 21 0 0,0-1-1 0 0,0 0 0 0 0,0-1 0 0 0,-15 1 0 0 0,-71 1-408 0 0,87-5 53 0 0,-1 1 0 0 0,1-2 1 0 0,0 0-1 0 0,0 0 1 0 0,0-1-1 0 0,-12-5 0 0 0,23 7 98 0 0,-1 0 0 0 0,0 0 0 0 0,0 0 0 0 0,1 0 0 0 0,-1 0 0 0 0,1 0 0 0 0,-1 0 0 0 0,1 0 0 0 0,-1-1 0 0 0,1 1 0 0 0,0 0 0 0 0,-1-1 0 0 0,1 1 0 0 0,-2-4 0 0 0,3 4-217 0 0,-1-1 0 0 0,1 1 0 0 0,0-1 0 0 0,-1 1 0 0 0,1-1 1 0 0,0 1-1 0 0,0-1 0 0 0,0 1 0 0 0,0-1 0 0 0,0 1 0 0 0,0-1 0 0 0,0 1 0 0 0,1-1 0 0 0,-1 1 0 0 0,1-1 0 0 0,-1 1 0 0 0,1-1 0 0 0,-1 1 0 0 0,1 0 1 0 0,0-1-1 0 0,1-1 0 0 0,15-21-5816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218 147 8937 0 0,'0'0'8465'0'0,"8"-13"-7817"0"0,24-40-126 0 0,-31 52-473 0 0,0 0 0 0 0,0-1-1 0 0,0 1 1 0 0,0-1 0 0 0,-1 1 0 0 0,1-1 0 0 0,-1 1 0 0 0,1-1 0 0 0,-1 0 0 0 0,1 1 0 0 0,-1-1 0 0 0,0 1-1 0 0,0-1 1 0 0,0 0 0 0 0,0 1 0 0 0,0-4 0 0 0,-1 3-5 0 0,1 1-1 0 0,-1 0 1 0 0,0 0-1 0 0,1 0 1 0 0,-1 0-1 0 0,0 0 1 0 0,0 0-1 0 0,0 0 1 0 0,0 0 0 0 0,0 1-1 0 0,0-1 1 0 0,0 0-1 0 0,-1 0 1 0 0,-3-3 189 0 0,0 0-142 0 0,0 0 0 0 0,0 1 0 0 0,0 0 1 0 0,0 0-1 0 0,0 0 0 0 0,-1 0 0 0 0,1 1 0 0 0,-1 0 0 0 0,0 0 1 0 0,0 1-1 0 0,1 0 0 0 0,-1 0 0 0 0,0 0 0 0 0,0 1 0 0 0,0-1 1 0 0,0 1-1 0 0,0 1 0 0 0,0-1 0 0 0,0 1 0 0 0,0 0 0 0 0,0 1 1 0 0,0-1-1 0 0,0 1 0 0 0,1 0 0 0 0,-7 4 0 0 0,5-3-47 0 0,1 0 0 0 0,0 0 0 0 0,0 1 0 0 0,1 0 0 0 0,-1 0 0 0 0,1 1 0 0 0,0-1 0 0 0,0 1 0 0 0,0 0 0 0 0,1 1 0 0 0,0-1 0 0 0,0 1 0 0 0,0 0 0 0 0,0 0 0 0 0,1 0 0 0 0,0 0 0 0 0,1 1 0 0 0,-1-1 0 0 0,1 1 0 0 0,0-1 0 0 0,-1 12 0 0 0,2-10-47 0 0,1 0 0 0 0,0 0 0 0 0,0-1 0 0 0,1 1 0 0 0,0 0 0 0 0,0-1 0 0 0,1 1 0 0 0,0-1 0 0 0,0 1 0 0 0,1-1 0 0 0,0 0 0 0 0,0 0-1 0 0,1 0 1 0 0,0 0 0 0 0,0-1 0 0 0,0 1 0 0 0,1-1 0 0 0,0 0 0 0 0,0 0 0 0 0,0-1 0 0 0,1 0 0 0 0,0 0 0 0 0,0 0 0 0 0,1 0 0 0 0,-1-1 0 0 0,1 0 0 0 0,0-1 0 0 0,0 1 0 0 0,0-1 0 0 0,12 3-1 0 0,4-1-1050 0 0,-1-1 0 0 0,1-1 0 0 0,-1-1 0 0 0,43-1 0 0 0,-49-1-315 0 0,-6-1-790 0 0,1 1 0 0 0,-1-1 0 0 0,15-4 0 0 0,-3 0-2619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86 1108 0 0,'0'0'15698'0'0,"-5"-13"-14520"0"0,-14-39-239 0 0,18 51-898 0 0,0-1-1 0 0,0 1 1 0 0,0 0 0 0 0,0-1 0 0 0,0 1-1 0 0,0 0 1 0 0,0 0 0 0 0,0 0-1 0 0,-1 0 1 0 0,1 0 0 0 0,0 0 0 0 0,-1 0-1 0 0,1 0 1 0 0,-1 0 0 0 0,1 1-1 0 0,-1-1 1 0 0,1 0 0 0 0,-1 1 0 0 0,1-1-1 0 0,-1 1 1 0 0,0 0 0 0 0,1 0-1 0 0,-1-1 1 0 0,0 1 0 0 0,1 0 0 0 0,-1 0-1 0 0,1 1 1 0 0,-1-1 0 0 0,-2 1-1 0 0,-4-1 68 0 0,3 0-54 0 0,1 1-1 0 0,-1-1 1 0 0,1 1 0 0 0,-1 0 0 0 0,1 0-1 0 0,-1 0 1 0 0,1 0 0 0 0,0 1 0 0 0,-1 0-1 0 0,1 0 1 0 0,-7 4 0 0 0,9-4-45 0 0,0-1 0 0 0,0 1 1 0 0,0 0-1 0 0,0 0 0 0 0,1-1 0 0 0,-1 1 1 0 0,0 0-1 0 0,1 0 0 0 0,0 1 0 0 0,-1-1 1 0 0,1 0-1 0 0,0 0 0 0 0,0 1 1 0 0,0-1-1 0 0,0 1 0 0 0,1-1 0 0 0,-1 0 1 0 0,1 1-1 0 0,-1 0 0 0 0,1-1 0 0 0,0 1 1 0 0,0 3-1 0 0,1-4-7 0 0,-1-1 0 0 0,1 1 0 0 0,-1 0 0 0 0,1-1 0 0 0,0 1 0 0 0,-1-1 0 0 0,1 1 0 0 0,0-1 0 0 0,0 1 0 0 0,0-1 0 0 0,0 0 0 0 0,1 1 0 0 0,-1-1 0 0 0,0 0 0 0 0,3 2 0 0 0,23 15 125 0 0,-27-18-121 0 0,45 25 257 0 0,-14-8 47 0 0,-1 2 1 0 0,43 32-1 0 0,-70-48-261 0 0,0 0 0 0 0,0 0 0 0 0,0 1 0 0 0,0-1 0 0 0,0 0 0 0 0,-1 1-1 0 0,0 0 1 0 0,0 0 0 0 0,3 6 0 0 0,-4-9-34 0 0,-1 1 1 0 0,1-1-1 0 0,-1 1 0 0 0,0-1 1 0 0,1 1-1 0 0,-1-1 0 0 0,0 1 1 0 0,0-1-1 0 0,0 1 0 0 0,0 0 1 0 0,0-1-1 0 0,-1 1 0 0 0,1-1 1 0 0,0 1-1 0 0,-1-1 0 0 0,1 1 1 0 0,-1-1-1 0 0,0 1 0 0 0,1-1 1 0 0,-1 1-1 0 0,0-1 0 0 0,0 0 1 0 0,0 0-1 0 0,0 1 0 0 0,0-1 1 0 0,0 0-1 0 0,0 0 0 0 0,-2 2 1 0 0,-3 1-13 0 0,0-1 1 0 0,0 0-1 0 0,0 0 1 0 0,0 0-1 0 0,0-1 1 0 0,-1 1-1 0 0,1-1 0 0 0,-1-1 1 0 0,0 0-1 0 0,-12 1 1 0 0,0 0-554 0 0,0-2 0 0 0,-29-3 0 0 0,43 3 271 0 0,0-1 1 0 0,0 0-1 0 0,0-1 0 0 0,0 1 0 0 0,0-1 0 0 0,0 0 0 0 0,-4-2 0 0 0,6 2-175 0 0,1 1 0 0 0,0-1 0 0 0,-1 1 0 0 0,1-1 0 0 0,0 0 0 0 0,-3-3 0 0 0,4 3-168 0 0,0 0-1 0 0,0 1 0 0 0,0-1 0 0 0,0 0 1 0 0,0 1-1 0 0,0-1 0 0 0,0 0 0 0 0,1 0 1 0 0,-1 0-1 0 0,0-3 0 0 0,0-22-6025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2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6401 0 0,'0'0'14780'0'0,"10"16"-14216"0"0,32 54-186 0 0,-38-63-335 0 0,-1 0-1 0 0,0 0 1 0 0,-1 0-1 0 0,1 0 1 0 0,-1 1-1 0 0,-1-1 1 0 0,2 14-1 0 0,-1-1 36 0 0,39 281-474 0 0,-36-173-9391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3572 0 0,'0'0'13368'0'0,"15"-4"-12884"0"0,50-11-178 0 0,-51 13-200 0 0,-1 0 0 0 0,26 0 0 0 0,1-1 55 0 0,-14 0 34 0 0,0-2 0 0 0,0 0-1 0 0,35-14 1 0 0,-53 16-133 0 0,0-1 1 0 0,-1 0-1 0 0,1 0 0 0 0,-1-1 1 0 0,0 0-1 0 0,8-7 0 0 0,-11 8 2 0 0,0 1 0 0 0,-1-1 0 0 0,0 0 0 0 0,0 0-1 0 0,0 0 1 0 0,0 0 0 0 0,-1-1 0 0 0,0 1 0 0 0,1-1-1 0 0,-2 0 1 0 0,3-8 0 0 0,-3 10-14 0 0,0-1 0 0 0,0 1 1 0 0,-1 0-1 0 0,1 0 0 0 0,-1-1 1 0 0,0 1-1 0 0,0 0 0 0 0,-1-1 0 0 0,1 1 1 0 0,0 0-1 0 0,-1-1 0 0 0,0 1 1 0 0,0 0-1 0 0,0 0 0 0 0,0 0 1 0 0,-1 0-1 0 0,1 0 0 0 0,-1 0 0 0 0,0 0 1 0 0,1 0-1 0 0,-1 0 0 0 0,-4-3 1 0 0,2 3-4 0 0,0 0 0 0 0,0 0 0 0 0,0 0 1 0 0,-1 0-1 0 0,1 1 0 0 0,-1 0 0 0 0,1 0 1 0 0,-1 0-1 0 0,0 1 0 0 0,1-1 0 0 0,-1 1 1 0 0,0 0-1 0 0,0 1 0 0 0,-8-1 0 0 0,5 0-12 0 0,0 1-1 0 0,-1 1 1 0 0,1 0-1 0 0,0 0 1 0 0,-1 0-1 0 0,1 1 1 0 0,-13 4-1 0 0,16-3-31 0 0,-1-1-1 0 0,1 1 1 0 0,0 0 0 0 0,-1 0-1 0 0,1 1 1 0 0,1-1-1 0 0,-1 1 1 0 0,1 0-1 0 0,-1 1 1 0 0,1-1-1 0 0,-4 6 1 0 0,4-3-23 0 0,0-1 1 0 0,0 1-1 0 0,1-1 0 0 0,0 1 1 0 0,0 0-1 0 0,0 0 1 0 0,1 1-1 0 0,0-1 0 0 0,1 0 1 0 0,0 1-1 0 0,0-1 0 0 0,0 1 1 0 0,1-1-1 0 0,0 1 0 0 0,1-1 1 0 0,-1 1-1 0 0,1-1 0 0 0,1 1 1 0 0,2 8-1 0 0,-1-8-228 0 0,-1-1 1 0 0,1 0-1 0 0,0 0 0 0 0,1 0 0 0 0,0 0 0 0 0,0-1 0 0 0,0 1 0 0 0,1-1 1 0 0,0 0-1 0 0,0-1 0 0 0,0 1 0 0 0,1-1 0 0 0,0 0 0 0 0,0 0 1 0 0,0-1-1 0 0,0 0 0 0 0,1 0 0 0 0,13 6 0 0 0,-19-10 140 0 0,4 2-948 0 0,1 0 1 0 0,-1 0-1 0 0,1 0 1 0 0,-1-1-1 0 0,1 0 1 0 0,6 0 0 0 0,15 0-4557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3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3980 0 0,'0'0'13482'0'0,"16"-10"-12459"0"0,52-27-344 0 0,-66 35-643 0 0,0 1 0 0 0,0 0-1 0 0,1 1 1 0 0,-1-1-1 0 0,0 0 1 0 0,1 1 0 0 0,-1-1-1 0 0,1 1 1 0 0,-1-1-1 0 0,0 1 1 0 0,1 0-1 0 0,-1 0 1 0 0,1 1 0 0 0,-1-1-1 0 0,1 0 1 0 0,-1 1-1 0 0,0-1 1 0 0,1 1 0 0 0,-1 0-1 0 0,0 0 1 0 0,0 0-1 0 0,1 0 1 0 0,2 2-1 0 0,0 0 42 0 0,4 2 34 0 0,-1 0 0 0 0,0 1 0 0 0,0 0 0 0 0,-1 1 0 0 0,0-1 0 0 0,0 1 0 0 0,0 0 0 0 0,-1 1 0 0 0,11 16 0 0 0,-13-17-60 0 0,-1 0 0 0 0,1 0 0 0 0,-1 0 0 0 0,0 0 0 0 0,-1 1 0 0 0,0-1 0 0 0,0 1 0 0 0,0-1-1 0 0,-1 1 1 0 0,0 0 0 0 0,-1 0 0 0 0,0 0 0 0 0,-1 9 0 0 0,1-15-39 0 0,-1-1 1 0 0,1 1-1 0 0,-1-1 1 0 0,0 1-1 0 0,1-1 1 0 0,-1 1-1 0 0,0-1 1 0 0,0 1-1 0 0,-2 1 0 0 0,3-3-2 0 0,0 0 0 0 0,0 1 0 0 0,-1-1 0 0 0,1 0 0 0 0,0 0 0 0 0,0 1 0 0 0,-1-1 0 0 0,1 0 0 0 0,0 0 0 0 0,0 0 0 0 0,-1 1 0 0 0,1-1 0 0 0,0 0 0 0 0,-1 0 0 0 0,1 0 0 0 0,0 0 0 0 0,-1 0 0 0 0,1 0 0 0 0,0 0 0 0 0,-1 1 0 0 0,1-1 0 0 0,0 0 0 0 0,-1 0 0 0 0,1 0 0 0 0,0 0 0 0 0,-1-1 0 0 0,1 1 0 0 0,0 0 0 0 0,-1 0 0 0 0,1 0 0 0 0,0 0 0 0 0,-1 0 0 0 0,1 0 0 0 0,0 0 0 0 0,-1-1 0 0 0,1 1 0 0 0,0 0 0 0 0,0 0 0 0 0,-1 0 0 0 0,1-1 0 0 0,0 1 0 0 0,0 0 0 0 0,-1 0 0 0 0,1-1 0 0 0,0 1 0 0 0,0 0 0 0 0,0-1 0 0 0,0 1 0 0 0,-1 0 0 0 0,1-1 0 0 0,0 1 0 0 0,0 0 0 0 0,0 0 0 0 0,0-1 0 0 0,0 1-1 0 0,0-1 1 0 0,0 1 0 0 0,-2-11 5 0 0,0 1 0 0 0,0-1-1 0 0,1 1 1 0 0,1-1-1 0 0,0 1 1 0 0,0-1-1 0 0,3-11 1 0 0,-2 11-17 0 0,1 1 0 0 0,1-1 0 0 0,-1 1-1 0 0,2 0 1 0 0,-1 0 0 0 0,1 1 0 0 0,1-1 0 0 0,0 1 0 0 0,0 0 0 0 0,0 0-1 0 0,2 0 1 0 0,11-13 0 0 0,-13 19 17 0 0,-1-1-1 0 0,1 1 0 0 0,0 1 1 0 0,-1-1-1 0 0,1 1 1 0 0,1 0-1 0 0,-1 0 1 0 0,0 0-1 0 0,0 1 1 0 0,1-1-1 0 0,-1 1 1 0 0,1 1-1 0 0,-1-1 1 0 0,1 1-1 0 0,-1 0 1 0 0,1 0-1 0 0,7 2 0 0 0,-3-1-4 0 0,-1 1-1 0 0,1 0 0 0 0,-1 1 0 0 0,0-1 1 0 0,0 2-1 0 0,0 0 0 0 0,-1 0 0 0 0,1 0 1 0 0,8 7-1 0 0,-7-4-8 0 0,-1 0 1 0 0,-1 1 0 0 0,1 0-1 0 0,-1 1 1 0 0,-1-1-1 0 0,10 14 1 0 0,-14-18-2 0 0,0 1 0 0 0,-1 0 0 0 0,0-1-1 0 0,1 1 1 0 0,-1 0 0 0 0,-1 0 0 0 0,1 0 0 0 0,-1 0-1 0 0,0 0 1 0 0,0 1 0 0 0,0-1 0 0 0,-1 0 0 0 0,0 0-1 0 0,0 1 1 0 0,0-1 0 0 0,-2 6 0 0 0,2-11 6 0 0,0 1 0 0 0,0-1 0 0 0,0 1 0 0 0,0-1 0 0 0,0 0 0 0 0,0 1 0 0 0,0-1 0 0 0,0 1 0 0 0,-1-1 0 0 0,1 0 0 0 0,0 1 0 0 0,0-1 1 0 0,0 1-1 0 0,-1-1 0 0 0,1 0 0 0 0,0 1 0 0 0,0-1 0 0 0,-1 0 0 0 0,1 0 0 0 0,0 1 0 0 0,-1-1 0 0 0,1 0 0 0 0,0 1 0 0 0,-1-1 0 0 0,1 0 0 0 0,-1 0 0 0 0,1 0 5 0 0,-1 0-1 0 0,1 0 1 0 0,0 0-1 0 0,-1-1 1 0 0,1 1-1 0 0,0 0 1 0 0,-1 0-1 0 0,1-1 1 0 0,0 1-1 0 0,0 0 1 0 0,-1 0-1 0 0,1-1 1 0 0,0 1-1 0 0,0 0 1 0 0,0-1-1 0 0,-1 1 1 0 0,1 0-1 0 0,0-1 1 0 0,0 1-1 0 0,0-1 1 0 0,0 1-1 0 0,0 0 1 0 0,0-1-1 0 0,0 1 1 0 0,0 0-1 0 0,0-1 1 0 0,0 1-1 0 0,0-1 1 0 0,0 0-1 0 0,0-17 12 0 0,1 0-1 0 0,0 0 0 0 0,2 1 0 0 0,0-1 0 0 0,0 0 0 0 0,2 1 0 0 0,0 0 0 0 0,2 0 0 0 0,-1 0 0 0 0,2 1 0 0 0,16-27 0 0 0,-20 37 2 0 0,-1 1 0 0 0,1 0 0 0 0,0 1 0 0 0,0-1 0 0 0,1 0 0 0 0,-1 1-1 0 0,1 0 1 0 0,7-5 0 0 0,-10 8-23 0 0,0 0 0 0 0,0 0 0 0 0,1 0 0 0 0,-1 0 0 0 0,0 0 0 0 0,0 0 1 0 0,0 1-1 0 0,1-1 0 0 0,-1 1 0 0 0,0-1 0 0 0,1 1 0 0 0,-1 0 0 0 0,0 0 0 0 0,1 0 0 0 0,-1 1 0 0 0,0-1 0 0 0,0 0 0 0 0,1 1 0 0 0,-1-1 0 0 0,0 1 0 0 0,0 0 0 0 0,0 0 0 0 0,1 0 0 0 0,-1 0 0 0 0,3 2 1 0 0,1 1-15 0 0,-1 1 1 0 0,0 0-1 0 0,1 0 1 0 0,-2 0-1 0 0,1 0 0 0 0,0 1 1 0 0,-1 0-1 0 0,0 0 1 0 0,5 11-1 0 0,1 5-335 0 0,11 37 0 0 0,-14-38-834 0 0,18 40 0 0 0,-20-52 354 0 0,1 0 0 0 0,0 0 0 0 0,7 9 0 0 0,-9-14-96 0 0,-1-1 0 0 0,0 1 1 0 0,1-1-1 0 0,0 0 0 0 0,0 0 0 0 0,0-1 0 0 0,0 1 1 0 0,0-1-1 0 0,9 4 0 0 0,19 2-5473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3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321 248 5693 0 0,'0'0'5032'0'0,"-3"-15"-2538"0"0,1 0-1967 0 0,1 4-90 0 0,-1-1 1 0 0,0 1-1 0 0,-1 0 0 0 0,0 0 0 0 0,-1 0 1 0 0,-9-19-1 0 0,8 20-28 0 0,-1 1 1 0 0,0-1-1 0 0,0 1 1 0 0,-1 0-1 0 0,-1 1 1 0 0,1 0-1 0 0,-1 0 1 0 0,-1 0-1 0 0,-10-7 0 0 0,13 11-297 0 0,1 1-1 0 0,-1 0 1 0 0,0 0-1 0 0,1 1 1 0 0,-1-1-1 0 0,0 1 1 0 0,0 0-1 0 0,-1 1 0 0 0,1 0 1 0 0,0 0-1 0 0,-1 0 1 0 0,1 1-1 0 0,0-1 1 0 0,-1 2-1 0 0,1-1 1 0 0,0 1-1 0 0,-11 2 0 0 0,12-2-92 0 0,1 1 0 0 0,-1 0-1 0 0,1 0 1 0 0,0 0 0 0 0,0 0-1 0 0,0 1 1 0 0,0-1 0 0 0,0 1-1 0 0,1 0 1 0 0,-1 0 0 0 0,1 1-1 0 0,0-1 1 0 0,0 1 0 0 0,0 0-1 0 0,0-1 1 0 0,1 1 0 0 0,-1 0-1 0 0,1 1 1 0 0,0-1 0 0 0,0 0-1 0 0,1 1 1 0 0,-2 5 0 0 0,0 2 3 0 0,0 1 1 0 0,1-1 0 0 0,0 1 0 0 0,1 0 0 0 0,1 0-1 0 0,2 24 1 0 0,-1-26 2 0 0,1-1-1 0 0,1 1 0 0 0,-1-1 1 0 0,2 0-1 0 0,0 0 1 0 0,0-1-1 0 0,7 13 0 0 0,-7-15-2 0 0,0 0 0 0 0,1 0-1 0 0,-1-1 1 0 0,2 0 0 0 0,-1 0-1 0 0,1 0 1 0 0,0 0 0 0 0,0-1 0 0 0,13 9-1 0 0,-15-12-119 0 0,-1-1 0 0 0,1 1-1 0 0,-1-1 1 0 0,1 0-1 0 0,0 0 1 0 0,0 0 0 0 0,-1-1-1 0 0,1 1 1 0 0,7-1 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3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7173 0 0,'0'0'5560'0'0,"1"-14"-4122"0"0,6-46 324 0 0,-6 55-1327 0 0,0 0 1 0 0,0 1-1 0 0,0-1 1 0 0,0 1-1 0 0,4-9 1 0 0,-4 12-367 0 0,-1 1-1 0 0,0-1 1 0 0,0 1-1 0 0,1-1 1 0 0,-1 1-1 0 0,0-1 1 0 0,1 1-1 0 0,-1-1 1 0 0,1 1 0 0 0,-1-1-1 0 0,1 1 1 0 0,-1 0-1 0 0,0-1 1 0 0,1 1-1 0 0,-1-1 1 0 0,1 1-1 0 0,0 0 1 0 0,-1 0 0 0 0,1-1-1 0 0,-1 1 1 0 0,1 0-1 0 0,-1 0 1 0 0,1 0-1 0 0,0 0 1 0 0,-1 0-1 0 0,1 0 1 0 0,-1 0 0 0 0,1 0-1 0 0,0 0 1 0 0,-1 0-1 0 0,1 0 1 0 0,-1 0-1 0 0,1 0 1 0 0,0 0 0 0 0,-1 0-1 0 0,1 1 1 0 0,1 0-24 0 0,-1 0 0 0 0,0-1 0 0 0,0 1 1 0 0,1 0-1 0 0,-1 1 0 0 0,0-1 1 0 0,0 0-1 0 0,0 0 0 0 0,0 0 0 0 0,-1 1 1 0 0,1-1-1 0 0,0 0 0 0 0,1 4 1 0 0,7 21 231 0 0,-6-16-139 0 0,16 58 557 0 0,18 121 1 0 0,-33-167-694 0 0,13 107-36 0 0,-15-107-212 0 0,-2 0 0 0 0,0 1 0 0 0,-6 39 0 0 0,4-52-38 0 0,-1 0-1 0 0,0-1 1 0 0,0 1-1 0 0,-1-1 1 0 0,-7 14-1 0 0,7-17-409 0 0,1-1-1 0 0,-1 1 1 0 0,-8 8 0 0 0,10-12-143 0 0,-1 1 0 0 0,0 0 0 0 0,0-1 0 0 0,0 0 1 0 0,0 0-1 0 0,0 0 0 0 0,-5 2 0 0 0,-2-1-3990 0 0,-2-3-1318 0 0</inkml:trace>
  <inkml:trace contextRef="#ctx0" brushRef="#br0" timeOffset="1">26 580 1632 0 0,'0'0'9938'0'0,"7"-13"-8121"0"0,21-42 6 0 0,-26 50-1557 0 0,1 0-1 0 0,0 0 1 0 0,1 1-1 0 0,-1-1 1 0 0,1 1-1 0 0,0 0 1 0 0,0 0 0 0 0,1 0-1 0 0,-1 1 1 0 0,1 0-1 0 0,-1-1 1 0 0,1 2-1 0 0,0-1 1 0 0,0 0-1 0 0,8-2 1 0 0,-7 3-138 0 0,2-2 29 0 0,0 1 0 0 0,1 0 0 0 0,-1 1 0 0 0,1 0 0 0 0,-1 0 0 0 0,1 1 0 0 0,-1 0 0 0 0,17 1 0 0 0,-21 0-120 0 0,0 0 1 0 0,1 1-1 0 0,-1 0 1 0 0,0-1-1 0 0,0 2 1 0 0,0-1 0 0 0,0 0-1 0 0,0 1 1 0 0,0 0-1 0 0,0 0 1 0 0,0 0 0 0 0,-1 0-1 0 0,1 1 1 0 0,-1-1-1 0 0,1 1 1 0 0,-1 0 0 0 0,0 0-1 0 0,0 0 1 0 0,3 6-1 0 0,-1-1-21 0 0,0 0-1 0 0,-1 1 0 0 0,0-1 0 0 0,0 1 0 0 0,-1 0 1 0 0,0 0-1 0 0,3 17 0 0 0,-3 0-274 0 0,0 39 0 0 0,-1-4-1212 0 0,-2-58 1228 0 0,1 0-1 0 0,-1 0 1 0 0,1 0 0 0 0,-1 0 0 0 0,1 0 0 0 0,0 0-1 0 0,0 0 1 0 0,0 0 0 0 0,1 0 0 0 0,-1-1 0 0 0,1 1-1 0 0,2 2 1 0 0,-3-3-269 0 0,1 0 0 0 0,-1-1 0 0 0,1 1-1 0 0,0-1 1 0 0,-1 0 0 0 0,1 0 0 0 0,0 0-1 0 0,0 0 1 0 0,0 0 0 0 0,0 0 0 0 0,0 0 0 0 0,0-1-1 0 0,0 1 1 0 0,0 0 0 0 0,1-1 0 0 0,-1 0-1 0 0,0 0 1 0 0,4 0 0 0 0,22-1-6374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35 628 0 0,'0'0'14714'0'0,"-16"-6"-12917"0"0,-54-18-240 0 0,67 23-1450 0 0,0 0-1 0 0,-1 0 0 0 0,1 0 0 0 0,-1 1 1 0 0,0-1-1 0 0,1 1 0 0 0,-1 0 1 0 0,1 0-1 0 0,-1 0 0 0 0,1 1 0 0 0,-1-1 1 0 0,1 1-1 0 0,-1 0 0 0 0,1 0 0 0 0,-1 0 1 0 0,1 0-1 0 0,0 1 0 0 0,-1-1 1 0 0,1 1-1 0 0,0 0 0 0 0,0 0 0 0 0,0 0 1 0 0,0 0-1 0 0,1 0 0 0 0,-4 5 0 0 0,0-2 31 0 0,0 0-63 0 0,1 0 0 0 0,0 0 0 0 0,0 1 0 0 0,1-1 0 0 0,0 1 0 0 0,0 1 0 0 0,0-1 0 0 0,1 0 0 0 0,-1 1-1 0 0,2 0 1 0 0,-1 0 0 0 0,1 0 0 0 0,0 0 0 0 0,0 0 0 0 0,1 0 0 0 0,0 0 0 0 0,0 1 0 0 0,1 8 0 0 0,0-7-52 0 0,1 0 1 0 0,0 0-1 0 0,0 0 1 0 0,1 0-1 0 0,0 0 1 0 0,0-1-1 0 0,1 1 1 0 0,1-1-1 0 0,-1 1 1 0 0,1-1-1 0 0,1 0 1 0 0,-1 0-1 0 0,1-1 1 0 0,9 10-1 0 0,0-3-63 0 0,2 0 1 0 0,0-1-1 0 0,1-1 0 0 0,0 0 1 0 0,1-2-1 0 0,22 11 0 0 0,-28-15-315 0 0,1 0 0 0 0,0-1 0 0 0,0-1 0 0 0,15 4 0 0 0,-19-6-1164 0 0,0-1 1 0 0,0 0 0 0 0,0 0-1 0 0,11-1 1 0 0,1-2-4624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582 122 6005 0 0,'0'0'8668'0'0,"0"-15"-6980"0"0,-1 0-1219 0 0,0 1 0 0 0,-3-17 0 0 0,3 29-399 0 0,0 0 1 0 0,0 0-1 0 0,0 0 1 0 0,0 0-1 0 0,0 0 1 0 0,0 0-1 0 0,-1 1 1 0 0,1-1-1 0 0,-1 0 1 0 0,1 0 0 0 0,-1 1-1 0 0,1-1 1 0 0,-1 1-1 0 0,0 0 1 0 0,0-1-1 0 0,0 1 1 0 0,0 0-1 0 0,0 0 1 0 0,0 0-1 0 0,0 1 1 0 0,0-1-1 0 0,0 0 1 0 0,-1 1-1 0 0,1-1 1 0 0,0 1 0 0 0,-3 0-1 0 0,-3-2 103 0 0,-12-2 98 0 0,0 1-1 0 0,-1 1 0 0 0,0 1 1 0 0,-27 3-1 0 0,23-2-117 0 0,-5 1-1 0 0,0 1 0 0 0,0 1 0 0 0,0 2 0 0 0,1 1 0 0 0,0 1 0 0 0,0 1-1 0 0,-46 21 1 0 0,68-26-130 0 0,-1 2-1 0 0,1-1 1 0 0,0 1-1 0 0,0 0 1 0 0,1 1-1 0 0,-1-1 1 0 0,-9 13-1 0 0,14-16-22 0 0,0 0-1 0 0,0 1 1 0 0,1-1-1 0 0,-1 0 0 0 0,1 1 1 0 0,-1 0-1 0 0,1-1 1 0 0,0 1-1 0 0,0 0 0 0 0,0-1 1 0 0,1 1-1 0 0,-1 0 1 0 0,1 0-1 0 0,-1 0 0 0 0,1 0 1 0 0,0 0-1 0 0,0 0 1 0 0,0-1-1 0 0,1 1 0 0 0,-1 0 1 0 0,1 0-1 0 0,-1 0 1 0 0,1 0-1 0 0,0-1 0 0 0,0 1 1 0 0,3 4-1 0 0,-1-2 3 0 0,0 0 0 0 0,1 0-1 0 0,0-1 1 0 0,0 1 0 0 0,0-1 0 0 0,1 0-1 0 0,4 4 1 0 0,39 23 13 0 0,-47-30-14 0 0,186 96 78 0 0,-22-14 5 0 0,-160-80-66 0 0,-1-1 5 0 0,1 0 1 0 0,-1 0 0 0 0,0 0 0 0 0,-1 1 0 0 0,1 0 0 0 0,0 0 0 0 0,-1 0 0 0 0,0 0-1 0 0,0 1 1 0 0,0-1 0 0 0,4 6 0 0 0,-7-9-13 0 0,0 1-1 0 0,0-1 1 0 0,0 1-1 0 0,0-1 0 0 0,0 0 1 0 0,1 1-1 0 0,-1-1 1 0 0,0 1-1 0 0,0-1 1 0 0,-1 0-1 0 0,1 1 1 0 0,0-1-1 0 0,0 1 1 0 0,0-1-1 0 0,0 0 1 0 0,0 1-1 0 0,0-1 1 0 0,0 0-1 0 0,-1 1 1 0 0,1-1-1 0 0,0 0 1 0 0,0 1-1 0 0,-1-1 1 0 0,1 0-1 0 0,0 1 0 0 0,0-1 1 0 0,-1 0-1 0 0,1 1 1 0 0,0-1-1 0 0,-1 0 1 0 0,1 0-1 0 0,0 0 1 0 0,-1 1-1 0 0,1-1 1 0 0,0 0-1 0 0,-1 0 1 0 0,-16 5 192 0 0,15-4-166 0 0,-25 3 95 0 0,-1-1 0 0 0,0-2 0 0 0,-36-2 0 0 0,19 1-184 0 0,-68-7-1010 0 0,46 2-685 0 0,46 5 1100 0 0,13 0-2052 0 0,36 0-12335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5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516 224 364 0 0,'0'0'13487'0'0,"-1"-16"-11649"0"0,1-1-1085 0 0,-6-34 1 0 0,5 47-639 0 0,0 1 0 0 0,0-1 0 0 0,-1 1 0 0 0,0 0 1 0 0,1-1-1 0 0,-1 1 0 0 0,0 0 0 0 0,0 0 0 0 0,-1 0 1 0 0,1 1-1 0 0,-1-1 0 0 0,1 0 0 0 0,-1 1 0 0 0,0 0 1 0 0,0-1-1 0 0,0 1 0 0 0,0 0 0 0 0,-7-2 0 0 0,1-2 140 0 0,-10-5-9 0 0,0 0 1 0 0,0 2-1 0 0,-1 0 0 0 0,-1 1 1 0 0,1 1-1 0 0,-1 1 0 0 0,-1 1 1 0 0,1 1-1 0 0,0 1 0 0 0,-1 0 1 0 0,0 2-1 0 0,0 1 0 0 0,-26 2 0 0 0,41-1-229 0 0,-1 0 0 0 0,1 1 0 0 0,-1 0-1 0 0,1 0 1 0 0,0 1 0 0 0,0 0 0 0 0,0 0 0 0 0,0 1-1 0 0,1 0 1 0 0,-10 7 0 0 0,12-8-31 0 0,0 1 1 0 0,0-1-1 0 0,1 1 1 0 0,-1 0-1 0 0,1 0 1 0 0,0 0-1 0 0,0 0 1 0 0,0 0-1 0 0,1 1 1 0 0,0 0-1 0 0,0-1 1 0 0,0 1-1 0 0,0 0 1 0 0,1 0-1 0 0,-1 0 1 0 0,0 6-1 0 0,2-3-30 0 0,0 0-1 0 0,0 0 1 0 0,1-1-1 0 0,0 1 1 0 0,0 0-1 0 0,1-1 1 0 0,0 1-1 0 0,0-1 1 0 0,1 1-1 0 0,0-1 1 0 0,0 0-1 0 0,1 0 1 0 0,-1 0-1 0 0,2-1 1 0 0,-1 1 0 0 0,1-1-1 0 0,0 0 1 0 0,0-1-1 0 0,6 6 1 0 0,3 2-843 0 0,0-1 1 0 0,1-1 0 0 0,1 0 0 0 0,-1-1 0 0 0,2-1 0 0 0,30 13-1 0 0,-21-14-3790 0 0,6-5-1203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2:15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39 664 0 0,'0'0'19257'0'0,"17"-8"-18853"0"0,0-1-237 0 0,36-11-1 0 0,-50 19-148 0 0,0 1 1 0 0,-1-1-1 0 0,1 1 1 0 0,0 0-1 0 0,0 0 0 0 0,0 1 1 0 0,0-1-1 0 0,0 0 1 0 0,-1 1-1 0 0,1 0 1 0 0,0-1-1 0 0,0 1 0 0 0,-1 0 1 0 0,1 0-1 0 0,-1 1 1 0 0,1-1-1 0 0,-1 1 1 0 0,1-1-1 0 0,-1 1 1 0 0,0 0-1 0 0,4 3 0 0 0,2 2 42 0 0,2 0-27 0 0,-1 0 0 0 0,-1 1 0 0 0,0 0 0 0 0,0 0 1 0 0,0 1-1 0 0,9 13 0 0 0,-13-15-35 0 0,-1-1 0 0 0,1 1 0 0 0,-1-1 0 0 0,0 1 0 0 0,-1 0 0 0 0,0 0 0 0 0,0 1 0 0 0,0-1 0 0 0,-1 0 0 0 0,0 0 0 0 0,0 10 0 0 0,-2-6-49 0 0,-2-13 0 0 0,-1-20-131 0 0,5 12 159 0 0,-1 0 1 0 0,2 0 0 0 0,-1 1-1 0 0,1-1 1 0 0,1 0 0 0 0,0 1 0 0 0,0-1-1 0 0,1 1 1 0 0,0 0 0 0 0,0 0-1 0 0,1 1 1 0 0,0-1 0 0 0,10-11 0 0 0,-13 18 97 0 0,1-1 0 0 0,-1 0 0 0 0,1 1 1 0 0,0 0-1 0 0,-1 0 0 0 0,1 0 0 0 0,0 0 1 0 0,0 0-1 0 0,1 0 0 0 0,-1 1 1 0 0,0-1-1 0 0,0 1 0 0 0,1 0 0 0 0,-1 0 1 0 0,1 0-1 0 0,-1 1 0 0 0,1-1 0 0 0,-1 1 1 0 0,1 0-1 0 0,-1 0 0 0 0,1 0 0 0 0,-1 0 1 0 0,8 2-1 0 0,-6-1-50 0 0,0 1 0 0 0,0-1 0 0 0,0 1 0 0 0,0 0 0 0 0,0 0 0 0 0,0 1 0 0 0,0-1 0 0 0,-1 1 0 0 0,1 0-1 0 0,-1 0 1 0 0,0 1 0 0 0,0-1 0 0 0,0 1 0 0 0,-1 0 0 0 0,5 6 0 0 0,-6-8-74 0 0,-1 0 1 0 0,0 0-1 0 0,0 0 0 0 0,0 0 1 0 0,0 0-1 0 0,0 0 0 0 0,0 0 1 0 0,0 1-1 0 0,-1-1 0 0 0,1 0 1 0 0,-1 1-1 0 0,1-1 0 0 0,-1 0 1 0 0,0 1-1 0 0,0-1 0 0 0,0 1 1 0 0,-1-1-1 0 0,1 0 0 0 0,0 1 1 0 0,-1-1-1 0 0,1 0 0 0 0,-1 0 1 0 0,0 1-1 0 0,0-1 0 0 0,0 0 1 0 0,0 0-1 0 0,0 0 0 0 0,-1 0 1 0 0,1 0-1 0 0,0 0 0 0 0,-1 0 1 0 0,-2 2-1 0 0,-3 3-579 0 0,-1-1-1 0 0,1 0 1 0 0,-1 0 0 0 0,-1-1-1 0 0,1 0 1 0 0,-13 5 0 0 0,-16 6-3609 0 0,-20 2-1137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3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9529 0 0,'0'0'10345'0'0,"13"6"-9704"0"0,41 21-110 0 0,-50-24-456 0 0,-1-1 1 0 0,1 1-1 0 0,-1 0 0 0 0,0 0 1 0 0,0 1-1 0 0,0-1 0 0 0,0 1 1 0 0,0-1-1 0 0,-1 1 0 0 0,0 0 1 0 0,0 0-1 0 0,0 0 0 0 0,0 0 1 0 0,0 0-1 0 0,1 7 0 0 0,-1-4 18 0 0,1 1-32 0 0,-1 0 0 0 0,0 1 0 0 0,0-1-1 0 0,-1 1 1 0 0,0 0 0 0 0,0-1 0 0 0,-1 1 0 0 0,-1 11-1 0 0,1-19-54 0 0,0 0 1 0 0,0-1-1 0 0,-1 1 0 0 0,1 0 0 0 0,0-1 0 0 0,0 1 0 0 0,0 0 0 0 0,-1-1 0 0 0,1 1 0 0 0,0 0 0 0 0,-1-1 0 0 0,1 1 0 0 0,0-1 0 0 0,-1 1 0 0 0,1 0 0 0 0,-1-1 0 0 0,1 1 0 0 0,-1-1 0 0 0,1 1 0 0 0,-1-1 0 0 0,1 0 0 0 0,-1 1 0 0 0,0 0 0 0 0,0-1-1 0 0,1-1-1 0 0,-1 1 1 0 0,1 0 0 0 0,-1 0-1 0 0,1 0 1 0 0,-1 0-1 0 0,1 0 1 0 0,-1-1-1 0 0,1 1 1 0 0,0 0-1 0 0,-1 0 1 0 0,1-1-1 0 0,-1 1 1 0 0,1 0 0 0 0,0-1-1 0 0,-1 1 1 0 0,1 0-1 0 0,0-1 1 0 0,0 1-1 0 0,-1-1 1 0 0,1 1-1 0 0,0 0 1 0 0,0-1 0 0 0,-1 1-1 0 0,1-1 1 0 0,0 1-1 0 0,0-1 1 0 0,0 1-1 0 0,0-1 1 0 0,0 1-1 0 0,0 0 1 0 0,0-1-1 0 0,0 1 1 0 0,0-1 0 0 0,0 0-1 0 0,-1-10-61 0 0,0 0-1 0 0,1 0 1 0 0,0 0 0 0 0,1 0-1 0 0,0 0 1 0 0,0 0-1 0 0,2 0 1 0 0,3-14 0 0 0,2 3 30 0 0,0 1 0 0 0,22-39 0 0 0,-28 56 37 0 0,0 0 0 0 0,1 1 0 0 0,0-1 0 0 0,0 1 0 0 0,0-1 0 0 0,0 1 0 0 0,0 0 0 0 0,1 0 0 0 0,6-4 1 0 0,-8 6 4 0 0,0 0 0 0 0,-1 0 0 0 0,1 0 1 0 0,0 0-1 0 0,0 1 0 0 0,0-1 1 0 0,0 1-1 0 0,0-1 0 0 0,0 1 1 0 0,0 0-1 0 0,0-1 0 0 0,0 1 0 0 0,0 0 1 0 0,0 0-1 0 0,0 1 0 0 0,-1-1 1 0 0,1 0-1 0 0,0 1 0 0 0,0-1 1 0 0,0 1-1 0 0,0 0 0 0 0,0-1 1 0 0,0 1-1 0 0,2 2 0 0 0,9 7-38 0 0,-1 0-1 0 0,0 1 1 0 0,0 1-1 0 0,-2 0 1 0 0,1 0-1 0 0,8 16 1 0 0,-5-10-671 0 0,0 0 1 0 0,21 20-1 0 0,-29-32 90 0 0,-1-2-330 0 0,-1 0 0 0 0,1 0 1 0 0,9 5-1 0 0,-11-7 13 0 0,-1-1 1 0 0,1 0-1 0 0,0 0 0 0 0,-1 0 1 0 0,1 0-1 0 0,5 0 1 0 0,16 2-5042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2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10389 0 0,'0'0'6209'0'0,"-4"19"-5647"0"0,-35 242 1480 0 0,29-184-1745 0 0,-32 272 255 0 0,21 3-464 0 0,32-118-14 0 0,-4-184-636 0 0,1 0 0 0 0,25 77 1 0 0,-30-117 178 0 0,-2-7 95 0 0,0 1 0 0 0,0-1 0 0 0,0 0 0 0 0,0 1-1 0 0,0-1 1 0 0,1 0 0 0 0,0 0 0 0 0,-1 0 0 0 0,1 0 0 0 0,0 0-1 0 0,3 3 1 0 0,-5-6 216 0 0,0 0 0 0 0,1 0 0 0 0,-1 0-1 0 0,0 0 1 0 0,0 0 0 0 0,0 0 0 0 0,0 0 0 0 0,0 0-1 0 0,0 0 1 0 0,0 0 0 0 0,1 0 0 0 0,-1 0 0 0 0,0 0-1 0 0,0 0 1 0 0,0 0 0 0 0,0 0 0 0 0,0 0 0 0 0,0-1-1 0 0,0 1 1 0 0,0 0 0 0 0,1 0 0 0 0,-1 0-1 0 0,0 0-215 0 0,0 0 215 0 0,0 0 1 0 0,0 0 0 0 0,0-1 0 0 0,0 1 0 0 0,0 0-1 0 0,0 0 1 0 0,0 0 0 0 0,0 0 0 0 0,0 0-1 0 0,0 0 1 0 0,0 0 0 0 0,0 0 0 0 0,0-1 0 0 0,0 1-1 0 0,0 0 1 0 0,0 0 0 0 0,0 0 0 0 0,0 0 0 0 0,0 0-1 0 0,0 0 1 0 0,0 0 0 0 0,0-1 0 0 0,0 1-1 0 0,0 0 1 0 0,0-13-3234 0 0,-1-26-3920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44 482 10425 0 0,'0'0'3462'0'0,"-8"-14"-2539"0"0,-22-44 141 0 0,29 57-996 0 0,0 0 0 0 0,1-1 0 0 0,-1 1 0 0 0,1-1 0 0 0,-1 1 0 0 0,1-1 0 0 0,-1 1 0 0 0,1-1-1 0 0,0 1 1 0 0,-1-1 0 0 0,1 1 0 0 0,0-1 0 0 0,0-2 0 0 0,1 3-40 0 0,-1 0-1 0 0,0 1 1 0 0,1-1 0 0 0,-1 1-1 0 0,0-1 1 0 0,1 1 0 0 0,-1-1-1 0 0,1 1 1 0 0,-1 0 0 0 0,1-1-1 0 0,-1 1 1 0 0,1-1 0 0 0,-1 1-1 0 0,1 0 1 0 0,-1 0 0 0 0,1-1-1 0 0,0 1 1 0 0,0 0-1 0 0,5-3 121 0 0,7-4-9 0 0,1 1-1 0 0,1 0 0 0 0,-1 1 0 0 0,21-5 0 0 0,66-8 107 0 0,331-30 233 0 0,6 20-484 0 0,-350 23 29 0 0,1613-119 19 0 0,-1304 92-32 0 0,517-16 8 0 0,2 27-2 0 0,-879 21-19 0 0,239-8 74 0 0,114-1 193 0 0,-386 9-254 0 0,0 0 0 0 0,-1 0-1 0 0,1 0 1 0 0,0 1 0 0 0,0 0-1 0 0,0 0 1 0 0,-1 0 0 0 0,1 0-1 0 0,-1 0 1 0 0,1 1 0 0 0,-1-1 0 0 0,1 1-1 0 0,-1 0 1 0 0,0 0 0 0 0,5 4-1 0 0,-4-2-2 0 0,0 1-1 0 0,0 0 1 0 0,-1-1 0 0 0,0 1-1 0 0,1 1 1 0 0,-1-1-1 0 0,-1 0 1 0 0,1 1-1 0 0,1 5 1 0 0,6 18 45 0 0,-2 1 0 0 0,-1 0 0 0 0,5 46 0 0 0,-1 94 141 0 0,-7-84-130 0 0,3 15-66 0 0,4-1 0 0 0,4-1-1 0 0,40 139 1 0 0,-18-126 13 0 0,-14-45 3 0 0,20 92 1 0 0,-40-143-3 0 0,-1 0 0 0 0,0 0 1 0 0,-1 0-1 0 0,-1 1 0 0 0,-2 22 0 0 0,1-32 2 0 0,0 0-1 0 0,-1 0 0 0 0,0 0 1 0 0,0 0-1 0 0,-1 0 0 0 0,0 0 1 0 0,0 0-1 0 0,0-1 0 0 0,-1 1 1 0 0,0-1-1 0 0,0 0 0 0 0,-1-1 1 0 0,0 1-1 0 0,-6 6 1 0 0,-3-1 56 0 0,0 0 1 0 0,-1-1 0 0 0,0 0-1 0 0,0-1 1 0 0,-21 9 0 0 0,3-5 269 0 0,-57 17 0 0 0,44-19-252 0 0,-1-3 0 0 0,-89 6-1 0 0,-97-13-114 0 0,167-2 36 0 0,-707-39-568 0 0,405 16 548 0 0,-1267-14-189 0 0,944 84 172 0 0,633-41-14 0 0,1 4 0 0 0,-80 21 0 0 0,126-24-377 0 0,11-6 389 0 0,0 0 0 0 0,0 0 0 0 0,0 0 0 0 0,0 0 0 0 0,0 0 0 0 0,0 0 0 0 0,0 0-1 0 0,0 0 1 0 0,0 0 0 0 0,0 1 0 0 0,0-1 0 0 0,0 0 0 0 0,-1 0 0 0 0,1 0 0 0 0,0 0-1 0 0,0 0 1 0 0,0 0 0 0 0,0 0 0 0 0,0 0 0 0 0,0 0 0 0 0,0 0 0 0 0,0 0 0 0 0,0 0-1 0 0,-1 0 1 0 0,1 0 0 0 0,0 0 0 0 0,0 0 0 0 0,0 0 0 0 0,0 0 0 0 0,0-1 0 0 0,0 1-1 0 0,0 0 1 0 0,0 0 0 0 0,0 0 0 0 0,0 0 0 0 0,-1 0 0 0 0,1 0 0 0 0,0 0 0 0 0,0 0-1 0 0,0 0 1 0 0,0 0 0 0 0,0 0 0 0 0,0 0 0 0 0,0 0 0 0 0,0 0 0 0 0,0-1 0 0 0,0 1-1 0 0,0 0 1 0 0,0 0 0 0 0,0 0 0 0 0,0 0 0 0 0,0 0 0 0 0,0 0 0 0 0,0 0 0 0 0,0 0-1 0 0,0 0 1 0 0,0-1 0 0 0,0 1 0 0 0,-3-3-121 0 0,-1-3-340 0 0,-1 1 0 0 0,0 0 0 0 0,0 1 1 0 0,0-1-1 0 0,0 1 0 0 0,-1 0 0 0 0,0 0 1 0 0,-6-3-1 0 0,-9-3-2676 0 0,-21-7 1 0 0,34 14 2221 0 0,-17-7-4337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0 704 0 0,'0'0'11936'0'0,"-13"6"-10985"0"0,-42 21-119 0 0,53-26-716 0 0,0 0 0 0 0,1 0 0 0 0,-1 0 1 0 0,0 0-1 0 0,1 0 0 0 0,-1 1 1 0 0,1-1-1 0 0,-1 0 0 0 0,1 1 0 0 0,-1-1 1 0 0,0 3-1 0 0,2-4-76 0 0,-1 1 0 0 0,1-1 1 0 0,0 1-1 0 0,0-1 0 0 0,0 0 0 0 0,0 1 0 0 0,0-1 1 0 0,0 1-1 0 0,0-1 0 0 0,0 1 0 0 0,0-1 1 0 0,0 1-1 0 0,0-1 0 0 0,0 0 0 0 0,0 1 0 0 0,0-1 1 0 0,0 1-1 0 0,0-1 0 0 0,0 1 0 0 0,0-1 1 0 0,1 0-1 0 0,-1 1 0 0 0,0-1 0 0 0,0 1 0 0 0,1-1 1 0 0,-1 0-1 0 0,0 1 0 0 0,1-1 0 0 0,1 2 66 0 0,0-1-1 0 0,0 0 1 0 0,-1 1-1 0 0,2-1 0 0 0,-1 0 1 0 0,0 0-1 0 0,0-1 0 0 0,0 1 1 0 0,0 0-1 0 0,4 0 1 0 0,79 7 833 0 0,143-3 1 0 0,-147-6-767 0 0,610 36 354 0 0,-4 42-441 0 0,-583-65-92 0 0,7 3 16 0 0,95 9 10 0 0,-119-19-18 0 0,-87-5-3 0 0,1 0 0 0 0,-1 0 1 0 0,1 0-1 0 0,-1 0 0 0 0,1 0 1 0 0,-1 0-1 0 0,0 0 0 0 0,1 0 1 0 0,-1 0-1 0 0,1 0 0 0 0,-1 0 1 0 0,1 0-1 0 0,-1-1 0 0 0,1 1 1 0 0,-1 0-1 0 0,0 0 0 0 0,1 0 1 0 0,-1-1-1 0 0,0 1 0 0 0,1 0 1 0 0,-1-1-1 0 0,1 1 0 0 0,-1-1-3 0 0,0 1 0 0 0,0 0-1 0 0,0-1 1 0 0,0 1 0 0 0,0-1-1 0 0,0 1 1 0 0,0 0 0 0 0,0-1-1 0 0,0 1 1 0 0,0 0 0 0 0,0-1 0 0 0,0 1-1 0 0,-1 0 1 0 0,1-1 0 0 0,0 1-1 0 0,0 0 1 0 0,0-1 0 0 0,0 1-1 0 0,-1 0 1 0 0,1-1 0 0 0,-18-16-189 0 0,17 16 184 0 0,-77-53-502 0 0,57 41 432 0 0,0-1-1 0 0,-35-32 1 0 0,45 36 93 0 0,-24-26-66 0 0,33 33 71 0 0,0 1-1 0 0,0-1 0 0 0,1 1 0 0 0,-1-1 0 0 0,1 1 0 0 0,-1-1 0 0 0,1 0 0 0 0,0 0 0 0 0,0 0 1 0 0,0 0-1 0 0,0 0 0 0 0,0-6 0 0 0,1 9 123 0 0,1 0-117 0 0,0 0 0 0 0,0 0 0 0 0,0 0-1 0 0,0 1 1 0 0,0-1 0 0 0,0 0 0 0 0,0 1-1 0 0,0-1 1 0 0,0 1 0 0 0,-1-1 0 0 0,1 1 0 0 0,0 0-1 0 0,0-1 1 0 0,0 1 0 0 0,-1 0 0 0 0,1-1 0 0 0,0 1-1 0 0,0 1 1 0 0,11 18 57 0 0,-9-15-5 0 0,20 42 402 0 0,-2 0 1 0 0,-2 2 0 0 0,20 79-1 0 0,-34-110-402 0 0,-1-1-1 0 0,0 1 1 0 0,-2 0-1 0 0,0-1 1 0 0,-1 27-1 0 0,-1-41-82 0 0,-1 1 0 0 0,0 0 0 0 0,0 0 0 0 0,0-1 0 0 0,0 1 0 0 0,-1-1 0 0 0,1 1 0 0 0,-1-1 0 0 0,0 1 0 0 0,0-1 0 0 0,0 0 0 0 0,0 0 0 0 0,-1 0 0 0 0,1 0 0 0 0,-1-1 0 0 0,0 1 0 0 0,0-1 0 0 0,0 1 0 0 0,0-1 0 0 0,0 0 0 0 0,0 0 0 0 0,-5 2 0 0 0,-5 2-180 0 0,-1 0 1 0 0,-1-1 0 0 0,1 0-1 0 0,-19 3 1 0 0,-105 18-2303 0 0,41-17-3519 0 0,40-8 742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370 127 132 0 0,'0'0'7443'0'0,"5"-11"-6375"0"0,17-38-119 0 0,-21 47-813 0 0,-1 0 0 0 0,1 0-1 0 0,0-1 1 0 0,0 1 0 0 0,-1 0 0 0 0,1-1-1 0 0,-1 1 1 0 0,0-1 0 0 0,0 1 0 0 0,0 0-1 0 0,0-1 1 0 0,0 1 0 0 0,-1-1-1 0 0,0-2 1 0 0,1 3-57 0 0,-1 1-1 0 0,0 0 1 0 0,1-1-1 0 0,-1 1 0 0 0,0 0 1 0 0,0-1-1 0 0,0 1 1 0 0,0 0-1 0 0,0 0 1 0 0,0 0-1 0 0,0 0 1 0 0,-1 0-1 0 0,1 0 1 0 0,0 0-1 0 0,0 1 0 0 0,-3-2 1 0 0,-3 0 103 0 0,1 0 0 0 0,0 0 0 0 0,-1 1 0 0 0,0 0 0 0 0,1 1-1 0 0,-1-1 1 0 0,-7 1 0 0 0,5 1-62 0 0,-1 0-1 0 0,1 1 1 0 0,0 0 0 0 0,0 0-1 0 0,0 0 1 0 0,0 2-1 0 0,0-1 1 0 0,-15 9 0 0 0,-64 44 407 0 0,75-47-452 0 0,-10 6 86 0 0,-21 21 1 0 0,37-30-143 0 0,1 0 0 0 0,0 0 1 0 0,1 1-1 0 0,-1 0 1 0 0,1 0-1 0 0,0 0 1 0 0,-6 13-1 0 0,11-18-21 0 0,-1 0-1 0 0,0 1 0 0 0,0-1 1 0 0,1 0-1 0 0,-1 0 1 0 0,1 0-1 0 0,0 1 1 0 0,-1-1-1 0 0,1 0 0 0 0,0 0 1 0 0,0 1-1 0 0,1-1 1 0 0,-1 0-1 0 0,0 0 0 0 0,1 1 1 0 0,0-1-1 0 0,-1 0 1 0 0,1 0-1 0 0,0 0 1 0 0,0 0-1 0 0,0 0 0 0 0,0 0 1 0 0,0 0-1 0 0,1 0 1 0 0,-1 0-1 0 0,1 0 0 0 0,-1-1 1 0 0,1 1-1 0 0,-1-1 1 0 0,1 1-1 0 0,0-1 0 0 0,3 2 1 0 0,6 4 38 0 0,0-1 0 0 0,0 0 1 0 0,1-1-1 0 0,19 6 0 0 0,-22-8 2 0 0,144 59 398 0 0,-135-53-288 0 0,-1 1-1 0 0,1 0 0 0 0,-2 2 0 0 0,0 0 0 0 0,0 0 0 0 0,16 18 0 0 0,-29-26-65 0 0,0 0-1 0 0,0 0 1 0 0,0 0-1 0 0,-1 0 1 0 0,0 0-1 0 0,1 0 1 0 0,1 6-1 0 0,-4-9-43 0 0,1 1-1 0 0,-1-1 1 0 0,1 1-1 0 0,-1-1 1 0 0,0 0-1 0 0,1 1 1 0 0,-1-1-1 0 0,0 1 1 0 0,0-1-1 0 0,0 1 1 0 0,0-1-1 0 0,0 1 1 0 0,-1-1-1 0 0,1 1 1 0 0,0-1-1 0 0,-1 1 1 0 0,1-1-1 0 0,-1 1 1 0 0,1-1-1 0 0,-1 0 1 0 0,0 1-1 0 0,1-1 1 0 0,-1 0-1 0 0,0 0 1 0 0,0 0-1 0 0,0 1 1 0 0,-1 0-1 0 0,-5 3 115 0 0,1-1 0 0 0,-1 0-1 0 0,0 0 1 0 0,-1 0-1 0 0,1-1 1 0 0,0 0 0 0 0,-1 0-1 0 0,-8 1 1 0 0,-67 10 27 0 0,72-12-171 0 0,-42 2-855 0 0,-57-1 1 0 0,99-3 313 0 0,10 0 386 0 0,-20-2-1000 0 0,11-3-1028 0 0,10 5 1859 0 0,0 0 0 0 0,-1-1 0 0 0,1 1 0 0 0,0-1 0 0 0,-1 1 0 0 0,1 0 0 0 0,0-1 0 0 0,0 1 0 0 0,-1-1 0 0 0,1 1 0 0 0,0-1 0 0 0,0 1 0 0 0,0-1 0 0 0,0 1 0 0 0,0-1 1 0 0,0 1-1 0 0,-1-2 0 0 0,2-8-5154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8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464 135 5625 0 0,'0'0'7958'0'0,"-13"-14"-6919"0"0,-47-45 323 0 0,55 54-1125 0 0,-1 1 0 0 0,0-1-1 0 0,-1 1 1 0 0,1 0 0 0 0,-1 1 0 0 0,1-1-1 0 0,-1 2 1 0 0,0-1 0 0 0,-14-3 0 0 0,9 2 40 0 0,-6-1-17 0 0,0 1 1 0 0,-1 1-1 0 0,1 0 0 0 0,-1 1 0 0 0,-19 1 1 0 0,26 2-216 0 0,0 0 0 0 0,0 0 0 0 0,0 1 1 0 0,0 0-1 0 0,1 1 0 0 0,-1 1 0 0 0,1-1 1 0 0,-20 11-1 0 0,27-12-49 0 0,1 0 0 0 0,0 0 0 0 0,0 0 0 0 0,0 0-1 0 0,1 1 1 0 0,-1-1 0 0 0,0 1 0 0 0,1-1 0 0 0,0 1 0 0 0,-1 0 0 0 0,1 0 0 0 0,0 0 0 0 0,1 0 0 0 0,-1 1 0 0 0,0-1 0 0 0,1 0-1 0 0,0 1 1 0 0,-1 4 0 0 0,1-5-2 0 0,1 0 0 0 0,0 1-1 0 0,-1-1 1 0 0,2 0-1 0 0,-1 0 1 0 0,0 0 0 0 0,1 0-1 0 0,-1 0 1 0 0,1 0 0 0 0,0 0-1 0 0,0 0 1 0 0,0 0 0 0 0,0-1-1 0 0,0 1 1 0 0,1 0-1 0 0,-1-1 1 0 0,1 1 0 0 0,0-1-1 0 0,0 1 1 0 0,0-1 0 0 0,0 0-1 0 0,3 3 1 0 0,4 2-6 0 0,1 1 1 0 0,1-1 0 0 0,0-1-1 0 0,0 0 1 0 0,0 0-1 0 0,0-1 1 0 0,1 0 0 0 0,0-1-1 0 0,16 3 1 0 0,15 2-202 0 0,56 4 0 0 0,-72-11 82 0 0,32 1 140 0 0,-34-3-2625 0 0,-9 0-1763 0 0,-5 2-1755 0 0,-3-1 471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1120 0 0,'0'0'17348'0'0,"16"7"-16921"0"0,49 23-160 0 0,-59-27-245 0 0,-1 0 0 0 0,1 1 0 0 0,-1 0-1 0 0,0 0 1 0 0,0 0 0 0 0,-1 0-1 0 0,1 1 1 0 0,-1 0 0 0 0,0 0 0 0 0,0 0-1 0 0,-1 0 1 0 0,1 1 0 0 0,2 5-1 0 0,4 8 10 0 0,-9-19-19 0 0,-1 1 0 0 0,0 0 0 0 0,1 0 0 0 0,-1-1 0 0 0,1 1 0 0 0,-1 0 0 0 0,1-1 0 0 0,-1 1 0 0 0,1 0 0 0 0,-1-1 0 0 0,1 1 0 0 0,-1-1 0 0 0,1 1 0 0 0,0-1 0 0 0,0 1 0 0 0,-1-1 0 0 0,2 1 0 0 0,-2-2 15 0 0,1 1 0 0 0,-1-1-1 0 0,1 1 1 0 0,-1-1 0 0 0,0 1-1 0 0,1-1 1 0 0,-1 0 0 0 0,0 1 0 0 0,0-1-1 0 0,1 1 1 0 0,-1-1 0 0 0,0 0 0 0 0,0 1-1 0 0,0-1 1 0 0,0-1 0 0 0,4-11-91 0 0,24-60 47 0 0,-24 64 15 0 0,1 0 0 0 0,0 0 1 0 0,0 0-1 0 0,1 1 0 0 0,12-14 1 0 0,-17 21 17 0 0,0-1 0 0 0,1 1 0 0 0,-1 0 0 0 0,1-1 0 0 0,0 1 0 0 0,-1 0 0 0 0,1 0-1 0 0,0 0 1 0 0,0 0 0 0 0,-1 1 0 0 0,1-1 0 0 0,0 0 0 0 0,0 1 0 0 0,0-1 0 0 0,0 1 0 0 0,0 0 0 0 0,0 0 0 0 0,2 0 0 0 0,-1 0-5 0 0,0 1 1 0 0,0-1-1 0 0,0 1 1 0 0,0 0-1 0 0,0 0 0 0 0,0 0 1 0 0,0 0-1 0 0,-1 1 1 0 0,1-1-1 0 0,4 4 0 0 0,3 4 3 0 0,0 0 0 0 0,0 1 0 0 0,-1-1 0 0 0,10 16 0 0 0,-15-20 0 0 0,16 23-4 0 0,-10-14-349 0 0,0 0-1 0 0,20 20 1 0 0,-29-33 319 0 0,-1-1 0 0 0,0 0 1 0 0,1 0-1 0 0,-1 1 1 0 0,0-1-1 0 0,0 0 0 0 0,1 0 1 0 0,-1 0-1 0 0,0 0 0 0 0,1 1 1 0 0,-1-1-1 0 0,0 0 0 0 0,1 0 1 0 0,-1 0-1 0 0,0 0 0 0 0,1 0 1 0 0,-1 0-1 0 0,1 0 0 0 0,-1 0 1 0 0,0 0-1 0 0,1 0 0 0 0,-1 0 1 0 0,0 0-1 0 0,1 0 0 0 0,-1 0 1 0 0,0 0-1 0 0,1-1 0 0 0,-1 1 1 0 0,9-9-78 0 0,1-15 155 0 0,0-5 4 0 0,-3 5 181 0 0,1 0 1 0 0,1 0 0 0 0,21-36-1 0 0,-29 58-221 0 0,0 1 1 0 0,0-1-1 0 0,0 0 0 0 0,0 1 0 0 0,0-1 1 0 0,0 1-1 0 0,0 0 0 0 0,1-1 0 0 0,-1 1 0 0 0,1 0 1 0 0,-1 0-1 0 0,1 0 0 0 0,-1 0 0 0 0,1 0 1 0 0,0 0-1 0 0,-1 0 0 0 0,1 0 0 0 0,0 1 1 0 0,0-1-1 0 0,-1 1 0 0 0,1-1 0 0 0,0 1 0 0 0,0 0 1 0 0,0 0-1 0 0,0 0 0 0 0,0 0 0 0 0,-1 0 1 0 0,1 0-1 0 0,0 0 0 0 0,0 0 0 0 0,0 1 1 0 0,0-1-1 0 0,-1 1 0 0 0,1 0 0 0 0,0-1 0 0 0,0 1 1 0 0,1 1-1 0 0,5 3-21 0 0,-1 0 0 0 0,0 0 0 0 0,0 0 0 0 0,0 1-1 0 0,-1 0 1 0 0,0 1 0 0 0,8 9 0 0 0,-4-3-103 0 0,-1 1-1 0 0,0 0 0 0 0,6 16 1 0 0,12 42-1705 0 0,-2-3-2028 0 0,-21-61 2314 0 0,0 1 0 0 0,0-1 1 0 0,1-1-1 0 0,0 1 0 0 0,11 11 0 0 0,-2-6-2887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8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78 708 440 0 0,'0'0'6123'0'0,"1"12"-3358"0"0,4 100 2381 0 0,-4-52-2590 0 0,0-36-1646 0 0,-1-1 1 0 0,-3 26 0 0 0,3-49-872 0 0,0 1 0 0 0,0-1 0 0 0,0 1 0 0 0,0-1 0 0 0,0 1 0 0 0,0-1 0 0 0,0 1 0 0 0,0 0 0 0 0,0-1 0 0 0,0 1 0 0 0,-1-1 0 0 0,1 1 0 0 0,0-1 0 0 0,0 1 0 0 0,-1-1 0 0 0,1 1 0 0 0,0-1 0 0 0,-1 0 0 0 0,1 1 0 0 0,0-1 1 0 0,-1 1-1 0 0,1-1 0 0 0,-1 0 0 0 0,1 1 0 0 0,-2-1 0 0 0,2 0 9 0 0,-1 0 1 0 0,1 0 0 0 0,-1 0-1 0 0,0 0 1 0 0,1 0 0 0 0,-1-1-1 0 0,0 1 1 0 0,1 0-1 0 0,-1 0 1 0 0,1-1 0 0 0,-1 1-1 0 0,1 0 1 0 0,-1-1 0 0 0,1 1-1 0 0,-1 0 1 0 0,1-1 0 0 0,-1 1-1 0 0,0-1 1 0 0,-3-4 114 0 0,1 0 0 0 0,-1 1-1 0 0,-4-9 1 0 0,0-2-157 0 0,2 0 1 0 0,0-1-1 0 0,0 0 1 0 0,1 1-1 0 0,1-2 1 0 0,1 1-1 0 0,-2-17 0 0 0,2-7-66 0 0,3-72-1 0 0,5 58 9 0 0,2 0 1 0 0,14-55-1 0 0,37-103-89 0 0,-56 206 134 0 0,8-32-7 0 0,17-49 11 0 0,-22 73 18 0 0,1 0 0 0 0,0 0-1 0 0,16-23 1 0 0,-21 34-18 0 0,1 1 0 0 0,-1 0 0 0 0,1-1 0 0 0,0 1 0 0 0,0 0 0 0 0,0 0 0 0 0,0 0 0 0 0,1 0-1 0 0,-1 1 1 0 0,0-1 0 0 0,1 1 0 0 0,-1-1 0 0 0,1 1 0 0 0,0 0 0 0 0,-1 0 0 0 0,1 0 0 0 0,0 0 0 0 0,0 0 0 0 0,-1 1-1 0 0,1-1 1 0 0,0 1 0 0 0,0 0 0 0 0,0 0 0 0 0,0 0 0 0 0,0 0 0 0 0,0 0 0 0 0,-1 1 0 0 0,6 1 0 0 0,-2 0-11 0 0,-1 0 1 0 0,1 1-1 0 0,-1-1 1 0 0,0 1 0 0 0,0 0-1 0 0,0 1 1 0 0,-1-1-1 0 0,1 1 1 0 0,-1 0 0 0 0,0 0-1 0 0,0 0 1 0 0,0 1-1 0 0,3 5 1 0 0,1 3-35 0 0,0 1-1 0 0,-1-1 1 0 0,-1 1 0 0 0,-1 0-1 0 0,0 0 1 0 0,0 1-1 0 0,3 26 1 0 0,-5-18-524 0 0,0 1 1 0 0,-2-1-1 0 0,-1 0 0 0 0,-3 32 0 0 0,1-42-574 0 0,-1-1-1 0 0,-5 21 0 0 0,-6 4-5768 0 0,6-19-788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4060 0 0,'0'0'15252'0'0,"14"0"-14805"0"0,-1 0-345 0 0,0 0 1 0 0,22 4-1 0 0,-33-3-94 0 0,1 0 1 0 0,-1 0-1 0 0,0 1 1 0 0,0-1-1 0 0,0 0 1 0 0,0 1-1 0 0,0-1 1 0 0,0 1-1 0 0,0 0 0 0 0,0 0 1 0 0,-1-1-1 0 0,1 1 1 0 0,-1 0-1 0 0,1 0 1 0 0,-1 1-1 0 0,0-1 1 0 0,1 0-1 0 0,-1 0 1 0 0,-1 1-1 0 0,1-1 1 0 0,1 5-1 0 0,2 3 5 0 0,29 77-114 0 0,13 25-1606 0 0,-41-101 1164 0 0,1 0-1 0 0,1 0 1 0 0,0-1-1 0 0,0 0 1 0 0,1-1-1 0 0,0 0 1 0 0,15 14-1 0 0,-18-20-27 0 0,0 1-1 0 0,0-1 0 0 0,0 0 0 0 0,1-1 1 0 0,-1 1-1 0 0,1-1 0 0 0,0 0 1 0 0,0 0-1 0 0,-1-1 0 0 0,1 1 0 0 0,0-1 1 0 0,0-1-1 0 0,1 1 0 0 0,-1-1 1 0 0,11-1-1 0 0,-9 0-29 0 0,1 0 0 0 0,-1-1 0 0 0,0 0 0 0 0,12-5 0 0 0,-13 4 848 0 0,1 0 0 0 0,-1-1 0 0 0,0 0 0 0 0,10-8 0 0 0,-5 2 1164 0 0,-1 0 0 0 0,1-1 0 0 0,-2 0 0 0 0,0 0 0 0 0,17-26 0 0 0,-22 30-916 0 0,-1-1 1 0 0,0 0-1 0 0,0 0 0 0 0,-1 0 1 0 0,0-1-1 0 0,-1 1 1 0 0,0-1-1 0 0,0 1 1 0 0,0-1-1 0 0,-1 0 1 0 0,-1-15-1 0 0,1 23-434 0 0,-2-1 0 0 0,1 1 0 0 0,0-1 0 0 0,0 1 0 0 0,0-1 0 0 0,-1 1 0 0 0,1 0 0 0 0,0-1 0 0 0,-1 1 0 0 0,0 0 0 0 0,1-1 0 0 0,-1 1 0 0 0,0 0 0 0 0,1 0 0 0 0,-1 0 0 0 0,0 0 0 0 0,0-1 0 0 0,0 1 0 0 0,0 0 0 0 0,0 1 0 0 0,0-1 0 0 0,0 0 0 0 0,-1 0 0 0 0,1 0 0 0 0,0 1 0 0 0,0-1 0 0 0,-1 0 0 0 0,1 1 0 0 0,0-1 0 0 0,-1 1 0 0 0,1 0 1 0 0,-1-1-1 0 0,1 1 0 0 0,0 0 0 0 0,-3 0 0 0 0,0 0 0 0 0,0 0 0 0 0,0 0 0 0 0,0 1 0 0 0,0 0 0 0 0,0-1 0 0 0,1 2 0 0 0,-1-1 0 0 0,0 0 0 0 0,1 1 0 0 0,-1-1 0 0 0,0 1 0 0 0,-3 3 0 0 0,-1 1 5 0 0,0 1-1 0 0,0 0 0 0 0,0 0 0 0 0,1 1 1 0 0,0 0-1 0 0,1 0 0 0 0,0 0 1 0 0,0 1-1 0 0,1 0 0 0 0,0 1 0 0 0,0-1 1 0 0,-5 19-1 0 0,8-22-32 0 0,0 1 1 0 0,0 0-1 0 0,1-1 1 0 0,0 1-1 0 0,0 0 1 0 0,1 0-1 0 0,0 0 1 0 0,0-1-1 0 0,1 1 1 0 0,-1 0-1 0 0,1 0 1 0 0,1-1-1 0 0,-1 1 1 0 0,1 0-1 0 0,1-1 1 0 0,-1 0-1 0 0,1 1 1 0 0,0-1-1 0 0,0 0 1 0 0,7 9-1 0 0,0-4-94 0 0,1 0-1 0 0,0-1 0 0 0,1 0 1 0 0,0 0-1 0 0,0-1 1 0 0,1-1-1 0 0,0 0 0 0 0,1-1 1 0 0,0 0-1 0 0,0-1 0 0 0,0-1 1 0 0,0 0-1 0 0,1-1 0 0 0,0 0 1 0 0,0-1-1 0 0,0-1 1 0 0,16 0-1 0 0,-29-2-81 0 0,0 0-1 0 0,0 0 1 0 0,0 0-1 0 0,0 0 1 0 0,0-1 0 0 0,0 1-1 0 0,0-1 1 0 0,0 0 0 0 0,0 1-1 0 0,0-1 1 0 0,2-2 0 0 0,-3 3 10 0 0,-1 0 1 0 0,1-1 0 0 0,-1 1 0 0 0,1-1-1 0 0,-1 1 1 0 0,0 0 0 0 0,1-1 0 0 0,-1 1 0 0 0,0-1-1 0 0,1 1 1 0 0,-1-1 0 0 0,0 0 0 0 0,0 1-1 0 0,1-1 1 0 0,-1 1 0 0 0,0-1 0 0 0,0 1-1 0 0,0-2 1 0 0,0 1-284 0 0,0 0 1 0 0,0 0-1 0 0,0 0 0 0 0,-1 0 0 0 0,1-1 1 0 0,0 1-1 0 0,-1 0 0 0 0,1 0 0 0 0,-1 0 0 0 0,1 0 1 0 0,-1 0-1 0 0,1 0 0 0 0,-2-1 0 0 0,-12-15-6506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19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0 272 6037 0 0,'0'0'13292'0'0,"8"-9"-13075"0"0,-4 5-188 0 0,-1 0-8 0 0,0 1 0 0 0,0-1 0 0 0,0 1 0 0 0,0 0 0 0 0,1 0 0 0 0,0 0 0 0 0,-1 0 0 0 0,1 0-1 0 0,0 1 1 0 0,0 0 0 0 0,0 0 0 0 0,1 0 0 0 0,-1 0 0 0 0,0 1 0 0 0,1 0 0 0 0,-1 0 0 0 0,9-1 0 0 0,128-11 479 0 0,156-10-321 0 0,-275 22-177 0 0,-9 1-3 0 0,0 0 1 0 0,0-1-1 0 0,0-1 1 0 0,0 0 0 0 0,0-1-1 0 0,21-7 1 0 0,-34 10-19 0 0,1 0 0 0 0,-1 0 0 0 0,1-1 0 0 0,-1 1 0 0 0,0 0 0 0 0,1-1 0 0 0,-1 1 0 0 0,1 0 0 0 0,-1-1 0 0 0,0 1 0 0 0,1 0 0 0 0,-1-1 0 0 0,0 1 0 0 0,0-1 0 0 0,1 1 0 0 0,-1-1 0 0 0,0 1 0 0 0,0-1 0 0 0,0 1 0 0 0,1-1 0 0 0,-1 1 0 0 0,0-1 0 0 0,0 1 0 0 0,0-1 0 0 0,0 1 0 0 0,0-1 0 0 0,0 1 0 0 0,0-1 0 0 0,0 1 0 0 0,0-1 0 0 0,0 1 0 0 0,0-1 0 0 0,-1 1 0 0 0,1-1 0 0 0,0 1 0 0 0,0-1 0 0 0,0 1 0 0 0,-1-1 0 0 0,1 1 0 0 0,0-1 0 0 0,-1 1 0 0 0,1 0 0 0 0,0-1 0 0 0,-1 0 0 0 0,-17-17-598 0 0,17 18 597 0 0,-41-33-555 0 0,29 24 745 0 0,1 0 1 0 0,0 0-1 0 0,1-1 0 0 0,0-1 1 0 0,0 0-1 0 0,-12-17 1 0 0,24 26 695 0 0,5 3-718 0 0,5 3-177 0 0,21 19 432 0 0,36 35 1 0 0,-59-51-331 0 0,0 2-19 0 0,0 0 1 0 0,0 0 0 0 0,-1 1 0 0 0,0 0-1 0 0,-1 1 1 0 0,0-1 0 0 0,10 24 0 0 0,-15-29-82 0 0,0-1 0 0 0,-1 1 0 0 0,1-1 0 0 0,-1 1 0 0 0,-1 0 0 0 0,1 0 0 0 0,0-1 0 0 0,-1 1 0 0 0,0 0 0 0 0,-1 7 0 0 0,0-8-46 0 0,0-1-1 0 0,0 0 0 0 0,0 1 0 0 0,0-1 1 0 0,-1 0-1 0 0,1 0 0 0 0,-1 0 1 0 0,0 0-1 0 0,0 0 0 0 0,0 0 0 0 0,0-1 1 0 0,0 1-1 0 0,-1-1 0 0 0,1 1 1 0 0,-1-1-1 0 0,-3 3 0 0 0,-3 1-639 0 0,-1 1-1 0 0,-16 6 0 0 0,1-4-1996 0 0,0-7-3674 0 0,12-5-642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0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78 784 0 0,'0'0'10932'0'0,"1"-9"-10120"0"0,4-28 159 0 0,-5 35-752 0 0,1 1 0 0 0,-1-1 0 0 0,0 1 0 0 0,1-1 0 0 0,-1 1 0 0 0,1-1 0 0 0,0 1 1 0 0,0 0-1 0 0,-1-1 0 0 0,1 1 0 0 0,0 0 0 0 0,0-1 0 0 0,0 1 0 0 0,0 0 0 0 0,0 0 0 0 0,2-1 1 0 0,3-4 1146 0 0,-6 6-1331 0 0,0 0 1 0 0,0 0-1 0 0,0 0 0 0 0,0 0 1 0 0,0 0-1 0 0,0-1 1 0 0,0 1-1 0 0,0 0 0 0 0,0 0 1 0 0,0 0-1 0 0,0 0 1 0 0,1 0-1 0 0,-1 0 0 0 0,0 0 1 0 0,0 0-1 0 0,0 0 1 0 0,0 0-1 0 0,0 0 1 0 0,0-1-1 0 0,0 1 0 0 0,0 0 1 0 0,0 0-1 0 0,1 0 1 0 0,-1 0-1 0 0,0 0 0 0 0,0 0 1 0 0,0 0-1 0 0,0 0 1 0 0,0 0-1 0 0,0 0 1 0 0,0 0-1 0 0,0 0 0 0 0,1 0 1 0 0,-1 0-1 0 0,0 0 1 0 0,0 0-1 0 0,0 0 0 0 0,0 0 1 0 0,0 0-1 0 0,0 0 1 0 0,0 0-1 0 0,0 1 0 0 0,1-1 1 0 0,-1 0-1 0 0,0 0 1 0 0,0 0-1 0 0,0 0 1 0 0,0 0-1 0 0,0 0 0 0 0,0 0 1 0 0,0 0-1 0 0,0 0 1 0 0,0 0-1 0 0,0 0 0 0 0,0 0 1 0 0,0 1-1 0 0,1-1 1 0 0,-1 0-1 0 0,0 0 0 0 0,0 0 1 0 0,0 0-1 0 0,0 0 1 0 0,0 0-1 0 0,0 0 1 0 0,0 0-1 0 0,0 1 0 0 0,0-1 1 0 0,0 0-1 0 0,0 0 1 0 0,1 8-188 0 0,-1-8 238 0 0,7 72 571 0 0,-4 105 1 0 0,-4-106-754 0 0,1-66-24 0 0,0 0 1 0 0,0 0-1 0 0,-1 0 0 0 0,0 1 1 0 0,0-1-1 0 0,0-1 0 0 0,0 1 0 0 0,-1 0 1 0 0,0 0-1 0 0,0 0 0 0 0,-3 5 1 0 0,3-8-65 0 0,1 0 1 0 0,-1-1 0 0 0,1 1 0 0 0,-1 0-1 0 0,0 0 1 0 0,0-1 0 0 0,0 1 0 0 0,0-1-1 0 0,0 1 1 0 0,0-1 0 0 0,0 0 0 0 0,-1 0 0 0 0,1 0-1 0 0,0 0 1 0 0,0-1 0 0 0,-1 1 0 0 0,1 0-1 0 0,-1-1 1 0 0,1 0 0 0 0,-1 1 0 0 0,1-1-1 0 0,-1 0 1 0 0,1 0 0 0 0,-5-1 0 0 0,4 0-343 0 0,-1 1 1 0 0,1-1 0 0 0,0 0-1 0 0,0 0 1 0 0,-1 0 0 0 0,1-1-1 0 0,0 1 1 0 0,0-1-1 0 0,1 0 1 0 0,-6-3 0 0 0,-9-11-4272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3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67 10657 0 0,'0'0'5194'0'0,"-14"-4"-3612"0"0,-48-12-277 0 0,59 15-1207 0 0,1 1 1 0 0,-1-1-1 0 0,0 1 1 0 0,0 0-1 0 0,1 0 1 0 0,-1 0-1 0 0,0 0 1 0 0,1 0-1 0 0,-1 1 1 0 0,0-1 0 0 0,0 1-1 0 0,1 0 1 0 0,-1 0-1 0 0,1 0 1 0 0,-1 0-1 0 0,1 0 1 0 0,-1 0-1 0 0,1 1 1 0 0,0-1-1 0 0,-1 1 1 0 0,1-1-1 0 0,-3 4 1 0 0,0 1 65 0 0,0 0 0 0 0,1 1 0 0 0,-1-1 0 0 0,1 1 0 0 0,-5 12 1 0 0,5-12-32 0 0,0 4-34 0 0,0-1 0 0 0,0 0 0 0 0,1 1-1 0 0,0 0 1 0 0,0 0 0 0 0,1 0 0 0 0,1 0 0 0 0,0 0-1 0 0,1 0 1 0 0,0 0 0 0 0,0 1 0 0 0,1-1 0 0 0,4 15 0 0 0,-4-19-96 0 0,1 1 0 0 0,1-1 0 0 0,-1 0 0 0 0,1 1 0 0 0,1-1 1 0 0,-1 0-1 0 0,1-1 0 0 0,0 1 0 0 0,1-1 0 0 0,0 0 0 0 0,0 0 1 0 0,0 0-1 0 0,0 0 0 0 0,1-1 0 0 0,0 0 0 0 0,0 0 0 0 0,1-1 1 0 0,-1 0-1 0 0,1 0 0 0 0,7 3 0 0 0,-2-2-134 0 0,0-1 0 0 0,0-1 1 0 0,0 0-1 0 0,1-1 0 0 0,18 2 0 0 0,-4-3-347 0 0,41-4 0 0 0,-48 0-271 0 0,-1 0 0 0 0,0-2 1 0 0,0 0-1 0 0,-1-1 1 0 0,1-1-1 0 0,-1 0 1 0 0,0-2-1 0 0,-1 0 0 0 0,0-1 1 0 0,-1-1-1 0 0,0 0 1 0 0,0-1-1 0 0,19-20 0 0 0,-26 22 690 0 0,-1 1 0 0 0,0-1 0 0 0,0 0 0 0 0,-1-1 0 0 0,-1 0 0 0 0,0 0 0 0 0,8-19 0 0 0,-11 20 1240 0 0,0 0 1 0 0,-1 0-1 0 0,0 0 0 0 0,0 0 1 0 0,-1-21-1 0 0,-5 16 1181 0 0,4 15-2306 0 0,0 0 0 0 0,-1-1 0 0 0,1 1 0 0 0,0-1 0 0 0,-1 1 0 0 0,1 0 0 0 0,0-1 0 0 0,-1 1 0 0 0,1 0 0 0 0,0-1-1 0 0,-1 1 1 0 0,1 0 0 0 0,-1-1 0 0 0,1 1 0 0 0,0 0 0 0 0,-1 0 0 0 0,1 0 0 0 0,-1-1 0 0 0,1 1 0 0 0,-1 0-1 0 0,1 0 1 0 0,-1 0 0 0 0,1 0 0 0 0,-1 0 0 0 0,1 0 0 0 0,-1 0 0 0 0,1 0 0 0 0,-1 0 0 0 0,1 0 0 0 0,-1 0-1 0 0,0 0 1 0 0,1 1-49 0 0,-1-1 0 0 0,1 1 0 0 0,-1-1-1 0 0,1 1 1 0 0,-1 0 0 0 0,1-1 0 0 0,-1 1-1 0 0,1 0 1 0 0,-1-1 0 0 0,1 1 0 0 0,0 0-1 0 0,0-1 1 0 0,-1 1 0 0 0,1 0-1 0 0,0 0 1 0 0,0-1 0 0 0,0 1 0 0 0,0 0-1 0 0,0 0 1 0 0,0 0 0 0 0,-1 18 24 0 0,1-18-21 0 0,0-1-10 0 0,-1 7 16 0 0,2-1-1 0 0,-1 0 1 0 0,1 0-1 0 0,2 9 1 0 0,-3-14-11 0 0,0 1 0 0 0,1-1 0 0 0,-1 0 0 0 0,0 0 0 0 0,1 0 0 0 0,-1 0 0 0 0,1 0 0 0 0,0 0 1 0 0,-1 0-1 0 0,1 0 0 0 0,0 0 0 0 0,0 0 0 0 0,0 0 0 0 0,0 0 0 0 0,-1 0 0 0 0,1 0 0 0 0,0-1 1 0 0,0 1-1 0 0,0 0 0 0 0,1-1 0 0 0,-1 1 0 0 0,0-1 0 0 0,0 1 0 0 0,0-1 0 0 0,0 0 0 0 0,1 1 1 0 0,-1-1-1 0 0,0 0 0 0 0,0 0 0 0 0,2 0 0 0 0,-2 0 5 0 0,0 0 0 0 0,0-1 0 0 0,0 1 0 0 0,0 0 0 0 0,1-1 0 0 0,-1 1 0 0 0,0-1 0 0 0,0 1 0 0 0,0-1 0 0 0,0 0 0 0 0,0 1 0 0 0,0-1 0 0 0,0 0 0 0 0,0 0 0 0 0,-1 0 0 0 0,1 0 0 0 0,0 0 0 0 0,1-1 0 0 0,12-23 42 0 0,-12 22-51 0 0,6-14 11 0 0,1-2 0 0 0,1 1 1 0 0,1 0 0 0 0,13-17 0 0 0,-20 30-6 0 0,-1 1 1 0 0,1 0-1 0 0,0 0 0 0 0,1 0 0 0 0,-1 0 0 0 0,1 1 0 0 0,-1 0 0 0 0,1 0 0 0 0,0 0 1 0 0,0 0-1 0 0,0 1 0 0 0,1 0 0 0 0,-1 0 0 0 0,1 0 0 0 0,-1 0 0 0 0,7 0 0 0 0,0 2 56 0 0,0-1-1 0 0,-1 2 0 0 0,1 0 1 0 0,0 0-1 0 0,0 1 0 0 0,-1 1 0 0 0,1 0 1 0 0,-1 0-1 0 0,0 1 0 0 0,0 0 0 0 0,0 1 1 0 0,-1 1-1 0 0,14 8 0 0 0,1 3 10 0 0,-1 1-1 0 0,-1 1 0 0 0,0 1 1 0 0,21 25-1 0 0,-16-15-28 0 0,-3 1-1 0 0,-1 2 1 0 0,-1 0-1 0 0,31 59 0 0 0,-45-73-38 0 0,0 1 0 0 0,-2-1-1 0 0,0 1 1 0 0,-1 0-1 0 0,-1 1 1 0 0,-1 0-1 0 0,-1-1 1 0 0,0 1-1 0 0,-2 0 1 0 0,-2 35 0 0 0,-1-42 0 0 0,-1 0 0 0 0,0-1 0 0 0,-1 0 0 0 0,0 1 1 0 0,-1-2-1 0 0,-1 1 0 0 0,0-1 0 0 0,0 1 0 0 0,-2-2 1 0 0,1 1-1 0 0,-1-1 0 0 0,-1 0 0 0 0,-15 14 0 0 0,10-11 16 0 0,-2 0 0 0 0,0-1-1 0 0,-1-1 1 0 0,0 0-1 0 0,-1-1 1 0 0,0-1-1 0 0,0-1 1 0 0,-28 10-1 0 0,37-16 18 0 0,0 0-1 0 0,-1-1 1 0 0,1 0-1 0 0,-19 2 1 0 0,27-4-30 0 0,-1 0 0 0 0,0 0 0 0 0,0 0 0 0 0,0 0 0 0 0,0 0 0 0 0,0 0 0 0 0,0 0 0 0 0,1-1 0 0 0,-1 1 1 0 0,0-1-1 0 0,0 1 0 0 0,0-1 0 0 0,1 0 0 0 0,-1 0 0 0 0,0 0 0 0 0,1 0 0 0 0,-1 0 0 0 0,1 0 0 0 0,-1 0 0 0 0,1 0 0 0 0,-1-1 1 0 0,1 1-1 0 0,0-1 0 0 0,0 1 0 0 0,0-1 0 0 0,-1 1 0 0 0,2-1 0 0 0,-1 1 0 0 0,0-1 0 0 0,-1-3 0 0 0,0-3-26 0 0,1 1-1 0 0,0-1 0 0 0,0 1 0 0 0,1 0 0 0 0,0-1 1 0 0,0 1-1 0 0,2-14 0 0 0,16-52-934 0 0,-4 19-320 0 0,-2-17-1318 0 0,-4 13-4340 0 0,1 11-417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0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2660 0 0,'0'0'5024'0'0,"5"-14"-2864"0"0,16-46-738 0 0,-18 52-1115 0 0,0 0 0 0 0,1 0-1 0 0,0 1 1 0 0,1-1 0 0 0,0 1-1 0 0,0 0 1 0 0,0 0-1 0 0,1 0 1 0 0,0 1 0 0 0,0 0-1 0 0,1 0 1 0 0,0 1 0 0 0,0 0-1 0 0,0 0 1 0 0,0 0 0 0 0,1 1-1 0 0,0 0 1 0 0,0 1 0 0 0,0-1-1 0 0,0 2 1 0 0,0-1-1 0 0,12-1 1 0 0,-4 2-128 0 0,0 0 0 0 0,-1 1 0 0 0,1 1 0 0 0,0 0 0 0 0,0 2 0 0 0,0 0 0 0 0,0 0 0 0 0,-1 1 0 0 0,1 1 0 0 0,25 11 0 0 0,-14-4-3 0 0,0 2 0 0 0,-1 1-1 0 0,0 1 1 0 0,34 27 0 0 0,-43-29-128 0 0,-2 1 0 0 0,1 0-1 0 0,-2 2 1 0 0,0-1 0 0 0,-1 2 0 0 0,0 0 0 0 0,10 19-1 0 0,-18-27-45 0 0,-1 0 0 0 0,0 0-1 0 0,0 0 1 0 0,-1 1 0 0 0,0-1 0 0 0,-1 1-1 0 0,0 0 1 0 0,0 0 0 0 0,-1 0 0 0 0,0 0-1 0 0,-1 11 1 0 0,-1-13 0 0 0,0-1 0 0 0,0 0 0 0 0,-1 0-1 0 0,0 0 1 0 0,0 0 0 0 0,0 0 0 0 0,-1-1 0 0 0,0 1 0 0 0,-1-1 0 0 0,1 1 0 0 0,-1-1-1 0 0,0 0 1 0 0,-1-1 0 0 0,1 1 0 0 0,-11 8 0 0 0,6-6 21 0 0,-1 0 1 0 0,-1-1-1 0 0,1 0 0 0 0,-1 0 0 0 0,0-1 1 0 0,-1-1-1 0 0,0 0 0 0 0,1-1 0 0 0,-23 5 1 0 0,7-3-63 0 0,-1-2 1 0 0,1-1 0 0 0,-38-1 0 0 0,55-3-224 0 0,0 1 1 0 0,-1-1-1 0 0,1-1 0 0 0,0 1 0 0 0,0-2 1 0 0,0 1-1 0 0,0-2 0 0 0,1 1 0 0 0,-1-1 1 0 0,1-1-1 0 0,0 0 0 0 0,0 0 0 0 0,-13-10 1 0 0,20 13-72 0 0,1 1 1 0 0,-1-1 0 0 0,1 0 0 0 0,-1 1-1 0 0,1-1 1 0 0,0 0 0 0 0,0 0-1 0 0,0 0 1 0 0,0 0 0 0 0,0 0 0 0 0,0 0-1 0 0,0 0 1 0 0,1-1 0 0 0,-1 1-1 0 0,1 0 1 0 0,0 0 0 0 0,-1 0 0 0 0,1-1-1 0 0,0 1 1 0 0,1-3 0 0 0,0-10-4897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3008 0 0,'0'0'11271'0'0,"16"-4"-9819"0"0,54-14-193 0 0,-63 17-1074 0 0,1-1-1 0 0,-1 2 1 0 0,1-1-1 0 0,-1 1 0 0 0,0 0 1 0 0,1 1-1 0 0,-1 0 1 0 0,1 0-1 0 0,12 4 1 0 0,-5 0 94 0 0,-1 1 0 0 0,27 16 0 0 0,-36-19-222 0 0,13 8 92 0 0,1 1-1 0 0,-2 0 1 0 0,28 25-1 0 0,-38-30-113 0 0,-1-1 0 0 0,0 1 0 0 0,0 0-1 0 0,-1 0 1 0 0,1 1 0 0 0,-2-1 0 0 0,1 1 0 0 0,-1 0-1 0 0,0 1 1 0 0,-1-1 0 0 0,4 13 0 0 0,-6-2 415 0 0,-1-18-421 0 0,0-1 0 0 0,0 0 0 0 0,0 0 0 0 0,0 1 0 0 0,0-1 0 0 0,0 0 0 0 0,0 1 0 0 0,0-1 0 0 0,-1 0 0 0 0,1 0 0 0 0,0 1 0 0 0,0-1 0 0 0,0 0 0 0 0,0 0 0 0 0,-1 1 0 0 0,1-1 0 0 0,0 0 0 0 0,0 0 0 0 0,0 1 0 0 0,-1-1 0 0 0,1 0 0 0 0,0 0 0 0 0,0 0 0 0 0,-1 0 0 0 0,1 1-1 0 0,0-1 1 0 0,0 0 0 0 0,-1 0 0 0 0,1 0 0 0 0,0 0 0 0 0,0 0 0 0 0,-1 0 0 0 0,1 0 0 0 0,0 0 0 0 0,-1 0 0 0 0,1 0 0 0 0,0 0 0 0 0,-1 0 0 0 0,1 0 0 0 0,0 0 0 0 0,0 0 0 0 0,-1 0 0 0 0,1 0 0 0 0,0 0 0 0 0,-1 0 0 0 0,1 0 0 0 0,0-1 0 0 0,0 1 0 0 0,-1 0 0 0 0,1 0 0 0 0,0 0 0 0 0,0 0 0 0 0,-1-1 0 0 0,1 1 0 0 0,0 0 0 0 0,0 0 0 0 0,0 0 0 0 0,-1-1 0 0 0,-1-2 53 0 0,-1 1 0 0 0,0-1 0 0 0,1 0 0 0 0,0 0 0 0 0,0 0 0 0 0,0 0 1 0 0,0 0-1 0 0,0 0 0 0 0,-1-6 0 0 0,-12-34 85 0 0,11 26-238 0 0,1 0 1 0 0,0-1-1 0 0,1 1 0 0 0,1-1 1 0 0,1 0-1 0 0,0 1 1 0 0,1-1-1 0 0,1 1 0 0 0,1-1 1 0 0,9-31-1 0 0,-10 43-58 0 0,0 0-1 0 0,1 0 1 0 0,0 0 0 0 0,0 1-1 0 0,1-1 1 0 0,-1 1 0 0 0,1 0-1 0 0,0 0 1 0 0,7-7 0 0 0,-7 9-54 0 0,0 0 1 0 0,0 1-1 0 0,-1-1 1 0 0,2 1-1 0 0,-1 0 1 0 0,0 0-1 0 0,0 0 1 0 0,1 0-1 0 0,-1 1 1 0 0,1 0-1 0 0,-1 0 1 0 0,1 0-1 0 0,8-1 1 0 0,3 3-1178 0 0,0-1 1 0 0,0 2 0 0 0,0 0 0 0 0,0 1-1 0 0,0 0 1 0 0,0 2 0 0 0,22 8-1 0 0,-3 1-2485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1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292 148 380 0 0,'0'0'13011'0'0,"14"-6"-11317"0"0,38-21-183 0 0,-51 26-1438 0 0,0 1 0 0 0,0-1 1 0 0,0 0-1 0 0,0 0 1 0 0,0 1-1 0 0,0-1 0 0 0,0 0 1 0 0,0 0-1 0 0,0 0 1 0 0,0 0-1 0 0,-1 0 0 0 0,1 0 1 0 0,0 0-1 0 0,-1-1 1 0 0,1 1-1 0 0,-1 0 1 0 0,1 0-1 0 0,-1 0 0 0 0,0 0 1 0 0,0-1-1 0 0,1 1 1 0 0,-1 0-1 0 0,0 0 0 0 0,0-1 1 0 0,0 1-1 0 0,0 0 1 0 0,0-1-1 0 0,0 1 0 0 0,-1 0 1 0 0,1 0-1 0 0,0 0 1 0 0,-1-2-1 0 0,-1 0 99 0 0,1 0-1 0 0,-1-1 1 0 0,0 1 0 0 0,0 0-1 0 0,0 0 1 0 0,0 1 0 0 0,-5-5-1 0 0,1 1-49 0 0,-1 1 0 0 0,1 1 0 0 0,-1-1 0 0 0,0 1-1 0 0,0 0 1 0 0,-1 1 0 0 0,1 0 0 0 0,-1 0 0 0 0,0 0 0 0 0,0 1-1 0 0,0 0 1 0 0,-11-1 0 0 0,6 2-57 0 0,0 0-1 0 0,-1 0 1 0 0,1 2-1 0 0,-1-1 1 0 0,1 2-1 0 0,-23 4 1 0 0,28-3-60 0 0,1-1 1 0 0,-1 1 0 0 0,1 0 0 0 0,0 1-1 0 0,0-1 1 0 0,0 1 0 0 0,0 1 0 0 0,1 0-1 0 0,0-1 1 0 0,-1 2 0 0 0,2-1-1 0 0,-1 1 1 0 0,-7 10 0 0 0,9-11-11 0 0,1 0 0 0 0,0 0 0 0 0,0 1 1 0 0,0-1-1 0 0,1 1 0 0 0,0-1 0 0 0,0 1 0 0 0,0 0 1 0 0,1 0-1 0 0,-1 0 0 0 0,2 0 0 0 0,-1 0 0 0 0,1 1 0 0 0,-1-1 1 0 0,2 0-1 0 0,-1 0 0 0 0,1 0 0 0 0,1 7 0 0 0,0-8-8 0 0,0 0 0 0 0,0-1 0 0 0,0 1 0 0 0,0 0 0 0 0,1-1 0 0 0,0 0 0 0 0,0 0 0 0 0,0 0 0 0 0,0 0 0 0 0,1 0 0 0 0,-1 0 0 0 0,8 5 0 0 0,-2-3-83 0 0,0 0-1 0 0,0 0 0 0 0,0 0 1 0 0,20 7-1 0 0,-14-8-246 0 0,0-1 0 0 0,0-1 0 0 0,0 0 0 0 0,1-1 0 0 0,-1 0 0 0 0,1-1 0 0 0,-1-1 0 0 0,1-1 0 0 0,26-4 0 0 0,-35 4-193 0 0,-1-1 1 0 0,1 0-1 0 0,-1 0 0 0 0,0-1 1 0 0,0 1-1 0 0,0-1 1 0 0,0-1-1 0 0,0 1 0 0 0,-1-1 1 0 0,7-6-1 0 0,-6 5-1703 0 0,0-1 1 0 0,0 0-1 0 0,-1 0 1 0 0,8-12-1 0 0,-8 10 991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1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80 0 0,'0'0'18285'0'0,"5"3"-17640"0"0,-2-1-517 0 0,-1-1-83 0 0,0 0 0 0 0,0 0 0 0 0,-1 0-1 0 0,1 0 1 0 0,-1 0 0 0 0,1 0-1 0 0,-1 1 1 0 0,1-1 0 0 0,-1 0-1 0 0,0 1 1 0 0,1-1 0 0 0,-1 1 0 0 0,0 0-1 0 0,0-1 1 0 0,0 1 0 0 0,0 0-1 0 0,1 2 1 0 0,1 7 23 0 0,0-1-1 0 0,1-1 0 0 0,1 1 1 0 0,0-1-1 0 0,0 1 1 0 0,11 13-1 0 0,-13-20-74 0 0,0 1 0 0 0,1 0-1 0 0,0-1 1 0 0,-1 1 0 0 0,1-1-1 0 0,0 0 1 0 0,1 0 0 0 0,-1-1-1 0 0,0 1 1 0 0,1-1 0 0 0,0 0-1 0 0,-1 0 1 0 0,1-1 0 0 0,0 1-1 0 0,0-1 1 0 0,6 1 0 0 0,-3-1-68 0 0,1-1 0 0 0,0 0 0 0 0,-1 0 0 0 0,1-1 1 0 0,-1 0-1 0 0,1 0 0 0 0,-1-1 0 0 0,0 0 1 0 0,1-1-1 0 0,-1 0 0 0 0,0 0 0 0 0,-1 0 1 0 0,1-1-1 0 0,-1-1 0 0 0,1 1 0 0 0,-1-1 1 0 0,0 0-1 0 0,-1-1 0 0 0,1 1 0 0 0,-1-1 1 0 0,-1-1-1 0 0,1 1 0 0 0,7-13 0 0 0,13-31 1209 0 0,-18 73-878 0 0,-6-19-242 0 0,0 0 0 0 0,-1-1-1 0 0,1 1 1 0 0,1-1 0 0 0,-1 1-1 0 0,0-1 1 0 0,1 0-1 0 0,0 0 1 0 0,-1 0 0 0 0,1 0-1 0 0,0 0 1 0 0,5 2 0 0 0,-3-2 14 0 0,1 1 1 0 0,0-1-1 0 0,0-1 1 0 0,0 1-1 0 0,0-1 1 0 0,12 3-1 0 0,4-2 47 0 0,-1-1 0 0 0,0-1 0 0 0,34-2 0 0 0,-50 1-69 0 0,22-2 100 0 0,0-1-1 0 0,0-2 1 0 0,0 0-1 0 0,-1-2 0 0 0,31-11 1 0 0,-51 16-10 0 0,-1 0-1 0 0,1-1 1 0 0,-1 0 0 0 0,0 0 0 0 0,0 0-1 0 0,0 0 1 0 0,0-1 0 0 0,-1 0 0 0 0,1 1-1 0 0,-1-2 1 0 0,0 1 0 0 0,0-1 0 0 0,3-5-1 0 0,-5 7-72 0 0,0-1 0 0 0,0 0-1 0 0,-1 0 1 0 0,0 0-1 0 0,1 0 1 0 0,-1 0 0 0 0,-1-1-1 0 0,1 1 1 0 0,-1 0-1 0 0,1 0 1 0 0,-1-1-1 0 0,0 1 1 0 0,-1 0 0 0 0,1 0-1 0 0,-1-1 1 0 0,0 1-1 0 0,0 0 1 0 0,0 0 0 0 0,-2-4-1 0 0,-1-2-68 0 0,-1 0 0 0 0,0 1-1 0 0,-1 0 1 0 0,0 0 0 0 0,0 0-1 0 0,-1 1 1 0 0,0-1 0 0 0,-1 2-1 0 0,-15-14 1 0 0,6 8-198 0 0,0 1 0 0 0,-1 1-1 0 0,0 0 1 0 0,-22-9 0 0 0,28 15-80 0 0,-1 0 1 0 0,0 1-1 0 0,0 0 1 0 0,-17-2-1 0 0,22 5-555 0 0,-1 0 0 0 0,-16 1 0 0 0,18 0-456 0 0,0 1 1 0 0,1 0 0 0 0,-1 1-1 0 0,-7 2 1 0 0,-5 3-4017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2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10185 0 0,'0'0'8155'0'0,"5"14"-7183"0"0,20 47-347 0 0,-20-46-505 0 0,-1-1 1 0 0,-1 1-1 0 0,0 0 0 0 0,-1 0 0 0 0,-1 1 0 0 0,0-1 1 0 0,-2 22-1 0 0,1-8-55 0 0,0-19-8 0 0,0 1 1 0 0,-1 0-1 0 0,-4 17 1 0 0,5-28-45 0 0,0 0 1 0 0,0 0-1 0 0,0 0 1 0 0,0 0-1 0 0,0 0 1 0 0,0 0-1 0 0,0 0 1 0 0,0 0-1 0 0,0 0 0 0 0,0 0 1 0 0,0 0-1 0 0,0 0 1 0 0,0 0-1 0 0,0 0 1 0 0,0 0-1 0 0,0 0 1 0 0,0 0-1 0 0,0 0 0 0 0,0 0 1 0 0,-1 0-1 0 0,1 0 1 0 0,0 0-1 0 0,0 0 1 0 0,0-1-1 0 0,0 1 1 0 0,0 0-1 0 0,0 0 0 0 0,0 0 1 0 0,0 0-1 0 0,0 0 1 0 0,0 0-1 0 0,0 0 1 0 0,0 0-1 0 0,0 0 1 0 0,0 0-1 0 0,0 0 0 0 0,0 0 1 0 0,0 0-1 0 0,-1-9 333 0 0,0-15-48 0 0,4 4-296 0 0,0 0 0 0 0,0 0-1 0 0,2 0 1 0 0,1 0 0 0 0,0 1 0 0 0,11-23 0 0 0,-6 19 14 0 0,1 1 0 0 0,1-1 0 0 0,1 2 0 0 0,25-30 0 0 0,-37 48-8 0 0,0 1 0 0 0,0 0 0 0 0,0 0-1 0 0,0 0 1 0 0,0 0 0 0 0,0 1-1 0 0,0-1 1 0 0,0 0 0 0 0,1 1 0 0 0,-1 0-1 0 0,1-1 1 0 0,-1 1 0 0 0,1 0-1 0 0,0 0 1 0 0,-1 1 0 0 0,1-1 0 0 0,0 0-1 0 0,-1 1 1 0 0,1 0 0 0 0,0-1 0 0 0,0 1-1 0 0,0 0 1 0 0,-1 1 0 0 0,1-1-1 0 0,0 0 1 0 0,0 1 0 0 0,-1 0 0 0 0,1-1-1 0 0,0 1 1 0 0,-1 0 0 0 0,1 0-1 0 0,-1 1 1 0 0,1-1 0 0 0,-1 0 0 0 0,0 1-1 0 0,1 0 1 0 0,2 2 0 0 0,5 5 14 0 0,1 1-1 0 0,-1 0 1 0 0,-1 1 0 0 0,0 0 0 0 0,-1 0 0 0 0,14 24 0 0 0,-9-10-425 0 0,0 2 0 0 0,11 38 0 0 0,-22-58 65 0 0,0 1 1 0 0,0 0-1 0 0,-1-1 0 0 0,0 1 0 0 0,0 0 0 0 0,-1 9 0 0 0,0-10-1185 0 0,-1 0-1 0 0,0 0 1 0 0,0 0-1 0 0,-3 7 1 0 0,2-4-3951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83 4820 0 0,'0'0'10729'0'0,"-11"-12"-9258"0"0,-2-4-794 0 0,-21-20 0 0 0,31 34-593 0 0,0 0-1 0 0,0 0 0 0 0,0 0 0 0 0,0 0 1 0 0,0 1-1 0 0,0-1 0 0 0,0 1 0 0 0,-1 0 1 0 0,1 0-1 0 0,0 0 0 0 0,-1 0 0 0 0,1 1 1 0 0,-1 0-1 0 0,1-1 0 0 0,-1 1 0 0 0,1 0 1 0 0,-1 1-1 0 0,-5 0 0 0 0,-2 0 82 0 0,0 0-68 0 0,0 0 0 0 0,0 2 1 0 0,0-1-1 0 0,0 1 1 0 0,1 1-1 0 0,-1-1 1 0 0,1 2-1 0 0,-1 0 1 0 0,1 0-1 0 0,1 1 0 0 0,-1 0 1 0 0,1 0-1 0 0,-12 12 1 0 0,16-13-93 0 0,1-1 0 0 0,0 0 1 0 0,0 1-1 0 0,0-1 0 0 0,0 1 0 0 0,1 0 1 0 0,0 1-1 0 0,0-1 0 0 0,1 0 0 0 0,-1 1 1 0 0,1 0-1 0 0,0-1 0 0 0,1 1 0 0 0,-1 0 1 0 0,1 0-1 0 0,0 0 0 0 0,1 0 0 0 0,-1 0 1 0 0,1 0-1 0 0,1 0 0 0 0,-1 0 0 0 0,1 0 1 0 0,0 0-1 0 0,0 0 0 0 0,0 0 0 0 0,5 10 1 0 0,-1-7-62 0 0,0 0 1 0 0,0 0-1 0 0,1 0 0 0 0,0-1 1 0 0,1 0-1 0 0,-1 0 1 0 0,2 0-1 0 0,-1-1 1 0 0,1 0-1 0 0,0-1 1 0 0,1 1-1 0 0,-1-2 1 0 0,1 1-1 0 0,16 6 1 0 0,-7-4-480 0 0,0 0 0 0 0,1-2 0 0 0,0 0 0 0 0,0-1 0 0 0,0-1 0 0 0,39 3 1 0 0,-42-6-901 0 0,1-1 1 0 0,-1 0 0 0 0,1-1 0 0 0,-1 0 0 0 0,0-2 0 0 0,23-5 0 0 0,4-8-4849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2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72 128 1016 0 0,'0'0'13497'0'0,"-2"-13"-11931"0"0,-5-37-254 0 0,7 50-1273 0 0,0-1 0 0 0,0 0 0 0 0,0 1 0 0 0,0-1 0 0 0,0 0 0 0 0,0 1 0 0 0,-1-1 0 0 0,1 0 0 0 0,0 1-1 0 0,-1-1 1 0 0,1 1 0 0 0,0-1 0 0 0,-1 0 0 0 0,1 1 0 0 0,-1-1 0 0 0,1 1 0 0 0,0-1 0 0 0,-1 1 0 0 0,0-1 0 0 0,1 1 0 0 0,-1 0 0 0 0,1-1 0 0 0,-1 1 0 0 0,1 0 0 0 0,-1-1 0 0 0,0 1 0 0 0,1 0 0 0 0,-1 0 0 0 0,0-1 0 0 0,1 1-1 0 0,-1 0 1 0 0,0 0 0 0 0,1 0 0 0 0,-1 0 0 0 0,0 0 0 0 0,0 0 0 0 0,-1 1 47 0 0,0-1 0 0 0,0 1 0 0 0,1-1 0 0 0,-1 1 0 0 0,0 0 0 0 0,1 0 0 0 0,-1 0 0 0 0,-2 2 0 0 0,1-1-39 0 0,1 0 0 0 0,0 1 0 0 0,0-1 0 0 0,0 1 0 0 0,0-1-1 0 0,0 1 1 0 0,0 0 0 0 0,0 0 0 0 0,1-1 0 0 0,0 1 0 0 0,-1 0 0 0 0,1 1 0 0 0,0-1 0 0 0,1 0 0 0 0,-1 0 0 0 0,0 0 0 0 0,1 1 0 0 0,0-1 0 0 0,0 0 0 0 0,0 0 0 0 0,0 1 0 0 0,0-1 0 0 0,1 0 0 0 0,0 4 0 0 0,1 1-4 0 0,0-1 0 0 0,1 0 0 0 0,-1 0 0 0 0,1 0 0 0 0,1 0 1 0 0,-1-1-1 0 0,1 1 0 0 0,0-1 0 0 0,9 10 0 0 0,-2-5-5 0 0,1 0 0 0 0,1-1 0 0 0,-1-1 0 0 0,1 0 0 0 0,1 0 0 0 0,0-1 0 0 0,0-1 0 0 0,1-1 0 0 0,-1 0 0 0 0,1 0-1 0 0,1-2 1 0 0,-1 0 0 0 0,1 0 0 0 0,-1-2 0 0 0,1 0 0 0 0,21 0 0 0 0,-33-2-14 0 0,1 0 0 0 0,-1 0-1 0 0,0-1 1 0 0,0 1 0 0 0,0-1 0 0 0,0 0 0 0 0,0 0-1 0 0,7-3 1 0 0,-9 3-6 0 0,-1 0-1 0 0,1 0 1 0 0,0 0 0 0 0,-1-1 0 0 0,1 1-1 0 0,-1 0 1 0 0,0-1 0 0 0,1 1-1 0 0,-1-1 1 0 0,0 1 0 0 0,0-1-1 0 0,0 1 1 0 0,0-1 0 0 0,0 0 0 0 0,0 1-1 0 0,-1-1 1 0 0,1 0 0 0 0,0 0-1 0 0,-1 0 1 0 0,1 0 0 0 0,-1-2-1 0 0,0-2-8 0 0,0 0 0 0 0,0 0-1 0 0,0 0 1 0 0,-1 0 0 0 0,0 0-1 0 0,-1 0 1 0 0,1 0 0 0 0,-1 0-1 0 0,0 1 1 0 0,0-1 0 0 0,-1 0 0 0 0,0 1-1 0 0,0 0 1 0 0,0 0 0 0 0,0 0-1 0 0,-9-9 1 0 0,-4-4-449 0 0,-2 0 1 0 0,-34-27-1 0 0,-3 6-1038 0 0,20 15-997 0 0,3-1-4709 0 0,25 20 2237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2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77 184 0 0,'0'0'15651'0'0,"5"-12"-13865"0"0,23-53 937 0 0,-25 86-1120 0 0,14 217 243 0 0,0 123-3240 0 0,-18-347 675 0 0,-6 24 0 0 0,2-5-1718 0 0,4-16-4882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3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 12457 0 0,'0'0'7800'0'0,"-10"-2"-7613"0"0,4 1-142 0 0,2-1-15 0 0,0 2 1 0 0,0-1-1 0 0,0 0 0 0 0,0 1 1 0 0,-6 0-1 0 0,8 0-13 0 0,0 0 0 0 0,0 1 0 0 0,1-1-1 0 0,-1 1 1 0 0,0-1 0 0 0,0 1 0 0 0,1 0 0 0 0,-1-1 0 0 0,1 1-1 0 0,-1 0 1 0 0,1 0 0 0 0,-1 0 0 0 0,1 0 0 0 0,-1 0 0 0 0,1 1 0 0 0,0-1-1 0 0,0 0 1 0 0,0 1 0 0 0,-2 1 0 0 0,-3 7 47 0 0,-1 1-1 0 0,1-1 1 0 0,1 1 0 0 0,0 0 0 0 0,1 1-1 0 0,0-1 1 0 0,1 1 0 0 0,0-1 0 0 0,1 1-1 0 0,0 0 1 0 0,0 0 0 0 0,2 0 0 0 0,-1 0-1 0 0,3 20 1 0 0,-1-28-65 0 0,0-1-1 0 0,-1 1 1 0 0,1-1-1 0 0,0 0 1 0 0,1 1-1 0 0,-1-1 0 0 0,1 0 1 0 0,-1 0-1 0 0,1 0 1 0 0,0 0-1 0 0,0 0 1 0 0,0 0-1 0 0,5 4 1 0 0,-3-3 11 0 0,1-1-1 0 0,-1 1 1 0 0,1-1-1 0 0,0 0 1 0 0,0 0 0 0 0,0-1-1 0 0,10 4 1 0 0,0-1 7 0 0,-1-2 0 0 0,1 0 1 0 0,0 0-1 0 0,0-2 0 0 0,23 1 0 0 0,-23-2-165 0 0,0-1-1 0 0,1 0 0 0 0,-1-1 0 0 0,0-1 0 0 0,24-7 0 0 0,-31 7-382 0 0,-1 0 0 0 0,0-1 0 0 0,0 0 0 0 0,0 0 0 0 0,8-6 0 0 0,-10 6-753 0 0,0 0-1 0 0,-1 0 1 0 0,0 0 0 0 0,0-1-1 0 0,0 0 1 0 0,0 0 0 0 0,5-9-1 0 0,-1-4-5868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3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11605 0 0,'0'0'7989'0'0,"-8"16"-7356"0"0,-23 53-134 0 0,29-64-453 0 0,0-1 0 0 0,1 1 0 0 0,0 0 0 0 0,0 0 1 0 0,0 0-1 0 0,0-1 0 0 0,1 1 0 0 0,0 0 0 0 0,0 0 0 0 0,0 0 0 0 0,1 0 0 0 0,0 6 1 0 0,1-5-14 0 0,1 1 1 0 0,-1-1 0 0 0,1 0 0 0 0,0 1-1 0 0,1-1 1 0 0,4 6 0 0 0,-3-5-24 0 0,0 0 1 0 0,0-1-1 0 0,0 0 0 0 0,1 0 0 0 0,0 0 1 0 0,1 0-1 0 0,-1-1 0 0 0,1 0 1 0 0,0 0-1 0 0,0-1 0 0 0,13 6 1 0 0,-16-8-17 0 0,0-1 0 0 0,1 0 0 0 0,-1 1 1 0 0,1-1-1 0 0,0-1 0 0 0,-1 1 1 0 0,1-1-1 0 0,0 0 0 0 0,-1 0 0 0 0,1 0 1 0 0,0 0-1 0 0,-1-1 0 0 0,1 0 0 0 0,-1 0 1 0 0,1 0-1 0 0,-1-1 0 0 0,1 1 1 0 0,-1-1-1 0 0,0 0 0 0 0,0 0 0 0 0,0-1 1 0 0,5-3-1 0 0,2-4 18 0 0,0 0 1 0 0,0-1-1 0 0,0 0 1 0 0,-2-1-1 0 0,16-23 1 0 0,-1 1 139 0 0,-23 33-149 0 0,-1 1 0 0 0,0 0 0 0 0,0-1 0 0 0,0 1 0 0 0,0 0 0 0 0,1 0 0 0 0,-1-1 0 0 0,0 1 0 0 0,0 0 0 0 0,1 0 0 0 0,-1-1-1 0 0,0 1 1 0 0,0 0 0 0 0,1 0 0 0 0,-1 0 0 0 0,0 0 0 0 0,1-1 0 0 0,-1 1 0 0 0,0 0 0 0 0,1 0 0 0 0,-1 0 0 0 0,0 0 0 0 0,1 0 0 0 0,-1 0 0 0 0,0 0-1 0 0,1 0 1 0 0,-1 0 0 0 0,0 0 0 0 0,1 0 0 0 0,-1 0 0 0 0,0 0 0 0 0,1 0 0 0 0,-1 0 0 0 0,0 0 0 0 0,1 0 0 0 0,-1 1 0 0 0,0-1 0 0 0,0 0 0 0 0,1 0-1 0 0,-1 0 1 0 0,0 1 0 0 0,1-1 0 0 0,-1 0 0 0 0,0 0 0 0 0,0 0 0 0 0,1 1 0 0 0,-1-1 0 0 0,0 0 0 0 0,0 1 0 0 0,10 17-191 0 0,-9-14 235 0 0,12 25-607 0 0,1-1 1 0 0,22 35 0 0 0,-24-44-89 0 0,-4-5-6400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54 1604 0 0,'0'0'8846'0'0,"-9"-9"-7756"0"0,-27-24-49 0 0,29 24 3605 0 0,11 6-3018 0 0,9 5-1221 0 0,-13-2-219 0 0,154 46 1536 0 0,-114-32-1547 0 0,148 51 366 0 0,263 80 305 0 0,255 4-387 0 0,-372-85-301 0 0,983 221 231 0 0,-722-138-282 0 0,-11 34 408 0 0,-556-171-468 0 0,353 135 234 0 0,-288-108-161 0 0,-89-36-97 0 0,2 1-31 0 0,-1 0-1 0 0,0 0 1 0 0,0 0 0 0 0,0 1 0 0 0,6 3 0 0 0,0-1-562 0 0,-10-4-433 0 0,-7-4 191 0 0,-40-15-7078 0 0,33 12 2887 0 0,0-13-2137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3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11821 0 0,'0'0'9817'0'0,"7"12"-9499"0"0,-6-11-312 0 0,7 14 73 0 0,-1-1 0 0 0,0 1 0 0 0,-1 0 1 0 0,0 1-1 0 0,5 26 0 0 0,-3 20-51 0 0,-2 0 0 0 0,-5 112 0 0 0,-3-142-429 0 0,-2 0 0 0 0,-1 0 0 0 0,-13 47-1 0 0,11-55-866 0 0,-2 0 0 0 0,-18 37 0 0 0,6-29-3885 0 0,15-22 507 0 0</inkml:trace>
  <inkml:trace contextRef="#ctx0" brushRef="#br0" timeOffset="0.02">47 619 6129 0 0,'0'0'9739'0'0,"-3"-6"-9704"0"0,-10-18 50 0 0,12 20 244 0 0,4 5-85 0 0,2 5-103 0 0,-3 4-2257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398 167 7665 0 0,'0'0'4676'0'0,"1"-13"-3084"0"0,1-45 21 0 0,-2 54-1479 0 0,0 1 0 0 0,0-1 1 0 0,0 0-1 0 0,0 1 0 0 0,0-1 0 0 0,-1 1 0 0 0,0-1 0 0 0,0 1 0 0 0,0-1 1 0 0,0 1-1 0 0,0 0 0 0 0,-1-1 0 0 0,0 1 0 0 0,1 0 0 0 0,-1 0 0 0 0,0 0 1 0 0,-1 0-1 0 0,1 1 0 0 0,0-1 0 0 0,-1 0 0 0 0,1 1 0 0 0,-1 0 1 0 0,0 0-1 0 0,0-1 0 0 0,0 2 0 0 0,0-1 0 0 0,0 0 0 0 0,-1 1 0 0 0,1-1 1 0 0,-5 0-1 0 0,0-1-34 0 0,-1 2 1 0 0,0-1-1 0 0,0 1 1 0 0,1 1-1 0 0,-1-1 1 0 0,0 1-1 0 0,0 1 1 0 0,0 0-1 0 0,1 0 1 0 0,-13 4 0 0 0,8-1-36 0 0,0 1 0 0 0,0 0 0 0 0,1 1 1 0 0,-1 0-1 0 0,1 1 0 0 0,1 0 0 0 0,-1 1 1 0 0,1 0-1 0 0,1 1 0 0 0,-1 0 0 0 0,2 1 1 0 0,-1 0-1 0 0,1 1 0 0 0,1 0 0 0 0,0 0 1 0 0,1 0-1 0 0,0 1 0 0 0,-10 23 0 0 0,12-22-49 0 0,0 0 0 0 0,1 0-1 0 0,0 0 1 0 0,1 1-1 0 0,1 0 1 0 0,0-1-1 0 0,1 1 1 0 0,0 0-1 0 0,1 0 1 0 0,1 0 0 0 0,0-1-1 0 0,1 1 1 0 0,0 0-1 0 0,1-1 1 0 0,1 1-1 0 0,0-1 1 0 0,1 0 0 0 0,11 22-1 0 0,2-6-44 0 0,2-1-1 0 0,35 39 1 0 0,17 24-14 0 0,-70-88 43 0 0,0 0 0 0 0,0 0 1 0 0,-1 0-1 0 0,1 1 0 0 0,-1-1 1 0 0,2 6-1 0 0,-3-8 7 0 0,1-1 0 0 0,-1 1 0 0 0,0-1 0 0 0,0 1 0 0 0,0 0 0 0 0,0-1 0 0 0,0 1 0 0 0,0 0 0 0 0,0-1 0 0 0,-1 1 1 0 0,1-1-1 0 0,0 1 0 0 0,0 0 0 0 0,0-1 0 0 0,-1 1 0 0 0,1-1 0 0 0,0 1 0 0 0,0-1 0 0 0,-1 1 0 0 0,1-1 0 0 0,-1 1 0 0 0,1-1 0 0 0,0 1 0 0 0,-1-1 0 0 0,1 1 0 0 0,-1-1 0 0 0,1 1 0 0 0,-1-1 1 0 0,1 0-1 0 0,-1 1 0 0 0,1-1 0 0 0,-1 0 0 0 0,0 0 0 0 0,1 1 0 0 0,-1-1 0 0 0,1 0 0 0 0,-1 0 0 0 0,0 0 0 0 0,1 0 0 0 0,-1 0 0 0 0,0 0 0 0 0,1 0 0 0 0,-2 0 0 0 0,-11 1 7 0 0,0 0-1 0 0,0-1 1 0 0,0-1 0 0 0,-21-3-1 0 0,30 4-192 0 0,0-1 0 0 0,0 0 0 0 0,1 0 0 0 0,-1 0 0 0 0,0-1 0 0 0,1 1-1 0 0,-1-1 1 0 0,1 0 0 0 0,-1 0 0 0 0,1 0 0 0 0,0 0 0 0 0,0-1 0 0 0,0 1 0 0 0,0-1 0 0 0,0 0 0 0 0,1 0 0 0 0,-1 0 0 0 0,1 0 0 0 0,0 0-1 0 0,-3-5 1 0 0,5 6-243 0 0,-1 0-1 0 0,0-1 0 0 0,0 1 0 0 0,1-1 0 0 0,-1 1 0 0 0,1-1 1 0 0,0-3-1 0 0,3-13-5234 0 0,8-5-922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4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0 220 0 0,'0'0'19674'0'0,"-2"15"-19197"0"0,0 0-378 0 0,-1 12 90 0 0,-2 46 1 0 0,9 37-204 0 0,-2-91-449 0 0,1 0 0 0 0,1 0-1 0 0,10 30 1 0 0,-13-44 197 0 0,1 0-1 0 0,0 0 0 0 0,0-1 0 0 0,1 1 0 0 0,0-1 0 0 0,0 0 0 0 0,0 0 0 0 0,0 0 1 0 0,0 0-1 0 0,1 0 0 0 0,-1-1 0 0 0,1 0 0 0 0,0 0 0 0 0,0 0 0 0 0,1 0 0 0 0,-1 0 1 0 0,9 3-1 0 0,-6-4-560 0 0,-1 0 1 0 0,1 0 0 0 0,0 0 0 0 0,-1-1-1 0 0,1-1 1 0 0,0 1 0 0 0,0-1-1 0 0,0 0 1 0 0,0 0 0 0 0,0-1 0 0 0,-1 0-1 0 0,12-3 1 0 0,14-8-2611 0 0</inkml:trace>
  <inkml:trace contextRef="#ctx0" brushRef="#br0" timeOffset="1">316 333 8 0 0,'9'-12'1289'0'0,"-1"-1"-489"0"0,2 1 144 0 0,-2-1-1 0 0,0 0 1 0 0,0-1 0 0 0,8-22-1 0 0,-12 26-398 0 0,-1 0 1 0 0,0 0-1 0 0,-1-1 0 0 0,0 1 0 0 0,0-1 0 0 0,-1 0 0 0 0,-1-15 1 0 0,0 21-310 0 0,0 1 0 0 0,-1 0 1 0 0,0 0-1 0 0,0 0 0 0 0,0 0 1 0 0,0 0-1 0 0,-1 0 0 0 0,1 0 1 0 0,-1 0-1 0 0,0 1 0 0 0,0-1 1 0 0,0 0-1 0 0,-1 1 0 0 0,1 0 1 0 0,-1 0-1 0 0,0 0 0 0 0,0 0 1 0 0,0 0-1 0 0,0 0 0 0 0,-1 1 1 0 0,-5-5-1 0 0,3 4-105 0 0,-1 0 0 0 0,1 1 0 0 0,0-1-1 0 0,-1 1 1 0 0,1 1 0 0 0,-1-1 0 0 0,0 1 0 0 0,0 0 0 0 0,1 0-1 0 0,-1 1 1 0 0,0 0 0 0 0,0 0 0 0 0,0 1 0 0 0,1 0 0 0 0,-1 0-1 0 0,-9 3 1 0 0,12-3-128 0 0,0 1-1 0 0,1-1 1 0 0,-1 1-1 0 0,0 0 1 0 0,1 0 0 0 0,-1 0-1 0 0,1 0 1 0 0,0 1-1 0 0,0-1 1 0 0,0 1-1 0 0,0 0 1 0 0,0 0-1 0 0,0 0 1 0 0,1 0 0 0 0,0 1-1 0 0,-1-1 1 0 0,1 1-1 0 0,1-1 1 0 0,-1 1-1 0 0,0 0 1 0 0,1 0-1 0 0,0-1 1 0 0,0 1 0 0 0,0 0-1 0 0,0 0 1 0 0,1 0-1 0 0,-1 0 1 0 0,1 6-1 0 0,0-7-7 0 0,0-1 0 0 0,0 0-1 0 0,1 1 1 0 0,-1-1 0 0 0,0 1-1 0 0,1-1 1 0 0,0 0-1 0 0,-1 1 1 0 0,1-1 0 0 0,0 0-1 0 0,0 1 1 0 0,1-1 0 0 0,-1 0-1 0 0,0 0 1 0 0,1 0-1 0 0,-1 0 1 0 0,3 2 0 0 0,-1-2-17 0 0,0 0 0 0 0,-1 0 0 0 0,2 0 0 0 0,-1 0 0 0 0,0 0 0 0 0,0-1 0 0 0,1 1 0 0 0,-1-1 0 0 0,0 0 0 0 0,7 1 0 0 0,1 0-21 0 0,0-1 0 0 0,0-1 0 0 0,0 1 0 0 0,0-2 0 0 0,0 0 1 0 0,19-3-1 0 0,12-9 51 0 0,-33 10 168 0 0,-1 0 0 0 0,1 1-1 0 0,0-1 1 0 0,0 2 0 0 0,0-1-1 0 0,0 1 1 0 0,16 1 0 0 0,-23 0-114 0 0,0 0 0 0 0,-1 1 0 0 0,1 0 1 0 0,0-1-1 0 0,-1 1 0 0 0,1 0 0 0 0,-1 0 0 0 0,1 0 1 0 0,-1 0-1 0 0,1 0 0 0 0,-1 0 0 0 0,3 2 0 0 0,15 20 565 0 0,-11-12-417 0 0,5 4 12 0 0,11 15 26 0 0,1-1 0 0 0,38 32 0 0 0,5-11-19 0 0,-9-9-1618 0 0,-68-41-402 0 0,-11-1-291 0 0,0-1-1 0 0,-33-7 0 0 0,13 1-2950 0 0,-25-3-2632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5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215 142 7797 0 0,'0'0'10549'0'0,"-15"18"-9937"0"0,1-3-453 0 0,2-2-30 0 0,1 0 1 0 0,0 0-1 0 0,1 2 1 0 0,0-1-1 0 0,1 1 1 0 0,1 0-1 0 0,-9 24 1 0 0,-10 38 234 0 0,5 2 0 0 0,-17 99 1 0 0,37-170-295 0 0,0-8 119 0 0,0-13 47 0 0,-1-56-199 0 0,3 0 1 0 0,3 0-1 0 0,3 0 0 0 0,3 1 0 0 0,24-93 0 0 0,-30 150-22 0 0,1 0-1 0 0,0 0 1 0 0,0 0 0 0 0,1 1 0 0 0,0-1-1 0 0,13-18 1 0 0,-16 26-29 0 0,1 0 1 0 0,0-1 0 0 0,0 1-1 0 0,0 0 1 0 0,0 1-1 0 0,0-1 1 0 0,0 0-1 0 0,1 1 1 0 0,-1 0 0 0 0,1 0-1 0 0,0 0 1 0 0,-1 0-1 0 0,1 1 1 0 0,0-1-1 0 0,0 1 1 0 0,0 0 0 0 0,0 0-1 0 0,1 1 1 0 0,-1-1-1 0 0,0 1 1 0 0,8 0-1 0 0,-10 0 9 0 0,0 1 1 0 0,-1-1-1 0 0,1 0 0 0 0,-1 1 0 0 0,1-1 0 0 0,-1 1 0 0 0,1 0 0 0 0,-1 0 0 0 0,0-1 1 0 0,1 1-1 0 0,-1 0 0 0 0,0 0 0 0 0,1 0 0 0 0,-1 0 0 0 0,0 1 0 0 0,0-1 0 0 0,0 0 1 0 0,0 0-1 0 0,0 1 0 0 0,0-1 0 0 0,0 0 0 0 0,-1 1 0 0 0,1-1 0 0 0,0 1 0 0 0,-1-1 1 0 0,1 1-1 0 0,-1-1 0 0 0,0 1 0 0 0,1 3 0 0 0,0 4 42 0 0,0 0 0 0 0,-1 1 1 0 0,-1 17-1 0 0,1-21-18 0 0,-8 54 16 0 0,5-41-2 0 0,-2 34 0 0 0,5-50-31 0 0,0 0 0 0 0,1 0 0 0 0,-1-1 0 0 0,1 1 0 0 0,-1 0-1 0 0,1-1 1 0 0,0 1 0 0 0,0 0 0 0 0,0-1 0 0 0,1 1 0 0 0,-1-1 0 0 0,1 0 0 0 0,-1 1 0 0 0,1-1-1 0 0,0 0 1 0 0,0 0 0 0 0,-1 0 0 0 0,2 0 0 0 0,-1 0 0 0 0,0-1 0 0 0,0 1 0 0 0,5 2 0 0 0,5 2 28 0 0,-1-1 1 0 0,1 0-1 0 0,22 5 1 0 0,-16-4 2 0 0,-3-2-11 0 0,-1 1 1 0 0,0 1-1 0 0,-1 0 0 0 0,1 1 1 0 0,-1 1-1 0 0,0 0 1 0 0,21 18-1 0 0,-30-22-1 0 0,0 0 1 0 0,0 0-1 0 0,0 1 1 0 0,0-1-1 0 0,-1 1 1 0 0,1 0-1 0 0,-1 0 0 0 0,-1 0 1 0 0,1 0-1 0 0,-1 1 1 0 0,0-1-1 0 0,0 1 0 0 0,0-1 1 0 0,-1 1-1 0 0,0 0 1 0 0,0 0-1 0 0,0 0 1 0 0,-1-1-1 0 0,0 1 0 0 0,0 0 1 0 0,0 0-1 0 0,-1 0 1 0 0,-1 6-1 0 0,0-6 10 0 0,0 0 0 0 0,0 0 0 0 0,-1 0 0 0 0,0 0 0 0 0,0-1 0 0 0,0 1 0 0 0,-1-1 1 0 0,0 0-1 0 0,0 0 0 0 0,0 0 0 0 0,-8 6 0 0 0,6-6-132 0 0,1-1-1 0 0,0 1 1 0 0,-1-2 0 0 0,0 1 0 0 0,0 0-1 0 0,0-1 1 0 0,-1 0 0 0 0,1-1 0 0 0,-1 1 0 0 0,-9 1-1 0 0,12-3-214 0 0,0-1-1 0 0,0 0 0 0 0,0 0 0 0 0,0 0 0 0 0,-5-1 1 0 0,9 1 176 0 0,-1 0 1 0 0,0-1 0 0 0,1 1 0 0 0,-1 0-1 0 0,1 0 1 0 0,-1 0 0 0 0,1 0 0 0 0,-1-1-1 0 0,1 1 1 0 0,-1 0 0 0 0,1 0 0 0 0,0-1-1 0 0,-1 1 1 0 0,1 0 0 0 0,-1-1-1 0 0,1 1 1 0 0,0-1 0 0 0,-1 1 0 0 0,0-1-1 0 0,1 0-62 0 0,0 1-1 0 0,0-1 0 0 0,0 1 0 0 0,1-1 0 0 0,-1 0 1 0 0,0 1-1 0 0,0-1 0 0 0,0 1 0 0 0,0-1 0 0 0,0 1 0 0 0,1-1 1 0 0,-1 1-1 0 0,0-1 0 0 0,0 1 0 0 0,1-1 0 0 0,-1 1 1 0 0,0-1-1 0 0,1 1 0 0 0,-1 0 0 0 0,1-1 0 0 0,-1 1 1 0 0,0-1-1 0 0,1 1 0 0 0,0-1 0 0 0,13-8-4288 0 0,7-3-715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6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163 356 1032 0 0,'15'-4'1016'0'0,"-4"1"-443"0"0,20-5 2337 0 0,45-18-1 0 0,-59 19-2126 0 0,1 1 211 0 0,1-2 0 0 0,-1 0 1 0 0,-1-1-1 0 0,0-1 0 0 0,26-18 1 0 0,-42 26-849 0 0,1 1 0 0 0,0-1 1 0 0,-1 1-1 0 0,1-1 0 0 0,-1 1 1 0 0,0-1-1 0 0,1 0 0 0 0,-1 0 1 0 0,0 0-1 0 0,0 0 0 0 0,0 0 0 0 0,0 0 1 0 0,-1 0-1 0 0,1 0 0 0 0,0 0 1 0 0,0-4-1 0 0,-1 4-21 0 0,-1 1-1 0 0,1-1 1 0 0,0 0 0 0 0,0 0 0 0 0,-1 0-1 0 0,1 0 1 0 0,-1 0 0 0 0,0 1-1 0 0,1-1 1 0 0,-1 0 0 0 0,0 0 0 0 0,0 1-1 0 0,0-1 1 0 0,0 1 0 0 0,-2-3-1 0 0,-2-1 60 0 0,0 0-1 0 0,-1 1 1 0 0,1 0-1 0 0,-1 0 1 0 0,0 0-1 0 0,0 0 1 0 0,0 1-1 0 0,-12-4 1 0 0,-2 1-31 0 0,1 0 1 0 0,-1 2 0 0 0,0 1 0 0 0,0 0 0 0 0,0 1 0 0 0,-1 1 0 0 0,1 1 0 0 0,0 1-1 0 0,0 1 1 0 0,0 1 0 0 0,0 0 0 0 0,-28 10 0 0 0,40-11-131 0 0,1 1-1 0 0,0 0 1 0 0,0 1 0 0 0,0-1 0 0 0,0 1-1 0 0,0 1 1 0 0,1-1 0 0 0,0 1 0 0 0,-6 6 0 0 0,9-8-31 0 0,1 0 1 0 0,-1 0 0 0 0,1 0 0 0 0,-1 1-1 0 0,1-1 1 0 0,0 1 0 0 0,0 0 0 0 0,1 0 0 0 0,-1-1-1 0 0,1 1 1 0 0,0 0 0 0 0,0 0 0 0 0,0 1 0 0 0,1-1-1 0 0,-1 0 1 0 0,1 0 0 0 0,0 0 0 0 0,1 7-1 0 0,-1-8-1 0 0,1 1-1 0 0,0-1 0 0 0,1 1 0 0 0,-1-1 0 0 0,0 1 1 0 0,1-1-1 0 0,0 0 0 0 0,0 0 0 0 0,0 0 0 0 0,0 0 0 0 0,1 0 1 0 0,-1 0-1 0 0,1-1 0 0 0,-1 1 0 0 0,1-1 0 0 0,0 0 0 0 0,0 0 1 0 0,0 0-1 0 0,0 0 0 0 0,1 0 0 0 0,4 2 0 0 0,5 1-22 0 0,-1 0 1 0 0,1-1-1 0 0,1 0 0 0 0,19 3 0 0 0,-4-3-49 0 0,1-1 0 0 0,0-1-1 0 0,0-2 1 0 0,0 0 0 0 0,0-3 0 0 0,33-6-1 0 0,-51 7 35 0 0,0-1 0 0 0,0-1-1 0 0,0 0 1 0 0,-1-1-1 0 0,17-8 1 0 0,-21 9 36 0 0,-1 0 1 0 0,-1 0 0 0 0,1 0-1 0 0,-1-1 1 0 0,0 0-1 0 0,0 0 1 0 0,0 0-1 0 0,0-1 1 0 0,-1 1-1 0 0,0-1 1 0 0,4-7-1 0 0,-1-1 14 0 0,50-90 54 0 0,-48 90-47 0 0,1 0 0 0 0,0 0 1 0 0,1 1-1 0 0,23-21 0 0 0,-28 30 4 0 0,-1 0-1 0 0,1 0 1 0 0,0 1 0 0 0,0 0 0 0 0,1 0-1 0 0,-1 0 1 0 0,0 1 0 0 0,1 0-1 0 0,0 0 1 0 0,-1 1 0 0 0,1 0 0 0 0,0 0-1 0 0,0 0 1 0 0,0 1 0 0 0,0 0-1 0 0,0 1 1 0 0,0-1 0 0 0,-1 1 0 0 0,9 2-1 0 0,-2 0 35 0 0,1 1-1 0 0,-1 1 0 0 0,0 0 1 0 0,0 0-1 0 0,-1 1 1 0 0,1 1-1 0 0,-1 0 0 0 0,15 13 1 0 0,-20-15-31 0 0,0 2 1 0 0,0-1 0 0 0,-1 1-1 0 0,0 0 1 0 0,0 0-1 0 0,-1 1 1 0 0,1-1-1 0 0,-2 1 1 0 0,1 0 0 0 0,-1 1-1 0 0,-1-1 1 0 0,5 15-1 0 0,-6-18-11 0 0,-1 1 0 0 0,0-1-1 0 0,-1 0 1 0 0,1 1 0 0 0,-1-1-1 0 0,0 1 1 0 0,0-1 0 0 0,-1 0-1 0 0,0 1 1 0 0,0-1 0 0 0,0 0-1 0 0,0 1 1 0 0,-1-1 0 0 0,0 0-1 0 0,0 0 1 0 0,0 0 0 0 0,-1 0-1 0 0,0-1 1 0 0,0 1-1 0 0,0-1 1 0 0,0 0 0 0 0,-7 7-1 0 0,5-5-51 0 0,-1-1 0 0 0,0 0 0 0 0,-1 0 0 0 0,1-1 0 0 0,-1 0 0 0 0,0 0 0 0 0,0 0 0 0 0,0-1 0 0 0,0 0-1 0 0,0-1 1 0 0,-1 1 0 0 0,0-1 0 0 0,-10 1 0 0 0,16-3-9 0 0,1 0-1 0 0,0 0 0 0 0,-1 0 1 0 0,1 0-1 0 0,-1 0 1 0 0,1 0-1 0 0,0 0 1 0 0,-1 0-1 0 0,1-1 1 0 0,0 1-1 0 0,-1-1 1 0 0,1 1-1 0 0,0-1 1 0 0,0 1-1 0 0,-1-1 1 0 0,1 0-1 0 0,0 1 1 0 0,0-1-1 0 0,0 0 1 0 0,0 0-1 0 0,0 0 0 0 0,0 0 1 0 0,0 0-1 0 0,0 0 1 0 0,0 0-1 0 0,0 0 1 0 0,1-1-1 0 0,-1 1 1 0 0,0 0-1 0 0,1 0 1 0 0,-1-1-1 0 0,1 1 1 0 0,0 0-1 0 0,-1-1 1 0 0,1 1-1 0 0,0 0 1 0 0,0-1-1 0 0,0-1 0 0 0,-1-1-130 0 0,2 1 0 0 0,-1 0 0 0 0,0 0-1 0 0,0-1 1 0 0,1 1 0 0 0,0 0-1 0 0,0 0 1 0 0,0 0 0 0 0,0 0-1 0 0,0 0 1 0 0,1 0 0 0 0,-1 0 0 0 0,1 0-1 0 0,0 0 1 0 0,3-4 0 0 0,5-3-368 0 0,2 1 0 0 0,-1 0 0 0 0,1 0 0 0 0,0 2 0 0 0,1-1 1 0 0,0 1-1 0 0,16-6 0 0 0,102-30-1011 0 0,-107 36 1650 0 0,-5 2-19 0 0,105-28 1418 0 0,-114 30-1107 0 0,1 1-1 0 0,-1 1 1 0 0,13-1-1 0 0,-24 21-4021 0 0,0-18 3098 0 0,-5 9-3007 0 0,4-7 888 0 0,13-36-1505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83 133 348 0 0,'0'0'6741'0'0,"6"-13"-4192"0"0,20-41-975 0 0,-25 50-1052 0 0,1 1 0 0 0,-1-1 0 0 0,1 0 0 0 0,-1 1 0 0 0,0-1 0 0 0,-1 0 0 0 0,1 0 0 0 0,-1 0 0 0 0,1 0 0 0 0,-1 0 0 0 0,0 0 0 0 0,-1 0 0 0 0,1 1 0 0 0,-2-6 0 0 0,2 8-465 0 0,0 1 0 0 0,0 0 0 0 0,0 0 0 0 0,0 0 0 0 0,-1-1-1 0 0,1 1 1 0 0,0 0 0 0 0,0 0 0 0 0,0 0 0 0 0,0 0-1 0 0,0-1 1 0 0,-1 1 0 0 0,1 0 0 0 0,0 0 0 0 0,0 0 0 0 0,0 0-1 0 0,-1 0 1 0 0,1 0 0 0 0,0-1 0 0 0,0 1 0 0 0,-1 0 0 0 0,1 0-1 0 0,0 0 1 0 0,0 0 0 0 0,0 0 0 0 0,-1 0 0 0 0,1 0-1 0 0,0 0 1 0 0,0 0 0 0 0,-1 0 0 0 0,1 0 0 0 0,0 0 0 0 0,0 0-1 0 0,-1 0 1 0 0,1 0 0 0 0,0 0 0 0 0,0 1 0 0 0,0-1 0 0 0,-1 0-1 0 0,1 0 1 0 0,-10 7 316 0 0,-3 9-117 0 0,1 0-1 0 0,1 1 1 0 0,1 0-1 0 0,0 1 0 0 0,-12 33 1 0 0,16-36-253 0 0,1 1 0 0 0,1 0 0 0 0,0 1 0 0 0,1-1 0 0 0,1 0 0 0 0,1 1 0 0 0,0 24 0 0 0,1-37-41 0 0,1-1 0 0 0,-1 1-1 0 0,1-1 1 0 0,0 1 0 0 0,-1-1 0 0 0,1 0 0 0 0,1 1-1 0 0,-1-1 1 0 0,0 0 0 0 0,1 0 0 0 0,0 0 0 0 0,0 0-1 0 0,0 0 1 0 0,0 0 0 0 0,0 0 0 0 0,0-1-1 0 0,4 3 1 0 0,-3-2-92 0 0,1 0 0 0 0,0-1 0 0 0,0 1 0 0 0,0-1 0 0 0,1 0-1 0 0,-1-1 1 0 0,1 1 0 0 0,-1-1 0 0 0,1 0 0 0 0,-1 0 0 0 0,8 1 0 0 0,0-1-353 0 0,0-1 0 0 0,0-1 0 0 0,-1 1 0 0 0,1-2 0 0 0,0 0 1 0 0,0 0-1 0 0,-1-1 0 0 0,1-1 0 0 0,13-5 0 0 0,1-4-585 0 0,1-1-1 0 0,-2-1 1 0 0,0-1-1 0 0,41-35 0 0 0,-45 32 1680 0 0,-1 0 0 0 0,-1-2 0 0 0,-1 0 0 0 0,0-2 0 0 0,16-27 0 0 0,-31 44-152 0 0,0 0 0 0 0,0 0 0 0 0,-1 0 0 0 0,1 0 0 0 0,-2-1-1 0 0,3-9 1 0 0,-4 14-310 0 0,1 0 0 0 0,-1 0 0 0 0,0 1 0 0 0,0-1 0 0 0,0 0 0 0 0,-1 1 0 0 0,1-1 0 0 0,0 0-1 0 0,-1 1 1 0 0,1-1 0 0 0,-1 0 0 0 0,1 1 0 0 0,-2-3 0 0 0,2 3-79 0 0,-1 1 1 0 0,0-1-1 0 0,0 0 1 0 0,1 0-1 0 0,-1 0 0 0 0,0 1 1 0 0,0-1-1 0 0,0 1 1 0 0,0-1-1 0 0,0 0 0 0 0,0 1 1 0 0,0-1-1 0 0,0 1 1 0 0,0 0-1 0 0,0-1 0 0 0,0 1 1 0 0,0 0-1 0 0,0 0 1 0 0,0 0-1 0 0,0 0 0 0 0,-1 0 1 0 0,0 0-1 0 0,0 0-28 0 0,1 0-1 0 0,0 0 0 0 0,-1 0 1 0 0,1 0-1 0 0,-1 0 1 0 0,1 0-1 0 0,0 1 0 0 0,-1-1 1 0 0,1 0-1 0 0,0 1 1 0 0,-1-1-1 0 0,1 1 0 0 0,0 0 1 0 0,0-1-1 0 0,0 1 1 0 0,-2 1-1 0 0,1 0-8 0 0,1 0-1 0 0,0 0 1 0 0,-1 0 0 0 0,1 0-1 0 0,0 0 1 0 0,0 0-1 0 0,0 1 1 0 0,1-1 0 0 0,-2 3-1 0 0,0 7 146 0 0,0-1 0 0 0,1 0-1 0 0,0 1 1 0 0,1 0-1 0 0,0-1 1 0 0,1 1-1 0 0,1-1 1 0 0,4 21 0 0 0,1-8 155 0 0,-3-11-232 0 0,-1 0-1 0 0,0 0 1 0 0,0 1 0 0 0,-1-1-1 0 0,0 19 1 0 0,-3-30-96 0 0,1 1-1 0 0,0-1 1 0 0,0 0-1 0 0,-1 0 1 0 0,0 0-1 0 0,1 0 1 0 0,-1 0-1 0 0,0 0 1 0 0,0 0 0 0 0,0 0-1 0 0,0 0 1 0 0,0 0-1 0 0,0 0 1 0 0,-1 0-1 0 0,1-1 1 0 0,-3 3-1 0 0,1-2-33 0 0,0 1 0 0 0,0-1 0 0 0,-1 0 0 0 0,1 0 0 0 0,-1 0 0 0 0,1 0-1 0 0,-1-1 1 0 0,-5 2 0 0 0,-1 0-204 0 0,0-1 0 0 0,0-1 1 0 0,0 0-1 0 0,0 0 0 0 0,0-1 0 0 0,-14-1 0 0 0,19 0 26 0 0,-1 0 0 0 0,1 0 0 0 0,0 0 0 0 0,1-1 0 0 0,-1 0 0 0 0,0 0 0 0 0,0 0 0 0 0,1-1-1 0 0,-8-5 1 0 0,9 6-283 0 0,-1-1 0 0 0,1 0-1 0 0,0 0 1 0 0,0 0-1 0 0,-3-4 1 0 0,5 4-287 0 0,-1 1-1 0 0,1 0 1 0 0,0 0 0 0 0,0-1 0 0 0,0 1-1 0 0,0-1 1 0 0,0 1 0 0 0,0-6 0 0 0,-1-2-3892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5533 0 0,'0'0'18222'0'0,"4"9"-17799"0"0,0 1-285 0 0,0 0 0 0 0,-1 0 0 0 0,-1 1 0 0 0,1-1 0 0 0,-2 0 0 0 0,1 1 0 0 0,-1 16 0 0 0,-11 265 67 0 0,8-250-775 0 0,-8 47 0 0 0,7-73 222 0 0,-1 0 0 0 0,0 0 1 0 0,-1-1-1 0 0,0 0 1 0 0,-1 0-1 0 0,-10 16 0 0 0,15-29 280 0 0,0 0-161 0 0,0 1 1 0 0,-1 0 0 0 0,1-1 0 0 0,-1 1-1 0 0,0-1 1 0 0,0 0 0 0 0,0 1-1 0 0,0-1 1 0 0,0 0 0 0 0,0 0 0 0 0,-1 0-1 0 0,1-1 1 0 0,-1 1 0 0 0,-3 1-1 0 0,5-3 149 0 0,1 1-1 0 0,-1-1 0 0 0,0 0 0 0 0,1-1 1 0 0,-1 1-1 0 0,0 0 0 0 0,1 0 0 0 0,-1 0 1 0 0,0 0-1 0 0,1 0 0 0 0,-1-1 0 0 0,1 1 1 0 0,-1 0-1 0 0,0-1 0 0 0,1 1 0 0 0,-1 0 0 0 0,1-1 1 0 0,-1 1-1 0 0,1 0 0 0 0,-1-1 0 0 0,1 1 1 0 0,-1-1-1 0 0,1 1 0 0 0,0-1 0 0 0,-1 0 1 0 0,1 1-1 0 0,0-1 0 0 0,-1 1 0 0 0,1-2 1 0 0,-8-19-994 0 0,3 0 1306 0 0,1-1 1 0 0,1 1-1 0 0,1-1 1 0 0,1 0-1 0 0,1 0 0 0 0,1 1 1 0 0,0-1-1 0 0,8-33 1 0 0,-7 46 62 0 0,0 1 0 0 0,1 0 1 0 0,0 0-1 0 0,0 1 0 0 0,0-1 0 0 0,9-13 1 0 0,-10 18-189 0 0,0 1 1 0 0,0-1 0 0 0,1 0-1 0 0,-1 1 1 0 0,1 0 0 0 0,-1 0-1 0 0,1-1 1 0 0,0 1 0 0 0,0 1-1 0 0,0-1 1 0 0,0 0 0 0 0,0 1-1 0 0,1 0 1 0 0,-1-1 0 0 0,0 1-1 0 0,0 1 1 0 0,1-1 0 0 0,-1 0-1 0 0,5 1 1 0 0,-1-1-82 0 0,0 2-1 0 0,0-1 1 0 0,0 1 0 0 0,0 0-1 0 0,-1 1 1 0 0,1-1 0 0 0,0 1-1 0 0,-1 1 1 0 0,1-1 0 0 0,-1 1 0 0 0,9 5-1 0 0,7 6 143 0 0,37 30 0 0 0,-1-1-58 0 0,-47-37-111 0 0,0 1 1 0 0,1-2-1 0 0,0 0 0 0 0,0 0 1 0 0,1-1-1 0 0,-1 0 0 0 0,1-1 1 0 0,0-1-1 0 0,0 0 0 0 0,0-1 1 0 0,0 0-1 0 0,0-1 0 0 0,0 0 1 0 0,0-1-1 0 0,0-1 0 0 0,0 0 1 0 0,-1-1-1 0 0,20-6 0 0 0,12-6-4 0 0,-1-3-1 0 0,47-26 0 0 0,77-56 153 0 0,-160 96-141 0 0,7-4 9 0 0,-1 0 0 0 0,0-1 1 0 0,-1-1-1 0 0,0 0 0 0 0,-1 0 1 0 0,17-20-1 0 0,-27 29-9 0 0,0 0 0 0 0,-1 1-1 0 0,1-1 1 0 0,-1 0 0 0 0,1 0 0 0 0,-1 0 0 0 0,1 0-1 0 0,-1 0 1 0 0,1 0 0 0 0,-1 0 0 0 0,0 0 0 0 0,0 0 0 0 0,0 0-1 0 0,1 0 1 0 0,-1-1 0 0 0,0 1 0 0 0,0-1 0 0 0,-1 2-9 0 0,1-1 1 0 0,0 0-1 0 0,-1 1 1 0 0,1-1-1 0 0,0 1 1 0 0,-1-1 0 0 0,1 0-1 0 0,0 1 1 0 0,-1-1-1 0 0,1 1 1 0 0,-1-1-1 0 0,1 1 1 0 0,-1 0 0 0 0,1-1-1 0 0,-1 1 1 0 0,1-1-1 0 0,-1 1 1 0 0,0 0-1 0 0,1 0 1 0 0,-2-1 0 0 0,-2 0-10 0 0,0 0 0 0 0,0 0 1 0 0,0 1-1 0 0,0-1 0 0 0,0 1 0 0 0,0 0 1 0 0,-7 1-1 0 0,0 0 41 0 0,0 2-1 0 0,1-1 1 0 0,-1 1 0 0 0,1 1-1 0 0,-1 0 1 0 0,1 0-1 0 0,0 1 1 0 0,-18 12 0 0 0,16-9 45 0 0,0 1 1 0 0,0 0-1 0 0,1 1 1 0 0,1 1-1 0 0,0 0 1 0 0,-11 14-1 0 0,16-19-3 0 0,1 1 0 0 0,0 0 0 0 0,0 0 0 0 0,1 1 0 0 0,-1-1 0 0 0,2 1 0 0 0,-1 0 0 0 0,1-1-1 0 0,0 1 1 0 0,0 9 0 0 0,1-11-15 0 0,1 0-1 0 0,0-1 0 0 0,0 1 1 0 0,1 0-1 0 0,0-1 0 0 0,0 1 1 0 0,0-1-1 0 0,0 1 0 0 0,1-1 1 0 0,0 0-1 0 0,0 0 0 0 0,1 1 1 0 0,-1-1-1 0 0,1-1 1 0 0,4 7-1 0 0,4 1 52 0 0,-1-1 1 0 0,1 0-1 0 0,1 0 1 0 0,0-1-1 0 0,1-1 1 0 0,0 0-1 0 0,0 0 1 0 0,0-2-1 0 0,1 0 1 0 0,15 6-1 0 0,6 0-31 0 0,1-1 1 0 0,0-2-1 0 0,41 5 0 0 0,11-3-118 0 0,169-1 0 0 0,-244-11-85 0 0,25 0-358 0 0,-36 0 395 0 0,0-1-1 0 0,0 1 1 0 0,0 0-1 0 0,0-1 1 0 0,0 1 0 0 0,0-1-1 0 0,0 0 1 0 0,0 0-1 0 0,0 1 1 0 0,0-1-1 0 0,0-1 1 0 0,0 1 0 0 0,2-2-1 0 0,-4 3 71 0 0,0 0 1 0 0,1 0-1 0 0,-1 0 0 0 0,0-1 1 0 0,0 1-1 0 0,0 0 0 0 0,0 0 0 0 0,0 0 1 0 0,0 0-1 0 0,0-1 0 0 0,1 1 0 0 0,-1 0 1 0 0,0 0-1 0 0,0 0 0 0 0,0 0 0 0 0,0-1 1 0 0,0 1-1 0 0,0 0 0 0 0,0 0 1 0 0,0 0-1 0 0,0-1 0 0 0,0 1 0 0 0,0 0 1 0 0,0 0-1 0 0,0 0 0 0 0,0-1 0 0 0,0 1 1 0 0,0 0-1 0 0,0 0 0 0 0,0 0 0 0 0,-1-1 1 0 0,1 1-1 0 0,0 0 0 0 0,0 0 1 0 0,0 0-1 0 0,0 0 0 0 0,0-1 0 0 0,0 1 1 0 0,0 0-1 0 0,-1 0 0 0 0,1 0 0 0 0,0 0 1 0 0,0 0-1 0 0,0 0 0 0 0,0-1 0 0 0,-1 1 1 0 0,1 0-1 0 0,0 0 0 0 0,0 0 1 0 0,-1 0-1 0 0,-12-4-851 0 0,-13-1-1463 0 0,-1 2 0 0 0,-49 0 1 0 0,58 3 1068 0 0,-47-1-3855 0 0,-29 1-1851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469 806 6797 0 0,'0'0'5450'0'0,"6"-13"-4822"0"0,2-3-349 0 0,30-56 1481 0 0,-30 60-1199 0 0,0-2 0 0 0,-2 1 0 0 0,1-1 0 0 0,4-18 0 0 0,-9 28-457 0 0,-1-1-1 0 0,0 1 1 0 0,-1 0-1 0 0,1 0 0 0 0,-1 0 1 0 0,1 0-1 0 0,-1-1 1 0 0,-1 1-1 0 0,1 0 1 0 0,-1 0-1 0 0,1 0 0 0 0,-1-1 1 0 0,0 1-1 0 0,-1 0 1 0 0,1 0-1 0 0,-1 0 0 0 0,1 1 1 0 0,-1-1-1 0 0,-1 0 1 0 0,-2-3-1 0 0,1 2-22 0 0,-1 0 0 0 0,-1 0 0 0 0,1 1 0 0 0,0-1 0 0 0,-1 1 0 0 0,0 1 0 0 0,0-1 0 0 0,0 1 0 0 0,-1 0 0 0 0,1 1 0 0 0,-1-1 0 0 0,1 1 0 0 0,-1 0 0 0 0,0 1-1 0 0,0 0 1 0 0,0 0 0 0 0,-8 0 0 0 0,1 1-2 0 0,-1 0-1 0 0,0 1 1 0 0,0 0 0 0 0,1 1-1 0 0,-1 1 1 0 0,1 0-1 0 0,-17 6 1 0 0,7 1 28 0 0,0 0 1 0 0,0 2-1 0 0,1 0 0 0 0,1 1 1 0 0,-27 22-1 0 0,36-25-68 0 0,1 0 1 0 0,1 1-1 0 0,0 1 0 0 0,0-1 0 0 0,1 2 1 0 0,1-1-1 0 0,0 2 0 0 0,0-1 0 0 0,-12 29 0 0 0,18-35-35 0 0,1 0 0 0 0,0 0 0 0 0,0 0 0 0 0,0 1 0 0 0,1-1-1 0 0,0 0 1 0 0,1 1 0 0 0,0-1 0 0 0,0 0 0 0 0,0 1 0 0 0,1-1-1 0 0,1 8 1 0 0,0-10-4 0 0,-1 0-1 0 0,1 0 0 0 0,0-1 0 0 0,0 1 1 0 0,1 0-1 0 0,-1-1 0 0 0,1 0 1 0 0,0 1-1 0 0,0-1 0 0 0,1 0 1 0 0,-1 0-1 0 0,1-1 0 0 0,0 1 1 0 0,0-1-1 0 0,0 0 0 0 0,0 0 0 0 0,8 4 1 0 0,-2-2-1 0 0,0-1 0 0 0,0-1 0 0 0,0 1 0 0 0,1-2 0 0 0,-1 1 0 0 0,1-1 0 0 0,-1-1 0 0 0,1 0 0 0 0,0-1 0 0 0,0 0 0 0 0,-1 0 1 0 0,1-1-1 0 0,12-3 0 0 0,-3 0 4 0 0,-1-1 1 0 0,0 0 0 0 0,-1-2 0 0 0,0 0 0 0 0,0-1-1 0 0,24-15 1 0 0,-23 12 7 0 0,-1-2 1 0 0,-1-1-1 0 0,0 0 0 0 0,-1-1 0 0 0,-1 0 0 0 0,0-1 1 0 0,14-20-1 0 0,-13 13 12 0 0,-2-1 0 0 0,0 0 0 0 0,-1-1 0 0 0,-2-1 0 0 0,9-26 0 0 0,-7 6 45 0 0,-1 0-1 0 0,-3-1 1 0 0,-2 0-1 0 0,-2 0 0 0 0,-2 0 1 0 0,-4-66-1 0 0,-1 86 161 0 0,-4-28 0 0 0,4 45-14 0 0,0 0 0 0 0,-1 0 0 0 0,0 0 0 0 0,-1 1 0 0 0,-8-18 0 0 0,11 26-191 0 0,1 0-1 0 0,-1-1 1 0 0,0 1-1 0 0,0 0 0 0 0,0 0 1 0 0,0 0-1 0 0,0 0 0 0 0,0 0 1 0 0,0 0-1 0 0,0 0 1 0 0,0 0-1 0 0,0 0 0 0 0,-3-1 1 0 0,4 2-19 0 0,-1 0-1 0 0,0 0 1 0 0,1 0 0 0 0,-1 0-1 0 0,0 0 1 0 0,1 0 0 0 0,-1 0-1 0 0,0 0 1 0 0,1 0 0 0 0,-1 0-1 0 0,1 0 1 0 0,-1 0 0 0 0,0 0-1 0 0,1 0 1 0 0,-1 1 0 0 0,1-1 0 0 0,-1 0-1 0 0,0 1 1 0 0,1-1 0 0 0,-1 0-1 0 0,0 1 1 0 0,-2 2-16 0 0,1 0 1 0 0,-1 0-1 0 0,1 0 1 0 0,0 1-1 0 0,0-1 1 0 0,0 0-1 0 0,0 1 1 0 0,-1 5-1 0 0,-9 25-54 0 0,1 1 1 0 0,3 0-1 0 0,0 1 0 0 0,2-1 0 0 0,2 1 1 0 0,2 0-1 0 0,1 1 0 0 0,1-1 0 0 0,10 61 1 0 0,-7-75-186 0 0,2-1 0 0 0,0 1-1 0 0,2-1 1 0 0,0 0 0 0 0,2 0 0 0 0,0-1 0 0 0,1 0 0 0 0,20 28 0 0 0,-23-38-19 0 0,0-1 0 0 0,1 0 0 0 0,0 0 0 0 0,0 0 0 0 0,1-1 0 0 0,0-1 0 0 0,1 0 0 0 0,-1 0 1 0 0,1 0-1 0 0,1-2 0 0 0,-1 1 0 0 0,1-1 0 0 0,0-1 0 0 0,0 1 0 0 0,1-2 0 0 0,-1 0 0 0 0,18 3 0 0 0,-12-5-345 0 0,0 0 0 0 0,0-1 0 0 0,0-1 0 0 0,0 0 0 0 0,0-2 0 0 0,-1 1 0 0 0,1-2 0 0 0,19-7 0 0 0,-13 2 148 0 0,0 0 0 0 0,-1-2 0 0 0,-1-1 0 0 0,1-1 0 0 0,19-16 0 0 0,-22 15 787 0 0,0-1 0 0 0,-1-1 1 0 0,-1-1-1 0 0,-1 0 0 0 0,24-33 1 0 0,-35 43-5 0 0,0-1 1 0 0,0-1-1 0 0,0 1 1 0 0,-1-1-1 0 0,0 1 1 0 0,-1-1-1 0 0,0 0 0 0 0,-1 0 1 0 0,1-1-1 0 0,-2 1 1 0 0,1 0-1 0 0,-2-1 1 0 0,1 1-1 0 0,-1-1 1 0 0,0 1-1 0 0,-1-1 1 0 0,-2-9-1 0 0,2 15-184 0 0,0 0 1 0 0,0 1-1 0 0,-1-1 0 0 0,0 0 0 0 0,0 1 0 0 0,0-1 0 0 0,0 1 0 0 0,0 0 0 0 0,-1 0 1 0 0,1 0-1 0 0,-1 0 0 0 0,0 0 0 0 0,0 0 0 0 0,0 1 0 0 0,0-1 0 0 0,0 1 0 0 0,-1 0 1 0 0,1 0-1 0 0,-1 0 0 0 0,1 0 0 0 0,-1 1 0 0 0,0-1 0 0 0,0 1 0 0 0,0 0 0 0 0,-6-1 1 0 0,0 1 15 0 0,0 0 0 0 0,1 0 0 0 0,-1 1 1 0 0,0 0-1 0 0,1 1 0 0 0,-1 0 0 0 0,1 0 1 0 0,-1 1-1 0 0,-15 5 0 0 0,15-3-62 0 0,1 0 0 0 0,-1 1 1 0 0,1 0-1 0 0,0 1 0 0 0,1 0 0 0 0,-1 0 1 0 0,1 1-1 0 0,0 0 0 0 0,1 0 0 0 0,-1 1 0 0 0,1-1 1 0 0,1 2-1 0 0,0-1 0 0 0,-8 15 0 0 0,10-17-71 0 0,1 0 0 0 0,1 0 0 0 0,-1 0-1 0 0,1 1 1 0 0,0-1 0 0 0,1 1 0 0 0,-1-1-1 0 0,1 1 1 0 0,1-1 0 0 0,-1 1 0 0 0,1 0-1 0 0,0-1 1 0 0,0 1 0 0 0,1 0 0 0 0,0-1-1 0 0,0 1 1 0 0,1-1 0 0 0,0 1 0 0 0,0-1-1 0 0,0 0 1 0 0,1 0 0 0 0,0 0 0 0 0,7 11 0 0 0,-6-11-13 0 0,1 0 1 0 0,-1-1 0 0 0,1 0 0 0 0,1 0 0 0 0,-1 0 0 0 0,1 0 0 0 0,-1-1-1 0 0,1 0 1 0 0,0 0 0 0 0,1-1 0 0 0,-1 1 0 0 0,1-1 0 0 0,-1-1 0 0 0,1 1 0 0 0,0-1-1 0 0,12 2 1 0 0,-10-3-101 0 0,1 0 0 0 0,-1-1 0 0 0,1 0 0 0 0,-1 0 0 0 0,0-1 0 0 0,1-1 0 0 0,-1 1 0 0 0,0-1 0 0 0,0-1 0 0 0,0 0 0 0 0,0 0 0 0 0,10-5 0 0 0,-6 1-569 0 0,0-1-1 0 0,-1 0 1 0 0,1 0 0 0 0,-2-2 0 0 0,1 1-1 0 0,11-14 1 0 0,-12 10-1215 0 0,0 0 0 0 0,0-1 0 0 0,-2 0 1 0 0,0-1-1 0 0,8-16 0 0 0,-2-5-2392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8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1348 0 0,'1'-16'5685'0'0,"4"-131"2113"0"0,-5 106-2981 0 0,0 41-4779 0 0,0 0-1 0 0,0-1 1 0 0,0 1-1 0 0,0 0 1 0 0,0 0-1 0 0,0 0 1 0 0,1 0-1 0 0,-1 0 1 0 0,0 0-1 0 0,0 0 0 0 0,0 0 1 0 0,0 0-1 0 0,1 0 1 0 0,-1-1-1 0 0,0 1 1 0 0,0 0-1 0 0,0 0 1 0 0,0 0-1 0 0,1 0 1 0 0,-1 0-1 0 0,0 0 0 0 0,0 0 1 0 0,0 0-1 0 0,1 0 1 0 0,-1 0-1 0 0,0 1 1 0 0,0-1-1 0 0,0 0 1 0 0,0 0-1 0 0,1 0 1 0 0,-1 0-1 0 0,0 0 1 0 0,0 0-1 0 0,0 0 0 0 0,0 0 1 0 0,0 0-1 0 0,1 1 1 0 0,-1-1-1 0 0,2 2 27 0 0,1 0-1 0 0,-1 1 0 0 0,0-1 1 0 0,0 1-1 0 0,0-1 1 0 0,0 1-1 0 0,0 0 0 0 0,-1 0 1 0 0,1 0-1 0 0,-1 0 1 0 0,1 4-1 0 0,11 40 314 0 0,-10-35-265 0 0,58 356 347 0 0,-51-291-873 0 0,7 75-1666 0 0,-16-49-4643 0 0,-4-84 2602 0 0,-1-8 642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8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13 383 548 0 0,'0'0'7019'0'0,"-2"-15"-4542"0"0,-7-49-1095 0 0,8 61-1117 0 0,1-1-1 0 0,-1 0 1 0 0,1 0-1 0 0,0 0 0 0 0,1 0 1 0 0,-1 1-1 0 0,1-1 0 0 0,0 0 1 0 0,0 0-1 0 0,2-7 0 0 0,-1 9-151 0 0,-1-1 0 0 0,0 1 0 0 0,1 0 0 0 0,0-1 0 0 0,0 1 0 0 0,-1 0 0 0 0,1 0 0 0 0,0 0 0 0 0,1 0-1 0 0,-1 0 1 0 0,5-2 0 0 0,1 0-32 0 0,0 1-1 0 0,1 0 1 0 0,0 0-1 0 0,-1 0 1 0 0,1 1 0 0 0,17-1-1 0 0,-15 1-3 0 0,123-15 72 0 0,-52 8 293 0 0,116-28 1 0 0,-192 35-355 0 0,5-1 48 0 0,0 0 1 0 0,-1-1-1 0 0,18-8 1 0 0,-26 12-85 0 0,0-1 1 0 0,-1 0-1 0 0,1 0 0 0 0,-1 0 1 0 0,1 0-1 0 0,-1 0 0 0 0,1 0 1 0 0,-1 0-1 0 0,0-1 1 0 0,0 1-1 0 0,1 0 0 0 0,-1-1 1 0 0,0 1-1 0 0,0-1 0 0 0,0 1 1 0 0,0-1-1 0 0,-1 1 0 0 0,1-1 1 0 0,0 0-1 0 0,-1 0 1 0 0,1 1-1 0 0,-1-1 0 0 0,1 0 1 0 0,-1 0-1 0 0,0 1 0 0 0,0-1 1 0 0,0 0-1 0 0,0 0 0 0 0,0 0 1 0 0,-1-2-1 0 0,0 1 9 0 0,0 0 1 0 0,-1 0-1 0 0,1 1 0 0 0,-1-1 0 0 0,1 1 1 0 0,-1-1-1 0 0,0 1 0 0 0,0 0 0 0 0,0-1 0 0 0,0 1 1 0 0,-1 0-1 0 0,1 0 0 0 0,0 1 0 0 0,-1-1 1 0 0,-4-2-1 0 0,-1 0 31 0 0,-1 0 0 0 0,1 0 1 0 0,-17-4-1 0 0,10 4-20 0 0,1 2 0 0 0,0 0 0 0 0,0 0 0 0 0,-1 2-1 0 0,1-1 1 0 0,0 2 0 0 0,-1 0 0 0 0,1 1 0 0 0,0 0 0 0 0,0 1 0 0 0,0 1 0 0 0,0 0 0 0 0,0 1-1 0 0,1 0 1 0 0,0 1 0 0 0,0 1 0 0 0,-14 9 0 0 0,20-11-55 0 0,1 0 1 0 0,0 1-1 0 0,0-1 1 0 0,0 1-1 0 0,1 1 1 0 0,-1-1-1 0 0,-6 13 1 0 0,11-17-16 0 0,-1 1 1 0 0,1-1 0 0 0,0 1-1 0 0,-1 0 1 0 0,1-1 0 0 0,1 1 0 0 0,-1 0-1 0 0,0 0 1 0 0,1 0 0 0 0,-1 0-1 0 0,1-1 1 0 0,0 1 0 0 0,0 0 0 0 0,0 0-1 0 0,1 0 1 0 0,-1 0 0 0 0,0 0-1 0 0,1 0 1 0 0,0 0 0 0 0,0-1 0 0 0,0 1-1 0 0,0 0 1 0 0,0-1 0 0 0,1 1-1 0 0,1 3 1 0 0,3 0-2 0 0,-1 1-1 0 0,1-1 1 0 0,0 0-1 0 0,1-1 0 0 0,-1 0 1 0 0,1 0-1 0 0,13 7 1 0 0,57 23-1 0 0,-70-32-1 0 0,10 4-513 0 0,-1-1-1 0 0,1-1 0 0 0,0-1 0 0 0,0-1 0 0 0,1 0 1 0 0,-1-1-1 0 0,25 0 0 0 0,7-4-4145 0 0,-17-1-1396 0 0,-13 0-439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121 306 6281 0 0,'0'0'7072'0'0,"-5"12"-6430"0"0,0 1-430 0 0,-4 10 726 0 0,-10 38 0 0 0,-7 120 2694 0 0,14-79-2449 0 0,12-99-1154 0 0,-3 13 320 0 0,1-14-60 0 0,-1-9 58 0 0,-12-82-214 0 0,3 0-1 0 0,4-1 1 0 0,7-155-1 0 0,10 160-82 0 0,-7 75 1 0 0,1-1-1 0 0,0 1 0 0 0,0-1 0 0 0,1 1 0 0 0,9-17 0 0 0,-11 24-40 0 0,0 0 0 0 0,0 1 1 0 0,0-1-1 0 0,1 1 1 0 0,-1 0-1 0 0,1 0 0 0 0,-1 0 1 0 0,1 0-1 0 0,0 0 0 0 0,0 0 1 0 0,0 1-1 0 0,0-1 1 0 0,0 1-1 0 0,0 0 0 0 0,0 0 1 0 0,0 0-1 0 0,0 0 0 0 0,1 1 1 0 0,-1-1-1 0 0,0 1 0 0 0,6 0 1 0 0,-1 0 11 0 0,-1 0 0 0 0,1 1 0 0 0,-1 0-1 0 0,0 0 1 0 0,1 1 0 0 0,-1 0 0 0 0,0 0 0 0 0,10 6 0 0 0,3 2 21 0 0,-1 2 0 0 0,-1 0 0 0 0,0 1 0 0 0,-1 1 0 0 0,0 1 0 0 0,-1 0 0 0 0,-1 1 0 0 0,0 1 0 0 0,16 23 0 0 0,-16-17 0 0 0,0 1 0 0 0,-2 0 1 0 0,-1 1-1 0 0,0 0 0 0 0,-2 1 1 0 0,13 53-1 0 0,-17-53 19 0 0,1 32-1 0 0,-6-46-6 0 0,0 0-1 0 0,-1 0 0 0 0,-1 0 1 0 0,0 0-1 0 0,-3 12 0 0 0,3-23-26 0 0,-3 14 104 0 0,4-14-121 0 0,0-1-1 0 0,0 1 1 0 0,0-1 0 0 0,0 0-1 0 0,-1 1 1 0 0,1-1 0 0 0,0 0-1 0 0,0 1 1 0 0,0-1 0 0 0,0 0-1 0 0,-1 1 1 0 0,1-1 0 0 0,0 0-1 0 0,0 1 1 0 0,-1-1 0 0 0,1 0-1 0 0,0 0 1 0 0,0 1 0 0 0,-1-1-1 0 0,1 0 1 0 0,0 0 0 0 0,-1 0 0 0 0,1 1-1 0 0,0-1 1 0 0,-1 0 0 0 0,1 0-1 0 0,0 0 1 0 0,-1 0 0 0 0,1 0-1 0 0,-1 0 1 0 0,0 1 0 0 0,1-2 4 0 0,0 0 0 0 0,-1 1 1 0 0,1-1-1 0 0,-1 1 0 0 0,1-1 1 0 0,0 1-1 0 0,0-1 0 0 0,-1 0 1 0 0,1 1-1 0 0,0-1 0 0 0,0 1 0 0 0,0-1 1 0 0,0 0-1 0 0,0 1 0 0 0,-1-1 1 0 0,1 0-1 0 0,0 1 0 0 0,1-2 1 0 0,-1-18 34 0 0,0 13-28 0 0,0-8-32 0 0,0-1-1 0 0,1 1 1 0 0,1 0-1 0 0,0 0 1 0 0,5-16-1 0 0,125-317-76 0 0,-130 342 90 0 0,2-4-6 0 0,1 0-1 0 0,0 0 1 0 0,0 1 0 0 0,11-15 0 0 0,-15 22 4 0 0,0 1 1 0 0,1-1 0 0 0,0 0 0 0 0,-1 1 0 0 0,1-1 0 0 0,0 1 0 0 0,0 0 0 0 0,-1-1 0 0 0,1 1 0 0 0,0 0 0 0 0,0 0 0 0 0,1 0 0 0 0,-1 0 0 0 0,0 1 0 0 0,0-1 0 0 0,0 0 0 0 0,0 1 0 0 0,1 0 0 0 0,-1-1 0 0 0,0 1 0 0 0,1 0 0 0 0,-1 0 0 0 0,0 0 0 0 0,0 1-1 0 0,1-1 1 0 0,-1 1 0 0 0,0-1 0 0 0,3 2 0 0 0,1 0 8 0 0,-1 1 1 0 0,0 0-1 0 0,0 0 0 0 0,0 1 0 0 0,-1-1 0 0 0,1 1 0 0 0,-1 0 1 0 0,6 7-1 0 0,3 3 35 0 0,12 21 0 0 0,-6-4-63 0 0,-2 0 0 0 0,-1 1-1 0 0,-1 0 1 0 0,-2 2 0 0 0,12 45-1 0 0,-21-63-452 0 0,0 0-1 0 0,-1 0 0 0 0,-1 0 0 0 0,-1 0 1 0 0,0 27-1 0 0,-1-41 258 0 0,0-1 0 0 0,0 1 0 0 0,-1 0 0 0 0,1 0 0 0 0,-1-1 0 0 0,1 1 0 0 0,-1 0 0 0 0,0-1 0 0 0,0 1 0 0 0,-1 3 0 0 0,-4 0-3198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75 1580 0 0,'0'0'18086'0'0,"-10"16"-17524"0"0,-31 54-135 0 0,39-65-395 0 0,0 0-1 0 0,0 0 1 0 0,1 0-1 0 0,-1 0 1 0 0,1 0-1 0 0,0 1 1 0 0,0-1-1 0 0,1 0 1 0 0,0 1 0 0 0,0-1-1 0 0,0 0 1 0 0,2 10-1 0 0,-2-9-9 0 0,1-1-7 0 0,0 0-1 0 0,0 0 0 0 0,0-1 1 0 0,1 1-1 0 0,-1 0 1 0 0,1 0-1 0 0,0-1 0 0 0,1 1 1 0 0,-1-1-1 0 0,1 0 0 0 0,-1 0 1 0 0,2 0-1 0 0,-1 0 1 0 0,0 0-1 0 0,1-1 0 0 0,-1 1 1 0 0,1-1-1 0 0,0 0 0 0 0,0 0 1 0 0,0 0-1 0 0,1-1 1 0 0,-1 1-1 0 0,1-1 0 0 0,-1 0 1 0 0,1-1-1 0 0,0 1 1 0 0,7 1-1 0 0,-4-2 3 0 0,-1 1 1 0 0,1-1 0 0 0,0-1-1 0 0,0 1 1 0 0,-1-2-1 0 0,1 1 1 0 0,0-1-1 0 0,0 0 1 0 0,-1 0 0 0 0,1-1-1 0 0,0 0 1 0 0,-1-1-1 0 0,0 1 1 0 0,0-2-1 0 0,0 1 1 0 0,0-1-1 0 0,7-4 1 0 0,-7 2 5 0 0,0 0 0 0 0,-1 0 0 0 0,1 0 0 0 0,-1-1 0 0 0,0 0 0 0 0,-1-1 0 0 0,7-11 0 0 0,1-5 108 0 0,11-30 0 0 0,-11 24 88 0 0,-13 29-204 0 0,1 0-1 0 0,-1 0 1 0 0,0 0-1 0 0,1 1 0 0 0,-1-1 1 0 0,1 0-1 0 0,-1 0 1 0 0,1 1-1 0 0,0-1 1 0 0,-1 0-1 0 0,1 1 0 0 0,-1-1 1 0 0,1 1-1 0 0,0-1 1 0 0,1 0-1 0 0,-2 1-11 0 0,1 0-1 0 0,-1-1 1 0 0,1 1 0 0 0,-1 0-1 0 0,1 0 1 0 0,-1 0 0 0 0,1 0-1 0 0,-1 0 1 0 0,1 0-1 0 0,-1 0 1 0 0,1 1 0 0 0,-1-1-1 0 0,1 0 1 0 0,-1 0 0 0 0,0 0-1 0 0,1 0 1 0 0,-1 1 0 0 0,1-1-1 0 0,-1 0 1 0 0,1 0 0 0 0,-1 1-1 0 0,3 2-7 0 0,0-1-1 0 0,0 1 0 0 0,0 0 0 0 0,-1 1 1 0 0,4 5-1 0 0,-2-4 33 0 0,17 25 17 0 0,2-1 0 0 0,37 37 1 0 0,-46-53-40 0 0,1 0 0 0 0,0-1 0 0 0,1 0 0 0 0,0-1 0 0 0,1-1 0 0 0,22 10 0 0 0,-36-19 3 0 0,-1 0 0 0 0,1 0 0 0 0,0 0 0 0 0,-1 0 0 0 0,1-1 0 0 0,5 1 0 0 0,-8-1-6 0 0,1 0 0 0 0,-1 0 0 0 0,0 0 0 0 0,1 0 1 0 0,-1 0-1 0 0,1 0 0 0 0,-1 0 0 0 0,1 0 0 0 0,-1 0 0 0 0,1-1 0 0 0,-1 1 1 0 0,0 0-1 0 0,1 0 0 0 0,-1-1 0 0 0,1 1 0 0 0,-1 0 0 0 0,0 0 0 0 0,1-1 0 0 0,-1 1 1 0 0,0 0-1 0 0,1-1 0 0 0,-1 1 0 0 0,0-1 0 0 0,0 1 0 0 0,1 0 0 0 0,-1-1 0 0 0,0 1 1 0 0,0-1-1 0 0,0 1 0 0 0,1 0 0 0 0,-1-1 0 0 0,0 1 0 0 0,0-1 0 0 0,0 1 0 0 0,0-1 1 0 0,0 1-1 0 0,0-1 0 0 0,0 1 0 0 0,0-1 0 0 0,-1-4-76 0 0,1 0-1 0 0,-1 0 1 0 0,0 0-1 0 0,0 0 1 0 0,0 0 0 0 0,-1 1-1 0 0,1-1 1 0 0,-4-5-1 0 0,-22-36-957 0 0,14 26 499 0 0,5 7-145 0 0,1 0 0 0 0,0 0 1 0 0,1-1-1 0 0,1 0 0 0 0,0 0 1 0 0,-4-22-1 0 0,6 19-1528 0 0,1 1-1 0 0,1-1 1 0 0,2-24-1 0 0,2-10-3278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0 612 0 0,'0'0'16256'0'0,"16"3"-14982"0"0,-3-1-966 0 0,-7-1-184 0 0,1 0 0 0 0,-1 0 0 0 0,0 0 0 0 0,0 1 1 0 0,0 0-1 0 0,1 0 0 0 0,-2 1 0 0 0,1-1 0 0 0,0 1 0 0 0,0 0 0 0 0,-1 1 0 0 0,0 0 1 0 0,0-1-1 0 0,8 9 0 0 0,11 14 293 0 0,-1 1 0 0 0,-2 2 0 0 0,0 0 0 0 0,30 59 0 0 0,-41-67-400 0 0,-1 1 1 0 0,-1 0-1 0 0,-1 0 1 0 0,-1 1-1 0 0,0 0 0 0 0,-2 0 1 0 0,-1 0-1 0 0,0 33 0 0 0,-3-48-61 0 0,1-2-82 0 0,-1 0 0 0 0,0 0 0 0 0,-1 0 1 0 0,0 1-1 0 0,0-2 0 0 0,0 1 0 0 0,-3 8 0 0 0,4-12-206 0 0,1-12 5 0 0,11-18 68 0 0,30-53 0 0 0,-25 51 270 0 0,-9 16 26 0 0,27-48 81 0 0,-29 54 59 0 0,0-1-1 0 0,0 1 1 0 0,1 0 0 0 0,12-11 0 0 0,-18 18-139 0 0,1 0-1 0 0,-1 0 0 0 0,0 0 0 0 0,1 0 0 0 0,-1 0 1 0 0,1 0-1 0 0,-1 1 0 0 0,1-1 0 0 0,0 1 0 0 0,-1-1 1 0 0,1 1-1 0 0,-1-1 0 0 0,1 1 0 0 0,0 0 0 0 0,-1 0 1 0 0,1 0-1 0 0,0 0 0 0 0,-1 0 0 0 0,1 0 0 0 0,0 0 1 0 0,-1 1-1 0 0,1-1 0 0 0,0 0 0 0 0,-1 1 0 0 0,1 0 1 0 0,-1-1-1 0 0,1 1 0 0 0,-1 0 0 0 0,1 0 0 0 0,-1-1 1 0 0,0 1-1 0 0,3 3 0 0 0,3 2 24 0 0,0 1 0 0 0,-1 0 0 0 0,0 0 0 0 0,9 14 0 0 0,-8-11 10 0 0,13 23-426 0 0,0 0-1 0 0,-3 1 1 0 0,21 54-1 0 0,-21-47-1978 0 0,-16-38 1934 0 0,4 8-2813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2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1 520 0 0,'0'0'21237'0'0,"10"14"-21097"0"0,30 48-116 0 0,-37-57-25 0 0,0 1-1 0 0,0-1 0 0 0,0 1 1 0 0,-1 0-1 0 0,0 0 0 0 0,-1 0 1 0 0,1 0-1 0 0,-1 0 0 0 0,1 11 1 0 0,0 4-61 0 0,-1-17-156 0 0,1 12-86 0 0,1-1-1 0 0,1 0 1 0 0,7 20 0 0 0,-9-31-190 0 0,0 1 0 0 0,0-1 0 0 0,1 0-1 0 0,-1 0 1 0 0,1 0 0 0 0,6 6 0 0 0,-8-8-145 0 0,1-1 0 0 0,0 1 0 0 0,1 0 0 0 0,-1-1 0 0 0,0 0-1 0 0,0 1 1 0 0,1-1 0 0 0,-1 0 0 0 0,1 0 0 0 0,-1 0 0 0 0,1 0 0 0 0,-1-1 0 0 0,4 1-1 0 0,15 0-7053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45 4196 0 0,'0'0'11203'0'0,"-15"-7"-9784"0"0,-49-22 161 0 0,60 27-1428 0 0,0 1 1 0 0,0-1 0 0 0,0 1 0 0 0,-1 0 0 0 0,1 1-1 0 0,0-1 1 0 0,-1 1 0 0 0,1-1 0 0 0,0 1 0 0 0,-1 0-1 0 0,1 1 1 0 0,0-1 0 0 0,-1 1 0 0 0,-4 1 0 0 0,6 0-90 0 0,0-1 1 0 0,0 0-1 0 0,1 1 1 0 0,-1 0-1 0 0,1-1 1 0 0,-1 1-1 0 0,1 0 1 0 0,0 0-1 0 0,-1 0 1 0 0,1 1-1 0 0,0-1 1 0 0,0 0-1 0 0,1 1 1 0 0,-1 0-1 0 0,-2 4 1 0 0,1 0-22 0 0,1 0 0 0 0,0 1 0 0 0,0-1 1 0 0,0 0-1 0 0,1 1 0 0 0,0-1 1 0 0,0 1-1 0 0,1 0 0 0 0,0-1 1 0 0,1 1-1 0 0,0-1 0 0 0,0 1 1 0 0,2 9-1 0 0,1-6-23 0 0,0 1-1 0 0,1-1 1 0 0,0 0 0 0 0,1-1-1 0 0,0 1 1 0 0,1-1-1 0 0,8 11 1 0 0,2-1-73 0 0,2 0 1 0 0,22 19-1 0 0,-33-32-104 0 0,0 0 1 0 0,1 0-1 0 0,0-1 0 0 0,0-1 0 0 0,0 1 1 0 0,1-2-1 0 0,0 1 0 0 0,0-1 0 0 0,12 3 1 0 0,-16-6-134 0 0,0 0 1 0 0,0 0 0 0 0,0 0 0 0 0,0-1 0 0 0,0 0-1 0 0,0 0 1 0 0,0 0 0 0 0,0-1 0 0 0,-1 0 0 0 0,1 0-1 0 0,0-1 1 0 0,0 1 0 0 0,-1-1 0 0 0,1-1 0 0 0,-1 1-1 0 0,0-1 1 0 0,1 0 0 0 0,4-3 0 0 0,-3 0-1013 0 0,0 1-1 0 0,-1-1 1 0 0,0 0 0 0 0,10-12 0 0 0,1-8-3728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0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85 848 0 0,'0'0'11882'0'0,"2"-13"-9851"0"0,4-41-225 0 0,-6 53-1613 0 0,0 0 0 0 0,0-1 0 0 0,0 1 0 0 0,0 0 0 0 0,0 0 0 0 0,0-1 0 0 0,0 1 0 0 0,1 0 0 0 0,-1 0 0 0 0,1 0 0 0 0,-1 0 0 0 0,1-1 0 0 0,0 0 0 0 0,2 9 964 0 0,-3-6-1280 0 0,31 101 1437 0 0,12 45-201 0 0,-33-104-1015 0 0,7 64-1 0 0,-13-54-93 0 0,-4-53 0 0 0,0 0 0 0 0,0 1 0 0 0,0-1 0 0 0,0 0 0 0 0,0 0 1 0 0,0 1-1 0 0,0-1 0 0 0,0 0 0 0 0,0 0 0 0 0,0 1 0 0 0,1-1 0 0 0,-1 0 0 0 0,0 0 1 0 0,0 0-1 0 0,0 1 0 0 0,0-1 0 0 0,0 0 0 0 0,1 0 0 0 0,-1 0 0 0 0,0 0 0 0 0,0 1 1 0 0,0-1-1 0 0,1 0 0 0 0,-1 0 0 0 0,0 0 0 0 0,0 0 0 0 0,0 0 0 0 0,1 0 0 0 0,-1 0 1 0 0,0 0-1 0 0,0 0 0 0 0,1 0 0 0 0,-1 0 0 0 0,0 0 0 0 0,0 0 0 0 0,1 0 0 0 0,-1 0 1 0 0,0 0-1 0 0,0 0 0 0 0,1 0 0 0 0,-1 0 0 0 0,0 0 0 0 0,0 0 0 0 0,0 0 0 0 0,1 0 1 0 0,-1 0-1 0 0,0 0 0 0 0,0 0 0 0 0,1-1 0 0 0,-1 1 0 0 0,0 0 0 0 0,0 0 0 0 0,0 0 1 0 0,0 0-1 0 0,1-1 0 0 0,-1 1 0 0 0,0 0 0 0 0,0 0 0 0 0,0 0 0 0 0,0-1 0 0 0,0 1 1 0 0,1 0-1 0 0,11-15 170 0 0,-11 14-186 0 0,12-18 26 0 0,-10 14-22 0 0,0 0 0 0 0,1 0 1 0 0,-1 0-1 0 0,1 0 0 0 0,0 1 1 0 0,1 0-1 0 0,-1-1 0 0 0,1 2 1 0 0,9-8-1 0 0,-13 11 3 0 0,0 0 0 0 0,0-1 0 0 0,0 1 0 0 0,0 0 0 0 0,0 0 0 0 0,0 0 0 0 0,0 0 0 0 0,0 0 0 0 0,0 0 1 0 0,1 0-1 0 0,-1 0 0 0 0,0 0 0 0 0,0 0 0 0 0,0 1 0 0 0,0-1 0 0 0,0 0 0 0 0,0 1 0 0 0,0-1 0 0 0,0 1 0 0 0,0-1 0 0 0,0 1 0 0 0,-1-1 0 0 0,2 2 0 0 0,20 20 187 0 0,-12-11-62 0 0,18 16 24 0 0,-16-14-347 0 0,1-1-1 0 0,1 0 0 0 0,25 17 0 0 0,-37-28-378 0 0,0-1-1 0 0,0 1 0 0 0,0 0 1 0 0,1-1-1 0 0,-1 0 1 0 0,0 1-1 0 0,0-1 1 0 0,1 0-1 0 0,-1 0 0 0 0,4-1 1 0 0,2 1-3700 0 0,0 0-919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0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4124 0 0,'0'0'17098'0'0,"-3"1"-16711"0"0,2 0-348 0 0,0-1 1 0 0,0 1-1 0 0,-1 0 1 0 0,1 0-1 0 0,0 0 0 0 0,0 0 1 0 0,1 0-1 0 0,-1 0 1 0 0,0 0-1 0 0,0 0 1 0 0,0 0-1 0 0,1 0 1 0 0,-1 0-1 0 0,0 0 1 0 0,1 1-1 0 0,-1-1 1 0 0,1 0-1 0 0,0 0 1 0 0,-1 1-1 0 0,1-1 1 0 0,0 0-1 0 0,0 1 0 0 0,0 2 1 0 0,-1 42 428 0 0,1-30-351 0 0,-1 26-47 0 0,0-23-375 0 0,1 0 0 0 0,0 1 0 0 0,1-1 1 0 0,8 37-1 0 0,-8-53 69 0 0,0 0 0 0 0,0 0 1 0 0,0 0-1 0 0,0 0 0 0 0,1 0 1 0 0,-1 0-1 0 0,1 0 0 0 0,0-1 0 0 0,3 5 1 0 0,-4-6-88 0 0,0 0 0 0 0,0-1 1 0 0,0 1-1 0 0,1 0 0 0 0,-1 0 1 0 0,0-1-1 0 0,0 1 0 0 0,1 0 1 0 0,1 0-1 0 0,-1-1-459 0 0,0 1-1 0 0,0-1 1 0 0,0 0-1 0 0,0 0 1 0 0,0 0 0 0 0,0 0-1 0 0,0 0 1 0 0,3-1-1 0 0,17-5-8162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483 117 8293 0 0,'0'0'8441'0'0,"-13"-14"-7064"0"0,-41-46 55 0 0,48 54-1086 0 0,1 1 0 0 0,-1 0 0 0 0,0 0 0 0 0,-13-9 0 0 0,16 13-262 0 0,0 0 1 0 0,0-1 0 0 0,0 1 0 0 0,0 1 0 0 0,0-1-1 0 0,0 0 1 0 0,0 1 0 0 0,0-1 0 0 0,0 1 0 0 0,-3 0-1 0 0,5 0-81 0 0,0 0 0 0 0,0 0 0 0 0,-1 0 0 0 0,1 1 0 0 0,0-1-1 0 0,0 0 1 0 0,0 1 0 0 0,0-1 0 0 0,0 0 0 0 0,0 1 0 0 0,0-1-1 0 0,0 1 1 0 0,0 0 0 0 0,0-1 0 0 0,0 1 0 0 0,1 0 0 0 0,-1 0-1 0 0,0-1 1 0 0,-1 3 0 0 0,0-1-2 0 0,1 1 1 0 0,-1-1-1 0 0,1 1 0 0 0,0-1 0 0 0,0 1 1 0 0,0 0-1 0 0,-1 4 0 0 0,0 5 19 0 0,0 0 0 0 0,0 21 0 0 0,2-31-14 0 0,1 12 24 0 0,0 0 0 0 0,0 0-1 0 0,1 0 1 0 0,1 0 0 0 0,0-1 0 0 0,1 1 0 0 0,7 16-1 0 0,49 89 97 0 0,-41-86 246 0 0,28 71-1 0 0,-46-103-362 0 0,-1-1 0 0 0,0 1 0 0 0,1 0 0 0 0,-1-1 0 0 0,0 1-1 0 0,1 0 1 0 0,-1-1 0 0 0,0 1 0 0 0,0 0 0 0 0,0 0 0 0 0,0-1-1 0 0,0 1 1 0 0,0 0 0 0 0,0 0 0 0 0,0-1 0 0 0,0 1 0 0 0,0 0-1 0 0,0 0 1 0 0,0-1 0 0 0,-1 1 0 0 0,1 0 0 0 0,0-1 0 0 0,-1 2 0 0 0,0-2-19 0 0,0 1 0 0 0,-1-1 1 0 0,1 1-1 0 0,0-1 1 0 0,0 0-1 0 0,-1 0 1 0 0,1 1-1 0 0,0-1 1 0 0,0 0-1 0 0,-1 0 1 0 0,-1-1-1 0 0,-1 1-28 0 0,-27-1-1098 0 0,-61-12-1 0 0,-1-1-1155 0 0,-31 9-4392 0 0,33 5 861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1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4484 0 0,'0'0'9084'0'0,"4"-14"-7563"0"0,17-41 150 0 0,-20 54-1528 0 0,-1-1-1 0 0,1 1 1 0 0,0-1 0 0 0,0 1-1 0 0,-1-1 1 0 0,1 1 0 0 0,0 0-1 0 0,0-1 1 0 0,1 1-1 0 0,-1 0 1 0 0,2-2 0 0 0,-3 3-101 0 0,0 0 1 0 0,1 0-1 0 0,-1 0 1 0 0,1-1-1 0 0,-1 1 1 0 0,1 0-1 0 0,-1 0 1 0 0,0 0 0 0 0,1 0-1 0 0,-1 0 1 0 0,1 0-1 0 0,-1 0 1 0 0,1 0-1 0 0,-1 0 1 0 0,1 0-1 0 0,-1 0 1 0 0,1 0-1 0 0,-1 0 1 0 0,0 0 0 0 0,1 0-1 0 0,-1 0 1 0 0,1 1-1 0 0,-1-1 1 0 0,1 0-1 0 0,0 1 38 0 0,1 1 1 0 0,-1-1-1 0 0,1 0 0 0 0,-1 1 0 0 0,0-1 0 0 0,0 0 1 0 0,0 1-1 0 0,0-1 0 0 0,0 1 0 0 0,1 2 0 0 0,3 9 240 0 0,0 0-1 0 0,-2 0 1 0 0,1 0-1 0 0,2 22 1 0 0,0 56 559 0 0,-3-33-440 0 0,0-27-156 0 0,8 44-1 0 0,-9-66-232 0 0,1 0 0 0 0,-1 0 0 0 0,2-1 0 0 0,-1 1-1 0 0,1-1 1 0 0,0 1 0 0 0,1-1 0 0 0,0-1-1 0 0,8 12 1 0 0,-11-17-33 0 0,0 0-1 0 0,0 0 1 0 0,0-1-1 0 0,0 1 1 0 0,0 0-1 0 0,0-1 1 0 0,0 1 0 0 0,1-1-1 0 0,-1 0 1 0 0,1 0-1 0 0,-1 0 1 0 0,1 0-1 0 0,-1 0 1 0 0,1 0-1 0 0,-1-1 1 0 0,1 0-1 0 0,4 1 1 0 0,-3-1 6 0 0,0 0 1 0 0,0-1-1 0 0,0 0 1 0 0,0 0-1 0 0,0 0 1 0 0,0 0-1 0 0,-1 0 1 0 0,1-1-1 0 0,0 0 1 0 0,4-2-1 0 0,4-5 21 0 0,0 1 0 0 0,0-2 0 0 0,-1 1 0 0 0,-1-2 0 0 0,11-12 0 0 0,-6 4-24 0 0,0 0-1 0 0,-2-1 1 0 0,-1 0 0 0 0,0-1-1 0 0,-2 0 1 0 0,0-1-1 0 0,10-34 1 0 0,-11 24-809 0 0,-2 0-1 0 0,-1-1 1 0 0,-1 1-1 0 0,0-61 1 0 0,-5 93 603 0 0,0-1 0 0 0,0 1 0 0 0,0 0 0 0 0,0 0 0 0 0,0-1 0 0 0,0 1 0 0 0,0 0 0 0 0,0-1 0 0 0,0 1 0 0 0,0 0 0 0 0,1 0 0 0 0,-1-1 0 0 0,0 1 0 0 0,0 0 0 0 0,0 0 0 0 0,0 0 0 0 0,2-2-929 0 0,-2 2 929 0 0,0 0 0 0 0,0 0 0 0 0,1 0 0 0 0,-1 0 0 0 0,0 0 0 0 0,0 0 0 0 0,1 0 0 0 0,-1 0 0 0 0,0-1 0 0 0,1 1 0 0 0,-1 0 0 0 0,0 0 0 0 0,0 0 0 0 0,1 0 0 0 0,-1 0 0 0 0,0 1 0 0 0,1-1 0 0 0,-1 0 0 0 0,0 0 0 0 0,0 0 0 0 0,1 0 0 0 0,-1 0 0 0 0,1 0 0 0 0,8 2-5326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1240 0 0,'0'0'18127'0'0,"-1"12"-16991"0"0,-1 4-861 0 0,0 3 123 0 0,-8 32 0 0 0,8-41-400 0 0,0 0 0 0 0,0 0 0 0 0,1 0 0 0 0,1 0 0 0 0,0 1 0 0 0,0-1-1 0 0,1 0 1 0 0,3 20 0 0 0,-3-26-162 0 0,1 1-1 0 0,0 0 0 0 0,-1-1 0 0 0,1 1 1 0 0,1-1-1 0 0,-1 0 0 0 0,1 0 1 0 0,0 0-1 0 0,-1 0 0 0 0,2 0 0 0 0,-1 0 1 0 0,0-1-1 0 0,1 1 0 0 0,0-1 1 0 0,0 0-1 0 0,0 0 0 0 0,0-1 0 0 0,0 1 1 0 0,0-1-1 0 0,8 3 0 0 0,-1-2-1081 0 0,0 0 0 0 0,0-1 0 0 0,0 0 0 0 0,0-1 0 0 0,1-1 0 0 0,-1 0 0 0 0,12-1-1 0 0,8-3-5088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54 5124 0 0,'0'0'10011'0'0,"-16"-9"-8272"0"0,-55-25-137 0 0,67 33-1474 0 0,0-1 0 0 0,-1 0 1 0 0,1 1-1 0 0,0 0 1 0 0,0-1-1 0 0,-1 2 0 0 0,1-1 1 0 0,-1 1-1 0 0,1-1 0 0 0,0 1 1 0 0,-1 0-1 0 0,1 1 0 0 0,-1-1 1 0 0,1 1-1 0 0,0 0 1 0 0,-1 0-1 0 0,1 0 0 0 0,0 0 1 0 0,0 1-1 0 0,0 0 0 0 0,0 0 1 0 0,0 0-1 0 0,-6 4 0 0 0,7-2-67 0 0,-1-1 0 0 0,1 0-1 0 0,0 1 1 0 0,-1 0-1 0 0,2 0 1 0 0,-1 0-1 0 0,0 0 1 0 0,1 0-1 0 0,0 1 1 0 0,0-1-1 0 0,0 1 1 0 0,1-1 0 0 0,0 1-1 0 0,-1 0 1 0 0,1 0-1 0 0,1-1 1 0 0,-1 1-1 0 0,1 6 1 0 0,0-2-8 0 0,1 1 1 0 0,0 0 0 0 0,1-1 0 0 0,0 1-1 0 0,1-1 1 0 0,-1 1 0 0 0,2-1 0 0 0,-1 0-1 0 0,2 0 1 0 0,-1-1 0 0 0,1 1-1 0 0,0-1 1 0 0,7 9 0 0 0,9 8 13 0 0,2-1 0 0 0,39 34 1 0 0,4 4 29 0 0,-65-61-94 0 0,-1-1 0 0 0,0 0 0 0 0,1 0 0 0 0,-1 0 0 0 0,0 1 1 0 0,1-1-1 0 0,-1 0 0 0 0,0 1 0 0 0,0-1 0 0 0,1 0 0 0 0,-1 1 0 0 0,0-1 0 0 0,0 0 0 0 0,1 1 0 0 0,-1-1 0 0 0,0 0 0 0 0,0 1 0 0 0,0-1 0 0 0,0 1 0 0 0,0-1 1 0 0,0 0-1 0 0,0 1 0 0 0,1-1 0 0 0,-1 1 0 0 0,0-1 0 0 0,0 0 0 0 0,-1 1 0 0 0,1-1 0 0 0,0 1 0 0 0,0 0 0 0 0,-1-1-1 0 0,1 0-1 0 0,-1 1 1 0 0,0-1 0 0 0,1 0 0 0 0,-1 0-1 0 0,0 1 1 0 0,1-1 0 0 0,-1 0-1 0 0,0 0 1 0 0,0 0 0 0 0,1 0-1 0 0,-1 0 1 0 0,0 0 0 0 0,1 0-1 0 0,-2-1 1 0 0,-30-7-275 0 0,21 3 26 0 0,0 0 0 0 0,0-1 0 0 0,0 0 0 0 0,1-1 0 0 0,-15-12 0 0 0,21 15-136 0 0,0 0 1 0 0,1 0-1 0 0,-1 0 1 0 0,1-1-1 0 0,0 1 0 0 0,-4-8 1 0 0,5 8-393 0 0,0 0 0 0 0,1-1 0 0 0,0 1 0 0 0,0 0 0 0 0,0-1 0 0 0,0 1 0 0 0,1 0-1 0 0,-1-1 1 0 0,1-4 0 0 0,1-18-6061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0 342 5945 0 0,'0'0'4845'0'0,"16"-2"-3773"0"0,50-10-219 0 0,-40 9 101 0 0,34 1-1 0 0,-42 2-307 0 0,29-5 0 0 0,-30 3-184 0 0,0-1 0 0 0,0-1 0 0 0,-1-1 0 0 0,1-1-1 0 0,28-13 1 0 0,-40 16-331 0 0,-1 1 0 0 0,0-1 0 0 0,0 0-1 0 0,0 0 1 0 0,-1 0 0 0 0,1-1 0 0 0,-1 1 0 0 0,0-1-1 0 0,0 0 1 0 0,0 1 0 0 0,3-6 0 0 0,-5 5-30 0 0,1 1-1 0 0,-1-1 1 0 0,0 1 0 0 0,0-1 0 0 0,-1 1-1 0 0,1-1 1 0 0,0 1 0 0 0,-1-1 0 0 0,0 0 0 0 0,0 1-1 0 0,0-1 1 0 0,-1 0 0 0 0,1 1 0 0 0,-1-1-1 0 0,0 1 1 0 0,-2-7 0 0 0,1 6-40 0 0,0 0 1 0 0,0-1-1 0 0,0 1 0 0 0,-1 1 1 0 0,1-1-1 0 0,-1 0 0 0 0,0 1 1 0 0,0-1-1 0 0,-1 1 0 0 0,1 0 0 0 0,-6-4 1 0 0,4 3 8 0 0,0 1 0 0 0,0 0 1 0 0,-1 0-1 0 0,1 0 0 0 0,-1 1 1 0 0,0-1-1 0 0,0 1 0 0 0,-6-1 1 0 0,4 2-24 0 0,-1 0 1 0 0,1 0 0 0 0,-1 1 0 0 0,0 0-1 0 0,1 0 1 0 0,-1 1 0 0 0,1 0-1 0 0,-1 1 1 0 0,1 0 0 0 0,0 0-1 0 0,-1 1 1 0 0,1 0 0 0 0,-15 8-1 0 0,17-8-42 0 0,0 1-1 0 0,1 0 0 0 0,-1 0 0 0 0,1 0 0 0 0,0 1 0 0 0,0 0 0 0 0,1 0 0 0 0,0 0 1 0 0,-1 0-1 0 0,2 1 0 0 0,-1 0 0 0 0,1 0 0 0 0,-1 0 0 0 0,2 0 0 0 0,-1 0 1 0 0,1 1-1 0 0,0-1 0 0 0,-2 8 0 0 0,3-4-98 0 0,0 0 0 0 0,1 0-1 0 0,-1 0 1 0 0,2 0 0 0 0,0 0 0 0 0,0 0 0 0 0,0 0 0 0 0,2-1 0 0 0,-1 1-1 0 0,1 0 1 0 0,0-1 0 0 0,1 0 0 0 0,0 1 0 0 0,1-2 0 0 0,0 1 0 0 0,0 0-1 0 0,1-1 1 0 0,0 0 0 0 0,0 0 0 0 0,1-1 0 0 0,0 0 0 0 0,0 0 0 0 0,1 0-1 0 0,0-1 1 0 0,0 0 0 0 0,0-1 0 0 0,1 0 0 0 0,0 0 0 0 0,0-1 0 0 0,0 0-1 0 0,1 0 1 0 0,-1-1 0 0 0,1 0 0 0 0,16 2 0 0 0,0-3-861 0 0,-1-2 1 0 0,1 0-1 0 0,0-2 1 0 0,-1 0-1 0 0,1-2 0 0 0,-1-1 1 0 0,0-1-1 0 0,0-1 1 0 0,33-15-1 0 0,-18 5-766 0 0,-2-2-1 0 0,43-28 1 0 0,14-20 1312 0 0,-79 55 1129 0 0,-1-1 0 0 0,-1 0 1 0 0,0-1-1 0 0,14-18 1 0 0,-24 27-323 0 0,0-1 1 0 0,0 0 0 0 0,0 1-1 0 0,-1-1 1 0 0,0-1 0 0 0,-1 1 0 0 0,1 0-1 0 0,-1-1 1 0 0,0 1 0 0 0,-1-1 0 0 0,1 1-1 0 0,-1-1 1 0 0,-1 0 0 0 0,1 0-1 0 0,-2-11 1 0 0,1 14-200 0 0,-1 0-1 0 0,0 0 1 0 0,0 1-1 0 0,0-1 1 0 0,-1 0 0 0 0,1 1-1 0 0,-1-1 1 0 0,0 1-1 0 0,0-1 1 0 0,0 1 0 0 0,0 0-1 0 0,0 0 1 0 0,-4-3-1 0 0,1 2-9 0 0,1 0 1 0 0,-1 0-1 0 0,0 1 0 0 0,0-1 0 0 0,0 1 0 0 0,0 1 0 0 0,0-1 0 0 0,-7-2 0 0 0,4 3-39 0 0,-1-1-1 0 0,0 1 1 0 0,1 0 0 0 0,-1 1-1 0 0,0 0 1 0 0,0 0 0 0 0,0 1-1 0 0,0 1 1 0 0,0-1 0 0 0,0 1-1 0 0,-13 3 1 0 0,13-1-60 0 0,1 0 0 0 0,-1 1-1 0 0,0 0 1 0 0,1 0 0 0 0,0 1 0 0 0,0 0-1 0 0,0 0 1 0 0,1 1 0 0 0,-12 10 0 0 0,14-11-75 0 0,0 0 1 0 0,1 1 0 0 0,0-1 0 0 0,0 1-1 0 0,0 0 1 0 0,1 0 0 0 0,0 0 0 0 0,0 0 0 0 0,0 0-1 0 0,1 1 1 0 0,0-1 0 0 0,0 1 0 0 0,1 0-1 0 0,-1 6 1 0 0,1-6-15 0 0,1 0-1 0 0,0 0 1 0 0,0 0-1 0 0,0 0 1 0 0,1 0-1 0 0,0 0 0 0 0,0-1 1 0 0,1 1-1 0 0,0 0 1 0 0,0-1-1 0 0,1 1 1 0 0,0-1-1 0 0,0 0 1 0 0,0 0-1 0 0,1 0 1 0 0,-1 0-1 0 0,2 0 1 0 0,-1-1-1 0 0,0 0 1 0 0,1 0-1 0 0,0 0 1 0 0,0-1-1 0 0,1 1 1 0 0,5 3-1 0 0,-1-3-67 0 0,0-1-1 0 0,0 1 1 0 0,0-2-1 0 0,0 1 1 0 0,1-2-1 0 0,-1 1 1 0 0,1-1-1 0 0,-1-1 1 0 0,1 0-1 0 0,0 0 1 0 0,0-1-1 0 0,-1-1 1 0 0,13-1-1 0 0,-15 0 27 0 0,0 0 0 0 0,0-1 0 0 0,0 0 0 0 0,-1 0 0 0 0,0 0 0 0 0,1-1 0 0 0,-1 0 0 0 0,0-1 0 0 0,-1 1 0 0 0,1-1 0 0 0,-1-1 0 0 0,8-8 0 0 0,4-6 36 0 0,-2-1 1 0 0,22-34-1 0 0,-24 33 26 0 0,0 0 0 0 0,26-27 0 0 0,-35 44-4 0 0,1 0 1 0 0,-1 1 0 0 0,1-1-1 0 0,0 1 1 0 0,0 1 0 0 0,0-1-1 0 0,1 1 1 0 0,-1 0 0 0 0,1 1-1 0 0,0-1 1 0 0,-1 1 0 0 0,1 1 0 0 0,0-1-1 0 0,0 1 1 0 0,1 1 0 0 0,-1-1-1 0 0,0 1 1 0 0,0 0 0 0 0,0 1-1 0 0,0-1 1 0 0,0 1 0 0 0,0 1-1 0 0,0-1 1 0 0,0 1 0 0 0,0 1-1 0 0,8 4 1 0 0,-2-1 21 0 0,-2 0 0 0 0,1 1 1 0 0,-1 1-1 0 0,0 0 0 0 0,-1 0 0 0 0,1 1 1 0 0,14 19-1 0 0,-20-23-14 0 0,-1 1 0 0 0,0-1 0 0 0,0 1-1 0 0,-1 1 1 0 0,0-1 0 0 0,0 0 0 0 0,0 1 0 0 0,-1-1 0 0 0,0 1 0 0 0,0 0 0 0 0,-1 0-1 0 0,0 0 1 0 0,0 0 0 0 0,-1 0 0 0 0,1 0 0 0 0,-3 13 0 0 0,1-15-3 0 0,0 0 1 0 0,-1 0-1 0 0,1 0 1 0 0,-1 0-1 0 0,0 0 1 0 0,-1-1-1 0 0,1 1 1 0 0,-1-1-1 0 0,0 1 1 0 0,0-1-1 0 0,0 0 1 0 0,-1 0-1 0 0,0 0 1 0 0,1-1-1 0 0,-1 1 1 0 0,0-1-1 0 0,-1 0 1 0 0,1 0 0 0 0,-1-1-1 0 0,1 1 1 0 0,-1-1-1 0 0,0 0 1 0 0,0 0-1 0 0,0 0 1 0 0,0-1-1 0 0,0 0 1 0 0,0 0-1 0 0,0 0 1 0 0,-6 0-1 0 0,6-1-110 0 0,1 0-1 0 0,-1 0 1 0 0,0 0-1 0 0,0-1 1 0 0,0 0 0 0 0,0 0-1 0 0,0 0 1 0 0,0 0-1 0 0,1-1 1 0 0,-1 0-1 0 0,0 0 1 0 0,1 0 0 0 0,0 0-1 0 0,-1-1 1 0 0,1 0-1 0 0,0 0 1 0 0,0 0-1 0 0,-3-4 1 0 0,1 2-351 0 0,1-1 1 0 0,0 0-1 0 0,0 0 1 0 0,1 0-1 0 0,-5-9 1 0 0,0-10-2734 0 0,8 20 1832 0 0,0 0 0 0 0,1 0-1 0 0,0 0 1 0 0,0-6 0 0 0,2-13-4662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6901 0 0,'0'0'9907'0'0,"14"1"-8232"0"0,44 2-140 0 0,-54-3-1417 0 0,0 1 1 0 0,0 0 0 0 0,0-1-1 0 0,0 2 1 0 0,-1-1 0 0 0,1 0-1 0 0,0 1 1 0 0,-1 0 0 0 0,1-1-1 0 0,-1 2 1 0 0,1-1 0 0 0,-1 0-1 0 0,0 1 1 0 0,0-1 0 0 0,0 1-1 0 0,0 0 1 0 0,-1 0 0 0 0,1 0-1 0 0,-1 0 1 0 0,1 0-1 0 0,-1 1 1 0 0,0-1 0 0 0,-1 1-1 0 0,3 6 1 0 0,0 0-63 0 0,-2 0 1 0 0,0 0-1 0 0,0 0 0 0 0,-1 0 0 0 0,0 1 1 0 0,0-1-1 0 0,-2 16 0 0 0,-1-11-268 0 0,-1 0 0 0 0,0 0 0 0 0,-1 0 0 0 0,-11 25 0 0 0,1 1-3303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13409 0 0,'0'0'10438'0'0,"11"10"-9901"0"0,-5-5-442 0 0,-1-2-28 0 0,-1 1 0 0 0,1 0 0 0 0,-1 0 0 0 0,0 1 0 0 0,0-1 0 0 0,0 1 0 0 0,-1-1 0 0 0,0 1 0 0 0,0 1 0 0 0,0-1-1 0 0,0 0 1 0 0,-1 1 0 0 0,0-1 0 0 0,0 1 0 0 0,0-1 0 0 0,0 9 0 0 0,4 62 345 0 0,-6 90 0 0 0,-1-106-404 0 0,0 22-9 0 0,0 104-698 0 0,1-182 607 0 0,0 0 1 0 0,1 0-1 0 0,-1 0 1 0 0,1 0-1 0 0,0 0 1 0 0,0 0-1 0 0,1-1 0 0 0,1 6 1 0 0,-2-8 60 0 0,-1 0 0 0 0,1-1 0 0 0,-1 1 0 0 0,1 0 0 0 0,-1-1 0 0 0,1 1 0 0 0,-1-1 0 0 0,1 1 0 0 0,-1-1 1 0 0,1 1-1 0 0,-1-1 0 0 0,1 1 0 0 0,0-1 0 0 0,-1 0 0 0 0,1 1 0 0 0,0-1 0 0 0,0 0 0 0 0,-1 1 0 0 0,2-1 0 0 0,0 0 14 0 0,-1 0-1 0 0,0 0 1 0 0,0-1 0 0 0,0 1-1 0 0,0 0 1 0 0,0-1 0 0 0,1 1-1 0 0,-1 0 1 0 0,0-1-1 0 0,0 0 1 0 0,0 1 0 0 0,0-1-1 0 0,0 1 1 0 0,0-1 0 0 0,-1 0-1 0 0,1 0 1 0 0,1-1 0 0 0,12-12-133 0 0,11-18 0 0 0,-15 19 116 0 0,0 0 1 0 0,1 1 0 0 0,24-21 0 0 0,-32 30 49 0 0,0 1 0 0 0,1 0 0 0 0,-1-1 0 0 0,1 1 0 0 0,0 0-1 0 0,0 1 1 0 0,0-1 0 0 0,0 1 0 0 0,0 0 0 0 0,0 0 0 0 0,0 0 0 0 0,0 0 0 0 0,0 1 0 0 0,0 0 0 0 0,0 0-1 0 0,1 0 1 0 0,-1 0 0 0 0,0 0 0 0 0,0 1 0 0 0,5 1 0 0 0,-6-1 9 0 0,0 0 1 0 0,0 1 0 0 0,0-1-1 0 0,0 1 1 0 0,0 0 0 0 0,0 0-1 0 0,0 0 1 0 0,-1 0 0 0 0,5 5-1 0 0,21 27 204 0 0,-16-19-89 0 0,38 51 171 0 0,-44-56-271 0 0,0 1 0 0 0,0-1-1 0 0,-1 1 1 0 0,8 21 0 0 0,-12-30-53 0 0,-1 0-1 0 0,1 0 1 0 0,0 1 0 0 0,-1-1-1 0 0,0 0 1 0 0,1 1-1 0 0,-1-1 1 0 0,0 0-1 0 0,0 1 1 0 0,0-1 0 0 0,-1 0-1 0 0,1 1 1 0 0,-1-1-1 0 0,1 0 1 0 0,-1 0-1 0 0,1 1 1 0 0,-1-1 0 0 0,0 0-1 0 0,0 0 1 0 0,0 0-1 0 0,-3 4 1 0 0,1-4-19 0 0,1 0 0 0 0,-1 0-1 0 0,1 0 1 0 0,-1-1 0 0 0,0 1 0 0 0,1-1-1 0 0,-1 0 1 0 0,0 1 0 0 0,0-1 0 0 0,0 0 0 0 0,0-1-1 0 0,0 1 1 0 0,0-1 0 0 0,-1 1 0 0 0,-4-1 0 0 0,3 0-179 0 0,-1 0 1 0 0,1 0 0 0 0,0 0 0 0 0,0-1-1 0 0,0 0 1 0 0,-1 0 0 0 0,1 0 0 0 0,0 0 0 0 0,0-1-1 0 0,1 0 1 0 0,-1 0 0 0 0,0-1 0 0 0,1 1 0 0 0,-1-1-1 0 0,1 0 1 0 0,-6-5 0 0 0,6 5-482 0 0,1-1-1 0 0,0 0 1 0 0,0 0 0 0 0,0 0 0 0 0,0 0-1 0 0,1 0 1 0 0,-1 0 0 0 0,1-1 0 0 0,0 1 0 0 0,0-1-1 0 0,-1-5 1 0 0,0-10-4346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2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10649 0 0,'0'0'9299'0'0,"16"6"-8169"0"0,53 24-254 0 0,-65-27-805 0 0,0-1 0 0 0,0 0 0 0 0,-1 1 0 0 0,1 0 0 0 0,-1 0 0 0 0,0 0 0 0 0,0 0 0 0 0,0 1 0 0 0,0-1 0 0 0,-1 1 0 0 0,1-1 0 0 0,-1 1 0 0 0,0 0 1 0 0,0 0-1 0 0,1 4 0 0 0,2 3 84 0 0,5 11-32 0 0,-2-1 0 0 0,0 2 0 0 0,-2-1 1 0 0,0 1-1 0 0,-2 0 0 0 0,2 25 0 0 0,0 144-2185 0 0,-6-143 501 0 0,0-46 1497 0 0,2 23-2220 0 0,-1-25 2008 0 0,-1 0-1 0 0,0 0 1 0 0,1 0-1 0 0,0 1 0 0 0,-1-1 1 0 0,1 0-1 0 0,0 0 1 0 0,-1 0-1 0 0,1 0 1 0 0,0 0-1 0 0,0-1 0 0 0,0 1 1 0 0,0 0-1 0 0,0 0 1 0 0,0-1-1 0 0,0 1 1 0 0,0 0-1 0 0,0-1 0 0 0,1 1 1 0 0,21 5-5297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0 252 716 0 0,'0'0'12521'0'0,"16"-8"-10943"0"0,2 0-1112 0 0,87-36 1919 0 0,-19 14-668 0 0,31-11-723 0 0,-93 32-735 0 0,-2-2-1 0 0,41-25 0 0 0,-61 35-236 0 0,1-1 28 0 0,-1 1 0 0 0,1-1-1 0 0,0 0 1 0 0,-1 1 0 0 0,1-1-1 0 0,-1-1 1 0 0,0 1 0 0 0,1 0-1 0 0,-1 0 1 0 0,0-1 0 0 0,-1 1-1 0 0,1-1 1 0 0,0 0 0 0 0,-1 0-1 0 0,1 0 1 0 0,1-5 0 0 0,-3 7-37 0 0,0 0 1 0 0,0 1 0 0 0,0-1-1 0 0,0 1 1 0 0,0-1-1 0 0,0 1 1 0 0,0-1 0 0 0,0 0-1 0 0,-1 1 1 0 0,1-1-1 0 0,0 1 1 0 0,0-1 0 0 0,0 1-1 0 0,-1-1 1 0 0,1 1 0 0 0,0-1-1 0 0,-1 1 1 0 0,1-1-1 0 0,-1 1 1 0 0,1-1 0 0 0,0 1-1 0 0,-1 0 1 0 0,1-1-1 0 0,-1 1 1 0 0,1 0 0 0 0,-1-1-1 0 0,1 1 1 0 0,-1 0 0 0 0,1 0-1 0 0,-1-1 1 0 0,0 1-1 0 0,0 0 1 0 0,-22-4 16 0 0,20 4-30 0 0,-15-1-2 0 0,-1 1 0 0 0,0 1 0 0 0,1 0 0 0 0,-1 2 0 0 0,1 0 1 0 0,0 1-1 0 0,0 1 0 0 0,0 0 0 0 0,1 2 0 0 0,0 0 0 0 0,0 0 0 0 0,0 2 0 0 0,-15 10 0 0 0,21-11-6 0 0,1-1-1 0 0,-1 1 1 0 0,1 1-1 0 0,1 0 1 0 0,-1 0-1 0 0,2 1 1 0 0,-1 0-1 0 0,1 1 1 0 0,1 0 0 0 0,0 0-1 0 0,1 0 1 0 0,0 1-1 0 0,0 0 1 0 0,1 0-1 0 0,1 1 1 0 0,0 0-1 0 0,1-1 1 0 0,0 1 0 0 0,-1 15-1 0 0,4 1-188 0 0,0 1 0 0 0,9 47-1 0 0,-5-51-1040 0 0,-2 1 0 0 0,0 0-1 0 0,-3 36 1 0 0,1-60 742 0 0,-1 0 1 0 0,1 1-1 0 0,-1-1 0 0 0,0 0 1 0 0,0 0-1 0 0,-3 6 0 0 0,-15 21-4810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111 565 9277 0 0,'-16'2'5835'0'0,"-5"1"-4727"0"0,6 0-497 0 0,1-1 0 0 0,-31 0-1 0 0,62-6 2906 0 0,34-7-2863 0 0,515-118 1409 0 0,-53 13-923 0 0,-278 60-901 0 0,686-147-852 0 0,-723 162-872 0 0,-180 35 964 0 0,-17 6 512 0 0,-1 0-1 0 0,0 0 1 0 0,0 0-1 0 0,0 0 1 0 0,0 0-1 0 0,0 0 1 0 0,0 0-1 0 0,1 0 1 0 0,-1 0-1 0 0,0 0 1 0 0,0 0-1 0 0,0 0 1 0 0,0 0-1 0 0,0 0 1 0 0,0 0-1 0 0,1 0 1 0 0,-1 0-1 0 0,0 0 1 0 0,0 0 0 0 0,0-1-1 0 0,0 1 1 0 0,0 0-1 0 0,0 0 1 0 0,0 0-1 0 0,0 0 1 0 0,0 0-1 0 0,0 0 1 0 0,1 0-1 0 0,-1 0 1 0 0,0-1-1 0 0,0 1 1 0 0,0 0-1 0 0,0 0 1 0 0,0 0-1 0 0,0 0 1 0 0,0 0-1 0 0,0-1 1 0 0,0 1-1 0 0,0 0 1 0 0,0 0-1 0 0,0 0 1 0 0,0 0-1 0 0,0 0 1 0 0,0 0 0 0 0,0-1-1 0 0,0 1 1 0 0,-1 0-1 0 0,1 0 1 0 0,0 0-1 0 0,0 0 1 0 0,0 0-1 0 0,0 0 1 0 0,0 0-1 0 0,0-1 1 0 0,0 1-1 0 0,0 0 1 0 0,0 0-1 0 0,0 0 1 0 0,0 0-1 0 0,-1 0 1 0 0,1 0-1 0 0,-10-3-542 0 0,-11 1-612 0 0,1 1 1 0 0,-38 4-1 0 0,-45 11-2169 0 0,-52 12-4042 0 0,47-5 625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3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1 294 11581 0 0,'0'0'6007'0'0,"15"3"-5163"0"0,4 2-498 0 0,1-2 1 0 0,1-1 0 0 0,-1 0-1 0 0,0-2 1 0 0,24-2 0 0 0,182-28 651 0 0,-53 7-500 0 0,1069-160 1570 0 0,-859 133-2685 0 0,-372 50 468 0 0,-9 0 62 0 0,1 0-1 0 0,0 0 1 0 0,0-1-1 0 0,0 1 1 0 0,-1 0-1 0 0,1-1 1 0 0,0 0-1 0 0,0 1 1 0 0,-1-1 0 0 0,4-2-1 0 0,-6 3 69 0 0,0 0-1 0 0,0 0 1 0 0,0 0 0 0 0,0-1 0 0 0,1 1-1 0 0,-1 0 1 0 0,0 0 0 0 0,0 0-1 0 0,0 0 1 0 0,0 0 0 0 0,0 0-1 0 0,0-1 1 0 0,0 1 0 0 0,0 0-1 0 0,0 0 1 0 0,0 0 0 0 0,0 0-1 0 0,0 0 1 0 0,0-1 0 0 0,0 1 0 0 0,0 0-1 0 0,0 0 1 0 0,0 0 0 0 0,0 0-1 0 0,0 0 1 0 0,-1 0 0 0 0,1-1-1 0 0,0 1 1 0 0,0 0 0 0 0,0 0-1 0 0,0 0 1 0 0,0 0 0 0 0,0 0 0 0 0,0 0-1 0 0,0 0 1 0 0,0 0 0 0 0,-1-1-1 0 0,1 1 1 0 0,0 0 0 0 0,0 0-1 0 0,0 0 1 0 0,0 0 0 0 0,0 0-1 0 0,0 0 1 0 0,0 0 0 0 0,-1 0 0 0 0,1 0-1 0 0,0 0 1 0 0,0 0 0 0 0,0 0-1 0 0,0 0 1 0 0,0 0 0 0 0,-1 0-1 0 0,1 0 1 0 0,0 0 0 0 0,0 0-1 0 0,-9-2-435 0 0,-20-2-1953 0 0,-1 2 1 0 0,-50 2 0 0 0,22 1-4003 0 0,-1-1-750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5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5442 985 2736 0 0,'0'0'11625'0'0,"-13"-8"-10994"0"0,-65-45 375 0 0,37 27 1030 0 0,-78-35 1 0 0,55 30-1575 0 0,0-1-31 0 0,-397-188 356 0 0,-130-21-583 0 0,398 168-173 0 0,-4 8 1 0 0,-239-45-1 0 0,277 83 61 0 0,-2 6-1 0 0,0 8 0 0 0,-219 10 1 0 0,227 13 16 0 0,1 7 0 0 0,1 6-1 0 0,1 7 1 0 0,1 7 0 0 0,-229 88 0 0 0,287-87-46 0 0,2 4 0 0 0,-103 65-1 0 0,136-71-43 0 0,2 3 0 0 0,2 2 0 0 0,1 3 0 0 0,-55 61 0 0 0,84-81-1 0 0,-38 31 0 0 0,61-69-61 0 0,17-38-187 0 0,-12 38 202 0 0,8-28 0 0 0,-8 5-140 0 0,-2-1 0 0 0,-2 1 1 0 0,-3-68-1 0 0,1 97 143 0 0,-2-28-69 0 0,-10-58 1 0 0,8 76 90 0 0,0 0-1 0 0,-2 0 1 0 0,0 1 0 0 0,-16-34 0 0 0,20 47 4 0 0,-1 0 0 0 0,1 0 0 0 0,-1 0 0 0 0,0 0 1 0 0,0 1-1 0 0,-1-1 0 0 0,1 1 0 0 0,-1 0 0 0 0,0 0 0 0 0,1 0 1 0 0,-1 0-1 0 0,-1 1 0 0 0,1 0 0 0 0,0 0 0 0 0,0 0 0 0 0,-1 0 1 0 0,-7-2-1 0 0,6 3-5 0 0,0 0 1 0 0,-1 1-1 0 0,1-1 1 0 0,0 1-1 0 0,-1 0 1 0 0,1 1-1 0 0,0 0 1 0 0,-1 0-1 0 0,1 0 1 0 0,0 1-1 0 0,0-1 1 0 0,-10 6-1 0 0,1 0 9 0 0,1 1 0 0 0,1 0 0 0 0,0 1 0 0 0,0 1 0 0 0,1 0 0 0 0,0 1 0 0 0,1 0 0 0 0,0 0 0 0 0,-18 26 0 0 0,14-16 67 0 0,2 1 1 0 0,0 0-1 0 0,2 1 1 0 0,0 0-1 0 0,-11 37 0 0 0,17-42-35 0 0,0 2-1 0 0,1-1 1 0 0,1 0-1 0 0,1 1 0 0 0,1-1 1 0 0,0 1-1 0 0,2 0 0 0 0,3 22 1 0 0,-2-26-26 0 0,2 0-1 0 0,0 0 1 0 0,0-1 0 0 0,2 0-1 0 0,0 1 1 0 0,1-2 0 0 0,0 1 0 0 0,1-1-1 0 0,1 0 1 0 0,12 15 0 0 0,-9-15-5 0 0,1 0 0 0 0,0-1 0 0 0,1 0 0 0 0,0-1 0 0 0,1 0 0 0 0,30 17 0 0 0,-22-17 25 0 0,0-2 0 0 0,0 0 1 0 0,1-1-1 0 0,35 8 0 0 0,-12-8 51 0 0,72 6-1 0 0,47-7-17 0 0,-80-5-107 0 0,52-1-651 0 0,-141-2 498 0 0,1-1 1 0 0,0 1-1 0 0,0-1 0 0 0,0 0 0 0 0,-1 0 1 0 0,1 0-1 0 0,0 0 0 0 0,0 0 1 0 0,-3-3-1 0 0,-14-6-1124 0 0,14 9 748 0 0,1 0 1 0 0,-1 0 0 0 0,0 0-1 0 0,0 0 1 0 0,0 1-1 0 0,0 0 1 0 0,-5 0 0 0 0,5 1-632 0 0,-1 0 1 0 0,1 1-1 0 0,-1-1 1 0 0,1 1-1 0 0,0 0 1 0 0,-7 4 0 0 0,-11 5-4526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1052 571 5432 0 0,'0'0'2159'0'0,"-8"-12"-1495"0"0,-28-40 142 0 0,29 42-329 0 0,-1 0 0 0 0,1 1 0 0 0,-1-1 0 0 0,-1 2 0 0 0,0-1 0 0 0,0 1-1 0 0,-1 1 1 0 0,0 0 0 0 0,-17-9 0 0 0,17 11-143 0 0,-1 0-1 0 0,0 1 0 0 0,-1 1 0 0 0,1 0 1 0 0,-1 1-1 0 0,1 0 0 0 0,-1 1 0 0 0,-21 0 1 0 0,14 0-133 0 0,0 2 1 0 0,0 0 0 0 0,0 1-1 0 0,0 1 1 0 0,1 0-1 0 0,-1 2 1 0 0,1 0 0 0 0,0 1-1 0 0,1 1 1 0 0,-30 16 0 0 0,20-6-46 0 0,2 2 0 0 0,0 0 0 0 0,0 2 0 0 0,2 1 0 0 0,1 0 0 0 0,1 2 1 0 0,-24 34-1 0 0,-2 12 103 0 0,-57 113 0 0 0,67-110-24 0 0,3 2 0 0 0,-37 121-1 0 0,59-155-106 0 0,2 1 0 0 0,2 0-1 0 0,2 1 1 0 0,2 0 0 0 0,1 0-1 0 0,5 70 1 0 0,2-85-73 0 0,1-1 0 0 0,1 1 1 0 0,2-1-1 0 0,0 0 1 0 0,2-1-1 0 0,17 34 0 0 0,-5-19-7 0 0,2-1-1 0 0,1-1 1 0 0,33 37-1 0 0,-22-35-7 0 0,2-1 0 0 0,2-2-1 0 0,2-1 1 0 0,1-3 0 0 0,1-1 0 0 0,2-3-1 0 0,1-1 1 0 0,2-3 0 0 0,55 23 0 0 0,-35-22-9 0 0,1-3 1 0 0,1-3 0 0 0,1-3 0 0 0,1-3 0 0 0,1-4-1 0 0,92 3 1 0 0,-76-12 42 0 0,0-4 0 0 0,0-4 0 0 0,163-33 0 0 0,184-82 9 0 0,-348 88 25 0 0,-1-4-1 0 0,146-85 1 0 0,-193 96-17 0 0,0-1 0 0 0,-2-3 0 0 0,-2-1 0 0 0,-1-2 1 0 0,-1-1-1 0 0,37-48 0 0 0,-48 49-75 0 0,0-1 0 0 0,-2-1 1 0 0,-2-1-1 0 0,-1-1 0 0 0,-2 0 1 0 0,-2-1-1 0 0,18-70 0 0 0,-20 48-27 0 0,-3 0 1 0 0,-3 0-1 0 0,-2-1 0 0 0,-3 0 0 0 0,-8-81 0 0 0,0 93 18 0 0,-1 1 0 0 0,-3 1 0 0 0,-2 0 0 0 0,-1 0 0 0 0,-3 1 0 0 0,-2 1 1 0 0,-2 0-1 0 0,-1 2 0 0 0,-3 0 0 0 0,-42-58 0 0 0,33 58-32 0 0,-3 1 1 0 0,-1 1-1 0 0,-2 2 1 0 0,-1 2 0 0 0,-2 2-1 0 0,-2 1 1 0 0,0 3-1 0 0,-3 1 1 0 0,-52-24-1 0 0,43 28 10 0 0,-1 2-1 0 0,-2 3 1 0 0,0 2 0 0 0,-1 3-1 0 0,0 3 1 0 0,-1 2-1 0 0,-1 3 1 0 0,0 3 0 0 0,-117 5-1 0 0,131 4-66 0 0,1 2-1 0 0,0 2 0 0 0,0 3 1 0 0,1 1-1 0 0,0 2 0 0 0,2 2 1 0 0,-1 3-1 0 0,2 1 0 0 0,-69 43 1 0 0,74-38-334 0 0,2 2 0 0 0,0 2 0 0 0,2 1 0 0 0,1 1 1 0 0,2 2-1 0 0,1 1 0 0 0,2 2 0 0 0,1 0 0 0 0,2 2 1 0 0,-26 52-1 0 0,31-49-1230 0 0,3 2 0 0 0,-14 46 0 0 0,5 29-4655 0 0,18-66 1290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38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1441 10205 0 0,'0'0'1589'0'0,"12"-14"-976"0"0,3-2-304 0 0,2-4 232 0 0,1 1-1 0 0,24-19 1 0 0,101-71 1375 0 0,-32 26-1178 0 0,133-119 581 0 0,80-62-246 0 0,-235 199-457 0 0,174-97-1 0 0,-168 116-466 0 0,2 4 0 0 0,1 4-1 0 0,202-49 1 0 0,-188 65-77 0 0,2 4-1 0 0,0 6 1 0 0,169 2 0 0 0,-278 10-76 0 0,73 4-46 0 0,-69-3 38 0 0,0 1 0 0 0,-1 0 0 0 0,1 0 1 0 0,-1 1-1 0 0,0 0 0 0 0,13 6 1 0 0,-20-9 7 0 0,0 1 1 0 0,1 0-1 0 0,-1-1 1 0 0,0 1 0 0 0,0 0-1 0 0,0 0 1 0 0,1-1 0 0 0,-1 1-1 0 0,0 0 1 0 0,0 0-1 0 0,-1 1 1 0 0,1-1 0 0 0,0 0-1 0 0,0 0 1 0 0,0 0-1 0 0,-1 0 1 0 0,1 1 0 0 0,-1-1-1 0 0,1 0 1 0 0,-1 1 0 0 0,1-1-1 0 0,-1 0 1 0 0,0 1-1 0 0,1-1 1 0 0,-1 1 0 0 0,0 1-1 0 0,-1-2 8 0 0,1 1-1 0 0,-1 0 0 0 0,1-1 0 0 0,-1 1 1 0 0,0 0-1 0 0,0-1 0 0 0,0 1 0 0 0,0-1 1 0 0,0 0-1 0 0,0 1 0 0 0,0-1 1 0 0,0 0-1 0 0,0 1 0 0 0,-1-1 0 0 0,1 0 1 0 0,-1 0-1 0 0,1 0 0 0 0,-1 0 0 0 0,1 0 1 0 0,-3 0-1 0 0,-2 2 5 0 0,0-1 0 0 0,-1 0 0 0 0,1 0 0 0 0,-1-1 1 0 0,1 0-1 0 0,-1 0 0 0 0,0 0 0 0 0,1-1 0 0 0,-1 0 0 0 0,-13-2 0 0 0,3 0-51 0 0,-1-2-1 0 0,-32-10 0 0 0,0-3-65 0 0,-74-38-1 0 0,105 45 126 0 0,0-1 0 0 0,0-1 0 0 0,1 0 0 0 0,1-2-1 0 0,0 0 1 0 0,-23-25 0 0 0,37 36 11 0 0,0-1-1 0 0,1 1 1 0 0,-1-1 0 0 0,1 0-1 0 0,0 0 1 0 0,-2-5 0 0 0,3 8-23 0 0,1 1-1 0 0,0-1 1 0 0,-1 0 0 0 0,1 0-1 0 0,0 1 1 0 0,0-1 0 0 0,0 0-1 0 0,-1 0 1 0 0,1 0 0 0 0,0 1-1 0 0,0-1 1 0 0,0 0 0 0 0,0 0-1 0 0,1 0 1 0 0,-1 1 0 0 0,0-1 0 0 0,0 0-1 0 0,0 0 1 0 0,1 0 0 0 0,-1 1-1 0 0,0-1 1 0 0,1 0 0 0 0,-1 1-1 0 0,0-1 1 0 0,1 0 0 0 0,-1 1-1 0 0,1-1 1 0 0,-1 0 0 0 0,1 1-1 0 0,0-1 1 0 0,-1 1 0 0 0,1-1-1 0 0,0 1 1 0 0,-1-1 0 0 0,1 1 0 0 0,0 0-1 0 0,-1-1 1 0 0,1 1 0 0 0,0 0-1 0 0,1-1 1 0 0,4-1 11 0 0,1 1 0 0 0,-1-1 0 0 0,1 1 0 0 0,0 1 1 0 0,-1-1-1 0 0,1 1 0 0 0,0 0 0 0 0,0 1 0 0 0,-1-1 0 0 0,14 4 0 0 0,-10-1 15 0 0,0 1-1 0 0,0 0 1 0 0,0 0-1 0 0,-1 1 1 0 0,1 0-1 0 0,10 8 0 0 0,1 4 52 0 0,0 0-1 0 0,-2 2 0 0 0,0 0 1 0 0,28 37-1 0 0,-23-25 10 0 0,-2 2-1 0 0,-1 0 1 0 0,24 52 0 0 0,-38-70-73 0 0,-1 1 0 0 0,0 0 0 0 0,-1 0-1 0 0,-1 1 1 0 0,0-1 0 0 0,-1 1 0 0 0,-1 0 0 0 0,-1 0 0 0 0,0 0 0 0 0,-3 26 0 0 0,1-34-52 0 0,-2-1 0 0 0,1 0-1 0 0,-1 1 1 0 0,0-1-1 0 0,-1 0 1 0 0,0-1 0 0 0,0 1-1 0 0,-1-1 1 0 0,0 1 0 0 0,0-1-1 0 0,-1-1 1 0 0,0 1-1 0 0,0-1 1 0 0,-11 9 0 0 0,-11 6-666 0 0,0-1 0 0 0,-39 21 0 0 0,66-40 677 0 0,-175 90-4960 0 0,48-35-3282 0 0,53-26 1748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5:40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2824 1068 1304 0 0,'0'0'15831'0'0,"-2"-3"-15201"0"0,-1-3-271 0 0,0-1 0 0 0,0 0 0 0 0,1 0 0 0 0,0 0 0 0 0,0 0 0 0 0,0-11 0 0 0,0 8-155 0 0,0 0 1 0 0,0 0-1 0 0,-7-15 0 0 0,-15-24 117 0 0,-3 2 0 0 0,-1 1-1 0 0,-57-69 1 0 0,46 69-253 0 0,-90-82-1 0 0,-63-24-31 0 0,120 102 18 0 0,-2 4-1 0 0,-3 2 0 0 0,-1 4 1 0 0,-1 4-1 0 0,-162-50 0 0 0,171 67-55 0 0,-1 3 0 0 0,-1 4 0 0 0,-1 3 0 0 0,-79-1 0 0 0,92 11 59 0 0,-1 1 0 0 0,0 4 0 0 0,1 2 0 0 0,0 3-1 0 0,-75 23 1 0 0,101-22-56 0 0,0 2 0 0 0,1 0-1 0 0,1 3 1 0 0,1 0 0 0 0,0 2 0 0 0,-43 35 0 0 0,43-28-30 0 0,1 2 0 0 0,1 2 1 0 0,1 0-1 0 0,2 2 1 0 0,-33 51-1 0 0,56-79 18 0 0,1-1-1 0 0,0 1 1 0 0,0 0 0 0 0,0 0-1 0 0,0 0 1 0 0,1 0-1 0 0,-1 0 1 0 0,1 0-1 0 0,-1 6 1 0 0,2-9-7 0 0,5-5 18 0 0,-3 1 20 0 0,0 0-1 0 0,0 0 1 0 0,-1 0-1 0 0,1 0 1 0 0,-1-1-1 0 0,1 1 1 0 0,-1 0-1 0 0,1-8 1 0 0,4-30 62 0 0,-5 15-72 0 0,0 1 1 0 0,-2-1-1 0 0,0 0 1 0 0,-2 0-1 0 0,-1 1 0 0 0,-1-1 1 0 0,-1 1-1 0 0,-2 0 0 0 0,0 1 1 0 0,-23-47-1 0 0,27 64-18 0 0,0 0 0 0 0,0 1 0 0 0,-1-1 0 0 0,0 1 1 0 0,-5-6-1 0 0,8 11 4 0 0,1 0 0 0 0,-1-1 1 0 0,1 1-1 0 0,-1 0 0 0 0,1 0 1 0 0,-1 0-1 0 0,1 0 0 0 0,-1 0 1 0 0,0 0-1 0 0,0 0 0 0 0,1 1 1 0 0,-1-1-1 0 0,0 1 1 0 0,0-1-1 0 0,0 1 0 0 0,0 0 1 0 0,0 0-1 0 0,0-1 0 0 0,0 1 1 0 0,1 1-1 0 0,-1-1 0 0 0,0 0 1 0 0,0 0-1 0 0,0 1 0 0 0,0-1 1 0 0,-2 2-1 0 0,0 0-17 0 0,0 0 1 0 0,0 1-1 0 0,0-1 1 0 0,1 1-1 0 0,-1 0 0 0 0,1 0 1 0 0,0 1-1 0 0,-6 6 0 0 0,-19 34-76 0 0,14-18 70 0 0,1 1-1 0 0,1 0 1 0 0,2 1 0 0 0,1 0 0 0 0,-10 51 0 0 0,12-36 3 0 0,2 0 0 0 0,2 0 1 0 0,3 58-1 0 0,2-82 25 0 0,0 1 0 0 0,1-1 0 0 0,1 0 0 0 0,8 23 0 0 0,-9-32-1 0 0,1 0 1 0 0,0 0-1 0 0,0-1 0 0 0,1 0 1 0 0,1 1-1 0 0,-1-2 0 0 0,2 1 1 0 0,-1-1-1 0 0,12 12 0 0 0,-14-17 5 0 0,1 1 0 0 0,0-1-1 0 0,0 1 1 0 0,0-1 0 0 0,0-1-1 0 0,0 1 1 0 0,1-1-1 0 0,-1 0 1 0 0,1 0 0 0 0,-1 0-1 0 0,1-1 1 0 0,0 0 0 0 0,0 0-1 0 0,0 0 1 0 0,-1-1-1 0 0,1 0 1 0 0,0 0 0 0 0,0-1-1 0 0,11-1 1 0 0,-7-1 16 0 0,1 0 1 0 0,0-1-1 0 0,0 0 0 0 0,-1 0 0 0 0,0-1 1 0 0,0 0-1 0 0,0-1 0 0 0,-1 0 0 0 0,12-10 1 0 0,-11 7-4 0 0,0 0 1 0 0,0 0-1 0 0,-1-1 0 0 0,0 0 1 0 0,-1-1-1 0 0,0 0 0 0 0,-1-1 1 0 0,0 1-1 0 0,-1-1 1 0 0,0 0-1 0 0,-1-1 0 0 0,0 1 1 0 0,-1-1-1 0 0,0 0 1 0 0,-1 0-1 0 0,-1-1 0 0 0,0 1 1 0 0,0-26-1 0 0,-2 34-33 0 0,0 4 8 0 0,1 1 0 0 0,-1-1 0 0 0,0 1 1 0 0,0-1-1 0 0,0 1 0 0 0,0-1 0 0 0,0 1 0 0 0,0-1 0 0 0,0 1 0 0 0,0 0 0 0 0,0-1 0 0 0,0 1 0 0 0,0-1 0 0 0,0 1 0 0 0,0-1 0 0 0,0 1 0 0 0,0-1 0 0 0,0 1 1 0 0,-1-1-1 0 0,1 1 0 0 0,0-1 0 0 0,0 1 0 0 0,0 0 0 0 0,-1-1 0 0 0,1 1 0 0 0,0-1 0 0 0,-1 1 0 0 0,1 0 0 0 0,0-1 0 0 0,-1 1 0 0 0,1 0 0 0 0,0 0 0 0 0,-1-1 0 0 0,0 2-37 0 0,1 0 0 0 0,-1 1 0 0 0,1-1 0 0 0,0 0 0 0 0,0 0 0 0 0,0 1 0 0 0,-1-1 0 0 0,1 0 0 0 0,0 0 0 0 0,1 3-1 0 0,-1-4 12 0 0,0 6-88 0 0,-1-2-65 0 0,1 0-1 0 0,0 0 0 0 0,0 1 0 0 0,0-1 0 0 0,1 0 0 0 0,-1 0 1 0 0,1 0-1 0 0,0 0 0 0 0,0 0 0 0 0,0 0 0 0 0,1 0 1 0 0,-1-1-1 0 0,1 1 0 0 0,0 0 0 0 0,0-1 0 0 0,4 5 0 0 0,6 5-1309 0 0,1-2 0 0 0,0 0 0 0 0,0 0 0 0 0,17 9 0 0 0,-18-12-258 0 0,7 5-2840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1332 0 0,'0'0'20511'0'0,"10"13"-20034"0"0,31 47-144 0 0,-36-51-262 0 0,1 1-1 0 0,-2-1 1 0 0,0 1-1 0 0,5 17 0 0 0,3 7 95 0 0,-9-27-142 0 0,26 51 57 0 0,-26-54-67 0 0,-1 1 0 0 0,1-1 0 0 0,0 0 0 0 0,1 0 0 0 0,-1 0 0 0 0,1 0 0 0 0,-1-1 0 0 0,1 1 0 0 0,9 4 0 0 0,-12-7-7 0 0,-1-1 1 0 0,1 1 0 0 0,0-1-1 0 0,0 0 1 0 0,0 1-1 0 0,0-1 1 0 0,0 0-1 0 0,0 0 1 0 0,0 0 0 0 0,0 0-1 0 0,0 0 1 0 0,0 0-1 0 0,0 0 1 0 0,0 0 0 0 0,0 0-1 0 0,0 0 1 0 0,0-1-1 0 0,0 1 1 0 0,0 0 0 0 0,0-1-1 0 0,0 1 1 0 0,0-1-1 0 0,0 1 1 0 0,0-1-1 0 0,-1 1 1 0 0,1-1 0 0 0,0 1-1 0 0,0-1 1 0 0,-1 0-1 0 0,1 1 1 0 0,0-1 0 0 0,-1 0-1 0 0,1 0 1 0 0,0 0-1 0 0,-1 0 1 0 0,1-1-1 0 0,3-4-18 0 0,-1-1-1 0 0,0 0 0 0 0,-1 0 1 0 0,3-7-1 0 0,-2 5 5 0 0,-2 6 7 0 0,31-80-47 0 0,-27 72 54 0 0,1 0 0 0 0,0 0 0 0 0,1 0 0 0 0,0 1 0 0 0,9-10 0 0 0,-15 19 3 0 0,-1 0 0 0 0,1 0-1 0 0,0 0 1 0 0,0 0 0 0 0,-1 1-1 0 0,1-1 1 0 0,0 0 0 0 0,0 1-1 0 0,0-1 1 0 0,0 0 0 0 0,0 1-1 0 0,0-1 1 0 0,0 1 0 0 0,0 0 0 0 0,0-1-1 0 0,0 1 1 0 0,1 0 0 0 0,-1 0-1 0 0,0-1 1 0 0,0 1 0 0 0,0 0-1 0 0,0 0 1 0 0,0 0 0 0 0,1 0-1 0 0,-1 1 1 0 0,0-1 0 0 0,0 0 0 0 0,0 0-1 0 0,0 1 1 0 0,0-1 0 0 0,0 0-1 0 0,0 1 1 0 0,0-1 0 0 0,0 1-1 0 0,0 0 1 0 0,0-1 0 0 0,1 2-1 0 0,3 2-5 0 0,0 1-1 0 0,-1 0 1 0 0,1 0-1 0 0,-1 1 1 0 0,4 7-1 0 0,-1-3 12 0 0,37 57 14 0 0,-28-38-754 0 0,3-2-1 0 0,25 31 0 0 0,-41-55 305 0 0,12 11-950 0 0,-4-9-3913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2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2071 589 2348 0 0,'0'0'9282'0'0,"-1"-8"-8960"0"0,0 0-417 0 0,-9-59 3805 0 0,9 64-3578 0 0,0 0 0 0 0,0 0 0 0 0,-1 0-1 0 0,1 0 1 0 0,-1 0 0 0 0,0 1-1 0 0,0-1 1 0 0,0 0 0 0 0,0 1-1 0 0,0 0 1 0 0,-1-1 0 0 0,-3-2-1 0 0,-4-3 210 0 0,-21-11 0 0 0,22 14-178 0 0,-33-20 639 0 0,-67-29 1 0 0,91 48-644 0 0,0 0 0 0 0,-1 2 1 0 0,-29-5-1 0 0,-59 0 101 0 0,34 5-69 0 0,37 0-83 0 0,-137-10 343 0 0,122 13-313 0 0,-70 5-1 0 0,81 2-98 0 0,0 1 0 0 0,0 2 0 0 0,1 1 0 0 0,-59 25 0 0 0,21-1 74 0 0,-85 52 0 0 0,106-52-53 0 0,2 1 0 0 0,2 3 0 0 0,1 2 0 0 0,-68 71 0 0 0,87-76-7 0 0,2 0-1 0 0,1 2 1 0 0,2 2-1 0 0,2 0 1 0 0,1 1-1 0 0,2 2 1 0 0,-16 44-1 0 0,13-17 52 0 0,4 0-1 0 0,3 2 1 0 0,-13 97 0 0 0,21-71 83 0 0,4 0 0 0 0,6 98 0 0 0,3-146-93 0 0,3 1-1 0 0,2-1 1 0 0,24 83-1 0 0,-10-66-9 0 0,2-1-1 0 0,38 69 0 0 0,-24-62-56 0 0,2-2 0 0 0,4-2 0 0 0,3-1 0 0 0,3-3 0 0 0,3-2 1 0 0,116 106-1 0 0,-128-135-27 0 0,90 55 1 0 0,56 9 10 0 0,-151-81-2 0 0,1-1-1 0 0,1-2 1 0 0,0-2 0 0 0,0-1-1 0 0,1-2 1 0 0,0-2-1 0 0,42 1 1 0 0,256-1 9 0 0,-231-6 1 0 0,-88 0-8 0 0,468-15 202 0 0,-216-28-79 0 0,-4-20-142 0 0,-185 42 32 0 0,-64 17-24 0 0,421-108 104 0 0,-6-24 120 0 0,-393 122-207 0 0,0-3-1 0 0,50-29 0 0 0,-69 34 0 0 0,-2 0 0 0 0,0-2 0 0 0,0 0 0 0 0,-1-1 0 0 0,-1-1-1 0 0,17-20 1 0 0,-5-2 18 0 0,-1-1-1 0 0,31-64 1 0 0,32-90 19 0 0,-70 143-56 0 0,25-87-1 0 0,-37 103 4 0 0,-2 0 0 0 0,-1-1-1 0 0,2-58 1 0 0,-8 45 11 0 0,-2 0 0 0 0,-11-58 1 0 0,-41-238-18 0 0,46 290-1 0 0,-22-81 1 0 0,20 104-12 0 0,0-1-1 0 0,-2 2 1 0 0,-30-53 0 0 0,-145-192-128 0 0,151 228 132 0 0,-2 3 0 0 0,-1 1 0 0 0,-3 1 0 0 0,-1 3 0 0 0,-2 2 1 0 0,-58-36-1 0 0,-316-162-22 0 0,137 109 58 0 0,233 109-13 0 0,-1 2 0 0 0,0 2 0 0 0,-98-10 0 0 0,73 18-32 0 0,1 3 1 0 0,-1 3-1 0 0,1 4 1 0 0,-115 22-1 0 0,-78 41-52 0 0,204-46 38 0 0,1 2 0 0 0,-65 37 0 0 0,-26 24-1246 0 0,3 6 0 0 0,-204 163 0 0 0,263-173-1991 0 0,76-65 845 0 0,1 1 0 0 0,1 0 0 0 0,-18 29 0 0 0,10-7-4334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1235 520 0 0,'0'0'3994'0'0,"-6"6"-3855"0"0,-1 2-48 0 0,3-4 54 0 0,0-1 1 0 0,1 2-1 0 0,-1-1 0 0 0,0 16 15282 0 0,9-26-17494 0 0,15-16 2236 0 0,0 0 0 0 0,2 1-1 0 0,0 1 1 0 0,1 1 0 0 0,28-17 0 0 0,134-72 788 0 0,-171 100-886 0 0,236-118 497 0 0,-156 80-497 0 0,115-53 73 0 0,415-132 0 0 0,197 18-87 0 0,-720 192 47 0 0,2 5-1 0 0,189-5 1 0 0,-249 22-72 0 0,-1 1 0 0 0,0 2 1 0 0,51 13-1 0 0,-59-10 275 0 0,-42-17-287 0 0,-106-128-1128 0 0,61 69 1034 0 0,36 47 79 0 0,13 15 53 0 0,-1 0 0 0 0,0 0-1 0 0,-1 1 1 0 0,-7-8 0 0 0,12 14 118 0 0,7 1-126 0 0,17 15 105 0 0,-1 1 1 0 0,0 1-1 0 0,-1 1 1 0 0,-1 0 0 0 0,26 35-1 0 0,-35-39-119 0 0,0 1 0 0 0,-2 0 0 0 0,0 0 0 0 0,-1 1-1 0 0,0 0 1 0 0,-1 0 0 0 0,-1 1 0 0 0,-1 0 0 0 0,-1 0 0 0 0,0 1 0 0 0,-2-1 0 0 0,0 1-1 0 0,0-1 1 0 0,-2 1 0 0 0,-2 21 0 0 0,1-36-149 0 0,0 0 0 0 0,0 0 0 0 0,0 0 0 0 0,0 0 0 0 0,0 0-1 0 0,-1 0 1 0 0,0-1 0 0 0,0 1 0 0 0,0-1 0 0 0,0 1 0 0 0,-1-1 0 0 0,1 0 0 0 0,-1 0 0 0 0,0 0 0 0 0,0 0-1 0 0,0 0 1 0 0,0-1 0 0 0,0 1 0 0 0,-1-1 0 0 0,1 0 0 0 0,-1 0 0 0 0,1 0 0 0 0,-1 0 0 0 0,0-1-1 0 0,0 1 1 0 0,0-1 0 0 0,0 0 0 0 0,0 0 0 0 0,0-1 0 0 0,-4 1 0 0 0,7-1-33 0 0,1 0 1 0 0,-1-1-1 0 0,1 1 0 0 0,-1 0 1 0 0,1 0-1 0 0,0 0 0 0 0,-1-1 1 0 0,1 1-1 0 0,-1 0 0 0 0,1-1 1 0 0,0 1-1 0 0,-1 0 1 0 0,1-1-1 0 0,-1 1 0 0 0,1 0 1 0 0,0-1-1 0 0,0 1 0 0 0,-1-1 1 0 0,1 1-1 0 0,0-1 0 0 0,0 1 1 0 0,-1-1-1 0 0,1 1 1 0 0,0-1-1 0 0,0 1 0 0 0,0-1 1 0 0,0 1-1 0 0,0-1 0 0 0,0 1 1 0 0,0-1-1 0 0,0 1 0 0 0,0-1 1 0 0,0-2-819 0 0,0 1 1 0 0,0 0-1 0 0,0 0 1 0 0,0-1-1 0 0,0 1 1 0 0,1 0-1 0 0,1-4 1 0 0,8-12-6127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3300 0 0,'0'0'16956'0'0,"5"-1"-16472"0"0,-4 1-456 0 0,0 0 0 0 0,0 0 0 0 0,0 0 0 0 0,0 0 0 0 0,0 0 0 0 0,-1 0 0 0 0,1 0 0 0 0,0 0 0 0 0,0 1 0 0 0,0-1 0 0 0,0 0 0 0 0,0 0 0 0 0,0 1 0 0 0,0-1 0 0 0,0 1 0 0 0,0-1 0 0 0,-1 1 0 0 0,1-1 0 0 0,0 1 0 0 0,0-1 0 0 0,-1 1 0 0 0,1 0 0 0 0,0-1 0 0 0,-1 1 0 0 0,1 0 0 0 0,0 0 0 0 0,0 1 0 0 0,1 3 101 0 0,0 0 0 0 0,-1 0 0 0 0,1 0 0 0 0,1 10 0 0 0,-3-10-80 0 0,10 51 138 0 0,-4 0-1 0 0,-1 1 1 0 0,-5 62-1 0 0,0-114-442 0 0,0 0-1 0 0,0 0 1 0 0,-1 0 0 0 0,0 0-1 0 0,0 0 1 0 0,0 0-1 0 0,-1 0 1 0 0,1 0 0 0 0,-1-1-1 0 0,0 1 1 0 0,-1 0-1 0 0,1-1 1 0 0,-1 0 0 0 0,0 0-1 0 0,-3 5 1 0 0,5-9-184 0 0,1 1 1 0 0,-1-1-1 0 0,0 1 0 0 0,0-1 1 0 0,1 1-1 0 0,-1-1 1 0 0,0 0-1 0 0,0 1 1 0 0,0-1-1 0 0,1 0 0 0 0,-1 0 1 0 0,0 1-1 0 0,0-1 1 0 0,0 0-1 0 0,0 0 1 0 0,0 0-1 0 0,1 0 1 0 0,-3 0-1 0 0,2 0-553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4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15 157 2844 0 0,'0'0'11785'0'0,"-3"-12"-10668"0"0,-8-41 326 0 0,11 51-1383 0 0,0 1 0 0 0,0 0 0 0 0,0 0 0 0 0,0 0 0 0 0,0-1 0 0 0,0 1 0 0 0,0 0 0 0 0,0 0 0 0 0,1-1 0 0 0,-1 1 0 0 0,0 0 0 0 0,1 0 0 0 0,-1 0 0 0 0,1 0 0 0 0,-1 0 0 0 0,1 0 0 0 0,-1 0 0 0 0,1 0 0 0 0,0 0 0 0 0,0 0 0 0 0,0 0 0 0 0,-1 0 0 0 0,1 0 1 0 0,0 0-1 0 0,0 1 0 0 0,0-1 0 0 0,0 0 0 0 0,0 1 0 0 0,0-1 0 0 0,0 0 0 0 0,3 0 0 0 0,0-1 110 0 0,9-5 32 0 0,1 1 1 0 0,-1 1 0 0 0,1 0-1 0 0,0 1 1 0 0,23-4-1 0 0,74-5 240 0 0,-103 13-407 0 0,48-6-84 0 0,0 4 1 0 0,78 5 0 0 0,-132-3-109 0 0,1 1 0 0 0,0-1 1 0 0,0 1-1 0 0,-1-1 0 0 0,1 1 1 0 0,0 0-1 0 0,-1 0 0 0 0,1 0 1 0 0,-1 0-1 0 0,1 1 0 0 0,3 1 1 0 0,-6-2 36 0 0,1-1 1 0 0,-1 1-1 0 0,1 0 0 0 0,-1-1 1 0 0,1 1-1 0 0,-1 0 0 0 0,1-1 1 0 0,-1 1-1 0 0,0 0 0 0 0,1 0 1 0 0,-1-1-1 0 0,0 1 0 0 0,0 0 1 0 0,1 0-1 0 0,-1 0 1 0 0,0-1-1 0 0,0 2 0 0 0,0 0-91 0 0,0 0-1 0 0,-1-1 1 0 0,1 1-1 0 0,-1 0 0 0 0,1-1 1 0 0,-1 1-1 0 0,1-1 1 0 0,-1 1-1 0 0,0-1 1 0 0,0 1-1 0 0,0 1 1 0 0,-11 12-3442 0 0,0 0 0 0 0,-27 26 0 0 0,38-40 3518 0 0,-23 21-3026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5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4224 0 0,'0'0'9037'0'0,"-7"14"-7671"0"0,-19 42 3 0 0,25-53-1176 0 0,0-1 0 0 0,0 0 0 0 0,0 1 0 0 0,0-1 0 0 0,1 1 0 0 0,-1-1 0 0 0,1 1 0 0 0,0-1 0 0 0,-1 1-1 0 0,1-1 1 0 0,0 1 0 0 0,1-1 0 0 0,-1 1 0 0 0,0-1 0 0 0,2 5 0 0 0,-1-5-114 0 0,0 0 0 0 0,0-1-1 0 0,0 1 1 0 0,0-1 0 0 0,0 1 0 0 0,0-1 0 0 0,1 1-1 0 0,-1-1 1 0 0,0 0 0 0 0,1 0 0 0 0,-1 0 0 0 0,1 1-1 0 0,-1-1 1 0 0,1-1 0 0 0,0 1 0 0 0,2 1 0 0 0,4 0 15 0 0,0 0 0 0 0,0 0 0 0 0,0 0 0 0 0,0-1 0 0 0,0-1 0 0 0,13 0 0 0 0,-20 0-88 0 0,14 0-286 0 0,1-1 0 0 0,0 0 0 0 0,-1-2 0 0 0,1 0-1 0 0,-1 0 1 0 0,29-12 0 0 0,-31 10-1187 0 0,-1-1 1 0 0,1-1-1 0 0,-1 0 0 0 0,20-16 0 0 0,-11 4-3683 0 0,-3 2-1492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5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6901 0 0,'0'0'13912'0'0,"10"14"-13195"0"0,31 47-178 0 0,-37-56-480 0 0,-1 0 0 0 0,0 1 0 0 0,0-1 0 0 0,-1 1 0 0 0,0 0 0 0 0,0 0 0 0 0,0 0 0 0 0,-1 0 0 0 0,1 10 0 0 0,1 2 34 0 0,11 64 48 0 0,-14-82-141 0 0,0 1-1 0 0,0-1 1 0 0,0 1 0 0 0,1-1 0 0 0,-1 1-1 0 0,0-1 1 0 0,0 1 0 0 0,0-1 0 0 0,1 1-1 0 0,-1-1 1 0 0,0 0 0 0 0,0 1 0 0 0,1-1 0 0 0,-1 1-1 0 0,0-1 1 0 0,1 0 0 0 0,-1 1 0 0 0,1-1-1 0 0,-1 0 1 0 0,0 1 0 0 0,1-1 0 0 0,-1 0-1 0 0,1 0 1 0 0,-1 1 0 0 0,1-1 0 0 0,-1 0-1 0 0,1 0 1 0 0,0 0 0 0 0,0 0-2 0 0,0 0 0 0 0,0 0 1 0 0,0 0-1 0 0,0-1 0 0 0,0 1 0 0 0,0 0 1 0 0,0-1-1 0 0,0 1 0 0 0,0-1 0 0 0,0 1 1 0 0,0-1-1 0 0,0 1 0 0 0,0-2 0 0 0,5-3-34 0 0,0 0 0 0 0,10-12-1 0 0,-13 13 5 0 0,40-51-148 0 0,-32 39 162 0 0,0 1 0 0 0,1 0 0 0 0,1 1 0 0 0,19-16 0 0 0,-31 29 24 0 0,0 0 0 0 0,0 1-1 0 0,0-1 1 0 0,0 0 0 0 0,0 1 0 0 0,0-1 0 0 0,0 0-1 0 0,0 1 1 0 0,0 0 0 0 0,0-1 0 0 0,1 1-1 0 0,-1 0 1 0 0,0-1 0 0 0,0 1 0 0 0,1 0 0 0 0,-1 0-1 0 0,0 0 1 0 0,0 0 0 0 0,0 0 0 0 0,1 0 0 0 0,-1 0-1 0 0,0 1 1 0 0,0-1 0 0 0,1 0 0 0 0,-1 1-1 0 0,0-1 1 0 0,0 1 0 0 0,0-1 0 0 0,2 2 0 0 0,1 1 36 0 0,0 0 0 0 0,0 1 0 0 0,-1 0 0 0 0,1 0 0 0 0,5 7 0 0 0,4 6-25 0 0,-4-8-21 0 0,0 0 1 0 0,0 0 0 0 0,1-1-1 0 0,1 0 1 0 0,14 8 0 0 0,-20-13-17 0 0,0-1 1 0 0,0 0 0 0 0,0 0 0 0 0,1 0-1 0 0,-1 0 1 0 0,0-1 0 0 0,1 0 0 0 0,-1 0-1 0 0,1-1 1 0 0,0 1 0 0 0,-1-1 0 0 0,1 0 0 0 0,-1-1-1 0 0,12-1 1 0 0,-11 0-4 0 0,-1 0-1 0 0,1-1 1 0 0,-1 1 0 0 0,0-1 0 0 0,0 0-1 0 0,0 0 1 0 0,0-1 0 0 0,0 1-1 0 0,4-5 1 0 0,-1 0 13 0 0,0-1 0 0 0,0 1 0 0 0,11-18 0 0 0,-9 11 9 0 0,-1-2-1 0 0,0 1 1 0 0,-1-1-1 0 0,-1-1 0 0 0,-1 1 1 0 0,7-31-1 0 0,-8 15 33 0 0,0 0 0 0 0,-1-63 0 0 0,-4 87 2 0 0,-1 0 1 0 0,0-1-1 0 0,-3-11 0 0 0,4 17-8 0 0,-1 0-1 0 0,-1 1 1 0 0,1-1-1 0 0,0 0 0 0 0,-1 0 1 0 0,0 1-1 0 0,0-1 1 0 0,0 1-1 0 0,0 0 0 0 0,-4-4 1 0 0,5 6-21 0 0,1 1 0 0 0,-1-1 0 0 0,1 1 0 0 0,-1-1 0 0 0,1 1 0 0 0,-1 0 0 0 0,1-1 1 0 0,-1 1-1 0 0,1 0 0 0 0,-1 0 0 0 0,0-1 0 0 0,1 1 0 0 0,-1 0 0 0 0,0 0 0 0 0,1 0 0 0 0,-1 0 1 0 0,0 0-1 0 0,1 0 0 0 0,-1 0 0 0 0,0 0 0 0 0,1 0 0 0 0,-1 0 0 0 0,1 0 0 0 0,-1 0 0 0 0,0 0 0 0 0,1 0 1 0 0,-1 1-1 0 0,0-1 0 0 0,1 0 0 0 0,-1 0 0 0 0,1 1 0 0 0,-1-1 0 0 0,1 0 0 0 0,-1 1 0 0 0,1-1 1 0 0,-1 1-1 0 0,1-1 0 0 0,-1 1 0 0 0,1-1 0 0 0,-1 1 0 0 0,1-1 0 0 0,-1 1 0 0 0,-1 3 7 0 0,-1 0 0 0 0,1-1 0 0 0,0 1 0 0 0,-3 7 0 0 0,-3 12 39 0 0,0-1 0 0 0,2 2 0 0 0,1-1 0 0 0,-4 46-1 0 0,5 99-28 0 0,4-122-8 0 0,4 119-7 0 0,0 38-382 0 0,-5-193 207 0 0,1 0 0 0 0,-1 0 1 0 0,-1 0-1 0 0,0 0 0 0 0,0-1 0 0 0,-1 1 0 0 0,-6 15 0 0 0,7-21-65 0 0,0-1 0 0 0,0 1 0 0 0,0-1 0 0 0,0 0 0 0 0,0 1 0 0 0,-1-1 0 0 0,0 0 1 0 0,1 0-1 0 0,-1-1 0 0 0,0 1 0 0 0,0-1 0 0 0,-1 1 0 0 0,1-1 0 0 0,0 0 0 0 0,-1 0 0 0 0,0-1 1 0 0,1 1-1 0 0,-1-1 0 0 0,0 1 0 0 0,0-1 0 0 0,-6 1 0 0 0,8-2-24 0 0,0 0-1 0 0,0 0 1 0 0,0 0-1 0 0,0 0 1 0 0,0 0 0 0 0,0 0-1 0 0,0-1 1 0 0,0 1-1 0 0,0-1 1 0 0,0 1-1 0 0,0-1 1 0 0,1 0 0 0 0,-1 0-1 0 0,0 0 1 0 0,0 0-1 0 0,-1-1 1 0 0,0-1-320 0 0,0 1-1 0 0,1-1 1 0 0,-1 1 0 0 0,1-1 0 0 0,-1 0 0 0 0,1 0 0 0 0,0 0-1 0 0,-2-5 1 0 0,0 0-293 0 0,1-1-1 0 0,0-1 1 0 0,0 1 0 0 0,0 0-1 0 0,-1-19 1 0 0,3 23 1344 0 0,1 0 1 0 0,0-1-1 0 0,0 1 1 0 0,0-1-1 0 0,1 1 1 0 0,0-1-1 0 0,0 1 1 0 0,0-1-1 0 0,1 1 1 0 0,0 0-1 0 0,4-10 1 0 0,-2 9 27 0 0,0-1-1 0 0,0 1 1 0 0,1 0-1 0 0,0 0 1 0 0,0 1-1 0 0,1-1 1 0 0,9-7 0 0 0,8-2 562 0 0,0 1 0 0 0,1 1 1 0 0,47-19-1 0 0,-36 17-521 0 0,-4 1-104 0 0,150-76 1475 0 0,-161 78-1731 0 0,0-1 1 0 0,-1-1-1 0 0,-1-1 1 0 0,0 0-1 0 0,-1-2 1 0 0,24-28-1 0 0,-21 17 109 0 0,34-57 0 0 0,-45 67 7 0 0,0-2 0 0 0,-1 1-1 0 0,-1-1 1 0 0,7-28 0 0 0,-14 45-375 0 0,3-14 931 0 0,-4 13-269 0 0,-4 11-446 0 0,-17 38 157 0 0,-27 73 0 0 0,23-52-159 0 0,-21 71-6 0 0,-10 20-306 0 0,39-124-598 0 0,1-15-2681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229 157 12 0 0,'0'0'16462'0'0,"-3"4"-15845"0"0,3-3-566 0 0,-1 0 0 0 0,1-1 0 0 0,-1 1 0 0 0,1 0 0 0 0,-1 0 0 0 0,1 0 0 0 0,-1 0 0 0 0,1 0 1 0 0,0 0-1 0 0,0 0 0 0 0,-1 0 0 0 0,1 0 0 0 0,0 0 0 0 0,0 0 0 0 0,0 0 0 0 0,0 0 0 0 0,0 2 0 0 0,1-2 2 0 0,0 0 0 0 0,-1 0 0 0 0,1 0-1 0 0,0 0 1 0 0,0 0 0 0 0,-1-1 0 0 0,1 1-1 0 0,0 0 1 0 0,0 0 0 0 0,0-1 0 0 0,0 1-1 0 0,0-1 1 0 0,0 1 0 0 0,0-1 0 0 0,0 1 0 0 0,0-1-1 0 0,0 0 1 0 0,1 1 0 0 0,-1-1 0 0 0,0 0-1 0 0,2 0 1 0 0,6 2 36 0 0,0-1 0 0 0,1 0-1 0 0,-1 0 1 0 0,1-1 0 0 0,-1 0 0 0 0,1-1 0 0 0,12-2 0 0 0,-17 2-153 0 0,0 0 0 0 0,0-1 1 0 0,0 0-1 0 0,0 0 0 0 0,-1 0 1 0 0,1 0-1 0 0,-1-1 1 0 0,1 0-1 0 0,-1 0 0 0 0,0 0 1 0 0,0 0-1 0 0,0-1 1 0 0,0 1-1 0 0,-1-1 0 0 0,4-5 1 0 0,-5 6 47 0 0,0 1 1 0 0,-1-1 0 0 0,0 0 0 0 0,1 0-1 0 0,-1 1 1 0 0,0-1 0 0 0,0 0 0 0 0,-1 0-1 0 0,1 0 1 0 0,-1 0 0 0 0,1-1 0 0 0,-1 1-1 0 0,0 0 1 0 0,0 0 0 0 0,0 0 0 0 0,-1 0-1 0 0,1 0 1 0 0,-1 0 0 0 0,0 0 0 0 0,0 0-1 0 0,0 0 1 0 0,0 0 0 0 0,-2-3 0 0 0,0 0 75 0 0,0 0 0 0 0,-1 0 0 0 0,0 0 1 0 0,-1 0-1 0 0,1 1 0 0 0,-1 0 1 0 0,0 0-1 0 0,0 0 0 0 0,-7-4 0 0 0,10 7 7 0 0,0 1-1 0 0,0-1 1 0 0,0 1-1 0 0,-1 0 0 0 0,1 0 1 0 0,0 0-1 0 0,-1 0 1 0 0,1 0-1 0 0,-1 0 0 0 0,1 1 1 0 0,0-1-1 0 0,-1 1 1 0 0,0 0-1 0 0,1-1 0 0 0,-1 1 1 0 0,1 1-1 0 0,-1-1 1 0 0,1 0-1 0 0,-1 0 0 0 0,1 1 1 0 0,-1 0-1 0 0,1-1 1 0 0,0 1-1 0 0,-1 0 0 0 0,1 0 1 0 0,0 0-1 0 0,-1 1 1 0 0,1-1-1 0 0,0 0 0 0 0,0 1 1 0 0,0-1-1 0 0,0 1 1 0 0,0 0-1 0 0,1 0 0 0 0,-4 3 1 0 0,1 1 53 0 0,-1 0 0 0 0,1 1 0 0 0,0-1 0 0 0,0 1 0 0 0,1-1 0 0 0,0 1 0 0 0,0 0 0 0 0,1 1 0 0 0,0-1 0 0 0,0 0 0 0 0,-1 9 0 0 0,2-4-44 0 0,0 0 0 0 0,1 0 0 0 0,1 0 0 0 0,-1 0-1 0 0,5 19 1 0 0,-4-26-70 0 0,1 0-1 0 0,-1 0 0 0 0,1 0 1 0 0,0 0-1 0 0,0 0 0 0 0,1 0 1 0 0,-1-1-1 0 0,1 1 1 0 0,0-1-1 0 0,0 0 0 0 0,1 0 1 0 0,-1 0-1 0 0,1 0 0 0 0,0-1 1 0 0,6 6-1 0 0,-8-8-65 0 0,0 0 1 0 0,0 0-1 0 0,0 0 0 0 0,0 0 0 0 0,1 0 1 0 0,-1 0-1 0 0,0-1 0 0 0,1 1 0 0 0,-1-1 0 0 0,1 1 1 0 0,-1-1-1 0 0,5 0 0 0 0,-1-1-802 0 0,1 0-1 0 0,0 0 1 0 0,7-3 0 0 0,-7 2-332 0 0,-7 2 1079 0 0,1 0 0 0 0,-1 0 0 0 0,0 0 0 0 0,0 0 0 0 0,1 0 0 0 0,-1 0 0 0 0,0 0 0 0 0,0 0 0 0 0,1 0 0 0 0,-1 0 0 0 0,0 0 0 0 0,1 0 0 0 0,-1 0 0 0 0,0 0 0 0 0,0 0 0 0 0,1 0 0 0 0,-1 0 0 0 0,0 0 0 0 0,0 0 0 0 0,1 0 0 0 0,-1 0 0 0 0,0 1 0 0 0,0-1 0 0 0,0 0 0 0 0,1 0 0 0 0,-1 0 0 0 0,0 0 0 0 0,0 1 0 0 0,0-1 0 0 0,1 0 0 0 0,-1 0 0 0 0,0 0 0 0 0,0 1 0 0 0,0-1 0 0 0,0 0 0 0 0,0 0 0 0 0,0 0 0 0 0,1 1 0 0 0,-1-1 0 0 0,0 0 0 0 0,0 0 0 0 0,0 1 0 0 0,0-1 0 0 0,0 0 0 0 0,0 1 0 0 0,0-1 0 0 0,0 0 0 0 0,0 0 0 0 0,0 1 0 0 0,0-1 0 0 0,0 0 0 0 0,0 0 0 0 0,-1 1 0 0 0,1 0 269 0 0,0-1 0 0 0,0 1 1 0 0,0 0-1 0 0,0-1 0 0 0,0 1 0 0 0,1-1 1 0 0,-1 1-1 0 0,0 0 0 0 0,0-1 0 0 0,0 1 0 0 0,1-1 1 0 0,-1 1-1 0 0,0 0 0 0 0,0-1 0 0 0,1 1 1 0 0,-1-1-1 0 0,1 1 0 0 0,26 17 5522 0 0,-22-16-5511 0 0,0 0 0 0 0,0 0-1 0 0,1-1 1 0 0,-1 1 0 0 0,1-1 0 0 0,8 0-1 0 0,34 1-436 0 0,-55 6-1283 0 0,-31 17-678 0 0,-47 23 1 0 0,23-13-301 0 0,-183 92-9524 0 0,186-99 11492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6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49 28 0 0,'0'0'585'0'0,"-17"7"-115"0"0,-39 15 275 0 0,-2 0 3960 0 0,52-20-3958 0 0,-10 4 857 0 0,0 1 0 0 0,0 0-1 0 0,-24 15 1 0 0,40-21-1497 0 0,0-1-1 0 0,-1 0 1 0 0,1 0-1 0 0,-1 1 1 0 0,1-1-1 0 0,0 0 1 0 0,-1 1 0 0 0,1-1-1 0 0,0 0 1 0 0,-1 1-1 0 0,1-1 1 0 0,0 1-1 0 0,-1-1 1 0 0,1 0-1 0 0,0 1 1 0 0,0-1-1 0 0,0 1 1 0 0,-1-1 0 0 0,1 1-1 0 0,6 3 1620 0 0,18-3 192 0 0,-20-1-1816 0 0,41-3 936 0 0,0-1 0 0 0,70-17 0 0 0,-8 1-409 0 0,-3 5-373 0 0,122-21-161 0 0,-169 20-246 0 0,-52 14-32 0 0,0 0 0 0 0,0 0 0 0 0,-1 0 0 0 0,1-1 0 0 0,0 1 0 0 0,-1-1 0 0 0,1 0-1 0 0,6-7 1 0 0,-11 10 119 0 0,1-1 1 0 0,-1 1-1 0 0,0 0 0 0 0,0 0 0 0 0,0 0 0 0 0,1-1 0 0 0,-1 1 0 0 0,0 0 0 0 0,0 0 1 0 0,0-1-1 0 0,1 1 0 0 0,-1 0 0 0 0,0-1 0 0 0,0 1 0 0 0,0 0 0 0 0,0 0 0 0 0,0-1 1 0 0,0 1-1 0 0,0 0 0 0 0,0-1 0 0 0,0 1 0 0 0,0 0 0 0 0,0-1 0 0 0,0 1 0 0 0,0 0 1 0 0,0-1-1 0 0,0 1 0 0 0,0 0 0 0 0,0 0 0 0 0,0-1 0 0 0,-10-3-1368 0 0,-18 6-579 0 0,25-2 1711 0 0,-15 3-2049 0 0,-29 8 0 0 0,11-2-924 0 0,-9 1-2160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3284 0 0,'0'0'16072'0'0,"15"11"-15249"0"0,-7-5-720 0 0,-1 0-22 0 0,0-1 0 0 0,0 0 0 0 0,1 0 0 0 0,0-1 0 0 0,0 1 0 0 0,0-2 0 0 0,0 1 0 0 0,0-1 0 0 0,1-1 0 0 0,0 1 0 0 0,-1-2-1 0 0,1 1 1 0 0,16 0 0 0 0,719-7 2498 0 0,-728 5-2587 0 0,50-1 7 0 0,-58 0-35 0 0,0 0 0 0 0,0-1 0 0 0,-1 1 1 0 0,1-2-1 0 0,0 1 0 0 0,6-4 0 0 0,-12 6 0 0 0,-1-1 1 0 0,1 0-1 0 0,-1 0 0 0 0,1 0 0 0 0,-1 0 0 0 0,0 0 1 0 0,1 0-1 0 0,-1 0 0 0 0,0 0 0 0 0,0 0 0 0 0,0-1 1 0 0,1 0-1 0 0,-2 1-21 0 0,1 0 1 0 0,-1 1-1 0 0,0-1 0 0 0,1 0 0 0 0,-1 1 1 0 0,0-1-1 0 0,0 0 0 0 0,0 0 1 0 0,0 1-1 0 0,0-1 0 0 0,0 0 1 0 0,0 0-1 0 0,0 1 0 0 0,0-1 0 0 0,0 0 1 0 0,0 1-1 0 0,0-1 0 0 0,-1 0 1 0 0,1-1-1 0 0,-1 1-83 0 0,-1-1-1 0 0,1 0 1 0 0,0 0 0 0 0,-1 1-1 0 0,1-1 1 0 0,-1 1-1 0 0,1-1 1 0 0,-1 1 0 0 0,0 0-1 0 0,1 0 1 0 0,-1 0 0 0 0,0 0-1 0 0,0 0 1 0 0,0 0 0 0 0,-3-1-1 0 0,-7-2-791 0 0,0 1 0 0 0,0 1-1 0 0,0 0 1 0 0,0 1 0 0 0,-17-1-1 0 0,11 3-2694 0 0,-25 3 0 0 0,12 2-2526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16 9421 0 0,'0'0'8867'0'0,"-2"-4"-8433"0"0,1 3-405 0 0,1 0 0 0 0,0 1 0 0 0,0-1 0 0 0,-1 0 1 0 0,1 1-1 0 0,0-1 0 0 0,0 1 0 0 0,-1-1 0 0 0,1 0 0 0 0,-1 1 0 0 0,1-1 1 0 0,-1 1-1 0 0,1-1 0 0 0,-1 1 0 0 0,1 0 0 0 0,-1-1 0 0 0,1 1 1 0 0,-1-1-1 0 0,1 1 0 0 0,-2 0 0 0 0,0 13 886 0 0,0 9-406 0 0,-4 8-45 0 0,-1 0-1 0 0,-16 38 1 0 0,15-45-304 0 0,0 1 0 0 0,1 0 0 0 0,2 0 0 0 0,-5 46 0 0 0,9-52-125 0 0,1-1 0 0 0,1 0 0 0 0,0 0-1 0 0,1 0 1 0 0,1 0 0 0 0,1 0 0 0 0,0 0 0 0 0,2-1-1 0 0,0 1 1 0 0,0-2 0 0 0,1 1 0 0 0,1-1-1 0 0,18 26 1 0 0,-13-23-33 0 0,2-1 0 0 0,0 0-1 0 0,1-1 1 0 0,0 0 0 0 0,1-2-1 0 0,1 0 1 0 0,0 0 0 0 0,1-2-1 0 0,1-1 1 0 0,39 18 0 0 0,-25-16-3 0 0,1-1 0 0 0,1-2 0 0 0,0-2 1 0 0,0-1-1 0 0,72 4 0 0 0,-41-9 21 0 0,-1-3-1 0 0,85-11 1 0 0,-105 5-2 0 0,-1-1 0 0 0,-1-3 0 0 0,0-2-1 0 0,52-21 1 0 0,-77 24-9 0 0,0 0 1 0 0,0-1-1 0 0,-1-1 0 0 0,0 0 1 0 0,-1-2-1 0 0,-1 0 0 0 0,0 0 1 0 0,-1-2-1 0 0,0 0 0 0 0,-1-1 1 0 0,11-18-1 0 0,-15 10-72 0 0,-7 16 25 0 0,-3 9 38 0 0,0 0 0 0 0,0 0 0 0 0,0 0 0 0 0,0 0 1 0 0,0 1-1 0 0,0-1 0 0 0,0 0 0 0 0,0 0 0 0 0,1 0 0 0 0,-1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0,2 7 48 0 0,0-1-1 0 0,0 1 0 0 0,1 0 1 0 0,-1-1-1 0 0,2 0 0 0 0,-1 0 1 0 0,1 0-1 0 0,-1 0 0 0 0,10 10 1 0 0,4 3 64 0 0,27 22-1 0 0,-14-13-2 0 0,-23-21-51 0 0,6 5 54 0 0,0 2-1 0 0,16 21 1 0 0,-27-32-112 0 0,1 1 0 0 0,-1-1 0 0 0,1 1 0 0 0,-1 0 0 0 0,-1 0 0 0 0,1 0 0 0 0,0 0 0 0 0,-1 1 0 0 0,0-1 0 0 0,0 0 0 0 0,0 1 0 0 0,-1-1-1 0 0,1 0 1 0 0,-1 1 0 0 0,-1 8 0 0 0,0-11-26 0 0,0 1 0 0 0,0-1 0 0 0,0 0 0 0 0,0 1 0 0 0,0-1 0 0 0,-1 0 0 0 0,1 0-1 0 0,-1 1 1 0 0,0-1 0 0 0,0 0 0 0 0,0-1 0 0 0,0 1 0 0 0,0 0 0 0 0,0-1 0 0 0,0 1 0 0 0,-5 2-1 0 0,-1 0-225 0 0,-1 1-1 0 0,0-1 1 0 0,-11 3-1 0 0,-4 0-887 0 0,0-1-1 0 0,-31 4 1 0 0,-17-6-7609 0 0,42-4 2253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7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1 218 6765 0 0,'0'0'6816'0'0,"14"-10"-5626"0"0,45-28-100 0 0,-57 36-993 0 0,1 1 0 0 0,0-1-1 0 0,0 1 1 0 0,0 0-1 0 0,0 0 1 0 0,1 0-1 0 0,-1 0 1 0 0,0 0-1 0 0,0 1 1 0 0,1 0 0 0 0,-1-1-1 0 0,0 1 1 0 0,0 0-1 0 0,1 1 1 0 0,-1-1-1 0 0,0 1 1 0 0,0-1-1 0 0,1 1 1 0 0,-1 0 0 0 0,0 0-1 0 0,0 0 1 0 0,3 2-1 0 0,1 0 69 0 0,9 4 110 0 0,-1 0 1 0 0,0 1-1 0 0,-1 1 1 0 0,0 0-1 0 0,0 1 0 0 0,-1 1 1 0 0,0 0-1 0 0,-1 1 1 0 0,0 0-1 0 0,-1 0 1 0 0,19 28-1 0 0,-27-36-267 0 0,-1 1 0 0 0,0-1 1 0 0,0 0-1 0 0,0 1 0 0 0,-1-1 0 0 0,1 1 0 0 0,-1 0 0 0 0,0-1 1 0 0,-1 1-1 0 0,1 0 0 0 0,-1 7 0 0 0,0-9 2 0 0,0-1-1 0 0,0 1 0 0 0,-1-1 1 0 0,0 1-1 0 0,1 0 0 0 0,-1-1 1 0 0,0 0-1 0 0,0 1 0 0 0,0-1 1 0 0,-1 0-1 0 0,1 1 0 0 0,-1-1 1 0 0,1 0-1 0 0,-1 0 1 0 0,0 0-1 0 0,1 0 0 0 0,-1 0 1 0 0,0-1-1 0 0,0 1 0 0 0,0 0 1 0 0,-5 2-1 0 0,4-3 73 0 0,-14 7-354 0 0,17-8 245 0 0,-1 0 0 0 0,1 0 1 0 0,0 0-1 0 0,-1 0 1 0 0,1 0-1 0 0,0 0 1 0 0,-1 0-1 0 0,1 0 1 0 0,0-1-1 0 0,0 1 0 0 0,-1 0 1 0 0,1 0-1 0 0,0 0 1 0 0,-1 0-1 0 0,1 0 1 0 0,0-1-1 0 0,0 1 0 0 0,-1 0 1 0 0,1 0-1 0 0,0-1 1 0 0,0 1-1 0 0,-1 0 1 0 0,1 0-1 0 0,0-1 1 0 0,0 1-1 0 0,0 0 0 0 0,0-1 1 0 0,-1 1-1 0 0,1 0 1 0 0,0 0-1 0 0,0-1 1 0 0,0 1-1 0 0,0 0 0 0 0,0-1 1 0 0,0 1-1 0 0,0 0 1 0 0,0-1-1 0 0,0 1 1 0 0,0 0-1 0 0,0-1 0 0 0,0 1 1 0 0,0 0-1 0 0,0-1 1 0 0,0 1-1 0 0,0 0 1 0 0,0-1-1 0 0,1 1 1 0 0,-1-2-119 0 0,1 0 0 0 0,-1 0 1 0 0,1 0-1 0 0,-1 0 1 0 0,1 0-1 0 0,0 1 0 0 0,0-1 1 0 0,0 0-1 0 0,0 1 1 0 0,0-1-1 0 0,1 1 0 0 0,-1-1 1 0 0,0 1-1 0 0,3-2 0 0 0,23-18-1656 0 0,-23 18 1491 0 0,14-8-1004 0 0,-1 1 0 0 0,1 0-1 0 0,26-8 1 0 0,61-17-1914 0 0,-23 9 3512 0 0,-41 11 342 0 0,89-33 2465 0 0,-106 37-2165 0 0,0-1 1 0 0,-1 0-1 0 0,25-19 1 0 0,-42 26-650 0 0,-1 0-1 0 0,1 1 1 0 0,-1-2-1 0 0,0 1 1 0 0,0-1 0 0 0,-1 0-1 0 0,0 0 1 0 0,0 0-1 0 0,3-7 1 0 0,-6 11-194 0 0,0 0 0 0 0,0 0-1 0 0,0 1 1 0 0,-1-1 0 0 0,1 0 0 0 0,0 0 0 0 0,-1 0 0 0 0,0 0-1 0 0,1 1 1 0 0,-1-1 0 0 0,0 0 0 0 0,0 0 0 0 0,0 0-1 0 0,0 0 1 0 0,-1 0 0 0 0,1 0 0 0 0,0 0 0 0 0,-1 0 0 0 0,1 1-1 0 0,-1-1 1 0 0,0 0 0 0 0,0 0 0 0 0,0 1 0 0 0,1-1-1 0 0,-1 0 1 0 0,-1 1 0 0 0,1-1 0 0 0,0 1 0 0 0,0-1 0 0 0,-1 1-1 0 0,1 0 1 0 0,-1-1 0 0 0,1 1 0 0 0,-1 0 0 0 0,1 0-1 0 0,-1 0 1 0 0,0 0 0 0 0,-2 0 0 0 0,-4-2 19 0 0,0 0 1 0 0,-1 1-1 0 0,0 0 0 0 0,1 1 1 0 0,-1 0-1 0 0,0 0 0 0 0,0 1 1 0 0,0 0-1 0 0,1 1 0 0 0,-1 0 1 0 0,0 0-1 0 0,0 1 0 0 0,1 0 1 0 0,-1 0-1 0 0,-14 7 0 0 0,13-4-33 0 0,0 0 0 0 0,1 1 0 0 0,0 0-1 0 0,0 1 1 0 0,1 0 0 0 0,0 0-1 0 0,0 1 1 0 0,1-1 0 0 0,-1 2-1 0 0,2-1 1 0 0,-10 16 0 0 0,12-16-25 0 0,0 0 1 0 0,0 0 0 0 0,1 0-1 0 0,0 1 1 0 0,0 0-1 0 0,1-1 1 0 0,1 1-1 0 0,-1 0 1 0 0,1 0-1 0 0,1 0 1 0 0,0 0 0 0 0,0 0-1 0 0,0 0 1 0 0,4 14-1 0 0,-2-14 12 0 0,1 1 0 0 0,1-1 1 0 0,-1 0-1 0 0,1 0 0 0 0,1 0 0 0 0,0 0 0 0 0,0-1 0 0 0,1 0 0 0 0,0 0 0 0 0,0 0 0 0 0,10 8 0 0 0,-2-2-10 0 0,2-1 0 0 0,-1-1 0 0 0,1 0 0 0 0,30 16-1 0 0,-21-16-263 0 0,0-1-1 0 0,1 0 0 0 0,0-2 0 0 0,1-1 0 0 0,52 8 1 0 0,-94-16-1823 0 0,-26 4-1 0 0,-16 2-309 0 0,-48 1-5233 0 0,36-2 1894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6:59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537 116 404 0 0,'0'0'7371'0'0,"2"-8"-6763"0"0,0-3-314 0 0,-1 5 131 0 0,0 0 0 0 0,0-1 0 0 0,0 1 0 0 0,-1-10 0 0 0,0 15-323 0 0,-1 0-1 0 0,1 0 1 0 0,-1-1-1 0 0,1 1 1 0 0,-1 0-1 0 0,1 0 1 0 0,-1 0-1 0 0,0 0 1 0 0,1 0-1 0 0,-1 0 1 0 0,0 0 0 0 0,0 0-1 0 0,0 0 1 0 0,0 0-1 0 0,0 0 1 0 0,0 1-1 0 0,0-1 1 0 0,0 0-1 0 0,0 1 1 0 0,0-1-1 0 0,0 1 1 0 0,-1-1-1 0 0,-1 0 1 0 0,-2-1 153 0 0,0 0 1 0 0,-1 1 0 0 0,-10-2-1 0 0,-43-7 1780 0 0,33 5-1255 0 0,1 2 0 0 0,-28-1 0 0 0,13 2-42 0 0,25 1-311 0 0,-26 1 1 0 0,36 1-359 0 0,-1-1 1 0 0,0 2 0 0 0,1-1 0 0 0,-1 0 0 0 0,1 1 0 0 0,0 0 0 0 0,-1 1-1 0 0,-5 2 1 0 0,2 2-6 0 0,0 0-1 0 0,0 0 1 0 0,0 1-1 0 0,1 0 0 0 0,0 0 1 0 0,0 1-1 0 0,1 0 1 0 0,0 0-1 0 0,1 1 1 0 0,0 0-1 0 0,1 0 0 0 0,-6 13 1 0 0,-4 16 135 0 0,-20 78 1 0 0,34-113-188 0 0,-8 36 95 0 0,3 1-1 0 0,1 0 1 0 0,2 0 0 0 0,3 73-1 0 0,2-93-103 0 0,1-2 1 0 0,0 1-1 0 0,1 0 0 0 0,2-1 1 0 0,0 1-1 0 0,0-2 0 0 0,2 1 1 0 0,1-1-1 0 0,0 0 0 0 0,1 0 1 0 0,1-2-1 0 0,0 1 0 0 0,2-1 1 0 0,-1-1-1 0 0,2 0 0 0 0,18 16 1 0 0,-15-16 2 0 0,1-1 1 0 0,1 0-1 0 0,0-1 1 0 0,0-1-1 0 0,1-1 1 0 0,1-1-1 0 0,0-1 1 0 0,0-1-1 0 0,1 0 1 0 0,0-2-1 0 0,0 0 0 0 0,1-2 1 0 0,44 4-1 0 0,-39-7 19 0 0,0-2 0 0 0,0 0 0 0 0,0-2 0 0 0,0-1 0 0 0,-1-2-1 0 0,1 0 1 0 0,42-17 0 0 0,-25 4 43 0 0,0-1-1 0 0,-2-3 1 0 0,-1-1 0 0 0,70-53-1 0 0,-100 67 14 0 0,-1 0 0 0 0,0-1 1 0 0,0 0-1 0 0,-1 0 0 0 0,0-1 0 0 0,-1-1 0 0 0,-1 0 0 0 0,0 0 0 0 0,-1 0 1 0 0,0-1-1 0 0,-1 0 0 0 0,-1 0 0 0 0,0-1 0 0 0,-1 0 0 0 0,0 0 0 0 0,3-30 1 0 0,-6 15-74 0 0,-1 1 0 0 0,-2 0 1 0 0,0-1-1 0 0,-11-44 1 0 0,9 56-15 0 0,-1-1-1 0 0,-1 1 1 0 0,-1 0 0 0 0,-1 0 0 0 0,0 1 0 0 0,-1 0-1 0 0,-23-31 1 0 0,24 39-19 0 0,0 1-1 0 0,0 0 0 0 0,-1 0 0 0 0,0 1 1 0 0,-1 1-1 0 0,1-1 0 0 0,-1 1 0 0 0,0 1 1 0 0,-1 0-1 0 0,-20-7 0 0 0,-2 2-462 0 0,-1 2 0 0 0,-45-6 0 0 0,-33 3-2341 0 0,99 10 1393 0 0,0 2-1 0 0,0 0 1 0 0,-1 0 0 0 0,1 1-1 0 0,0 1 1 0 0,-17 5 0 0 0,2 4-4436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1481 2644 0 0,'0'0'16935'0'0,"-4"-15"-16672"0"0,-10-46-81 0 0,13 57-153 0 0,0 0 0 0 0,1-1 0 0 0,0 1 0 0 0,0-1 0 0 0,0 1 0 0 0,0 0 0 0 0,1-1 0 0 0,0 1 0 0 0,-1 0 0 0 0,2-1 0 0 0,2-7 0 0 0,2-6 118 0 0,-1-12 43 0 0,-1-1 1 0 0,-2 0-1 0 0,-2-57 1 0 0,-1 35-127 0 0,-6-127 125 0 0,1-55 549 0 0,8 211-689 0 0,1 0-1 0 0,1-1 1 0 0,1 2 0 0 0,2-1-1 0 0,0 0 1 0 0,10-21 0 0 0,-1 9-59 0 0,2 0-1 0 0,43-63 1 0 0,-48 80 11 0 0,2 1-1 0 0,0 0 1 0 0,1 0-1 0 0,1 2 1 0 0,26-21 0 0 0,-31 28 30 0 0,1 1 0 0 0,1 0 1 0 0,-1 0-1 0 0,1 1 1 0 0,1 1-1 0 0,-1 1 0 0 0,1 0 1 0 0,0 1-1 0 0,18-3 0 0 0,-16 4 21 0 0,1 1 0 0 0,33 0-1 0 0,-47 2-54 0 0,0 0 0 0 0,0 0 0 0 0,0 1 0 0 0,0-1 0 0 0,0 1 0 0 0,-1 0 0 0 0,1 0 0 0 0,0 1 0 0 0,-1-1 0 0 0,1 1 0 0 0,-1-1 0 0 0,1 1 0 0 0,-1 0 0 0 0,0 0 0 0 0,0 1 0 0 0,0-1 0 0 0,0 1 0 0 0,0-1 0 0 0,4 7-1 0 0,-6-9 3 0 0,-1 1 0 0 0,1-1-1 0 0,-1 1 1 0 0,0 0-1 0 0,1-1 1 0 0,-1 1 0 0 0,0 0-1 0 0,1-1 1 0 0,-1 1-1 0 0,0 0 1 0 0,0-1 0 0 0,0 1-1 0 0,0 0 1 0 0,0 0-1 0 0,0-1 1 0 0,0 1 0 0 0,0 0-1 0 0,0-1 1 0 0,0 1-1 0 0,0 0 1 0 0,0 0 0 0 0,0-1-1 0 0,0 1 1 0 0,-1 0-1 0 0,1-1 1 0 0,-1 2 0 0 0,0-1 2 0 0,0 0 0 0 0,0 0 0 0 0,0 0 0 0 0,0-1 0 0 0,0 1 0 0 0,0 0 0 0 0,0-1 0 0 0,0 1 0 0 0,0 0 0 0 0,0-1 0 0 0,-1 1 0 0 0,1-1 0 0 0,-2 1 1 0 0,-5 0-37 0 0,1 1 0 0 0,-1-1 0 0 0,-13-1 0 0 0,10 0-25 0 0,0-1 1 0 0,1 0 0 0 0,-1-1-1 0 0,1 0 1 0 0,-1-1-1 0 0,1 0 1 0 0,0-1-1 0 0,0 0 1 0 0,0 0 0 0 0,1-1-1 0 0,-13-8 1 0 0,9 4 50 0 0,2 0 0 0 0,-1-1 0 0 0,1 0 0 0 0,1-1 0 0 0,-1 0-1 0 0,2 0 1 0 0,-14-21 0 0 0,21 29 30 0 0,1 0 0 0 0,-1 1 0 0 0,1-1 0 0 0,0 0 0 0 0,-1 0 0 0 0,1 0-1 0 0,0-3 1 0 0,1 5-14 0 0,0 1 0 0 0,0-1-1 0 0,0 1 1 0 0,0-1 0 0 0,0 0-1 0 0,0 1 1 0 0,0-1 0 0 0,0 1-1 0 0,0-1 1 0 0,0 1 0 0 0,1-1 0 0 0,-1 0-1 0 0,0 1 1 0 0,0-1 0 0 0,1 1-1 0 0,-1-1 1 0 0,0 1 0 0 0,1-1-1 0 0,-1 1 1 0 0,1 0 0 0 0,-1-1 0 0 0,0 1-1 0 0,1-1 1 0 0,-1 1 0 0 0,1 0-1 0 0,-1-1 1 0 0,1 1 0 0 0,0 0-1 0 0,-1 0 1 0 0,1-1 0 0 0,-1 1-1 0 0,1 0 1 0 0,-1 0 0 0 0,1 0 0 0 0,0 0-1 0 0,-1 0 1 0 0,1 0 0 0 0,-1 0-1 0 0,1 0 1 0 0,0 0 0 0 0,0 0-1 0 0,6-1 35 0 0,0 1 0 0 0,1 0 0 0 0,-1 0 0 0 0,1 1 0 0 0,-1 0 0 0 0,0 1 0 0 0,0-1 1 0 0,0 1-1 0 0,13 5 0 0 0,-9-1-2 0 0,-1 0 0 0 0,1 0 1 0 0,-1 1-1 0 0,0 0 1 0 0,10 10-1 0 0,0 1 91 0 0,-1 1-1 0 0,22 27 1 0 0,-34-36-100 0 0,0 0-1 0 0,0 0 1 0 0,-1 1 0 0 0,0 0 0 0 0,-1 0 0 0 0,0 0 0 0 0,4 16 0 0 0,-8-24-25 0 0,0 0 0 0 0,-1 1 1 0 0,1-1-1 0 0,-1 0 0 0 0,0 1 0 0 0,0-1 0 0 0,0 0 0 0 0,0 1 1 0 0,0-1-1 0 0,-1 0 0 0 0,-1 7 0 0 0,1-8-15 0 0,0 0 0 0 0,0 0 1 0 0,0 0-1 0 0,-1 0 0 0 0,1 0 0 0 0,-1 0 0 0 0,1 0 1 0 0,-1 0-1 0 0,0 0 0 0 0,0-1 0 0 0,0 1 0 0 0,0-1 1 0 0,0 1-1 0 0,0-1 0 0 0,0 0 0 0 0,-4 1 0 0 0,0 1-335 0 0,0-1-1 0 0,0 1 1 0 0,-1-2-1 0 0,-12 3 0 0 0,-12-2-4312 0 0,27 0 1528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1916 0 0,'0'0'1828'0'0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1584 422 5016 0 0,'0'0'4548'0'0,"0"-14"-3992"0"0,-1-48 188 0 0,0 45-43 0 0,-2 0-1 0 0,0 0 1 0 0,0 0 0 0 0,-10-25 0 0 0,1 3 167 0 0,9 26-333 0 0,-1 0 0 0 0,0 0 1 0 0,-13-23-1 0 0,14 31-399 0 0,0 0 1 0 0,-1 0-1 0 0,0 0 1 0 0,0 0 0 0 0,0 1-1 0 0,0-1 1 0 0,-1 1-1 0 0,1 0 1 0 0,-1 1 0 0 0,0-1-1 0 0,-6-2 1 0 0,-5-2 39 0 0,0 1 1 0 0,-1 1-1 0 0,1 1 1 0 0,-1 0-1 0 0,0 1 1 0 0,-1 0-1 0 0,-23 0 1 0 0,-127 2 544 0 0,141 2-580 0 0,-22 3 73 0 0,0 2-1 0 0,1 3 1 0 0,0 1-1 0 0,1 2 1 0 0,-90 35-1 0 0,102-31-111 0 0,2 1 0 0 0,0 2 1 0 0,0 1-1 0 0,2 1 0 0 0,1 2 0 0 0,-42 37 0 0 0,37-24-19 0 0,1 2 0 0 0,1 0 0 0 0,3 2 0 0 0,-36 59 0 0 0,30-34 32 0 0,2 1 1 0 0,-34 96-1 0 0,34-64 140 0 0,-21 109-1 0 0,41-140-144 0 0,3 0 0 0 0,-3 76 0 0 0,13-106-90 0 0,1-1 0 0 0,2 1 0 0 0,2-1 1 0 0,1 1-1 0 0,17 60 0 0 0,-6-49-11 0 0,2-1 1 0 0,2-1-1 0 0,3-1 1 0 0,1 0-1 0 0,56 75 1 0 0,-39-68 26 0 0,1-2 0 0 0,2-2 0 0 0,3-3 1 0 0,55 43-1 0 0,-65-60-28 0 0,1-1 0 0 0,0-1 0 0 0,2-2 0 0 0,1-3-1 0 0,1 0 1 0 0,0-3 0 0 0,1-2 0 0 0,1-1 0 0 0,0-3 0 0 0,1-1 0 0 0,82 6 0 0 0,2-11 52 0 0,-1-6 1 0 0,1-6 0 0 0,150-27-1 0 0,-198 18-79 0 0,-2-3-1 0 0,-1-4 0 0 0,137-59 1 0 0,-110 32 25 0 0,-2-5 0 0 0,101-72 0 0 0,-139 82 18 0 0,-3-2 0 0 0,-2-3 0 0 0,-2-3 1 0 0,54-63-1 0 0,-79 76-23 0 0,-2-1 1 0 0,-1-1 0 0 0,-2-2 0 0 0,-3 0 0 0 0,-1-2-1 0 0,-2-1 1 0 0,18-59 0 0 0,-14 15-44 0 0,-4-1 0 0 0,-4-1-1 0 0,-4 0 1 0 0,-4-1 0 0 0,-3-100 0 0 0,-7 167 33 0 0,-1 0 0 0 0,-2 0 0 0 0,-1 0 0 0 0,-1 1 0 0 0,-1-1 0 0 0,-1 1 0 0 0,-1 0 1 0 0,-2 1-1 0 0,-1 0 0 0 0,0 1 0 0 0,-2 0 0 0 0,-1 1 0 0 0,0 0 0 0 0,-2 1 0 0 0,-1 1 1 0 0,0 0-1 0 0,-2 2 0 0 0,0 0 0 0 0,-1 1 0 0 0,-1 1 0 0 0,-37-24 0 0 0,19 18-33 0 0,-1 2 0 0 0,-1 2-1 0 0,-55-18 1 0 0,36 18-32 0 0,-113-18 0 0 0,50 22-259 0 0,-232 2 1 0 0,112 26-448 0 0,174-5 23 0 0,-102 27-1 0 0,147-29 242 0 0,0 2 1 0 0,1 0-1 0 0,0 2 0 0 0,0 0 0 0 0,-25 17 0 0 0,36-19-107 0 0,0 1 0 0 0,1 0 0 0 0,0 1 0 0 0,0 0 0 0 0,1 0 0 0 0,1 1 0 0 0,-1 0 0 0 0,2 1 0 0 0,0 0-1 0 0,-9 17 1 0 0,-3 19-2671 0 0,5-1-1414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1356 0 0,'0'0'16728'0'0,"19"-14"-16119"0"0,-2 0-462 0 0,-5 5-62 0 0,0 0-1 0 0,0 0 1 0 0,1 1 0 0 0,0 1 0 0 0,0 0 0 0 0,1 1 0 0 0,-1 0 0 0 0,17-4 0 0 0,55-11 469 0 0,98-12 0 0 0,91 6-77 0 0,-118 19-87 0 0,0 7 0 0 0,0 6 0 0 0,240 40 0 0 0,-190-4 106 0 0,-2 9-1 0 0,336 129 1 0 0,-486-154-382 0 0,-32-15-17 0 0,33 12-1 0 0,-55-21-71 0 0,-6-2-107 0 0,-10-3-220 0 0,14 3 268 0 0,-13-6-491 0 0,0 0-1 0 0,1-1 0 0 0,-24-17 1 0 0,34 22 400 0 0,0-1 0 0 0,1 1 0 0 0,-1-1 1 0 0,1 0-1 0 0,0 0 0 0 0,0 0 0 0 0,0 0 1 0 0,0 0-1 0 0,1-1 0 0 0,0 1 1 0 0,0-1-1 0 0,0 0 0 0 0,0 1 0 0 0,1-1 1 0 0,0 0-1 0 0,-2-10 0 0 0,3 2 90 0 0,0 0 0 0 0,0-1 0 0 0,1 1 0 0 0,1 0 0 0 0,0 0 0 0 0,1 0 0 0 0,0 0 0 0 0,1 0 0 0 0,1 1 0 0 0,0-1 0 0 0,12-20 0 0 0,-16 32 97 0 0,-1 0-1 0 0,1 0 0 0 0,0 0 1 0 0,0 0-1 0 0,0 0 1 0 0,0 0-1 0 0,0 0 1 0 0,0 0-1 0 0,0 1 0 0 0,0-1 1 0 0,0 0-1 0 0,0 1 1 0 0,0-1-1 0 0,0 1 0 0 0,1-1 1 0 0,-1 1-1 0 0,0-1 1 0 0,0 1-1 0 0,0 0 1 0 0,1 0-1 0 0,-1 0 0 0 0,0 0 1 0 0,1 0-1 0 0,-1 0 1 0 0,0 0-1 0 0,0 0 1 0 0,1 0-1 0 0,-1 0 0 0 0,0 1 1 0 0,0-1-1 0 0,1 0 1 0 0,-1 1-1 0 0,2 1 1 0 0,3 0 19 0 0,-1 1 1 0 0,0-1 0 0 0,0 1 0 0 0,0 1 0 0 0,0-1 0 0 0,4 5 0 0 0,1 2 20 0 0,-1 0 0 0 0,0 1 0 0 0,0 0 0 0 0,-1 1 0 0 0,0 0 0 0 0,-1 0 0 0 0,-1 1 0 0 0,0-1 0 0 0,-1 1 0 0 0,0 1 0 0 0,-1-1 0 0 0,0 1 0 0 0,3 25 0 0 0,-6-26-50 0 0,0 0 0 0 0,0 0 0 0 0,-1 0 0 0 0,-1 0 0 0 0,0-1 0 0 0,-1 1-1 0 0,0 0 1 0 0,-1-1 0 0 0,0 1 0 0 0,-1-1 0 0 0,0 0 0 0 0,-1 0-1 0 0,-1 0 1 0 0,0-1 0 0 0,-11 16 0 0 0,11-20-39 0 0,0 1 0 0 0,-1-1 1 0 0,0-1-1 0 0,-1 1 0 0 0,1-1 1 0 0,-1-1-1 0 0,0 1 0 0 0,-1-1 0 0 0,1-1 1 0 0,-16 7-1 0 0,10-6-357 0 0,0-1 0 0 0,0 0 0 0 0,0-1 0 0 0,0-1 0 0 0,-1 0 0 0 0,-21 0 0 0 0,36-2 271 0 0,-1 0-1 0 0,1 0 0 0 0,0 0 0 0 0,0 0 0 0 0,-1-1 0 0 0,1 1 1 0 0,0 0-1 0 0,0 0 0 0 0,-1 0 0 0 0,1-1 0 0 0,0 1 1 0 0,0 0-1 0 0,-1 0 0 0 0,1 0 0 0 0,0-1 0 0 0,0 1 0 0 0,0 0 1 0 0,0-1-1 0 0,0 1 0 0 0,-1 0 0 0 0,1 0 0 0 0,0-1 0 0 0,0 1 1 0 0,0 0-1 0 0,0-1 0 0 0,0 1 0 0 0,0 0 0 0 0,0-1 1 0 0,0 1-1 0 0,0 0 0 0 0,0 0 0 0 0,0-1 0 0 0,0 1 0 0 0,0 0 1 0 0,0-1-1 0 0,0 1 0 0 0,0 0 0 0 0,1 0 0 0 0,-1-1 0 0 0,0 1 1 0 0,0 0-1 0 0,0-1 0 0 0,0 1 0 0 0,1 0 0 0 0,-1-1 1 0 0,8-14-2830 0 0,21-18-6299 0 0,0 5 2537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4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56 628 0 0,'0'0'20759'0'0,"4"16"-20095"0"0,0-4-538 0 0,-2-8-92 0 0,0 1 0 0 0,0 0 0 0 0,-1 0 0 0 0,0 0 0 0 0,1 0 0 0 0,-2 0 0 0 0,1 0 0 0 0,-1 1 0 0 0,0-1 0 0 0,0 0 0 0 0,0 0 0 0 0,0 0 0 0 0,-1 0 0 0 0,0 0 0 0 0,0 1 0 0 0,-1-2 0 0 0,1 1 0 0 0,-5 9 0 0 0,-6 7 28 0 0,-21 37-354 0 0,-42 99 0 0 0,73-151 522 0 0,-2 3-3620 0 0,3-15-449 0 0,3-4 1942 0 0,-1 1 0 0 0,1-1-1 0 0,5-13 1 0 0,12-29-2216 0 0,-13 37 3323 0 0,10-23 1317 0 0,34-62 1 0 0,-38 81 830 0 0,0 0 0 0 0,1 1 0 0 0,1 1 0 0 0,30-30 1 0 0,-36 41-930 0 0,0 0 1 0 0,0 1 0 0 0,0-1 0 0 0,1 2 0 0 0,0-1 0 0 0,0 1-1 0 0,0 0 1 0 0,0 1 0 0 0,1 0 0 0 0,-1 1 0 0 0,13-2-1 0 0,-9 2-134 0 0,0 1 0 0 0,0 1-1 0 0,0 0 1 0 0,-1 0-1 0 0,1 1 1 0 0,0 1-1 0 0,0 0 1 0 0,14 5-1 0 0,-19-4-127 0 0,1 1 0 0 0,-1 0-1 0 0,0 0 1 0 0,0 1 0 0 0,0 0 0 0 0,-1 0-1 0 0,0 0 1 0 0,0 1 0 0 0,0 0-1 0 0,0 1 1 0 0,-1 0 0 0 0,0 0-1 0 0,-1 0 1 0 0,0 1 0 0 0,0-1 0 0 0,0 1-1 0 0,-1 0 1 0 0,0 1 0 0 0,-1-1-1 0 0,5 14 1 0 0,-6-13-106 0 0,0 0 0 0 0,0 0 0 0 0,0 0 0 0 0,-1 0 1 0 0,-1 0-1 0 0,1 0 0 0 0,-2 0 0 0 0,1 0 0 0 0,-1 0 0 0 0,0 0 0 0 0,-1 0 0 0 0,0 0 0 0 0,-1 0 0 0 0,0 0 1 0 0,0-1-1 0 0,0 0 0 0 0,-1 1 0 0 0,-1-1 0 0 0,1 0 0 0 0,-10 10 0 0 0,6-8-44 0 0,-1-1 0 0 0,-1 0 0 0 0,1-1 0 0 0,-1 0 1 0 0,-1-1-1 0 0,0 0 0 0 0,0 0 0 0 0,0-1 0 0 0,-15 5 0 0 0,11-5-388 0 0,-1-1 0 0 0,0-1 1 0 0,0 0-1 0 0,0-1 0 0 0,-1-1 1 0 0,-27 1-1 0 0,43-3 162 0 0,-1 0 1 0 0,0 0-1 0 0,0 0 1 0 0,0 0-1 0 0,0-1 0 0 0,1 1 1 0 0,-1-1-1 0 0,0 1 1 0 0,0-1-1 0 0,-2-1 0 0 0,3 2-115 0 0,1-1 0 0 0,-1 1 0 0 0,0-1 0 0 0,1 0 0 0 0,-1 1 0 0 0,1-1 0 0 0,-1 0 0 0 0,1 0 0 0 0,-1 1 0 0 0,1-1 0 0 0,-1 0 0 0 0,1 0 0 0 0,0 0 0 0 0,-1 0 0 0 0,1 0 0 0 0,0 0 0 0 0,0 1 0 0 0,0-1 0 0 0,0 0 0 0 0,0 0 0 0 0,0 0 0 0 0,0-1 0 0 0,0-8-5184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5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143 264 1436 0 0,'0'0'10075'0'0,"15"-8"-8324"0"0,49-31-584 0 0,-55 33-759 0 0,1 0 0 0 0,-1-1 0 0 0,-1 0 0 0 0,1-1 1 0 0,-1 0-1 0 0,0 0 0 0 0,8-11 0 0 0,-13 14-224 0 0,1-1 0 0 0,-1 1 0 0 0,0-1-1 0 0,-1 0 1 0 0,1 0 0 0 0,-1 0 0 0 0,0 0 0 0 0,-1 0 0 0 0,0 0-1 0 0,0 0 1 0 0,0 0 0 0 0,0-8 0 0 0,-1 11-137 0 0,0 1-1 0 0,0 0 1 0 0,-1 0 0 0 0,1 0 0 0 0,0 0 0 0 0,-1-1-1 0 0,0 1 1 0 0,1 0 0 0 0,-1 0 0 0 0,0 0 0 0 0,0 0-1 0 0,0 0 1 0 0,0 1 0 0 0,0-1 0 0 0,-1 0 0 0 0,-1-2-1 0 0,0 2 0 0 0,0-1-1 0 0,1 1 1 0 0,-1 0-1 0 0,0 1 1 0 0,0-1-1 0 0,0 0 0 0 0,0 1 1 0 0,-1 0-1 0 0,-4-2 1 0 0,-3 0 37 0 0,0 2 0 0 0,0-1-1 0 0,0 1 1 0 0,-1 1 0 0 0,-17 1 0 0 0,20 0-38 0 0,-1 0 0 0 0,0 1 0 0 0,1 0 1 0 0,-1 1-1 0 0,1 0 0 0 0,-1 0 0 0 0,1 1 0 0 0,0 1 0 0 0,1-1 0 0 0,-1 1 0 0 0,-13 11 0 0 0,16-11-27 0 0,0 0 1 0 0,1 0-1 0 0,0 1 1 0 0,0-1-1 0 0,0 1 0 0 0,1 0 1 0 0,-1 1-1 0 0,2-1 0 0 0,-1 1 1 0 0,1-1-1 0 0,0 1 1 0 0,0 0-1 0 0,0 0 0 0 0,1 1 1 0 0,-2 14-1 0 0,3-16-18 0 0,1 0 0 0 0,0 0 0 0 0,0 0 0 0 0,0 0 0 0 0,1 0 0 0 0,-1 0 0 0 0,2 0 0 0 0,-1 0-1 0 0,1 0 1 0 0,0 0 0 0 0,0-1 0 0 0,0 1 0 0 0,1-1 0 0 0,0 1 0 0 0,0-1 0 0 0,0 0 0 0 0,1 0 0 0 0,-1 0 0 0 0,1-1 0 0 0,0 1 0 0 0,1-1 0 0 0,-1 0 0 0 0,1 0-1 0 0,0 0 1 0 0,0-1 0 0 0,0 0 0 0 0,0 0 0 0 0,1 0 0 0 0,9 3 0 0 0,-1-1-113 0 0,1 0 0 0 0,0-1 0 0 0,0-1 0 0 0,27 3 0 0 0,62-3-330 0 0,-93-3 448 0 0,1 0-92 0 0,1-1 0 0 0,-1 0 0 0 0,0-1 1 0 0,1-1-1 0 0,-1 0 0 0 0,0 0 0 0 0,0-1 0 0 0,-1-1 1 0 0,1 0-1 0 0,-1 0 0 0 0,0-1 0 0 0,0-1 1 0 0,-1 0-1 0 0,0 0 0 0 0,0-1 0 0 0,-1 0 1 0 0,0-1-1 0 0,0 0 0 0 0,-1 0 0 0 0,10-16 0 0 0,-16 23 76 0 0,-1 1 0 0 0,1-1 0 0 0,0 0 0 0 0,0 0 0 0 0,0 1 0 0 0,0-1 0 0 0,0 1 0 0 0,0-1 0 0 0,0 1 0 0 0,0 0 0 0 0,0 0 0 0 0,1 0 0 0 0,-1 0 0 0 0,5-1-1 0 0,-5 2 37 0 0,0-1 0 0 0,0-1-1 0 0,0 1 1 0 0,0 0-1 0 0,0 0 1 0 0,0-1 0 0 0,0 1-1 0 0,0-1 1 0 0,-1 0-1 0 0,1 1 1 0 0,-1-1 0 0 0,1 0-1 0 0,-1 0 1 0 0,0 0-1 0 0,1 0 1 0 0,-1 0 0 0 0,0 0-1 0 0,-1 0 1 0 0,2-4-1 0 0,-1 4-2 0 0,0 1-1 0 0,-1-1 1 0 0,0 1-1 0 0,1-1 1 0 0,-1 1-1 0 0,0-1 1 0 0,0 1-1 0 0,0-1 1 0 0,1 1-1 0 0,-2-1 1 0 0,1 1-1 0 0,0-1 1 0 0,0 1-1 0 0,0-1 0 0 0,-1 1 1 0 0,1-1-1 0 0,-1 1 1 0 0,1-1-1 0 0,-1 1 1 0 0,0-1-1 0 0,1 1 1 0 0,-1 0-1 0 0,0-1 1 0 0,0 1-1 0 0,0 0 1 0 0,0 0-1 0 0,0 0 1 0 0,0 0-1 0 0,-3-2 1 0 0,-1 0 20 0 0,-1 1 0 0 0,0 0 0 0 0,1 0 0 0 0,-1 1 0 0 0,0-1 0 0 0,0 1 0 0 0,-12 0 0 0 0,6 0 71 0 0,0 1 1 0 0,-24 4 0 0 0,31-3-96 0 0,0 0-1 0 0,1 0 1 0 0,-1 1-1 0 0,1 0 1 0 0,-1 0-1 0 0,1 0 1 0 0,0 1-1 0 0,0-1 1 0 0,0 1-1 0 0,0 0 1 0 0,0 0-1 0 0,-4 5 1 0 0,6-6-16 0 0,0 0 0 0 0,0 0 0 0 0,0 0 0 0 0,0 1 0 0 0,1-1 0 0 0,-1 1-1 0 0,1-1 1 0 0,0 1 0 0 0,0-1 0 0 0,0 1 0 0 0,0 0 0 0 0,0 0 0 0 0,0 0 0 0 0,1-1 0 0 0,-1 1 0 0 0,1 0 0 0 0,0 0 0 0 0,0 0 0 0 0,0 0 0 0 0,0 0 0 0 0,0-1 0 0 0,2 4 0 0 0,-2-4-2 0 0,1-1 1 0 0,0 1-1 0 0,0-1 1 0 0,0 1-1 0 0,0-1 1 0 0,1 0-1 0 0,-1 1 1 0 0,0-1-1 0 0,1 0 1 0 0,-1 0-1 0 0,0 0 1 0 0,1 0-1 0 0,-1 0 1 0 0,1 0-1 0 0,0 0 1 0 0,-1-1-1 0 0,1 1 1 0 0,0 0-1 0 0,-1-1 1 0 0,4 1-1 0 0,3 1-62 0 0,0 0-1 0 0,16 0 1 0 0,-11-1-29 0 0,-1 0 0 0 0,1-1 0 0 0,-1-1-1 0 0,1 0 1 0 0,-1 0 0 0 0,1-2 0 0 0,-1 1 0 0 0,15-6 0 0 0,15-4-440 0 0,-30 9-2033 0 0,24-9 0 0 0,-34 11 1804 0 0,1-1 0 0 0,0 0 0 0 0,-1 1 0 0 0,0-1 0 0 0,1-1 0 0 0,-1 1 0 0 0,3-3 0 0 0,-2 1-670 0 0,6-7-2891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77 1632 0 0,'0'0'9472'0'0,"11"-13"-8066"0"0,46-51 1778 0 0,-57 71 714 0 0,-5 6-3710 0 0,-126 224 784 0 0,117-217-1859 0 0,0 1 0 0 0,-2-2 0 0 0,-24 26 1 0 0,27-34-1628 0 0,0 0 1 0 0,0 0 0 0 0,-21 11 0 0 0,3-5-4639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1419 376 8865 0 0,'0'0'2155'0'0,"-1"-12"-939"0"0,-10-81 1791 0 0,8 33-802 0 0,3 43-1518 0 0,-1 1-1 0 0,-4-27 0 0 0,3 38-603 0 0,1 0 1 0 0,0 0-1 0 0,-1 0 0 0 0,0 0 0 0 0,-1 0 1 0 0,1 1-1 0 0,-1-1 0 0 0,1 1 0 0 0,-1-1 1 0 0,-1 1-1 0 0,1 0 0 0 0,-6-5 0 0 0,-1 1-33 0 0,0 0-1 0 0,-1 1 1 0 0,1 0-1 0 0,-1 1 1 0 0,-1 0 0 0 0,1 1-1 0 0,-1 1 1 0 0,0-1-1 0 0,0 2 1 0 0,-1 0-1 0 0,1 0 1 0 0,-1 1-1 0 0,1 1 1 0 0,-1 0-1 0 0,0 0 1 0 0,1 1 0 0 0,-1 1-1 0 0,1 0 1 0 0,-1 1-1 0 0,0 1 1 0 0,1 0-1 0 0,0 0 1 0 0,0 1-1 0 0,-19 9 1 0 0,13-3-1 0 0,1 2 1 0 0,1-1-1 0 0,0 2 0 0 0,-28 28 1 0 0,-49 67 212 0 0,59-66-206 0 0,-321 421 416 0 0,321-410-378 0 0,3 2 0 0 0,2 0 0 0 0,2 2 0 0 0,3 1 0 0 0,-24 88 0 0 0,-24 123 61 0 0,70-258-161 0 0,2-9 7 0 0,-1 1-1 0 0,1-1 0 0 0,0 1 0 0 0,-1-1 1 0 0,0 1-1 0 0,1-1 0 0 0,-1 0 0 0 0,0 1 1 0 0,0-1-1 0 0,0 0 0 0 0,-3 4 0 0 0,4-6 7 0 0,-1 0-1 0 0,1 0 0 0 0,0 0 0 0 0,-1 0 0 0 0,1 1 0 0 0,0-1 1 0 0,0 0-1 0 0,-1 0 0 0 0,1 0 0 0 0,0 0 0 0 0,-1 0 0 0 0,1 0 1 0 0,0 0-1 0 0,-1 0 0 0 0,1 0 0 0 0,0 0 0 0 0,0 0 0 0 0,-1 0 0 0 0,1-1 1 0 0,0 1-1 0 0,-1 0 0 0 0,1 0 0 0 0,0 0 0 0 0,0 0 0 0 0,-1 0 1 0 0,1 0-1 0 0,0-1 0 0 0,0 1 0 0 0,-1 0 0 0 0,1 0 0 0 0,0-1 0 0 0,0 1 1 0 0,0 0-1 0 0,-1 0 0 0 0,1 0 0 0 0,0-1 0 0 0,0 1 0 0 0,0-1 0 0 0,-6-10-9 0 0,0-4-78 0 0,1-1-1 0 0,1 1 0 0 0,0-1 1 0 0,-2-22-1 0 0,-1-66-392 0 0,-1-16 59 0 0,5 105 392 0 0,0 1-1 0 0,0-1 0 0 0,-1 1 0 0 0,-11-23 0 0 0,13 31 19 0 0,-1 1 0 0 0,0 0 1 0 0,0 0-1 0 0,0 1 0 0 0,0-1 0 0 0,-1 1 0 0 0,0 0 1 0 0,0 0-1 0 0,0 0 0 0 0,0 0 0 0 0,-1 1 1 0 0,1-1-1 0 0,-1 1 0 0 0,0 0 0 0 0,-7-2 0 0 0,12 5 1 0 0,0 0 0 0 0,0 0 0 0 0,-1 0 0 0 0,1 0-1 0 0,0 0 1 0 0,0 0 0 0 0,0 0 0 0 0,-1 0 0 0 0,1 0 0 0 0,0 0-1 0 0,0 0 1 0 0,0 0 0 0 0,-1 0 0 0 0,1 0 0 0 0,0 0-1 0 0,0 0 1 0 0,0 0 0 0 0,-1 0 0 0 0,1 1 0 0 0,0-1 0 0 0,0 0-1 0 0,0 0 1 0 0,0 0 0 0 0,0 0 0 0 0,-1 0 0 0 0,1 1-1 0 0,0-1 1 0 0,0 0 0 0 0,0 0 0 0 0,0 0 0 0 0,0 1 0 0 0,0-1-1 0 0,0 0 1 0 0,0 0 0 0 0,0 0 0 0 0,0 1 0 0 0,-3 8 10 0 0,3-8-9 0 0,-6 40 226 0 0,2 0 0 0 0,2 0 0 0 0,3 44 1 0 0,0-25-51 0 0,-1-51-137 0 0,-1 15 60 0 0,1 0-1 0 0,2 0 1 0 0,7 39 0 0 0,-7-55-79 0 0,0-1 1 0 0,1 0-1 0 0,0 1 1 0 0,0-1-1 0 0,0-1 1 0 0,1 1-1 0 0,0 0 1 0 0,0-1-1 0 0,1 0 1 0 0,0 0-1 0 0,0 0 1 0 0,0 0-1 0 0,1-1 1 0 0,-1 0-1 0 0,12 7 1 0 0,-6-5 3 0 0,1-1 0 0 0,0-1-1 0 0,0 0 1 0 0,0 0 0 0 0,0-1 0 0 0,1-1 0 0 0,0 0 0 0 0,0-1-1 0 0,-1 0 1 0 0,1-1 0 0 0,0-1 0 0 0,0 0 0 0 0,15-2 0 0 0,20-4 62 0 0,-1-2 0 0 0,55-16 1 0 0,-83 19-39 0 0,60-18 27 0 0,-67 19-53 0 0,-1-1-1 0 0,1 0 1 0 0,-1-1 0 0 0,16-11 0 0 0,-25 16-13 0 0,0 0 0 0 0,0-1 1 0 0,0 1-1 0 0,0-1 1 0 0,0 0-1 0 0,-1 0 0 0 0,1 1 1 0 0,-1-1-1 0 0,1 0 1 0 0,-1-1-1 0 0,0 1 0 0 0,1 0 1 0 0,-1 0-1 0 0,1-3 1 0 0,-2 4-12 0 0,0 2-262 0 0,1-1 245 0 0,-1 0 0 0 0,1 1-1 0 0,-1-1 1 0 0,1 0 0 0 0,-1 1 0 0 0,0-1 0 0 0,1 1 0 0 0,-1-1-1 0 0,0 1 1 0 0,1-1 0 0 0,-1 1 0 0 0,0-1 0 0 0,0 1-1 0 0,1-1 1 0 0,-1 1 0 0 0,0-1 0 0 0,0 1 0 0 0,0 0-1 0 0,0-1 1 0 0,0 1 0 0 0,0-1 0 0 0,0 1 0 0 0,0 0-1 0 0,0-1 1 0 0,0 1 0 0 0,0-1 0 0 0,0 1 0 0 0,0-1-1 0 0,0 1 1 0 0,0 0 0 0 0,-1-1 0 0 0,1 1 0 0 0,0-1 0 0 0,0 1-1 0 0,-1-1 1 0 0,1 1 0 0 0,0-1 0 0 0,-1 1 0 0 0,1-1-1 0 0,0 0 1 0 0,-1 1 0 0 0,1-1 0 0 0,-1 1 0 0 0,1-1-1 0 0,-1 0 1 0 0,1 1 0 0 0,-2-1 0 0 0,2 1 24 0 0,0 0 0 0 0,0 0 2 0 0,-3-1-7 0 0,-1 1 1 0 0,0 0-1 0 0,1 0 1 0 0,0 0-1 0 0,-1 0 1 0 0,1 1 0 0 0,0 0-1 0 0,-1-1 1 0 0,-4 5-1 0 0,7-5-10 0 0,-1 0 0 0 0,1 0-1 0 0,-1 0 1 0 0,1-1 0 0 0,-1 1 0 0 0,1-1 0 0 0,-1 1-1 0 0,1-1 1 0 0,-1 1 0 0 0,0-1 0 0 0,1 0-1 0 0,-4 1 1 0 0,0 2-17 0 0,-5 1-8 0 0,8-4 39 0 0,0 0-1 0 0,1 1 1 0 0,-1-1 0 0 0,0 1 0 0 0,0-1-1 0 0,1 1 1 0 0,-1 0 0 0 0,-2 1-1 0 0,3-1 1 0 0,-1 0-1 0 0,0-1 1 0 0,1 1 0 0 0,-1 0-1 0 0,0-1 1 0 0,0 1-1 0 0,0-1 1 0 0,-2 1-1 0 0,2-1-13 0 0,0 1 0 0 0,0 0 0 0 0,1-1 0 0 0,-1 1 0 0 0,0 0 0 0 0,0 0 0 0 0,1 0-1 0 0,-1 0 1 0 0,1 0 0 0 0,-2 2 0 0 0,-6 3 38 0 0,9-6-23 0 0,-1 0-3 0 0,1 0 0 0 0,0 0 0 0 0,-1 0 1 0 0,1 0-1 0 0,0 1 0 0 0,-1-1 0 0 0,1 0 1 0 0,0 0-1 0 0,-1 0 0 0 0,1 0 0 0 0,0 0 1 0 0,0 1-1 0 0,-1-1 0 0 0,1 0 1 0 0,0 0-1 0 0,0 1 0 0 0,-1-1 0 0 0,1 0 1 0 0,0 0-1 0 0,0 1 0 0 0,0-1 0 0 0,-1 0 1 0 0,1 0-1 0 0,0 1 0 0 0,0-1 0 0 0,0 0 1 0 0,0 1-1 0 0,0-1 0 0 0,0 1 156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09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21 796 0 0,'0'0'11592'0'0,"-9"0"-9965"0"0,4-4-97 0 0,-1 2-2233 0 0,1-1 0 0 0,-1 0 0 0 0,1 1 0 0 0,-11-3 0 0 0,-10 3-3692 0 0,16 2 841 0 0,16 3 542 0 0,71 15 1943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8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400 212 8113 0 0,'0'0'1357'0'0,"-15"-4"-419"0"0,-1-2-601 0 0,5 2 30 0 0,-1 0 0 0 0,0 1 0 0 0,0 0 1 0 0,0 1-1 0 0,-17-1 0 0 0,11 2 410 0 0,0 1-1 0 0,1 0 1 0 0,-28 4 0 0 0,36-2-549 0 0,0 0 0 0 0,0 1 0 0 0,1-1 1 0 0,-1 2-1 0 0,1-1 0 0 0,-1 1 0 0 0,1 1 0 0 0,-13 9 0 0 0,13-8-94 0 0,0 1 0 0 0,1 0-1 0 0,-1 1 1 0 0,2-1 0 0 0,-1 1-1 0 0,1 1 1 0 0,0-1-1 0 0,1 1 1 0 0,0 0 0 0 0,0 0-1 0 0,1 1 1 0 0,0-1 0 0 0,1 1-1 0 0,-4 16 1 0 0,6-20-123 0 0,0 1 0 0 0,0-1 0 0 0,1 0 0 0 0,-1 1 0 0 0,1-1 0 0 0,1 0 0 0 0,-1 1 0 0 0,1-1 0 0 0,0 0 0 0 0,1 0 0 0 0,0 1 0 0 0,-1-1 0 0 0,2 0 0 0 0,-1-1-1 0 0,1 1 1 0 0,0 0 0 0 0,0-1 0 0 0,1 1 0 0 0,-1-1 0 0 0,1 0 0 0 0,0 0 0 0 0,1-1 0 0 0,-1 1 0 0 0,10 6 0 0 0,-9-7-6 0 0,0-1 0 0 0,0 0 0 0 0,1 0 0 0 0,-1 0 0 0 0,1-1 0 0 0,-1 0 0 0 0,1 0 0 0 0,0 0 0 0 0,9 1 0 0 0,-13-3 7 0 0,1 0 1 0 0,-1 0-1 0 0,0 0 1 0 0,1 0-1 0 0,-1 0 1 0 0,1 0-1 0 0,-1 0 1 0 0,1-1-1 0 0,-1 1 1 0 0,0-1-1 0 0,1 0 1 0 0,-1 0-1 0 0,0 0 1 0 0,1 0-1 0 0,-1 0 1 0 0,0 0-1 0 0,0-1 1 0 0,0 1-1 0 0,0-1 1 0 0,0 1-1 0 0,0-1 1 0 0,-1 0 0 0 0,1 0-1 0 0,-1 0 1 0 0,1 0-1 0 0,1-2 1 0 0,5-13 0 0 0,-1-1 1 0 0,-1 0-1 0 0,0 0 1 0 0,-1 0 0 0 0,3-24-1 0 0,0 4-15 0 0,3-8-11 0 0,20-55 0 0 0,-22 78 94 0 0,1 0 1 0 0,1 1-1 0 0,1 0 0 0 0,17-23 0 0 0,-25 39 71 0 0,1 0-1 0 0,0 1 1 0 0,0-1 0 0 0,0 1-1 0 0,1 0 1 0 0,0 0 0 0 0,0 0-1 0 0,0 1 1 0 0,13-6 0 0 0,-16 8-107 0 0,1 1 1 0 0,-1 0 0 0 0,1 0 0 0 0,-1 0 0 0 0,1 0 0 0 0,-1 0 0 0 0,1 1 0 0 0,0 0 0 0 0,-1 0 0 0 0,1 0-1 0 0,0 0 1 0 0,-1 1 0 0 0,1-1 0 0 0,0 1 0 0 0,-1 0 0 0 0,1 0 0 0 0,-1 0 0 0 0,1 0 0 0 0,-1 1-1 0 0,0-1 1 0 0,0 1 0 0 0,4 2 0 0 0,3 4 19 0 0,-1-1-1 0 0,0 2 1 0 0,0-1-1 0 0,-1 1 1 0 0,0 0 0 0 0,-1 1-1 0 0,0-1 1 0 0,0 2-1 0 0,6 13 1 0 0,1 5 121 0 0,-2 1 0 0 0,12 40 0 0 0,52 241 28 0 0,-72-290-213 0 0,3 9-264 0 0,-1 0 0 0 0,-2 0 0 0 0,-1 1 0 0 0,-1 44 0 0 0,-2-71 69 0 0,0 0 1 0 0,-1 1-1 0 0,0-1 0 0 0,0 1 0 0 0,0-1 1 0 0,-1 0-1 0 0,1 0 0 0 0,-1 0 0 0 0,0 0 1 0 0,0 0-1 0 0,-1 0 0 0 0,1 0 0 0 0,-1-1 1 0 0,1 1-1 0 0,-1-1 0 0 0,0 0 0 0 0,-5 4 1 0 0,4-4-573 0 0,1-1 1 0 0,0 0 0 0 0,-1 0 0 0 0,0-1 0 0 0,1 1-1 0 0,-1-1 1 0 0,0 1 0 0 0,0-1 0 0 0,0-1-1 0 0,0 1 1 0 0,0 0 0 0 0,0-1 0 0 0,-4 0 0 0 0,-24-3-7117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8867 820 8005 0 0,'0'0'2132'0'0,"-6"-14"-1475"0"0,-21-45 27 0 0,5-2 879 0 0,19 52-1286 0 0,1 1 1 0 0,-1 0-1 0 0,-1 0 1 0 0,1 0-1 0 0,-1 0 1 0 0,-1 1-1 0 0,-5-9 1 0 0,-4 0 102 0 0,0 0 0 0 0,-1 1 0 0 0,-28-21-1 0 0,-56-34 527 0 0,51 38-511 0 0,-31-19 366 0 0,-143-70 1 0 0,164 96-606 0 0,-1 3 1 0 0,-1 2-1 0 0,-1 3 1 0 0,-98-15-1 0 0,-257-7 274 0 0,234 26-252 0 0,-825-21 1012 0 0,512 3-620 0 0,471 29-548 0 0,-64-5 125 0 0,1 4-1 0 0,-150 15 1 0 0,18 15-54 0 0,-245 21 130 0 0,-108-12-337 0 0,282-15 145 0 0,74-13 50 0 0,91-5-122 0 0,-151 23 1 0 0,117 5-7 0 0,-178 60 0 0 0,-147 77 61 0 0,414-143 13 0 0,-588 251-189 0 0,456-183 126 0 0,-63 33 96 0 0,209-96-95 0 0,2 3-1 0 0,-81 64 0 0 0,48-21 2 0 0,2 4-1 0 0,5 3 1 0 0,3 4-1 0 0,-65 97 1 0 0,112-140 17 0 0,3 2 0 0 0,1 1-1 0 0,-37 96 1 0 0,33-54 4 0 0,-27 126-1 0 0,47-156 14 0 0,3 0-1 0 0,-1 113 0 0 0,9-148-4 0 0,1 0 0 0 0,1 0 1 0 0,12 45-1 0 0,31 70 57 0 0,-28-86-5 0 0,111 282 44 0 0,-90-252-36 0 0,94 150-1 0 0,-53-116-21 0 0,124 140-1 0 0,-160-209-11 0 0,2-1-1 0 0,1-3 1 0 0,62 44-1 0 0,-33-37-38 0 0,3-4 0 0 0,1-3 0 0 0,123 46 0 0 0,-72-42 3 0 0,214 48 1 0 0,194-14 40 0 0,5-46-52 0 0,-374-27 38 0 0,466 0 83 0 0,-193-45-67 0 0,-1-24 108 0 0,-284 37-90 0 0,267-44-111 0 0,-57 7 140 0 0,40-2 137 0 0,431-60-142 0 0,-669 101 39 0 0,643-99 44 0 0,137-89 214 0 0,-566 95-320 0 0,-301 83 9 0 0,-2-4 0 0 0,117-68 0 0 0,311-224 110 0 0,-442 281-126 0 0,103-93-1 0 0,-126 97-12 0 0,-2-2 0 0 0,69-96 0 0 0,-74 85-17 0 0,-2-3 0 0 0,-3-1 0 0 0,-3-1 0 0 0,-2-1-1 0 0,-3-1 1 0 0,26-109 0 0 0,-44 142 12 0 0,-1-1 0 0 0,-1 1 0 0 0,-1-53 1 0 0,-4 60-24 0 0,-1 0 1 0 0,-1 1 0 0 0,0 0-1 0 0,-2-1 1 0 0,-14-38 0 0 0,-5 5-13 0 0,-2 2 1 0 0,-35-55 0 0 0,-74-93-48 0 0,131 194 58 0 0,-55-72 20 0 0,-3 2 0 0 0,-4 3 0 0 0,-2 3 0 0 0,-4 3-1 0 0,-139-102 1 0 0,-373-255-234 0 0,472 347 232 0 0,-4 4 0 0 0,-3 6 0 0 0,-179-75 0 0 0,227 114 27 0 0,-368-133-38 0 0,395 151-8 0 0,0 2 1 0 0,-1 2-1 0 0,-1 1 0 0 0,1 3 0 0 0,0 2 0 0 0,-1 2 0 0 0,1 2 0 0 0,-1 1 0 0 0,-56 15 1 0 0,-220 68-33 0 0,7 23-67 0 0,223-77 71 0 0,89-32 31 0 0,-566 216-140 0 0,343-106 37 0 0,6 15-1034 0 0,196-112 835 0 0,-117 53-2604 0 0,101-51-704 0 0,0 3 0 0 0,-44 27 1 0 0,59-29-780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6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677 831 1684 0 0,'0'0'4377'0'0,"-13"1"-3603"0"0,-94 1-534 0 0,-173 5 4441 0 0,192-4-3537 0 0,45 0 281 0 0,-58-5 1 0 0,99 2-1362 0 0,0 0 0 0 0,0 0 0 0 0,0 0 0 0 0,0-1 0 0 0,1 1 0 0 0,-1-1 0 0 0,0 1 0 0 0,0-1 0 0 0,0 0 0 0 0,1 0 0 0 0,-1 0 0 0 0,0 1 0 0 0,1-2 0 0 0,-1 1 0 0 0,1 0 0 0 0,-1 0 0 0 0,1 0 0 0 0,-1-1 0 0 0,1 1 0 0 0,0-1 0 0 0,0 1 0 0 0,0-1 0 0 0,0 1 0 0 0,0-1 0 0 0,0 0 0 0 0,0 0 1 0 0,0 1-1 0 0,1-1 0 0 0,-1 0 0 0 0,1 0 0 0 0,-1 0 0 0 0,1 0 0 0 0,0 0 0 0 0,0 1 0 0 0,-1-1 0 0 0,1 0 0 0 0,1 0 0 0 0,-1-4 0 0 0,2-3 23 0 0,0-1 0 0 0,0 0-1 0 0,0 0 1 0 0,2 1 0 0 0,-1 0 0 0 0,6-11 0 0 0,4-4 41 0 0,1 0 0 0 0,1 1 0 0 0,1 0 0 0 0,1 1 0 0 0,1 1 0 0 0,25-23 0 0 0,13-6 378 0 0,66-46 0 0 0,-39 38-285 0 0,2 4 1 0 0,153-72 0 0 0,-215 115-210 0 0,0 2 0 0 0,0 1 0 0 0,1 0 1 0 0,0 2-1 0 0,0 1 0 0 0,1 0 0 0 0,0 2 1 0 0,-1 1-1 0 0,1 1 0 0 0,0 1 0 0 0,0 2 1 0 0,0 0-1 0 0,-1 1 0 0 0,1 2 0 0 0,37 11 1 0 0,105 45-39 0 0,-125-43 16 0 0,74 44-1 0 0,-100-51-34 0 0,-1 0 1 0 0,0 1-1 0 0,-1 0 0 0 0,-1 1 1 0 0,14 16-1 0 0,-92-81-509 0 0,48 40 455 0 0,7 4 70 0 0,-182-133-206 0 0,143 108 551 0 0,-107-52 1 0 0,142 79-122 0 0,-8-5 273 0 0,28 11-496 0 0,6 5 85 0 0,0 1 0 0 0,-1 0 1 0 0,0 0-1 0 0,14 11 1 0 0,3 2 47 0 0,109 77 137 0 0,-112-75-213 0 0,-1 0 1 0 0,-1 2-1 0 0,23 29 1 0 0,-38-41-14 0 0,0 0 0 0 0,-1 0 0 0 0,0 1 0 0 0,-1-1 0 0 0,0 2 1 0 0,-1-1-1 0 0,0 0 0 0 0,-1 1 0 0 0,5 26 0 0 0,-8-29-19 0 0,0 0 0 0 0,0 1 0 0 0,-1-1-1 0 0,-1 0 1 0 0,0 0 0 0 0,0 1 0 0 0,-1-1 0 0 0,0 0-1 0 0,-1 0 1 0 0,0-1 0 0 0,-1 1 0 0 0,1 0 0 0 0,-9 13-1 0 0,-2-2-378 0 0,0 0 1 0 0,-1-1-1 0 0,-1-1 0 0 0,-34 31 0 0 0,-15 6-2452 0 0,-2-5-3445 0 0,57-43 4912 0 0,-10 6-3479 0 0,-8 2-428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7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12405 0 0,'0'0'7338'0'0,"17"10"-6936"0"0,55 37-101 0 0,-58-37-158 0 0,0 1-1 0 0,-1 1 1 0 0,0 0-1 0 0,-1 1 1 0 0,11 14 0 0 0,2 3 141 0 0,69 71 27 0 0,3-4 0 0 0,5-5-1 0 0,113 78 1 0 0,-130-111-568 0 0,2-4-1 0 0,3-3 1 0 0,2-5-1 0 0,159 58 1 0 0,-196-88-854 0 0,0-2 0 0 0,2-3 1 0 0,81 8-1 0 0,-111-18-2234 0 0,-28-14 2506 0 0,-2-1 1123 0 0,-1 0-1 0 0,0 1 1 0 0,-1 0-1 0 0,0 0 1 0 0,-1 0-1 0 0,0 1 1 0 0,-1 0-1 0 0,0 0 1 0 0,-1 0-1 0 0,0 1 1 0 0,-1 0-1 0 0,-15-13 1 0 0,15 17 1523 0 0,14 12-860 0 0,13 14-353 0 0,10 8-426 0 0,2-2 1 0 0,0 0-1 0 0,1-2 0 0 0,2-2 1 0 0,1-1-1 0 0,68 32 0 0 0,-85-46-194 0 0,-7-3-1 0 0,0 0 0 0 0,-1 1 0 0 0,17 11 0 0 0,-25-16 27 0 0,-1 0 0 0 0,0 1 0 0 0,1-1-1 0 0,-1 0 1 0 0,0 0 0 0 0,0 1 0 0 0,1-1-1 0 0,-1 0 1 0 0,0 1 0 0 0,0-1 0 0 0,1 0-1 0 0,-1 1 1 0 0,0-1 0 0 0,0 0 0 0 0,0 1-1 0 0,0-1 1 0 0,0 1 0 0 0,0-1 0 0 0,0 0-1 0 0,1 1 1 0 0,-1-1 0 0 0,0 0 0 0 0,0 1-1 0 0,0-1 1 0 0,0 1 0 0 0,-1-1 0 0 0,1 0-1 0 0,0 1 1 0 0,0-1 0 0 0,0 0 0 0 0,0 1-1 0 0,0-1 1 0 0,0 1 0 0 0,-1-1 0 0 0,1 0-1 0 0,0 1 1 0 0,0-1 0 0 0,0 0 0 0 0,-1 0-1 0 0,1 1 1 0 0,0-1 0 0 0,-1 0 0 0 0,1 1-1 0 0,0-1 1 0 0,-17 11-13 0 0,15-10 6 0 0,-19 10-164 0 0,-1-1 1 0 0,-37 11-1 0 0,-50 8-1450 0 0,52-14-1427 0 0,54-15 1975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368 145 6057 0 0,'0'0'4687'0'0,"0"-14"-4064"0"0,-3-42 53 0 0,3 53-526 0 0,0 0-1 0 0,-1 0 1 0 0,1 0 0 0 0,-1 0-1 0 0,0 0 1 0 0,0 0 0 0 0,0 0-1 0 0,0 0 1 0 0,-1 0 0 0 0,1 1-1 0 0,-1-1 1 0 0,0 0 0 0 0,1 1-1 0 0,-1 0 1 0 0,0-1 0 0 0,-1 1-1 0 0,1 0 1 0 0,0 0 0 0 0,-1 0-1 0 0,1 0 1 0 0,-1 0 0 0 0,1 1-1 0 0,-1-1 1 0 0,0 1 0 0 0,0-1-1 0 0,0 1 1 0 0,-6-1-1 0 0,3 0 16 0 0,0 0 0 0 0,-1 1 0 0 0,1 0-1 0 0,-1 0 1 0 0,1 0 0 0 0,-1 1 0 0 0,0 0-1 0 0,1 0 1 0 0,-1 1 0 0 0,1 0-1 0 0,-8 2 1 0 0,2 0 5 0 0,0 1-1 0 0,-1 0 1 0 0,1 1-1 0 0,-19 11 1 0 0,17-8-72 0 0,0 1 0 0 0,1 0 1 0 0,0 1-1 0 0,1 1 0 0 0,0 0 0 0 0,-16 19 1 0 0,24-26-99 0 0,0 1 1 0 0,0 0-1 0 0,1 0 1 0 0,0 1-1 0 0,0-1 1 0 0,0 1-1 0 0,0-1 1 0 0,1 1-1 0 0,0 0 1 0 0,1 0-1 0 0,-1 0 0 0 0,1 0 1 0 0,0 0-1 0 0,0 0 1 0 0,1 0-1 0 0,0 1 1 0 0,0-1-1 0 0,1 0 1 0 0,-1 0-1 0 0,3 8 1 0 0,-1-9-8 0 0,0 1 1 0 0,1-1-1 0 0,-1 0 0 0 0,1 0 1 0 0,0-1-1 0 0,1 1 1 0 0,-1-1-1 0 0,1 1 0 0 0,0-1 1 0 0,0 0-1 0 0,0-1 1 0 0,0 1-1 0 0,1-1 0 0 0,6 4 1 0 0,3 2-2 0 0,1-1 0 0 0,0-1 1 0 0,26 8-1 0 0,44 9-8 0 0,-50-16 20 0 0,39 15-1 0 0,-72-22 3 0 0,1 0 1 0 0,-1 0-1 0 0,0 0 0 0 0,0 0 0 0 0,0 0 1 0 0,-1 1-1 0 0,5 2 0 0 0,-6-4 9 0 0,0 1-1 0 0,1-1 1 0 0,-1 1-1 0 0,0-1 1 0 0,1 1-1 0 0,-1 0 1 0 0,0-1-1 0 0,1 1 1 0 0,-1 0-1 0 0,0-1 1 0 0,0 1-1 0 0,0 0 1 0 0,0-1-1 0 0,0 1 1 0 0,0 0-1 0 0,0-1 1 0 0,0 1-1 0 0,0 0 1 0 0,0-1 0 0 0,0 1-1 0 0,0 0 1 0 0,0-1-1 0 0,-1 1 1 0 0,1 0-1 0 0,0-1 1 0 0,0 1-1 0 0,-1 0 1 0 0,1-1-1 0 0,-1 1 1 0 0,1-1-1 0 0,-1 1 1 0 0,-2 4 32 0 0,-1 0 1 0 0,0-1-1 0 0,0 1 1 0 0,-1-1 0 0 0,1 0-1 0 0,-10 6 1 0 0,-34 19-36 0 0,41-26-4 0 0,-5 4-26 0 0,-54 28-228 0 0,55-30-181 0 0,1-1-1 0 0,-1 0 1 0 0,0 0-1 0 0,-16 2 1 0 0,26-6 374 0 0,1 0 0 0 0,0 0 1 0 0,-1 0-1 0 0,1 0 0 0 0,0 0 1 0 0,-1 0-1 0 0,1 0 0 0 0,0 0 1 0 0,0 0-1 0 0,-1-1 0 0 0,1 1 1 0 0,0 0-1 0 0,-1 0 0 0 0,1 0 1 0 0,0 0-1 0 0,-1 0 0 0 0,1-1 1 0 0,0 1-1 0 0,0 0 0 0 0,-1 0 1 0 0,1 0-1 0 0,0-1 0 0 0,0 1 1 0 0,0 0-1 0 0,-1 0 0 0 0,1-1 1 0 0,0 1-1 0 0,0 0 0 0 0,0-1 1 0 0,0 1-1 0 0,0 0 0 0 0,-1 0 1 0 0,1-1-1 0 0,0 1 0 0 0,0 0 1 0 0,0-1-1 0 0,0 1 1 0 0,0 0-1 0 0,0-1 0 0 0,0 1 1 0 0,1-16-2003 0 0,-1 15 1944 0 0,2-6-1329 0 0,0 0 0 0 0,0 0 0 0 0,0 0 0 0 0,5-10 0 0 0,11-18-3987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8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7021 0 0,'0'0'10005'0'0,"-1"15"-9408"0"0,-1 6-401 0 0,1-6-2 0 0,0 0-1 0 0,0 0 1 0 0,3 26 0 0 0,-2-39-186 0 0,1 0 0 0 0,-1-1 0 0 0,1 1 0 0 0,-1 0-1 0 0,1-1 1 0 0,-1 1 0 0 0,1-1 0 0 0,0 1 0 0 0,0 0 0 0 0,0-1 0 0 0,0 0 0 0 0,0 1 0 0 0,0-1 0 0 0,0 0 0 0 0,0 1 0 0 0,1-1 0 0 0,-1 0 0 0 0,0 0 0 0 0,1 0 0 0 0,-1 0 0 0 0,1 0 0 0 0,-1 0 0 0 0,1-1 0 0 0,0 1-1 0 0,-1 0 1 0 0,1-1 0 0 0,0 1 0 0 0,-1-1 0 0 0,4 1 0 0 0,0-1 10 0 0,-1 1 0 0 0,0-1 0 0 0,1 0 0 0 0,-1-1 0 0 0,0 1 0 0 0,1 0 0 0 0,-1-1-1 0 0,0 0 1 0 0,1 0 0 0 0,-1-1 0 0 0,5-1 0 0 0,6-6 11 0 0,0 0 0 0 0,-1-1-1 0 0,0 0 1 0 0,0-2 0 0 0,12-12-1 0 0,-12 10 188 0 0,1 1-1 0 0,1 0 0 0 0,25-15 1 0 0,-40 27-180 0 0,1 0 1 0 0,-1 0 0 0 0,1 0 0 0 0,-1 0 0 0 0,1 1-1 0 0,0-1 1 0 0,-1 1 0 0 0,1-1 0 0 0,0 1 0 0 0,-1-1-1 0 0,1 1 1 0 0,0 0 0 0 0,0 0 0 0 0,-1 0 0 0 0,1 0 0 0 0,0 0-1 0 0,0 0 1 0 0,-1 1 0 0 0,1-1 0 0 0,0 0 0 0 0,0 1-1 0 0,-1-1 1 0 0,1 1 0 0 0,0 0 0 0 0,-1 0 0 0 0,1 0 0 0 0,-1-1-1 0 0,1 1 1 0 0,-1 1 0 0 0,0-1 0 0 0,2 1 0 0 0,2 4-50 0 0,0 0 1 0 0,-1 1-1 0 0,0-1 1 0 0,0 1-1 0 0,6 14 1 0 0,8 14-1043 0 0,-17-33 816 0 0,15 18-1418 0 0,-15-20 1277 0 0,-1 1 0 0 0,1 0-1 0 0,0-1 1 0 0,0 1 0 0 0,0 0 0 0 0,0-1 0 0 0,0 1 0 0 0,0-1-1 0 0,0 0 1 0 0,0 1 0 0 0,0-1 0 0 0,0 0 0 0 0,0 1 0 0 0,0-1 0 0 0,0 0-1 0 0,0 0 1 0 0,0 0 0 0 0,0 0 0 0 0,0 0 0 0 0,2 0 0 0 0,5-16-9854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8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2812 0 0,'0'0'14690'0'0,"32"76"-13958"0"0,-22-56-228 0 0,1-4-24 0 0,1-1-172 0 0,2-1-28 0 0,-2-2 12 0 0,0-2-32 0 0,-3-3-200 0 0,0-5-60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8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2932 0 0,'0'0'13489'0'0,"-4"13"-12706"0"0,-27 104 988 0 0,27-100-1578 0 0,0 0-1 0 0,0 21 1 0 0,3-32-226 0 0,1 1 0 0 0,0-1-1 0 0,0 1 1 0 0,1-1-1 0 0,-1 1 1 0 0,2-1 0 0 0,-1 0-1 0 0,1 1 1 0 0,2 6 0 0 0,-2-11-106 0 0,-1 0 0 0 0,0 0 1 0 0,1 1-1 0 0,-1-1 1 0 0,1-1-1 0 0,0 1 0 0 0,-1 0 1 0 0,1 0-1 0 0,0-1 0 0 0,0 1 1 0 0,0-1-1 0 0,0 1 1 0 0,0-1-1 0 0,1 0 0 0 0,-1 0 1 0 0,0 0-1 0 0,1 0 0 0 0,-1 0 1 0 0,1-1-1 0 0,-1 1 1 0 0,0-1-1 0 0,1 1 0 0 0,-1-1 1 0 0,1 0-1 0 0,-1 0 0 0 0,1 0 1 0 0,-1-1-1 0 0,1 1 0 0 0,-1 0 1 0 0,1-1-1 0 0,-1 0 1 0 0,1 1-1 0 0,-1-1 0 0 0,0 0 1 0 0,1 0-1 0 0,-1 0 0 0 0,0-1 1 0 0,0 1-1 0 0,0 0 1 0 0,3-3-1 0 0,2-3-1276 0 0,0 1 1 0 0,0-1-1 0 0,-1-1 0 0 0,0 1 1 0 0,0-1-1 0 0,6-12 1 0 0,-4 6-1520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1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24 3008 0 0,'0'0'12236'0'0,"1"-4"-11701"0"0,1-12-89 0 0,-2 12 268 0 0,-9 9-41 0 0,1 1-552 0 0,6-5-121 0 0,1 0 1 0 0,-1 0 0 0 0,1 0 0 0 0,-1 0 0 0 0,1 1 0 0 0,0-1 0 0 0,-1 0-1 0 0,1 1 1 0 0,0-1 0 0 0,0 1 0 0 0,0-1 0 0 0,0 1 0 0 0,0-1 0 0 0,0 1-1 0 0,0 3 1 0 0,1-5-20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6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52 301 1612 0 0,'0'0'8164'0'0,"-6"-14"-6938"0"0,-4-7-663 0 0,-25-54 3718 0 0,36 107-3495 0 0,74 248 1431 0 0,-59-229-2110 0 0,23 62 69 0 0,-18-54-69 0 0,-15-49 32 0 0,-5-16 428 0 0,-2-21 195 0 0,1 25-794 0 0,-54-401 106 0 0,24 208-40 0 0,29 186-14 0 0,-3-18 271 0 0,0-33 0 0 0,4 59-289 0 0,0 1 0 0 0,0 0 0 0 0,0 0 1 0 0,0-1-1 0 0,0 1 0 0 0,0 0 0 0 0,0 0 0 0 0,0-1 0 0 0,0 1 0 0 0,0 0 0 0 0,1 0 0 0 0,-1-1 0 0 0,0 1 0 0 0,0 0 0 0 0,0 0 0 0 0,0-1 0 0 0,0 1 0 0 0,1 0 1 0 0,-1 0-1 0 0,0 0 0 0 0,0 0 0 0 0,0-1 0 0 0,1 1 0 0 0,-1 0 0 0 0,0 0 0 0 0,0 0 0 0 0,1 0 0 0 0,-1 0 0 0 0,0 0 0 0 0,0-1 0 0 0,1 1 0 0 0,-1 0 0 0 0,0 0 0 0 0,1 0 1 0 0,-1 0-1 0 0,0 0 0 0 0,0 0 0 0 0,1 0 0 0 0,-1 0 0 0 0,0 0 0 0 0,0 0 0 0 0,1 0 0 0 0,-1 1 0 0 0,0-1 0 0 0,0 0 0 0 0,1 0 0 0 0,-1 0 0 0 0,0 0 0 0 0,0 0 1 0 0,1 1-1 0 0,14 7-72 0 0,1 4 126 0 0,-1 1-1 0 0,0 1 1 0 0,25 30 0 0 0,31 53-8 0 0,-38-49-34 0 0,39 78-1 0 0,-63-108-473 0 0,-1 0-1 0 0,-1 1 0 0 0,-1 0 1 0 0,0 0-1 0 0,-2 0 0 0 0,0 1 1 0 0,-1-1-1 0 0,0 25 1 0 0,-3-39-14 0 0,0-1 1 0 0,0 1 0 0 0,-1-1-1 0 0,0 0 1 0 0,-1 8 0 0 0,1-11 117 0 0,1 0 1 0 0,-1 1-1 0 0,0-1 1 0 0,1 0 0 0 0,-1 0-1 0 0,0 1 1 0 0,0-1-1 0 0,1 0 1 0 0,-1 0 0 0 0,0 0-1 0 0,0 0 1 0 0,0 0-1 0 0,-1 0 1 0 0,1 0 0 0 0,0 0-1 0 0,0-1 1 0 0,0 1-1 0 0,-1 0 1 0 0,1-1 0 0 0,0 1-1 0 0,-1-1 1 0 0,-2 2-1 0 0,-17-1-4863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6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3088 0 0,'0'0'13632'0'0,"6"-5"-13164"0"0,-2 1-383 0 0,-2 1-52 0 0,0 1-1 0 0,0 0 1 0 0,0 0-1 0 0,0 0 1 0 0,0 1-1 0 0,1-1 1 0 0,-1 0 0 0 0,1 1-1 0 0,-1 0 1 0 0,1-1-1 0 0,0 1 1 0 0,-1 0 0 0 0,1 1-1 0 0,0-1 1 0 0,0 0-1 0 0,4 0 1 0 0,4 0-14 0 0,0-1 0 0 0,0 0 0 0 0,-1 0 0 0 0,1-2 1 0 0,-1 1-1 0 0,1-1 0 0 0,-1-1 0 0 0,0 1 0 0 0,-1-2 0 0 0,1 1 0 0 0,-1-1 1 0 0,0-1-1 0 0,-1 0 0 0 0,1 0 0 0 0,-2-1 0 0 0,8-8 0 0 0,11-15 12 0 0,-3 0 0 0 0,0-2 0 0 0,17-35 0 0 0,-38 65-21 0 0,-1 2-23 0 0,11-16 148 0 0,-12 17-131 0 0,0 0 0 0 0,0 0 0 0 0,0 0 0 0 0,1 0 0 0 0,-1 0 0 0 0,0 0 0 0 0,0-1 0 0 0,0 1 0 0 0,1 0 0 0 0,-1 0 0 0 0,0 0 0 0 0,0 0 0 0 0,0 0 0 0 0,1 0 0 0 0,-1 0 0 0 0,0 0 0 0 0,0 0 0 0 0,0 0 0 0 0,1 0 0 0 0,-1 0 0 0 0,0 0-1 0 0,0 0 1 0 0,0 0 0 0 0,1 0 0 0 0,-1 0 0 0 0,0 0 0 0 0,0 1 0 0 0,1-1 0 0 0,4 10 35 0 0,16 79 818 0 0,-16-62-787 0 0,1 1 0 0 0,1-2 0 0 0,1 1 1 0 0,16 31-1 0 0,-22-54-78 0 0,0 0 0 0 0,1 0 1 0 0,0 0-1 0 0,0-1 0 0 0,5 6 1 0 0,-7-8 7 0 0,0 0 0 0 0,-1 0 1 0 0,1-1-1 0 0,0 1 1 0 0,0 0-1 0 0,0-1 1 0 0,0 1-1 0 0,0 0 1 0 0,0-1-1 0 0,0 1 1 0 0,0-1-1 0 0,0 0 0 0 0,0 1 1 0 0,0-1-1 0 0,0 0 1 0 0,0 0-1 0 0,0 1 1 0 0,0-1-1 0 0,0 0 1 0 0,0 0-1 0 0,0 0 1 0 0,1 0-1 0 0,-1-1 0 0 0,0 1 1 0 0,0 0-1 0 0,0 0 1 0 0,0-1-1 0 0,0 1 1 0 0,2-1-1 0 0,-1-2 15 0 0,1 1-1 0 0,0-1 0 0 0,0 0 1 0 0,-1 0-1 0 0,1 0 1 0 0,-1 0-1 0 0,0 0 1 0 0,0-1-1 0 0,2-5 0 0 0,13-37 132 0 0,-15 41-143 0 0,23-97-165 0 0,0 4-23 0 0,-25 97 161 0 0,1 0 0 0 0,0 0-1 0 0,0 0 1 0 0,1 1 0 0 0,-1-1-1 0 0,0 0 1 0 0,0 0 0 0 0,0 1 0 0 0,1-1-1 0 0,-1 1 1 0 0,0-1 0 0 0,0 1 0 0 0,2-1-1 0 0,11-6 191 0 0,-13 6-149 0 0,0 0 0 0 0,0 0 0 0 0,0 0 0 0 0,0 0 0 0 0,0 0-1 0 0,0 0 1 0 0,0 0 0 0 0,0 0 0 0 0,-1-1 0 0 0,1 1 0 0 0,-1 0 0 0 0,1-1 0 0 0,-1 1-1 0 0,1 0 1 0 0,-1-1 0 0 0,0 1 0 0 0,1 0 0 0 0,-1-1 0 0 0,0 1 0 0 0,0-1 0 0 0,0-1-1 0 0,12 23-223 0 0,59 86 721 0 0,-5-8-243 0 0,-55-79-229 0 0,0 1 0 0 0,-2 0 0 0 0,9 25 0 0 0,-15-39-28 0 0,-2 0 1 0 0,1 0 0 0 0,-1 0-1 0 0,1 1 1 0 0,-2-1-1 0 0,1 0 1 0 0,-1 12 0 0 0,0-17-10 0 0,-1 1 1 0 0,1 0 0 0 0,0 0-1 0 0,-1-1 1 0 0,1 1 0 0 0,-1 0-1 0 0,0-1 1 0 0,1 1-1 0 0,-1-1 1 0 0,0 1 0 0 0,0-1-1 0 0,0 1 1 0 0,0-1 0 0 0,-1 0-1 0 0,1 1 1 0 0,0-1 0 0 0,0 0-1 0 0,-1 0 1 0 0,1 0 0 0 0,-1 0-1 0 0,1 0 1 0 0,-1 0-1 0 0,1 0 1 0 0,-1-1 0 0 0,0 1-1 0 0,1 0 1 0 0,-1-1 0 0 0,0 1-1 0 0,1-1 1 0 0,-1 0 0 0 0,-3 1-1 0 0,-2-1-184 0 0,-1 0 1 0 0,1 0-1 0 0,0 0 0 0 0,-1-1 0 0 0,1 0 0 0 0,-1 0 1 0 0,1-1-1 0 0,0 0 0 0 0,0 0 0 0 0,-10-5 0 0 0,12 5-296 0 0,1 0-1 0 0,-1-1 0 0 0,1 0 1 0 0,-1 0-1 0 0,1 0 0 0 0,0 0 1 0 0,0 0-1 0 0,0-1 0 0 0,0 0 1 0 0,1 0-1 0 0,0 0 0 0 0,0 0 1 0 0,0-1-1 0 0,0 1 0 0 0,-3-7 1 0 0,3-6-4211 0 0,2-5-1974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74 5064 0 0,'0'0'12075'0'0,"-14"-12"-11114"0"0,-44-35-279 0 0,57 46-649 0 0,-1-1 0 0 0,1 1 0 0 0,-1 0 0 0 0,0 0 0 0 0,0-1 0 0 0,0 1 0 0 0,0 1 0 0 0,0-1 0 0 0,0 0 0 0 0,0 0 0 0 0,0 1 0 0 0,0-1 0 0 0,0 1 1 0 0,-1-1-1 0 0,1 1 0 0 0,0 0 0 0 0,0 0 0 0 0,0 0 0 0 0,-3 1 0 0 0,-2-1 65 0 0,3 1-72 0 0,1-1 0 0 0,0 1-1 0 0,-1 0 1 0 0,1 0 0 0 0,0 0 0 0 0,-1 0 0 0 0,1 0-1 0 0,0 1 1 0 0,0-1 0 0 0,0 1 0 0 0,0 0-1 0 0,1 0 1 0 0,-1 0 0 0 0,0 1 0 0 0,1-1 0 0 0,-1 0-1 0 0,1 1 1 0 0,0 0 0 0 0,-3 4 0 0 0,4-5-22 0 0,-1 1 0 0 0,1-1 0 0 0,0 1 0 0 0,0-1 0 0 0,0 1 1 0 0,0 0-1 0 0,0-1 0 0 0,0 1 0 0 0,1 0 0 0 0,0 0 0 0 0,-1-1 0 0 0,1 1 1 0 0,0 0-1 0 0,0 0 0 0 0,1 0 0 0 0,-1-1 0 0 0,0 1 0 0 0,1 0 1 0 0,0 0-1 0 0,0-1 0 0 0,0 1 0 0 0,0 0 0 0 0,0-1 0 0 0,2 4 1 0 0,3 2 54 0 0,0 0 1 0 0,0 0 0 0 0,1-1 0 0 0,0 0 0 0 0,10 9 0 0 0,45 27 287 0 0,-20-13-35 0 0,-18-13-126 0 0,-15-12-20 0 0,0 1 0 0 0,-1 0 0 0 0,0 1 0 0 0,0 0 0 0 0,0 1 0 0 0,12 14 0 0 0,-19-21-138 0 0,0 1-1 0 0,-1-1 0 0 0,1 0 0 0 0,0 0 0 0 0,-1 1 0 0 0,1-1 0 0 0,-1 0 1 0 0,0 1-1 0 0,1-1 0 0 0,-1 0 0 0 0,0 1 0 0 0,0-1 0 0 0,0 0 1 0 0,0 1-1 0 0,0-1 0 0 0,0 1 0 0 0,0-1 0 0 0,0 0 0 0 0,-1 1 0 0 0,1-1 1 0 0,0 0-1 0 0,-1 1 0 0 0,1-1 0 0 0,-1 0 0 0 0,0 0 0 0 0,1 1 0 0 0,-1-1 1 0 0,0 0-1 0 0,0 0 0 0 0,0 0 0 0 0,0 0 0 0 0,0 0 0 0 0,0 0 1 0 0,0 0-1 0 0,0 0 0 0 0,0 0 0 0 0,-2 0 0 0 0,-4 4 71 0 0,0-1-1 0 0,0 0 0 0 0,-1-1 1 0 0,-14 5-1 0 0,6-3-362 0 0,-1 0 0 0 0,0-1 0 0 0,-1-1 0 0 0,1 0 0 0 0,-1-2-1 0 0,1 0 1 0 0,-1-1 0 0 0,-21-2 0 0 0,35 1 8 0 0,1 1 0 0 0,0-1-1 0 0,0 0 1 0 0,-1 0 0 0 0,1 0 0 0 0,-6-3-1 0 0,-2-6-2508 0 0,11 9 2229 0 0,-1 0 0 0 0,1-1 0 0 0,-1 1-1 0 0,1 0 1 0 0,-1 0 0 0 0,1 0 0 0 0,0-1-1 0 0,-1 1 1 0 0,1 0 0 0 0,0 0 0 0 0,0-2-1 0 0,1-16-5304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10949 0 0,'0'0'6252'0'0,"15"-14"-4839"0"0,55-46-407 0 0,-64 55-905 0 0,0 1 0 0 0,1-1 0 0 0,-1 2-1 0 0,1-1 1 0 0,0 1 0 0 0,0 0-1 0 0,0 0 1 0 0,0 1 0 0 0,10-3-1 0 0,0 1 65 0 0,42-11 447 0 0,102-12 0 0 0,-13 19-2900 0 0,-146 8 2011 0 0,0 0-1 0 0,-1 0 0 0 0,1 0 1 0 0,-1 0-1 0 0,1 1 0 0 0,-1-1 0 0 0,1 1 1 0 0,-1-1-1 0 0,3 2 0 0 0,9 3-8310 0 0,-5-5 3321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47 5076 0 0,'0'0'6115'0'0,"-14"-8"-5010"0"0,-48-22 118 0 0,58 28-1088 0 0,-1 1 0 0 0,1-1 0 0 0,-1 1 0 0 0,1 0 0 0 0,-1 0-1 0 0,0 1 1 0 0,1-1 0 0 0,-1 1 0 0 0,0 0 0 0 0,1 0 0 0 0,-1 1-1 0 0,0-1 1 0 0,1 1 0 0 0,-1 0 0 0 0,1 0 0 0 0,-1 1 0 0 0,1 0 0 0 0,0-1-1 0 0,-1 1 1 0 0,1 0 0 0 0,0 1 0 0 0,-4 2 0 0 0,0 0 11 0 0,1 0 1 0 0,0 0-1 0 0,-1 0 0 0 0,-5 8 1 0 0,11-12-131 0 0,1 1 1 0 0,-1-1 0 0 0,1 1 0 0 0,-1-1-1 0 0,1 1 1 0 0,0 0 0 0 0,0 0-1 0 0,-1 0 1 0 0,1 0 0 0 0,1 0-1 0 0,-1 0 1 0 0,0 0 0 0 0,0 0 0 0 0,1 0-1 0 0,-1 0 1 0 0,1 0 0 0 0,0 0-1 0 0,-1 0 1 0 0,1 1 0 0 0,0-1 0 0 0,0 0-1 0 0,1 4 1 0 0,0-4-10 0 0,0-1 1 0 0,0 1-1 0 0,-1-1 1 0 0,1 0-1 0 0,0 1 1 0 0,0-1-1 0 0,1 0 1 0 0,-1 0-1 0 0,0 1 1 0 0,0-1-1 0 0,1 0 1 0 0,-1 0-1 0 0,0-1 1 0 0,1 1-1 0 0,2 1 1 0 0,27 10 280 0 0,-25-10-193 0 0,12 4 135 0 0,11 3 265 0 0,42 21 0 0 0,-63-26-413 0 0,-1 0 0 0 0,1 0 0 0 0,-1 1 0 0 0,0 0 0 0 0,-1 1 0 0 0,1-1-1 0 0,-1 1 1 0 0,0 0 0 0 0,-1 1 0 0 0,7 8 0 0 0,-10-12-39 0 0,0 0 0 0 0,-1 0 0 0 0,0 0 0 0 0,1 0-1 0 0,-1 0 1 0 0,0 0 0 0 0,0 0 0 0 0,-1 0 0 0 0,1 0 0 0 0,-1 1 0 0 0,1-1-1 0 0,-1 0 1 0 0,0 0 0 0 0,0 1 0 0 0,-1-1 0 0 0,0 6 0 0 0,0-7-30 0 0,0 0 1 0 0,1 0 0 0 0,-1 0-1 0 0,0 0 1 0 0,0 0-1 0 0,0-1 1 0 0,-1 1 0 0 0,1 0-1 0 0,0-1 1 0 0,-1 1 0 0 0,1-1-1 0 0,-1 1 1 0 0,1-1-1 0 0,-1 0 1 0 0,1 0 0 0 0,-1 0-1 0 0,0 1 1 0 0,0-2 0 0 0,0 1-1 0 0,0 0 1 0 0,0 0 0 0 0,0-1-1 0 0,0 1 1 0 0,0-1-1 0 0,0 1 1 0 0,0-1 0 0 0,-2 0-1 0 0,-2 1-216 0 0,1-1 0 0 0,-1 0 0 0 0,1 0 0 0 0,-1-1 0 0 0,1 1 0 0 0,-1-1 0 0 0,1 0 0 0 0,0-1-1 0 0,-6-2 1 0 0,9 4-110 0 0,0-1 0 0 0,0 0 0 0 0,0-1 0 0 0,0 1 0 0 0,0 0 0 0 0,0 0 0 0 0,0-1 0 0 0,1 1 0 0 0,-1-1 0 0 0,1 0 0 0 0,-1 1 0 0 0,1-1-1 0 0,0 0 1 0 0,-1 0 0 0 0,1 0 0 0 0,0 0 0 0 0,0 0 0 0 0,0 0 0 0 0,1 0 0 0 0,-1 0 0 0 0,0 0 0 0 0,1 0 0 0 0,0-1 0 0 0,-1-3 0 0 0,1-8-4178 0 0,0 1-1384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7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167 108 312 0 0,'0'0'8933'0'0,"11"-11"-7221"0"0,33-40 125 0 0,-43 50-1679 0 0,0 0-1 0 0,0-1 1 0 0,0 1 0 0 0,0-1-1 0 0,0 1 1 0 0,0-1 0 0 0,0 1-1 0 0,-1-1 1 0 0,1 1 0 0 0,-1-1-1 0 0,1 0 1 0 0,-1-2 0 0 0,0 3-83 0 0,0 0 0 0 0,0 1 1 0 0,0-1-1 0 0,0 0 1 0 0,0 1-1 0 0,0-1 0 0 0,-1 0 1 0 0,1 1-1 0 0,0-1 0 0 0,-1 0 1 0 0,1 1-1 0 0,0-1 0 0 0,-1 1 1 0 0,1-1-1 0 0,0 0 1 0 0,-1 1-1 0 0,1-1 0 0 0,-1 1 1 0 0,1-1-1 0 0,-2 1 0 0 0,0-2 108 0 0,-1 1-1 0 0,1 0 1 0 0,-1 0-1 0 0,0 0 1 0 0,1 0-1 0 0,-1 0 0 0 0,0 0 1 0 0,-5 0-1 0 0,-1 1 30 0 0,0-1 0 0 0,-1 1-1 0 0,1 1 1 0 0,0 0 0 0 0,0 0-1 0 0,0 0 1 0 0,0 1 0 0 0,0 1-1 0 0,-14 5 1 0 0,16-5-151 0 0,1-1 1 0 0,0 2-1 0 0,0-1 1 0 0,1 1-1 0 0,-1-1 1 0 0,1 2-1 0 0,0-1 1 0 0,0 0-1 0 0,0 1 1 0 0,0 0-1 0 0,1 0 1 0 0,0 1-1 0 0,0-1 1 0 0,-3 7-1 0 0,5-9-62 0 0,1-1 1 0 0,-1 1-1 0 0,1-1 0 0 0,0 1 0 0 0,0 0 1 0 0,0-1-1 0 0,1 1 0 0 0,-1 0 0 0 0,1 0 0 0 0,-1 0 1 0 0,1-1-1 0 0,0 1 0 0 0,0 0 0 0 0,0 0 1 0 0,0 0-1 0 0,1 0 0 0 0,-1-1 0 0 0,1 1 0 0 0,0 0 1 0 0,0 0-1 0 0,0-1 0 0 0,0 1 0 0 0,0 0 1 0 0,0-1-1 0 0,1 1 0 0 0,-1-1 0 0 0,1 0 0 0 0,0 1 1 0 0,0-1-1 0 0,0 0 0 0 0,0 0 0 0 0,0 0 1 0 0,0-1-1 0 0,0 1 0 0 0,1 0 0 0 0,2 1 0 0 0,4 2-77 0 0,0-1 0 0 0,0 0 0 0 0,0 0 0 0 0,1-1 0 0 0,-1 0 0 0 0,1-1 1 0 0,0 0-1 0 0,19 1 0 0 0,-24-3-183 0 0,1 1 1 0 0,-1-1 0 0 0,1-1 0 0 0,-1 1-1 0 0,0-1 1 0 0,0 0 0 0 0,1 0 0 0 0,-1-1-1 0 0,0 1 1 0 0,0-1 0 0 0,0 0 0 0 0,8-5 0 0 0,-9 4-320 0 0,-1 0 1 0 0,1 0 0 0 0,-1 0-1 0 0,0 0 1 0 0,0 0 0 0 0,0-1-1 0 0,0 1 1 0 0,0-1 0 0 0,3-8-1 0 0,4-8-2803 0 0,-2 3-1742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8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5 325 9249 0 0,'0'0'9185'0'0,"0"0"-9178"0"0,0 0-1 0 0,0 0 1 0 0,0 0 0 0 0,0 1-1 0 0,0-1 1 0 0,0 0-1 0 0,0 0 1 0 0,0 0-1 0 0,1 0 1 0 0,-1 0-1 0 0,0 0 1 0 0,0 1 0 0 0,0-1-1 0 0,0 0 1 0 0,0 0-1 0 0,0 0 1 0 0,0 0-1 0 0,0 0 1 0 0,0 1-1 0 0,0-1 1 0 0,0 0-1 0 0,0 0 1 0 0,-1 0 0 0 0,1 0-1 0 0,0 0 1 0 0,0 0-1 0 0,0 1 1 0 0,0-1-1 0 0,0 0 1 0 0,0 0-1 0 0,0 0 1 0 0,0 0 0 0 0,0 0-1 0 0,0 0 1 0 0,0 0-1 0 0,-1 0 1 0 0,1 1-1 0 0,0-1 1 0 0,0 0-1 0 0,0 0 1 0 0,0 0-1 0 0,0 0 1 0 0,0 0 0 0 0,-1 0-1 0 0,1 0 1 0 0,0 0-1 0 0,0 0 1 0 0,0 0-1 0 0,0 0 1 0 0,0 0-1 0 0,0 0 1 0 0,-1 0 0 0 0,1 0-1 0 0,0 0 1 0 0,0 0-1 0 0,0 0 1 0 0,0 0-1 0 0,0 0 1 0 0,-1 0-1 0 0,1 0 1 0 0,0 0-1 0 0,0 0 1 0 0,0 0 0 0 0,0 0-1 0 0,0 0 1 0 0,0 0-1 0 0,-1-1 1 0 0,5 12 43 0 0,0 0 0 0 0,0 0-1 0 0,1 0 1 0 0,12 19 0 0 0,-12-21-51 0 0,2 3-175 0 0,0 0-1 0 0,1 0 0 0 0,1 0 0 0 0,0-1 1 0 0,0-1-1 0 0,1 1 0 0 0,0-2 0 0 0,1 1 1 0 0,0-1-1 0 0,1-1 0 0 0,0 0 1 0 0,0-1-1 0 0,0 0 0 0 0,1-1 0 0 0,0 0 1 0 0,1-1-1 0 0,-1 0 0 0 0,1-2 0 0 0,0 1 1 0 0,0-1-1 0 0,16 0 0 0 0,-6-2-690 0 0,1-1-1 0 0,-1-2 1 0 0,0 0-1 0 0,43-10 1 0 0,-51 8 480 0 0,0-1 0 0 0,0-1 0 0 0,0-1 0 0 0,0 0 1 0 0,-1 0-1 0 0,0-2 0 0 0,22-16 0 0 0,-33 22 507 0 0,0 0 1 0 0,0-1-1 0 0,-1 1 1 0 0,0-1-1 0 0,1 0 1 0 0,-1 0-1 0 0,0 0 0 0 0,-1 0 1 0 0,1-1-1 0 0,-1 1 1 0 0,3-8-1 0 0,-5 10 51 0 0,1 0 1 0 0,-1 0-1 0 0,1 0 0 0 0,-1 0 1 0 0,0 0-1 0 0,0 0 0 0 0,0 0 1 0 0,0 0-1 0 0,0 0 1 0 0,-1 0-1 0 0,1-1 0 0 0,-1 1 1 0 0,1 0-1 0 0,-1 0 0 0 0,0 0 1 0 0,0 0-1 0 0,1 1 0 0 0,-2-1 1 0 0,1 0-1 0 0,0 0 0 0 0,0 1 1 0 0,0-1-1 0 0,-1 0 0 0 0,1 1 1 0 0,-1-1-1 0 0,1 1 0 0 0,-1 0 1 0 0,0-1-1 0 0,-1 0 0 0 0,-4-2 73 0 0,1 1 0 0 0,-1 0 0 0 0,1 0 0 0 0,-1 0 0 0 0,0 1-1 0 0,0 0 1 0 0,0 0 0 0 0,0 1 0 0 0,-1 0 0 0 0,1 0 0 0 0,0 1 0 0 0,0 0-1 0 0,-1 0 1 0 0,1 1 0 0 0,-10 1 0 0 0,9 0-135 0 0,-1-1 0 0 0,1 2 0 0 0,-1-1 0 0 0,1 1 0 0 0,0 0 0 0 0,0 1 0 0 0,1 0-1 0 0,-1 0 1 0 0,1 1 0 0 0,-1-1 0 0 0,1 2 0 0 0,-8 7 0 0 0,12-10-103 0 0,1 0-1 0 0,-1 0 1 0 0,1 0-1 0 0,0 0 1 0 0,0 0 0 0 0,0 0-1 0 0,1 1 1 0 0,-1-1-1 0 0,1 1 1 0 0,-1-1 0 0 0,1 1-1 0 0,0 0 1 0 0,1-1-1 0 0,-1 1 1 0 0,1 0-1 0 0,-1 5 1 0 0,2-7-18 0 0,-1 1 0 0 0,0 0 1 0 0,1-1-1 0 0,0 1 0 0 0,-1-1 0 0 0,1 1 0 0 0,0-1 1 0 0,1 1-1 0 0,-1-1 0 0 0,0 1 0 0 0,1-1 1 0 0,-1 0-1 0 0,1 0 0 0 0,-1 0 0 0 0,1 0 0 0 0,0 0 1 0 0,0 0-1 0 0,0 0 0 0 0,0-1 0 0 0,1 1 0 0 0,-1-1 1 0 0,0 1-1 0 0,4 1 0 0 0,0-1-59 0 0,1 0-1 0 0,-1 0 1 0 0,0 0-1 0 0,1-1 1 0 0,-1 0 0 0 0,1 0-1 0 0,-1 0 1 0 0,1-1-1 0 0,0 0 1 0 0,-1-1-1 0 0,1 1 1 0 0,8-3 0 0 0,-6 1-86 0 0,0 0 1 0 0,0-1-1 0 0,-1 0 1 0 0,1 0-1 0 0,-1-1 1 0 0,1 0-1 0 0,-1-1 1 0 0,9-6-1 0 0,-14 9 116 0 0,1-1 0 0 0,-1-1 0 0 0,0 1 0 0 0,0 0 0 0 0,0-1-1 0 0,0 1 1 0 0,0-1 0 0 0,-1 0 0 0 0,3-5 0 0 0,-1-1 36 0 0,0-1 0 0 0,3-14 0 0 0,3-7 63 0 0,-10 30-32 0 0,1 0 0 0 0,0 0 1 0 0,0-1-1 0 0,1 1 0 0 0,-1 0 0 0 0,0 0 0 0 0,1 0 0 0 0,-1 0 0 0 0,1 0 1 0 0,0 1-1 0 0,-1-1 0 0 0,1 0 0 0 0,0 1 0 0 0,0-1 0 0 0,0 1 0 0 0,0 0 0 0 0,1-1 1 0 0,-1 1-1 0 0,0 0 0 0 0,0 0 0 0 0,1 1 0 0 0,-1-1 0 0 0,0 0 0 0 0,1 1 0 0 0,3-1 1 0 0,0 1 53 0 0,1 0 1 0 0,0 0 0 0 0,0 1 0 0 0,0-1 0 0 0,-1 2 0 0 0,1-1 0 0 0,-1 1 0 0 0,8 2 0 0 0,26 15 1667 0 0,-37-39-1403 0 0,-2 12-495 0 0,1 1 0 0 0,0-1 0 0 0,0 1 0 0 0,1-1 0 0 0,0 1 0 0 0,0 0 0 0 0,0 0 0 0 0,1 0 0 0 0,0 0 0 0 0,1 1 0 0 0,-1 0 0 0 0,11-10 0 0 0,7-3-170 0 0,1 2 1 0 0,2 1-1 0 0,-1 1 0 0 0,44-20 0 0 0,-38 21 367 0 0,-1-2-1 0 0,0-1 1 0 0,29-24-1 0 0,-46 33 127 0 0,15-15 349 0 0,-25 21-425 0 0,-1 1-1 0 0,0 0 1 0 0,0-1 0 0 0,1 1-1 0 0,-1-1 1 0 0,0 1 0 0 0,0-1-1 0 0,-1 0 1 0 0,1 0 0 0 0,0 1-1 0 0,-1-1 1 0 0,1 0 0 0 0,-1 0-1 0 0,1 0 1 0 0,-1-2 0 0 0,0 4-73 0 0,0-1 1 0 0,0 1 0 0 0,0-1-1 0 0,0 1 1 0 0,0-1 0 0 0,0 1-1 0 0,0-1 1 0 0,-1 1 0 0 0,1-1 0 0 0,0 1-1 0 0,0 0 1 0 0,-1-1 0 0 0,1 1-1 0 0,0-1 1 0 0,-1 1 0 0 0,1 0-1 0 0,0-1 1 0 0,-1 1 0 0 0,1 0-1 0 0,0-1 1 0 0,-1 1 0 0 0,1 0-1 0 0,-1 0 1 0 0,1 0 0 0 0,-1-1-1 0 0,1 1 1 0 0,-1 0 0 0 0,1 0-1 0 0,-1 0 1 0 0,1 0 0 0 0,0 0-1 0 0,-1 0 1 0 0,1 0 0 0 0,-1 0-1 0 0,1 0 1 0 0,-1 0 0 0 0,1 0-1 0 0,-1 0 1 0 0,1 0 0 0 0,-1 0-1 0 0,1 0 1 0 0,-1 0 0 0 0,0 1-1 0 0,-1-1-11 0 0,0 1 0 0 0,0-1-1 0 0,0 1 1 0 0,0 0 0 0 0,0-1-1 0 0,1 1 1 0 0,-1 0 0 0 0,0 0-1 0 0,-2 2 1 0 0,2 0-13 0 0,0-1 0 0 0,0 1 1 0 0,0 0-1 0 0,1 0 0 0 0,-1 0 1 0 0,1 0-1 0 0,0 0 0 0 0,0 0 1 0 0,0 0-1 0 0,0 0 0 0 0,0 0 0 0 0,1 1 1 0 0,-1-1-1 0 0,1 0 0 0 0,0 1 1 0 0,0-1-1 0 0,0 0 0 0 0,0 0 1 0 0,1 1-1 0 0,-1-1 0 0 0,3 6 0 0 0,0 2-17 0 0,1 0 0 0 0,1 0-1 0 0,-1-1 1 0 0,13 19-1 0 0,49 61-1996 0 0,-65-87 1651 0 0,1-1 0 0 0,0 1 1 0 0,-1-1-1 0 0,1 0 0 0 0,1 0 0 0 0,-1 0 1 0 0,4 3-1 0 0,-4-5-91 0 0,-1 1-1 0 0,0 0 1 0 0,1-1 0 0 0,-1 1 0 0 0,1-1-1 0 0,-1 0 1 0 0,1 1 0 0 0,-1-1 0 0 0,1 0 0 0 0,1 0-1 0 0,6 0-3776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94 9533 0 0,'0'0'7183'0'0,"-8"-13"-5926"0"0,-1-1-815 0 0,-17-21 1 0 0,25 33-414 0 0,0 1 1 0 0,0 0 0 0 0,0 0-1 0 0,-1 0 1 0 0,1 0 0 0 0,-1 0-1 0 0,1 0 1 0 0,-1 0 0 0 0,1 0-1 0 0,-1 1 1 0 0,1-1 0 0 0,-1 1-1 0 0,0-1 1 0 0,1 1 0 0 0,-1 0-1 0 0,0-1 1 0 0,0 1 0 0 0,1 0-1 0 0,-1 0 1 0 0,0 0 0 0 0,1 0-1 0 0,-1 0 1 0 0,-3 1 0 0 0,1 1 17 0 0,-1-1 1 0 0,1 1 0 0 0,-1 0 0 0 0,1 0 0 0 0,-7 5 0 0 0,9-6-35 0 0,-4 4 21 0 0,-1-1-1 0 0,1 1 0 0 0,0 1 1 0 0,0-1-1 0 0,0 1 0 0 0,-9 12 1 0 0,13-14-34 0 0,-1 0 1 0 0,1 0 0 0 0,0 0 0 0 0,0 1 0 0 0,0-1 0 0 0,0 1 0 0 0,1-1 0 0 0,0 1 0 0 0,0-1 0 0 0,0 1 0 0 0,0 0 0 0 0,1 0 0 0 0,0 5 0 0 0,0-8-6 0 0,1 0 0 0 0,-1 0 0 0 0,1 0 0 0 0,-1 0-1 0 0,1 0 1 0 0,0 0 0 0 0,0 0 0 0 0,0-1 0 0 0,0 1 0 0 0,0 0-1 0 0,0-1 1 0 0,0 1 0 0 0,0 0 0 0 0,1-1 0 0 0,-1 0 0 0 0,1 1-1 0 0,-1-1 1 0 0,1 0 0 0 0,0 0 0 0 0,-1 1 0 0 0,1-1 0 0 0,0-1-1 0 0,0 1 1 0 0,0 0 0 0 0,-1 0 0 0 0,4 0 0 0 0,-2 0 15 0 0,0 0 1 0 0,1 0 0 0 0,-1-1-1 0 0,0 1 1 0 0,1-1-1 0 0,-1 0 1 0 0,1 0-1 0 0,-1 0 1 0 0,0 0 0 0 0,1 0-1 0 0,-1-1 1 0 0,0 0-1 0 0,1 0 1 0 0,-1 0 0 0 0,4-1-1 0 0,3-5 12 0 0,-1 1 0 0 0,0-1 0 0 0,-1 0 0 0 0,1-1 0 0 0,-1 0 0 0 0,-1-1 0 0 0,0 1-1 0 0,12-20 1 0 0,-8 13 178 0 0,24-26 0 0 0,-34 40-177 0 0,0 0-1 0 0,0 0 1 0 0,0 1 0 0 0,0-1 0 0 0,0 0-1 0 0,0 1 1 0 0,0-1 0 0 0,1 1-1 0 0,-1-1 1 0 0,0 1 0 0 0,0 0 0 0 0,1-1-1 0 0,-1 1 1 0 0,0 0 0 0 0,1 0-1 0 0,-1 0 1 0 0,0 0 0 0 0,1 0 0 0 0,-1 0-1 0 0,0 1 1 0 0,1-1 0 0 0,-1 0-1 0 0,0 1 1 0 0,0-1 0 0 0,1 0 0 0 0,-1 1-1 0 0,0 0 1 0 0,0-1 0 0 0,0 1 0 0 0,0 0-1 0 0,0-1 1 0 0,2 3 0 0 0,3 1 16 0 0,-1 1 0 0 0,0 0 1 0 0,0 0-1 0 0,6 7 1 0 0,-3 0-17 0 0,1-1-1 0 0,-1 1 1 0 0,-1 1 0 0 0,0-1 0 0 0,-1 1 0 0 0,-1 1 0 0 0,8 24 0 0 0,-11-30-211 0 0,0 1 0 0 0,-1-1 1 0 0,0 0-1 0 0,0 1 1 0 0,-1 0-1 0 0,0-1 1 0 0,0 1-1 0 0,-1-1 1 0 0,0 1-1 0 0,-1-1 1 0 0,0 1-1 0 0,0-1 0 0 0,0 0 1 0 0,-6 10-1 0 0,6-13-225 0 0,-21 36-1978 0 0,22-38 1649 0 0,-2 0 1 0 0,1 0-1 0 0,0-1 0 0 0,0 1 0 0 0,-1 0 0 0 0,0-1 1 0 0,1 1-1 0 0,-1-1 0 0 0,-6 4 0 0 0,8-6 661 0 0,1 0 0 0 0,0 0 0 0 0,-1 0 0 0 0,1 0-1 0 0,0 1 1 0 0,0-1 0 0 0,-1 0 0 0 0,1 0 0 0 0,0 0 0 0 0,-1 0-1 0 0,1 0 1 0 0,0 0 0 0 0,-1 0 0 0 0,1 0 0 0 0,0 0 0 0 0,-1 0 0 0 0,1 0-1 0 0,0 0 1 0 0,-1 0 0 0 0,1 0 0 0 0,0-1 0 0 0,0 1 0 0 0,-1 0-1 0 0,1 0 1 0 0,0 0 0 0 0,-1 0 0 0 0,1 0 0 0 0,0-1 0 0 0,0 1 0 0 0,-1 0-1 0 0,1 0 1 0 0,0-1 0 0 0,0 1 0 0 0,0 0 0 0 0,-1 0 0 0 0,1-1-1 0 0,0 1 1 0 0,0 0 0 0 0,0 0 0 0 0,0-1 0 0 0,0 1 0 0 0,-1 0 0 0 0,1-1-1 0 0,0 1 1 0 0,0 0 0 0 0,0-1 0 0 0,0 1 0 0 0,0-1 0 0 0,-1-18 623 0 0,2 14-597 0 0,-1-3 716 0 0,1-1-1 0 0,0 1 1 0 0,1-1-1 0 0,0 1 1 0 0,1 0-1 0 0,-1 0 1 0 0,2 0 0 0 0,-1 0-1 0 0,1 0 1 0 0,8-11-1 0 0,6-9 1795 0 0,32-34-1 0 0,-37 47-1927 0 0,50-55 1050 0 0,16-22-1318 0 0,-78 91-280 0 0,0 0-49 0 0,0 0-1 0 0,0-1 1 0 0,0 1 0 0 0,0-1 0 0 0,0 1 0 0 0,0-1 0 0 0,0 1 0 0 0,0-3 0 0 0,-12 5-1776 0 0,-2 6 549 0 0,1 0 1 0 0,0 0-1 0 0,-20 17 0 0 0,9-7-754 0 0,-13 10-2563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2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259 440 5613 0 0,'0'0'10906'0'0,"4"-4"-10473"0"0,-2 1-358 0 0,0 0-1 0 0,0 1 1 0 0,0-1-1 0 0,0 1 1 0 0,1 0-1 0 0,-1-1 1 0 0,1 1-1 0 0,0 0 1 0 0,0 1-1 0 0,-1-1 1 0 0,1 0-1 0 0,0 1 1 0 0,0 0-1 0 0,4-2 1 0 0,2 1 50 0 0,0-1 0 0 0,-1-1 1 0 0,1 0-1 0 0,-1 0 1 0 0,0 0-1 0 0,0-1 1 0 0,0 0-1 0 0,8-8 0 0 0,-13 11-91 0 0,0-1-1 0 0,-1 1 0 0 0,1-1 0 0 0,-1 0 1 0 0,0 0-1 0 0,1 0 0 0 0,-1 0 1 0 0,-1 0-1 0 0,1 0 0 0 0,0 0 0 0 0,-1-1 1 0 0,1 1-1 0 0,-1-1 0 0 0,0 1 1 0 0,0-1-1 0 0,-1 1 0 0 0,1-1 0 0 0,-1 1 1 0 0,0-1-1 0 0,0 0 0 0 0,0 1 1 0 0,0-1-1 0 0,-2-6 0 0 0,2 8-21 0 0,-1 0 0 0 0,0 1 0 0 0,0-1-1 0 0,0 1 1 0 0,0-1 0 0 0,0 0 0 0 0,0 1 0 0 0,-1 0 0 0 0,1-1-1 0 0,0 1 1 0 0,-1 0 0 0 0,1 0 0 0 0,-1-1 0 0 0,1 1 0 0 0,-1 0-1 0 0,0 1 1 0 0,0-1 0 0 0,1 0 0 0 0,-1 0 0 0 0,0 1-1 0 0,0-1 1 0 0,0 1 0 0 0,-2-1 0 0 0,-4 0 12 0 0,0 0 0 0 0,0 0 0 0 0,0 0 1 0 0,-8 1-1 0 0,4 2-15 0 0,1-1 1 0 0,-1 2 0 0 0,1-1-1 0 0,0 2 1 0 0,-1-1-1 0 0,1 1 1 0 0,1 1-1 0 0,-1 0 1 0 0,-11 8-1 0 0,-5 5 88 0 0,0 1-1 0 0,-26 24 1 0 0,45-36-69 0 0,-10 9 96 0 0,-26 29 0 0 0,40-42-124 0 0,1 2 0 0 0,0-1 0 0 0,0 0 0 0 0,0 0 0 0 0,0 1 0 0 0,1 0 0 0 0,0 0 0 0 0,0-1 0 0 0,0 1 0 0 0,0 0 0 0 0,1 0 0 0 0,0 1 0 0 0,-1 7 0 0 0,2-12-8 0 0,0 1 1 0 0,0-1 0 0 0,0 0 0 0 0,1 0 0 0 0,-1 1 0 0 0,0-1-1 0 0,1 0 1 0 0,-1 0 0 0 0,1 0 0 0 0,-1 0 0 0 0,1 0 0 0 0,0 0-1 0 0,0 0 1 0 0,-1 0 0 0 0,1 0 0 0 0,0 0 0 0 0,0 0 0 0 0,0 0-1 0 0,0 0 1 0 0,0 0 0 0 0,0-1 0 0 0,0 1 0 0 0,0 0 0 0 0,0-1-1 0 0,0 1 1 0 0,1-1 0 0 0,-1 1 0 0 0,0-1 0 0 0,3 1 0 0 0,4 0 22 0 0,0 1 0 0 0,0-1 0 0 0,14 0 0 0 0,-8 0 46 0 0,-5-1-46 0 0,-7 0-16 0 0,-1 0 1 0 0,1 0 0 0 0,-1 0 0 0 0,1 0 0 0 0,-1 1-1 0 0,0-1 1 0 0,1 0 0 0 0,-1 1 0 0 0,0-1 0 0 0,3 1-1 0 0,-4 0 7 0 0,1 0-1 0 0,-1-1 0 0 0,1 1 1 0 0,-1-1-1 0 0,0 1 0 0 0,1 0 1 0 0,-1 0-1 0 0,0-1 0 0 0,1 1 1 0 0,-1 0-1 0 0,0-1 0 0 0,0 1 1 0 0,0 0-1 0 0,1 0 0 0 0,-1 0 1 0 0,0-1-1 0 0,0 1 0 0 0,0 0 1 0 0,0 0-1 0 0,-1-1 0 0 0,1 1 1 0 0,0 0-1 0 0,0 1 0 0 0,-2 7 43 0 0,-1-1-1 0 0,0 1 0 0 0,0-1 1 0 0,0 1-1 0 0,-1-1 0 0 0,0 0 1 0 0,-7 8-1 0 0,7-9-38 0 0,-1 0-1 0 0,1 1 1 0 0,0-1 0 0 0,1 1-1 0 0,0 0 1 0 0,0 0 0 0 0,1 0-1 0 0,-3 13 1 0 0,5-18-9 0 0,0-1 0 0 0,-1 1 1 0 0,1-1-1 0 0,0 1 0 0 0,1-1 0 0 0,-1 0 0 0 0,0 1 1 0 0,1-1-1 0 0,-1 1 0 0 0,1-1 0 0 0,0 0 0 0 0,0 1 1 0 0,0-1-1 0 0,0 0 0 0 0,0 0 0 0 0,0 0 0 0 0,1 0 1 0 0,2 3-1 0 0,-1-2 0 0 0,0-1 1 0 0,0 0 0 0 0,0 0-1 0 0,0 0 1 0 0,0-1 0 0 0,0 1 0 0 0,1-1-1 0 0,-1 0 1 0 0,1 1 0 0 0,-1-2-1 0 0,1 1 1 0 0,3 0 0 0 0,5 1-22 0 0,0-2 0 0 0,0 0 0 0 0,-1 0 0 0 0,1-1 0 0 0,0 0 0 0 0,-1-1 0 0 0,1 0 0 0 0,-1-1 0 0 0,1 0 0 0 0,-1-1 0 0 0,20-10 0 0 0,0-3-1129 0 0,-1 0 1 0 0,47-37 0 0 0,-62 43-42 0 0,0-1 0 0 0,-1-1 1 0 0,-1 1-1 0 0,14-18 0 0 0,-22 23 815 0 0,-1 0 0 0 0,1 1-1 0 0,-1-2 1 0 0,-1 1 0 0 0,1 0 0 0 0,2-10 0 0 0,-4 11 624 0 0,-1-1 0 0 0,1 1 0 0 0,-1-1 0 0 0,0-12 0 0 0,-1-10 7343 0 0,3 41-6662 0 0,2 7-264 0 0,9 22-70 0 0,-13-38-592 0 0,1 0 0 0 0,-1 0-1 0 0,1 0 1 0 0,0 0 0 0 0,0 0 0 0 0,0-1-1 0 0,0 1 1 0 0,1 0 0 0 0,-1-1 0 0 0,4 3 0 0 0,-5-5-12 0 0,1 1 0 0 0,-1 0 0 0 0,1 0 1 0 0,-1-1-1 0 0,1 1 0 0 0,0-1 1 0 0,-1 1-1 0 0,1-1 0 0 0,0 1 1 0 0,-1-1-1 0 0,1 0 0 0 0,0 0 0 0 0,-1 0 1 0 0,1 0-1 0 0,0 0 0 0 0,-1 0 1 0 0,1-1-1 0 0,0 1 0 0 0,-1-1 1 0 0,1 1-1 0 0,-1-1 0 0 0,1 1 0 0 0,-1-1 1 0 0,1 0-1 0 0,-1 0 0 0 0,1 0 1 0 0,-1 0-1 0 0,0 0 0 0 0,3-2 1 0 0,3-3-24 0 0,0 0 0 0 0,-1-1 0 0 0,12-15 1 0 0,-15 18 19 0 0,12-18 37 0 0,20-39 0 0 0,-3 6 746 0 0,-32 55-746 0 0,1-1-1 0 0,-1 1 1 0 0,1-1 0 0 0,-1 1 0 0 0,1-1-1 0 0,-1 1 1 0 0,1-1 0 0 0,-1 1 0 0 0,1 0 0 0 0,-1-1-1 0 0,1 1 1 0 0,0 0 0 0 0,-1-1 0 0 0,1 1-1 0 0,-1 0 1 0 0,1 0 0 0 0,0 0 0 0 0,-1 0-1 0 0,1 0 1 0 0,0 0 0 0 0,-1 0 0 0 0,1 0-1 0 0,0 0 1 0 0,-1 0 0 0 0,1 0 0 0 0,0 0-1 0 0,-1 0 1 0 0,1 0 0 0 0,0 0 0 0 0,-1 1 0 0 0,1-1-1 0 0,0 0 1 0 0,0 1 0 0 0,25 16-181 0 0,-13-9 209 0 0,-10-6-53 0 0,1 0 0 0 0,0 0 0 0 0,0-1 0 0 0,0 1 1 0 0,0-1-1 0 0,0 0 0 0 0,0 0 0 0 0,8 0 0 0 0,-10-1 2 0 0,1 0-1 0 0,-1 0 1 0 0,1 0-1 0 0,-1 0 1 0 0,1-1-1 0 0,-1 1 1 0 0,1-1-1 0 0,-1 1 1 0 0,1-1-1 0 0,-1 0 1 0 0,0 0-1 0 0,1 0 1 0 0,-1 0-1 0 0,0-1 1 0 0,0 1-1 0 0,2-2 1 0 0,7-8 37 0 0,13-19 1 0 0,-15 19-42 0 0,20-21 0 0 0,-28 31-27 0 0,0 1-1 0 0,0-1 0 0 0,0 0 1 0 0,1 0-1 0 0,-1 0 1 0 0,1 1-1 0 0,-1-1 0 0 0,0 1 1 0 0,1-1-1 0 0,-1 1 1 0 0,1-1-1 0 0,-1 1 0 0 0,1 0 1 0 0,-1 0-1 0 0,1 0 0 0 0,1 0 1 0 0,27 5-832 0 0,-6 0-254 0 0,34-4-1820 0 0,-42-2 1802 0 0,-1 1 0 0 0,1 1 1 0 0,-1 0-1 0 0,26 6 0 0 0,-36-5 1173 0 0,0 0 0 0 0,0 0 0 0 0,0 1-1 0 0,-1-1 1 0 0,1 1 0 0 0,-1 0 0 0 0,0 1 0 0 0,0-1 0 0 0,0 1 0 0 0,0 0-1 0 0,0 0 1 0 0,-1 0 0 0 0,1 0 0 0 0,-1 0 0 0 0,-1 1 0 0 0,4 6 0 0 0,3 8 1101 0 0,0-1 0 0 0,9 38 1 0 0,-14-47-728 0 0,-2 1 1 0 0,1 0 0 0 0,-1 0-1 0 0,0 0 1 0 0,-1 0-1 0 0,-1 0 1 0 0,1 0 0 0 0,-2 14-1 0 0,0-24-371 0 0,1 1 0 0 0,0 0 1 0 0,0-1-1 0 0,0 1 0 0 0,-1-1 0 0 0,1 1 0 0 0,0-1 0 0 0,-1 1 0 0 0,1-1 0 0 0,0 1 0 0 0,-1-1 0 0 0,1 1 0 0 0,-1-1 0 0 0,1 1 0 0 0,-1-1 0 0 0,1 0 1 0 0,-1 1-1 0 0,1-1 0 0 0,-1 0 0 0 0,1 1 0 0 0,-1-1 0 0 0,0 0 0 0 0,1 0 0 0 0,-1 1 0 0 0,1-1 0 0 0,-1 0 0 0 0,0 0 0 0 0,1 0 0 0 0,-1 0 0 0 0,1 0 0 0 0,-1 0 1 0 0,0 0-1 0 0,1 0 0 0 0,-1 0 0 0 0,0 0 0 0 0,1 0 0 0 0,-2-1 0 0 0,0 1 22 0 0,-1-1 1 0 0,1 0-1 0 0,0 0 0 0 0,-1 0 0 0 0,1 0 1 0 0,0 0-1 0 0,0 0 0 0 0,0 0 1 0 0,-2-2-1 0 0,-4-5-25 0 0,1 1 0 0 0,0-1 0 0 0,0-1 1 0 0,1 0-1 0 0,0 1 0 0 0,1-2 0 0 0,0 1 0 0 0,-4-11 1 0 0,-3-12-25 0 0,-10-40 0 0 0,8 13-55 0 0,3 0 1 0 0,2-1-1 0 0,0-68 1 0 0,9 119 50 0 0,-1 2-42 0 0,1 0 1 0 0,0 0 0 0 0,0-1-1 0 0,1 1 1 0 0,2-11 0 0 0,-3 17 12 0 0,0 0 0 0 0,1 0 0 0 0,-1 0 0 0 0,1 0 1 0 0,-1 0-1 0 0,1 0 0 0 0,-1-1 0 0 0,1 1 0 0 0,0 0 0 0 0,-1 1 1 0 0,1-1-1 0 0,0 0 0 0 0,0 0 0 0 0,0 0 0 0 0,0 0 0 0 0,0 1 1 0 0,0-1-1 0 0,0 0 0 0 0,0 1 0 0 0,0-1 0 0 0,0 1 0 0 0,0-1 1 0 0,0 1-1 0 0,1-1 0 0 0,-1 1 0 0 0,0 0 0 0 0,0 0 0 0 0,0 0 1 0 0,1-1-1 0 0,-1 1 0 0 0,0 0 0 0 0,0 1 0 0 0,0-1 0 0 0,1 0 1 0 0,-1 0-1 0 0,0 0 0 0 0,0 1 0 0 0,0-1 0 0 0,2 1 1 0 0,-1 0-5 0 0,0 0 1 0 0,1 0 0 0 0,-1 0 0 0 0,-1 0 0 0 0,1 1 0 0 0,0-1 0 0 0,0 1 0 0 0,0-1 0 0 0,-1 1 0 0 0,1-1 0 0 0,-1 1 0 0 0,1 0-1 0 0,1 2 1 0 0,16 29-491 0 0,-15-24 241 0 0,32 68-2409 0 0,-10-16-6045 0 0,-17-46 2321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31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1 893 6585 0 0,'0'0'13033'0'0,"6"1"-12863"0"0,-4 0-162 0 0,1-1 1 0 0,-1 0 0 0 0,0 1-1 0 0,0 0 1 0 0,0-1 0 0 0,0 1-1 0 0,0 0 1 0 0,0 0 0 0 0,0 0-1 0 0,0 0 1 0 0,-1 0 0 0 0,1 0-1 0 0,0 1 1 0 0,-1-1-1 0 0,1 1 1 0 0,-1-1 0 0 0,1 1-1 0 0,-1 0 1 0 0,0-1 0 0 0,1 1-1 0 0,-1 0 1 0 0,0 0 0 0 0,0 0-1 0 0,0 0 1 0 0,-1 0 0 0 0,2 3-1 0 0,7 22-54 0 0,2 0 0 0 0,19 35 0 0 0,-26-55-114 0 0,1 1 0 0 0,0-1 0 0 0,0 0 1 0 0,0 0-1 0 0,1-1 0 0 0,0 0 0 0 0,0 0 0 0 0,0 0 0 0 0,1-1 0 0 0,0 0 0 0 0,0 0 0 0 0,13 6 0 0 0,-15-9-113 0 0,1 0 1 0 0,0 0-1 0 0,-1-1 0 0 0,1 0 0 0 0,0 0 0 0 0,0-1 0 0 0,0 1 1 0 0,0-1-1 0 0,0-1 0 0 0,0 1 0 0 0,0-1 0 0 0,0 0 0 0 0,-1 0 1 0 0,1-1-1 0 0,0 1 0 0 0,-1-1 0 0 0,11-6 0 0 0,0 0-1515 0 0,-1-1 0 0 0,0-1 1 0 0,-1-1-1 0 0,23-20 0 0 0,-7-2-1229 0 0,-23 25 3437 0 0,-1-1 0 0 0,8-15-1 0 0,-12 20 194 0 0,0-1 0 0 0,0 1-1 0 0,0 0 1 0 0,0-1 0 0 0,-1 1 0 0 0,0-1-1 0 0,0 1 1 0 0,0-1 0 0 0,-1 0-1 0 0,1 1 1 0 0,-1-1 0 0 0,0 0 0 0 0,0 0-1 0 0,-1 1 1 0 0,0-1 0 0 0,1 0-1 0 0,-4-8 1 0 0,2 10-252 0 0,1 0 0 0 0,-1 0 0 0 0,0 1 1 0 0,0-1-1 0 0,0 0 0 0 0,-1 1 0 0 0,1 0 0 0 0,-1-1 0 0 0,1 1 0 0 0,-1 0 0 0 0,0 0 0 0 0,0 0 0 0 0,-3-1 0 0 0,5 2-314 0 0,0 1-1 0 0,0-1 0 0 0,0 1 0 0 0,0-1 0 0 0,0 1 0 0 0,0 0 0 0 0,0 0 1 0 0,0-1-1 0 0,0 1 0 0 0,0 0 0 0 0,0 0 0 0 0,0 0 0 0 0,-1 0 1 0 0,1 0-1 0 0,0 0 0 0 0,0 0 0 0 0,0 0 0 0 0,0 1 0 0 0,0-1 0 0 0,0 0 1 0 0,0 1-1 0 0,0-1 0 0 0,0 1 0 0 0,0-1 0 0 0,0 1 0 0 0,0-1 1 0 0,0 1-1 0 0,0 0 0 0 0,1-1 0 0 0,-1 1 0 0 0,0 0 0 0 0,0 0 0 0 0,1 0 1 0 0,-1-1-1 0 0,0 1 0 0 0,1 0 0 0 0,-1 0 0 0 0,1 0 0 0 0,-1 0 1 0 0,1 0-1 0 0,-1 0 0 0 0,1 0 0 0 0,0 2 0 0 0,-2 1-44 0 0,1 0-1 0 0,1-1 0 0 0,-1 1 1 0 0,1 0-1 0 0,-1 0 1 0 0,1 0-1 0 0,0 0 0 0 0,1 0 1 0 0,-1 0-1 0 0,1 0 0 0 0,-1 0 1 0 0,1 0-1 0 0,1 0 1 0 0,-1 0-1 0 0,0-1 0 0 0,1 1 1 0 0,2 5-1 0 0,-2-7-6 0 0,-1 0 0 0 0,1 0 0 0 0,0 0 0 0 0,-1 0-1 0 0,1 0 1 0 0,0 0 0 0 0,0-1 0 0 0,0 1 0 0 0,0-1 0 0 0,1 1-1 0 0,-1-1 1 0 0,0 0 0 0 0,1 0 0 0 0,-1 0 0 0 0,0 0 0 0 0,1 0 0 0 0,-1 0-1 0 0,1-1 1 0 0,0 1 0 0 0,-1-1 0 0 0,1 0 0 0 0,-1 0 0 0 0,1 0-1 0 0,0 0 1 0 0,-1 0 0 0 0,1 0 0 0 0,4-2 0 0 0,-6 2-17 0 0,1-1-1 0 0,-1 0 1 0 0,0 1 0 0 0,1-1 0 0 0,-1 0-1 0 0,0 0 1 0 0,0 0 0 0 0,0 0-1 0 0,0 0 1 0 0,0 0 0 0 0,0 0 0 0 0,0 0-1 0 0,0-1 1 0 0,0 1 0 0 0,0 0 0 0 0,-1-1-1 0 0,1 1 1 0 0,0 0 0 0 0,-1-1 0 0 0,1 1-1 0 0,-1-1 1 0 0,0 1 0 0 0,1-1 0 0 0,-1 1-1 0 0,0-1 1 0 0,0-1 0 0 0,1-4-199 0 0,-1-1 1 0 0,0 1-1 0 0,0 0 0 0 0,-2-9 1 0 0,0 7-72 0 0,-1 1 1 0 0,1 0-1 0 0,-2 0 0 0 0,-3-8 1 0 0,3 8-224 0 0,0 0 0 0 0,1 1 0 0 0,0-1 0 0 0,-2-13 0 0 0,5 19 504 0 0,0 0 1 0 0,0 0 0 0 0,1 0 0 0 0,-1 0 0 0 0,0-1-1 0 0,1 1 1 0 0,0 0 0 0 0,-1 0 0 0 0,1 0 0 0 0,0 0-1 0 0,0 0 1 0 0,0 0 0 0 0,1 1 0 0 0,-1-1 0 0 0,0 0-1 0 0,1 0 1 0 0,-1 1 0 0 0,1-1 0 0 0,-1 1 0 0 0,1 0-1 0 0,0-1 1 0 0,-1 1 0 0 0,1 0 0 0 0,3-2 0 0 0,-1 1 184 0 0,0-1 1 0 0,1 1-1 0 0,-1 0 0 0 0,1 0 1 0 0,0 0-1 0 0,0 1 1 0 0,-1 0-1 0 0,1 0 1 0 0,10-1-1 0 0,7 2 231 0 0,-11 1-44 0 0,0-1 1 0 0,0-1-1 0 0,22-3 1 0 0,-29 3-314 0 0,-1 0 0 0 0,1 0 0 0 0,-1-1 0 0 0,1 1 0 0 0,-1-1 0 0 0,1 0 0 0 0,-1 0 0 0 0,0 0 0 0 0,0 0 0 0 0,0-1 1 0 0,0 1-1 0 0,0-1 0 0 0,0 0 0 0 0,-1 0 0 0 0,4-4 0 0 0,2-7 50 0 0,0 0 1 0 0,10-26-1 0 0,-11 24 257 0 0,15-26-1 0 0,-22 42-346 0 0,0-1 1 0 0,0 1 0 0 0,0 0-1 0 0,0-1 1 0 0,0 1-1 0 0,0 0 1 0 0,0 0-1 0 0,1 0 1 0 0,-1-1 0 0 0,0 1-1 0 0,0 0 1 0 0,0 0-1 0 0,1 0 1 0 0,-1-1-1 0 0,0 1 1 0 0,0 0 0 0 0,1 0-1 0 0,-1 0 1 0 0,0 0-1 0 0,0-1 1 0 0,1 1-1 0 0,-1 0 1 0 0,0 0 0 0 0,0 0-1 0 0,1 0 1 0 0,-1 0-1 0 0,0 0 1 0 0,1 0 0 0 0,-1 0-1 0 0,0 0 1 0 0,0 0-1 0 0,1 0 1 0 0,-1 0-1 0 0,0 0 1 0 0,1 0 0 0 0,-1 0-1 0 0,0 0 1 0 0,0 0-1 0 0,1 1 1 0 0,-1-1-1 0 0,0 0 1 0 0,0 0 0 0 0,1 0-1 0 0,-1 0 1 0 0,0 0-1 0 0,0 1 1 0 0,0-1-1 0 0,1 0 1 0 0,-1 0 0 0 0,0 1-1 0 0,0-1 1 0 0,0 0-1 0 0,0 0 1 0 0,1 0-1 0 0,-1 1 1 0 0,0-1 0 0 0,0 0-1 0 0,0 1 1 0 0,0-1-1 0 0,0 0 1 0 0,0 1 0 0 0,8 21 60 0 0,-6-17-10 0 0,66 160 386 0 0,-63-156-504 0 0,-2 0 1 0 0,1 0 0 0 0,-1 0 0 0 0,-1 0 0 0 0,0 0 0 0 0,0 1-1 0 0,0 12 1 0 0,-2-21-16 0 0,0 0 1 0 0,0 0-1 0 0,0 0 0 0 0,0 1 1 0 0,0-1-1 0 0,-1 0 0 0 0,1 0 1 0 0,-1 0-1 0 0,1 0 0 0 0,0 0 0 0 0,-1 0 1 0 0,0 0-1 0 0,1 0 0 0 0,-1 0 1 0 0,0 0-1 0 0,1-1 0 0 0,-1 1 0 0 0,0 0 1 0 0,0 0-1 0 0,0 0 0 0 0,0-1 1 0 0,0 1-1 0 0,1-1 0 0 0,-1 1 1 0 0,0 0-1 0 0,-1-1 0 0 0,1 0 0 0 0,0 1 1 0 0,0-1-1 0 0,0 0 0 0 0,0 1 1 0 0,0-1-1 0 0,0 0 0 0 0,0 0 0 0 0,0 0 1 0 0,-1 0-1 0 0,1 0 0 0 0,0 0 1 0 0,0 0-1 0 0,0-1 0 0 0,0 1 1 0 0,0 0-1 0 0,0-1 0 0 0,0 1 0 0 0,0 0 1 0 0,0-1-1 0 0,0 1 0 0 0,0-1 1 0 0,0 0-1 0 0,0 1 0 0 0,0-1 0 0 0,0 0 1 0 0,0 0-1 0 0,0 1 0 0 0,1-1 1 0 0,-1 0-1 0 0,0 0 0 0 0,1 0 0 0 0,-2-1 1 0 0,0-4-430 0 0,0 1 0 0 0,0-1 1 0 0,1 0-1 0 0,-1 1 0 0 0,1-1 1 0 0,0 0-1 0 0,1 0 0 0 0,0-10 1 0 0,0 3-854 0 0,1 0 1 0 0,5-23 0 0 0,-1 17-563 0 0,0 1-1 0 0,14-31 0 0 0,-10 31 1355 0 0,0 0 0 0 0,16-21 1 0 0,-9 18 1714 0 0,24-25 0 0 0,26-16 5080 0 0,-50 48-4796 0 0,-11 8-782 0 0,1 0 0 0 0,1 1 0 0 0,-1 0 0 0 0,1 0 0 0 0,0 0 1 0 0,0 1-1 0 0,1 0 0 0 0,-1 0 0 0 0,9-2 0 0 0,-5 5-291 0 0,-7-1 1538 0 0,-11-5-981 0 0,0 0-776 0 0,-5-4 29 0 0,11 11-174 0 0,1 0 1 0 0,0-1-1 0 0,-1 1 0 0 0,1 0 0 0 0,-1 0 0 0 0,1 0 1 0 0,-1 0-1 0 0,1 0 0 0 0,0 0 0 0 0,-1 0 0 0 0,1 0 1 0 0,-1 0-1 0 0,1 0 0 0 0,-1 1 0 0 0,1-1 1 0 0,0 0-1 0 0,-1 0 0 0 0,1 0 0 0 0,-1 0 0 0 0,1 1 1 0 0,0-1-1 0 0,-1 0 0 0 0,1 0 0 0 0,0 1 0 0 0,-1-1 1 0 0,1 0-1 0 0,0 1 0 0 0,-1-1 0 0 0,1 0 0 0 0,0 1 1 0 0,0-1-1 0 0,-1 0 0 0 0,1 1 0 0 0,0 0 0 0 0,-6 8 57 0 0,1 1 0 0 0,0 0-1 0 0,-4 12 1 0 0,7-18-56 0 0,1 0 1 0 0,-1 1 0 0 0,1-1-1 0 0,1 1 1 0 0,-1-1 0 0 0,1 0-1 0 0,-1 1 1 0 0,1 0 0 0 0,1-1-1 0 0,0 8 1 0 0,0-10-3 0 0,-1-1 0 0 0,1 0 0 0 0,0 1 1 0 0,0-1-1 0 0,-1 0 0 0 0,1 0 0 0 0,0 0 0 0 0,0 0 0 0 0,0 1 0 0 0,1-2 0 0 0,-1 1 0 0 0,0 0 0 0 0,0 0 0 0 0,0 0 1 0 0,1 0-1 0 0,-1-1 0 0 0,0 1 0 0 0,1-1 0 0 0,-1 1 0 0 0,1-1 0 0 0,-1 1 0 0 0,0-1 0 0 0,1 0 0 0 0,-1 0 1 0 0,3 1-1 0 0,4-1-5 0 0,0 1 0 0 0,0-1 0 0 0,11-2 0 0 0,-11 1-47 0 0,1-1 0 0 0,-1 0-1 0 0,0-1 1 0 0,0 0 0 0 0,0 0 0 0 0,14-8 0 0 0,41-30-363 0 0,-63 40 415 0 0,18-12-167 0 0,0-1 1 0 0,-1-1-1 0 0,-1-1 1 0 0,25-31-1 0 0,-30 33 187 0 0,-1-1-1 0 0,-1 0 1 0 0,0 0 0 0 0,-1-1-1 0 0,-1 0 1 0 0,9-29 0 0 0,-13 35 284 0 0,-1 0 0 0 0,-1-1 0 0 0,1-20 0 0 0,-11 46-361 0 0,7-10 82 0 0,-2 3 32 0 0,1 0-1 0 0,1 1 1 0 0,-1-1 0 0 0,1 1 0 0 0,1 0-1 0 0,0-1 1 0 0,0 1 0 0 0,0 0-1 0 0,2 11 1 0 0,-1-20-51 0 0,0 1 1 0 0,0 0-1 0 0,0 0 0 0 0,1 0 0 0 0,-1-1 0 0 0,0 1 0 0 0,1 0 1 0 0,-1-1-1 0 0,1 1 0 0 0,-1 0 0 0 0,1-1 0 0 0,-1 1 0 0 0,1 0 1 0 0,-1-1-1 0 0,1 1 0 0 0,-1-1 0 0 0,1 1 0 0 0,0-1 0 0 0,-1 1 1 0 0,1-1-1 0 0,0 0 0 0 0,0 1 0 0 0,-1-1 0 0 0,1 0 1 0 0,0 1-1 0 0,0-1 0 0 0,-1 0 0 0 0,1 0 0 0 0,0 0 0 0 0,0 0 1 0 0,0 0-1 0 0,-1 0 0 0 0,1 0 0 0 0,0 0 0 0 0,0 0 0 0 0,0 0 1 0 0,1 0-1 0 0,1-1 20 0 0,0 0 1 0 0,0 0 0 0 0,0 0-1 0 0,0 0 1 0 0,0 0 0 0 0,0 0-1 0 0,0-1 1 0 0,3-2 0 0 0,2-2 3 0 0,0-1 1 0 0,-1 1-1 0 0,0-2 1 0 0,-1 1 0 0 0,0 0-1 0 0,0-1 1 0 0,0 0 0 0 0,-1-1-1 0 0,0 1 1 0 0,-1-1 0 0 0,0 0-1 0 0,0 0 1 0 0,-1 0 0 0 0,0-1-1 0 0,0 1 1 0 0,-1-1 0 0 0,-1 0-1 0 0,0 1 1 0 0,0-1 0 0 0,-1-18-1 0 0,0 27-16 0 0,0-1 0 0 0,0 0 0 0 0,0 1 0 0 0,-1-1 0 0 0,1 1 0 0 0,0-1 0 0 0,-1 0 0 0 0,0 1 0 0 0,1-1 0 0 0,-1 1 0 0 0,0-1 0 0 0,0 1 0 0 0,1-1 0 0 0,-1 1 0 0 0,0 0 0 0 0,0 0 1 0 0,-1-1-1 0 0,1 1 0 0 0,0 0 0 0 0,0 0 0 0 0,-1 0 0 0 0,1 0 0 0 0,0 0 0 0 0,-1 0 0 0 0,-2-1 0 0 0,2 2 5 0 0,0-1 1 0 0,0 1-1 0 0,0 0 1 0 0,0-1-1 0 0,0 1 1 0 0,0 0-1 0 0,0 0 1 0 0,0 0-1 0 0,-1 0 1 0 0,1 1-1 0 0,0-1 1 0 0,0 0-1 0 0,0 1 1 0 0,0 0-1 0 0,0-1 1 0 0,0 1-1 0 0,1 0 1 0 0,-1 0-1 0 0,0 0 0 0 0,-2 2 1 0 0,-7 5 8 0 0,1 0 0 0 0,0 1 0 0 0,1 0 0 0 0,0 0 0 0 0,0 1 0 0 0,-9 14 0 0 0,14-19-35 0 0,1 1 1 0 0,0 0-1 0 0,0 0 0 0 0,0 0 0 0 0,0 1 0 0 0,1-1 0 0 0,0 0 0 0 0,1 1 0 0 0,-1 0 0 0 0,1-1 0 0 0,1 1 0 0 0,-1 0 0 0 0,1 12 0 0 0,1-17 9 0 0,-1-1-1 0 0,0 1 1 0 0,0-1 0 0 0,1 1-1 0 0,-1-1 1 0 0,1 1 0 0 0,-1-1-1 0 0,1 1 1 0 0,0-1 0 0 0,0 0 0 0 0,-1 1-1 0 0,1-1 1 0 0,0 0 0 0 0,0 0-1 0 0,0 0 1 0 0,0 0 0 0 0,1 0-1 0 0,1 2 1 0 0,0-1-3 0 0,-1-1 1 0 0,1 0-1 0 0,-1 0 1 0 0,1 0-1 0 0,-1 0 1 0 0,1 0-1 0 0,0-1 1 0 0,0 1-1 0 0,5 0 0 0 0,-2-1 0 0 0,-1 0-1 0 0,1-1 1 0 0,0 1-1 0 0,0-1 1 0 0,0 0-1 0 0,0 0 1 0 0,0-1-1 0 0,-1 0 1 0 0,7-3-1 0 0,13-9-42 0 0,0-2 0 0 0,-2-1-1 0 0,29-26 1 0 0,-31 24-3 0 0,0 2 1 0 0,2 1-1 0 0,42-25 0 0 0,-61 40 52 0 0,0-1 0 0 0,0 1 0 0 0,0 0 0 0 0,0 0 0 0 0,0 0 0 0 0,0 1 0 0 0,0-1 0 0 0,0 1 0 0 0,6 0 0 0 0,-8 0 1 0 0,-1 0 3 0 0,0 1 0 0 0,0-1 0 0 0,0 0 1 0 0,0 0-1 0 0,0 1 0 0 0,0-1 0 0 0,0 1 1 0 0,0-1-1 0 0,-1 1 0 0 0,1-1 0 0 0,0 1 1 0 0,0-1-1 0 0,0 1 0 0 0,-1 0 0 0 0,1-1 1 0 0,0 1-1 0 0,-1 0 0 0 0,1 0 0 0 0,-1 0 1 0 0,1-1-1 0 0,-1 1 0 0 0,1 0 0 0 0,-1 0 1 0 0,1 0-1 0 0,-1 0 0 0 0,0 0 0 0 0,1 0 1 0 0,-1 0-1 0 0,0 0 0 0 0,0 0 0 0 0,0 0 1 0 0,0 2-1 0 0,1 4 47 0 0,-1 0 0 0 0,0 0 1 0 0,-1 10-1 0 0,-1-9-35 0 0,1 0 1 0 0,-2 0-1 0 0,1-1 0 0 0,-1 1 1 0 0,0-1-1 0 0,0 0 0 0 0,-1 0 1 0 0,0 0-1 0 0,-8 10 0 0 0,-4 4-122 0 0,-29 29 0 0 0,35-41-192 0 0,0 0 0 0 0,0-1 0 0 0,0-1 0 0 0,-1 1 0 0 0,-15 6 0 0 0,-61 24-2717 0 0,25-12-359 0 0,18-5-7 0 0,6-3-1272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31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114 575 5533 0 0,'-12'13'5185'0'0,"-42"41"-3028"0"0,48-47-1721 0 0,-1 0 1 0 0,1 1 0 0 0,-10 15 0 0 0,14-18-155 0 0,0-1 0 0 0,0 1-1 0 0,1-1 1 0 0,-1 1 0 0 0,1 0 0 0 0,-1 7-1 0 0,2-11-233 0 0,0 0 1 0 0,-1 0-1 0 0,1 0 0 0 0,0 0 0 0 0,0 0 0 0 0,0 0 0 0 0,0 0 1 0 0,0 0-1 0 0,1 0 0 0 0,-1 0 0 0 0,0 0 0 0 0,0 0 0 0 0,1 0 1 0 0,-1 0-1 0 0,0-1 0 0 0,1 1 0 0 0,-1 0 0 0 0,1 0 1 0 0,-1 0-1 0 0,1-1 0 0 0,0 1 0 0 0,-1 0 0 0 0,1 0 0 0 0,0-1 1 0 0,-1 1-1 0 0,1 0 0 0 0,0-1 0 0 0,0 1 0 0 0,-1-1 0 0 0,1 1 1 0 0,0-1-1 0 0,0 0 0 0 0,0 1 0 0 0,1-1 0 0 0,3 1 122 0 0,0 0-1 0 0,1 0 0 0 0,-1-1 1 0 0,0 0-1 0 0,7 0 0 0 0,-10 0-103 0 0,13-1 183 0 0,0-1-1 0 0,-1-1 0 0 0,0 0 0 0 0,0-1 0 0 0,0 0 0 0 0,23-11 0 0 0,80-47 378 0 0,-111 59-599 0 0,344-229 738 0 0,-21-26-763 0 0,-312 243-28 0 0,59-50-189 0 0,-63 52 13 0 0,0 0-1 0 0,0-1 0 0 0,11-17 0 0 0,-16 17-226 0 0,-8 14 416 0 0,0 0 0 0 0,0 0 0 0 0,0-1 1 0 0,0 1-1 0 0,0 0 0 0 0,0 0 0 0 0,0 0 0 0 0,0 0 0 0 0,0 0 1 0 0,0 0-1 0 0,0 0 0 0 0,0-1 0 0 0,0 1 0 0 0,0 0 0 0 0,0 0 1 0 0,0 0-1 0 0,0 0 0 0 0,0 0 0 0 0,0 0 0 0 0,0 0 0 0 0,0-1 1 0 0,0 1-1 0 0,0 0 0 0 0,0 0 0 0 0,0 0 0 0 0,0 0 0 0 0,0 0 1 0 0,0 0-1 0 0,0 0 0 0 0,0-1 0 0 0,0 1 0 0 0,0 0 0 0 0,0 0 1 0 0,0 0-1 0 0,-1 0 0 0 0,1 0 0 0 0,0 0 0 0 0,0 0 0 0 0,0 0 1 0 0,0 0-1 0 0,0 0 0 0 0,0 0 0 0 0,0 0 0 0 0,0-1 0 0 0,-1 1 1 0 0,1 0-1 0 0,0 0 0 0 0,0 0 0 0 0,0 0 0 0 0,0 0 0 0 0,0 0 1 0 0,0 0-1 0 0,0 0 0 0 0,-1 0 0 0 0,1 0 0 0 0,0 0 0 0 0,0 0 1 0 0,0 0-1 0 0,0 1 0 0 0,-8 0-390 0 0,-3 4 10 0 0,1 1-1 0 0,0 0 0 0 0,1 0 1 0 0,-1 1-1 0 0,-12 12 0 0 0,3-4-27 0 0,-271 255-3581 0 0,96-83 3876 0 0,-66 34 3971 0 0,240-205-2886 0 0,-28 30-1 0 0,47-45-904 0 0,0 0-1 0 0,0 0 0 0 0,0 0 0 0 0,0 1 0 0 0,0-1 0 0 0,1 0 1 0 0,-1 0-1 0 0,0 1 0 0 0,1-1 0 0 0,-1 0 0 0 0,1 1 0 0 0,-1-1 1 0 0,1 2-1 0 0,0-2-34 0 0,0-1 1 0 0,0 0 0 0 0,0 1 0 0 0,0-1-1 0 0,0 0 1 0 0,0 1 0 0 0,0-1-1 0 0,0 1 1 0 0,1-1 0 0 0,-1 0-1 0 0,0 1 1 0 0,0-1 0 0 0,0 0 0 0 0,1 1-1 0 0,-1-1 1 0 0,0 0 0 0 0,0 1-1 0 0,1-1 1 0 0,-1 0 0 0 0,0 0-1 0 0,1 1 1 0 0,-1-1 0 0 0,0 0-1 0 0,1 0 1 0 0,-1 0 0 0 0,0 0 0 0 0,1 1-1 0 0,-1-1 1 0 0,1 0 0 0 0,3 0 47 0 0,0 1 0 0 0,0-1 0 0 0,0 0 1 0 0,0 0-1 0 0,-1 0 0 0 0,1-1 1 0 0,0 1-1 0 0,5-2 0 0 0,18-7 124 0 0,0 0-1 0 0,-1-2 0 0 0,48-27 0 0 0,-47 24-143 0 0,413-252-355 0 0,-380 225-1109 0 0,-2-3 1 0 0,-3-3-1 0 0,87-92 0 0 0,-51 33-4947 0 0,-56 65 1698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36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65 349 4728 0 0,'0'0'6680'0'0,"-8"-12"-5616"0"0,-27-40 48 0 0,32 47-869 0 0,0 1 1 0 0,1-1 0 0 0,0 1-1 0 0,-1-1 1 0 0,2 0-1 0 0,-1 0 1 0 0,0 0-1 0 0,1 0 1 0 0,0 0-1 0 0,0-6 1 0 0,0 8-129 0 0,2 0 1 0 0,-1-1-1 0 0,0 1 0 0 0,1 0 1 0 0,-1 0-1 0 0,1-1 0 0 0,0 1 0 0 0,0 0 1 0 0,0 0-1 0 0,1 0 0 0 0,-1 0 1 0 0,3-4-1 0 0,3-1-8 0 0,-1 1 1 0 0,1-1-1 0 0,0 2 0 0 0,1-1 1 0 0,0 1-1 0 0,0 0 0 0 0,0 1 0 0 0,12-6 1 0 0,11-7 47 0 0,1 1 1 0 0,1 2-1 0 0,1 2 1 0 0,0 1-1 0 0,0 1 1 0 0,1 2-1 0 0,0 2 0 0 0,1 1 1 0 0,0 1-1 0 0,59 1 1 0 0,-85 4-114 0 0,-1 1 0 0 0,1 0 0 0 0,-1 1-1 0 0,1 0 1 0 0,-1 0 0 0 0,0 1 0 0 0,0 0 0 0 0,0 1 0 0 0,0 0 0 0 0,0 0 0 0 0,10 8 0 0 0,-8-4 2 0 0,-1 0 0 0 0,0 1 0 0 0,-1 0 0 0 0,0 1 0 0 0,0 0 0 0 0,-1 0 1 0 0,10 17-1 0 0,-5-4 49 0 0,-1 1 0 0 0,18 48 0 0 0,6 49 188 0 0,10 92 190 0 0,-21-91-309 0 0,41 124-1 0 0,37 15-192 0 0,-48-127 57 0 0,-40-91-13 0 0,-14-40-10 0 0,0 1-1 0 0,-1-1 1 0 0,1 1-1 0 0,-1-1 0 0 0,0 1 1 0 0,0-1-1 0 0,0 1 1 0 0,0-1-1 0 0,0 1 0 0 0,-2 5 1 0 0,1-8 1 0 0,0 1 1 0 0,0-1 0 0 0,0 1 0 0 0,0-1-1 0 0,0 1 1 0 0,-1-1 0 0 0,1 0-1 0 0,0 0 1 0 0,-1 0 0 0 0,1 0-1 0 0,-1 0 1 0 0,1 0 0 0 0,-1 0 0 0 0,0 0-1 0 0,1 0 1 0 0,-1-1 0 0 0,0 1-1 0 0,0-1 1 0 0,1 1 0 0 0,-4-1-1 0 0,-7 2-9 0 0,1 0 0 0 0,-12-1-1 0 0,18-1-3 0 0,-7 1-200 0 0,0-2 0 0 0,0 1 0 0 0,0-1-1 0 0,-1-1 1 0 0,1 0 0 0 0,0-1 0 0 0,1 0 0 0 0,-1-1 0 0 0,0 0-1 0 0,1-1 1 0 0,0 0 0 0 0,0-1 0 0 0,1 0 0 0 0,-1 0 0 0 0,1-1-1 0 0,1-1 1 0 0,-16-14 0 0 0,14 9-409 0 0,0 0 0 0 0,-11-18 0 0 0,13 16-1566 0 0,0 0 1 0 0,1-1-1 0 0,-11-32 1 0 0,13 27-262 0 0,1 0 1 0 0,-5-39-1 0 0,6-13 3081 0 0,4 36 4150 0 0,-1 11-990 0 0,3-35-1 0 0,-1 57-3494 0 0,0-1 1 0 0,0 1-1 0 0,0-1 1 0 0,0 1-1 0 0,1 0 1 0 0,0 0-1 0 0,0 0 0 0 0,0 0 1 0 0,0 0-1 0 0,1 0 1 0 0,3-4-1 0 0,-1 2-10 0 0,1 0-1 0 0,0 1 1 0 0,0-1-1 0 0,0 1 1 0 0,12-7-1 0 0,4 0-13 0 0,0 1-1 0 0,1 2 1 0 0,24-8 0 0 0,235-60 496 0 0,5 21-671 0 0,-188 38-69 0 0,-22 5-44 0 0,-31 7-68 0 0,0-3 0 0 0,63-20 0 0 0,-109 29 77 0 0,1 0-1 0 0,-1-1 1 0 0,0 1-1 0 0,1 0 1 0 0,-1 0-1 0 0,0 0 1 0 0,1 0-1 0 0,-1 0 1 0 0,0 0 0 0 0,0 0-1 0 0,1 0 1 0 0,-1-1-1 0 0,0 1 1 0 0,1 0-1 0 0,-1 0 1 0 0,0 0-1 0 0,0-1 1 0 0,0 1-1 0 0,1 0 1 0 0,-1 0-1 0 0,0-1 1 0 0,0 1-1 0 0,0 0 1 0 0,1-1-1 0 0,-1 1 1 0 0,0 0-1 0 0,0 0 1 0 0,0-1 0 0 0,0 1-1 0 0,0 0 1 0 0,0-1-1 0 0,0 1 1 0 0,0-1-1 0 0,-9-7-105 0 0,-21-3 5 0 0,28 10 117 0 0,-15-5-35 0 0,16 6 41 0 0,0-1 0 0 0,1 1-1 0 0,-1 0 1 0 0,0 0 0 0 0,1-1 0 0 0,-1 1-1 0 0,0-1 1 0 0,1 1 0 0 0,-1 0 0 0 0,1-1 0 0 0,-1 1-1 0 0,0-1 1 0 0,1 0 0 0 0,-1 1 0 0 0,1-1-1 0 0,0 1 1 0 0,-1-1 0 0 0,1 0 0 0 0,-1 0 0 0 0,2 1-8 0 0,0-1 1 0 0,0 1 0 0 0,0 0 0 0 0,-1-1-1 0 0,1 1 1 0 0,0 0 0 0 0,0 0 0 0 0,0-1-1 0 0,0 1 1 0 0,0 0 0 0 0,0 0 0 0 0,0 0 0 0 0,1 1-1 0 0,-1-1-2 0 0,7 0 17 0 0,1 0 0 0 0,0 1 0 0 0,-1 0 0 0 0,1 0 0 0 0,-1 1 0 0 0,1 0 0 0 0,-1 0 0 0 0,0 1 0 0 0,0 1 0 0 0,0-1 0 0 0,11 8 0 0 0,1 1 62 0 0,-1 0-1 0 0,-1 2 1 0 0,0 0-1 0 0,28 30 1 0 0,-39-36-59 0 0,-1 0 1 0 0,1 0 0 0 0,-1 0-1 0 0,-1 1 1 0 0,1 0 0 0 0,-1 0-1 0 0,-1 0 1 0 0,0 1-1 0 0,0-1 1 0 0,-1 1 0 0 0,0 0-1 0 0,2 20 1 0 0,-5-25-27 0 0,0 1-1 0 0,0-1 1 0 0,-1 1 0 0 0,0-1-1 0 0,0 1 1 0 0,0-1-1 0 0,-1 1 1 0 0,0-1 0 0 0,0 0-1 0 0,0 0 1 0 0,0 0-1 0 0,-1 0 1 0 0,0 0 0 0 0,0-1-1 0 0,-1 1 1 0 0,1-1 0 0 0,-1 0-1 0 0,0 0 1 0 0,0 0-1 0 0,-6 5 1 0 0,-5 1-125 0 0,0 1 1 0 0,0-2-1 0 0,-1 0 1 0 0,0-1-1 0 0,-17 6 1 0 0,-70 22-1511 0 0,86-32 155 0 0,-1 0 0 0 0,1-1 1 0 0,-1-1-1 0 0,-18 1 0 0 0,27-4-1829 0 0,3-3-1633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3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55 105 8613 0 0,'0'0'3405'0'0,"-6"-13"-2390"0"0,-20-44 173 0 0,9 30 610 0 0,12 19 185 0 0,24 37-1635 0 0,1-1 1 0 0,1-2-1 0 0,2 0 0 0 0,1-1 0 0 0,0-2 0 0 0,2 0 0 0 0,1-2 0 0 0,0-1 0 0 0,32 18 0 0 0,61 29-190 0 0,32 21-813 0 0,-150-87 433 0 0,27 20-344 0 0,-16-8-1260 0 0,-13-13 1361 0 0,1 1-1 0 0,-1 0 1 0 0,1 0 0 0 0,-1 0-1 0 0,1 0 1 0 0,-1 0 0 0 0,0 0 0 0 0,1 0-1 0 0,-1 0 1 0 0,0 0 0 0 0,0 2 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3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732 0 3876 0 0,'0'0'12217'0'0,"-13"6"-11238"0"0,-47 24 167 0 0,55-26-998 0 0,0-1 0 0 0,1 0 0 0 0,-1 1 0 0 0,1 0 0 0 0,0 0 0 0 0,0 0 0 0 0,0 1 1 0 0,0-1-1 0 0,1 1 0 0 0,-4 5 0 0 0,-1 3 102 0 0,-64 95 910 0 0,-33 45-1048 0 0,-165 192-6474 0 0,220-284 3734 0 0,5-6-1698 0 0,-14 10-1963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8 271 13597 0 0,'0'0'2970'0'0,"-1"-14"-1545"0"0,-5-45 263 0 0,6 56-1529 0 0,0 0 0 0 0,-1 1 0 0 0,1-1 0 0 0,1 0 0 0 0,-1 0 0 0 0,0 1-1 0 0,1-1 1 0 0,-1 0 0 0 0,1 1 0 0 0,0-1 0 0 0,0 1 0 0 0,0-1-1 0 0,0 1 1 0 0,0-1 0 0 0,0 1 0 0 0,1 0 0 0 0,3-5 0 0 0,-4 7-115 0 0,0-1 0 0 0,0 0 0 0 0,0 1 0 0 0,0-1 0 0 0,0 1 0 0 0,0-1 0 0 0,0 1 0 0 0,0-1 0 0 0,1 1 0 0 0,-1 0 0 0 0,0 0 0 0 0,0-1 0 0 0,0 1 0 0 0,1 0 0 0 0,-1 0 0 0 0,0 0 0 0 0,0 0 0 0 0,0 0 0 0 0,1 1 0 0 0,-1-1 0 0 0,0 0 0 0 0,0 1 0 0 0,0-1 0 0 0,1 0 0 0 0,-1 1 0 0 0,0 0 0 0 0,0-1 0 0 0,0 1 0 0 0,0 0 0 0 0,0-1 0 0 0,0 1 0 0 0,1 1 0 0 0,4 4 29 0 0,1 0 0 0 0,-1 1-1 0 0,-1-1 1 0 0,1 1 0 0 0,-1 0 0 0 0,-1 0 0 0 0,7 13 0 0 0,23 59 231 0 0,-29-65-259 0 0,-4-13-42 0 0,73 171 345 0 0,-64-153-325 0 0,1-1 0 0 0,0 0 1 0 0,2-1-1 0 0,0 0 0 0 0,1-1 0 0 0,27 26 1 0 0,-36-38-8 0 0,-1-1 0 0 0,1 0 0 0 0,0 1 0 0 0,0-2 1 0 0,0 1-1 0 0,0 0 0 0 0,0-1 0 0 0,1 0 0 0 0,-1 0 1 0 0,7 1-1 0 0,-9-3 2 0 0,1 0 0 0 0,-1 1 0 0 0,0-1 0 0 0,0 0 0 0 0,1-1 0 0 0,-1 1 0 0 0,0 0 0 0 0,0-1 0 0 0,0 0 0 0 0,0 0 0 0 0,1 0 0 0 0,-1 0 0 0 0,0 0 0 0 0,-1-1 0 0 0,1 1 0 0 0,0-1 0 0 0,0 0 0 0 0,-1 0 0 0 0,4-3 0 0 0,2-3 73 0 0,0 0-1 0 0,0-1 1 0 0,-1-1 0 0 0,0 1 0 0 0,-1-1 0 0 0,6-11-1 0 0,26-67 33 0 0,-34 77-124 0 0,10-24-65 0 0,-2-2 0 0 0,-2 1 0 0 0,-1-2-1 0 0,-2 1 1 0 0,-1-1 0 0 0,-2 0 0 0 0,-2 0 0 0 0,-3-39 0 0 0,0 68-170 0 0,0-1 0 0 0,-1 1 0 0 0,0-1 0 0 0,0 1 0 0 0,-1 0 0 0 0,0 0 0 0 0,-5-9 0 0 0,8 17 126 0 0,0 1 0 0 0,-1-1 0 0 0,1 1 0 0 0,0-1 0 0 0,0 1 0 0 0,-1-1 0 0 0,1 1 0 0 0,0-1 0 0 0,-1 1 0 0 0,1-1 0 0 0,-1 1 0 0 0,1 0-1 0 0,-1-1 1 0 0,1 1 0 0 0,0 0 0 0 0,-1-1 0 0 0,1 1 0 0 0,-2-1 0 0 0,2 1-20 0 0,0 1 0 0 0,-1-1 0 0 0,1 0 0 0 0,0 0 0 0 0,0 0 0 0 0,0 0 0 0 0,-1 1-1 0 0,1-1 1 0 0,0 0 0 0 0,0 0 0 0 0,0 0 0 0 0,-1 1 0 0 0,1-1 0 0 0,0 0 0 0 0,0 0 0 0 0,0 0 0 0 0,0 1 0 0 0,0-1-1 0 0,0 0 1 0 0,0 1 0 0 0,-1-1 0 0 0,1 0 0 0 0,0 0 0 0 0,0 1 0 0 0,0-1 0 0 0,-1 25-7620 0 0,1-23 7145 0 0,0 18-4653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1152 550 2480 0 0,'0'0'4560'0'0,"3"-13"-3189"0"0,-1-1-1216 0 0,2-7 434 0 0,2-40 1 0 0,-4 33 29 0 0,-2 1 1 0 0,-1-1-1 0 0,-1 0 1 0 0,-2 0-1 0 0,0 0 1 0 0,-10-28-1 0 0,10 44-448 0 0,0 0 0 0 0,-1 0 0 0 0,-1 0 0 0 0,1 0-1 0 0,-2 1 1 0 0,0 0 0 0 0,0 0 0 0 0,-1 1 0 0 0,-1 0 0 0 0,1 1 0 0 0,-2-1-1 0 0,1 2 1 0 0,-1-1 0 0 0,0 1 0 0 0,-16-8 0 0 0,15 9-70 0 0,-1 1 1 0 0,0 1-1 0 0,0 0 1 0 0,-1 0-1 0 0,1 1 0 0 0,-1 1 1 0 0,0 0-1 0 0,0 1 1 0 0,-19-1-1 0 0,4 2 13 0 0,0 1 0 0 0,0 1 0 0 0,0 2 0 0 0,0 0 1 0 0,1 2-1 0 0,-1 2 0 0 0,1 0 0 0 0,1 1 0 0 0,-1 2 0 0 0,-41 22 0 0 0,39-15 40 0 0,1 2 0 0 0,1 1-1 0 0,1 1 1 0 0,1 1-1 0 0,1 1 1 0 0,1 1 0 0 0,-29 40-1 0 0,15-13 63 0 0,3 3 1 0 0,2 0-1 0 0,-26 61 0 0 0,31-54-49 0 0,3 1 1 0 0,-23 92 0 0 0,37-112-86 0 0,2 1 0 0 0,2 0 1 0 0,2 0-1 0 0,3 78 1 0 0,3-97-69 0 0,1 0 0 0 0,1 0 0 0 0,1-1 0 0 0,2 1 0 0 0,0-1 0 0 0,1 0 1 0 0,1-1-1 0 0,2 0 0 0 0,0-1 0 0 0,1 0 0 0 0,1 0 0 0 0,30 35 0 0 0,-24-35 8 0 0,0-1-1 0 0,2-1 0 0 0,0-1 0 0 0,1-1 1 0 0,1-1-1 0 0,0-1 0 0 0,1-1 0 0 0,1-1 1 0 0,0-1-1 0 0,52 17 0 0 0,-33-17-19 0 0,0-2 0 0 0,0-2 0 0 0,0-2 0 0 0,1-2 0 0 0,0-2 0 0 0,60-5 0 0 0,-51-2 3 0 0,0-3 0 0 0,0-2 0 0 0,-1-2 1 0 0,96-36-1 0 0,-99 28 25 0 0,-1-2 0 0 0,-1-2 0 0 0,-1-3 0 0 0,-1-1 0 0 0,-2-2 0 0 0,67-59 0 0 0,-87 66-16 0 0,-2-1 0 0 0,0-1 0 0 0,-2 0 0 0 0,-1-2 0 0 0,16-28 0 0 0,-23 31-16 0 0,0 0 0 0 0,-2 0 0 0 0,0-1 0 0 0,-2 0 0 0 0,-1-1 0 0 0,7-47-1 0 0,-11 47-18 0 0,-2-1-1 0 0,-1 1 1 0 0,0-1 0 0 0,-3 0-1 0 0,0 1 1 0 0,-1 0-1 0 0,-1 0 1 0 0,-2 0-1 0 0,-1 1 1 0 0,-1 0-1 0 0,0 0 1 0 0,-2 1-1 0 0,-1 0 1 0 0,-1 1 0 0 0,-1 0-1 0 0,-1 2 1 0 0,-1-1-1 0 0,-1 2 1 0 0,-1 0-1 0 0,0 1 1 0 0,-24-18-1 0 0,22 20-93 0 0,-1 2-1 0 0,-1 1 0 0 0,0 0 0 0 0,-1 2 0 0 0,0 0 0 0 0,-1 2 1 0 0,0 1-1 0 0,0 0 0 0 0,-1 2 0 0 0,0 1 0 0 0,-1 1 0 0 0,1 1 1 0 0,-1 1-1 0 0,0 1 0 0 0,0 2 0 0 0,0 0 0 0 0,1 2 0 0 0,-30 5 1 0 0,40-3-99 0 0,1-1-1 0 0,0 2 1 0 0,0 0 0 0 0,0 1 0 0 0,1 0 0 0 0,-1 1 0 0 0,1 0 0 0 0,1 1 0 0 0,0 1 0 0 0,-16 14 0 0 0,18-15-203 0 0,1 1-1 0 0,1 1 0 0 0,0 0 0 0 0,0 0 1 0 0,1 0-1 0 0,1 1 0 0 0,-1 0 0 0 0,2 1 1 0 0,0-1-1 0 0,0 1 0 0 0,1 0 1 0 0,-5 20-1 0 0,3 24-2427 0 0,5-10-1149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1 254 3848 0 0,'0'0'9551'0'0,"14"-14"-8455"0"0,49-44 177 0 0,-52 49-972 0 0,1-1 0 0 0,0 2 1 0 0,0 0-1 0 0,1 0 0 0 0,0 1 0 0 0,0 0 0 0 0,18-5 0 0 0,-16 7-146 0 0,43-17 188 0 0,1 4 0 0 0,0 2 0 0 0,99-13 0 0 0,189 6 138 0 0,-102 32-381 0 0,-201-4-41 0 0,-1 2-1 0 0,1 2 0 0 0,62 21 0 0 0,-88-23-49 0 0,0 0 1 0 0,0 1-1 0 0,-1 1 1 0 0,0 1-1 0 0,30 23 1 0 0,-41-29-4 0 0,0 1 1 0 0,-1 1 0 0 0,1-1 0 0 0,-1 1 0 0 0,0 0 0 0 0,-1 0-1 0 0,1 1 1 0 0,-1-1 0 0 0,-1 1 0 0 0,1 0 0 0 0,-1 0 0 0 0,0 0 0 0 0,-1 0-1 0 0,0 1 1 0 0,0-1 0 0 0,0 1 0 0 0,0 12 0 0 0,-1-14-7 0 0,-1 1 0 0 0,0-1 1 0 0,-1 0-1 0 0,0 1 0 0 0,0-1 0 0 0,-2 10 1 0 0,2-14 2 0 0,0-1 1 0 0,1 1-1 0 0,-1-1 1 0 0,0 1 0 0 0,0-1-1 0 0,0 1 1 0 0,0-1 0 0 0,0 1-1 0 0,0-1 1 0 0,0 0-1 0 0,-1 0 1 0 0,1 1 0 0 0,0-1-1 0 0,-1 0 1 0 0,1 0-1 0 0,-1 0 1 0 0,1-1 0 0 0,-1 1-1 0 0,1 0 1 0 0,-1-1 0 0 0,0 1-1 0 0,1 0 1 0 0,-1-1-1 0 0,0 0 1 0 0,0 0 0 0 0,1 1-1 0 0,-1-1 1 0 0,-3 0 0 0 0,2 0-2 0 0,0-1 1 0 0,0 1 0 0 0,0-1 0 0 0,0 1 0 0 0,0-1 0 0 0,-1 0 0 0 0,1 0 0 0 0,1 0 0 0 0,-1 0 0 0 0,0-1-1 0 0,0 1 1 0 0,0-1 0 0 0,-3-2 0 0 0,2 0 3 0 0,0 0-1 0 0,0 0 1 0 0,0 0 0 0 0,1 0-1 0 0,-1-1 1 0 0,1 1 0 0 0,-3-7-1 0 0,1 3 1 0 0,1-2 0 0 0,0 1-1 0 0,1 0 1 0 0,0-1 0 0 0,0 1 0 0 0,1-1-1 0 0,0 0 1 0 0,0-13 0 0 0,2 11 18 0 0,0 1 1 0 0,0 0-1 0 0,2 0 1 0 0,-1-1-1 0 0,1 1 0 0 0,1 0 1 0 0,6-17-1 0 0,-7 23-11 0 0,0 1 0 0 0,0 0-1 0 0,0-1 1 0 0,1 1 0 0 0,0 0 0 0 0,0 0-1 0 0,0 1 1 0 0,0-1 0 0 0,0 1 0 0 0,1-1 0 0 0,0 1-1 0 0,0 0 1 0 0,-1 0 0 0 0,2 1 0 0 0,-1-1-1 0 0,0 1 1 0 0,0 0 0 0 0,1 0 0 0 0,0 0 0 0 0,7-1-1 0 0,-7 2 24 0 0,-1 0 0 0 0,1 1 0 0 0,-1-1 0 0 0,1 1 0 0 0,-1 0 0 0 0,1 0 0 0 0,-1 1 0 0 0,1-1 0 0 0,-1 1 0 0 0,1 0 0 0 0,-1 0 0 0 0,1 0 0 0 0,4 3 0 0 0,-3-1 7 0 0,0 1 1 0 0,-1-1 0 0 0,0 1-1 0 0,1 0 1 0 0,-2 0-1 0 0,1 0 1 0 0,0 1-1 0 0,6 7 1 0 0,-2 2 10 0 0,0-1 0 0 0,-1 1-1 0 0,0 1 1 0 0,-1-1 0 0 0,-1 1 0 0 0,7 27 0 0 0,-9-30-30 0 0,-1 1-1 0 0,-1 0 0 0 0,0 0 1 0 0,0 0-1 0 0,-2 0 1 0 0,-1 22-1 0 0,1-29-39 0 0,-1 0 0 0 0,0 0-1 0 0,0 0 1 0 0,-1 0 0 0 0,0 0-1 0 0,0 0 1 0 0,-1-1 0 0 0,1 1 0 0 0,-1 0-1 0 0,0-1 1 0 0,-1 0 0 0 0,1 0-1 0 0,-1 0 1 0 0,0 0 0 0 0,-9 7-1 0 0,-7 4-650 0 0,-1-1 0 0 0,-1-1 0 0 0,0-1 0 0 0,-38 16-1 0 0,26-15-3350 0 0,-40 10-1 0 0,41-16-1528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128 491 552 0 0,'0'0'117'0'0,"-14"0"-42"0"0,-40 1 578 0 0,51-1-353 0 0,0 0 0 0 0,0 0-1 0 0,0 0 1 0 0,0-1 0 0 0,1 1-1 0 0,-1-1 1 0 0,0 0 0 0 0,0 1-1 0 0,0-2 1 0 0,1 1 0 0 0,-5-2-1 0 0,6 2-152 0 0,-1 0 0 0 0,1-1-1 0 0,-1 1 1 0 0,1 0-1 0 0,0-1 1 0 0,-1 1 0 0 0,1-1-1 0 0,0 1 1 0 0,0-1-1 0 0,0 0 1 0 0,0 1 0 0 0,1-1-1 0 0,-2-2 1 0 0,1-3 79 0 0,-1 0 0 0 0,2 1 0 0 0,-1-1 1 0 0,1 0-1 0 0,0 1 0 0 0,0-1 0 0 0,2-8 0 0 0,-1 5 46 0 0,1-5 120 0 0,1 0 0 0 0,0 1-1 0 0,1-1 1 0 0,1 1 0 0 0,0 0 0 0 0,9-17 0 0 0,2 0 723 0 0,31-43-1 0 0,-36 59-880 0 0,1 1-1 0 0,0 0 1 0 0,0 1-1 0 0,2 0 1 0 0,-1 1-1 0 0,2 1 1 0 0,0 0-1 0 0,21-12 1 0 0,-26 17-164 0 0,1 1 0 0 0,0 0 1 0 0,0 0-1 0 0,0 1 0 0 0,1 1 0 0 0,-1 0 1 0 0,1 1-1 0 0,0 0 0 0 0,-1 0 0 0 0,1 1 1 0 0,0 1-1 0 0,0 0 0 0 0,23 3 0 0 0,-25 0-16 0 0,0 0 1 0 0,0 1-1 0 0,-1 0 0 0 0,1 0 0 0 0,-1 1 0 0 0,0 0 0 0 0,0 1 1 0 0,0 0-1 0 0,8 8 0 0 0,4 4 51 0 0,-1 1 1 0 0,22 28-1 0 0,-22-23-27 0 0,-2 2-1 0 0,0 0 0 0 0,-1 1 1 0 0,-2 1-1 0 0,17 41 1 0 0,-25-51-52 0 0,0 1 1 0 0,-2 0 0 0 0,-1 0-1 0 0,0 0 1 0 0,-1 0-1 0 0,-1 1 1 0 0,-1-1 0 0 0,0 1-1 0 0,-5 38 1 0 0,1-46-10 0 0,1 0 0 0 0,-2 0 0 0 0,0-1-1 0 0,0 1 1 0 0,-1-1 0 0 0,0 0 0 0 0,-1 0 0 0 0,0-1 0 0 0,-1 1-1 0 0,0-2 1 0 0,-1 1 0 0 0,0-1 0 0 0,0 0 0 0 0,-15 12 0 0 0,12-12 13 0 0,0-1 0 0 0,-1 0 1 0 0,0-1-1 0 0,0 0 0 0 0,-1-1 1 0 0,1 0-1 0 0,-1-1 1 0 0,-1 0-1 0 0,1-1 0 0 0,-1-1 1 0 0,1 0-1 0 0,-21 1 0 0 0,22-3 24 0 0,-1-1 0 0 0,1 0-1 0 0,0-1 1 0 0,-1 0-1 0 0,1-1 1 0 0,0 0 0 0 0,-1-1-1 0 0,-18-8 1 0 0,25 9-34 0 0,0-1-1 0 0,0 0 1 0 0,0-1-1 0 0,1 0 1 0 0,-1 0 0 0 0,1 0-1 0 0,0 0 1 0 0,0-1-1 0 0,1 0 1 0 0,-1 0 0 0 0,1 0-1 0 0,0 0 1 0 0,0-1-1 0 0,1 1 1 0 0,0-1 0 0 0,0 0-1 0 0,-4-12 1 0 0,4 7-15 0 0,0-1 0 0 0,0 0-1 0 0,2 1 1 0 0,-1-1 0 0 0,2 0 0 0 0,0 0 0 0 0,0 0 0 0 0,1 0 0 0 0,0 0 0 0 0,6-21-1 0 0,-1 9-19 0 0,2 0-1 0 0,1 0 0 0 0,1 0 0 0 0,13-22 0 0 0,-13 27-6 0 0,1 1 1 0 0,1 0-1 0 0,1 1 0 0 0,0 1 1 0 0,2 0-1 0 0,0 0 0 0 0,0 2 1 0 0,1 0-1 0 0,1 0 1 0 0,0 2-1 0 0,1 0 0 0 0,0 1 1 0 0,1 1-1 0 0,0 0 0 0 0,1 2 1 0 0,0 0-1 0 0,26-6 0 0 0,-25 9 9 0 0,1 1 0 0 0,1 1-1 0 0,-1 0 1 0 0,0 2-1 0 0,1 1 1 0 0,-1 0-1 0 0,28 5 1 0 0,-41-3 8 0 0,-1 0 0 0 0,1 0 0 0 0,-1 1 1 0 0,1 0-1 0 0,-1 1 0 0 0,0 0 0 0 0,0 0 1 0 0,-1 1-1 0 0,9 5 0 0 0,-11-5 0 0 0,0 0 0 0 0,0 0 0 0 0,0 0 0 0 0,0 1 0 0 0,-1 0 1 0 0,0 0-1 0 0,0 0 0 0 0,0 0 0 0 0,-1 1 0 0 0,0-1 0 0 0,0 1 0 0 0,2 10 0 0 0,-2-6 4 0 0,-1 0-1 0 0,0 0 1 0 0,-1 0 0 0 0,0 0-1 0 0,-1 0 1 0 0,0 0-1 0 0,-1 1 1 0 0,-1-1 0 0 0,1 0-1 0 0,-1-1 1 0 0,-1 1-1 0 0,0 0 1 0 0,-1-1-1 0 0,0 1 1 0 0,-1-1 0 0 0,0 0-1 0 0,0 0 1 0 0,-10 13-1 0 0,6-11 10 0 0,0 0-1 0 0,-1-1 0 0 0,-1 0 0 0 0,0 0 0 0 0,0-1 1 0 0,-1-1-1 0 0,0 0 0 0 0,-1 0 0 0 0,0-2 0 0 0,0 1 1 0 0,0-1-1 0 0,-1-1 0 0 0,-15 4 0 0 0,25-8 4 0 0,0-1 0 0 0,0 0 0 0 0,0-1-1 0 0,0 1 1 0 0,0-1 0 0 0,-6 1 0 0 0,9-1-9 0 0,0 0 1 0 0,0-1-1 0 0,0 1 1 0 0,0 0-1 0 0,0 0 0 0 0,0-1 1 0 0,0 1-1 0 0,0 0 1 0 0,0-1-1 0 0,0 1 1 0 0,0-1-1 0 0,1 1 1 0 0,-1-1-1 0 0,0 1 0 0 0,0-1 1 0 0,0 0-1 0 0,1 0 1 0 0,-1 1-1 0 0,0-1 1 0 0,1 0-1 0 0,-1 0 0 0 0,1 0 1 0 0,-1 1-1 0 0,1-1 1 0 0,-1 0-1 0 0,1 0 1 0 0,-1 0-1 0 0,1 0 1 0 0,0 0-1 0 0,-1-2 0 0 0,1-4-28 0 0,-1-1 0 0 0,1 0 0 0 0,0 0 0 0 0,0 0 0 0 0,1 0 0 0 0,0 0 0 0 0,1 0-1 0 0,0 0 1 0 0,0 1 0 0 0,0-1 0 0 0,1 1 0 0 0,0-1 0 0 0,1 1 0 0 0,-1 0-1 0 0,8-10 1 0 0,4-5-99 0 0,1 1-1 0 0,1 1 0 0 0,26-25 1 0 0,-27 29 14 0 0,1 1 1 0 0,1 1-1 0 0,0 0 0 0 0,32-17 1 0 0,-40 25 97 0 0,0 2 1 0 0,1-1-1 0 0,-1 1 1 0 0,1 1-1 0 0,-1 0 1 0 0,1 1-1 0 0,0 0 1 0 0,0 0-1 0 0,0 1 1 0 0,0 0-1 0 0,16 2 1 0 0,-21 0 1 0 0,0 0 0 0 0,0 0-1 0 0,0 1 1 0 0,0 0 0 0 0,0 0 0 0 0,0 0-1 0 0,0 1 1 0 0,0 0 0 0 0,-1 0 0 0 0,1 0-1 0 0,-1 1 1 0 0,0 0 0 0 0,0 0 0 0 0,-1 0 0 0 0,1 0-1 0 0,-1 1 1 0 0,0 0 0 0 0,0 0 0 0 0,4 6-1 0 0,-3-2-239 0 0,0 0-1 0 0,-1 0 1 0 0,0 0-1 0 0,0 1 0 0 0,-1 0 1 0 0,0 0-1 0 0,0 0 1 0 0,-1 0-1 0 0,-1 0 0 0 0,1 21 1 0 0,-2 16-2306 0 0,0-47 2559 0 0,0 0 0 0 0,0 1 1 0 0,0-1-1 0 0,0 0 0 0 0,0 0 1 0 0,1 0-1 0 0,-1 0 0 0 0,0 1 0 0 0,0-1 1 0 0,0 0-1 0 0,0 0 0 0 0,0 0 1 0 0,0 0-1 0 0,0 0 0 0 0,1 0 0 0 0,-1 1 1 0 0,0-1-1 0 0,0 0 0 0 0,0 0 1 0 0,0 0-1 0 0,0 0 0 0 0,1 0 0 0 0,-1 0 1 0 0,0 0-1 0 0,0 0 0 0 0,0 0 1 0 0,1 0-1 0 0,-1 0 0 0 0,0 0 1 0 0,0 0-1 0 0,0 0 0 0 0,0 0 0 0 0,1 0 1 0 0,-1 0-1 0 0,0 0 0 0 0,0 0 1 0 0,0 0-1 0 0,0 0 0 0 0,1 0 0 0 0,-1 0 1 0 0,0 0-1 0 0,0 0 0 0 0,0 0 1 0 0,0 0-1 0 0,1-1 0 0 0,6-1 132 0 0,-2-3 120 0 0,0 0 1 0 0,0 0-1 0 0,0 0 0 0 0,-1 0 1 0 0,0-1-1 0 0,0 0 1 0 0,5-9-1 0 0,-6 10-77 0 0,0-1 0 0 0,1 1-1 0 0,-1 0 1 0 0,1-1-1 0 0,0 2 1 0 0,1-1-1 0 0,-1 0 1 0 0,1 1 0 0 0,8-6-1 0 0,-7 7-268 0 0,0 0 0 0 0,1 1 0 0 0,-1-1 0 0 0,0 2 0 0 0,1-1 0 0 0,-1 1-1 0 0,1 0 1 0 0,0 0 0 0 0,-1 1 0 0 0,1-1 0 0 0,9 2 0 0 0,10 2-1910 0 0,41 10 1 0 0,-43-8 614 0 0,-20-3 950 0 0,0-1 0 0 0,0 0 0 0 0,0 1 0 0 0,6 4 0 0 0,-4-4-402 0 0,-6-1 784 0 0,0-1 0 0 0,0 0-1 0 0,0 0 1 0 0,1 0 0 0 0,-1 0-1 0 0,0 0 1 0 0,0 1-1 0 0,1-1 1 0 0,-1 0 0 0 0,0 0-1 0 0,0 0 1 0 0,0 1 0 0 0,0-1-1 0 0,0 0 1 0 0,1 0 0 0 0,-1 0-1 0 0,0 1 1 0 0,0-1 0 0 0,0 0-1 0 0,0 0 1 0 0,0 1-1 0 0,0-1 1 0 0,0 0 0 0 0,0 1-1 0 0,0-1 1 0 0,0 0 0 0 0,0 0-1 0 0,0 1 1 0 0,0-1 0 0 0,0 0-1 0 0,0 1 1 0 0,-6 8-1268 0 0,-9 6-592 0 0,2-5 138 0 0,6-3 1368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10 374 312 0 0,'0'0'10537'0'0,"-2"-7"-9677"0"0,0-1-404 0 0,0-1-1 0 0,1 1 1 0 0,-2-13-1 0 0,3 17-224 0 0,0 0 0 0 0,0 0 0 0 0,1 0 0 0 0,-1 0 0 0 0,1 0 0 0 0,0 0 0 0 0,0 1 0 0 0,0-1-1 0 0,1 0 1 0 0,-1 0 0 0 0,4-6 0 0 0,0 4-175 0 0,0 0-1 0 0,0 0 1 0 0,0 1-1 0 0,1 0 1 0 0,0-1-1 0 0,0 2 1 0 0,0-1-1 0 0,0 1 1 0 0,1 0-1 0 0,-1 0 1 0 0,1 1-1 0 0,0 0 1 0 0,1 0-1 0 0,13-4 1 0 0,0 3-63 0 0,0 0 0 0 0,0 1 1 0 0,0 1-1 0 0,25 0 1 0 0,-38 3 10 0 0,1-1 1 0 0,-1 1 0 0 0,0 0-1 0 0,0 1 1 0 0,0 0 0 0 0,0 1-1 0 0,0-1 1 0 0,0 1 0 0 0,-1 1-1 0 0,1 0 1 0 0,-1 0 0 0 0,0 0-1 0 0,10 9 1 0 0,-11-9 3 0 0,-1 0 1 0 0,-1 1-1 0 0,1 0 0 0 0,-1 0 1 0 0,1 1-1 0 0,-1-1 0 0 0,-1 1 1 0 0,1 0-1 0 0,-1 0 0 0 0,0 0 1 0 0,-1 0-1 0 0,1 0 0 0 0,-1 1 1 0 0,0-1-1 0 0,-1 1 0 0 0,0 0 1 0 0,1 6-1 0 0,-1-9 5 0 0,-1 1 0 0 0,0-1 0 0 0,0 1 1 0 0,0-1-1 0 0,-1 1 0 0 0,1-1 0 0 0,-1 1 0 0 0,0-1 0 0 0,0 0 1 0 0,-1 1-1 0 0,1-1 0 0 0,-1 0 0 0 0,0 0 0 0 0,0 0 1 0 0,0 0-1 0 0,-1 0 0 0 0,0-1 0 0 0,1 1 0 0 0,-1-1 0 0 0,0 1 1 0 0,-1-1-1 0 0,1 0 0 0 0,0 0 0 0 0,-7 4 0 0 0,2-3 75 0 0,1 0 0 0 0,-1 0 0 0 0,0 0-1 0 0,0-1 1 0 0,0 0 0 0 0,0-1 0 0 0,-1 0 0 0 0,1 0-1 0 0,-1 0 1 0 0,1-1 0 0 0,-1-1 0 0 0,0 0 0 0 0,1 0-1 0 0,-1 0 1 0 0,-14-3 0 0 0,20 2-60 0 0,1 0 1 0 0,-1 1-1 0 0,1-1 0 0 0,0 0 0 0 0,-1 0 0 0 0,1 0 1 0 0,0 0-1 0 0,0-1 0 0 0,0 1 0 0 0,0 0 0 0 0,0-1 1 0 0,0 0-1 0 0,0 1 0 0 0,0-1 0 0 0,1 0 1 0 0,-1 0-1 0 0,0 0 0 0 0,1 0 0 0 0,0 0 0 0 0,0-1 1 0 0,-1 1-1 0 0,1 0 0 0 0,0 0 0 0 0,1-1 1 0 0,-1 1-1 0 0,0-1 0 0 0,0-3 0 0 0,1 1-14 0 0,0 1-1 0 0,0-1 1 0 0,0 1 0 0 0,0-1-1 0 0,1 0 1 0 0,-1 1 0 0 0,1-1-1 0 0,1 1 1 0 0,-1-1 0 0 0,0 1-1 0 0,1 0 1 0 0,0-1 0 0 0,0 1-1 0 0,3-4 1 0 0,11-14-24 0 0,1 0 1 0 0,1 1 0 0 0,30-26-1 0 0,67-49-110 0 0,-92 79-29 0 0,1 1 0 0 0,1 1 0 0 0,0 1-1 0 0,1 2 1 0 0,1 0 0 0 0,36-10-1 0 0,-35 14-1007 0 0,1 1 0 0 0,0 2 0 0 0,41-3 0 0 0,-41 7-5393 0 0,-18 1 733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7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66 446 456 0 0,'0'0'3426'0'0,"-3"-4"-2799"0"0,-11-14-460 0 0,13 17-122 0 0,0 0 0 0 0,0 1-1 0 0,1-1 1 0 0,-1 0 0 0 0,0 1 0 0 0,0-1-1 0 0,0 0 1 0 0,0 1 0 0 0,0-1-1 0 0,0 1 1 0 0,0 0 0 0 0,0-1-1 0 0,0 1 1 0 0,0 0 0 0 0,0 0-1 0 0,0-1 1 0 0,-1 1 0 0 0,1 0 0 0 0,0 0-1 0 0,0 0 1 0 0,0 0 0 0 0,0 1-1 0 0,-2-1 1 0 0,2 1 45 0 0,1-1-1 0 0,-1 0 1 0 0,0 0 0 0 0,1 0-1 0 0,-1 0 1 0 0,0 0 0 0 0,1 0 0 0 0,-1 0-1 0 0,0 0 1 0 0,0 0 0 0 0,1 0-1 0 0,-1 0 1 0 0,0 0 0 0 0,1 0-1 0 0,-1-1 1 0 0,0 1 0 0 0,1 0-1 0 0,-1 0 1 0 0,1-1 0 0 0,-1 1 0 0 0,0-1-1 0 0,1 1 1 0 0,-1 0 0 0 0,1-1-1 0 0,-1 1 1 0 0,0-2 0 0 0,0 0 45 0 0,0 1 1 0 0,1-1-1 0 0,-1 0 1 0 0,1 1-1 0 0,-1-1 1 0 0,1 0-1 0 0,0 0 1 0 0,-1 0-1 0 0,1 1 1 0 0,0-1-1 0 0,0 0 1 0 0,0 0-1 0 0,1 0 1 0 0,-1 0-1 0 0,0 1 1 0 0,1-1-1 0 0,-1 0 1 0 0,1 0-1 0 0,-1 1 1 0 0,1-1-1 0 0,2-2 1 0 0,1-5 68 0 0,1 1 0 0 0,12-15 0 0 0,-14 19-64 0 0,15-16 34 0 0,0 0-1 0 0,1 1 1 0 0,1 1-1 0 0,1 1 1 0 0,0 1-1 0 0,2 1 0 0 0,23-13 1 0 0,18-5 304 0 0,94-34-1 0 0,-115 51-303 0 0,1 2-1 0 0,1 2 1 0 0,0 2-1 0 0,0 2 1 0 0,1 2-1 0 0,59 0 0 0 0,-97 6-141 0 0,0 0 0 0 0,0 1-1 0 0,0 0 1 0 0,-1 0-1 0 0,1 1 1 0 0,0 0 0 0 0,-1 0-1 0 0,1 1 1 0 0,-1 0 0 0 0,0 1-1 0 0,1-1 1 0 0,-2 1-1 0 0,1 1 1 0 0,0-1 0 0 0,-1 1-1 0 0,0 0 1 0 0,0 1-1 0 0,0-1 1 0 0,-1 1 0 0 0,0 0-1 0 0,7 12 1 0 0,58 93 202 0 0,32 43 73 0 0,-98-150-234 0 0,-2-4 169 0 0,-4-11 31 0 0,2 9-341 0 0,-3-13 71 0 0,0-1-10 0 0,0 0 0 0 0,0-23 1 0 0,3 27-1 0 0,0 1 1 0 0,1-1-1 0 0,0 0 0 0 0,1 0 1 0 0,0 1-1 0 0,1-1 0 0 0,0 1 1 0 0,1 0-1 0 0,0 0 0 0 0,1 0 1 0 0,8-14-1 0 0,-13 25 0 0 0,0-1 0 0 0,1 1-1 0 0,-1-1 1 0 0,1 0 0 0 0,-1 1 0 0 0,0-1 0 0 0,1 1 0 0 0,-1-1-1 0 0,1 1 1 0 0,-1-1 0 0 0,1 1 0 0 0,0-1 0 0 0,-1 1 0 0 0,1-1 0 0 0,-1 1-1 0 0,1 0 1 0 0,0-1 0 0 0,0 1 3 0 0,-1 1 0 0 0,1-1-1 0 0,-1 0 1 0 0,1 0 0 0 0,-1 0 0 0 0,1 1 0 0 0,-1-1 0 0 0,1 0-1 0 0,-1 1 1 0 0,1-1 0 0 0,-1 0 0 0 0,0 1 0 0 0,1-1-1 0 0,-1 1 1 0 0,0-1 0 0 0,1 0 0 0 0,-1 1 0 0 0,0-1-1 0 0,1 1 1 0 0,-1-1 0 0 0,0 1 0 0 0,0-1 0 0 0,0 1 0 0 0,9 19 83 0 0,-2-1 1 0 0,0 1-1 0 0,-1 1 1 0 0,-1-1-1 0 0,-1 1 1 0 0,1 22-1 0 0,1 129 66 0 0,-6-135-120 0 0,0-36-21 0 0,0 0 0 0 0,0 1 0 0 0,-1-1 0 0 0,1 0 0 0 0,0 0 0 0 0,0 0 0 0 0,-1 1 0 0 0,1-1 1 0 0,-1 0-1 0 0,1 0 0 0 0,-1 0 0 0 0,1 0 0 0 0,-1 0 0 0 0,1 0 0 0 0,-1 0 0 0 0,0 0 0 0 0,0 0 1 0 0,0 0-1 0 0,1 0 0 0 0,-3 1 0 0 0,1-1 4 0 0,-1 1-1 0 0,1-1 1 0 0,0 0 0 0 0,-1 0 0 0 0,1 0 0 0 0,-1-1-1 0 0,1 1 1 0 0,-1-1 0 0 0,-3 1 0 0 0,-3 0 10 0 0,0-1 0 0 0,0 0 1 0 0,0-1-1 0 0,-17-3 1 0 0,12 1-178 0 0,-1 0 1 0 0,1-1-1 0 0,0-1 1 0 0,0 0-1 0 0,1-1 1 0 0,-18-11-1 0 0,23 12-1374 0 0,23 12-7611 0 0,-8-1 5021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982 1 8265 0 0,'0'0'8008'0'0,"-8"16"-7643"0"0,-25 57-49 0 0,8-21 71 0 0,8-18 46 0 0,-24 70 0 0 0,39-98-408 0 0,1 0 1 0 0,-1 1-1 0 0,1-1 1 0 0,0 1-1 0 0,1-1 1 0 0,-1 1-1 0 0,1-1 1 0 0,1 1-1 0 0,-1-1 1 0 0,3 9-1 0 0,-3-12-17 0 0,1-1 0 0 0,0 1 0 0 0,0-1 0 0 0,0 1 0 0 0,1-1 0 0 0,-1 0 0 0 0,0 1 0 0 0,1-1 0 0 0,-1 0 0 0 0,1 0 0 0 0,0 0 0 0 0,0 0 0 0 0,0-1 0 0 0,0 1 0 0 0,0 0 0 0 0,0-1 1 0 0,0 1-1 0 0,1-1 0 0 0,-1 0 0 0 0,0 0 0 0 0,1 0 0 0 0,-1 0 0 0 0,1 0 0 0 0,-1 0 0 0 0,1-1 0 0 0,0 0 0 0 0,4 1 0 0 0,4-1 20 0 0,0 0 0 0 0,0-1 0 0 0,0 0 0 0 0,0 0 1 0 0,0-2-1 0 0,0 1 0 0 0,11-5 0 0 0,-6 2-25 0 0,-1 1-1 0 0,24-3 0 0 0,-22 4-34 0 0,-13 3-9 0 0,0-1 0 0 0,-1 0 0 0 0,1 1 0 0 0,0 0 0 0 0,0 0 0 0 0,0 0 0 0 0,7 1 0 0 0,-10-1-12 0 0,0 0 1 0 0,-1 0 0 0 0,1 1 0 0 0,-1-1-1 0 0,1 0 1 0 0,-1 0 0 0 0,1 1-1 0 0,0-1 1 0 0,-1 0 0 0 0,1 1-1 0 0,-1-1 1 0 0,1 1 0 0 0,-1-1 0 0 0,0 1-1 0 0,1-1 1 0 0,-1 0 0 0 0,1 1-1 0 0,-1 0 1 0 0,0-1 0 0 0,1 1 0 0 0,-1-1-1 0 0,0 1 1 0 0,0-1 0 0 0,0 1-1 0 0,1 0 1 0 0,-1-1 0 0 0,0 1-1 0 0,0-1 1 0 0,0 1 0 0 0,0 0 0 0 0,0-1-1 0 0,0 1 1 0 0,0 0 0 0 0,0-1-1 0 0,0 1 1 0 0,0-1 0 0 0,0 1 0 0 0,-1 0-1 0 0,1 1-210 0 0,-1 0-1 0 0,0 0 1 0 0,0 0-1 0 0,0 0 0 0 0,0 0 1 0 0,0 0-1 0 0,0-1 1 0 0,0 1-1 0 0,-3 2 1 0 0,0 0-524 0 0,0-1 0 0 0,-1 1 0 0 0,1-1 1 0 0,-1 0-1 0 0,0-1 0 0 0,0 1 0 0 0,0-1 1 0 0,0 0-1 0 0,0 0 0 0 0,-1-1 0 0 0,1 1 1 0 0,0-1-1 0 0,-1 0 0 0 0,-8 0 1 0 0,14-1 921 0 0,19-10 3561 0 0,7-5 298 0 0,-24 13-3654 0 0,1 0 0 0 0,0 0 1 0 0,0 0-1 0 0,0 1 0 0 0,0-1 0 0 0,0 1 1 0 0,0 0-1 0 0,0-1 0 0 0,0 1 1 0 0,1 1-1 0 0,-1-1 0 0 0,0 0 0 0 0,4 1 1 0 0,-7 0-358 0 0,0 0 0 0 0,1 0 0 0 0,-1 0 0 0 0,0 1 0 0 0,0-1 0 0 0,0 0 0 0 0,0 0 0 0 0,0 0-1 0 0,0 0 1 0 0,0 1 0 0 0,0-1 0 0 0,1 0 0 0 0,-1 0 0 0 0,0 1 0 0 0,0-1 0 0 0,0 0 0 0 0,0 0 0 0 0,0 0 0 0 0,0 1 0 0 0,0-1 0 0 0,0 0 0 0 0,0 0 0 0 0,-1 0 0 0 0,1 1 0 0 0,0-1 0 0 0,0 0 0 0 0,0 0 0 0 0,0 0 0 0 0,0 1 0 0 0,0-1 0 0 0,0 0 0 0 0,0 0 0 0 0,0 0 0 0 0,-1 1 0 0 0,1-1 0 0 0,0 0 0 0 0,0 0 0 0 0,-1 0 0 0 0,-5 10-487 0 0,-4-1 10 0 0,0-1 0 0 0,0 0 1 0 0,-15 8-1 0 0,-3 3-139 0 0,-125 89-1138 0 0,-168 125 1443 0 0,305-221 943 0 0,2 1-1 0 0,0 1 1 0 0,0 0-1 0 0,-21 30 0 0 0,34-43-429 0 0,0 1-1 0 0,0-1 1 0 0,1 0-1 0 0,-1 1 0 0 0,0-1 1 0 0,1 0-1 0 0,0 1 0 0 0,-1-1 1 0 0,1 1-1 0 0,0-1 1 0 0,-1 1-1 0 0,1 2 0 0 0,14-4 1696 0 0,-8 0-1734 0 0,-1-1 0 0 0,0 0 1 0 0,0 0-1 0 0,0 0 0 0 0,0-1 0 0 0,8-3 1 0 0,30-16-45 0 0,-35 17-143 0 0,-37 3-2010 0 0,11 4 1666 0 0,1 1-1 0 0,-19 8 0 0 0,1-1-11 0 0,-91 27-81 0 0,-197 48 1739 0 0,321-86 174 0 0,6-3-538 0 0,16-5-226 0 0,31-11-330 0 0,335-81 1244 0 0,-228 63-1635 0 0,-111 26-57 0 0,97-28-2192 0 0,-180 40-1827 0 0,-115 32-1896 0 0,98-21 3800 0 0,-4 2-683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4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99 144 468 0 0,'0'0'1227'0'0,"-9"-13"698"0"0,-25-40-56 0 0,33 50-1619 0 0,-1 0-1 0 0,0 0 1 0 0,1 0-1 0 0,0 0 1 0 0,0 0-1 0 0,0 0 1 0 0,0 0-1 0 0,0 0 1 0 0,0 0 0 0 0,1 0-1 0 0,0-1 1 0 0,-1 1-1 0 0,1 0 1 0 0,0-1-1 0 0,2-5 1 0 0,-1-5 1531 0 0,-1 14-1678 0 0,-1-1 1 0 0,1 1-1 0 0,0 0 1 0 0,0 0-1 0 0,0 0 0 0 0,0-1 1 0 0,0 1-1 0 0,0 0 0 0 0,0 0 1 0 0,0-1-1 0 0,0 1 0 0 0,0 0 1 0 0,0 0-1 0 0,0-1 1 0 0,0 1-1 0 0,0 0 0 0 0,0 0 1 0 0,0-1-1 0 0,0 1 0 0 0,0 0 1 0 0,0 0-1 0 0,1 0 0 0 0,-1-1 1 0 0,0 1-1 0 0,0 0 1 0 0,0 0-1 0 0,0 0 0 0 0,0-1 1 0 0,1 1-1 0 0,-1 0 0 0 0,0 0 1 0 0,0 0-1 0 0,0 0 1 0 0,1 0-1 0 0,-1-1 0 0 0,0 1 1 0 0,6 8 1044 0 0,5 15-625 0 0,-3 0-199 0 0,-2 0 1 0 0,-1-1-1 0 0,0 2 1 0 0,1 24-1 0 0,-3-2 56 0 0,-4 51-1 0 0,-5-43-103 0 0,-2 0 0 0 0,-23 82 0 0 0,3-16 67 0 0,19-71-152 0 0,2 1 1 0 0,2 0-1 0 0,3 81 1 0 0,2-121-162 0 0,2 0 1 0 0,-1-1 0 0 0,1 1-1 0 0,0-1 1 0 0,1 0 0 0 0,0 1 0 0 0,1-1-1 0 0,0-1 1 0 0,0 1 0 0 0,10 14-1 0 0,-6-12 10 0 0,1 0-1 0 0,0-1 1 0 0,1 0-1 0 0,0-1 1 0 0,0 0-1 0 0,22 14 1 0 0,-4-6 10 0 0,0-2 1 0 0,1-1 0 0 0,1-2 0 0 0,1-1 0 0 0,53 13 0 0 0,-12-9-12 0 0,0-4 1 0 0,81 4-1 0 0,148-10 96 0 0,-273-5-130 0 0,23 0 22 0 0,462-3 88 0 0,-1-20-176 0 0,622-77 37 0 0,-867 78 12 0 0,-104 10 18 0 0,-12 6 6 0 0,1 0-18 0 0,-116 2-4 0 0,0 0 0 0 0,41-13 0 0 0,-67 15 10 0 0,0-1-1 0 0,-1-1 0 0 0,1 0 0 0 0,-1 0 0 0 0,0-1 1 0 0,0 0-1 0 0,0-1 0 0 0,0 1 0 0 0,-1-2 0 0 0,0 1 1 0 0,-1-1-1 0 0,1-1 0 0 0,-2 1 0 0 0,1-1 0 0 0,-1 0 1 0 0,0-1-1 0 0,0 1 0 0 0,-1-1 0 0 0,0 0 0 0 0,-1-1 1 0 0,0 1-1 0 0,0-1 0 0 0,-1 0 0 0 0,3-16 0 0 0,0-38-24 0 0,-3-121-1 0 0,-4 114 28 0 0,8-80-1 0 0,4 79 12 0 0,-5 40-51 0 0,3-62 0 0 0,-9 93-17 0 0,-67 2-7588 0 0,-95 14 457 0 0,137-12 3024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51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4154 7657 0 0,'0'0'7560'0'0,"14"-2"-7099"0"0,-10 2-409 0 0,18-2 319 0 0,0-1 0 0 0,40-10-1 0 0,-53 10-189 0 0,-1-1 0 0 0,1 0 0 0 0,-1 0 0 0 0,1-1 0 0 0,-1 0-1 0 0,0-1 1 0 0,-1 0 0 0 0,0 0 0 0 0,0 0 0 0 0,0-1 0 0 0,7-9 0 0 0,-2 1 124 0 0,-1-1 0 0 0,0-1 0 0 0,-1 0 0 0 0,11-26 1 0 0,-4-1 222 0 0,16-63 0 0 0,-21 62-259 0 0,31-73 0 0 0,-22 76-188 0 0,1 1-1 0 0,39-52 1 0 0,67-70-24 0 0,-64 84-11 0 0,506-662 85 0 0,-170 191-298 0 0,-75 100 160 0 0,-172 255-57 0 0,8 8 0 0 0,334-301 0 0 0,-301 320 70 0 0,13 18 11 0 0,-61 49 7 0 0,-150 102-96 0 0,1 1 0 0 0,-1-1 0 0 0,0 0 0 0 0,0 0 0 0 0,0 0-1 0 0,0-1 1 0 0,0 1 0 0 0,0-1 0 0 0,0 0 0 0 0,0 0 0 0 0,0 0 0 0 0,0-1 0 0 0,0 0 0 0 0,-4-1 0 0 0,-2 0 62 0 0,0 0 0 0 0,1-2 0 0 0,-1 1 1 0 0,1-1-1 0 0,-17-10 0 0 0,6 2 6 0 0,1-1 0 0 0,-19-17-1 0 0,32 24 24 0 0,0 0 1 0 0,0 0-1 0 0,0 0 0 0 0,1-1 0 0 0,0 1 0 0 0,1-1 0 0 0,-1-1 0 0 0,1 1 0 0 0,-3-10 0 0 0,6 16-3 0 0,0-1-1 0 0,1 1 1 0 0,0-1 0 0 0,-1 0-1 0 0,1 1 1 0 0,0-1 0 0 0,-1 0-1 0 0,1 1 1 0 0,0-1 0 0 0,1-2-1 0 0,-1 3-12 0 0,0 1 1 0 0,0-1-1 0 0,1 0 0 0 0,-1 1 0 0 0,0-1 1 0 0,1 1-1 0 0,-1-1 0 0 0,0 1 0 0 0,1-1 1 0 0,-1 1-1 0 0,1-1 0 0 0,-1 1 0 0 0,1-1 1 0 0,-1 1-1 0 0,1-1 0 0 0,-1 1 0 0 0,1 0 1 0 0,-1-1-1 0 0,1 1 0 0 0,0 0 0 0 0,-1 0 1 0 0,1-1-1 0 0,-1 1 0 0 0,1 0 0 0 0,0 0 1 0 0,0 0-1 0 0,12-2-2 0 0,0 1-1 0 0,0 0 1 0 0,0 1 0 0 0,-1 0 0 0 0,1 1-1 0 0,0 0 1 0 0,0 2 0 0 0,21 5 0 0 0,-12-1 36 0 0,0 1 0 0 0,0 1 0 0 0,39 23 0 0 0,-48-24-19 0 0,-1 1-1 0 0,1 0 0 0 0,-2 1 1 0 0,1 0-1 0 0,-1 1 0 0 0,-1 1 1 0 0,12 15-1 0 0,-16-19-11 0 0,-1 0 0 0 0,0 1 0 0 0,0 0 0 0 0,-1 0-1 0 0,0 0 1 0 0,0 0 0 0 0,-1 0 0 0 0,0 1 0 0 0,-1 0 0 0 0,0-1-1 0 0,-1 1 1 0 0,1 11 0 0 0,-2-17-12 0 0,-1 0 0 0 0,1 0 0 0 0,-1 0 0 0 0,0 0 0 0 0,0 0 0 0 0,-1 0 0 0 0,1 0-1 0 0,-1 0 1 0 0,0-1 0 0 0,0 1 0 0 0,0-1 0 0 0,0 1 0 0 0,-1-1 0 0 0,1 0 0 0 0,-1 0 0 0 0,0 0 0 0 0,0 0 0 0 0,0-1 0 0 0,-4 4 0 0 0,-8 4-259 0 0,1-1 1 0 0,-1-1 0 0 0,-18 8-1 0 0,-127 51-3821 0 0,52-27-1463 0 0,69-26 2462 0 0,10-3-822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5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1056 411 612 0 0,'0'0'6291'0'0,"3"-13"-6020"0"0,17-85 1276 0 0,-16 76-588 0 0,-2 15-328 0 0,0-1 0 0 0,-1 0 0 0 0,0 0 0 0 0,0 0 1 0 0,-1 0-1 0 0,0 0 0 0 0,-1-10 0 0 0,0 16-543 0 0,1 0 0 0 0,-1 0 0 0 0,0 1-1 0 0,0-1 1 0 0,0 0 0 0 0,0 1-1 0 0,-1-1 1 0 0,1 1 0 0 0,0-1 0 0 0,-1 1-1 0 0,1-1 1 0 0,0 1 0 0 0,-1 0-1 0 0,0 0 1 0 0,1 0 0 0 0,-1 0 0 0 0,0 0-1 0 0,-2-1 1 0 0,-3-1 33 0 0,0 0-1 0 0,-1 0 1 0 0,-8-1-1 0 0,-11-1 36 0 0,-1 1-1 0 0,1 1 1 0 0,0 1 0 0 0,-1 2-1 0 0,0 0 1 0 0,1 2-1 0 0,0 1 1 0 0,-35 9-1 0 0,26-3-22 0 0,0 2-1 0 0,1 1 0 0 0,0 2 0 0 0,1 1 1 0 0,-53 32-1 0 0,62-30-21 0 0,-1 2 1 0 0,2 0 0 0 0,1 2 0 0 0,0 1-1 0 0,2 0 1 0 0,0 2 0 0 0,2 0 0 0 0,-18 29-1 0 0,8-6 132 0 0,3 2-1 0 0,1 1 0 0 0,-29 88 1 0 0,43-100-184 0 0,1 1 0 0 0,2 0 1 0 0,1 1-1 0 0,3 0 1 0 0,1-1-1 0 0,2 2 0 0 0,1-1 1 0 0,8 50-1 0 0,-3-58-46 0 0,2 1-1 0 0,1-2 1 0 0,1 1-1 0 0,2-1 1 0 0,1 0-1 0 0,28 51 1 0 0,-19-47 19 0 0,2 0 0 0 0,1-2 0 0 0,2-1 0 0 0,57 56 0 0 0,-38-48 19 0 0,2-3 0 0 0,1-1 0 0 0,2-3 0 0 0,1-2 0 0 0,1-3 1 0 0,1-1-1 0 0,95 32 0 0 0,-88-41 9 0 0,1-3-1 0 0,0-3 1 0 0,117 9-1 0 0,190-15 21 0 0,-365-6-78 0 0,64-1 74 0 0,-1-3-1 0 0,1-2 1 0 0,109-26 0 0 0,-148 24-43 0 0,-1 0 0 0 0,0-2 0 0 0,-1 0 0 0 0,0-2 0 0 0,0-1 1 0 0,-1-2-1 0 0,-1 0 0 0 0,-1-1 0 0 0,0-1 0 0 0,-1-2 0 0 0,25-26 0 0 0,-26 20-12 0 0,0-1 1 0 0,-2 0-1 0 0,-1-2 0 0 0,-2 0 1 0 0,0-1-1 0 0,-2-1 0 0 0,-1 0 0 0 0,-2-1 1 0 0,0 0-1 0 0,-3-1 0 0 0,0 0 1 0 0,-2 0-1 0 0,3-63 0 0 0,-8 49-22 0 0,-2 0-1 0 0,-3 1 1 0 0,-1-1-1 0 0,-2 1 1 0 0,-2 0-1 0 0,-2 1 1 0 0,-3 0-1 0 0,-29-68 1 0 0,-3 15 34 0 0,-4 2 0 0 0,-120-171 0 0 0,144 230-45 0 0,-2 2 0 0 0,-1 1 0 0 0,-2 1-1 0 0,-62-49 1 0 0,63 59-19 0 0,0 2-1 0 0,-2 1 1 0 0,0 1-1 0 0,-1 2 1 0 0,0 1-1 0 0,-43-12 1 0 0,21 12-12 0 0,1 3 0 0 0,-2 2 0 0 0,-58-3 0 0 0,35 10-125 0 0,-125 9 0 0 0,136 2-257 0 0,0 2 0 0 0,1 4 0 0 0,1 3 0 0 0,0 3 1 0 0,-99 43-1 0 0,83-24-1635 0 0,2 3-1 0 0,1 4 1 0 0,-120 92 0 0 0,133-83-1254 0 0,-9 12-1487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55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1303 6989 0 0,'0'0'4886'0'0,"-13"-6"-4196"0"0,-41-18-161 0 0,26 13 918 0 0,26 11-1346 0 0,1 0 1 0 0,0 0-1 0 0,0 0 1 0 0,0-1-1 0 0,0 1 1 0 0,0 0-1 0 0,0-1 1 0 0,-1 1-1 0 0,1-1 1 0 0,0 1-1 0 0,0-1 1 0 0,0 0 0 0 0,0 1-1 0 0,1-1 1 0 0,-1 0-1 0 0,0 0 1 0 0,0 1-1 0 0,0-1 1 0 0,0 0-1 0 0,1 0 1 0 0,-1 0-1 0 0,0 0 1 0 0,1 0-1 0 0,-1 0 1 0 0,1 0 0 0 0,0 0-1 0 0,-1-1 1 0 0,1 1-1 0 0,0 0 1 0 0,-1 0-1 0 0,1 0 1 0 0,0 0-1 0 0,0 0 1 0 0,0-1-1 0 0,0 1 1 0 0,0 0-1 0 0,0-1 1 0 0,0-6-22 0 0,1 1-1 0 0,-1 0 1 0 0,1 0 0 0 0,1 0-1 0 0,-1 0 1 0 0,1 0-1 0 0,0 0 1 0 0,1 0 0 0 0,-1 1-1 0 0,2-1 1 0 0,-1 1 0 0 0,0-1-1 0 0,1 1 1 0 0,8-9-1 0 0,6-6 9 0 0,2 0-1 0 0,30-25 1 0 0,-42 39-37 0 0,95-79 58 0 0,3 5 0 0 0,160-91 0 0 0,-25 41-99 0 0,10 24 49 0 0,127-3 279 0 0,-324 98-328 0 0,60-14 205 0 0,127-12-1 0 0,-228 38-211 0 0,-3-1 224 0 0,-10 0-224 0 0,0 0 0 0 0,-1 1 1 0 0,1-1-1 0 0,0 1 0 0 0,0-1 1 0 0,-1 1-1 0 0,1-1 0 0 0,-1 1 1 0 0,1-1-1 0 0,0 1 0 0 0,-1-1 1 0 0,1 1-1 0 0,-1 0 1 0 0,1-1-1 0 0,-1 1 0 0 0,1-1 1 0 0,-1 1-1 0 0,1 0 0 0 0,-2-1 1 0 0,-216-178-299 0 0,205 167 281 0 0,1 0 0 0 0,1-1 0 0 0,-16-22 1 0 0,88 80-188 0 0,-39-29 244 0 0,0-1 41 0 0,102 77 203 0 0,-96-69-203 0 0,-1 2 0 0 0,29 32 0 0 0,-51-51-64 0 0,0-1 1 0 0,-1 1-1 0 0,0 1 0 0 0,0-1 1 0 0,0 1-1 0 0,-1 0 0 0 0,0-1 1 0 0,4 12-1 0 0,-7-14-6 0 0,1-1 1 0 0,0 1-1 0 0,-1-1 0 0 0,0 1 0 0 0,1 0 0 0 0,-2-1 0 0 0,1 1 1 0 0,0-1-1 0 0,-1 1 0 0 0,1-1 0 0 0,-1 1 0 0 0,0-1 0 0 0,0 0 1 0 0,-1 1-1 0 0,1-1 0 0 0,0 0 0 0 0,-1 0 0 0 0,0 0 1 0 0,-4 6-1 0 0,-4 1 18 0 0,0 1 1 0 0,-1-1 0 0 0,-21 15 0 0 0,1 0 30 0 0,20-17-94 0 0,-19 11 0 0 0,19-12-5 0 0,-18 13 0 0 0,26-17 44 0 0,0 0 0 0 0,-1 0 1 0 0,1 0-1 0 0,-1-1 1 0 0,0 1-1 0 0,0-1 0 0 0,0 0 1 0 0,0 0-1 0 0,-1-1 1 0 0,1 1-1 0 0,0-1 0 0 0,-1 0 1 0 0,-8 1-1 0 0,9-1-55 0 0,3-1 1287 0 0,1-5-723 0 0,0 4-529 0 0,0 1-56 0 0,-14-2-5860 0 0,6 0 4299 0 0,6 1 897 0 0,-1 1 1 0 0,1-1-1 0 0,-1 1 1 0 0,1-1-1 0 0,-1 0 1 0 0,1 0 0 0 0,-1 0-1 0 0,1-1 1 0 0,0 1-1 0 0,-4-3 1 0 0,5 0-1375 0 0,8 5-83 0 0,39 19-1679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236 219 8777 0 0,'0'0'4556'0'0,"14"-13"-2764"0"0,46-39-335 0 0,-56 48-1240 0 0,0 0 0 0 0,-1 1 0 0 0,1-2 0 0 0,-1 1 0 0 0,0 0 0 0 0,4-7 0 0 0,-6 8-22 0 0,0 0 0 0 0,0-1 0 0 0,0 1 0 0 0,0 0 0 0 0,-1 0 0 0 0,1-6 0 0 0,-1 5-50 0 0,0 1-70 0 0,0 0 0 0 0,0 1 0 0 0,-1-1 0 0 0,1 0 0 0 0,-1 0-1 0 0,0 0 1 0 0,1 1 0 0 0,-1-1 0 0 0,-1 0 0 0 0,1 1 0 0 0,0-1 0 0 0,-1 1 0 0 0,1-1-1 0 0,-1 1 1 0 0,0 0 0 0 0,1 0 0 0 0,-1 0 0 0 0,0 0 0 0 0,0 0 0 0 0,-1 0 0 0 0,1 0-1 0 0,0 1 1 0 0,-5-3 0 0 0,-1-1-1 0 0,1 2-1 0 0,-1-1 1 0 0,0 1-1 0 0,0 0 1 0 0,0 1-1 0 0,-16-4 1 0 0,15 5-60 0 0,0 1 1 0 0,0-1 0 0 0,0 1-1 0 0,0 1 1 0 0,0 0-1 0 0,1 0 1 0 0,-1 0 0 0 0,0 1-1 0 0,0 1 1 0 0,1 0-1 0 0,-1 0 1 0 0,1 0 0 0 0,0 1-1 0 0,0 0 1 0 0,0 1-1 0 0,1 0 1 0 0,-1 0 0 0 0,1 0-1 0 0,0 1 1 0 0,1 0 0 0 0,0 0-1 0 0,0 1 1 0 0,0 0-1 0 0,0 0 1 0 0,1 1 0 0 0,1-1-1 0 0,-1 1 1 0 0,1 0-1 0 0,0 0 1 0 0,1 0 0 0 0,0 1-1 0 0,0-1 1 0 0,1 1 0 0 0,0 0-1 0 0,-1 10 1 0 0,2-10-30 0 0,1 0 0 0 0,-1 0 0 0 0,1 1 0 0 0,1-1 1 0 0,0 0-1 0 0,0 0 0 0 0,1 0 0 0 0,0 0 0 0 0,1 0 1 0 0,3 9-1 0 0,-3-11-71 0 0,1-1 0 0 0,-1 1 0 0 0,1-1 0 0 0,1 0 0 0 0,-1 0 0 0 0,1 0 1 0 0,0-1-1 0 0,0 0 0 0 0,0 0 0 0 0,1 0 0 0 0,0-1 0 0 0,0 1 0 0 0,7 3 0 0 0,-10-7-5 0 0,0 1 0 0 0,0-1-1 0 0,-1 0 1 0 0,1-1 0 0 0,0 1 0 0 0,0 0-1 0 0,0-1 1 0 0,0 1 0 0 0,0-1-1 0 0,0 0 1 0 0,-1 0 0 0 0,1 0-1 0 0,0-1 1 0 0,0 1 0 0 0,0-1 0 0 0,0 0-1 0 0,0 1 1 0 0,0-1 0 0 0,-1 0-1 0 0,1-1 1 0 0,0 1 0 0 0,-1 0-1 0 0,1-1 1 0 0,-1 1 0 0 0,3-3 0 0 0,7-5-92 0 0,-1-1 1 0 0,-1 0 0 0 0,18-21 0 0 0,-18 19 60 0 0,83-113 269 0 0,-29 37 1537 0 0,-60 82-1586 0 0,1 1 0 0 0,0-1-1 0 0,0 1 1 0 0,1 0 0 0 0,0 1-1 0 0,-1 0 1 0 0,2-1 0 0 0,-1 2-1 0 0,0-1 1 0 0,1 1-1 0 0,-1 0 1 0 0,1 0 0 0 0,0 1-1 0 0,0 0 1 0 0,0 0 0 0 0,1 1-1 0 0,-1 0 1 0 0,0 0 0 0 0,0 1-1 0 0,1-1 1 0 0,-1 2-1 0 0,0-1 1 0 0,1 1 0 0 0,-1 0-1 0 0,0 0 1 0 0,11 4 0 0 0,-2 1-2 0 0,1 0 1 0 0,-1 1-1 0 0,0 1 1 0 0,0 1-1 0 0,-1 0 1 0 0,25 20-1 0 0,-22-14-6 0 0,0 1-1 0 0,-2 0 1 0 0,0 1-1 0 0,23 33 0 0 0,-32-41-74 0 0,-2 0 0 0 0,8 16 0 0 0,-12-23-6 0 0,0 1-1 0 0,0-1 1 0 0,0 1-1 0 0,0 0 0 0 0,0-1 1 0 0,-1 1-1 0 0,1 0 0 0 0,-1 0 1 0 0,0-1-1 0 0,0 1 0 0 0,0 0 1 0 0,0 0-1 0 0,0-1 0 0 0,-1 1 1 0 0,0 5-1 0 0,0-7 5 0 0,-1 1 0 0 0,1-1 1 0 0,0 1-1 0 0,0-1 0 0 0,-1 0 0 0 0,1 1 0 0 0,-1-1 0 0 0,1 0 0 0 0,-1 0 1 0 0,1 0-1 0 0,-1 0 0 0 0,0 0 0 0 0,1-1 0 0 0,-1 1 0 0 0,0 0 0 0 0,0-1 0 0 0,0 1 1 0 0,1-1-1 0 0,-1 0 0 0 0,0 1 0 0 0,0-1 0 0 0,0 0 0 0 0,-2-1 0 0 0,0 2 18 0 0,1-1-1 0 0,-1 0 0 0 0,0-1 0 0 0,1 1 1 0 0,-1-1-1 0 0,0 0 0 0 0,1 0 0 0 0,-1 0 1 0 0,1 0-1 0 0,-1 0 0 0 0,-3-3 0 0 0,5 2-42 0 0,-1 0-1 0 0,0 0 0 0 0,0-1 1 0 0,1 0-1 0 0,0 1 0 0 0,-1-1 1 0 0,1 0-1 0 0,0 0 0 0 0,0 0 1 0 0,1 0-1 0 0,-1 0 0 0 0,0-1 1 0 0,1 1-1 0 0,0 0 0 0 0,0-1 1 0 0,0 1-1 0 0,0-1 0 0 0,1 1 1 0 0,-1-1-1 0 0,1 0 0 0 0,0 1 1 0 0,0-1-1 0 0,0 1 0 0 0,1-1 1 0 0,1-5-1 0 0,0-3-298 0 0,1 1 0 0 0,1 0 0 0 0,0 1 0 0 0,0-1 0 0 0,1 1-1 0 0,11-17 1 0 0,-6 12-1210 0 0,0 1 0 0 0,24-25-1 0 0,-23 28-1317 0 0,0 1-1 0 0,0 1 1 0 0,23-14-1 0 0,-19 15-1601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55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424 200 1160 0 0,'0'0'6525'0'0,"2"-9"-5892"0"0,9-29-62 0 0,1 9 1200 0 0,-3 2 443 0 0,-8 25-2141 0 0,-1 1 0 0 0,0-1 0 0 0,0 1 0 0 0,0-1 0 0 0,0 1 0 0 0,0-1 0 0 0,-1 1 0 0 0,1-1 0 0 0,0 1 0 0 0,-1-1 0 0 0,1 1 1 0 0,-1-1-1 0 0,1 1 0 0 0,-1 0 0 0 0,-1-3 0 0 0,0 1-30 0 0,0 1 0 0 0,-1-1 0 0 0,1 1 0 0 0,-1 0 0 0 0,1 0 0 0 0,-1 0 0 0 0,0 0 0 0 0,0 0 1 0 0,0 0-1 0 0,0 1 0 0 0,-3-2 0 0 0,-39-12 139 0 0,38 13-137 0 0,-27-7 297 0 0,-1 3-1 0 0,0 0 0 0 0,0 3 0 0 0,-55 0 1 0 0,86 3-335 0 0,0 1 0 0 0,1-1 0 0 0,-1 1 0 0 0,0 0 1 0 0,0 0-1 0 0,1 0 0 0 0,-1 1 0 0 0,0-1 0 0 0,1 1 1 0 0,-1 0-1 0 0,1 0 0 0 0,0 0 0 0 0,0 0 0 0 0,0 1 1 0 0,0-1-1 0 0,0 1 0 0 0,0 0 0 0 0,1 0 0 0 0,-1 0 1 0 0,1 0-1 0 0,0 0 0 0 0,0 1 0 0 0,0-1 0 0 0,0 1 1 0 0,0-1-1 0 0,1 1 0 0 0,0-1 0 0 0,0 1 0 0 0,0 0 1 0 0,-1 7-1 0 0,2-6 27 0 0,1 0 1 0 0,-1 0-1 0 0,1 0 0 0 0,0 0 1 0 0,1-1-1 0 0,-1 1 0 0 0,1-1 1 0 0,0 1-1 0 0,0-1 1 0 0,0 1-1 0 0,1-1 0 0 0,-1 0 1 0 0,5 4-1 0 0,5 7 103 0 0,1-1-1 0 0,17 14 1 0 0,1 1-110 0 0,-19-16 11 0 0,69 78 319 0 0,-73-82-272 0 0,-2 1-1 0 0,1 0 1 0 0,-1 0 0 0 0,-1 1 0 0 0,1 0 0 0 0,-2 0 0 0 0,7 23 0 0 0,-11-34-62 0 0,0 1 0 0 0,0 0 1 0 0,0 0-1 0 0,1-1 0 0 0,-1 1 0 0 0,0 0 1 0 0,0 0-1 0 0,0-1 0 0 0,-1 1 0 0 0,1 0 0 0 0,0 0 1 0 0,0-1-1 0 0,0 1 0 0 0,-1 0 0 0 0,1-1 1 0 0,0 1-1 0 0,0 0 0 0 0,-1-1 0 0 0,1 1 0 0 0,-1 0 1 0 0,1-1-1 0 0,-1 2 0 0 0,-1-1 13 0 0,1 0 0 0 0,0-1 0 0 0,0 1 0 0 0,-1 0 0 0 0,1 0 0 0 0,-1-1 1 0 0,1 1-1 0 0,0-1 0 0 0,-1 1 0 0 0,1-1 0 0 0,-2 1 0 0 0,-7 0 83 0 0,1-1 0 0 0,-1 0 0 0 0,-11-1 1 0 0,7 0-105 0 0,-16 0 87 0 0,-50-10 1 0 0,51 6-2071 0 0,-52-2 1 0 0,81 7 1897 0 0,0 0 1 0 0,0 0-1 0 0,-1 0 1 0 0,1 0-1 0 0,0 0 1 0 0,0 0-1 0 0,0 0 1 0 0,0 1-1 0 0,0-1 1 0 0,-1 0 0 0 0,1 0-1 0 0,0 0 1 0 0,0 0-1 0 0,0 0 1 0 0,0 0-1 0 0,0 0 1 0 0,0 0-1 0 0,-1 0 1 0 0,1 0 0 0 0,0 0-1 0 0,0 0 1 0 0,0 1-1 0 0,0-1 1 0 0,0 0-1 0 0,0 0 1 0 0,0 0-1 0 0,0 0 1 0 0,0 0 0 0 0,0 0-1 0 0,0 0 1 0 0,-1 1-1 0 0,1-1 1 0 0,0 0-1 0 0,0 0 1 0 0,0 0-1 0 0,0 0 1 0 0,0 0 0 0 0,0 1-1 0 0,0-1 1 0 0,0 0-1 0 0,0 0 1 0 0,0 0-1 0 0,0 0 1 0 0,0 0-1 0 0,0 1 1 0 0,1-1-1 0 0,-1 0 1 0 0,0 0 0 0 0,4 8-2123 0 0,-2-6 1761 0 0,1 0 0 0 0,-1-1 1 0 0,0 1-1 0 0,1-1 0 0 0,-1 1 0 0 0,1-1 1 0 0,-1 0-1 0 0,1 1 0 0 0,0-2 0 0 0,3 2 1 0 0,26 5-3511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56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265 163 9245 0 0,'0'0'2253'0'0,"0"-16"-1495"0"0,0-47 29 0 0,0 59-699 0 0,0 1 1 0 0,0 0 0 0 0,-1-1 0 0 0,1 1-1 0 0,-1 0 1 0 0,0-1 0 0 0,0 1 0 0 0,0 0-1 0 0,0 0 1 0 0,0 0 0 0 0,-1 0 0 0 0,1 0-1 0 0,-1 0 1 0 0,0 0 0 0 0,0 1 0 0 0,0-1-1 0 0,0 0 1 0 0,-1 1 0 0 0,1 0 0 0 0,-1 0-1 0 0,1-1 1 0 0,-1 2 0 0 0,0-1 0 0 0,0 0-1 0 0,0 0 1 0 0,0 1 0 0 0,0 0 0 0 0,-3-2 0 0 0,-2 1 7 0 0,-1 1 0 0 0,1-1 0 0 0,-1 2 1 0 0,1-1-1 0 0,-1 1 0 0 0,1 0 0 0 0,-1 1 1 0 0,-13 2-1 0 0,16-2-65 0 0,0 1-1 0 0,-1 0 1 0 0,1 0 0 0 0,0 1-1 0 0,0-1 1 0 0,0 1 0 0 0,0 1 0 0 0,1-1-1 0 0,0 1 1 0 0,-1 0 0 0 0,1 0-1 0 0,-9 10 1 0 0,10-10-6 0 0,1 0 0 0 0,-1 1 0 0 0,1 0 0 0 0,0 0 0 0 0,0 0 0 0 0,0 0 0 0 0,1 0 0 0 0,-1 1 0 0 0,1-1 0 0 0,1 1-1 0 0,-1-1 1 0 0,1 1 0 0 0,0 0 0 0 0,-1 10 0 0 0,2-15-11 0 0,0 0 0 0 0,1 0 0 0 0,-1 0 1 0 0,0 0-1 0 0,0 0 0 0 0,0 0 0 0 0,1 0 0 0 0,-1-1 0 0 0,0 1 0 0 0,1 0 0 0 0,-1 0 0 0 0,1 0 0 0 0,-1 0 0 0 0,1-1 0 0 0,-1 1 0 0 0,1 0 1 0 0,-1 0-1 0 0,1-1 0 0 0,0 1 0 0 0,0 0 0 0 0,-1-1 0 0 0,2 1 0 0 0,0 0 35 0 0,0 1 1 0 0,1-1-1 0 0,-1-1 0 0 0,0 1 1 0 0,1 0-1 0 0,-1 0 0 0 0,1-1 1 0 0,3 1-1 0 0,2-1 76 0 0,-1 0 0 0 0,1 0 0 0 0,0 0 0 0 0,13-3 0 0 0,-18 2-57 0 0,1 0 1 0 0,0 0-1 0 0,-1 0 1 0 0,1-1-1 0 0,-1 1 0 0 0,0-1 1 0 0,1 0-1 0 0,-1 1 1 0 0,0-2-1 0 0,0 1 0 0 0,0 0 1 0 0,0-1-1 0 0,0 1 1 0 0,-1-1-1 0 0,1 0 0 0 0,3-5 1 0 0,-7 11-318 0 0,0-1 0 0 0,0 1 0 0 0,0 0 1 0 0,0 0-1 0 0,0 1 0 0 0,1-1 0 0 0,-1 0 1 0 0,1 0-1 0 0,0 0 0 0 0,0 0 0 0 0,0 0 0 0 0,0 0 1 0 0,1 0-1 0 0,-1 1 0 0 0,1-1 0 0 0,0 0 0 0 0,0 0 1 0 0,0 0-1 0 0,0-1 0 0 0,1 1 0 0 0,-1 0 0 0 0,1 0 1 0 0,-1-1-1 0 0,1 1 0 0 0,0-1 0 0 0,2 3 1 0 0,3 0-1496 0 0,-1 0 1 0 0,13 8-1 0 0,-3-5-2504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7:57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235 104 6961 0 0,'0'0'4206'0'0,"-7"-13"-3360"0"0,-23-42 183 0 0,29 52-845 0 0,-1 1-1 0 0,1-1 1 0 0,-1 1 0 0 0,0 0-1 0 0,0-1 1 0 0,0 1 0 0 0,0 0 0 0 0,0 0-1 0 0,0 0 1 0 0,0 0 0 0 0,-1 1 0 0 0,1-1-1 0 0,-1 1 1 0 0,1-1 0 0 0,-6-1-1 0 0,6 2-119 0 0,-1 1 0 0 0,1 0 0 0 0,0-1 0 0 0,-1 1-1 0 0,1 0 1 0 0,-1 0 0 0 0,1 1 0 0 0,-1-1 0 0 0,1 0-1 0 0,0 1 1 0 0,-1 0 0 0 0,1-1 0 0 0,0 1 0 0 0,-5 2-1 0 0,0 1 17 0 0,-1 1-1 0 0,1 0 1 0 0,1 1 0 0 0,-1-1-1 0 0,1 1 1 0 0,0 0-1 0 0,-10 13 1 0 0,9-10-16 0 0,1 1 1 0 0,0 0 0 0 0,1 0-1 0 0,-1 0 1 0 0,2 0-1 0 0,0 1 1 0 0,-6 21-1 0 0,7-16-38 0 0,0 1-1 0 0,2 0 0 0 0,0 0 1 0 0,1 28-1 0 0,1-38-27 0 0,0 0-1 0 0,0-1 1 0 0,0 1-1 0 0,1-1 1 0 0,0 1 0 0 0,0-1-1 0 0,1 1 1 0 0,-1-1-1 0 0,2 0 1 0 0,-1 0-1 0 0,0-1 1 0 0,1 1-1 0 0,0-1 1 0 0,1 0-1 0 0,-1 0 1 0 0,1 0-1 0 0,0 0 1 0 0,0-1-1 0 0,0 0 1 0 0,1 0-1 0 0,-1 0 1 0 0,1-1 0 0 0,0 0-1 0 0,0 0 1 0 0,1 0-1 0 0,9 2 1 0 0,8 1-240 0 0,0-2 0 0 0,0-1 0 0 0,1-1 0 0 0,42-2 0 0 0,-59-1 222 0 0,0 0-1 0 0,0 0 0 0 0,0 0 1 0 0,0-1-1 0 0,0-1 0 0 0,12-4 1 0 0,-18 6 32 0 0,0 0-1 0 0,1 0 1 0 0,-1 0 0 0 0,0 0 0 0 0,0 0-1 0 0,0-1 1 0 0,0 1 0 0 0,0-1 0 0 0,0 0 0 0 0,-1 1-1 0 0,1-1 1 0 0,0 0 0 0 0,-1 0 0 0 0,1 0 0 0 0,-1 0-1 0 0,0 0 1 0 0,0-1 0 0 0,0 1 0 0 0,0 0 0 0 0,0 0-1 0 0,0-1 1 0 0,-1 1 0 0 0,1-1 0 0 0,-1 1-1 0 0,1-3 1 0 0,-1 4-11 0 0,-1 0 0 0 0,1 0 1 0 0,0 0-1 0 0,-1 0 0 0 0,1 0 0 0 0,0 0 0 0 0,-1 0 0 0 0,1 1 0 0 0,-1-1 0 0 0,0 0 0 0 0,1 0 0 0 0,-1 0 0 0 0,1 1 1 0 0,-1-1-1 0 0,0 0 0 0 0,0 1 0 0 0,1-1 0 0 0,-1 1 0 0 0,0-1 0 0 0,0 1 0 0 0,-2-2 0 0 0,-20-7 18 0 0,21 8-14 0 0,-13-3 55 0 0,0 1-1 0 0,0 0 0 0 0,0 1 1 0 0,0 1-1 0 0,-22 0 0 0 0,36 1-62 0 0,0 0 0 0 0,0 0 0 0 0,0 0-1 0 0,1 0 1 0 0,-1 0 0 0 0,0 0 0 0 0,0 0-1 0 0,1 0 1 0 0,-1 1 0 0 0,0-1 0 0 0,0 0-1 0 0,1 0 1 0 0,-1 1 0 0 0,0-1 0 0 0,0 0-1 0 0,1 1 1 0 0,-1-1 0 0 0,0 1 0 0 0,1-1 0 0 0,-1 1-1 0 0,1-1 1 0 0,-1 1 0 0 0,1-1 0 0 0,-1 1-1 0 0,1 0 1 0 0,-1-1 0 0 0,1 1 0 0 0,-1 0-1 0 0,1-1 1 0 0,0 1 0 0 0,-1 0 0 0 0,1-1-1 0 0,0 1 1 0 0,0 0 0 0 0,-1 0 0 0 0,1-1 0 0 0,0 1-1 0 0,0 0 1 0 0,0 0 0 0 0,0 1 0 0 0,0-1 9 0 0,1 1 1 0 0,-1 0 0 0 0,0-1 0 0 0,1 1 0 0 0,0-1-1 0 0,-1 1 1 0 0,1-1 0 0 0,0 1 0 0 0,-1-1 0 0 0,1 1-1 0 0,0-1 1 0 0,0 0 0 0 0,0 1 0 0 0,0-1 0 0 0,1 0-1 0 0,-1 0 1 0 0,0 0 0 0 0,0 0 0 0 0,3 1 0 0 0,5 2 4 0 0,-1 0 0 0 0,1 0 0 0 0,1-1 0 0 0,-1-1 0 0 0,0 1 0 0 0,1-1 0 0 0,11 0 0 0 0,71 1-204 0 0,-69-3 201 0 0,-12-1 3 0 0,-1 0 0 0 0,1 0 0 0 0,-1-1-1 0 0,1 0 1 0 0,-1-1 0 0 0,0 0 0 0 0,0-1 0 0 0,11-5 0 0 0,34-15 212 0 0,-17 9-239 0 0,-32 13 23 0 0,29-14-111 0 0,41-12-1 0 0,-74 28 67 0 0,-1 0 0 0 0,1-1 0 0 0,-1 1 0 0 0,1-1 1 0 0,-1 0-1 0 0,0 1 0 0 0,1-1 0 0 0,-1 0 0 0 0,0 0 0 0 0,0 0 0 0 0,1 0 0 0 0,1-2 0 0 0,-11 9-6184 0 0,-24 10 427 0 0,16-10 2119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0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265 519 580 0 0,'0'0'3574'0'0,"-9"-12"-2684"0"0,-2-5-608 0 0,-1-1 280 0 0,-1 0 1 0 0,-17-18-1 0 0,15 20 306 0 0,2 1-77 0 0,0 1 1 0 0,-1 1-1 0 0,-16-12 0 0 0,-1 4 1119 0 0,-42-20-1 0 0,73 39-623 0 0,3 1-459 0 0,14-2-145 0 0,21-2-393 0 0,-38 5-276 0 0,671-67 436 0 0,-311 30-313 0 0,-348 36-129 0 0,126-17 20 0 0,-114 14-25 0 0,1-1 0 0 0,-1-2 1 0 0,33-13-1 0 0,-50 17 11 0 0,0 0 0 0 0,0-1 1 0 0,-1 0-1 0 0,1 0 0 0 0,9-8 1 0 0,-14 10-17 0 0,0 0 1 0 0,0 0 0 0 0,0 0 0 0 0,0-1 0 0 0,-1 1 0 0 0,1 0-1 0 0,-1-1 1 0 0,0 1 0 0 0,0-1 0 0 0,0 0 0 0 0,0 1-1 0 0,0-1 1 0 0,0 0 0 0 0,-1 0 0 0 0,1 1 0 0 0,-1-1 0 0 0,0-5-1 0 0,-1-1-52 0 0,0-3-155 0 0,3 11 128 0 0,4 5 63 0 0,-1 2 33 0 0,1 1 0 0 0,0 0 0 0 0,-1 0 0 0 0,-1 1 0 0 0,1 0 0 0 0,-1 0 0 0 0,-1 0 0 0 0,1 0 0 0 0,-1 0 0 0 0,2 13-1 0 0,-2-9 14 0 0,-1 0 0 0 0,0 1-1 0 0,-1-1 1 0 0,0 0 0 0 0,-1 1-1 0 0,-1-1 1 0 0,-2 13-1 0 0,2-18-4 0 0,-1 0-1 0 0,-1 0 0 0 0,1 0 0 0 0,-1-1 0 0 0,0 1 1 0 0,-1-1-1 0 0,1 0 0 0 0,-1 0 0 0 0,-1 0 1 0 0,-7 9-1 0 0,-4 1-1052 0 0,-36 29 1 0 0,50-43 467 0 0,-5 3-299 0 0,38-2-10044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0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4852 0 0,'0'0'11323'0'0,"-6"13"-10880"0"0,-2 2-356 0 0,-1 4-20 0 0,-1-1 0 0 0,-14 19 0 0 0,12-20-480 0 0,1 1 1 0 0,1 0-1 0 0,0 0 1 0 0,-12 36-1 0 0,21-52-1 0 0,1-1 0 0 0,-1 1 0 0 0,1 0 0 0 0,-1 0 0 0 0,1 0 0 0 0,-1 0 0 0 0,1-1 0 0 0,0 1 0 0 0,0 0 0 0 0,0 0-1 0 0,0 0 1 0 0,0 0 0 0 0,1 0 0 0 0,0 3 0 0 0,5-2-3310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6033 0 0,'0'0'9578'0'0,"-6"15"-8842"0"0,1-6-596 0 0,2-2-65 0 0,0-1 0 0 0,1 1 0 0 0,-1 0 0 0 0,-1 11-1 0 0,3-15-45 0 0,1 0 0 0 0,0 0-1 0 0,-1 0 1 0 0,1 0-1 0 0,1 1 1 0 0,-1-1-1 0 0,0 0 1 0 0,1 0-1 0 0,0 0 1 0 0,-1 0 0 0 0,1 0-1 0 0,1 0 1 0 0,-1 0-1 0 0,0 0 1 0 0,1-1-1 0 0,2 5 1 0 0,25 30 224 0 0,2-2-1 0 0,55 49 1 0 0,-84-82-258 0 0,3 2-12 0 0,0 1 0 0 0,0-1 0 0 0,-1 1 0 0 0,1 0 0 0 0,-1 1 1 0 0,4 6-1 0 0,-8-12-3 0 0,0 0 0 0 0,0 1 0 0 0,0-1-1 0 0,0 0 1 0 0,0 0 0 0 0,0 0 0 0 0,0 0 0 0 0,0 1 0 0 0,0-1 0 0 0,0 0 0 0 0,0 0 0 0 0,0 0 0 0 0,0 0 0 0 0,0 1 0 0 0,0-1 0 0 0,0 0 0 0 0,0 0 0 0 0,0 0 0 0 0,0 0 0 0 0,0 1 0 0 0,0-1 0 0 0,0 0 0 0 0,0 0 0 0 0,-1 0 0 0 0,1 0 0 0 0,0 0 0 0 0,0 1-1 0 0,0-1 1 0 0,0 0 0 0 0,0 0 0 0 0,0 0 0 0 0,-1 0 0 0 0,1 0 0 0 0,0 0 0 0 0,0 0 0 0 0,0 0 0 0 0,0 1 0 0 0,0-1 0 0 0,-1 0 0 0 0,1 0 0 0 0,0 0 0 0 0,0 0 0 0 0,0 0 0 0 0,0 0 0 0 0,-1 0 0 0 0,1 0 0 0 0,0 0 0 0 0,0 0 0 0 0,0 0 0 0 0,0 0-1 0 0,-1 0 1 0 0,1 0 0 0 0,0 0 0 0 0,-13-1-483 0 0,11 0 426 0 0,-10-1-571 0 0,1 0 0 0 0,0-1-1 0 0,0-1 1 0 0,-15-6 0 0 0,7 2-965 0 0,17 7 1508 0 0,-4-1-972 0 0,0-1-1 0 0,0 0 1 0 0,-8-4-1 0 0,-21-23-5620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08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64 0 0,'0'0'5334'0'0,"17"-9"-3655"0"0,4-3-1433 0 0,-4 2-52 0 0,1 1 0 0 0,0 0-1 0 0,1 2 1 0 0,19-6 0 0 0,286-71 1144 0 0,-74 22 1767 0 0,-195 48-273 0 0,-55 14-2796 0 0,1 0 0 0 0,-1 0 0 0 0,0 0 0 0 0,0 0 0 0 0,0-1 0 0 0,0 1-1 0 0,0 0 1 0 0,1 0 0 0 0,-1 0 0 0 0,0 0 0 0 0,0 0 0 0 0,0 0 0 0 0,0 0-1 0 0,0 0 1 0 0,1 0 0 0 0,-1 0 0 0 0,0 0 0 0 0,0 0 0 0 0,0 0 0 0 0,0 0 0 0 0,1 0-1 0 0,-1 0 1 0 0,0 0 0 0 0,0 0 0 0 0,0 1 0 0 0,0-1 0 0 0,0 0 0 0 0,1 0-1 0 0,-1 0 1 0 0,0 0 0 0 0,0 0 0 0 0,0 0 0 0 0,0 0 0 0 0,0 0 0 0 0,0 1-1 0 0,-1 5 187 0 0,-9 8-501 0 0,9-13 420 0 0,-72 87 920 0 0,43-53-750 0 0,-48 70-1 0 0,73-97-277 0 0,1-1 0 0 0,0 1 0 0 0,1-1 0 0 0,-1 1 0 0 0,1 0 0 0 0,1 0 0 0 0,0 1 0 0 0,0-1 0 0 0,0 0 0 0 0,1 1 0 0 0,1-1-1 0 0,0 14 1 0 0,0-20-15 0 0,0-1 0 0 0,0 1 0 0 0,1 0 0 0 0,-1-1 0 0 0,1 1 0 0 0,-1 0 0 0 0,1-1-1 0 0,0 1 1 0 0,0-1 0 0 0,-1 1 0 0 0,1-1 0 0 0,0 0 0 0 0,0 1 0 0 0,1-1 0 0 0,-1 0-1 0 0,2 2 1 0 0,0-1 32 0 0,0 0 1 0 0,0 0-1 0 0,0 0 0 0 0,0 0 0 0 0,1-1 0 0 0,-1 0 0 0 0,6 2 0 0 0,4 0 96 0 0,0-1 0 0 0,0-1 0 0 0,17 1 1 0 0,-29-2-144 0 0,56 0 153 0 0,74-9 0 0 0,56-19-284 0 0,-13-11-1251 0 0,-63 1-5628 0 0,-106 35 3577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91 796 992 0 0,'0'0'10013'0'0,"-14"-8"-8665"0"0,-43-27-134 0 0,56 34-1150 0 0,0 1 1 0 0,-1-1 0 0 0,1 0 0 0 0,0 0 0 0 0,0 0 0 0 0,0 0-1 0 0,-1 0 1 0 0,1 0 0 0 0,0 0 0 0 0,0 0 0 0 0,1-1 0 0 0,-1 1-1 0 0,0 0 1 0 0,0 0 0 0 0,0-1 0 0 0,1 1 0 0 0,-1-1 0 0 0,1 1 0 0 0,-1-1-1 0 0,1 1 1 0 0,0-1 0 0 0,-1 1 0 0 0,1-1 0 0 0,0 1 0 0 0,0-1-1 0 0,0-2 1 0 0,0-2 223 0 0,1-3-125 0 0,-1 0-1 0 0,2 0 0 0 0,-1 0 0 0 0,1 0 0 0 0,0 0 0 0 0,1 0 0 0 0,0 1 0 0 0,1-1 0 0 0,0 1 0 0 0,0 0 0 0 0,0 0 0 0 0,1 0 1 0 0,7-7-1 0 0,6-8 34 0 0,1 1 0 0 0,40-35 0 0 0,-18 21-171 0 0,2 3 0 0 0,2 1 0 0 0,0 2 0 0 0,2 3 0 0 0,2 1 0 0 0,80-30 0 0 0,-69 35-29 0 0,0 3-1 0 0,2 3 1 0 0,0 2 0 0 0,0 3 0 0 0,90-3 0 0 0,-133 12-11 0 0,108 1-22 0 0,-109 1 32 0 0,0 1 0 0 0,0 0 0 0 0,0 1 0 0 0,33 12 0 0 0,-47-14-18 0 0,1 1-1 0 0,0 1 0 0 0,0-1 0 0 0,-1 1 0 0 0,1 0 0 0 0,-1 0 1 0 0,1 0-1 0 0,5 6 0 0 0,-8-6 10 0 0,0-1 0 0 0,0 1 0 0 0,0-1 0 0 0,-1 1 0 0 0,1 0 0 0 0,-1 0-1 0 0,1 0 1 0 0,-1 0 0 0 0,0 0 0 0 0,0 0 0 0 0,-1 0 0 0 0,1 0 0 0 0,-1 0 0 0 0,1 0 0 0 0,-1 5 0 0 0,0-7 17 0 0,0-1 0 0 0,0 1 0 0 0,0-1 0 0 0,0 0 0 0 0,0 1 0 0 0,0-1 0 0 0,0 0 0 0 0,0 1 0 0 0,0-1 0 0 0,0 1 1 0 0,0-1-1 0 0,-1 0 0 0 0,1 1 0 0 0,0-1 0 0 0,0 0 0 0 0,0 1 0 0 0,-1-1 0 0 0,1 0 0 0 0,0 1 0 0 0,0-1 0 0 0,-1 0 0 0 0,1 1 0 0 0,0-1 0 0 0,-1 0 0 0 0,1 0 0 0 0,0 0 0 0 0,-1 1 0 0 0,1-1 0 0 0,0 0 0 0 0,-1 0 1 0 0,1 0-1 0 0,0 0 0 0 0,-1 1 0 0 0,-15-2 310 0 0,14 1-290 0 0,0-1-7 0 0,0 1 1 0 0,0-1-1 0 0,0 0 0 0 0,1 1 0 0 0,-1-1 1 0 0,0 0-1 0 0,0 0 0 0 0,1 0 1 0 0,-1 0-1 0 0,1-1 0 0 0,-1 1 0 0 0,1 0 1 0 0,0 0-1 0 0,-1-1 0 0 0,1 1 1 0 0,0-1-1 0 0,0 1 0 0 0,0-1 1 0 0,0 0-1 0 0,0 1 0 0 0,0-1 0 0 0,1 0 1 0 0,-1 0-1 0 0,0 0 0 0 0,1 1 1 0 0,-1-4-1 0 0,0-3 21 0 0,0 0 0 0 0,0 0 0 0 0,0-1 0 0 0,2-14 0 0 0,0 15-35 0 0,0 0 0 0 0,1 1 0 0 0,0-1 0 0 0,0 0 0 0 0,1 1 0 0 0,0 0 0 0 0,0-1 0 0 0,1 1 0 0 0,-1 0 0 0 0,8-8 0 0 0,-5 6-12 0 0,2 0 1 0 0,-1 0 0 0 0,1 1-1 0 0,1 0 1 0 0,-1 1 0 0 0,16-10-1 0 0,-22 15 9 0 0,1 0 0 0 0,-1 1-1 0 0,1 0 1 0 0,0-1-1 0 0,0 1 1 0 0,0 0-1 0 0,4-1 1 0 0,-6 2-9 0 0,0 0-1 0 0,0 0 1 0 0,0 0 0 0 0,0 0 0 0 0,-1 0 0 0 0,1 0-1 0 0,0 0 1 0 0,0 0 0 0 0,0 0 0 0 0,0 1 0 0 0,0-1-1 0 0,-1 0 1 0 0,1 0 0 0 0,0 1 0 0 0,0-1 0 0 0,-1 1-1 0 0,1-1 1 0 0,0 1 0 0 0,0-1 0 0 0,-1 1-1 0 0,1-1 1 0 0,-1 1 0 0 0,1-1 0 0 0,0 1 0 0 0,-1 0-1 0 0,1-1 1 0 0,-1 1 0 0 0,1 0 0 0 0,-1 0 0 0 0,1 1-1 0 0,4 12 42 0 0,-1 1 1 0 0,0 0-1 0 0,0 0 0 0 0,-2 1 0 0 0,0-1 0 0 0,-1 0 0 0 0,0 1 0 0 0,-1-1 0 0 0,-3 17 0 0 0,2-25-33 0 0,0 1 0 0 0,-1-1-1 0 0,0 0 1 0 0,0 0 0 0 0,-1 1 0 0 0,0-1-1 0 0,0-1 1 0 0,0 1 0 0 0,-1 0 0 0 0,0-1-1 0 0,-1 0 1 0 0,1 0 0 0 0,-6 6 0 0 0,-2-1-979 0 0,0 1 1 0 0,0-2-1 0 0,-1 0 1 0 0,-27 16-1 0 0,37-24 227 0 0,1-1-1 0 0,-1 0 0 0 0,1 1 0 0 0,-1-1 1 0 0,0 0-1 0 0,0-1 0 0 0,-2 2 0 0 0,-3-2-4866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0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140 126 92 0 0,'0'0'8737'0'0,"7"-14"-7409"0"0,30-74 1419 0 0,-35 84-2394 0 0,10-16 2465 0 0,-11 35-1989 0 0,-2 1-619 0 0,-2 0-1 0 0,0 0 1 0 0,-1 0 0 0 0,0 0-1 0 0,-1 0 1 0 0,-8 14 0 0 0,-4 8-89 0 0,-28 41 0 0 0,14-29-123 0 0,-33 58-2497 0 0,57-90 756 0 0,7-18 1482 0 0,0 1-1 0 0,-1-1 1 0 0,1 1 0 0 0,0 0 0 0 0,0-1 0 0 0,-1 1-1 0 0,1-1 1 0 0,0 1 0 0 0,0 0 0 0 0,0-1 0 0 0,0 1 0 0 0,0-1-1 0 0,0 1 1 0 0,0 0 0 0 0,0-1 0 0 0,0 1 0 0 0,0 0-1 0 0,1-1 1 0 0,-1 1 0 0 0,0-1 0 0 0,0 1 0 0 0,1-1 0 0 0,-1 1-1 0 0,0 0 1 0 0,0-1 0 0 0,1 1 0 0 0,0 0 0 0 0,12 0-6060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1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92 0 0,'0'0'16131'0'0,"-4"12"-15352"0"0,-73 190 52 0 0,63-171-1167 0 0,-9 22-1437 0 0,21-46 568 0 0,0 0 1 0 0,0 0-1 0 0,-1 8 1 0 0,3-10-2054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9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30 716 0 0,'0'0'10138'0'0,"14"-4"-8048"0"0,47-14-117 0 0,-56 16-1593 0 0,-1 1 1 0 0,1 0 0 0 0,-1-1 0 0 0,1 2-1 0 0,0-1 1 0 0,0 1 0 0 0,-1-1-1 0 0,1 1 1 0 0,5 1 0 0 0,-2 0 235 0 0,-5-1-465 0 0,0 1 1 0 0,0-1 0 0 0,0 1 0 0 0,0 0-1 0 0,0 0 1 0 0,0 0 0 0 0,0 0-1 0 0,0 1 1 0 0,-1-1 0 0 0,1 1-1 0 0,-1-1 1 0 0,1 1 0 0 0,-1 0-1 0 0,1 0 1 0 0,-1 0 0 0 0,0 1-1 0 0,0-1 1 0 0,0 0 0 0 0,0 1 0 0 0,-1-1-1 0 0,1 1 1 0 0,-1 0 0 0 0,1-1-1 0 0,-1 1 1 0 0,0 0 0 0 0,0 0-1 0 0,0 0 1 0 0,0 3 0 0 0,2 9-70 0 0,0 0-1 0 0,-1 0 1 0 0,-1 1 0 0 0,-1 18 0 0 0,0-27-28 0 0,-5 92-366 0 0,-5-33-4730 0 0,9-65 4549 0 0,0 6-2699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1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 8969 0 0,'0'0'7447'0'0,"-13"14"-6639"0"0,-7 5-561 0 0,-61 65 559 0 0,63-64-546 0 0,0 1 0 0 0,-24 40-1 0 0,38-55-230 0 0,0 0 0 0 0,1 0-1 0 0,0 0 1 0 0,1 1 0 0 0,-1 0-1 0 0,1-1 1 0 0,1 1 0 0 0,-1 0-1 0 0,1 0 1 0 0,0 0 0 0 0,1 0-1 0 0,-1 0 1 0 0,1 0 0 0 0,1 0-1 0 0,-1 0 1 0 0,3 8 0 0 0,-2-12 7 0 0,1 1 0 0 0,-1-1 1 0 0,1 1-1 0 0,0-1 0 0 0,0 0 0 0 0,0 0 1 0 0,0 0-1 0 0,1 0 0 0 0,-1 0 1 0 0,1 0-1 0 0,0-1 0 0 0,0 1 0 0 0,0-1 1 0 0,0 0-1 0 0,0 0 0 0 0,0 0 1 0 0,1 0-1 0 0,-1-1 0 0 0,1 1 0 0 0,3 0 1 0 0,7 3 99 0 0,0-2 1 0 0,0 1-1 0 0,27 1 0 0 0,39 1-219 0 0,0-4 0 0 0,123-12-1 0 0,-195 9-48 0 0,1 1-265 0 0,0-1 0 0 0,0-1 0 0 0,0 0 0 0 0,9-3 0 0 0,-21 6-695 0 0,0-1 1 0 0,1 1-1 0 0,-1-1 0 0 0,0 0 1 0 0,1 0-1 0 0,-6-1 1 0 0,-13 0-3026 0 0,-23 1-2609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31 405 416 0 0,'0'0'10512'0'0,"-4"-12"-9543"0"0,-13-39 134 0 0,15 45-752 0 0,0 0 0 0 0,1 0 0 0 0,-1 0 0 0 0,1 0 0 0 0,1 0-1 0 0,-1 0 1 0 0,1 0 0 0 0,0 0 0 0 0,0 0 0 0 0,1 0 0 0 0,1-7 0 0 0,-1 9-251 0 0,0 1-1 0 0,1 0 1 0 0,0 0-1 0 0,-1 0 1 0 0,1 0-1 0 0,0 0 1 0 0,0 0-1 0 0,0 0 1 0 0,1 1-1 0 0,-1-1 1 0 0,1 1-1 0 0,-1 0 1 0 0,1 0-1 0 0,0 0 1 0 0,0 0-1 0 0,0 0 1 0 0,0 0-1 0 0,3-1 1 0 0,5-1-41 0 0,1 0 0 0 0,-1 0 0 0 0,0 1 0 0 0,1 1 0 0 0,0 0 1 0 0,-1 0-1 0 0,18 1 0 0 0,-5 1-9 0 0,-1 1 0 0 0,42 7 0 0 0,-42-3-48 0 0,-1 1 0 0 0,0 0 0 0 0,40 19 0 0 0,-50-19-23 0 0,0 0-1 0 0,0 1 1 0 0,0 1 0 0 0,-1 0 0 0 0,0 0 0 0 0,-1 1 0 0 0,17 18 0 0 0,-24-22 7 0 0,1 0 1 0 0,-1-1-1 0 0,0 1 1 0 0,-1 0 0 0 0,1 1-1 0 0,-1-1 1 0 0,0 0-1 0 0,0 1 1 0 0,-1-1-1 0 0,1 1 1 0 0,0 9-1 0 0,-2-11 8 0 0,0 0-1 0 0,0 0 0 0 0,0 0 0 0 0,0 0 0 0 0,-1 0 0 0 0,1 0 0 0 0,-1 0 1 0 0,0 0-1 0 0,0 0 0 0 0,-1 0 0 0 0,1 0 0 0 0,-1-1 0 0 0,0 1 0 0 0,0 0 0 0 0,0-1 1 0 0,-5 6-1 0 0,-3 2 34 0 0,-2-1 1 0 0,1 0 0 0 0,-2-1-1 0 0,-21 13 1 0 0,55-27 364 0 0,278-132-1598 0 0,-235 102 1152 0 0,-2-4 0 0 0,87-68 0 0 0,-142 102 141 0 0,-6 4-29 0 0,1-1 0 0 0,0 1 0 0 0,-1 0 0 0 0,1-1 1 0 0,-1 1-1 0 0,1 0 0 0 0,-1-1 0 0 0,1 0 0 0 0,-1 1 1 0 0,0-1-1 0 0,1-2 0 0 0,-2 3-54 0 0,0 1 0 0 0,0 0 0 0 0,0 0 0 0 0,0 0 0 0 0,0 0 0 0 0,0 0 0 0 0,-1-1 0 0 0,1 1 0 0 0,0 0 0 0 0,0 0 0 0 0,0 0 0 0 0,0 0 0 0 0,-1 0-1 0 0,1 0 1 0 0,0 0 0 0 0,0 0 0 0 0,0 0 0 0 0,0 0 0 0 0,-1 0 0 0 0,1 0 0 0 0,0 0 0 0 0,0 0 0 0 0,0 0 0 0 0,0 0 0 0 0,-1 0 0 0 0,1 0 0 0 0,0 0 0 0 0,0 0 0 0 0,0 0 0 0 0,-1 0 0 0 0,1 0 0 0 0,0 0 0 0 0,0 0 0 0 0,0 0 0 0 0,0 0 0 0 0,-1 0 0 0 0,1 0-1 0 0,0 0 1 0 0,0 1 0 0 0,0-1 0 0 0,0 0 0 0 0,-10 4-23 0 0,2 1 33 0 0,0 0 0 0 0,1 1 1 0 0,0 0-1 0 0,0 0 0 0 0,0 0 0 0 0,-9 12 1 0 0,14-15-7 0 0,-1 1 0 0 0,1-1 0 0 0,0 1 0 0 0,0-1 1 0 0,0 1-1 0 0,0-1 0 0 0,1 1 0 0 0,-1 0 0 0 0,1 0 0 0 0,0 0 0 0 0,0 0 1 0 0,0 0-1 0 0,1 0 0 0 0,-1 0 0 0 0,1 0 0 0 0,0 0 0 0 0,1 6 0 0 0,0-8 2 0 0,-1 0-1 0 0,1 0 0 0 0,-1 0 1 0 0,1 0-1 0 0,0 0 0 0 0,0 0 1 0 0,0-1-1 0 0,0 1 0 0 0,1 0 0 0 0,-1 0 1 0 0,0-1-1 0 0,1 1 0 0 0,-1-1 1 0 0,1 1-1 0 0,2 1 0 0 0,-1-1 14 0 0,1 0 0 0 0,1 1 1 0 0,-1-1-1 0 0,0 0 0 0 0,0-1 0 0 0,8 3 0 0 0,3-1 38 0 0,0-1-1 0 0,0 0 1 0 0,18 0-1 0 0,-21-2-32 0 0,1-1 0 0 0,0 0 0 0 0,-1 0 0 0 0,1-1-1 0 0,-1-1 1 0 0,1 0 0 0 0,22-10 0 0 0,-30 11-16 0 0,0 0-1 0 0,-1-1 1 0 0,1 0 0 0 0,-1 0 0 0 0,0 0-1 0 0,0 0 1 0 0,0-1 0 0 0,0 1-1 0 0,5-8 1 0 0,-7 8-8 0 0,0 0 1 0 0,0 0-1 0 0,-1 0 1 0 0,1-1-1 0 0,-1 1 1 0 0,0-1-1 0 0,0 1 1 0 0,0-1-1 0 0,0 1 1 0 0,0-1-1 0 0,-1 0 1 0 0,0 1-1 0 0,1-1 1 0 0,-2 0-1 0 0,1-4 1 0 0,-1 2-21 0 0,-1 0 1 0 0,0-1-1 0 0,0 1 1 0 0,-1 0 0 0 0,1 0-1 0 0,-1 0 1 0 0,0 0 0 0 0,-1 0-1 0 0,1 1 1 0 0,-1 0 0 0 0,-1-1-1 0 0,1 1 1 0 0,-1 1-1 0 0,-7-7 1 0 0,-4-3-59 0 0,-1 1 0 0 0,0 1 0 0 0,-24-12 1 0 0,4 3-120 0 0,4 2-920 0 0,-46-20 1 0 0,75 37-1252 0 0,15 1-1667 0 0,0 0 1470 0 0,20-3-2894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5673 0 0,'0'0'14709'0'0,"10"16"-14490"0"0,1 2-129 0 0,17 34 0 0 0,-27-49-82 0 0,0 1 0 0 0,0-1 0 0 0,0 1 1 0 0,-1-1-1 0 0,1 1 0 0 0,-1-1 1 0 0,0 1-1 0 0,0 0 0 0 0,0-1 1 0 0,-1 1-1 0 0,1-1 0 0 0,-1 1 1 0 0,0-1-1 0 0,0 1 0 0 0,0-1 0 0 0,-3 7 1 0 0,-1 6 9 0 0,1-2-2 0 0,1 1 0 0 0,0-1 0 0 0,1 1 0 0 0,1-1-1 0 0,1 1 1 0 0,1 27 0 0 0,0-35-10 0 0,0 0 0 0 0,1-1-1 0 0,0 1 1 0 0,0 0 0 0 0,0-1 0 0 0,1 1-1 0 0,0-1 1 0 0,0 0 0 0 0,0 0 0 0 0,1 0-1 0 0,0 0 1 0 0,0 0 0 0 0,1-1-1 0 0,-1 0 1 0 0,1 0 0 0 0,8 6 0 0 0,-4-5 8 0 0,0 0 1 0 0,1 0 0 0 0,-1-1 0 0 0,1-1 0 0 0,1 0 0 0 0,-1 0 0 0 0,1-1 0 0 0,-1 0-1 0 0,21 3 1 0 0,3-3-1 0 0,63-2 0 0 0,-77-2-31 0 0,1 0 0 0 0,-1-2 0 0 0,21-4 1 0 0,-34 5-65 0 0,1 0 0 0 0,-1-1 1 0 0,1 1-1 0 0,-1-2 0 0 0,0 1 1 0 0,0-1-1 0 0,0 0 1 0 0,-1 0-1 0 0,1-1 0 0 0,10-9 1 0 0,-16 12 4 0 0,0 1 0 0 0,0 0 0 0 0,1-1 0 0 0,-1 1 1 0 0,0-1-1 0 0,-1 1 0 0 0,1-1 0 0 0,0 1 1 0 0,0-1-1 0 0,-1 0 0 0 0,1 1 0 0 0,-1-1 1 0 0,1 0-1 0 0,-1 0 0 0 0,0 1 0 0 0,1-4 0 0 0,-2 4-21 0 0,1 0-1 0 0,0 0 1 0 0,0 0-1 0 0,-1 0 1 0 0,1 0-1 0 0,0-1 0 0 0,-1 1 1 0 0,1 0-1 0 0,-1 0 1 0 0,0 0-1 0 0,1 0 1 0 0,-1 1-1 0 0,0-1 0 0 0,1 0 1 0 0,-1 0-1 0 0,0 0 1 0 0,0 0-1 0 0,0 1 1 0 0,0-1-1 0 0,0 0 0 0 0,0 1 1 0 0,0-1-1 0 0,0 1 1 0 0,0-1-1 0 0,-2 0 1 0 0,-7-2-1906 0 0,-1-1 0 0 0,-21-3 0 0 0,-13 2-2925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6049 0 0,'0'0'14656'0'0,"19"-4"-14252"0"0,150-23-60 0 0,449-9-66 0 0,-421 19-824 0 0,-170 13 33 0 0,0-2-1 0 0,-1-1 1 0 0,0 0 0 0 0,-1-2 0 0 0,32-16 0 0 0,-50 22 13 0 0,0-1 1 0 0,-1 0-1 0 0,12-10 1 0 0,-16 12-101 0 0,1 0 0 0 0,-1-1 0 0 0,0 1 0 0 0,0-1 0 0 0,0 0 0 0 0,0 1 0 0 0,0-1 0 0 0,0 0 1 0 0,-1 0-1 0 0,1-1 0 0 0,1-5 0 0 0,0-22-6421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1766 820 0 0,'0'0'4030'0'0,"-15"-6"-2467"0"0,0-2-1241 0 0,3 2-79 0 0,1 1 1 0 0,-1 0 0 0 0,0 0 0 0 0,0 2-1 0 0,-1-1 1 0 0,-14-1 0 0 0,-23 0 2057 0 0,-71 2 1 0 0,93 3-1619 0 0,22 0-318 0 0,0 0 0 0 0,0 1 0 0 0,0 0 1 0 0,0 0-1 0 0,0 0 0 0 0,-12 4 0 0 0,59-5 2753 0 0,146-24-2127 0 0,-49 4-822 0 0,225-16-83 0 0,40-5-21 0 0,-388 39-60 0 0,34-3 26 0 0,0-3-1 0 0,56-16 0 0 0,-92 21-16 0 0,0-2 0 0 0,0 0 0 0 0,0 0 0 0 0,-1-1-1 0 0,0-1 1 0 0,0 0 0 0 0,0 0 0 0 0,-1-2 0 0 0,0 1-1 0 0,-1-1 1 0 0,1-1 0 0 0,14-18 0 0 0,-14 12-30 0 0,-1-2 0 0 0,0 0 1 0 0,-1 0-1 0 0,-1 0 0 0 0,-1-1 1 0 0,0-1-1 0 0,-2 1 0 0 0,0-1 1 0 0,2-21-1 0 0,0-23-121 0 0,-1-98 0 0 0,-19-85-121 0 0,6 185 183 0 0,-4 1 1 0 0,-19-64 0 0 0,18 87 24 0 0,-1 1 0 0 0,-2 0 0 0 0,-1 1 0 0 0,-28-43 0 0 0,28 55 2 0 0,-1 0 0 0 0,-1 1 0 0 0,-1 1 0 0 0,0 1 0 0 0,-2 1 0 0 0,-37-29 0 0 0,38 35 42 0 0,-1 1-1 0 0,0 1 0 0 0,0 1 1 0 0,-1 1-1 0 0,-46-14 1 0 0,38 16-9 0 0,-1 1 1 0 0,1 2 0 0 0,-1 1 0 0 0,-37 0 0 0 0,20 4 0 0 0,1 4 0 0 0,-1 1 0 0 0,1 2 0 0 0,1 2 0 0 0,-1 2 0 0 0,-52 20 0 0 0,8 6 68 0 0,1 4 0 0 0,2 3-1 0 0,2 5 1 0 0,2 3 0 0 0,-124 101 0 0 0,170-122-37 0 0,1 2 0 0 0,2 1-1 0 0,1 2 1 0 0,-58 79 0 0 0,79-94-17 0 0,1 0 1 0 0,1 1-1 0 0,0 0 0 0 0,-13 45 0 0 0,19-49 15 0 0,1 0-1 0 0,1 0 0 0 0,1 1 0 0 0,0-1 0 0 0,1 1 0 0 0,1 0 1 0 0,3 21-1 0 0,0-23 6 0 0,0-1 0 0 0,1 0 0 0 0,0-1 0 0 0,1 1 0 0 0,1-1 0 0 0,1 0 0 0 0,0 0 0 0 0,9 14 0 0 0,-2-10 18 0 0,0 1 1 0 0,1-2 0 0 0,1 0-1 0 0,33 30 1 0 0,-7-15 23 0 0,1-2 0 0 0,1-2 1 0 0,2-2-1 0 0,59 25 0 0 0,77 25-1464 0 0,-172-72 1001 0 0,-9-5 117 0 0,1 1-1 0 0,-1 0 0 0 0,0-1 0 0 0,1 1 1 0 0,-1-1-1 0 0,0 1 0 0 0,1-1 1 0 0,-1 0-1 0 0,2 1 0 0 0,-24 19-11425 0 0,19-19 10646 0 0,-6 4-1820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4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3003 142 3464 0 0,'0'0'4845'0'0,"-6"-11"-3980"0"0,-16-38 53 0 0,20 46-677 0 0,0 0 0 0 0,1 0 0 0 0,0-1-1 0 0,0 1 1 0 0,0 0 0 0 0,0-1 0 0 0,0 1-1 0 0,1 0 1 0 0,-1-1 0 0 0,1 1 0 0 0,0-1-1 0 0,0 1 1 0 0,1-5 0 0 0,-1 4 129 0 0,0 3-303 0 0,1 0 1 0 0,-1 0-1 0 0,0 0 1 0 0,0 0 0 0 0,1 0-1 0 0,-1 0 1 0 0,1 0 0 0 0,-1 1-1 0 0,1-1 1 0 0,-1 0 0 0 0,1 0-1 0 0,-1 0 1 0 0,1 0-1 0 0,0 1 1 0 0,-1-1 0 0 0,1 0-1 0 0,0 1 1 0 0,0-1 0 0 0,0 1-1 0 0,0-2 1 0 0,2 1 75 0 0,0 0-1 0 0,-1 0 1 0 0,1 0 0 0 0,0 0 0 0 0,0 0-1 0 0,5 0 1 0 0,2 0 102 0 0,0 0-1 0 0,-1 1 1 0 0,14 2 0 0 0,-5 0-113 0 0,0 2 0 0 0,0 0 0 0 0,0 1 0 0 0,31 13 0 0 0,65 40 96 0 0,-89-43-189 0 0,0 1-1 0 0,-2 1 1 0 0,0 0-1 0 0,0 2 1 0 0,-2 1 0 0 0,-1 1-1 0 0,0 1 1 0 0,-2 0-1 0 0,22 34 1 0 0,-22-27-10 0 0,-2 1 0 0 0,-1 1 0 0 0,-2 0-1 0 0,-1 0 1 0 0,-1 1 0 0 0,-2 1 0 0 0,10 61 0 0 0,-13-33 21 0 0,-2 0 0 0 0,-3-1 0 0 0,-3 1 0 0 0,-19 118 0 0 0,-77 235 408 0 0,7-118 29 0 0,-205 454 0 0 0,202-562-67 0 0,-202 303-1 0 0,-166 142 269 0 0,-8 13-170 0 0,-155 366 290 0 0,358-560-736 0 0,-2 1 195 0 0,75-97-158 0 0,-13 20-65 0 0,179-325-28 0 0,-3-2-1 0 0,-66 79 1 0 0,94-125-9 0 0,-7 7-8 0 0,10-10 4 0 0,0 1 0 0 0,0-1-1 0 0,-1 0 1 0 0,1 0-1 0 0,0 0 1 0 0,0 0 0 0 0,0 0-1 0 0,0 0 1 0 0,-1 0-1 0 0,1 0 1 0 0,0 1 0 0 0,0-1-1 0 0,0 0 1 0 0,0 0-1 0 0,-1 0 1 0 0,1 0 0 0 0,0 0-1 0 0,0 0 1 0 0,0 0-1 0 0,-1 0 1 0 0,1 0 0 0 0,0 0-1 0 0,0 0 1 0 0,0 0-1 0 0,-1 0 1 0 0,1-1 0 0 0,0 1-1 0 0,0 0 1 0 0,0 0-1 0 0,0 0 1 0 0,-1 0 0 0 0,1 0-1 0 0,0 0 1 0 0,0 0-1 0 0,0 0 1 0 0,0-1 0 0 0,-1 1-1 0 0,1 0 1 0 0,0 0-1 0 0,0 0 1 0 0,0 0 0 0 0,0-1-1 0 0,0 1 1 0 0,0 0-1 0 0,0 0 1 0 0,0 0-1 0 0,0 0 1 0 0,-1-1 0 0 0,1 1-1 0 0,0 0 1 0 0,0 0-1 0 0,0 0 1 0 0,0-1 0 0 0,0 1-1 0 0,0 0 1 0 0,0 0-1 0 0,0 0 1 0 0,0-1 0 0 0,1 1-1 0 0,-2-7-28 0 0,1 0 0 0 0,0 0 0 0 0,0 0 0 0 0,1 1 0 0 0,0-1 0 0 0,2-9 0 0 0,15-42-231 0 0,-15 47 217 0 0,51-139-462 0 0,20-63-84 0 0,-57 157 469 0 0,17-104 0 0 0,-32 146 121 0 0,-1 1 1 0 0,0-1 0 0 0,0 0-1 0 0,-3-18 1 0 0,2 31-4 0 0,0 0 1 0 0,0 0-1 0 0,0 0 0 0 0,0 1 0 0 0,-1-1 0 0 0,1 0 1 0 0,0 0-1 0 0,0 1 0 0 0,-1-1 0 0 0,1 0 1 0 0,0 0-1 0 0,-1 1 0 0 0,1-1 0 0 0,-1 0 1 0 0,1 1-1 0 0,-1-1 0 0 0,1 1 0 0 0,-1-1 1 0 0,1 0-1 0 0,-1 1 0 0 0,0-1 0 0 0,1 1 0 0 0,-1 0 1 0 0,0-1-1 0 0,1 1 0 0 0,-1-1 0 0 0,0 1 1 0 0,1 0-1 0 0,-1 0 0 0 0,0-1 0 0 0,0 1 1 0 0,0 0-1 0 0,1 0 0 0 0,-1 0 0 0 0,0 0 1 0 0,0 0-1 0 0,1 0 0 0 0,-1 0 0 0 0,0 0 0 0 0,0 0 1 0 0,0 0-1 0 0,1 1 0 0 0,-1-1 0 0 0,-1 1 1 0 0,-2 0-2 0 0,0 1 1 0 0,0 0-1 0 0,0 0 1 0 0,0 0-1 0 0,0 0 1 0 0,1 1-1 0 0,-4 2 1 0 0,-16 15 81 0 0,1 1 1 0 0,2 1-1 0 0,0 1 0 0 0,1 1 1 0 0,2 1-1 0 0,0 0 0 0 0,-24 51 0 0 0,32-56-38 0 0,1 0 0 0 0,0 0 0 0 0,2 1 0 0 0,0 0 0 0 0,2 1 0 0 0,0-1 0 0 0,1 1 0 0 0,1 0 0 0 0,1-1 0 0 0,1 1 0 0 0,5 36-1 0 0,-2-43-27 0 0,1-1-1 0 0,1 1 1 0 0,0-1-1 0 0,1 0 1 0 0,0 0-1 0 0,1 0 0 0 0,0-1 1 0 0,1 0-1 0 0,1 0 1 0 0,0-1-1 0 0,1 0 0 0 0,20 18 1 0 0,-10-12-132 0 0,1-1 1 0 0,1-1-1 0 0,1 0 1 0 0,0-2-1 0 0,1-1 0 0 0,32 14 1 0 0,-51-26-229 0 0,-1 1 0 0 0,0-1-1 0 0,0 0 1 0 0,1 0 0 0 0,-1-1 0 0 0,0 1 0 0 0,6-1 0 0 0,-24 11-7643 0 0,12-10 7435 0 0,-19 12-2681 0 0,-23 17 0 0 0,2-1-1093 0 0,19-15 3607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1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0 220 0 0,'0'0'5667'0'0,"-1"4"-6365"0"0,-1 7 8878 0 0,2-9-7096 0 0,-2 0-1060 0 0,0-1 170 0 0,0 1 0 0 0,-1 0 0 0 0,1-1-1 0 0,-1 1 1 0 0,1-1 0 0 0,-1 1 0 0 0,-2 0-1 0 0,-31 17 346 0 0,10-3-471 0 0,7-7-154 0 0,13-1-1344 0 0,5-7 1319 0 0,0 0 0 0 0,0 1 0 0 0,0-1 0 0 0,0 0 0 0 0,0 0 0 0 0,0 0 1 0 0,0 0-1 0 0,-1 0 0 0 0,1 0 0 0 0,0-1 0 0 0,0 1 0 0 0,-1 0 0 0 0,-1 0 0 0 0,-2 1-323 0 0,8 0-1969 0 0,-3-2 2298 0 0,0 0-1 0 0,1 0 0 0 0,-1 0 0 0 0,0 0 0 0 0,1 0 1 0 0,-1 0-1 0 0,1-1 0 0 0,-1 1 0 0 0,0 0 0 0 0,1 0 0 0 0,-1 0 1 0 0,0 0-1 0 0,1 0 0 0 0,-1-1 0 0 0,0 1 0 0 0,1 0 1 0 0,-1 0-1 0 0,0-1 0 0 0,0 1 0 0 0,1 0 0 0 0,-1 0 1 0 0,0-1-1 0 0,0 1 0 0 0,0 0 0 0 0,1-1 0 0 0,-1 1 1 0 0,0 0-1 0 0,0-1 0 0 0,0 1 0 0 0,0 0 0 0 0,0-1 1 0 0,0 1-1 0 0,1-1 0 0 0,-1 1 0 0 0,0 0 0 0 0,0-1 1 0 0,0 1-1 0 0,0 0 0 0 0,0-1 0 0 0,0 1 0 0 0,-1-1 1 0 0,1-1 62 0 0,0 1-257 0 0,1 0 0 0 0,-1 1 0 0 0,0-1 0 0 0,0 1 0 0 0,0-1 0 0 0,0 0 0 0 0,-1 1 1 0 0,1-1-1 0 0,0 1 0 0 0,0-1 0 0 0,0 1 0 0 0,0-1 0 0 0,0 0 0 0 0,-1 1 0 0 0,1-1 1 0 0,0 1-1 0 0,-1-1 0 0 0,1 1 0 0 0,-1-1 0 0 0,-2-2 56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25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1 489 408 0 0,'0'0'671'0'0,"14"-15"-516"0"0,47-47-8 0 0,-11 16 38 0 0,1 2 0 0 0,95-62 0 0 0,-57 43-83 0 0,-71 50-160 0 0,145-110-1265 0 0,-143 106 782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2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1170 40 0 0,'0'0'1983'0'0,"-15"-11"-1388"0"0,-92-72 678 0 0,61 49 1999 0 0,-44-44-1 0 0,39 30 423 0 0,50 48-3511 0 0,1 15-281 0 0,1-3 215 0 0,0 0 0 0 0,1 1-1 0 0,0-1 1 0 0,1 0 0 0 0,1 0 0 0 0,-1-1 0 0 0,2 1 0 0 0,0-1 0 0 0,9 17 0 0 0,-4-12 36 0 0,1 1 0 0 0,0-1 0 0 0,1-1 1 0 0,1 0-1 0 0,19 17 0 0 0,-17-19-31 0 0,1-1-1 0 0,0-1 1 0 0,0 0 0 0 0,1-1-1 0 0,0-1 1 0 0,29 11 0 0 0,-18-11 33 0 0,-1-1 0 0 0,1-1 0 0 0,53 6 1 0 0,-8-9 42 0 0,0-3 1 0 0,120-15-1 0 0,451-61 214 0 0,322-29-121 0 0,247 44-113 0 0,-865 54-145 0 0,920-23 114 0 0,-397 13-133 0 0,-166 4 63 0 0,-2-23-78 0 0,251-63 43 0 0,-503 52 111 0 0,-213 20-26 0 0,-200 20-92 0 0,65-16 1 0 0,-90 18-13 0 0,-1-1 1 0 0,1 1 0 0 0,-1-2 0 0 0,0 0-1 0 0,0 0 1 0 0,-1-1 0 0 0,0-1 0 0 0,17-14 0 0 0,-22 15-16 0 0,0 1 0 0 0,0-2 0 0 0,-1 1 1 0 0,0 0-1 0 0,-1-1 0 0 0,0 0 1 0 0,0 0-1 0 0,0 0 0 0 0,-1-1 1 0 0,0 1-1 0 0,-1-1 0 0 0,0 1 1 0 0,0-1-1 0 0,0-14 0 0 0,-1 5 1 0 0,-1-1 1 0 0,-1 0-1 0 0,0 0 0 0 0,-2 0 0 0 0,-8-35 0 0 0,-5 5-20 0 0,-23-49 0 0 0,-7-20-9 0 0,40 98 29 0 0,0-1 0 0 0,1 1 1 0 0,-3-40-1 0 0,8 52 5 0 0,0-4-319 0 0,-4 17-2909 0 0,1 3 2449 0 0,0-1 0 0 0,0 0 0 0 0,0 0 0 0 0,-1-1 0 0 0,0 1 0 0 0,-1-1 0 0 0,0 1 0 0 0,1-2 0 0 0,-2 1 0 0 0,1 0 0 0 0,-1-1 0 0 0,0 0 0 0 0,0 0 0 0 0,0-1 0 0 0,-11 6 0 0 0,-24 11-3791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8:27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49 421 352 0 0,'0'0'1946'0'0,"-1"-12"-1813"0"0,0-8-96 0 0,-4-37 175 0 0,1 31 1198 0 0,2 13-355 0 0,0 0-1 0 0,0-13 1 0 0,1 12-553 0 0,0 0-1 0 0,-1 1 1 0 0,-1-1-1 0 0,0 1 1 0 0,-1-1 0 0 0,-7-16-1 0 0,10 30-491 0 0,0-4 134 0 0,0 0 0 0 0,0-1 1 0 0,0 1-1 0 0,0 0 0 0 0,1 0 0 0 0,0 0 0 0 0,0 0 0 0 0,0-1 1 0 0,0 1-1 0 0,0 0 0 0 0,1 0 0 0 0,0 0 0 0 0,0-1 1 0 0,0 1-1 0 0,0 0 0 0 0,1 0 0 0 0,0 1 0 0 0,-1-1 1 0 0,1 0-1 0 0,1 0 0 0 0,-1 1 0 0 0,0 0 0 0 0,1-1 0 0 0,0 1 1 0 0,0 0-1 0 0,0 0 0 0 0,0 0 0 0 0,0 1 0 0 0,1-1 1 0 0,-1 1-1 0 0,1 0 0 0 0,0-1 0 0 0,-1 2 0 0 0,7-3 0 0 0,5-1-77 0 0,1 2 0 0 0,-1 0 0 0 0,1 1 0 0 0,26-1-1 0 0,64 7 122 0 0,-66 1-161 0 0,-1 2 1 0 0,1 2-1 0 0,-1 2 0 0 0,-1 1 1 0 0,0 2-1 0 0,57 29 0 0 0,-65-27-16 0 0,-1 2 0 0 0,-1 1 0 0 0,0 1-1 0 0,-2 1 1 0 0,0 1 0 0 0,25 29 0 0 0,-23-19-7 0 0,-1 1 0 0 0,-2 1 0 0 0,-2 1 0 0 0,31 59 0 0 0,-46-76 19 0 0,0 1 1 0 0,-1 0-1 0 0,-1 1 1 0 0,0 0-1 0 0,-2 0 1 0 0,0 0-1 0 0,-1 0 1 0 0,-2 1-1 0 0,0 20 1 0 0,0-29 190 0 0,-1-12-205 0 0,0 0-1 0 0,0 0 0 0 0,0 0 1 0 0,0 0-1 0 0,0 0 0 0 0,0 0 1 0 0,0 0-1 0 0,0 0 0 0 0,0 0 1 0 0,0 0-1 0 0,0 0 0 0 0,0 0 1 0 0,0 0-1 0 0,0 0 0 0 0,0 0 1 0 0,0 0-1 0 0,0 0 0 0 0,0 0 1 0 0,0 0-1 0 0,0 0 0 0 0,0-1 1 0 0,0 1-1 0 0,1 0 0 0 0,-1 0 1 0 0,0 0-1 0 0,0 0 0 0 0,0 0 1 0 0,0 0-1 0 0,0 0 0 0 0,0 0 1 0 0,0 0-1 0 0,0 0 0 0 0,0 0 1 0 0,0 0-1 0 0,0 0 0 0 0,0 0 1 0 0,0 0-1 0 0,0 0 0 0 0,0 0 1 0 0,0 0-1 0 0,0 0 0 0 0,0 0 1 0 0,0 0-1 0 0,0 0 0 0 0,0 0 1 0 0,1 0-1 0 0,-1 0 0 0 0,0 0 1 0 0,0 0-1 0 0,0 0 0 0 0,0 0 1 0 0,5-23 800 0 0,-2 7-946 0 0,8-21 114 0 0,-7 25-5 0 0,0 0 1 0 0,0 0 0 0 0,-1 0-1 0 0,-1-1 1 0 0,0 1 0 0 0,-1-1-1 0 0,0-18 1 0 0,-2 30 8 0 0,1 0 0 0 0,0 1 1 0 0,0-1-1 0 0,0 0 0 0 0,0 1 0 0 0,-1-1 0 0 0,1 0 1 0 0,0 1-1 0 0,0-1 0 0 0,-1 1 0 0 0,1-1 0 0 0,-1 0 0 0 0,1 1 1 0 0,-1-1-1 0 0,1 1 0 0 0,-1-1 0 0 0,1 1 0 0 0,-1-1 1 0 0,1 1-1 0 0,-1-1 0 0 0,1 1 0 0 0,-1 0 0 0 0,-1-1 1 0 0,1 0-13 0 0,-1 1 0 0 0,0 0 0 0 0,1-1 1 0 0,-1 1-1 0 0,0 0 0 0 0,0 0 0 0 0,1 0 1 0 0,-1 0-1 0 0,-2 0 0 0 0,-2 1-23 0 0,0 0-1 0 0,0 1 1 0 0,0-1-1 0 0,-9 5 1 0 0,-2 3 27 0 0,1 0-1 0 0,1 1 1 0 0,-1 1 0 0 0,2 0 0 0 0,-1 1 0 0 0,2 1 0 0 0,-1 0 0 0 0,2 1 0 0 0,0 0 0 0 0,-13 21 0 0 0,21-29 34 0 0,0 1 0 0 0,1 0 0 0 0,0 0 1 0 0,0 0-1 0 0,0 0 0 0 0,1 0 0 0 0,0 1 0 0 0,1-1 0 0 0,-1 1 0 0 0,1-1 0 0 0,1 1 0 0 0,0 0 0 0 0,0 9 1 0 0,1-15 6 0 0,-1 1 1 0 0,1-1 0 0 0,-1 0 0 0 0,1 0 0 0 0,0 0 0 0 0,0 0 0 0 0,-1 0 0 0 0,1 0-1 0 0,1-1 1 0 0,-1 1 0 0 0,0 0 0 0 0,0 0 0 0 0,1-1 0 0 0,-1 1 0 0 0,4 2 0 0 0,-2-2 19 0 0,0 0 1 0 0,1 0-1 0 0,-1 0 1 0 0,1 0 0 0 0,-1 0-1 0 0,1-1 1 0 0,7 2-1 0 0,3 0 61 0 0,1-1 0 0 0,-1-1 0 0 0,23 0 0 0 0,-18-2-65 0 0,0 0 0 0 0,0-2 0 0 0,0 0 0 0 0,-1-1 0 0 0,1-1 0 0 0,-1-1 0 0 0,21-10 0 0 0,-15 5-16 0 0,0-1-1 0 0,0-2 1 0 0,-2 0-1 0 0,34-27 1 0 0,-46 32-51 0 0,-1 0-1 0 0,0-1 1 0 0,0 0 0 0 0,-1-1 0 0 0,0 0 0 0 0,0 0 0 0 0,-2 0 0 0 0,1-1 0 0 0,-2 0 0 0 0,7-19 0 0 0,-8 22-387 0 0,-4 6 101 0 0,1 0 0 0 0,0 0-1 0 0,0 0 1 0 0,0 0 0 0 0,1 0 0 0 0,-1 0-1 0 0,1 1 1 0 0,2-4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19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224 235 10045 0 0,'0'0'3562'0'0,"-1"-15"-1680"0"0,-6-51-227 0 0,5 51-722 0 0,0-1 0 0 0,-10-27 1 0 0,10 36-708 0 0,0 1 0 0 0,-1 0 0 0 0,0 0 0 0 0,0 1-1 0 0,-1-1 1 0 0,0 1 0 0 0,-7-9 0 0 0,9 12-171 0 0,-1-1 0 0 0,1 1 0 0 0,0 0 0 0 0,-1 0 0 0 0,0 1-1 0 0,1-1 1 0 0,-1 0 0 0 0,0 1 0 0 0,0-1 0 0 0,0 1 0 0 0,0 0-1 0 0,0 0 1 0 0,0 0 0 0 0,-1 1 0 0 0,1-1 0 0 0,0 1 0 0 0,0 0 0 0 0,-1 0-1 0 0,1 0 1 0 0,0 0 0 0 0,0 0 0 0 0,0 1 0 0 0,-1-1 0 0 0,1 1-1 0 0,0 0 1 0 0,0 0 0 0 0,0 0 0 0 0,0 0 0 0 0,0 1 0 0 0,-4 2 0 0 0,2-1-33 0 0,0 0 1 0 0,0 1-1 0 0,0 0 1 0 0,0 0-1 0 0,1 0 1 0 0,-1 1-1 0 0,1-1 1 0 0,0 1-1 0 0,1 0 1 0 0,-1 0-1 0 0,1 1 1 0 0,0-1 0 0 0,0 0-1 0 0,1 1 1 0 0,-3 7-1 0 0,3-6-15 0 0,1 0 0 0 0,0 1 1 0 0,0-1-1 0 0,0 0 0 0 0,1 1 0 0 0,0-1 0 0 0,0 0 0 0 0,1 1 0 0 0,0-1 0 0 0,1 0 0 0 0,2 10 1 0 0,-1-8 8 0 0,1 0 0 0 0,0 0 1 0 0,0-1-1 0 0,1 1 0 0 0,1-1 1 0 0,-1 0-1 0 0,13 14 0 0 0,-6-10-47 0 0,0-1 0 0 0,2 0 0 0 0,-1 0-1 0 0,1-2 1 0 0,0 1 0 0 0,1-2 0 0 0,0 0 0 0 0,1-1-1 0 0,24 9 1 0 0,-36-15-270 0 0,-1 0 0 0 0,0 0 0 0 0,1 0 0 0 0,-1 0 0 0 0,0-1 0 0 0,1 1 0 0 0,-1-1 0 0 0,1 0 0 0 0,-1 0 0 0 0,8-1 0 0 0,-11 0-50 0 0,1 0 1 0 0,-1 0-1 0 0,1 1 0 0 0,-1-1 0 0 0,0 0 1 0 0,1 0-1 0 0,-1 0 0 0 0,0 0 0 0 0,0 0 1 0 0,1 1-1 0 0,-1-1 0 0 0,0 0 1 0 0,0 0-1 0 0,0 0 0 0 0,0 0 0 0 0,0 0 1 0 0,0 0-1 0 0,-1-1 0 0 0,1-7-4826 0 0,3-5-1279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0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2055 1408 0 0,'0'0'5020'0'0,"-6"-6"-5003"0"0,-20-15 5 0 0,19 14 62 0 0,7 7 62 0 0,-8-14 3151 0 0,6 11-3212 0 0,-1 1 0 0 0,1 1 0 0 0,-1-1-1 0 0,0 0 1 0 0,0 1 0 0 0,1-1 0 0 0,-6-1 0 0 0,5 2-88 0 0,0 0-1 0 0,1 0 1 0 0,-1 0-1 0 0,1-1 1 0 0,-1 1-1 0 0,1-1 1 0 0,0 0-1 0 0,-1 1 1 0 0,-2-5-1 0 0,-20-18 151 0 0,20 20-47 0 0,0 0 1 0 0,1-1-1 0 0,-1 1 1 0 0,-6-10 0 0 0,9 10 1324 0 0,2 3-1204 0 0,0 1 0 0 0,0 0 0 0 0,-1-1 0 0 0,1 1 0 0 0,0-1 0 0 0,0 1 0 0 0,-1-1 0 0 0,1 1-1 0 0,0 0 1 0 0,-1-1 0 0 0,1 1 0 0 0,0 0 0 0 0,-1-1 0 0 0,1 1 0 0 0,-1 0 0 0 0,1-1 0 0 0,-1 1 0 0 0,1 0-1 0 0,0 0 1 0 0,-1 0 0 0 0,1-1 0 0 0,-1 1 0 0 0,1 0 0 0 0,-1 0 0 0 0,1 0 0 0 0,-1 0 0 0 0,1 0 0 0 0,-1 0 0 0 0,-1 0 865 0 0,9-2 2474 0 0,14 1-3535 0 0,-16 2 238 0 0,19-3-189 0 0,32-5 1 0 0,-6 1-64 0 0,463-64 116 0 0,-328 42-139 0 0,574-47-135 0 0,-686 72 161 0 0,220-5 43 0 0,-246 8-93 0 0,139 4-46 0 0,-161-3 171 0 0,-25-1 57 0 0,-14-24-82 0 0,12 19-69 0 0,-8-21-6 0 0,1 0 1 0 0,-11-53 0 0 0,0-138-84 0 0,15-3-42 0 0,3 136 110 0 0,1 16 7 0 0,-4-489 26 0 0,9 494-29 0 0,2-1-1 0 0,20-93 1 0 0,-2 77-40 0 0,-13 46 40 0 0,-10 34 14 0 0,-1 0 1 0 0,0-1 0 0 0,1 1-1 0 0,-1-1 1 0 0,1 1-1 0 0,-1 0 1 0 0,1-1-1 0 0,-1 1 1 0 0,0 0 0 0 0,1-1-1 0 0,-1 1 1 0 0,1 0-1 0 0,-1 0 1 0 0,1 0-1 0 0,-1-1 1 0 0,1 1 0 0 0,-1 0-1 0 0,1 0 1 0 0,0 0-1 0 0,-1 0 1 0 0,1 0 0 0 0,-1 0-1 0 0,1 0 1 0 0,18 0-48 0 0,-11 1 47 0 0,128-1-8 0 0,560 2 76 0 0,-1 18-77 0 0,-521-10 25 0 0,206 39 1 0 0,-368-47-11 0 0,52 12 17 0 0,-56-12-27 0 0,0 1 1 0 0,-1 0 0 0 0,1 0-1 0 0,-1 1 1 0 0,12 7-1 0 0,-18-10 8 0 0,0 0 0 0 0,0 0 0 0 0,0 0 0 0 0,0 0 0 0 0,0 0 1 0 0,0 0-1 0 0,0 0 0 0 0,0 1 0 0 0,0-1 0 0 0,-1 0 0 0 0,1 1 0 0 0,-1-1 0 0 0,1 1 0 0 0,-1-1 0 0 0,1 1 0 0 0,-1-1 0 0 0,0 1 0 0 0,0-1 0 0 0,0 1 0 0 0,0-1 0 0 0,0 1 1 0 0,0-1-1 0 0,0 1 0 0 0,0-1 0 0 0,0 1 0 0 0,-1-1 0 0 0,1 0 0 0 0,-2 4 0 0 0,0 1 8 0 0,-1 1 1 0 0,0 0-1 0 0,-1-1 1 0 0,-5 9-1 0 0,-14 21 49 0 0,2 1 0 0 0,1 0 0 0 0,2 2 0 0 0,2 0 0 0 0,2 1 0 0 0,1 0 0 0 0,-14 83 0 0 0,-1 150 54 0 0,19 4-55 0 0,4-105 67 0 0,-6 47 61 0 0,-47 264-1 0 0,0-171-177 0 0,-14 85 171 0 0,35-38-40 0 0,30 1-30 0 0,11-208-51 0 0,6 0-1 0 0,38 195 1 0 0,-41-310-26 0 0,2 0 1 0 0,1-1-1 0 0,25 60 1 0 0,-27-80-18 0 0,0-1 1 0 0,1 0 0 0 0,0 0-1 0 0,1-1 1 0 0,1-1-1 0 0,0 1 1 0 0,1-2 0 0 0,0 1-1 0 0,1-2 1 0 0,19 14-1 0 0,-8-10 13 0 0,0-1-1 0 0,0-2 0 0 0,1 0 0 0 0,1-2 1 0 0,0-1-1 0 0,46 10 0 0 0,3-5-26 0 0,89 5 0 0 0,264-11-4 0 0,-385-8 10 0 0,363-25 60 0 0,-280 14-51 0 0,-84 8-14 0 0,212-23-68 0 0,-238 24 74 0 0,39-8-15 0 0,-50 9 19 0 0,0 0-1 0 0,0-1 1 0 0,0 0-1 0 0,-1 0 1 0 0,1 0-1 0 0,0 0 0 0 0,-1-1 1 0 0,5-3-1 0 0,-7 3-3 0 0,0 1 0 0 0,0 0 0 0 0,0-1 0 0 0,-1 1 0 0 0,1-1 0 0 0,-1 1 0 0 0,0-1 0 0 0,0 0 0 0 0,0 1 0 0 0,0-1 0 0 0,0 0 0 0 0,-1 0 0 0 0,1 0 0 0 0,-1 0 0 0 0,0 1 0 0 0,0-5 0 0 0,0-7-3 0 0,0 1 0 0 0,-3-14 0 0 0,-7-46 1 0 0,-16-150-77 0 0,-15-197-329 0 0,24 317 331 0 0,-4 1 1 0 0,-37-103-1 0 0,-93-183 71 0 0,27 78-108 0 0,106 258 115 0 0,3-1 1 0 0,2-1 0 0 0,2 0 0 0 0,3-1 0 0 0,2 0-1 0 0,3-109 1 0 0,4 152-6 0 0,0 0 0 0 0,1-1 0 0 0,1 1-1 0 0,0 0 1 0 0,1 1 0 0 0,0-1 0 0 0,1 0 0 0 0,0 1-1 0 0,1 0 1 0 0,0 0 0 0 0,1 1 0 0 0,0 0 0 0 0,0 0-1 0 0,1 1 1 0 0,1-1 0 0 0,0 2 0 0 0,0-1 0 0 0,0 1-1 0 0,17-10 1 0 0,-6 4-25 0 0,1 2-1 0 0,42-20 0 0 0,-49 27 13 0 0,0 0 0 0 0,1 1 0 0 0,-1 0-1 0 0,1 1 1 0 0,0 1 0 0 0,15 0 0 0 0,-5 2 8 0 0,0 1-1 0 0,0 1 1 0 0,0 1 0 0 0,38 10 0 0 0,95 36-3 0 0,-72-20 2 0 0,414 112 116 0 0,-185-56-149 0 0,-193-46 23 0 0,21 5 13 0 0,-140-43 12 0 0,23 3 179 0 0,-26-5-181 0 0,1 1 1 0 0,0-1-1 0 0,-1 0 1 0 0,1 0 0 0 0,-1 0-1 0 0,1 0 1 0 0,-1 0 0 0 0,1 1-1 0 0,-1-1 1 0 0,0 0-1 0 0,0 0 1 0 0,1 0 0 0 0,-1 0-1 0 0,0 0 1 0 0,0-2-1 0 0,3-20 3 0 0,-4-153-9 0 0,-2 113 3 0 0,3-1-1 0 0,9-62 1 0 0,40-110-74 0 0,17 4-37 0 0,-8 33 63 0 0,-32 96 72 0 0,-5-2-1 0 0,10-130 0 0 0,-28 211-47 0 0,-2 1-1 0 0,-1-1 1 0 0,-1 1 0 0 0,0-1-1 0 0,-2 1 1 0 0,-1 0-1 0 0,-1 0 1 0 0,-1 0 0 0 0,-9-23-1 0 0,-12-8-52 0 0,20 42 68 0 0,0-1 1 0 0,1 0-1 0 0,0 0 1 0 0,-7-26-1 0 0,12 35 4 0 0,1 0 1 0 0,-1 1-1 0 0,1-1 0 0 0,0 0 0 0 0,0 0 0 0 0,0 1 0 0 0,0-1 1 0 0,0 0-1 0 0,1 1 0 0 0,1-6 0 0 0,-1 7-4 0 0,0-1 0 0 0,1 1 1 0 0,-1-1-1 0 0,1 1 0 0 0,-1 0 0 0 0,1-1 0 0 0,0 1 0 0 0,0 0 0 0 0,0 0 1 0 0,0 0-1 0 0,0 1 0 0 0,0-1 0 0 0,0 0 0 0 0,4-1 0 0 0,9-5-17 0 0,1 0-1 0 0,0 1 0 0 0,1 1 1 0 0,-1 1-1 0 0,1 0 0 0 0,26-3 1 0 0,107-7-14 0 0,-139 15 40 0 0,459-6 16 0 0,-299 7-34 0 0,372 26 0 0 0,-521-25 15 0 0,0 2-1 0 0,-1 0 0 0 0,35 12 0 0 0,-50-14-4 0 0,-1 1 0 0 0,1-1-1 0 0,-1 1 1 0 0,1 0 0 0 0,-1 0-1 0 0,0 1 1 0 0,0-1-1 0 0,-1 1 1 0 0,1 0 0 0 0,-1 1-1 0 0,0-1 1 0 0,0 1 0 0 0,0-1-1 0 0,-1 1 1 0 0,1 0-1 0 0,-1 1 1 0 0,0-1 0 0 0,2 6-1 0 0,0 9 12 0 0,-1 0 0 0 0,0 0 0 0 0,-1 0 0 0 0,-2 1-1 0 0,0 26 1 0 0,1 3 27 0 0,15 127 62 0 0,70 307-1 0 0,-44-258-10 0 0,-37-178-30 0 0,-2 0 0 0 0,-5 85 0 0 0,-2-110-14 0 0,0-1-1 0 0,-2 0 1 0 0,-1 0-1 0 0,-1 0 1 0 0,0 0-1 0 0,-17 30 1 0 0,24-51-37 0 0,-1-1 0 0 0,1 1 0 0 0,0-1 0 0 0,-1 1 0 0 0,1 0 0 0 0,0-1 1 0 0,-1 1-1 0 0,1-1 0 0 0,0 1 0 0 0,0 0 0 0 0,0-1 0 0 0,0 1 0 0 0,-1 0 0 0 0,1-1 1 0 0,0 1-1 0 0,0 0 0 0 0,0 0 0 0 0,0-1 0 0 0,1 1 0 0 0,-1 0 0 0 0,0-1 1 0 0,0 1-1 0 0,0 0 0 0 0,0-1 0 0 0,1 1 0 0 0,-1-1 0 0 0,0 1 0 0 0,1 0 0 0 0,-1-1 1 0 0,0 1-1 0 0,1-1 0 0 0,-1 1 0 0 0,1-1 0 0 0,-1 1 0 0 0,1-1 0 0 0,-1 1 1 0 0,1-1-1 0 0,-1 0 0 0 0,1 1 0 0 0,-1-1 0 0 0,1 1 0 0 0,0-1 0 0 0,-1 0 0 0 0,1 0 1 0 0,0 1-1 0 0,-1-1 0 0 0,2 0 0 0 0,4 1 31 0 0,0 0 0 0 0,0-1 0 0 0,0 0-1 0 0,10-1 1 0 0,-3 1-47 0 0,24-3 22 0 0,0 0 1 0 0,43-11-1 0 0,-31 5-8 0 0,863-166 87 0 0,-782 141-85 0 0,-101 24-3 0 0,-2 0 1 0 0,40-22-1 0 0,-49 23-5 0 0,-1 0 0 0 0,1 2-1 0 0,1 0 1 0 0,-1 1 0 0 0,1 1 0 0 0,0 1-1 0 0,1 1 1 0 0,25-2 0 0 0,-23 4 4 0 0,-1-1 1 0 0,1-1 0 0 0,-1 0-1 0 0,0-2 1 0 0,36-13 0 0 0,-55 18 1 0 0,-1-1 0 0 0,1 1 0 0 0,-1-1 0 0 0,1 0 1 0 0,-1 0-1 0 0,0 0 0 0 0,1 0 0 0 0,-1 0 0 0 0,0 0 1 0 0,0 0-1 0 0,0 0 0 0 0,1-1 0 0 0,-1 1 0 0 0,-1 0 1 0 0,1-1-1 0 0,0 1 0 0 0,0-1 0 0 0,0 1 0 0 0,-1-1 0 0 0,1 1 1 0 0,-1-1-1 0 0,1 1 0 0 0,-1-1 0 0 0,1 0 0 0 0,-1 1 1 0 0,0-1-1 0 0,0 1 0 0 0,0-1 0 0 0,0 0 0 0 0,0 1 1 0 0,0-1-1 0 0,-1 0 0 0 0,0-2 0 0 0,-1-3-14 0 0,-1 0 0 0 0,0 1 0 0 0,0-1 0 0 0,0 1 0 0 0,-1 0 0 0 0,-7-9 0 0 0,-59-89-92 0 0,59 85 103 0 0,1-2 0 0 0,1 1 1 0 0,-11-36-1 0 0,12 21-7 0 0,1 0 0 0 0,2 0 0 0 0,2-1-1 0 0,0-52 1 0 0,3 87 11 0 0,1 0 0 0 0,-1 0-1 0 0,0 0 1 0 0,0 1 0 0 0,1-1 0 0 0,-1 0-1 0 0,0 1 1 0 0,1-1 0 0 0,-1 0-1 0 0,1 1 1 0 0,-1-1 0 0 0,0 0-1 0 0,1 1 1 0 0,0-1 0 0 0,-1 1 0 0 0,1-1-1 0 0,-1 1 1 0 0,1-1 0 0 0,0 1-1 0 0,-1-1 1 0 0,1 1 0 0 0,1-1 0 0 0,19-7-9 0 0,-15 6 7 0 0,19-6-8 0 0,0 2 0 0 0,0 0 0 0 0,36-3 0 0 0,80 1-7 0 0,-70 8 5 0 0,97 12-1 0 0,69 23 28 0 0,-58-7-8 0 0,14-8 24 0 0,-82-11 39 0 0,-85-7-61 0 0,-18-2-16 0 0,0 0 0 0 0,0 1 0 0 0,0 0 0 0 0,11 2 0 0 0,-76 0-492 0 0,38-3-175 0 0,-68 0-5100 0 0,87 0 5699 0 0,0 0-1 0 0,-1 0 1 0 0,1 0 0 0 0,0 0 0 0 0,0 0 0 0 0,0 0 0 0 0,0 0 0 0 0,0 0-1 0 0,0 0 1 0 0,-1 0 0 0 0,1 0 0 0 0,0 0 0 0 0,0 0 0 0 0,0 0 0 0 0,0 0 0 0 0,0 0-1 0 0,0 1 1 0 0,-1-1 0 0 0,1 0 0 0 0,0 0 0 0 0,0 0 0 0 0,0 0 0 0 0,0 0 0 0 0,0 0-1 0 0,0 0 1 0 0,0 0 0 0 0,0 0 0 0 0,0 1 0 0 0,0-1 0 0 0,-1 0 0 0 0,1 0-1 0 0,0 0 1 0 0,0 0 0 0 0,0 0 0 0 0,0 0 0 0 0,0 1 0 0 0,0-1 0 0 0,0 0 0 0 0,0 0-1 0 0,0 0 1 0 0,0 0 0 0 0,0 0 0 0 0,0 0 0 0 0,0 1 0 0 0,0-1 0 0 0,0 0 0 0 0,0 0-1 0 0,0 0 1 0 0,0 0 0 0 0,0 0 0 0 0,0 0 0 0 0,0 1 0 0 0,1-1 0 0 0,-1 0-1 0 0,0 0 1 0 0,0 0 0 0 0,0 0 0 0 0,6 7-2210 0 0,-1-5 1482 0 0,3 2-164 0 0,1-1 0 0 0,-1 0 0 0 0,1 0 0 0 0,11 2 0 0 0,-17-5 1133 0 0,-1 0 0 0 0,1 1-1 0 0,-1-1 1 0 0,1 0 0 0 0,0-1 0 0 0,-1 1 0 0 0,1 0 0 0 0,-1-1 0 0 0,1 1 0 0 0,-1-1 0 0 0,1 0 0 0 0,-1 0 0 0 0,0 0-1 0 0,1 0 1 0 0,-1 0 0 0 0,0-1 0 0 0,0 1 0 0 0,1-1 0 0 0,-1 1 0 0 0,2-3 0 0 0,-1 1 414 0 0,-1-1 1 0 0,1 1-1 0 0,0-1 1 0 0,-1 1-1 0 0,0-1 1 0 0,0 0-1 0 0,0 0 1 0 0,0 0-1 0 0,0 0 1 0 0,-1 0-1 0 0,0 0 1 0 0,0-1-1 0 0,0 1 1 0 0,0 0-1 0 0,-1-1 1 0 0,0-4-1 0 0,0 9-538 0 0,0-1-1 0 0,-1 1 1 0 0,1-1-1 0 0,0 1 1 0 0,-1 0-1 0 0,1-1 1 0 0,0 1-1 0 0,-1 0 1 0 0,1-1-1 0 0,-1 1 1 0 0,1 0-1 0 0,0-1 1 0 0,-1 1-1 0 0,1 0 1 0 0,-1 0-1 0 0,1 0 1 0 0,-1-1-1 0 0,1 1 1 0 0,-1 0-1 0 0,1 0 1 0 0,-1 0-1 0 0,1 0 1 0 0,-1 0-1 0 0,0 0 1 0 0,1 0-1 0 0,-1 0 1 0 0,1 0-1 0 0,-1 0 1 0 0,1 0-1 0 0,-1 0 1 0 0,1 1-1 0 0,-1-1 1 0 0,1 0-1 0 0,-1 0 1 0 0,-20 6 341 0 0,9-1-116 0 0,-1 1 0 0 0,-22 14 0 0 0,31-17-222 0 0,-1 0 0 0 0,1 0 0 0 0,0 1 0 0 0,0-1 0 0 0,0 1 0 0 0,1 0 0 0 0,-1 0 0 0 0,1 0 0 0 0,0 1 0 0 0,-4 7 0 0 0,6-10-31 0 0,0 0 0 0 0,0 0 0 0 0,0 1 0 0 0,0-1 0 0 0,1 0 0 0 0,-1 0-1 0 0,1 1 1 0 0,0-1 0 0 0,0 0 0 0 0,0 1 0 0 0,0-1 0 0 0,0 0 0 0 0,0 0 0 0 0,0 1 0 0 0,1-1 0 0 0,-1 0 0 0 0,1 0 0 0 0,0 1 0 0 0,1 1-1 0 0,-1-2 1 0 0,1 1 0 0 0,0-1 0 0 0,0 0 0 0 0,-1 0 0 0 0,2 1 0 0 0,-1-2 0 0 0,0 1 0 0 0,0 0 0 0 0,1 0 0 0 0,-1-1 0 0 0,1 1 0 0 0,-1-1 0 0 0,4 2 0 0 0,4 0 9 0 0,1 1-1 0 0,-1-2 1 0 0,1 1 0 0 0,0-2 0 0 0,-1 1 0 0 0,20-1 0 0 0,-20-1-7 0 0,-1 0 1 0 0,0-1-1 0 0,0 0 0 0 0,0-1 1 0 0,0 0-1 0 0,0 0 1 0 0,0-1-1 0 0,15-7 1 0 0,-20 9-11 0 0,-1-1 0 0 0,0 0 0 0 0,0 0 1 0 0,0 0-1 0 0,0-1 0 0 0,0 1 1 0 0,0-1-1 0 0,-1 0 0 0 0,0 1 0 0 0,1-1 1 0 0,-1 0-1 0 0,0 0 0 0 0,0-1 0 0 0,0 1 1 0 0,-1 0-1 0 0,1-1 0 0 0,-1 1 1 0 0,0-1-1 0 0,0 1 0 0 0,0-1 0 0 0,0 0 1 0 0,-1 1-1 0 0,1-1 0 0 0,-1-5 0 0 0,0 6-3 0 0,-1 0-1 0 0,1 0 0 0 0,-1 0 1 0 0,1 0-1 0 0,-1 0 0 0 0,0 0 1 0 0,0 0-1 0 0,0 0 0 0 0,-1 0 1 0 0,1 1-1 0 0,-1-1 0 0 0,0 0 0 0 0,1 1 1 0 0,-1-1-1 0 0,0 1 0 0 0,0 0 1 0 0,-1-1-1 0 0,1 1 0 0 0,0 0 1 0 0,-1 0-1 0 0,1 1 0 0 0,-1-1 1 0 0,0 0-1 0 0,1 1 0 0 0,-1 0 0 0 0,-4-2 1 0 0,0 1 0 0 0,0-1 0 0 0,0 1 0 0 0,0 1 0 0 0,0-1-1 0 0,0 1 1 0 0,-1 1 0 0 0,1-1 0 0 0,-1 1 0 0 0,1 0 0 0 0,-8 2 0 0 0,13-2-3 0 0,0 1 0 0 0,0-1 0 0 0,0 1-1 0 0,0 0 1 0 0,0-1 0 0 0,0 1 0 0 0,0 0-1 0 0,0 0 1 0 0,1 1 0 0 0,-1-1 0 0 0,0 0 0 0 0,1 0-1 0 0,-1 1 1 0 0,1-1 0 0 0,-1 1 0 0 0,1 0 0 0 0,0-1-1 0 0,0 1 1 0 0,0 0 0 0 0,0-1 0 0 0,0 1 0 0 0,0 0-1 0 0,0 0 1 0 0,0 0 0 0 0,1 0 0 0 0,-1 0-1 0 0,1 0 1 0 0,-1 0 0 0 0,1 0 0 0 0,0 0 0 0 0,0 0-1 0 0,0 1 1 0 0,0-1 0 0 0,0 0 0 0 0,1 0 0 0 0,-1 0-1 0 0,1 0 1 0 0,-1 0 0 0 0,1 0 0 0 0,0 0 0 0 0,-1 0-1 0 0,1 0 1 0 0,0-1 0 0 0,0 1 0 0 0,1 0 0 0 0,-1 0-1 0 0,0-1 1 0 0,0 1 0 0 0,1-1 0 0 0,-1 1-1 0 0,1-1 1 0 0,-1 0 0 0 0,4 3 0 0 0,3-1 24 0 0,1 0-1 0 0,-1-1 1 0 0,1 0 0 0 0,-1 0-1 0 0,1-1 1 0 0,0 0 0 0 0,-1 0-1 0 0,1-1 1 0 0,9-1 0 0 0,-6 1-21 0 0,-11 0 2 0 0,1 0 1 0 0,-1 0-1 0 0,1 0 0 0 0,0 0 0 0 0,-1 0 0 0 0,1 0 1 0 0,-1 0-1 0 0,1-1 0 0 0,-1 1 0 0 0,1-1 0 0 0,-1 1 1 0 0,1-1-1 0 0,-1 1 0 0 0,1-1 0 0 0,-1 0 0 0 0,0 0 1 0 0,1 0-1 0 0,-1 0 0 0 0,0 0 0 0 0,0 0 0 0 0,1 0 0 0 0,-1 0 1 0 0,0 0-1 0 0,0-1 0 0 0,0 1 0 0 0,-1 0 0 0 0,1-1 1 0 0,0 1-1 0 0,0-1 0 0 0,-1 1 0 0 0,1-3 0 0 0,0 1-4 0 0,-1 1 0 0 0,0-1 0 0 0,0 1 0 0 0,0 0-1 0 0,-1-1 1 0 0,1 1 0 0 0,-1-1 0 0 0,1 1-1 0 0,-1 0 1 0 0,0-1 0 0 0,0 1 0 0 0,0 0-1 0 0,0 0 1 0 0,0-1 0 0 0,0 1 0 0 0,-1 0-1 0 0,1 0 1 0 0,-1 0 0 0 0,1 1 0 0 0,-3-3 0 0 0,-3-1-21 0 0,1 0 0 0 0,0 1 1 0 0,-1 0-1 0 0,0 0 0 0 0,0 0 1 0 0,0 1-1 0 0,-1 0 0 0 0,1 1 1 0 0,-1-1-1 0 0,1 1 1 0 0,-1 1-1 0 0,0 0 0 0 0,1 0 1 0 0,-1 0-1 0 0,0 1 0 0 0,0 0 1 0 0,-14 2-1 0 0,17-1-15 0 0,0 0 0 0 0,0 1 0 0 0,1-1 0 0 0,-1 1 0 0 0,0 0 0 0 0,1 0 0 0 0,0 0 0 0 0,-1 1 0 0 0,-4 3 0 0 0,7-5-91 0 0,0 1 0 0 0,1-1 0 0 0,-1 0 0 0 0,0 1 0 0 0,1 0 0 0 0,-1-1 0 0 0,1 1 0 0 0,0 0 0 0 0,0 0 0 0 0,0 0-1 0 0,0-1 1 0 0,0 1 0 0 0,0 0 0 0 0,0 1 0 0 0,0-1 0 0 0,1 0 0 0 0,-1 0 0 0 0,1 0 0 0 0,-1 0 0 0 0,1 0 0 0 0,0 1 0 0 0,0 3 0 0 0,1-5-6 0 0,-1 0 1 0 0,1 0-1 0 0,-1 1 0 0 0,1-1 1 0 0,0 0-1 0 0,0 0 1 0 0,-1 0-1 0 0,1 0 0 0 0,0 0 1 0 0,0 0-1 0 0,0 0 0 0 0,0 0 1 0 0,0 0-1 0 0,0 0 1 0 0,0-1-1 0 0,1 1 0 0 0,-1 0 1 0 0,0-1-1 0 0,0 1 1 0 0,1-1-1 0 0,-1 1 0 0 0,2 0 1 0 0,31 6-2569 0 0,-25-5 1984 0 0,1-2-1 0 0,-1 1 1 0 0,0-1-1 0 0,1 0 1 0 0,-1-1-1 0 0,1 0 1 0 0,-1-1-1 0 0,0 0 1 0 0,0 0-1 0 0,0-1 0 0 0,15-7 1 0 0,-11 4 660 0 0,-1-2 0 0 0,0 1 0 0 0,0-2 0 0 0,-1 1 0 0 0,0-2 0 0 0,0 1 0 0 0,10-14 0 0 0,11-16 1871 0 0,-3-2 1 0 0,48-87-1 0 0,-52 84 849 0 0,1 0-1 0 0,58-71 0 0 0,-84 115-2637 0 0,0 0 0 0 0,0 0 1 0 0,0 0-1 0 0,0 0 0 0 0,0 0 0 0 0,0 1 0 0 0,0-1 0 0 0,0 0 0 0 0,0 0 1 0 0,0 0-1 0 0,0 0 0 0 0,0 0 0 0 0,0 0 0 0 0,0 0 0 0 0,0 0 1 0 0,0 0-1 0 0,0 0 0 0 0,0 0 0 0 0,0 0 0 0 0,1 0 0 0 0,-1 1 0 0 0,0-1 1 0 0,0 0-1 0 0,0 0 0 0 0,0 0 0 0 0,0 0 0 0 0,0 0 0 0 0,0 0 1 0 0,0 0-1 0 0,0 0 0 0 0,0 0 0 0 0,0 0 0 0 0,0 0 0 0 0,0 0 0 0 0,1 0 1 0 0,-1 0-1 0 0,0 0 0 0 0,0 0 0 0 0,0 0 0 0 0,0 0 0 0 0,0 0 1 0 0,0 0-1 0 0,0 0 0 0 0,0 0 0 0 0,0 0 0 0 0,0 0 0 0 0,0 0 0 0 0,1 0 1 0 0,-1 0-1 0 0,0 0 0 0 0,0 0 0 0 0,0 0 0 0 0,0 0 0 0 0,0 0 1 0 0,0-1-1 0 0,0 1 0 0 0,0 0 0 0 0,0 0 0 0 0,0 0 0 0 0,0 0 0 0 0,0 0 1 0 0,-1 13 431 0 0,-7 17-191 0 0,-9 23 7 0 0,2 1 0 0 0,3 0 0 0 0,2 1 0 0 0,-5 83 0 0 0,15-127-246 0 0,0-7 4 0 0,0 1-1 0 0,0 0 1 0 0,0 0 0 0 0,-1 0-1 0 0,0 0 1 0 0,-3 8-1 0 0,4-12-24 0 0,0-1-1 0 0,0 0 1 0 0,0 0-1 0 0,0 1 1 0 0,0-1-1 0 0,-1 0 1 0 0,1 0-1 0 0,0 0 1 0 0,0 1-1 0 0,0-1 1 0 0,0 0-1 0 0,-1 0 1 0 0,1 0-1 0 0,0 0 1 0 0,0 0-1 0 0,-1 1 1 0 0,1-1-1 0 0,0 0 1 0 0,0 0-1 0 0,-1 0 1 0 0,1 0-1 0 0,0 0 1 0 0,0 0-1 0 0,-1 0 1 0 0,1 0-1 0 0,0 0 1 0 0,0 0-1 0 0,-1 0 1 0 0,1 0 0 0 0,0 0-1 0 0,0 0 1 0 0,-1 0-1 0 0,1 0 1 0 0,0 0-1 0 0,0 0 1 0 0,-1 0-1 0 0,1 0 1 0 0,0-1-1 0 0,0 1 1 0 0,0 0-1 0 0,-1 0 1 0 0,1 0-1 0 0,0 0 1 0 0,0-1-1 0 0,0 1 1 0 0,-1 0-1 0 0,1 0 1 0 0,0 0-1 0 0,0-1 1 0 0,0 1-1 0 0,0 0 1 0 0,0 0-1 0 0,0 0 1 0 0,-1-1-1 0 0,-8-14 175 0 0,8 14-147 0 0,-4-8-11 0 0,0 0 0 0 0,1 0 0 0 0,0-1-1 0 0,1 1 1 0 0,0-1 0 0 0,1 0 0 0 0,0 0 0 0 0,0 0 0 0 0,1 0-1 0 0,0 0 1 0 0,1-10 0 0 0,1 4-32 0 0,1 1 0 0 0,1-1 0 0 0,0 0-1 0 0,1 1 1 0 0,1 0 0 0 0,8-21 0 0 0,11-18-82 0 0,1 1 0 0 0,3 2-1 0 0,60-86 1 0 0,-83 131 62 0 0,0 0 0 0 0,12-12 1 0 0,-15 17 16 0 0,0-1 1 0 0,0 1 0 0 0,0 0-1 0 0,0 0 1 0 0,0-1 0 0 0,0 1-1 0 0,0 0 1 0 0,0 1 0 0 0,0-1 0 0 0,1 0-1 0 0,-1 1 1 0 0,0-1 0 0 0,1 1-1 0 0,2-1 1 0 0,-3 1 2 0 0,-1 0 0 0 0,1 0 0 0 0,-1 0 0 0 0,1 0 0 0 0,-1 0 0 0 0,1 0 0 0 0,-1 0 0 0 0,0 1 0 0 0,1-1 0 0 0,-1 0 0 0 0,1 1 0 0 0,-1-1 0 0 0,0 1 0 0 0,1 0 0 0 0,-1-1 0 0 0,0 1 0 0 0,0 0 0 0 0,0 0 0 0 0,1 0 0 0 0,-1 0 0 0 0,0 0 0 0 0,0 0 0 0 0,0 0 0 0 0,0 0 0 0 0,-1 0 0 0 0,1 0 0 0 0,0 0 0 0 0,0 1 0 0 0,-1-1 0 0 0,1 0 0 0 0,0 1 0 0 0,-1-1 0 0 0,0 0 0 0 0,1 1 0 0 0,-1-1 0 0 0,0 1 0 0 0,0-1 0 0 0,1 1 0 0 0,-1 1 0 0 0,0 18-6 0 0,-1 1 0 0 0,0 0 0 0 0,-5 23 1 0 0,2-19 45 0 0,-1 37 1 0 0,5-54-20 0 0,0 0 0 0 0,1 0 0 0 0,0 0 0 0 0,1 0 0 0 0,0-1 0 0 0,0 1 0 0 0,1 0 0 0 0,4 7 0 0 0,24 47 53 0 0,-15-33-58 0 0,13 36-1 0 0,-25-54 5 0 0,0-1 0 0 0,-1 1-1 0 0,-1 0 1 0 0,0 0 0 0 0,0 0-1 0 0,-1 24 1 0 0,-1-33 4 0 0,0 0-1 0 0,-1 0 0 0 0,1 0 1 0 0,-1 0-1 0 0,1 0 1 0 0,-1-1-1 0 0,0 1 0 0 0,0 0 1 0 0,-1 0-1 0 0,1-1 1 0 0,0 1-1 0 0,-1-1 0 0 0,1 1 1 0 0,-1-1-1 0 0,0 1 1 0 0,0-1-1 0 0,0 0 1 0 0,0 0-1 0 0,-1 0 0 0 0,1 0 1 0 0,0-1-1 0 0,-1 1 1 0 0,1 0-1 0 0,-1-1 0 0 0,0 0 1 0 0,1 1-1 0 0,-1-1 1 0 0,0 0-1 0 0,-3 0 0 0 0,-9 2 25 0 0,1 0 0 0 0,-1-1 0 0 0,1-1 0 0 0,-26-1-1 0 0,25 0-60 0 0,-20 0 88 0 0,-145 3-894 0 0,144 0 256 0 0,0 2 1 0 0,0 1-1 0 0,-35 11 0 0 0,25-2-1431 0 0,-70 32 0 0 0,11 9-7146 0 0,59-29 2995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15469 0 0,'0'0'8429'0'0,"18"-1"-7759"0"0,268-17 405 0 0,810-16-34 0 0,-1057 33-1023 0 0,55 0-190 0 0,135-19 0 0 0,-214 17 3 0 0,24-7-1 0 0,-35 9 90 0 0,0-1 0 0 0,0 1 0 0 0,0-1 0 0 0,0 0 0 0 0,0 0 0 0 0,-1-1 0 0 0,1 1 0 0 0,-1-1 1 0 0,1 1-1 0 0,3-5 0 0 0,-7 6 44 0 0,1 1 0 0 0,0-1 1 0 0,-1 0-1 0 0,1 1 0 0 0,-1-1 0 0 0,1 0 1 0 0,-1 0-1 0 0,1 1 0 0 0,-1-1 1 0 0,1 0-1 0 0,-1 0 0 0 0,0 0 1 0 0,0 1-1 0 0,1-1 0 0 0,-1 0 0 0 0,0 0 1 0 0,0 0-1 0 0,0 0 0 0 0,0 0 1 0 0,0 0-1 0 0,0 0 0 0 0,0 0 1 0 0,0 1-1 0 0,0-1 0 0 0,0 0 1 0 0,-1 0-1 0 0,1 0 0 0 0,0 0 0 0 0,0 0 1 0 0,-1 1-1 0 0,1-1 0 0 0,-1 0 1 0 0,1 0-1 0 0,-1 0 0 0 0,1 1 1 0 0,-1-1-1 0 0,1 0 0 0 0,-1 1 0 0 0,0-1 1 0 0,1 1-1 0 0,-1-1 0 0 0,-1 0 1 0 0,-2-2-191 0 0,-1 1 1 0 0,1 0-1 0 0,0 0 1 0 0,-1 0-1 0 0,0 0 1 0 0,-8-1-1 0 0,-14-2-765 0 0,-1 1-1 0 0,-40-1 1 0 0,-61 8-1412 0 0,-391 56-7478 0 0,516-59 9839 0 0,-192 33 377 0 0,5 13 3934 0 0,189-46-4199 0 0,-73 26 2642 0 0,67-23-2235 0 0,0 1 0 0 0,0 0 0 0 0,0 1 1 0 0,1 0-1 0 0,0 0 0 0 0,-11 10 0 0 0,17-14-359 0 0,-1 0 1 0 0,1 1-1 0 0,0-1 0 0 0,-1 1 0 0 0,1-1 1 0 0,0 1-1 0 0,0 0 0 0 0,0-1 0 0 0,0 1 0 0 0,0 0 1 0 0,0 0-1 0 0,1 0 0 0 0,-1 0 0 0 0,1-1 0 0 0,-1 1 1 0 0,1 0-1 0 0,0 0 0 0 0,0 0 0 0 0,-1 0 0 0 0,1 0 1 0 0,1 0-1 0 0,-1 3 0 0 0,1-3-6 0 0,0 1-1 0 0,0-1 1 0 0,0 0 0 0 0,0 1-1 0 0,1-1 1 0 0,-1 0 0 0 0,0 0-1 0 0,1 0 1 0 0,0 0 0 0 0,-1 0-1 0 0,1-1 1 0 0,0 1 0 0 0,0 0-1 0 0,0-1 1 0 0,0 1 0 0 0,5 1-1 0 0,8 5 241 0 0,1-1 0 0 0,0-1-1 0 0,1 0 1 0 0,25 5-1 0 0,73 7 505 0 0,-105-16-794 0 0,674 43 1781 0 0,-656-44-1858 0 0,77-3-63 0 0,-95 1-11 0 0,0 0 0 0 0,-1-1 1 0 0,1 0-1 0 0,0-1 0 0 0,-1 0 1 0 0,1 0-1 0 0,-1-1 1 0 0,9-5-1 0 0,-16 8 8 0 0,0 0-1 0 0,1-1 1 0 0,-1 1 0 0 0,0-1 0 0 0,0 0-1 0 0,0 1 1 0 0,-1-1 0 0 0,1 0-1 0 0,0 0 1 0 0,-1 0 0 0 0,1 0 0 0 0,-1-1-1 0 0,1 1 1 0 0,-1 0 0 0 0,0-1-1 0 0,0 1 1 0 0,0 0 0 0 0,-1-1 0 0 0,1 1-1 0 0,0-1 1 0 0,-1 0 0 0 0,0 1-1 0 0,1-1 1 0 0,-1 1 0 0 0,0-1 0 0 0,0 0-1 0 0,-1 1 1 0 0,1-1 0 0 0,-1 1-1 0 0,1-1 1 0 0,-1 1 0 0 0,0-1 0 0 0,0 1-1 0 0,0-1 1 0 0,0 1 0 0 0,0 0-1 0 0,-2-4 1 0 0,-1 2-248 0 0,0 0 0 0 0,0 0-1 0 0,0 0 1 0 0,0 0 0 0 0,-1 0 0 0 0,1 1 0 0 0,-1 0-1 0 0,-5-3 1 0 0,-6-1-2542 0 0,-31-11 0 0 0,-20-2-2863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75 139 2736 0 0,'0'0'5854'0'0,"2"-12"-4904"0"0,2-5-674 0 0,5-45 1460 0 0,-8 59-1571 0 0,0-19 1790 0 0,-1 21-1910 0 0,-1 0 0 0 0,1 0 0 0 0,0 0 0 0 0,0 0 0 0 0,0 1 0 0 0,-1-1 0 0 0,1 0 0 0 0,0 0 0 0 0,-1 0 0 0 0,1 1 1 0 0,-1-1-1 0 0,1 0 0 0 0,-1 0 0 0 0,1 1 0 0 0,-1-1 0 0 0,0 1 0 0 0,1-1 0 0 0,-1 0 0 0 0,0 1 0 0 0,0-1 1 0 0,1 1-1 0 0,-2-1 0 0 0,1 0-58 0 0,0 0 0 0 0,-1 1 0 0 0,1-1 1 0 0,0 1-1 0 0,0-1 0 0 0,-1 1 0 0 0,1-1 0 0 0,0 1 1 0 0,-1 0-1 0 0,1-1 0 0 0,-1 1 0 0 0,1 0 0 0 0,0 0 1 0 0,-1 0-1 0 0,1 0 0 0 0,0 1 0 0 0,-1-1 1 0 0,1 0-1 0 0,0 0 0 0 0,-1 1 0 0 0,1-1 0 0 0,0 1 1 0 0,-1-1-1 0 0,1 1 0 0 0,0 0 0 0 0,0-1 0 0 0,0 1 1 0 0,-1 0-1 0 0,1 0 0 0 0,0 0 0 0 0,0 0 0 0 0,0 0 1 0 0,1 0-1 0 0,-1 0 0 0 0,0 0 0 0 0,0 0 1 0 0,0 0-1 0 0,0 2 0 0 0,1-2-49 0 0,-13 17-1046 0 0,2-9-6844 0 0,3-5 3896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203 387 6901 0 0,'0'0'7228'0'0,"-5"18"-6448"0"0,-2 0-582 0 0,1 2 50 0 0,0 0 0 0 0,1 0 0 0 0,-4 34 0 0 0,-12 305 2533 0 0,21-358-2777 0 0,0 12 115 0 0,-1 0-1 0 0,0 1 1 0 0,0-1 0 0 0,-5 15 0 0 0,6-28-97 0 0,0 0 1 0 0,0 1 0 0 0,0-1-1 0 0,0 0 1 0 0,0 1 0 0 0,0-1-1 0 0,0 1 1 0 0,-1-1 0 0 0,1 0-1 0 0,0 1 1 0 0,0-1 0 0 0,0 0-1 0 0,-1 1 1 0 0,1-1 0 0 0,0 0-1 0 0,0 1 1 0 0,-1-1 0 0 0,1 0-1 0 0,0 0 1 0 0,0 1-1 0 0,-1-1 1 0 0,1 0 0 0 0,0 0-1 0 0,-1 0 1 0 0,1 1 0 0 0,0-1-1 0 0,-1 0 1 0 0,1 0 0 0 0,-1 0-1 0 0,1 0 1 0 0,0 0 0 0 0,-1 0-1 0 0,1 0 1 0 0,0 0 0 0 0,-1 0-1 0 0,1 0 1 0 0,-1 0 0 0 0,1 0-1 0 0,0 0 1 0 0,-1 0-1 0 0,1 0 1 0 0,-1 0 0 0 0,1 0-1 0 0,0 0 1 0 0,-1-1 0 0 0,1 1-1 0 0,0 0 1 0 0,-1 0 0 0 0,1 0-1 0 0,0-1 1 0 0,-1 1 0 0 0,1 0-1 0 0,0 0 1 0 0,0-1 0 0 0,-1 1-1 0 0,1-1 1 0 0,-15-17 740 0 0,14 18-773 0 0,-7-15 62 0 0,-1 1 0 0 0,2-1-1 0 0,0-1 1 0 0,-8-27 0 0 0,-11-68-180 0 0,12 21 67 0 0,4-2 1 0 0,4 1 0 0 0,7-114-1 0 0,-1 181 54 0 0,2 1 0 0 0,1 0 0 0 0,1 0 0 0 0,10-34-1 0 0,-11 49-4 0 0,0 0-1 0 0,0 0 1 0 0,1 0-1 0 0,0 1 1 0 0,1 0-1 0 0,9-12 0 0 0,-11 15 5 0 0,1 0-1 0 0,1 0 1 0 0,-1 0-1 0 0,0 1 1 0 0,1-1-1 0 0,0 1 0 0 0,0 0 1 0 0,0 1-1 0 0,0-1 1 0 0,0 1-1 0 0,6-2 1 0 0,5 0 2 0 0,-1 0 1 0 0,1 1-1 0 0,0 1 1 0 0,0 0-1 0 0,0 1 1 0 0,0 1-1 0 0,0 0 1 0 0,0 2-1 0 0,0-1 1 0 0,0 2-1 0 0,22 6 1 0 0,-29-6 5 0 0,0 0 1 0 0,0 1 0 0 0,-1 0 0 0 0,1 0 0 0 0,-1 1 0 0 0,0 0 0 0 0,0 0 0 0 0,0 1 0 0 0,-1 0-1 0 0,0 0 1 0 0,0 1 0 0 0,-1 0 0 0 0,0 0 0 0 0,0 1 0 0 0,0-1 0 0 0,-1 1 0 0 0,0 0 0 0 0,-1 1-1 0 0,0-1 1 0 0,5 14 0 0 0,-6-12 28 0 0,0 0 1 0 0,-1 1-1 0 0,0-1 0 0 0,-1 1 0 0 0,0 0 0 0 0,-1-1 0 0 0,0 1 0 0 0,-1 0 0 0 0,0-1 1 0 0,0 1-1 0 0,-1-1 0 0 0,-3 11 0 0 0,1-9 3 0 0,-1 0 0 0 0,0-1 0 0 0,0 0 0 0 0,-1 0 0 0 0,-1 0 0 0 0,0-1 0 0 0,0 1 0 0 0,-1-2 0 0 0,0 1 0 0 0,-10 8 0 0 0,4-5 8 0 0,-2 0 0 0 0,0 0 1 0 0,-20 11-1 0 0,29-19-212 0 0,-1-1 1 0 0,0-1-1 0 0,1 1 0 0 0,-1-1 1 0 0,-1 0-1 0 0,1-1 0 0 0,0 0 1 0 0,-1-1-1 0 0,1 1 0 0 0,-10-1 1 0 0,16-1 4 0 0,0 0 0 0 0,1 0 0 0 0,-1 0 0 0 0,0-1 0 0 0,0 1 0 0 0,0 0 0 0 0,1-1 0 0 0,-1 1 0 0 0,0-1 0 0 0,0 0 0 0 0,1 0 0 0 0,-1 1 1 0 0,1-1-1 0 0,-1 0 0 0 0,1 0 0 0 0,-1-1 0 0 0,1 1 0 0 0,-1 0 0 0 0,-1-3 0 0 0,2 3-463 0 0,0-1 1 0 0,0 0-1 0 0,0 0 0 0 0,0 0 0 0 0,0 0 0 0 0,1 0 1 0 0,-1 1-1 0 0,0-2 0 0 0,1 1 0 0 0,0 0 1 0 0,-1-3-1 0 0,2-13-4443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9049 0 0,'0'0'5322'0'0,"0"15"-3920"0"0,-1 2-1011 0 0,-2 66 1230 0 0,1-71-1382 0 0,2 1-1 0 0,0-1 1 0 0,0 0 0 0 0,2 0-1 0 0,-1 0 1 0 0,1 0 0 0 0,1 0-1 0 0,6 18 1 0 0,-7-25-193 0 0,0 1 1 0 0,1-1-1 0 0,0 0 0 0 0,0 0 0 0 0,1 0 0 0 0,0 0 1 0 0,-1 0-1 0 0,2-1 0 0 0,-1 0 0 0 0,0 1 0 0 0,1-2 1 0 0,0 1-1 0 0,0 0 0 0 0,0-1 0 0 0,0 0 0 0 0,0 0 1 0 0,1-1-1 0 0,-1 1 0 0 0,8 1 0 0 0,-5-2 21 0 0,0 0 0 0 0,1-1-1 0 0,-1 0 1 0 0,1 0 0 0 0,0-1-1 0 0,-1 0 1 0 0,1-1 0 0 0,-1 1-1 0 0,1-2 1 0 0,-1 1 0 0 0,16-6-1 0 0,-17 5 3 0 0,0-1-1 0 0,-1 1 1 0 0,1-2-1 0 0,0 1 1 0 0,-1-1-1 0 0,0 0 1 0 0,0 0-1 0 0,0 0 0 0 0,-1-1 1 0 0,1 0-1 0 0,-1 0 1 0 0,0-1-1 0 0,-1 1 1 0 0,6-8-1 0 0,-9 10-45 0 0,1 0 0 0 0,-1 0 0 0 0,1 0 0 0 0,-1 0 0 0 0,0 0 0 0 0,0 0 0 0 0,0 0 0 0 0,0 0 0 0 0,-1 0 0 0 0,0 0 0 0 0,1-1 0 0 0,-1 1 0 0 0,0 0 0 0 0,0 0 0 0 0,-1-1 0 0 0,1 1 0 0 0,-1 0 0 0 0,1 0 0 0 0,-1 0 0 0 0,0 0 0 0 0,0 0 0 0 0,-2-3 0 0 0,1 1-36 0 0,-1 1 0 0 0,0 0 1 0 0,0 0-1 0 0,-1 0 0 0 0,1 0 0 0 0,-1 1 0 0 0,1 0 0 0 0,-1-1 1 0 0,0 1-1 0 0,-1 0 0 0 0,1 1 0 0 0,0-1 0 0 0,-7-2 0 0 0,-2 0-211 0 0,-1 0 0 0 0,0 0 0 0 0,-1 1 0 0 0,-26-3 0 0 0,-60 2-3221 0 0,79 8 503 0 0,21-3 2453 0 0,1 0 1 0 0,-1 1 0 0 0,0-1 0 0 0,1 0-1 0 0,-1 1 1 0 0,1-1 0 0 0,-1 1-1 0 0,0-1 1 0 0,-3 6-3418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5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1 928 0 0,'0'0'20439'0'0,"14"14"-20109"0"0,46 48-118 0 0,-56-57-195 0 0,1 0 0 0 0,-1 0 0 0 0,0 1 0 0 0,-1-1 0 0 0,1 1 0 0 0,-1 0 0 0 0,0 0 0 0 0,-1 0 0 0 0,1 0 0 0 0,1 8 0 0 0,1 2-12 0 0,21 74-769 0 0,-12-29-4408 0 0,-12-56 2669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5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4136 0 0,'0'0'16203'0'0,"12"13"-15441"0"0,39 43-227 0 0,-47-50-447 0 0,1 0 0 0 0,0 0 1 0 0,-1 0-1 0 0,0 1 0 0 0,-1 0 0 0 0,1-1 0 0 0,-1 1 0 0 0,3 11 1 0 0,3 8 121 0 0,9 18 41 0 0,-18-44-242 0 0,0 0-1 0 0,0 0 0 0 0,0 0 0 0 0,0 0 0 0 0,1 0 1 0 0,-1 0-1 0 0,0 0 0 0 0,0 0 0 0 0,0 1 0 0 0,0-1 1 0 0,0 0-1 0 0,0 0 0 0 0,0 0 0 0 0,0 0 0 0 0,0 0 0 0 0,0 0 1 0 0,0 0-1 0 0,0 0 0 0 0,1 0 0 0 0,-1 0 0 0 0,0 0 1 0 0,0 0-1 0 0,0 0 0 0 0,0 0 0 0 0,0 0 0 0 0,0 0 1 0 0,0 0-1 0 0,0 0 0 0 0,1 0 0 0 0,-1 0 0 0 0,0 0 0 0 0,0 0 1 0 0,0 0-1 0 0,0 0 0 0 0,0 0 0 0 0,0 0 0 0 0,0 0 1 0 0,0 0-1 0 0,1 0 0 0 0,-1 0 0 0 0,0 0 0 0 0,0 0 1 0 0,0 0-1 0 0,0 0 0 0 0,0 0 0 0 0,0 0 0 0 0,0-1 1 0 0,4-5 178 0 0,2-12-74 0 0,-5 15-78 0 0,6-22-11 0 0,6-19-13 0 0,34-81 0 0 0,-44 120-12 0 0,-1 0 0 0 0,1 1 0 0 0,0-1 0 0 0,0 1 1 0 0,0 0-1 0 0,0 0 0 0 0,7-5 0 0 0,-9 8 4 0 0,0 0 0 0 0,0 0 1 0 0,0 0-1 0 0,0 1 0 0 0,0-1 1 0 0,0 1-1 0 0,0-1 0 0 0,1 1 0 0 0,-1-1 1 0 0,0 1-1 0 0,0 0 0 0 0,1-1 1 0 0,-1 1-1 0 0,0 0 0 0 0,0 0 1 0 0,1 0-1 0 0,-1 0 0 0 0,0 0 0 0 0,0 0 1 0 0,1 0-1 0 0,-1 1 0 0 0,0-1 1 0 0,0 0-1 0 0,1 1 0 0 0,-1-1 1 0 0,0 1-1 0 0,0-1 0 0 0,0 1 0 0 0,0-1 1 0 0,0 1-1 0 0,0 0 0 0 0,0 0 1 0 0,0 0-1 0 0,0-1 0 0 0,0 1 1 0 0,1 2-1 0 0,11 12 28 0 0,-2 1 1 0 0,1 1-1 0 0,-2 0 0 0 0,0 0 1 0 0,11 30-1 0 0,-6-15-30 0 0,21 51-976 0 0,-31-69-1252 0 0,-1 0 0 0 0,2 16-1 0 0,-6-29 1224 0 0,0 0 210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5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11685 0 0,'0'0'8322'0'0,"13"4"-7577"0"0,-3-2-574 0 0,-4-1-105 0 0,-1 0 1 0 0,0 0-1 0 0,-1 1 0 0 0,1-1 0 0 0,0 1 0 0 0,0 0 1 0 0,-1 0-1 0 0,1 1 0 0 0,-1-1 0 0 0,0 1 1 0 0,1 0-1 0 0,-1 0 0 0 0,-1 1 0 0 0,1-1 0 0 0,5 7 1 0 0,8 15 27 0 0,-1 0 1 0 0,-1 1 0 0 0,-1 1-1 0 0,-2 1 1 0 0,0 0 0 0 0,-2 0-1 0 0,12 55 1 0 0,-17-58-632 0 0,-2 0 0 0 0,0-1 0 0 0,-2 38 1 0 0,-2-48-494 0 0,0 0 0 0 0,-7 26 0 0 0,5-31-110 0 0,0 0 0 0 0,0-1 0 0 0,0 1-1 0 0,-1-1 1 0 0,-7 11 0 0 0,-9 5-4530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12597 0 0,'0'0'4895'0'0,"6"-13"-3569"0"0,22-39-322 0 0,-25 48-938 0 0,-1 1 0 0 0,0-1-1 0 0,1 1 1 0 0,0 0 0 0 0,0-1-1 0 0,0 1 1 0 0,0 1-1 0 0,1-1 1 0 0,-1 0 0 0 0,1 1-1 0 0,-1 0 1 0 0,1 0-1 0 0,0 0 1 0 0,0 0 0 0 0,5-1-1 0 0,3-2-27 0 0,2-1-52 0 0,0 1 0 0 0,0 1 0 0 0,1 1 0 0 0,-1 0 1 0 0,1 0-1 0 0,15 0 0 0 0,31 2-2879 0 0,0 4-6904 0 0,-38-2 2614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6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275 386 13401 0 0,'0'0'1837'0'0,"9"-14"-1556"0"0,1-3-101 0 0,46-68 1365 0 0,-13 28-263 0 0,-22 30-692 0 0,-1 0-1 0 0,21-40 1 0 0,-39 63-499 0 0,0 1 0 0 0,0-1 0 0 0,-1 0 0 0 0,1 0 0 0 0,-1 0 0 0 0,0 0 0 0 0,-1 0 0 0 0,1 0 0 0 0,0-6 1 0 0,-1 8-61 0 0,-1 1 0 0 0,1-1 0 0 0,0 0 0 0 0,0 1 0 0 0,-1-1 0 0 0,1 1 0 0 0,-1-1 0 0 0,0 1 0 0 0,1-1 0 0 0,-1 1 0 0 0,0-1 0 0 0,0 1 0 0 0,0 0 0 0 0,0-1 0 0 0,0 1 0 0 0,0 0 0 0 0,0 0 0 0 0,-1 0 0 0 0,1 0 0 0 0,0 0 0 0 0,-1 0 0 0 0,1 0 0 0 0,0 0 0 0 0,-1 0 0 0 0,1 1 0 0 0,-2-1 0 0 0,-6-2-18 0 0,0 0 1 0 0,0 1-1 0 0,0 0 0 0 0,0 1 1 0 0,0 0-1 0 0,-1 0 1 0 0,-13 2-1 0 0,8 0 26 0 0,0 0-1 0 0,0 2 1 0 0,-27 7-1 0 0,29-6-26 0 0,1 0-1 0 0,0 1 1 0 0,1 1-1 0 0,-1 0 1 0 0,1 0 0 0 0,0 1-1 0 0,1 0 1 0 0,0 1 0 0 0,-10 10-1 0 0,16-15-16 0 0,1 1 0 0 0,0 0 0 0 0,0-1 0 0 0,0 1 0 0 0,0 0 0 0 0,1 0 0 0 0,0 1 1 0 0,0-1-1 0 0,0 0 0 0 0,0 1 0 0 0,1-1 0 0 0,-1 1 0 0 0,1 0 0 0 0,0 0 0 0 0,1-1 0 0 0,-1 1 0 0 0,1 0 0 0 0,0 0 0 0 0,0-1 0 0 0,1 1 0 0 0,-1 0 0 0 0,1 0 0 0 0,0-1 0 0 0,0 1 0 0 0,1 0 0 0 0,-1-1 0 0 0,4 7 0 0 0,6 9 8 0 0,15 25 0 0 0,-14-28 0 0 0,-1 1-1 0 0,9 21 1 0 0,-18-32-3 0 0,1-1-1 0 0,-1 1 1 0 0,0 0 0 0 0,-1-1 0 0 0,0 1-1 0 0,0 0 1 0 0,0 0 0 0 0,-1 0 0 0 0,0 0-1 0 0,-1 10 1 0 0,0-12 11 0 0,0 0 0 0 0,-1 1 0 0 0,0-1 0 0 0,0 0 0 0 0,0 0-1 0 0,-1 0 1 0 0,1 0 0 0 0,-1 0 0 0 0,-5 6 0 0 0,-5 5 49 0 0,-18 16 1 0 0,24-24-49 0 0,-49 43 138 0 0,35-33 67 0 0,2 0 0 0 0,-30 36 0 0 0,48-53-204 0 0,-1 1 1 0 0,1 0-1 0 0,0 0 1 0 0,0 0-1 0 0,0 0 1 0 0,0 0-1 0 0,0 0 1 0 0,0 0 0 0 0,1 0-1 0 0,-1 0 1 0 0,1 0-1 0 0,-1 1 1 0 0,1-1-1 0 0,0 0 1 0 0,0 0-1 0 0,0 0 1 0 0,0 1-1 0 0,1 3 1 0 0,0-3-6 0 0,0 0 1 0 0,0 0 0 0 0,0 0-1 0 0,1 0 1 0 0,-1-1 0 0 0,1 1-1 0 0,0 0 1 0 0,0-1 0 0 0,0 1-1 0 0,0-1 1 0 0,5 4 0 0 0,3 2 5 0 0,1-1 1 0 0,1 0-1 0 0,-1 0 0 0 0,1-1 1 0 0,14 5-1 0 0,0-1-536 0 0,2-2 1 0 0,-1 0-1 0 0,1-2 0 0 0,0-1 0 0 0,0-2 0 0 0,0 0 0 0 0,1-2 1 0 0,48-4-1 0 0,-56 0-1755 0 0,-1-1 0 0 0,0-2 0 0 0,29-11 1 0 0,-49 17 2271 0 0,32-13-4659 0 0,4-9-602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0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11789 0 0,'0'0'9679'0'0,"15"7"-9267"0"0,-3-3-323 0 0,-7-3-55 0 0,1 1 0 0 0,-1 0 0 0 0,1 0 0 0 0,-1 1 1 0 0,0-1-1 0 0,0 1 0 0 0,0 0 0 0 0,-1 0 0 0 0,1 1 0 0 0,-1-1 0 0 0,1 1 1 0 0,-1 0-1 0 0,0 1 0 0 0,-1-1 0 0 0,1 0 0 0 0,-1 1 0 0 0,6 10 0 0 0,2 13 107 0 0,-1 0 0 0 0,-2 1-1 0 0,9 56 1 0 0,-2 91-25 0 0,-15-104-129 0 0,0-71-52 0 0,2-1 63 0 0,0 0-1 0 0,0 0 1 0 0,-1-1-1 0 0,1 1 1 0 0,0 0 0 0 0,0-1-1 0 0,-1 1 1 0 0,1-1-1 0 0,0 1 1 0 0,-1-1 0 0 0,1 0-1 0 0,-1 1 1 0 0,1-1-1 0 0,2-2 1 0 0,-1 1 6 0 0,-2 1-18 0 0,0 1-1 0 0,0-1 1 0 0,1 1 0 0 0,-1-1-1 0 0,0 1 1 0 0,0 0 0 0 0,0 0 0 0 0,0 0-1 0 0,0 0 1 0 0,0 0 0 0 0,0 0-1 0 0,0 0 1 0 0,1 0 0 0 0,-1 0-1 0 0,0 0 1 0 0,0 0 0 0 0,0 1-1 0 0,0-1 1 0 0,0 1 0 0 0,0-1-1 0 0,0 0 1 0 0,0 1 0 0 0,0 0-1 0 0,0-1 1 0 0,0 1 0 0 0,0 0-1 0 0,-1-1 1 0 0,1 1 0 0 0,0 0-1 0 0,0 0 1 0 0,-1 0 0 0 0,1-1-1 0 0,0 1 1 0 0,0 2 0 0 0,2 6 32 0 0,0 0 0 0 0,0 1-1 0 0,-2-1 1 0 0,1 1 0 0 0,0 17 0 0 0,-1-7 26 0 0,7 36 1 0 0,-2-40 42 0 0,-4-17 69 0 0,-2-9-125 0 0,-1-4-70 0 0,0 0 0 0 0,2 1 0 0 0,-1-1 0 0 0,2 0 1 0 0,0 0-1 0 0,0 1 0 0 0,1-1 0 0 0,8-21 0 0 0,-7 26 23 0 0,0 1 0 0 0,0-1 0 0 0,1 1 0 0 0,0-1 0 0 0,1 1 0 0 0,0 1 0 0 0,0-1 0 0 0,0 1 0 0 0,1 0 0 0 0,0 1 0 0 0,1-1 0 0 0,-1 1 0 0 0,11-6 0 0 0,-5 6 36 0 0,0 0-1 0 0,1 1 1 0 0,-1 0-1 0 0,1 0 1 0 0,0 2-1 0 0,1 0 1 0 0,-1 0-1 0 0,0 2 0 0 0,1 0 1 0 0,-1 0-1 0 0,17 2 1 0 0,-27 0 1 0 0,0 0-1 0 0,-1 0 1 0 0,1 0 0 0 0,0 0 0 0 0,0 0-1 0 0,0 1 1 0 0,-1 0 0 0 0,1 0 0 0 0,-1 0-1 0 0,1 0 1 0 0,-1 1 0 0 0,0-1 0 0 0,0 1-1 0 0,0 0 1 0 0,0 0 0 0 0,0 0 0 0 0,-1 0 0 0 0,1 0-1 0 0,3 7 1 0 0,1 3 17 0 0,0 0 0 0 0,-1 0 0 0 0,-1 1 0 0 0,5 16 0 0 0,-4-8 4 0 0,0 1-1 0 0,-2-1 0 0 0,-1 1 1 0 0,0 0-1 0 0,-2 0 1 0 0,-3 40-1 0 0,2-59-25 0 0,-1 0 0 0 0,1-1-1 0 0,-1 1 1 0 0,0 0 0 0 0,0-1-1 0 0,0 1 1 0 0,-1-1 0 0 0,1 0 0 0 0,-1 1-1 0 0,0-1 1 0 0,0 0 0 0 0,0 0-1 0 0,0 0 1 0 0,-1 0 0 0 0,1 0 0 0 0,-5 3-1 0 0,3-3 18 0 0,0 0 0 0 0,0-1 1 0 0,0 0-1 0 0,-1 1 0 0 0,1-1 0 0 0,-1-1 0 0 0,0 1 0 0 0,1-1 0 0 0,-1 1 0 0 0,0-1 0 0 0,-5 0 0 0 0,-2 0-327 0 0,1-1 1 0 0,0 0-1 0 0,0-1 0 0 0,0 0 0 0 0,0-1 0 0 0,0 0 1 0 0,0-1-1 0 0,0 0 0 0 0,1-1 0 0 0,-13-5 1 0 0,20 7-223 0 0,0 1 1 0 0,0-1-1 0 0,1 0 1 0 0,-1 1 0 0 0,0-1-1 0 0,1-1 1 0 0,-5-3-1 0 0,6 4-241 0 0,1 1 0 0 0,-1 0-1 0 0,0-1 1 0 0,0 1 0 0 0,0 0 0 0 0,1-1-1 0 0,-1 1 1 0 0,1-1 0 0 0,-1 1-1 0 0,1-1 1 0 0,0 1 0 0 0,-1-3 0 0 0,1-11-6384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242 218 7517 0 0,'0'0'1871'0'0,"8"-13"-285"0"0,3-5-992 0 0,2-1 868 0 0,19-41-1 0 0,-29 54-1042 0 0,-1 0 0 0 0,0 0 0 0 0,0 0 0 0 0,0 0 0 0 0,-1-1-1 0 0,1 1 1 0 0,-2-1 0 0 0,1 1 0 0 0,-1-11 0 0 0,0 16-344 0 0,0 0 0 0 0,-1-1 1 0 0,1 1-1 0 0,0 0 1 0 0,-1-1-1 0 0,0 1 0 0 0,1 0 1 0 0,-1-1-1 0 0,0 1 1 0 0,1 0-1 0 0,-1 0 0 0 0,0 0 1 0 0,0 0-1 0 0,0 0 1 0 0,0 0-1 0 0,0 0 0 0 0,0 0 1 0 0,0 0-1 0 0,-1 0 1 0 0,1 1-1 0 0,0-1 0 0 0,0 0 1 0 0,-1 1-1 0 0,1-1 1 0 0,-3 0-1 0 0,-2-1 133 0 0,-1 1 1 0 0,0-1-1 0 0,-13 0 1 0 0,19 2-192 0 0,-10 0 110 0 0,0 0-1 0 0,0 1 1 0 0,0 0 0 0 0,0 0-1 0 0,0 1 1 0 0,1 1-1 0 0,-1 0 1 0 0,-12 5-1 0 0,9-2-55 0 0,0 0 0 0 0,0 1-1 0 0,1 1 1 0 0,0 0 0 0 0,-16 14-1 0 0,25-18-68 0 0,0 0 1 0 0,0 0-1 0 0,0 0 1 0 0,0 0-1 0 0,1 1 0 0 0,0-1 1 0 0,0 1-1 0 0,0 0 0 0 0,1 0 1 0 0,-1 0-1 0 0,1 0 0 0 0,0 1 1 0 0,1-1-1 0 0,-1 1 1 0 0,1-1-1 0 0,0 1 0 0 0,0-1 1 0 0,1 1-1 0 0,0 0 0 0 0,0-1 1 0 0,0 1-1 0 0,1-1 1 0 0,0 1-1 0 0,0 0 0 0 0,0-1 1 0 0,0 0-1 0 0,1 1 0 0 0,0-1 1 0 0,0 0-1 0 0,6 10 0 0 0,0-3 20 0 0,1 1 0 0 0,1-1-1 0 0,0-1 1 0 0,21 20-1 0 0,51 34 76 0 0,10 8 11 0 0,-92-73-97 0 0,0 0 0 0 0,0 0 0 0 0,1 0 0 0 0,-1 0 0 0 0,0 0-1 0 0,0 1 1 0 0,0-1 0 0 0,0 0 0 0 0,1 0 0 0 0,-1 0 0 0 0,0 0 0 0 0,0 1 0 0 0,0-1-1 0 0,0 0 1 0 0,0 0 0 0 0,1 0 0 0 0,-1 0 0 0 0,0 1 0 0 0,0-1 0 0 0,0 0 0 0 0,0 0-1 0 0,0 1 1 0 0,0-1 0 0 0,0 0 0 0 0,0 0 0 0 0,0 0 0 0 0,0 1 0 0 0,0-1 0 0 0,0 0 0 0 0,0 0-1 0 0,0 1 1 0 0,0-1 0 0 0,0 0 0 0 0,0 0 0 0 0,0 0 0 0 0,0 1 0 0 0,0-1 0 0 0,0 0-1 0 0,-1 0 1 0 0,1 1 0 0 0,-11 1 203 0 0,-21-4-83 0 0,29 2-104 0 0,-21-3-753 0 0,0 0-1 0 0,1-1 1 0 0,-1-2-1 0 0,-32-12 1 0 0,54 17 255 0 0,0 0-1 0 0,0 0 1 0 0,0 0-1 0 0,0 0 1 0 0,0 0 0 0 0,0-1-1 0 0,-2-2 1 0 0,2 3-818 0 0,2 0 644 0 0,-1 0 1 0 0,1 0-1 0 0,-1 0 1 0 0,1 1-1 0 0,-1-1 1 0 0,1 0-1 0 0,-1 0 1 0 0,1 0-1 0 0,0 0 0 0 0,0 0 1 0 0,-1-2-1 0 0,1-11-7186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13717 0 0,'0'0'7804'0'0,"13"8"-7282"0"0,4 4-335 0 0,18 16 0 0 0,-33-25-166 0 0,1-1 0 0 0,-1 0 1 0 0,0 1-1 0 0,-1-1 1 0 0,1 1-1 0 0,0-1 0 0 0,-1 1 1 0 0,0 0-1 0 0,1 0 0 0 0,-1 0 1 0 0,0 0-1 0 0,0 0 1 0 0,-1 0-1 0 0,1 0 0 0 0,-1 0 1 0 0,1 0-1 0 0,-1 6 0 0 0,1 2 21 0 0,5 220-2115 0 0,-6-168-3217 0 0,0-55 588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15105 0 0,'0'0'2913'0'0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1736 0 0,'0'0'17257'0'0,"-9"12"-16774"0"0,5-6-405 0 0,-1 1 22 0 0,-1 1 1 0 0,1 0-1 0 0,0 0 0 0 0,1 1 0 0 0,0-1 0 0 0,1 1 0 0 0,0 0 0 0 0,0 0 1 0 0,0 0-1 0 0,0 12 0 0 0,-5 282 1989 0 0,9-195-1888 0 0,1 63 291 0 0,-1-85-1867 0 0,-1-2-5062 0 0,-13-83-3152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3908 0 0,'0'0'15853'0'0,"15"-13"-15481"0"0,46-40-79 0 0,-57 49-263 0 0,1 1-1 0 0,0-1 1 0 0,0 1 0 0 0,0 1 0 0 0,0-1 0 0 0,0 1-1 0 0,0 0 1 0 0,1 0 0 0 0,5-2 0 0 0,6 0 31 0 0,311-115 79 0 0,-320 116-120 0 0,-2 1 38 0 0,-1 0 0 0 0,1-1 0 0 0,-1 2 0 0 0,1-1 0 0 0,0 1 0 0 0,0 0 0 0 0,0 0 0 0 0,10 0 0 0 0,-15 2-33 0 0,0-1 0 0 0,-1 0 0 0 0,1 1 0 0 0,0-1 0 0 0,0 1 0 0 0,-1-1 0 0 0,1 1 0 0 0,0-1-1 0 0,-1 1 1 0 0,1-1 0 0 0,-1 1 0 0 0,1 0 0 0 0,-1-1 0 0 0,1 1 0 0 0,-1 0 0 0 0,1 0 0 0 0,-1-1 0 0 0,0 1 0 0 0,1 0-1 0 0,-1 0 1 0 0,0 0 0 0 0,1 1 0 0 0,3 22 521 0 0,-4-18-372 0 0,3 30 477 0 0,-2 61 0 0 0,-2-46-533 0 0,-1 50-7 0 0,0-2-3758 0 0,17-113-7274 0 0,-1-12 3790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9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10981 0 0,'0'0'9021'0'0,"13"13"-8184"0"0,43 42-116 0 0,-51-49-613 0 0,1 1 0 0 0,-1-1 0 0 0,-1 1 0 0 0,1 0 0 0 0,-1 0 0 0 0,0 0 0 0 0,-1 1 0 0 0,0-1 0 0 0,2 9 0 0 0,2 3 81 0 0,2 4-63 0 0,-1 1 0 0 0,-1 1 0 0 0,6 34 0 0 0,-15-143-342 0 0,2 55 169 0 0,1 9-12 0 0,0-1 0 0 0,7-33 0 0 0,-6 42 49 0 0,1 0 0 0 0,1 1 0 0 0,0 0-1 0 0,0-1 1 0 0,1 1 0 0 0,7-10-1 0 0,-12 20 8 0 0,1 0 0 0 0,0-1 0 0 0,-1 1 0 0 0,1 0 0 0 0,0 0 0 0 0,0 0 0 0 0,0 0 0 0 0,0 0 0 0 0,0 0 0 0 0,0 0 0 0 0,0 0 0 0 0,0 0 0 0 0,0 0 0 0 0,1 1 0 0 0,-1-1 0 0 0,0 0 0 0 0,1 1 0 0 0,-1-1 0 0 0,0 1 0 0 0,1-1 0 0 0,-1 1 0 0 0,0 0 0 0 0,1 0 0 0 0,-1-1 0 0 0,1 1 0 0 0,-1 0 0 0 0,0 0 0 0 0,1 1 0 0 0,-1-1-1 0 0,1 0 1 0 0,-1 0 0 0 0,0 1 0 0 0,1-1 0 0 0,-1 0 0 0 0,1 1 0 0 0,-1 0 0 0 0,0-1 0 0 0,0 1 0 0 0,1 0 0 0 0,-1-1 0 0 0,1 3 0 0 0,7 3 69 0 0,-1 2 0 0 0,-1-1-1 0 0,1 1 1 0 0,10 15 0 0 0,23 40 135 0 0,-10-14-152 0 0,-24-39-19 0 0,1 1-1 0 0,0-1 0 0 0,1 0 1 0 0,0-1-1 0 0,0 0 0 0 0,17 11 1 0 0,-23-18-18 0 0,0 1 1 0 0,0-2-1 0 0,0 1 1 0 0,0 0-1 0 0,0-1 1 0 0,1 1 0 0 0,-1-1-1 0 0,0 0 1 0 0,1 0-1 0 0,-1 0 1 0 0,1-1-1 0 0,0 1 1 0 0,-1-1-1 0 0,1 0 1 0 0,-1 0-1 0 0,1 0 1 0 0,0 0-1 0 0,-1-1 1 0 0,1 1-1 0 0,-1-1 1 0 0,1 0-1 0 0,-1 0 1 0 0,0-1 0 0 0,1 1-1 0 0,-1-1 1 0 0,0 1-1 0 0,0-1 1 0 0,5-3-1 0 0,2-3 6 0 0,-1-1-1 0 0,1 0 0 0 0,-2-1 1 0 0,15-19-1 0 0,25-47 11 0 0,-8 10 51 0 0,-36 60-61 0 0,-3 4-1 0 0,0 0 0 0 0,0 1 0 0 0,1-1 1 0 0,-1 0-1 0 0,1 0 0 0 0,-1 1 0 0 0,1-1 1 0 0,2-1-1 0 0,-3 2-20 0 0,0 1 0 0 0,-1 0 1 0 0,1 0-1 0 0,0-1 0 0 0,0 1 1 0 0,0 0-1 0 0,0 0 0 0 0,0 0 1 0 0,0 0-1 0 0,-1 0 0 0 0,1 0 1 0 0,0 0-1 0 0,0 0 0 0 0,0 1 0 0 0,0-1 1 0 0,0 0-1 0 0,-1 0 0 0 0,1 1 1 0 0,0-1-1 0 0,0 1 0 0 0,0-1 1 0 0,-1 0-1 0 0,1 1 0 0 0,0-1 1 0 0,0 2-1 0 0,66 50-30 0 0,-48-36-116 0 0,0-1 0 0 0,1-1 0 0 0,0-1 0 0 0,39 20 0 0 0,-44-27-61 0 0,0-1 0 0 0,0-1 0 0 0,0 0 0 0 0,1-1 0 0 0,-1 0 0 0 0,1-2 0 0 0,-1 1 0 0 0,1-2 0 0 0,0 0 0 0 0,0-1 0 0 0,28-6 0 0 0,-34 5 166 0 0,0-1 1 0 0,0 0-1 0 0,0 0 0 0 0,0-1 1 0 0,-1-1-1 0 0,0 0 1 0 0,0 0-1 0 0,0 0 0 0 0,0-1 1 0 0,-1-1-1 0 0,0 0 1 0 0,0 0-1 0 0,-1 0 0 0 0,0-1 1 0 0,0 0-1 0 0,-1 0 1 0 0,0-1-1 0 0,8-15 1 0 0,-8 12 92 0 0,-1 0 0 0 0,-1 0 0 0 0,0-1 0 0 0,0 1 0 0 0,-2-1 0 0 0,1 0 0 0 0,-2 0 1 0 0,1 0-1 0 0,-2 0 0 0 0,0 0 0 0 0,-2-19 0 0 0,1 24 24 0 0,0 1 1 0 0,-1 0-1 0 0,0 0 0 0 0,0 0 0 0 0,0 0 0 0 0,-1 0 0 0 0,1 1 1 0 0,-2-1-1 0 0,1 1 0 0 0,-1-1 0 0 0,0 1 0 0 0,0 0 0 0 0,-1 1 1 0 0,0-1-1 0 0,0 1 0 0 0,0 0 0 0 0,-1 0 0 0 0,1 0 0 0 0,-1 1 1 0 0,0 0-1 0 0,-12-6 0 0 0,9 6-10 0 0,-1 1 0 0 0,0 0 0 0 0,0 0 0 0 0,-1 1 0 0 0,1 0 0 0 0,0 0 0 0 0,-1 2 0 0 0,1-1 0 0 0,-1 1 0 0 0,1 1 0 0 0,0 0 0 0 0,-1 0 0 0 0,1 1 0 0 0,-14 4 0 0 0,18-4-45 0 0,0 0 0 0 0,0 0 1 0 0,0 1-1 0 0,1 0 0 0 0,-1 0 0 0 0,1 0 0 0 0,0 1 1 0 0,0 0-1 0 0,0 0 0 0 0,0 0 0 0 0,1 1 0 0 0,-1-1 1 0 0,1 1-1 0 0,0 0 0 0 0,1 0 0 0 0,-1 1 0 0 0,1-1 1 0 0,0 1-1 0 0,0-1 0 0 0,1 1 0 0 0,0 0 1 0 0,0 0-1 0 0,0 0 0 0 0,-1 13 0 0 0,1-6-40 0 0,1 1 1 0 0,1-1-1 0 0,0 1 0 0 0,1-1 1 0 0,1 0-1 0 0,0 1 0 0 0,0-1 0 0 0,1 0 1 0 0,1 0-1 0 0,0 0 0 0 0,1 0 1 0 0,1-1-1 0 0,0 0 0 0 0,0 0 0 0 0,1-1 1 0 0,1 1-1 0 0,0-1 0 0 0,0-1 1 0 0,1 0-1 0 0,12 12 0 0 0,-11-13-286 0 0,1 0 0 0 0,0 0 0 0 0,0-1 0 0 0,1-1 0 0 0,0 0 0 0 0,18 8 0 0 0,-22-12-238 0 0,-1 0-1 0 0,1-1 1 0 0,0 0-1 0 0,0 0 1 0 0,0-1-1 0 0,0 0 1 0 0,0 0-1 0 0,0-1 1 0 0,0 0-1 0 0,0-1 1 0 0,0 1-1 0 0,10-4 1 0 0,-15 4-99 0 0,0-1 1 0 0,-1 0 0 0 0,1 0-1 0 0,-1 0 1 0 0,1 0-1 0 0,-1 0 1 0 0,4-3-1 0 0,19-19-6827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19 118 9217 0 0,'0'0'1975'0'0,"-3"-13"-110"0"0,0-3-1153 0 0,-6-34 927 0 0,6 12 2846 0 0,21 80-2086 0 0,17 57-2162 0 0,-6 1 0 0 0,31 182 0 0 0,-34-141-1752 0 0,-6-74-512 0 0,-12-45-739 0 0,12 21 1 0 0,-11-27-2363 0 0,0-7-1854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3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76 297 11041 0 0,'0'0'6179'0'0,"-12"-12"-4988"0"0,-37-39-352 0 0,47 49-750 0 0,1 1 0 0 0,-1-1 0 0 0,1 0 0 0 0,-1 0 0 0 0,1 0 0 0 0,0 0 0 0 0,0 0-1 0 0,-2-4 1 0 0,3 6-73 0 0,0-1-1 0 0,0 1 0 0 0,0-1 0 0 0,0 1 1 0 0,-1-1-1 0 0,1 1 0 0 0,0-1 0 0 0,0 1 1 0 0,1-1-1 0 0,-1 1 0 0 0,0 0 0 0 0,0-1 1 0 0,0 1-1 0 0,0-1 0 0 0,0 1 1 0 0,0-1-1 0 0,1 1 0 0 0,-1-1 0 0 0,0 1 1 0 0,0 0-1 0 0,0-1 0 0 0,1 1 0 0 0,-1-1 1 0 0,1 0-1 0 0,1 0-9 0 0,-1 0 0 0 0,1 1 0 0 0,0-1 0 0 0,0 0 1 0 0,0 0-1 0 0,0 1 0 0 0,0-1 0 0 0,0 1 0 0 0,0 0 0 0 0,0 0 0 0 0,2-1 1 0 0,-1 1-23 0 0,168-13-328 0 0,-90 8-337 0 0,152-28 0 0 0,-218 30 673 0 0,15-4 47 0 0,0-1 0 0 0,0-1 0 0 0,28-13 0 0 0,-54 20 44 0 0,0 0-1 0 0,-1 0 0 0 0,0-1 1 0 0,1 1-1 0 0,4-5 1 0 0,-8 6-52 0 0,1 1 1 0 0,-1-1-1 0 0,1 1 1 0 0,-1 0 0 0 0,1-1-1 0 0,-1 1 1 0 0,0-1 0 0 0,1 0-1 0 0,-1 1 1 0 0,1-1 0 0 0,-1 1-1 0 0,0-1 1 0 0,0 0 0 0 0,1 1-1 0 0,-1-1 1 0 0,0 1 0 0 0,0-1-1 0 0,0 0 1 0 0,1 1 0 0 0,-1-1-1 0 0,0 0 1 0 0,0 0 0 0 0,0 1-1 0 0,0-1 1 0 0,-1 0-1 0 0,1 1 1 0 0,0-1 0 0 0,0 0-1 0 0,0 1 1 0 0,0-1 0 0 0,-1 1-1 0 0,1-1 1 0 0,0 0 0 0 0,-1 1-1 0 0,1-1 1 0 0,0 1 0 0 0,-1-1-1 0 0,1 0 1 0 0,-1 1 0 0 0,1-1-1 0 0,-1 0 1 0 0,-1 0-11 0 0,1 1 0 0 0,-1-1 0 0 0,1 0 1 0 0,-1 0-1 0 0,0 1 0 0 0,1-1 0 0 0,-1 1 0 0 0,0-1 1 0 0,0 1-1 0 0,1 0 0 0 0,-1 0 0 0 0,0 0 0 0 0,0 0 1 0 0,1 0-1 0 0,-1 0 0 0 0,0 0 0 0 0,0 1 0 0 0,1-1 1 0 0,-1 0-1 0 0,0 1 0 0 0,1 0 0 0 0,-3 0 0 0 0,-1 2 2 0 0,-1-1 0 0 0,1 1-1 0 0,-1 0 1 0 0,1 1 0 0 0,-5 4-1 0 0,0 0-17 0 0,1 1-1 0 0,-1 1 1 0 0,2-1-1 0 0,0 2 0 0 0,0-1 1 0 0,0 1-1 0 0,2 0 1 0 0,-1 0-1 0 0,1 1 1 0 0,1 0-1 0 0,0 0 0 0 0,1 1 1 0 0,0-1-1 0 0,1 1 1 0 0,0 0-1 0 0,1-1 1 0 0,1 1-1 0 0,0 1 1 0 0,1 17-1 0 0,0-28-18 0 0,1 0 0 0 0,-1 0 1 0 0,1 1-1 0 0,0-1 0 0 0,0-1 0 0 0,0 1 0 0 0,0 0 0 0 0,0 0 1 0 0,1 0-1 0 0,-1-1 0 0 0,1 1 0 0 0,0 0 0 0 0,-1-1 1 0 0,1 0-1 0 0,1 1 0 0 0,-1-1 0 0 0,0 0 0 0 0,0 0 1 0 0,1 0-1 0 0,-1 0 0 0 0,1-1 0 0 0,0 1 0 0 0,-1-1 1 0 0,1 1-1 0 0,4 0 0 0 0,-3 0-23 0 0,1-1 1 0 0,0 0-1 0 0,0 0 1 0 0,0-1-1 0 0,-1 0 1 0 0,1 1-1 0 0,0-2 1 0 0,0 1-1 0 0,0 0 1 0 0,0-1-1 0 0,-1 0 1 0 0,1 0-1 0 0,0 0 1 0 0,-1-1-1 0 0,8-3 1 0 0,0-2-10 0 0,0 0 1 0 0,0-1 0 0 0,-1 0 0 0 0,0-1 0 0 0,-1 0-1 0 0,0-1 1 0 0,0 0 0 0 0,13-20 0 0 0,3-7 54 0 0,28-54 1 0 0,-32 48 21 0 0,-11 20 122 0 0,1 1 0 0 0,21-30 0 0 0,-33 51-150 0 0,0 1-1 0 0,1-1 1 0 0,-1 1 0 0 0,0-1-1 0 0,0 1 1 0 0,1 0-1 0 0,-1-1 1 0 0,0 1-1 0 0,1-1 1 0 0,-1 1-1 0 0,1 0 1 0 0,-1-1 0 0 0,0 1-1 0 0,1 0 1 0 0,-1-1-1 0 0,1 1 1 0 0,-1 0-1 0 0,1 0 1 0 0,-1 0 0 0 0,1-1-1 0 0,-1 1 1 0 0,1 0-1 0 0,-1 0 1 0 0,1 0-1 0 0,-1 0 1 0 0,1 0 0 0 0,0 0-1 0 0,-1 0 1 0 0,1 0-1 0 0,-1 0 1 0 0,1 0-1 0 0,-1 0 1 0 0,1 0 0 0 0,-1 0-1 0 0,1 1 1 0 0,-1-1-1 0 0,1 0 1 0 0,-1 0-1 0 0,1 0 1 0 0,-1 1 0 0 0,1-1-1 0 0,-1 0 1 0 0,0 1-1 0 0,1-1 1 0 0,-1 0-1 0 0,1 1 1 0 0,-1-1 0 0 0,1 1-1 0 0,1 3-11 0 0,0 0-1 0 0,0-1 1 0 0,0 1-1 0 0,0 0 1 0 0,1 5-1 0 0,-1-3 83 0 0,22 69 117 0 0,-18-51-146 0 0,2 0 0 0 0,11 25 0 0 0,-18-47-23 0 0,0 0 0 0 0,-1 0 0 0 0,1 0 0 0 0,0-1 0 0 0,0 1 0 0 0,0 0 0 0 0,1-1 0 0 0,-1 1 0 0 0,0-1-1 0 0,0 1 1 0 0,1-1 0 0 0,-1 1 0 0 0,1-1 0 0 0,0 0 0 0 0,-1 0 0 0 0,1 0 0 0 0,0 0 0 0 0,0 0 0 0 0,-1 0 0 0 0,1 0 0 0 0,0-1-1 0 0,0 1 1 0 0,0-1 0 0 0,0 1 0 0 0,0-1 0 0 0,0 0 0 0 0,0 1 0 0 0,0-1 0 0 0,0 0 0 0 0,0-1 0 0 0,0 1 0 0 0,0 0 0 0 0,0 0-1 0 0,0-1 1 0 0,0 0 0 0 0,0 1 0 0 0,0-1 0 0 0,0 0 0 0 0,0 0 0 0 0,-1 0 0 0 0,1 0 0 0 0,2-2 0 0 0,65-44 101 0 0,-18 11-41 0 0,-36 26-24 0 0,-2 1 226 0 0,1 0 1 0 0,18-8 0 0 0,-30 16-211 0 0,0 1 0 0 0,0-1-1 0 0,0 1 1 0 0,0-1 0 0 0,0 1-1 0 0,0-1 1 0 0,0 1 0 0 0,1 0-1 0 0,-1 0 1 0 0,0 0 0 0 0,0 0 0 0 0,0 1-1 0 0,0-1 1 0 0,0 0 0 0 0,0 1-1 0 0,0 0 1 0 0,0-1 0 0 0,0 1-1 0 0,0 0 1 0 0,2 2 0 0 0,3 1-29 0 0,-1 1 0 0 0,-1-1 1 0 0,1 2-1 0 0,6 7 0 0 0,2 1 32 0 0,45 40 1 0 0,-26-26-280 0 0,39 45 0 0 0,-68-68-10 0 0,0 0 0 0 0,0 1 1 0 0,-1-1-1 0 0,0 1 0 0 0,5 11 0 0 0,-7-16 92 0 0,0 1 0 0 0,-1 0 0 0 0,1 0 0 0 0,-1 0 0 0 0,1 0 0 0 0,-1 0 0 0 0,0 0 0 0 0,0 0 0 0 0,0 0 0 0 0,0 0 0 0 0,0 0 0 0 0,0 0 0 0 0,-1 0 0 0 0,1 0 0 0 0,-1 0 0 0 0,1 0 0 0 0,-1 0 0 0 0,0 0 0 0 0,0 0 0 0 0,1-1 0 0 0,-1 1 0 0 0,-1 0 0 0 0,0 2 0 0 0,-3 0-425 0 0,1-1-1 0 0,-1 1 1 0 0,1 0 0 0 0,-1-1 0 0 0,0 0 0 0 0,0 0-1 0 0,-1-1 1 0 0,1 1 0 0 0,0-1 0 0 0,-1 0 0 0 0,0 0-1 0 0,-9 1 1 0 0,-36 6-5184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4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9 168 10257 0 0,'0'0'9033'0'0,"-2"-5"-8803"0"0,1 3-203 0 0,-4-13 130 0 0,5 12-27 0 0,5 10 86 0 0,15 29 398 0 0,-2 1 0 0 0,18 51-1 0 0,-6-14-415 0 0,-12-32-91 0 0,2-1-1 0 0,1-1 0 0 0,32 44 0 0 0,-43-70-85 0 0,1 0 0 0 0,1-1 0 0 0,0 0-1 0 0,1-1 1 0 0,0 0 0 0 0,1-1 0 0 0,0-1 0 0 0,0 0 0 0 0,1-1-1 0 0,1-1 1 0 0,20 9 0 0 0,-11-9 14 0 0,1-1-1 0 0,-1-1 0 0 0,1-1 1 0 0,0-1-1 0 0,0-2 1 0 0,42 0-1 0 0,157-22 139 0 0,679-66 192 0 0,-20 59-269 0 0,2 24-27 0 0,-834 3-63 0 0,785 18 204 0 0,-198 0-28 0 0,-82-15-186 0 0,0-21 78 0 0,-313 5-26 0 0,165-12-98 0 0,-388 23 51 0 0,131-16 21 0 0,-127 14 10 0 0,-1-1 0 0 0,-1-1-1 0 0,1-2 1 0 0,25-11 0 0 0,-45 17-29 0 0,0 0-1 0 0,0 0 1 0 0,0 0 0 0 0,0-1-1 0 0,0 1 1 0 0,-1-1-1 0 0,1 0 1 0 0,-1 0 0 0 0,1 0-1 0 0,-1-1 1 0 0,0 1-1 0 0,-1-1 1 0 0,1 0-1 0 0,-1 0 1 0 0,1 0 0 0 0,-1 0-1 0 0,0 0 1 0 0,-1 0-1 0 0,1 0 1 0 0,-1-1 0 0 0,0 1-1 0 0,0-1 1 0 0,0 1-1 0 0,0-1 1 0 0,-1-7 0 0 0,1-48-7 0 0,-4-104-60 0 0,2 147-191 0 0,-1 1 1 0 0,0 0 0 0 0,-2 0 0 0 0,0 1 0 0 0,-1-1-1 0 0,0 1 1 0 0,-1 0 0 0 0,-1 0 0 0 0,0 1 0 0 0,-1 0-1 0 0,-13-18 1 0 0,3 14-1674 0 0,6 7-2859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3496 0 0,'0'0'14478'0'0,"16"-9"-13266"0"0,55-27-181 0 0,-64 33-907 0 0,0 0 0 0 0,0 1 1 0 0,0 0-1 0 0,0 0 1 0 0,0 1-1 0 0,0-1 1 0 0,0 2-1 0 0,8-1 0 0 0,2 0 63 0 0,298-5 1201 0 0,-118 6-1209 0 0,-182 0-172 0 0,0-1 0 0 0,0 0 0 0 0,0-1 0 0 0,0-1 0 0 0,0-1 0 0 0,17-5 0 0 0,-28 7-25 0 0,0 0 0 0 0,1 0-1 0 0,-1 0 1 0 0,0-1 0 0 0,0 1 0 0 0,0-1-1 0 0,0 0 1 0 0,-1 0 0 0 0,1 0 0 0 0,-1 0-1 0 0,0-1 1 0 0,1 0 0 0 0,-2 1-1 0 0,1-1 1 0 0,0 0 0 0 0,-1-1 0 0 0,0 1-1 0 0,0 0 1 0 0,0 0 0 0 0,0-1 0 0 0,-1 0-1 0 0,0 1 1 0 0,1-7 0 0 0,-1 6-14 0 0,-1 1-1 0 0,0-1 1 0 0,0 0 0 0 0,0 0 0 0 0,-1 1-1 0 0,1-1 1 0 0,-1 0 0 0 0,-1 1 0 0 0,1-1-1 0 0,0 1 1 0 0,-1 0 0 0 0,0-1 0 0 0,0 1-1 0 0,0 0 1 0 0,-1 0 0 0 0,0 0 0 0 0,1 0-1 0 0,-1 1 1 0 0,-1-1 0 0 0,-5-5 0 0 0,1 2 31 0 0,0 1 1 0 0,0 1 0 0 0,0-1-1 0 0,-1 1 1 0 0,0 1 0 0 0,0-1-1 0 0,0 2 1 0 0,-18-6 0 0 0,34 14 104 0 0,-1 0-1 0 0,1 0 1 0 0,-1 1 0 0 0,0 0 0 0 0,10 11 0 0 0,-3-2 27 0 0,28 30 182 0 0,50 70-1 0 0,-71-86-143 0 0,-2 0-1 0 0,-1 1 0 0 0,-1 1 1 0 0,12 34-1 0 0,-25-56-135 0 0,0-1 1 0 0,-1 1-1 0 0,0 0 0 0 0,0 0 0 0 0,-1 0 1 0 0,0 0-1 0 0,0 13 0 0 0,-1-21-38 0 0,0 1-1 0 0,-1-1 1 0 0,1 1-1 0 0,-1-1 0 0 0,1 1 1 0 0,-1-1-1 0 0,1 1 1 0 0,-1-1-1 0 0,0 1 1 0 0,0-1-1 0 0,1 0 0 0 0,-1 1 1 0 0,0-1-1 0 0,0 0 1 0 0,-1 0-1 0 0,1 1 1 0 0,0-1-1 0 0,0 0 0 0 0,-1 0 1 0 0,1-1-1 0 0,0 1 1 0 0,-1 0-1 0 0,1 0 1 0 0,-1-1-1 0 0,-1 2 0 0 0,-4 0-21 0 0,0 0 0 0 0,-1 0 0 0 0,1-1 0 0 0,-9 1 0 0 0,9-1 1 0 0,-58 5-983 0 0,-70-3 0 0 0,-61-11-2945 0 0,116 3-280 0 0,-29-6-2757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11657 0 0,'0'0'10891'0'0,"8"9"-10566"0"0,1 1-238 0 0,-6-6-60 0 0,1-1 0 0 0,-1 1 0 0 0,1 1 0 0 0,-1-1 0 0 0,0 0-1 0 0,-1 1 1 0 0,1-1 0 0 0,-1 1 0 0 0,0 0 0 0 0,0 0-1 0 0,2 7 1 0 0,6 33-344 0 0,8 70-1 0 0,-18-107-1305 0 0,-6-35-15773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15 266 1460 0 0,'0'0'15386'0'0,"-3"-3"-14974"0"0,-8-13-107 0 0,11 16-277 0 0,0-1-1 0 0,0 0 1 0 0,-1 0 0 0 0,1 0 0 0 0,0 0-1 0 0,0 0 1 0 0,0 0 0 0 0,0 0 0 0 0,0 1-1 0 0,1-1 1 0 0,-1 0 0 0 0,0 0 0 0 0,0 0-1 0 0,1 0 1 0 0,-1 0 0 0 0,0 1 0 0 0,1-1-1 0 0,-1 0 1 0 0,1 0 0 0 0,-1 0 0 0 0,1 1 0 0 0,-1-1-1 0 0,1 0 1 0 0,-1 1 0 0 0,1-1 0 0 0,0 1-1 0 0,0-1 1 0 0,-1 0 0 0 0,2 0 0 0 0,1-1 34 0 0,6-7 55 0 0,1 0 0 0 0,0 0 0 0 0,1 2 0 0 0,12-8 0 0 0,49-24 36 0 0,-45 26-139 0 0,19-10 2 0 0,1 2-1 0 0,88-25 1 0 0,-103 37-5 0 0,0 2 0 0 0,0 1 0 0 0,1 2-1 0 0,0 1 1 0 0,46 3 0 0 0,-77 0-17 0 0,-1 0 1 0 0,0 0-1 0 0,0 0 1 0 0,0 0-1 0 0,0 0 1 0 0,0 0-1 0 0,0 0 1 0 0,0 1-1 0 0,0-1 1 0 0,0 0-1 0 0,0 1 1 0 0,0-1-1 0 0,0 1 1 0 0,-1-1-1 0 0,1 1 1 0 0,0 0-1 0 0,0-1 1 0 0,0 1-1 0 0,0 0 1 0 0,-1-1-1 0 0,1 1 1 0 0,0 0-1 0 0,-1 0 1 0 0,1 0-1 0 0,-1 0 1 0 0,1 0-1 0 0,-1 0 1 0 0,1-1-1 0 0,-1 1 1 0 0,0 0-1 0 0,1 0 1 0 0,-1 0-1 0 0,0 1 1 0 0,0-1-1 0 0,0 0 1 0 0,1 0-1 0 0,-1 0 1 0 0,-1 1-1 0 0,1 2 14 0 0,0 0 0 0 0,-1-1 0 0 0,0 1 0 0 0,0 0 0 0 0,0 0 0 0 0,0-1 0 0 0,-1 1 0 0 0,0-1 0 0 0,-1 4 0 0 0,-12 15 134 0 0,0-1 0 0 0,-34 37 0 0 0,-42 30 289 0 0,88-85-411 0 0,1-1-18 0 0,0-1-1 0 0,0 1 1 0 0,0 0 0 0 0,0-1-1 0 0,0 1 1 0 0,1 0-1 0 0,-1 1 1 0 0,1-1 0 0 0,-1 0-1 0 0,1 0 1 0 0,0 0-1 0 0,0 1 1 0 0,-1 3 0 0 0,5-6 29 0 0,0 1 0 0 0,0 0 0 0 0,0-1 0 0 0,1 0 0 0 0,-1 0 1 0 0,0 0-1 0 0,4 0 0 0 0,-3 0-18 0 0,8-1-23 0 0,0 2 0 0 0,0 0 0 0 0,0 0 0 0 0,13 4-1 0 0,-18-3-3 0 0,-1 0-1 0 0,0 1 0 0 0,0-1 1 0 0,0 1-1 0 0,0 1 0 0 0,-1-1 0 0 0,1 1 1 0 0,-1 0-1 0 0,6 5 0 0 0,11 12 66 0 0,2-1 323 0 0,-1 2 0 0 0,30 39 0 0 0,-52-61-351 0 0,-1 0-1 0 0,0 1 1 0 0,1-1 0 0 0,-1 0-1 0 0,1 1 1 0 0,-1-1-1 0 0,0 1 1 0 0,0-1 0 0 0,1 1-1 0 0,-1-1 1 0 0,0 0 0 0 0,0 1-1 0 0,1-1 1 0 0,-1 1 0 0 0,0-1-1 0 0,0 1 1 0 0,0-1-1 0 0,0 1 1 0 0,0-1 0 0 0,0 1-1 0 0,0-1 1 0 0,0 1 0 0 0,0-1-1 0 0,0 1 1 0 0,0-1-1 0 0,0 1 1 0 0,0-1 0 0 0,0 1-1 0 0,-1-1 1 0 0,1 1 0 0 0,0-1-1 0 0,0 1 1 0 0,0-1 0 0 0,-1 1-1 0 0,1-1 1 0 0,0 0-1 0 0,-1 1 1 0 0,1-1 0 0 0,0 1-1 0 0,-1-1 1 0 0,-1 1 49 0 0,-1 0 0 0 0,1 0 0 0 0,-1 0 0 0 0,1 0 0 0 0,-1 0 0 0 0,-4 0 0 0 0,0 0-33 0 0,-56 10-280 0 0,-73 2 1 0 0,132-13-212 0 0,-2 1 250 0 0,0-1 1 0 0,1 0-1 0 0,-1 0 1 0 0,-8-1 0 0 0,13 1-7 0 0,0-1 0 0 0,0 1 0 0 0,0 0 0 0 0,0 0 0 0 0,0-1 0 0 0,0 1 1 0 0,1-1-1 0 0,-1 1 0 0 0,0-1 0 0 0,0 1 0 0 0,0-1 0 0 0,1 1 0 0 0,-1-1 1 0 0,-1-1-1 0 0,2 1-160 0 0,-1 1 1 0 0,1-1 0 0 0,0 0-1 0 0,-1 0 1 0 0,1 1 0 0 0,0-1-1 0 0,0 0 1 0 0,0 0-1 0 0,0 1 1 0 0,0-1 0 0 0,0 0-1 0 0,0 0 1 0 0,0 1 0 0 0,0-1-1 0 0,0 0 1 0 0,0 0 0 0 0,0 1-1 0 0,1-1 1 0 0,-1 0 0 0 0,0 0-1 0 0,1 0 1 0 0,7-14-5212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7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6281 0 0,'0'0'12321'0'0,"5"13"-11799"0"0,15 46-145 0 0,-18-53-319 0 0,1 0 1 0 0,-1 0-1 0 0,1 0 1 0 0,1-1-1 0 0,-1 1 0 0 0,1-1 1 0 0,0 0-1 0 0,0 0 0 0 0,1 0 1 0 0,-1 0-1 0 0,1-1 1 0 0,0 1-1 0 0,1-1 0 0 0,-1-1 1 0 0,1 1-1 0 0,-1-1 0 0 0,1 0 1 0 0,0 0-1 0 0,7 2 1 0 0,3-1 43 0 0,1 0 0 0 0,-1-1 0 0 0,1 0 0 0 0,0-2 0 0 0,28 0 0 0 0,-34-1-14 0 0,1-1 0 0 0,-1 0 0 0 0,0-1 0 0 0,0 0 0 0 0,0 0 0 0 0,0-1 0 0 0,0-1 0 0 0,0 0 0 0 0,16-8 0 0 0,-22 9-44 0 0,-1 1 1 0 0,0-1 0 0 0,0 0 0 0 0,-1 0-1 0 0,1 0 1 0 0,0 0 0 0 0,-1-1 0 0 0,0 1-1 0 0,0-1 1 0 0,0 0 0 0 0,0 0 0 0 0,-1 0-1 0 0,1 0 1 0 0,-1-1 0 0 0,0 1 0 0 0,0-1-1 0 0,-1 1 1 0 0,0-1 0 0 0,1 0 0 0 0,-1 1-1 0 0,-1-1 1 0 0,1 0 0 0 0,-1 0 0 0 0,0 1-1 0 0,0-6 1 0 0,-1 5-54 0 0,0 0-1 0 0,0 0 1 0 0,-1 0-1 0 0,0 0 1 0 0,1 0-1 0 0,-2 1 1 0 0,1-1 0 0 0,0 1-1 0 0,-1 0 1 0 0,0-1-1 0 0,0 1 1 0 0,0 0-1 0 0,-1 1 1 0 0,1-1-1 0 0,-1 0 1 0 0,0 1 0 0 0,0 0-1 0 0,-7-4 1 0 0,-2-1-162 0 0,0 0 0 0 0,0 1 0 0 0,-1 1 0 0 0,0 0 0 0 0,-15-4 0 0 0,22 8-65 0 0,-1 1 0 0 0,1-1 0 0 0,0 1 0 0 0,0 1 0 0 0,-15-1 0 0 0,20 1-138 0 0,-1 1 0 0 0,1-1-1 0 0,0 1 1 0 0,-1-1 0 0 0,1 1-1 0 0,-1 0 1 0 0,1 0-1 0 0,0 0 1 0 0,-3 1 0 0 0,4-1-204 0 0,0 0 1 0 0,0 0 0 0 0,0-1-1 0 0,0 1 1 0 0,0 0 0 0 0,0 0-1 0 0,1 0 1 0 0,-1 0 0 0 0,0 0-1 0 0,0 0 1 0 0,1 0 0 0 0,-1 1-1 0 0,1-1 1 0 0,-1 0 0 0 0,1 0 0 0 0,0 0-1 0 0,-1 1 1 0 0,1 1 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7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6641 0 0,'0'0'8200'0'0,"13"9"-6929"0"0,40 31-276 0 0,-50-38-898 0 0,0 1 0 0 0,0-1 0 0 0,0 1 0 0 0,-1 0 0 0 0,1 0 0 0 0,-1 1 0 0 0,0-1 0 0 0,0 0 0 0 0,0 1 0 0 0,0-1 0 0 0,0 1 0 0 0,-1 0 0 0 0,1-1 0 0 0,0 9 0 0 0,2 0 168 0 0,0 5 119 0 0,0 0-1 0 0,0 1 1 0 0,-2-1 0 0 0,0 1 0 0 0,-1 22-1 0 0,-1-40-91 0 0,-5-14 670 0 0,0 1-950 0 0,1 0 1 0 0,0-1-1 0 0,1 1 0 0 0,1-1 1 0 0,0 0-1 0 0,1 0 1 0 0,1-16-1 0 0,0 22-25 0 0,0 1 0 0 0,1 0 0 0 0,1-1 0 0 0,-1 1 0 0 0,1 0 0 0 0,0 0 0 0 0,0 0 0 0 0,1 0 0 0 0,0 0 0 0 0,1 0 0 0 0,-1 1 0 0 0,1 0 0 0 0,0-1 0 0 0,1 1 0 0 0,6-7 0 0 0,-9 12-3 0 0,0-1 0 0 0,-1 1 0 0 0,1-1 0 0 0,0 1 0 0 0,0 0 0 0 0,0-1 0 0 0,0 1 0 0 0,0 0 0 0 0,1 0 0 0 0,-1 1 0 0 0,0-1 0 0 0,0 0 0 0 0,1 1 1 0 0,-1-1-1 0 0,0 1 0 0 0,4 0 0 0 0,-2 0 13 0 0,-1 0 1 0 0,1 1 0 0 0,0 0 0 0 0,-1-1 0 0 0,1 1 0 0 0,-1 1-1 0 0,1-1 1 0 0,-1 0 0 0 0,5 4 0 0 0,3 2 50 0 0,0 0 0 0 0,-1 1 1 0 0,0 0-1 0 0,16 18 0 0 0,-17-16 19 0 0,-2 0-1 0 0,13 20 1 0 0,-12-18 59 0 0,-8-12-107 0 0,0 1 0 0 0,0-1 0 0 0,1 0 0 0 0,-1 0 0 0 0,0 0 0 0 0,0 0 0 0 0,1 0 0 0 0,-1 1 0 0 0,0-1 0 0 0,1 0 0 0 0,-1 0 0 0 0,0 0 0 0 0,1 0 0 0 0,-1 0 0 0 0,0 0 0 0 0,1 0 0 0 0,-1 0 0 0 0,0 0 0 0 0,0 0 0 0 0,1 0 0 0 0,-1 0 0 0 0,0 0 0 0 0,1 0 0 0 0,-1-1 0 0 0,0 1 0 0 0,1 0 0 0 0,-1 0 0 0 0,0 0 0 0 0,0 0 0 0 0,1 0 0 0 0,-1-1 0 0 0,0 1 0 0 0,0 0 0 0 0,1 0 0 0 0,-1 0 0 0 0,0-1 0 0 0,0 1 0 0 0,0 0 0 0 0,1-1 0 0 0,-1 1 0 0 0,0 0 0 0 0,0 0 0 0 0,0-1 0 0 0,0 1 1 0 0,12-16-33 0 0,-11 14 51 0 0,5-9-35 0 0,0 1-10 0 0,0 1 0 0 0,0-1 1 0 0,1 2-1 0 0,0-1 0 0 0,14-13 0 0 0,-20 22-2 0 0,0 0 0 0 0,-1-1 1 0 0,1 1-1 0 0,-1 0 0 0 0,1-1 0 0 0,0 1 1 0 0,-1 0-1 0 0,1 0 0 0 0,0 0 1 0 0,-1-1-1 0 0,1 1 0 0 0,0 0 0 0 0,-1 0 1 0 0,1 0-1 0 0,0 0 0 0 0,-1 0 0 0 0,1 0 1 0 0,0 1-1 0 0,-1-1 0 0 0,1 0 1 0 0,0 0-1 0 0,-1 0 0 0 0,1 1 0 0 0,0-1 1 0 0,-1 0-1 0 0,1 0 0 0 0,-1 1 0 0 0,1-1 1 0 0,-1 1-1 0 0,1-1 0 0 0,-1 1 1 0 0,2 0-1 0 0,16 20-90 0 0,-12-13 102 0 0,-2-3-238 0 0,4 4 245 0 0,-1 1 1 0 0,0 0 0 0 0,0 0 0 0 0,8 16 0 0 0,-14-23-264 0 0,0-1 1 0 0,0 1 0 0 0,-1 0 0 0 0,1-1 0 0 0,0 1-1 0 0,-1 0 1 0 0,0-1 0 0 0,1 1 0 0 0,-1 0 0 0 0,0 0-1 0 0,-1 3 1 0 0,1-4-211 0 0,-1-1-1 0 0,1 1 1 0 0,-1 0-1 0 0,0 0 1 0 0,0-1-1 0 0,0 1 1 0 0,0 0-1 0 0,0-1 1 0 0,0 1-1 0 0,0-1 0 0 0,0 1 1 0 0,0-1-1 0 0,-1 1 1 0 0,1-1-1 0 0,-1 0 1 0 0,1 0-1 0 0,-1 0 1 0 0,-1 1-1 0 0,-3 1-4747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8189 0 0,'0'0'10057'0'0,"13"-3"-9537"0"0,41-6-109 0 0,-53 8-396 0 0,0 1-1 0 0,0 0 1 0 0,0 0 0 0 0,0 0-1 0 0,0 0 1 0 0,0 1-1 0 0,1-1 1 0 0,-1 0 0 0 0,0 0-1 0 0,0 0 1 0 0,0 1-1 0 0,0-1 1 0 0,0 1 0 0 0,0-1-1 0 0,0 1 1 0 0,0-1-1 0 0,0 1 1 0 0,-1 0 0 0 0,1-1-1 0 0,0 1 1 0 0,0 0-1 0 0,0 0 1 0 0,-1-1 0 0 0,1 1-1 0 0,0 0 1 0 0,-1 0-1 0 0,1 0 1 0 0,-1 0 0 0 0,1 0-1 0 0,-1 0 1 0 0,1 0-1 0 0,-1 0 1 0 0,0 0 0 0 0,1 2-1 0 0,1 2 52 0 0,1 3 8 0 0,1 0 0 0 0,-1 1-1 0 0,-1-1 1 0 0,1 1 0 0 0,-2-1 0 0 0,1 1 0 0 0,-1 0 0 0 0,0 0-1 0 0,-1 0 1 0 0,0 0 0 0 0,-2 10 0 0 0,1-9-590 0 0,-1 0 1 0 0,-1 0-1 0 0,-5 15 1 0 0,3-13-2723 0 0,0 0 0 0 0,-12 17 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7021 0 0,'0'0'10354'0'0,"10"8"-9935"0"0,29 26-85 0 0,-36-31-267 0 0,1 1 0 0 0,-1 0 0 0 0,0 1 0 0 0,0-1 0 0 0,0 0 1 0 0,0 1-1 0 0,-1 0 0 0 0,3 7 0 0 0,2 3 66 0 0,-4-7-79 0 0,-1-4-31 0 0,0 0 1 0 0,0 0-1 0 0,0-1 1 0 0,0 1 0 0 0,0 0-1 0 0,1-1 1 0 0,-1 0-1 0 0,1 1 1 0 0,0-1-1 0 0,0 0 1 0 0,4 2-1 0 0,-7-4-12 0 0,1-1 0 0 0,0 0 1 0 0,-1 0-1 0 0,1 0 0 0 0,0 0 0 0 0,-1 0 0 0 0,1 0 1 0 0,-1 0-1 0 0,1 0 0 0 0,0 0 0 0 0,-1 0 0 0 0,1 0 0 0 0,-1 0 1 0 0,1 0-1 0 0,0-1 0 0 0,-1 1 0 0 0,1 0 0 0 0,-1 0 1 0 0,1-1-1 0 0,-1 1 0 0 0,1 0 0 0 0,0-1 0 0 0,-1 1 0 0 0,0 0 1 0 0,1-1-1 0 0,-1 1 0 0 0,1-1 0 0 0,-1 1 0 0 0,1-1 0 0 0,-1 0 1 0 0,14-21 16 0 0,-11 16-30 0 0,7-11-59 0 0,51-80-267 0 0,-50 81 288 0 0,1 1 1 0 0,1 0-1 0 0,27-24 0 0 0,-35 34 30 0 0,-4 4-1 0 0,0-1 0 0 0,0 1 0 0 0,0 0 0 0 0,0 0 1 0 0,1 0-1 0 0,-1 0 0 0 0,0 0 0 0 0,1 0 0 0 0,-1 1 0 0 0,0-1 1 0 0,3 0-1 0 0,-4 1-3 0 0,1 1 0 0 0,-1-1 1 0 0,0 1-1 0 0,1 0 0 0 0,-1-1 1 0 0,0 1-1 0 0,1 0 0 0 0,-1-1 1 0 0,0 1-1 0 0,0 0 0 0 0,0-1 1 0 0,0 1-1 0 0,0 0 0 0 0,0-1 1 0 0,0 1-1 0 0,0 0 0 0 0,0 0 1 0 0,0 1 1 0 0,1 4 32 0 0,0-1 0 0 0,0 0 0 0 0,1 1 0 0 0,-1-1 0 0 0,1 0 0 0 0,0 0 0 0 0,0 0 0 0 0,1-1 0 0 0,-1 1 1 0 0,1 0-1 0 0,0-1 0 0 0,1 0 0 0 0,3 5 0 0 0,-3-6 9 0 0,-1 0 1 0 0,1 0-1 0 0,0 0 0 0 0,0-1 0 0 0,0 0 1 0 0,0 1-1 0 0,0-1 0 0 0,1-1 1 0 0,-1 1-1 0 0,1-1 0 0 0,-1 1 1 0 0,1-1-1 0 0,0-1 0 0 0,-1 1 0 0 0,7 0 1 0 0,3-1 8 0 0,0 0 1 0 0,0-1 0 0 0,0 0-1 0 0,1-1 1 0 0,-2-1 0 0 0,1 0 0 0 0,0-1-1 0 0,-1 0 1 0 0,16-8 0 0 0,-21 8-19 0 0,0 0 0 0 0,-1 0 0 0 0,0-1 0 0 0,0 0 0 0 0,0 0 0 0 0,0-1 0 0 0,-1 0 0 0 0,0 0 0 0 0,0-1 0 0 0,-1 1 0 0 0,1-1-1 0 0,-2-1 1 0 0,1 1 0 0 0,-1-1 0 0 0,0 1 0 0 0,4-12 0 0 0,-5 10 130 0 0,0 0-1 0 0,0-1 0 0 0,-1 1 0 0 0,0-1 1 0 0,0-14-1 0 0,8 51-434 0 0,23 66 357 0 0,5 19 8 0 0,-34-97-119 0 0,-1 1 0 0 0,0-1 0 0 0,-1 1 0 0 0,0 0 0 0 0,-2 20 0 0 0,0-32-24 0 0,-1 0 0 0 0,1 1 0 0 0,-1-1 0 0 0,0 0 0 0 0,-1 0 1 0 0,1 0-1 0 0,-1 0 0 0 0,1 0 0 0 0,-1-1 0 0 0,0 1 0 0 0,-4 5 0 0 0,1-4-71 0 0,1 1 1 0 0,-1-1 0 0 0,-1 0-1 0 0,1 0 1 0 0,-1 0 0 0 0,-6 3-1 0 0,-7 3-593 0 0,0-1-1 0 0,-1 0 1 0 0,-30 9-1 0 0,35-13 67 0 0,-24 8-2189 0 0,-1-2-1 0 0,-44 8 0 0 0,2-7-3470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7869 0 0,'0'0'9986'0'0,"14"3"-8872"0"0,3 0-929 0 0,1 0 1 0 0,-1-1-1 0 0,0-1 0 0 0,1-1 0 0 0,-1-1 1 0 0,28-4-1 0 0,87-17 247 0 0,460-72 1188 0 0,-404 72-1389 0 0,369-60-183 0 0,-440 56-86 0 0,-93 19-83 0 0,1-1 1 0 0,35-17-1 0 0,-34 9-129 0 0,-25 14 202 0 0,0 1 0 0 0,1 0 1 0 0,-1 0-1 0 0,0 0 1 0 0,0-1-1 0 0,0 1 1 0 0,0-1-1 0 0,0 1 1 0 0,0-1-1 0 0,0 1 1 0 0,-1-1-1 0 0,1 1 0 0 0,-1-1 1 0 0,1-2-1 0 0,-1 3 14 0 0,0 0-1 0 0,0 1 1 0 0,0-1-1 0 0,0 0 1 0 0,0 1-1 0 0,0-1 1 0 0,-1 1-1 0 0,1-1 1 0 0,0 0-1 0 0,0 1 1 0 0,-1-1-1 0 0,1 1 1 0 0,0-1-1 0 0,-1 0 1 0 0,1 1-1 0 0,-1-1 1 0 0,1 1-1 0 0,-1 0 1 0 0,1-1-1 0 0,-1 1 1 0 0,1-1-1 0 0,-1 1 1 0 0,1 0-1 0 0,-1-1 1 0 0,0 1-1 0 0,1 0 1 0 0,-1-1-1 0 0,1 1 1 0 0,-1 0-1 0 0,0 0 1 0 0,1 0-1 0 0,-2 0 1 0 0,-23-4-702 0 0,24 4 699 0 0,-29-1-1508 0 0,1 1-1 0 0,-56 8 1 0 0,-54 17-4297 0 0,77-10 1578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18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33 4728 0 0,'-16'7'5364'0'0,"-4"3"-4289"0"0,-5 2 183 0 0,-38 23 1 0 0,51-28-565 0 0,8-5-429 0 0,0 1 0 0 0,-1-1 0 0 0,1 1 0 0 0,0 0 0 0 0,1 0 1 0 0,-1 0-1 0 0,0 0 0 0 0,1 0 0 0 0,0 1 0 0 0,0 0 0 0 0,-5 6 1 0 0,8-10-245 0 0,0 1 1 0 0,0-1-1 0 0,0 1 1 0 0,0-1-1 0 0,-1 1 1 0 0,1-1-1 0 0,0 0 0 0 0,0 1 1 0 0,0-1-1 0 0,0 1 1 0 0,0-1-1 0 0,0 1 1 0 0,0-1-1 0 0,0 1 1 0 0,0-1-1 0 0,0 0 1 0 0,0 1-1 0 0,1-1 1 0 0,-1 1-1 0 0,0-1 1 0 0,0 0-1 0 0,0 1 1 0 0,0-1-1 0 0,1 1 1 0 0,-1-1-1 0 0,0 0 1 0 0,0 1-1 0 0,1-1 1 0 0,-1 0-1 0 0,1 1 1 0 0,14 6 504 0 0,0-3-265 0 0,1-1 1 0 0,0 0-1 0 0,-1-1 1 0 0,1-1-1 0 0,31-2 0 0 0,-14 1-81 0 0,232-13 591 0 0,3-15-290 0 0,-75 6-191 0 0,225-15-127 0 0,90-9-179 0 0,-484 44 9 0 0,-15 2-50 0 0,0-1 0 0 0,-1 0-1 0 0,0 0 1 0 0,1-1 0 0 0,-1 0 0 0 0,9-4-1 0 0,-17 6 35 0 0,1 0 0 0 0,-1 0-1 0 0,0 0 1 0 0,1 0-1 0 0,-1 0 1 0 0,0 0-1 0 0,0 0 1 0 0,1 0 0 0 0,-1 0-1 0 0,0-1 1 0 0,0 1-1 0 0,1 0 1 0 0,-1 0 0 0 0,0 0-1 0 0,0 0 1 0 0,1-1-1 0 0,-1 1 1 0 0,0 0 0 0 0,0 0-1 0 0,0 0 1 0 0,1-1-1 0 0,-1 1 1 0 0,0 0 0 0 0,0 0-1 0 0,0-1 1 0 0,0 1-1 0 0,0 0 1 0 0,0 0-1 0 0,1-1 1 0 0,-1 1 0 0 0,0 0-1 0 0,0 0 1 0 0,0-1-1 0 0,0 1 1 0 0,0 0 0 0 0,0-1-1 0 0,-10-4-714 0 0,-18 1-479 0 0,5 3-1246 0 0,1 1 0 0 0,-30 4-1 0 0,3 2-2521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50 116 3852 0 0,'0'0'9591'0'0,"-6"-3"-8964"0"0,-18-6-42 0 0,23 9-539 0 0,1 0 0 0 0,-1 0 0 0 0,0 0 0 0 0,1 1 0 0 0,-1-1 0 0 0,0 0 0 0 0,1 0 0 0 0,-1 0 0 0 0,0 0 0 0 0,1 1 0 0 0,-1-1 0 0 0,0 0 0 0 0,1 1 0 0 0,-1-1 0 0 0,1 0 0 0 0,-1 1 0 0 0,0-1 0 0 0,1 1 0 0 0,-1-1 0 0 0,1 1 0 0 0,-1-1 0 0 0,1 1 0 0 0,0 0 0 0 0,-1-1 0 0 0,1 1 0 0 0,0-1 0 0 0,-1 1 0 0 0,1 0 0 0 0,0-1 0 0 0,0 1 0 0 0,-1 0 0 0 0,1 0 0 0 0,0 0 18 0 0,-1 0 1 0 0,1 0-1 0 0,0 0 0 0 0,-1 0 1 0 0,1 0-1 0 0,0 0 0 0 0,0 0 1 0 0,0 0-1 0 0,0 0 0 0 0,0 0 1 0 0,0 0-1 0 0,0 0 0 0 0,0 0 1 0 0,0 1-1 0 0,0-1 0 0 0,1 0 1 0 0,-1 0-1 0 0,0 0 0 0 0,1 0 1 0 0,2 1 30 0 0,-1 0 0 0 0,0-1 0 0 0,1 1 0 0 0,-1-1 0 0 0,1 0 0 0 0,-1 0 0 0 0,1 0 0 0 0,0 0 0 0 0,4 0 1 0 0,30 4 425 0 0,-22-3-385 0 0,48 2 174 0 0,78-3 1 0 0,-96-2-241 0 0,415-24 52 0 0,-211 8-111 0 0,-63 6 7 0 0,628-25 83 0 0,-121 13 112 0 0,-691 23-212 0 0,17-1 6 0 0,0 0 0 0 0,0-1-1 0 0,-1-1 1 0 0,1 0 0 0 0,22-9 0 0 0,-40 12-33 0 0,-1 0 0 0 0,0 0 0 0 0,1 0 0 0 0,-1 0 0 0 0,0 0 1 0 0,1 0-1 0 0,-1 0 0 0 0,0 0 0 0 0,1 0 0 0 0,-1-1 0 0 0,0 1 0 0 0,0 0 0 0 0,1 0 1 0 0,-1 0-1 0 0,0-1 0 0 0,0 1 0 0 0,1 0 0 0 0,-1 0 0 0 0,0 0 0 0 0,0-1 1 0 0,0 1-1 0 0,0 0 0 0 0,1-1 0 0 0,-1 1 0 0 0,0 0 0 0 0,0 0 0 0 0,0-1 0 0 0,0 1 1 0 0,0 0-1 0 0,0-1 0 0 0,0 1 0 0 0,0 0 0 0 0,0-1 0 0 0,0 1 0 0 0,0 0 0 0 0,0-1 1 0 0,0 1-1 0 0,0 0 0 0 0,0 0 0 0 0,0-1 0 0 0,0 1 0 0 0,0 0 0 0 0,0-1 0 0 0,0 1 1 0 0,0 0-1 0 0,0-1 0 0 0,-1 1 0 0 0,1 0 0 0 0,0 0 0 0 0,0-1 0 0 0,-1 0-83 0 0,0 0 0 0 0,0 0 0 0 0,0 1 0 0 0,0-1 0 0 0,0 0 0 0 0,0 0 0 0 0,0 1 0 0 0,0-1 0 0 0,-1 1 0 0 0,1-1 0 0 0,-2 0 0 0 0,-12-1-1047 0 0,1 0 0 0 0,-1 0-1 0 0,-28 2 1 0 0,-6 1-2540 0 0,-24-3-1249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1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113 244 8129 0 0,'0'0'811'0'0,"-14"6"-364"0"0,-3 0-326 0 0,5-2 86 0 0,1 1-1 0 0,1 0 1 0 0,-21 12-1 0 0,29-16-75 0 0,1 0-24 0 0,0-1 0 0 0,0 0 0 0 0,0 1 0 0 0,0-1 1 0 0,0 1-1 0 0,1 0 0 0 0,-1-1 0 0 0,0 1 0 0 0,0 0 0 0 0,1-1 0 0 0,-1 1 0 0 0,0 0 1 0 0,1 0-1 0 0,-1 0 0 0 0,1 0 0 0 0,-1 0 0 0 0,1-1 0 0 0,-1 1 0 0 0,1 0 1 0 0,-1 0-1 0 0,1 2 0 0 0,14-2 1827 0 0,12-3-1374 0 0,-1-1 1 0 0,-1 0-1 0 0,39-12 1 0 0,6 0-153 0 0,711-93 1589 0 0,-576 84-1584 0 0,572-33 699 0 0,-659 51-965 0 0,232-27 388 0 0,-327 28-478 0 0,8 0 37 0 0,-7-7-4860 0 0,-14 6 2045 0 0,-9 6 2553 0 0,1 0 0 0 0,-1-1 0 0 0,0 1 0 0 0,0 0 0 0 0,0 0 0 0 0,0 0 0 0 0,1-1 0 0 0,-1 1 0 0 0,0 0 0 0 0,0 0 0 0 0,0-1-1 0 0,0 1 1 0 0,0 0 0 0 0,0 0 0 0 0,0-1 0 0 0,0 1 0 0 0,0 0 0 0 0,0 0 0 0 0,1-1 0 0 0,-1 1 0 0 0,0 0 0 0 0,-1-1 0 0 0,1 1 0 0 0,0 0 0 0 0,0 0 0 0 0,0-1 0 0 0,0 1 0 0 0,0 0 0 0 0,0 0 0 0 0,0-1 0 0 0,0 1 0 0 0,0 0 0 0 0,0 0-1 0 0,-1-1 1 0 0,1 1 0 0 0,0 0 0 0 0,0 0 0 0 0,0 0 0 0 0,-1-1 0 0 0,1 1 0 0 0,0 0 0 0 0,0 0 0 0 0,0 0 0 0 0,-1 0 0 0 0,1-1 0 0 0,0 1 31 0 0,-1 0-1 0 0,1 0 1 0 0,0 0 0 0 0,-1-1 0 0 0,1 1-1 0 0,-1 0 1 0 0,1 0 0 0 0,0 0 0 0 0,-1 0 0 0 0,1 0-1 0 0,0 0 1 0 0,-1 0 0 0 0,1 0 0 0 0,-1 0-1 0 0,1 0 1 0 0,0 0 0 0 0,-1 0 0 0 0,1 0-1 0 0,0 0 1 0 0,-1 0 0 0 0,1 0 0 0 0,-1 0-1 0 0,1 0 1 0 0,0 1 0 0 0,-1-1 0 0 0,1 0-1 0 0,0 0 1 0 0,-1 0 0 0 0,1 1 0 0 0,0-1-1 0 0,-1 1 1 0 0,-1 2-293 0 0,-1 1-1 0 0,1-1 1 0 0,0 1-1 0 0,-4 7 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0 904 6433 0 0,'0'0'10576'0'0,"16"-15"-10271"0"0,-9 7-256 0 0,15-14 109 0 0,1 1 0 0 0,1 0 0 0 0,34-21 0 0 0,226-118 712 0 0,11 20-550 0 0,181-97-55 0 0,-372 171-187 0 0,-88 54-110 0 0,-1 0-1 0 0,0-1 0 0 0,-1-1 1 0 0,15-18-1 0 0,-26 27-120 0 0,0 1 1 0 0,0-1-1 0 0,0 1 1 0 0,0-1-1 0 0,-1 0 0 0 0,0 0 1 0 0,0 0-1 0 0,0-1 0 0 0,-1 1 1 0 0,1 0-1 0 0,0-11 1 0 0,-2 15 91 0 0,0 1 0 0 0,0-1 0 0 0,-1 0 0 0 0,1 0 0 0 0,0 0 0 0 0,0 1 0 0 0,0-1 0 0 0,-1 0 0 0 0,1 0 0 0 0,-1 1 0 0 0,1-1 0 0 0,0 0 0 0 0,-1 1 0 0 0,1-1 0 0 0,-1 0 0 0 0,0 1 0 0 0,1-1 0 0 0,-1 1 0 0 0,1-1 0 0 0,-1 1 0 0 0,0-1 0 0 0,1 1 0 0 0,-1-1 0 0 0,0 1 0 0 0,0 0 0 0 0,1-1 0 0 0,-1 1 0 0 0,0 0 0 0 0,0 0 0 0 0,1-1 0 0 0,-1 1 0 0 0,0 0 0 0 0,0 0 0 0 0,0 0 0 0 0,-1 0 0 0 0,-3 0-381 0 0,0 0 0 0 0,0 0 1 0 0,0 0-1 0 0,-10 3 0 0 0,-7 3-630 0 0,0 2-1 0 0,1 0 1 0 0,-1 2 0 0 0,-23 14-1 0 0,27-14 222 0 0,-42 23-2154 0 0,-28 26-850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1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10245 0 0,'0'0'11881'0'0,"15"-1"-11512"0"0,-5 0-288 0 0,-4 0-42 0 0,0 1 0 0 0,0-1 0 0 0,0 1 0 0 0,0 1 0 0 0,8 0 0 0 0,-12 0-11 0 0,1 0-1 0 0,-1-1 0 0 0,1 1 1 0 0,-1 0-1 0 0,1 0 1 0 0,-1 0-1 0 0,0 1 0 0 0,0-1 1 0 0,1 1-1 0 0,-1-1 0 0 0,0 1 1 0 0,0 0-1 0 0,-1 0 0 0 0,1-1 1 0 0,0 1-1 0 0,0 1 0 0 0,-1-1 1 0 0,3 4-1 0 0,9 20 93 0 0,-1 1 0 0 0,-2 1 0 0 0,0 0 0 0 0,-2 1 0 0 0,-1 0 0 0 0,4 32 0 0 0,8 181 672 0 0,-17-195-760 0 0,-1 0-316 0 0,7 67-1361 0 0,-8-114 1543 0 0,0 0-1 0 0,0 0 0 0 0,0 0 1 0 0,0 1-1 0 0,0-1 0 0 0,0 0 1 0 0,0 0-1 0 0,0 0 0 0 0,0 0 1 0 0,0 0-1 0 0,0 1 0 0 0,0-1 1 0 0,0 0-1 0 0,0 0 0 0 0,0 0 1 0 0,0 0-1 0 0,0 0 0 0 0,0 1 1 0 0,0-1-1 0 0,0 0 0 0 0,0 0 1 0 0,0 0-1 0 0,0 0 0 0 0,0 0 1 0 0,2 2-1541 0 0,-2-2 1540 0 0,0 0 1 0 0,0 0-1 0 0,1 0 0 0 0,-1 0 1 0 0,0 0-1 0 0,0 0 0 0 0,0 0 1 0 0,0 0-1 0 0,0 0 0 0 0,1 0 1 0 0,-1-1-1 0 0,0 1 0 0 0,0 0 1 0 0,0 0-1 0 0,0 0 0 0 0,0 0 1 0 0,1 0-1 0 0,-1 0 0 0 0,7-9-6794 0 0,-4 6 4913 0 0,8-12-6040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0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131 656 664 0 0,'-9'14'1405'0'0,"-3"3"-958"0"0,-42 64 1714 0 0,43-63-1145 0 0,0 1-1 0 0,-14 37 0 0 0,24-55-944 0 0,-6 29 931 0 0,7-30-956 0 0,0 1 1 0 0,-1 0-1 0 0,1 0 0 0 0,0 0 1 0 0,0-1-1 0 0,0 1 0 0 0,0 0 0 0 0,0 0 1 0 0,0-1-1 0 0,0 1 0 0 0,1 0 1 0 0,-1 0-1 0 0,0-1 0 0 0,0 1 0 0 0,1 0 1 0 0,-1 0-1 0 0,0-1 0 0 0,1 1 0 0 0,-1 0 1 0 0,1-1-1 0 0,-1 1 0 0 0,0 0 1 0 0,1-1-1 0 0,0 1 0 0 0,-1-1 0 0 0,1 1 1 0 0,-1-1-1 0 0,1 1 0 0 0,0-1 1 0 0,-1 0-1 0 0,1 1 0 0 0,0-1 0 0 0,1 1 1 0 0,3 0 191 0 0,1-1 0 0 0,0 1 0 0 0,-1-1 0 0 0,1 0 0 0 0,0 0 0 0 0,0-1 0 0 0,-1 0 0 0 0,1 0 0 0 0,0 0 0 0 0,5-3 0 0 0,10-3 373 0 0,26-14 1 0 0,-32 14-398 0 0,351-187 2404 0 0,-299 157-2251 0 0,277-165 729 0 0,-236 131-854 0 0,106-91 0 0 0,-209 158-258 0 0,11-9 49 0 0,-1-1 0 0 0,23-25 0 0 0,-35 34-58 0 0,1 1-1 0 0,-1-1 0 0 0,0 1 1 0 0,-1-1-1 0 0,1 0 1 0 0,-1 0-1 0 0,0 0 0 0 0,0-1 1 0 0,0 1-1 0 0,-1 0 0 0 0,0-1 1 0 0,0 1-1 0 0,0-1 1 0 0,0-9-1 0 0,-1 13-72 0 0,-1 0-1 0 0,1 0 1 0 0,-1-1-1 0 0,1 1 1 0 0,-1 0-1 0 0,1 0 1 0 0,-1 0-1 0 0,0 0 1 0 0,0 0 0 0 0,0 0-1 0 0,0 0 1 0 0,-1 0-1 0 0,1 0 1 0 0,0 1-1 0 0,-1-1 1 0 0,1 0 0 0 0,-1 1-1 0 0,0-1 1 0 0,1 1-1 0 0,-1 0 1 0 0,0 0-1 0 0,0-1 1 0 0,0 1-1 0 0,0 0 1 0 0,0 0 0 0 0,0 1-1 0 0,0-1 1 0 0,0 0-1 0 0,0 1 1 0 0,-3-1-1 0 0,0 0-255 0 0,1 1 0 0 0,-1-1 0 0 0,0 1-1 0 0,0 0 1 0 0,1 0 0 0 0,-1 1-1 0 0,0-1 1 0 0,1 1 0 0 0,-1 0 0 0 0,1 0-1 0 0,-1 1 1 0 0,1-1 0 0 0,-8 5 0 0 0,3-1-948 0 0,0 0 1 0 0,0 1-1 0 0,-13 13 1 0 0,-10 13-2891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8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111 446 3544 0 0,'0'0'7119'0'0,"-15"-1"-6137"0"0,-6-1-627 0 0,-2 0 639 0 0,-29 0-1 0 0,89-5 3715 0 0,52-16-4721 0 0,-57 14 443 0 0,15-4-296 0 0,607-155 210 0 0,-596 154-359 0 0,409-90 85 0 0,4 24-173 0 0,-229 60-2212 0 0,-248 25 978 0 0,-157 98-9165 0 0,101-68 5246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7 765 1668 0 0,'0'0'13453'0'0,"-6"7"-11880"0"0,16-8-1336 0 0,1 0 0 0 0,0 0 1 0 0,-1-1-1 0 0,0-1 1 0 0,1 0-1 0 0,-1 0 0 0 0,0-1 1 0 0,-1 0-1 0 0,1 0 1 0 0,9-7-1 0 0,13-10-32 0 0,43-36-1 0 0,-64 48-84 0 0,17-13-45 0 0,182-142 374 0 0,14 17 0 0 0,-135 100-403 0 0,2 4 0 0 0,2 4 0 0 0,1 4 1 0 0,134-31-1 0 0,-222 65-132 0 0,4-3-171 0 0,-10 4 139 0 0,1 0 0 0 0,-1 0 0 0 0,0-1 0 0 0,0 1-1 0 0,1 0 1 0 0,-1 0 0 0 0,0-1 0 0 0,0 1 0 0 0,0 0-1 0 0,0-1 1 0 0,0 1 0 0 0,1 0 0 0 0,-1-1-1 0 0,0 1 1 0 0,0 0 0 0 0,0-1 0 0 0,0 1 0 0 0,0 0-1 0 0,0-1 1 0 0,0 1 0 0 0,0 0 0 0 0,0-1 0 0 0,0 1-1 0 0,0 0 1 0 0,0-1 0 0 0,-1 1 0 0 0,1-1 0 0 0,-2-23-5348 0 0,3 11 1913 0 0,-1-20-2986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13877 0 0,'0'0'3445'0'0,"7"-14"-2648"0"0,-2 5-601 0 0,-2 2-85 0 0,0 0 0 0 0,1 1 1 0 0,0-1-1 0 0,0 1 1 0 0,0 0-1 0 0,1 1 0 0 0,0-1 1 0 0,0 1-1 0 0,0 0 0 0 0,1 0 1 0 0,0 0-1 0 0,6-3 0 0 0,14-7 78 0 0,1 1-1 0 0,0 2 1 0 0,1 0-1 0 0,0 2 1 0 0,1 1-1 0 0,0 2 1 0 0,0 0-1 0 0,1 2 1 0 0,0 1 0 0 0,37 1-1 0 0,-64 3-186 0 0,-1 0 0 0 0,1 0 0 0 0,-1 0 0 0 0,1 0 1 0 0,0 1-1 0 0,-1-1 0 0 0,1 1 0 0 0,-1 0 0 0 0,1-1 0 0 0,-1 1 0 0 0,1 0 0 0 0,2 3 0 0 0,-4-4-4 0 0,0 1 0 0 0,0 0-1 0 0,0 0 1 0 0,-1 0 0 0 0,1 0-1 0 0,0 0 1 0 0,-1 1 0 0 0,1-1-1 0 0,-1 0 1 0 0,1 0 0 0 0,-1 0 0 0 0,0 0-1 0 0,1 1 1 0 0,-1-1 0 0 0,0 0-1 0 0,0 0 1 0 0,0 1 0 0 0,0-1-1 0 0,0 0 1 0 0,0 0 0 0 0,0 1-1 0 0,0-1 1 0 0,-1 0 0 0 0,1 0-1 0 0,0 0 1 0 0,-1 1 0 0 0,1-1-1 0 0,-2 2 1 0 0,-4 8 27 0 0,0 0 0 0 0,-1 0 0 0 0,0 0-1 0 0,-1-1 1 0 0,0 0 0 0 0,-13 12 0 0 0,5-4 26 0 0,-2 2 47 0 0,-3 3 72 0 0,-23 33 1 0 0,40-49-147 0 0,-1 0 1 0 0,1 0-1 0 0,0 0 1 0 0,1 0 0 0 0,0 1-1 0 0,0-1 1 0 0,1 1-1 0 0,0 0 1 0 0,0 0 0 0 0,-1 9-1 0 0,4-13-19 0 0,-1 1 0 0 0,0 0 1 0 0,1-1-1 0 0,0 1 0 0 0,0 0 0 0 0,0-1 0 0 0,1 1 0 0 0,-1-1 1 0 0,1 0-1 0 0,0 1 0 0 0,0-1 0 0 0,1 0 0 0 0,-1 0 0 0 0,1 0 1 0 0,0-1-1 0 0,0 1 0 0 0,7 5 0 0 0,5 5 24 0 0,1-1 0 0 0,32 20-1 0 0,-31-22-5 0 0,35 23 81 0 0,49 34 59 0 0,-81-53 52 0 0,-1 1 1 0 0,31 32-1 0 0,-47-45-174 0 0,0 0 0 0 0,-1 0 0 0 0,1 0 0 0 0,-1 0 0 0 0,0 0 0 0 0,0 1 0 0 0,0-1 0 0 0,0 1 0 0 0,0-1-1 0 0,-1 1 1 0 0,0 0 0 0 0,0 0 0 0 0,0-1 0 0 0,0 1 0 0 0,0 7 0 0 0,-1-9-34 0 0,0-1 0 0 0,-1 1 0 0 0,1-1 0 0 0,0 1 0 0 0,-1-1-1 0 0,0 1 1 0 0,1-1 0 0 0,-1 0 0 0 0,0 1 0 0 0,0-1 0 0 0,1 0 0 0 0,-1 0-1 0 0,0 1 1 0 0,0-1 0 0 0,0 0 0 0 0,-1 0 0 0 0,1 0 0 0 0,0 0 0 0 0,0 0-1 0 0,0-1 1 0 0,-1 1 0 0 0,1 0 0 0 0,0-1 0 0 0,-1 1 0 0 0,-2 0 0 0 0,-4 2 18 0 0,1-1 1 0 0,-1 0-1 0 0,-14 2 1 0 0,0-1-40 0 0,0-1-1 0 0,-1-1 1 0 0,1-2-1 0 0,-42-4 1 0 0,58 4-73 0 0,0 0-1 0 0,0-1 1 0 0,0 0 0 0 0,0 0-1 0 0,1 0 1 0 0,-1-1 0 0 0,-6-3-1 0 0,11 5-14 0 0,-1 0 0 0 0,1 0 0 0 0,-1 0 0 0 0,1-1 0 0 0,-1 1 0 0 0,1 0 0 0 0,0-1 0 0 0,0 1 0 0 0,0-1 0 0 0,0 1-1 0 0,0-1 1 0 0,0 0 0 0 0,0 1 0 0 0,0-1 0 0 0,1 0 0 0 0,-1 0 0 0 0,1 0 0 0 0,-1 1 0 0 0,1-1 0 0 0,0 0 0 0 0,0 0-1 0 0,-1 0 1 0 0,1 0 0 0 0,1 0 0 0 0,-1 0 0 0 0,0 1 0 0 0,1-4 0 0 0,0 1-558 0 0,0-1 0 0 0,1 1 1 0 0,-1 0-1 0 0,1 0 0 0 0,0 0 0 0 0,0 0 0 0 0,1 0 1 0 0,-1 0-1 0 0,7-6 0 0 0,23-26-5065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13093 0 0,'0'0'9547'0'0,"-1"14"-9043"0"0,-1 0-377 0 0,-2 15 159 0 0,0 32 0 0 0,4-45-234 0 0,1 0 0 0 0,1 1 0 0 0,0-1 0 0 0,1 0 0 0 0,1-1 0 0 0,0 1 0 0 0,8 18 0 0 0,8 10 164 0 0,27 45 0 0 0,-21-41-169 0 0,-23-44-47 0 0,0 1-19 0 0,-1-1 1 0 0,0 1 0 0 0,1 0-1 0 0,-1-1 1 0 0,-1 1 0 0 0,1 0-1 0 0,-1 0 1 0 0,0 0 0 0 0,1 10-1 0 0,-2-14-2 0 0,0-1 0 0 0,0 1-1 0 0,0-1 1 0 0,0 1-1 0 0,0-1 1 0 0,0 1 0 0 0,-1-1-1 0 0,1 1 1 0 0,0-1 0 0 0,0 0-1 0 0,0 1 1 0 0,-1-1-1 0 0,1 1 1 0 0,0-1 0 0 0,-1 0-1 0 0,1 1 1 0 0,0-1 0 0 0,-1 0-1 0 0,1 1 1 0 0,0-1-1 0 0,-1 0 1 0 0,1 1 0 0 0,0-1-1 0 0,-2 0 1 0 0,-13 4-470 0 0,9-4 246 0 0,0 0 0 0 0,0-1 0 0 0,-11-1 0 0 0,8-1-202 0 0,0 0 0 0 0,0 0 0 0 0,0-1 0 0 0,0 0 0 0 0,0-1 0 0 0,1 1 0 0 0,0-2 1 0 0,-9-6-1 0 0,11 6-954 0 0,-1 0 0 0 0,1 0 0 0 0,0 0 0 0 0,1-1 0 0 0,-9-12 0 0 0,-4-17-6068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7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10877 0 0,'0'0'4716'0'0,"87"-38"-3699"0"0,-51 31 215 0 0,3 0-356 0 0,4 4-460 0 0,2 3-352 0 0,-4 0-64 0 0,0 0-208 0 0,-5 3-436 0 0,-4-1-96 0 0,-2 3-68 0 0,-1-5-349 0 0,-4 5-867 0 0,-5-5-1092 0 0,6 2-2565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7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5184 0 0,'0'0'8231'0'0,"0"14"-6425"0"0,0 10-1041 0 0,1 53 1757 0 0,0-61-2010 0 0,1 0-1 0 0,1-1 0 0 0,1 0 1 0 0,5 16-1 0 0,27 61 564 0 0,-26-67-881 0 0,-3-11-154 0 0,-4-7-55 0 0,0 0 0 0 0,0 1 1 0 0,0-1-1 0 0,-1 0 0 0 0,0 1 0 0 0,-1-1 1 0 0,1 9-1 0 0,-12-42-350 0 0,9 16 321 0 0,-1 1 0 0 0,2-1 0 0 0,0 1 0 0 0,0-1 0 0 0,0 1 0 0 0,1 0 1 0 0,1-1-1 0 0,0 1 0 0 0,0 0 0 0 0,0 0 0 0 0,1 0 0 0 0,1 0 0 0 0,0 0 0 0 0,9-16 0 0 0,-2 7 40 0 0,2 0-1 0 0,0 1 0 0 0,0 0 0 0 0,2 1 1 0 0,24-22-1 0 0,-35 34 59 0 0,1 0 0 0 0,0 0 0 0 0,1 1 1 0 0,-1-1-1 0 0,8-3 0 0 0,-12 7-24 0 0,1-1 1 0 0,-1 0-1 0 0,1 1 0 0 0,-1-1 1 0 0,1 1-1 0 0,-1 0 0 0 0,1 0 1 0 0,-1-1-1 0 0,1 1 0 0 0,-1 0 1 0 0,1 0-1 0 0,-1 0 1 0 0,1 1-1 0 0,-1-1 0 0 0,1 0 1 0 0,-1 0-1 0 0,1 1 0 0 0,-1-1 1 0 0,0 1-1 0 0,1-1 0 0 0,-1 1 1 0 0,0 0-1 0 0,1 0 0 0 0,-1-1 1 0 0,0 1-1 0 0,0 0 0 0 0,2 1 1 0 0,3 6 94 0 0,1-1 0 0 0,-2 1 0 0 0,1 0 0 0 0,-1 0 1 0 0,5 11-1 0 0,17 47 670 0 0,-19-47-576 0 0,0 3-121 0 0,-1 1 1 0 0,5 25 0 0 0,-11-57-143 0 0,0 0 0 0 0,0-1 1 0 0,1 1-1 0 0,0 0 0 0 0,1 1 0 0 0,0-1 0 0 0,0 0 0 0 0,1 1 0 0 0,0-1 0 0 0,9-13 1 0 0,7-6-3 0 0,36-41 1 0 0,-35 44 38 0 0,-9 11 18 0 0,-2 2 64 0 0,0 0 0 0 0,22-19 0 0 0,-32 31-62 0 0,0 0 0 0 0,0-1 1 0 0,1 1-1 0 0,-1 0 1 0 0,0 0-1 0 0,1 0 0 0 0,-1-1 1 0 0,0 1-1 0 0,1 0 1 0 0,-1 0-1 0 0,0 0 0 0 0,1 0 1 0 0,-1 0-1 0 0,0-1 1 0 0,1 1-1 0 0,-1 0 0 0 0,0 0 1 0 0,1 0-1 0 0,-1 0 1 0 0,0 0-1 0 0,1 0 0 0 0,-1 0 1 0 0,0 0-1 0 0,1 0 1 0 0,-1 0-1 0 0,0 1 0 0 0,1-1 1 0 0,-1 0-1 0 0,0 0 1 0 0,1 0-1 0 0,-1 0 0 0 0,0 0 1 0 0,1 1-1 0 0,-1-1 1 0 0,0 0-1 0 0,0 0 0 0 0,1 1 1 0 0,-1-1-1 0 0,0 0 1 0 0,0 0-1 0 0,1 1 0 0 0,-1-1 1 0 0,0 0-1 0 0,0 1 1 0 0,0-1-1 0 0,1 1 0 0 0,5 19 8 0 0,-4-12 49 0 0,4 16-474 0 0,-1 0 0 0 0,-1 0 0 0 0,-1 1 0 0 0,0 37 0 0 0,-5-54-856 0 0,0 6-1194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7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12705 0 0,'0'0'9580'0'0,"2"13"-9093"0"0,0-2-417 0 0,12 82 85 0 0,-13-82-406 0 0,2 26-486 0 0,-3-35 184 0 0,0 1 1 0 0,0 0-1 0 0,-1 0 0 0 0,1-1 0 0 0,0 1 0 0 0,-1 0 0 0 0,0-1 1 0 0,0 1-1 0 0,-1 4 0 0 0,1-25-15292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1 258 848 0 0,'0'0'8111'0'0,"12"-13"-5742"0"0,5-7-1589 0 0,38-39 2013 0 0,-54 58-2677 0 0,-1 0-1 0 0,1 1 1 0 0,0-1 0 0 0,-1 0 0 0 0,1 1 0 0 0,0-1 0 0 0,-1 0 0 0 0,1 1-1 0 0,0-1 1 0 0,0 1 0 0 0,0 0 0 0 0,0-1 0 0 0,0 1 0 0 0,-1 0 0 0 0,1-1-1 0 0,0 1 1 0 0,0 0 0 0 0,0 0 0 0 0,0 0 0 0 0,0 0 0 0 0,0 0-1 0 0,0 0 1 0 0,0 0 0 0 0,0 0 0 0 0,0 0 0 0 0,0 0 0 0 0,0 0 0 0 0,0 1-1 0 0,0-1 1 0 0,-1 0 0 0 0,1 1 0 0 0,0-1 0 0 0,0 1 0 0 0,0-1 0 0 0,0 1-1 0 0,-1-1 1 0 0,1 1 0 0 0,0-1 0 0 0,0 1 0 0 0,-1 0 0 0 0,1 0 0 0 0,4 5-68 0 0,-1 0 0 0 0,-1 0 0 0 0,1 0 0 0 0,4 12 1 0 0,0-2 202 0 0,-2-6-212 0 0,0 0 0 0 0,1 0 1 0 0,0 0-1 0 0,0-1 1 0 0,1 0-1 0 0,0-1 1 0 0,11 10-1 0 0,-16-16-26 0 0,0 0-1 0 0,0 0 1 0 0,0 0-1 0 0,0 0 1 0 0,0-1-1 0 0,0 1 1 0 0,0-1 0 0 0,1 0-1 0 0,-1 1 1 0 0,1-2-1 0 0,-1 1 1 0 0,0 0-1 0 0,1-1 1 0 0,0 1 0 0 0,-1-1-1 0 0,1 0 1 0 0,-1 0-1 0 0,1-1 1 0 0,-1 1-1 0 0,1-1 1 0 0,-1 1 0 0 0,1-1-1 0 0,-1 0 1 0 0,0-1-1 0 0,1 1 1 0 0,-1 0-1 0 0,0-1 1 0 0,3-2 0 0 0,15-12-26 0 0,-1 0 0 0 0,-1-1 1 0 0,0-1-1 0 0,30-41 1 0 0,-12 15 20 0 0,14-16 98 0 0,17-20 1969 0 0,-67 80-2063 0 0,-1-1 0 0 0,0 1 0 0 0,0 0 0 0 0,0 0 0 0 0,1 0 0 0 0,-1-1 0 0 0,0 1 0 0 0,0 0 0 0 0,1 0 0 0 0,-1 0 0 0 0,0 0 0 0 0,1 0 0 0 0,-1-1 0 0 0,0 1 0 0 0,1 0 0 0 0,-1 0 0 0 0,0 0 0 0 0,0 0 0 0 0,1 0 0 0 0,-1 0 0 0 0,0 0 0 0 0,1 0 0 0 0,-1 0 0 0 0,0 0 0 0 0,1 0 0 0 0,-1 0 0 0 0,0 0-1 0 0,0 1 1 0 0,1-1 0 0 0,-1 0 0 0 0,0 0 0 0 0,1 0 0 0 0,-1 0 0 0 0,0 0 0 0 0,0 1 0 0 0,1-1 0 0 0,-1 0 0 0 0,0 0 0 0 0,0 0 0 0 0,0 1 0 0 0,1-1 0 0 0,-1 0 0 0 0,0 0 0 0 0,0 1 0 0 0,9 16-169 0 0,-6-11 214 0 0,82 147 114 0 0,80 150 272 0 0,-162-298-443 0 0,25 56-1 0 0,-25-54 1 0 0,-1 1-1 0 0,1-1 0 0 0,-2 1 1 0 0,1-1-1 0 0,-1 1 1 0 0,0 10-1 0 0,-1-16 1 0 0,0-1 0 0 0,0 1-1 0 0,0-1 1 0 0,0 0 0 0 0,-1 1 0 0 0,1-1 0 0 0,0 0 0 0 0,-1 0-1 0 0,1 1 1 0 0,-1-1 0 0 0,0 0 0 0 0,1 0 0 0 0,-1 0 0 0 0,0 1 0 0 0,0-1-1 0 0,0 0 1 0 0,0 0 0 0 0,0 0 0 0 0,0-1 0 0 0,0 1 0 0 0,0 0 0 0 0,0 0-1 0 0,0 0 1 0 0,0-1 0 0 0,0 1 0 0 0,-1-1 0 0 0,1 1 0 0 0,0-1-1 0 0,0 1 1 0 0,-1-1 0 0 0,1 0 0 0 0,0 1 0 0 0,-3-1 0 0 0,-5 1 7 0 0,0-1 1 0 0,0 0 0 0 0,0 0-1 0 0,-9-2 1 0 0,13 2-8 0 0,-32-6-292 0 0,-70-20 0 0 0,13 2-785 0 0,48 15-595 0 0,-86-3 1 0 0,5 11-7862 0 0,53 3 716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3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1714 4972 0 0,'0'0'6092'0'0,"-4"2"-5708"0"0,-12 4 7701 0 0,31-21-8034 0 0,27-13 328 0 0,-19 14-201 0 0,0-1 0 0 0,-2-1 0 0 0,0-1 0 0 0,32-33 0 0 0,-29 20-108 0 0,-1-1 0 0 0,-1-1-1 0 0,-2-1 1 0 0,19-43 0 0 0,-15 21-29 0 0,-3-1 0 0 0,15-59 0 0 0,-29 88-20 0 0,-1 1 0 0 0,-1-1 0 0 0,-1 0 0 0 0,-2 0 0 0 0,-1-1 0 0 0,-1 1 0 0 0,-1 0-1 0 0,-1-1 1 0 0,-2 1 0 0 0,0 0 0 0 0,-16-47 0 0 0,-2 14 5 0 0,-3 0 1 0 0,-3 2-1 0 0,-2 1 0 0 0,-3 1 1 0 0,-50-66-1 0 0,7 33-49 0 0,61 74 24 0 0,-1 0-1 0 0,-1 0 0 0 0,-22-14 1 0 0,35 26-5 0 0,1 1 0 0 0,-1 0 0 0 0,0 0 0 0 0,0 0 1 0 0,1 0-1 0 0,-1 1 0 0 0,0-1 0 0 0,0 1 1 0 0,0 0-1 0 0,-1 1 0 0 0,1-1 0 0 0,0 1 0 0 0,0-1 1 0 0,0 1-1 0 0,-1 0 0 0 0,1 1 0 0 0,0-1 0 0 0,0 1 1 0 0,0 0-1 0 0,0 0 0 0 0,0 0 0 0 0,0 0 0 0 0,0 1 1 0 0,0 0-1 0 0,0-1 0 0 0,0 2 0 0 0,1-1 0 0 0,-6 4 1 0 0,-20 22 64 0 0,1 1 0 0 0,1 0 1 0 0,-28 44-1 0 0,-4 2 21 0 0,55-70-81 0 0,-25 30 19 0 0,-25 40 0 0 0,53-75 267 0 0,1-5-104 0 0,1 0-168 0 0,-1 1-1 0 0,1-1 1 0 0,0 0-1 0 0,0 1 1 0 0,1-1-1 0 0,-1 1 1 0 0,1 0-1 0 0,0-1 0 0 0,4-5 1 0 0,26-38-35 0 0,-18 30-1 0 0,176-298-170 0 0,-184 304 186 0 0,0 0 0 0 0,1 0 0 0 0,1 1 0 0 0,0 0 0 0 0,0 0 0 0 0,1 1 0 0 0,12-11 0 0 0,-20 20 5 0 0,-1 1-1 0 0,1 0 0 0 0,-1-1 1 0 0,1 1-1 0 0,0 0 1 0 0,-1-1-1 0 0,1 1 1 0 0,-1 0-1 0 0,1 0 1 0 0,0 0-1 0 0,-1-1 1 0 0,1 1-1 0 0,-1 0 1 0 0,1 0-1 0 0,0 0 1 0 0,-1 0-1 0 0,1 0 1 0 0,0 0-1 0 0,-1 0 1 0 0,1 0-1 0 0,-1 1 1 0 0,1-1-1 0 0,0 0 1 0 0,-1 0-1 0 0,1 0 1 0 0,-1 1-1 0 0,1-1 1 0 0,0 0-1 0 0,0 1 1 0 0,15 15-12 0 0,-8-7 29 0 0,12 8 119 0 0,0-1 0 0 0,44 26 0 0 0,50 18 153 0 0,-108-57-276 0 0,45 25 79 0 0,-45-26-564 0 0,-6-4-1542 0 0,0 1 1853 0 0,0 1 1 0 0,0 0-1 0 0,-1-1 0 0 0,1 1 0 0 0,0-1 0 0 0,-1 1 0 0 0,1 0 1 0 0,0-1-1 0 0,-1 1 0 0 0,1 0 0 0 0,0 0 0 0 0,-1-1 0 0 0,1 1 1 0 0,-1 0-1 0 0,1 0 0 0 0,0 0 0 0 0,-1-1 0 0 0,1 1 0 0 0,-1 0 1 0 0,1 0-1 0 0,-1 0 0 0 0,1 0 0 0 0,-1 0 0 0 0,-8 0-2656 0 0,-14 0-4537 0 0,16 0 4379 0 0,55 9-639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1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11101 0 0,'0'0'11277'0'0,"3"14"-10813"0"0,-2-9-420 0 0,3 17 119 0 0,0 0 0 0 0,2 0 0 0 0,10 24-1 0 0,26 55-28 0 0,-18-44-2666 0 0,-22-80-17771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35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957 1893 152 0 0,'0'0'5396'0'0,"-4"-5"-4869"0"0,-11-15-81 0 0,15 20-379 0 0,-1-1 0 0 0,1 0 0 0 0,-1 1 1 0 0,1-1-1 0 0,0 0 0 0 0,-1 0 0 0 0,1 1 1 0 0,0-1-1 0 0,-1 0 0 0 0,1 0 0 0 0,0 1 1 0 0,0-1-1 0 0,0 0 0 0 0,0 0 0 0 0,0 1 1 0 0,0-3-1 0 0,0 3-36 0 0,0 0-1 0 0,0-1 1 0 0,0 1 0 0 0,0 0 0 0 0,0 0 0 0 0,0-1-1 0 0,0 1 1 0 0,0 0 0 0 0,0 0 0 0 0,0-1 0 0 0,0 1-1 0 0,0 0 1 0 0,0 0 0 0 0,0-1 0 0 0,0 1 0 0 0,-1 0-1 0 0,1 0 1 0 0,0-1 0 0 0,0 1 0 0 0,0 0 0 0 0,0 0-1 0 0,0 0 1 0 0,-1-1 0 0 0,1 1 0 0 0,0 0 0 0 0,0 0-1 0 0,-1-1 1 0 0,-4-5 818 0 0,5 5-729 0 0,-1 1 1 0 0,1-1-1 0 0,0 1 1 0 0,-1-1-1 0 0,1 1 1 0 0,0 0-1 0 0,-1-1 1 0 0,1 1-1 0 0,-1-1 1 0 0,1 1-1 0 0,0 0 1 0 0,-1-1-1 0 0,1 1 1 0 0,-1 0-1 0 0,1-1 1 0 0,-1 1-1 0 0,1 0 1 0 0,-4-1 3142 0 0,2 1-3167 0 0,1 0 1 0 0,0 0-1 0 0,0 0 0 0 0,0 0 0 0 0,0 1 0 0 0,0-1 0 0 0,0 0 0 0 0,-1 1 0 0 0,1-1 0 0 0,0 0 0 0 0,0 1 1 0 0,0-1-1 0 0,-1 2 0 0 0,-5 4 254 0 0,0-1 0 0 0,0 2 0 0 0,0-1 1 0 0,-8 13-1 0 0,12-15-260 0 0,0 0 0 0 0,1 0 0 0 0,0 0 0 0 0,0 1 0 0 0,0-1 0 0 0,1 1 0 0 0,-1-1 0 0 0,1 1 0 0 0,0 0 0 0 0,0 8 0 0 0,0-5-43 0 0,1-1 0 0 0,0 0-1 0 0,1 1 1 0 0,-1-1 0 0 0,2 1 0 0 0,-1-1 0 0 0,1 0 0 0 0,0 0 0 0 0,0 1 0 0 0,1-1 0 0 0,0-1 0 0 0,0 1-1 0 0,1 0 1 0 0,0-1 0 0 0,0 0 0 0 0,0 0 0 0 0,1 0 0 0 0,0 0 0 0 0,8 7 0 0 0,18 16 28 0 0,1-2 0 0 0,44 29 1 0 0,-58-44-67 0 0,1-1 0 0 0,1-1 0 0 0,0-1 0 0 0,0-1 0 0 0,1 0 0 0 0,23 5 0 0 0,147 25 3 0 0,-137-31 4 0 0,87 2 0 0 0,-61-11 6 0 0,1-5-1 0 0,-1-3 1 0 0,-1-3 0 0 0,81-25-1 0 0,-133 30-3 0 0,0-2 0 0 0,0 0 0 0 0,-1-2 0 0 0,-1-1 0 0 0,0-1 0 0 0,0-2 0 0 0,-2 0 0 0 0,41-36 0 0 0,-40 29-13 0 0,0-2-1 0 0,-2-1 0 0 0,-1 0 0 0 0,-1-2 0 0 0,-1 0 1 0 0,-1-1-1 0 0,15-37 0 0 0,-12 18-27 0 0,-2-1 0 0 0,22-92-1 0 0,-33 105 26 0 0,-2-1-1 0 0,-2-1 1 0 0,-1 1-1 0 0,-4-65 1 0 0,-3 71 4 0 0,-1-1 1 0 0,-1 2 0 0 0,-12-38 0 0 0,-41-85-18 0 0,-96-158-14 0 0,111 238-17 0 0,-3 3-1 0 0,-62-72 0 0 0,69 97 33 0 0,-2 3 1 0 0,-3 1-1 0 0,0 2 0 0 0,-3 3 1 0 0,-1 1-1 0 0,-1 3 1 0 0,-2 1-1 0 0,-1 3 0 0 0,-98-36 1 0 0,112 51-7 0 0,-1 2 1 0 0,1 1 0 0 0,-2 2-1 0 0,-43-3 1 0 0,53 9 2 0 0,-1 2 0 0 0,0 1 0 0 0,0 1 0 0 0,1 2 0 0 0,-57 13 0 0 0,13 6 81 0 0,1 3 0 0 0,1 3 0 0 0,2 3 0 0 0,1 3 0 0 0,2 3 1 0 0,-125 93-1 0 0,150-96 8 0 0,1 3 1 0 0,2 1-1 0 0,2 2 0 0 0,1 2 1 0 0,3 1-1 0 0,-32 53 0 0 0,40-53 62 0 0,2 0-1 0 0,2 1 1 0 0,2 2-1 0 0,2 0 1 0 0,2 1-1 0 0,-19 99 1 0 0,28-93-36 0 0,3 1 1 0 0,1-1-1 0 0,9 89 1 0 0,0-92-47 0 0,2-1 0 0 0,2 0 0 0 0,22 62 0 0 0,-19-73-1 0 0,3-1 1 0 0,1-1 0 0 0,1 0 0 0 0,37 52-1 0 0,-27-52-32 0 0,1-1 0 0 0,53 48 0 0 0,77 55-127 0 0,-124-109 92 0 0,-14-12-31 0 0,12 10 4 0 0,56 38 0 0 0,-78-59-177 0 0,1-1 0 0 0,-1 0 1 0 0,1-1-1 0 0,0 0 0 0 0,0 0 0 0 0,1-2 0 0 0,-1 1 0 0 0,1-1 0 0 0,22 1 1 0 0,-12-3-812 0 0,0-1 0 0 0,30-4 0 0 0,-40 1-543 0 0,0 1 0 0 0,0-2 0 0 0,-1 1 1 0 0,1-2-1 0 0,21-10 0 0 0,5-7-4605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3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133 458 2612 0 0,'0'0'868'0'0,"1"-7"-840"0"0,0 2 31 0 0,-1 0 7 0 0,1 1 0 0 0,-1-1 0 0 0,1 0 0 0 0,0 1 0 0 0,1-1 0 0 0,-1 1-1 0 0,1 0 1 0 0,0-1 0 0 0,4-6 0 0 0,-5 8 259 0 0,1 1 0 0 0,-1-1 0 0 0,0 0 0 0 0,0 0 0 0 0,0 0 0 0 0,0 0 0 0 0,0 0 0 0 0,-1 0 0 0 0,1 0 0 0 0,-1-1 0 0 0,0 1 0 0 0,0 0 0 0 0,-1-6 0 0 0,1-1 818 0 0,-1 9-943 0 0,0-1 1 0 0,1 0 0 0 0,-1 1-1 0 0,0-1 1 0 0,-1 1-1 0 0,1-1 1 0 0,0 1-1 0 0,0 0 1 0 0,-1-1-1 0 0,1 1 1 0 0,0 0-1 0 0,-3-2 1 0 0,2 2 91 0 0,-15-11 2828 0 0,13 9-2985 0 0,0 0 0 0 0,-1 0 0 0 0,1 0 0 0 0,0 0 1 0 0,1-1-1 0 0,-1 1 0 0 0,1-1 0 0 0,-1 0 0 0 0,1-1 0 0 0,0 1 0 0 0,1 0 0 0 0,-1-1 1 0 0,-3-7-1 0 0,4 3-71 0 0,-1 0-1 0 0,1 1 1 0 0,1-1 0 0 0,0 0 0 0 0,0 0 0 0 0,1-10 0 0 0,0 19-67 0 0,-9-17-338 0 0,9 17 337 0 0,0-2-3 0 0,0 2 3 0 0,-3-7-8 0 0,3 7 12 0 0,-1-3 7 0 0,1 0-1 0 0,0 0 1 0 0,-1 0 0 0 0,0 0-1 0 0,1 0 1 0 0,-1 1-1 0 0,0-1 1 0 0,-1 0-1 0 0,1 1 1 0 0,0-1-1 0 0,-2-2 1 0 0,-8-15-388 0 0,9 14 272 0 0,0-1 0 0 0,0 0 0 0 0,-1-8 1 0 0,2 8-172 0 0,0 1 0 0 0,-1-1 1 0 0,0 1-1 0 0,-3-9 0 0 0,3 12-581 0 0,-3-6 654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3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162 291 1032 0 0,'0'0'11083'0'0,"-9"14"-10141"0"0,1-4-721 0 0,-2 6 175 0 0,-1 0 0 0 0,2 0 0 0 0,-14 33-1 0 0,-42 153 1845 0 0,56-164-1827 0 0,2 0 0 0 0,2 1 0 0 0,-1 57 1 0 0,6-96-395 0 0,0 14 97 0 0,1-8 110 0 0,2-8 397 0 0,4-22-433 0 0,-1 0 0 0 0,0-1 0 0 0,-2 0 0 0 0,2-27 1 0 0,-3-105-328 0 0,-3 126 203 0 0,0-320 521 0 0,0 348-565 0 0,2-19 226 0 0,-2 21-238 0 0,0 1 0 0 0,0-1-1 0 0,0 1 1 0 0,0-1-1 0 0,1 0 1 0 0,-1 1 0 0 0,0-1-1 0 0,0 1 1 0 0,1-1-1 0 0,-1 1 1 0 0,0-1-1 0 0,1 1 1 0 0,-1-1 0 0 0,0 1-1 0 0,1 0 1 0 0,-1-1-1 0 0,1 1 1 0 0,-1-1 0 0 0,1 1-1 0 0,-1 0 1 0 0,1-1-1 0 0,-1 1 1 0 0,1 0 0 0 0,-1 0-1 0 0,1-1 1 0 0,-1 1-1 0 0,1 0 1 0 0,-1 0-1 0 0,1 0 1 0 0,1 0 0 0 0,7 0 12 0 0,1 2 0 0 0,-1-1 0 0 0,1 1 0 0 0,-1 1 0 0 0,0 0 0 0 0,10 4 0 0 0,7 3 50 0 0,78 20 164 0 0,1-4 1 0 0,125 15-1 0 0,218-2 260 0 0,-294-32-324 0 0,167-16 0 0 0,-227 0-173 0 0,0-4 1 0 0,184-51-1 0 0,-253 56 1 0 0,123-39-12 0 0,-107 31 86 0 0,59-30 0 0 0,-88 39-48 0 0,-1 1 1 0 0,-1-2-1 0 0,1 1 0 0 0,-1-1 1 0 0,0-1-1 0 0,13-15 0 0 0,-23 23-29 0 0,1 1 0 0 0,-1 0 1 0 0,0-1-1 0 0,0 1 0 0 0,1-1 0 0 0,-1 1 0 0 0,0 0 0 0 0,0-1 0 0 0,1 1 0 0 0,-1 0 1 0 0,0 0-1 0 0,1-1 0 0 0,-1 1 0 0 0,1 0 0 0 0,-1 0 0 0 0,0 0 0 0 0,1-1 0 0 0,-1 1 1 0 0,1 0-1 0 0,-1 0 0 0 0,0 0 0 0 0,1 0 0 0 0,-1 0 0 0 0,1 0 0 0 0,-1 0 0 0 0,1 0 1 0 0,-1 0-1 0 0,1 0 0 0 0,-1 0 0 0 0,0 0 0 0 0,1 0 0 0 0,0 1-11 0 0,0-1 0 0 0,-1 1 1 0 0,1 0-1 0 0,0-1 0 0 0,-1 1 0 0 0,1 0 0 0 0,-1 0 0 0 0,1 0 1 0 0,-1-1-1 0 0,0 1 0 0 0,1 0 0 0 0,-1 0 0 0 0,0 0 0 0 0,1 1 0 0 0,3 33-337 0 0,-4-33 345 0 0,2 28 40 0 0,-3 1-1 0 0,0 0 0 0 0,-2-1 0 0 0,-1 1 0 0 0,-2-1 0 0 0,-16 54 0 0 0,-30 60-10 0 0,-1 5 12 0 0,40-108 57 0 0,-12 69 1 0 0,22-89-27 0 0,1 0 0 0 0,0 0-1 0 0,1 0 1 0 0,2 0 0 0 0,4 37-1 0 0,-4-58-9 0 0,-1 1 0 0 0,0-1 0 0 0,1 0 0 0 0,-1 1 0 0 0,0-1 0 0 0,1 0 0 0 0,-1 1 0 0 0,1-1 0 0 0,-1 0 0 0 0,1 0 0 0 0,-1 1-1 0 0,1-1 1 0 0,-1 0 0 0 0,1 0 0 0 0,-1 0 0 0 0,1 0 0 0 0,-1 0 0 0 0,1 0 0 0 0,-1 0 0 0 0,1 0 0 0 0,-1 0 0 0 0,2 0 0 0 0,14 0-196 0 0,-12 0 221 0 0,46-5-317 0 0,-50 5 114 0 0,0-6-503 0 0,-1 1 0 0 0,1-1 1 0 0,-1 1-1 0 0,0 0 0 0 0,-1-1 1 0 0,1 1-1 0 0,-1 0 0 0 0,0 0 1 0 0,-5-8-1 0 0,-3-3-3349 0 0,-19-24 0 0 0,25 34 2678 0 0,-22-27-4421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1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202 681 4644 0 0,'0'0'4097'0'0,"-16"5"-3404"0"0,-110 40 2217 0 0,120-42-2978 0 0,3-2 557 0 0,0 1 0 0 0,-1-1-1 0 0,1 0 1 0 0,0 0 0 0 0,-6 0-1 0 0,8-1-399 0 0,1 0-1 0 0,-1 0 0 0 0,0 0 0 0 0,0 0 0 0 0,1 0 0 0 0,-1 0 0 0 0,0 0 0 0 0,1 0 0 0 0,-1-1 0 0 0,0 1 0 0 0,1 0 0 0 0,-1 0 0 0 0,0-1 1 0 0,1 1-1 0 0,-1-1 0 0 0,0 1 0 0 0,1 0 0 0 0,-1-1 0 0 0,1 1 0 0 0,-1-1 0 0 0,1 0 0 0 0,-1 1 0 0 0,1-1 0 0 0,-1 1 0 0 0,1-1 1 0 0,0 0-1 0 0,-1 1 0 0 0,1-1 0 0 0,0 0 0 0 0,-1-1 0 0 0,-1-5 48 0 0,0-1-1 0 0,0 1 1 0 0,0-1 0 0 0,1 0 0 0 0,0 0-1 0 0,1 0 1 0 0,0 0 0 0 0,0 0 0 0 0,2-8-1 0 0,0 4-31 0 0,0 0 1 0 0,1 0-1 0 0,1 1 0 0 0,0-1 1 0 0,7-14-1 0 0,2 2-34 0 0,2 1 0 0 0,0 0 1 0 0,1 1-1 0 0,30-30 0 0 0,-17 22-41 0 0,1 1 1 0 0,2 2-1 0 0,1 2 0 0 0,1 0 0 0 0,1 2 1 0 0,1 2-1 0 0,1 2 0 0 0,52-21 0 0 0,-41 23 9 0 0,0 2 0 0 0,1 2 0 0 0,1 2 0 0 0,0 2 0 0 0,0 3 0 0 0,78 0 0 0 0,61 8 61 0 0,-182 0-10 0 0,-7-1-86 0 0,0-1 0 0 0,0 0 0 0 0,-1 0 0 0 0,1 0-1 0 0,0 1 1 0 0,0-1 0 0 0,-1 0 0 0 0,1 0-1 0 0,0 0 1 0 0,0 0 0 0 0,-1 0 0 0 0,1 1-1 0 0,0-1 1 0 0,-1 0 0 0 0,1 0 0 0 0,0 0 0 0 0,0 0-1 0 0,-1 0 1 0 0,1 0 0 0 0,0 0 0 0 0,-1 0-1 0 0,1 0 1 0 0,0 0 0 0 0,0 0 0 0 0,-1 0 0 0 0,1 0-1 0 0,-8-1-16 0 0,1 0 0 0 0,0-1 0 0 0,0 1 0 0 0,-1-2 0 0 0,-10-4 0 0 0,-4-1 0 0 0,-164-60 29 0 0,180 66-17 0 0,3 1 0 0 0,1 1 0 0 0,-1-1 0 0 0,1 0 0 0 0,0 0 0 0 0,-1 0 0 0 0,1 0-1 0 0,0 0 1 0 0,-3-2 0 0 0,5 3-72 0 0,8 3-191 0 0,30 21 363 0 0,145 100 178 0 0,-161-107-194 0 0,-1 1-1 0 0,-1 1 1 0 0,-1 1 0 0 0,0 0-1 0 0,28 43 1 0 0,-43-57-50 0 0,0 0 0 0 0,-1 0 1 0 0,0 0-1 0 0,0 0 0 0 0,3 12 0 0 0,-6-16-2 0 0,1 0 0 0 0,-1-1 0 0 0,0 1 0 0 0,0 0 0 0 0,1 0 0 0 0,-1 0 0 0 0,-1-1 0 0 0,1 1 0 0 0,0 0 0 0 0,0 0 0 0 0,-1-1 0 0 0,1 1-1 0 0,-1 0 1 0 0,1 0 0 0 0,-1-1 0 0 0,0 1 0 0 0,1-1 0 0 0,-1 1 0 0 0,0 0 0 0 0,0-1 0 0 0,0 0 0 0 0,-1 1 0 0 0,1-1 0 0 0,0 0 0 0 0,0 1-1 0 0,-3 1 1 0 0,-14 8 346 0 0,-8 6-274 0 0,-7 8-242 0 0,25-18 150 0 0,1-1 0 0 0,-18 12-1 0 0,22-16 12 0 0,-1 0-1 0 0,0-1 0 0 0,0 1 0 0 0,1-1 0 0 0,-1 0 0 0 0,0 0 0 0 0,0 0 1 0 0,0-1-1 0 0,0 1 0 0 0,-6-1 0 0 0,8 0-6 0 0,0 0-1 0 0,-1 0 1 0 0,1 0 0 0 0,0 0 0 0 0,-1 0-1 0 0,1-1 1 0 0,0 1 0 0 0,0-1-1 0 0,0 0 1 0 0,-1 1 0 0 0,1-1-1 0 0,0 0 1 0 0,0 0 0 0 0,-3-2-1 0 0,3 1-38 0 0,0 1 0 0 0,-1-1-1 0 0,1 1 1 0 0,-1 0-1 0 0,0-1 1 0 0,1 1-1 0 0,-1 1 1 0 0,0-1-1 0 0,-4-1 1 0 0,3 1 30 0 0,1 0 0 0 0,0 0 0 0 0,0-1 0 0 0,0 1 0 0 0,0-1-1 0 0,-4-2 1 0 0,-4-3 4 0 0,9 6-48 0 0,0-1 1 0 0,0 1-1 0 0,0-1 0 0 0,1 0 0 0 0,-1 1 0 0 0,0-1 1 0 0,1 0-1 0 0,-1 0 0 0 0,1 0 0 0 0,-1-1 0 0 0,1 1 1 0 0,0 0-1 0 0,0 0 0 0 0,0-1 0 0 0,0 1 0 0 0,0 0 1 0 0,1-1-1 0 0,-1 1 0 0 0,1-1 0 0 0,0 1 0 0 0,0-1 1 0 0,-1 1-1 0 0,1-1 0 0 0,1 1 0 0 0,-1-1 0 0 0,1-3 1 0 0,1-4-221 0 0,0-1 0 0 0,0 1 0 0 0,1 0 0 0 0,9-19 0 0 0,-12 28 142 0 0,1-1-1 0 0,-1 1 1 0 0,1 0 0 0 0,-1-1 0 0 0,1 1 0 0 0,-1-1-1 0 0,0 1 1 0 0,0 0 0 0 0,1-1 0 0 0,-1 1 0 0 0,0-1-1 0 0,-1 1 1 0 0,1-1 0 0 0,0 1 0 0 0,0-1 0 0 0,0 1-1 0 0,-1 0 1 0 0,1-1 0 0 0,-1 1 0 0 0,1-1 0 0 0,-1 1-1 0 0,0 0 1 0 0,0 0 0 0 0,1-1 0 0 0,-1 1 0 0 0,0 0-1 0 0,0 0 1 0 0,0 0 0 0 0,0 0 0 0 0,0 0 0 0 0,-2-1-1 0 0,-3-2-623 0 0,1 0-1 0 0,-1 1 1 0 0,0 0 0 0 0,-1 0-1 0 0,-7-2 1 0 0,12 4 562 0 0,-31-11-3188 0 0,-22-5-1448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0 241 12865 0 0,'0'0'6646'0'0,"14"2"-6256"0"0,156 13 2041 0 0,-104-15-2128 0 0,176-4 66 0 0,-188 1-374 0 0,0-3 0 0 0,77-20 0 0 0,-122 24-28 0 0,-1 0 1 0 0,1-1-1 0 0,-1 0 1 0 0,0-1-1 0 0,1 0 1 0 0,-2 0 0 0 0,1-1-1 0 0,8-6 1 0 0,-13 9 3 0 0,-1 0 0 0 0,0 0 1 0 0,-1 0-1 0 0,1 0 0 0 0,0 0 1 0 0,0 0-1 0 0,-1-1 0 0 0,0 1 1 0 0,1-1-1 0 0,-1 1 0 0 0,0-1 1 0 0,0 1-1 0 0,0-1 0 0 0,-1 0 1 0 0,1 1-1 0 0,0-1 0 0 0,-1 0 1 0 0,0 1-1 0 0,0-1 0 0 0,0 0 1 0 0,0 0-1 0 0,0 0 0 0 0,0 1 1 0 0,-1-1-1 0 0,0 0 0 0 0,1 1 1 0 0,-1-1-1 0 0,0 0 0 0 0,0 1 1 0 0,-2-4-1 0 0,0 0 9 0 0,-1-1-1 0 0,0 1 1 0 0,0 0-1 0 0,-1 0 1 0 0,1 0 0 0 0,-1 1-1 0 0,0-1 1 0 0,-10-6 0 0 0,6 5 9 0 0,-1 0 0 0 0,0 1 0 0 0,0 0 0 0 0,-20-8 0 0 0,61 55 890 0 0,-15-16-709 0 0,-1-1 0 0 0,19 42 0 0 0,17 58 385 0 0,-5-12 307 0 0,-36-91-732 0 0,-3-8-56 0 0,-1 0-1 0 0,-1 0 1 0 0,0 0 0 0 0,4 21-1 0 0,-9-33-87 0 0,0 0 0 0 0,0 0 0 0 0,0 0 0 0 0,0 0 0 0 0,0 0 0 0 0,0 0 0 0 0,0 0 0 0 0,0 0 1 0 0,0 0-1 0 0,-1 0 0 0 0,1 0 0 0 0,0 0 0 0 0,-1 0 0 0 0,1-1 0 0 0,-1 1 0 0 0,1 0 0 0 0,-1 0 0 0 0,1 0 0 0 0,-1 0 0 0 0,1-1 0 0 0,-1 1 0 0 0,0 0 0 0 0,0-1 0 0 0,1 1 0 0 0,-1 0 0 0 0,0-1 0 0 0,0 1 0 0 0,0-1 0 0 0,1 1 0 0 0,-1-1 0 0 0,0 0 0 0 0,0 1 0 0 0,0-1 0 0 0,0 0 0 0 0,-1 1 0 0 0,-4 0-174 0 0,0 0-1 0 0,0 0 0 0 0,0-1 1 0 0,-10 0-1 0 0,10 0-32 0 0,0 0-61 0 0,-1-1 0 0 0,1 1 0 0 0,-1-1-1 0 0,0-1 1 0 0,1 1 0 0 0,-8-4 0 0 0,11 4-190 0 0,-1-1 0 0 0,1 1 0 0 0,-1-1 0 0 0,1 0 0 0 0,-4-3 0 0 0,5 3-217 0 0,0 0-1 0 0,1 0 1 0 0,-1 1 0 0 0,0-1-1 0 0,1 0 1 0 0,-1 0-1 0 0,1 0 1 0 0,0 0-1 0 0,-2-3 1 0 0,-2-17-7269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1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569 190 4940 0 0,'0'0'9692'0'0,"10"-14"-9123"0"0,5-5-380 0 0,32-44 529 0 0,-38 51-320 0 0,8-14 610 0 0,-16 25-925 0 0,0-1 0 0 0,0 0 1 0 0,-1 1-1 0 0,1-1 0 0 0,-1 0 1 0 0,1 0-1 0 0,-1 1 0 0 0,0-1 1 0 0,0 0-1 0 0,0 0 0 0 0,0 0 1 0 0,0 0-1 0 0,0 1 0 0 0,-1-4 1 0 0,1 4-65 0 0,-1 0 0 0 0,0 0-1 0 0,1 0 1 0 0,-1 0 0 0 0,0 0 0 0 0,0 0 0 0 0,1 0 0 0 0,-1 0 0 0 0,0 1 0 0 0,0-1 0 0 0,0 0 0 0 0,0 1 0 0 0,0-1 0 0 0,0 0-1 0 0,0 1 1 0 0,0-1 0 0 0,-1 1 0 0 0,1-1 0 0 0,-2 1 0 0 0,-24-6 65 0 0,3 3-43 0 0,0 1 0 0 0,0 2 0 0 0,-41 3 0 0 0,-71 20 219 0 0,92-12-123 0 0,-64 23 0 0 0,87-25-95 0 0,0 0-1 0 0,0 2 1 0 0,1 0 0 0 0,-34 25 0 0 0,48-31-44 0 0,1 0 0 0 0,-1 0 0 0 0,1 0 0 0 0,0 1 1 0 0,1-1-1 0 0,-1 1 0 0 0,1 0 0 0 0,0 1 1 0 0,1-1-1 0 0,-4 8 0 0 0,6-9-5 0 0,-1-1 0 0 0,1 1 0 0 0,0 0 0 0 0,0-1 0 0 0,0 1 0 0 0,1 0 0 0 0,-1 0 0 0 0,1 0 0 0 0,1 0 0 0 0,-1 0 0 0 0,1-1 0 0 0,-1 1 0 0 0,1 0 0 0 0,1 0 0 0 0,-1-1 0 0 0,3 7 0 0 0,0-3 6 0 0,1 0 1 0 0,0 0 0 0 0,0 0-1 0 0,1-1 1 0 0,0 0-1 0 0,1 0 1 0 0,-1 0 0 0 0,1-1-1 0 0,8 6 1 0 0,6 3 18 0 0,1 0 0 0 0,24 10 0 0 0,120 52 98 0 0,-102-51 21 0 0,92 54 1 0 0,-146-74-135 0 0,-1 0 1 0 0,17 15 0 0 0,-24-19 21 0 0,0 0 0 0 0,0-1 0 0 0,0 1 0 0 0,-1 0 1 0 0,1 1-1 0 0,0-1 0 0 0,-1 0 0 0 0,0 0 0 0 0,0 1 0 0 0,1-1 1 0 0,-1 0-1 0 0,-1 1 0 0 0,1-1 0 0 0,0 1 0 0 0,-1 0 0 0 0,1-1 1 0 0,-1 1-1 0 0,1 4 0 0 0,-2-5 30 0 0,1-1-1 0 0,-1 1 1 0 0,1-1-1 0 0,-1 0 1 0 0,0 1-1 0 0,0-1 1 0 0,1 0 0 0 0,-1 0-1 0 0,0 0 1 0 0,0 1-1 0 0,0-1 1 0 0,0 0 0 0 0,-1 0-1 0 0,1 0 1 0 0,0-1-1 0 0,0 1 1 0 0,0 0 0 0 0,-1 0-1 0 0,1-1 1 0 0,0 1-1 0 0,-1 0 1 0 0,1-1 0 0 0,-1 0-1 0 0,1 1 1 0 0,-1-1-1 0 0,1 0 1 0 0,-2 1 0 0 0,-7 0 82 0 0,-1 0 1 0 0,-16 0 0 0 0,24-1-121 0 0,-10 0-22 0 0,-43 0-564 0 0,-100-12-1 0 0,138 11-41 0 0,16 1 355 0 0,-1 0 1 0 0,1 0 0 0 0,-1 0 0 0 0,1-1 0 0 0,-1 1 0 0 0,1-1 0 0 0,-1 1 0 0 0,1-1 0 0 0,-1 0 0 0 0,1 0-1 0 0,-4-2 1 0 0,6 3 30 0 0,-1-1-1 0 0,1 1 1 0 0,0 0 0 0 0,0 0-1 0 0,0-1 1 0 0,-1 1-1 0 0,1 0 1 0 0,0-1-1 0 0,0 1 1 0 0,0 0-1 0 0,0-1 1 0 0,-1 1 0 0 0,1 0-1 0 0,0-1 1 0 0,0 1-1 0 0,0 0 1 0 0,0-1-1 0 0,0 1 1 0 0,0 0 0 0 0,0-1-1 0 0,0 1 1 0 0,0-1-1 0 0,0 1 1 0 0,0 0-1 0 0,0-1 1 0 0,0 1-1 0 0,1 0 1 0 0,-1-1 0 0 0,0 1-1 0 0,0 0 1 0 0,0-1-1 0 0,0 1 1 0 0,0 0-1 0 0,1 0 1 0 0,-1-1 0 0 0,0 1-1 0 0,0 0 1 0 0,1-1-1 0 0,12-6-4960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304 237 7537 0 0,'0'0'4543'0'0,"-2"-14"-3663"0"0,1 5-725 0 0,-4-23 1415 0 0,-15-50 1 0 0,17 74-1276 0 0,0 0-1 0 0,0 1 1 0 0,0-1-1 0 0,-1 0 1 0 0,0 1-1 0 0,-10-12 1 0 0,11 15-230 0 0,0 1 0 0 0,0 0 0 0 0,0 1 0 0 0,0-1 0 0 0,0 1 1 0 0,-1-1-1 0 0,1 1 0 0 0,-1 0 0 0 0,0 0 0 0 0,0 1 0 0 0,0-1 0 0 0,0 1 0 0 0,0 0 1 0 0,0 0-1 0 0,-8-1 0 0 0,5 2-38 0 0,0 0 0 0 0,-1 0 1 0 0,1 1-1 0 0,0 0 0 0 0,0 0 0 0 0,0 1 1 0 0,0 0-1 0 0,0 0 0 0 0,0 1 1 0 0,0-1-1 0 0,1 2 0 0 0,-1-1 0 0 0,1 1 1 0 0,0 0-1 0 0,-10 8 0 0 0,11-8-26 0 0,0 0 1 0 0,0 0-1 0 0,1 1 0 0 0,0 0 0 0 0,0-1 0 0 0,0 1 0 0 0,1 1 1 0 0,-1-1-1 0 0,1 0 0 0 0,1 1 0 0 0,-1 0 0 0 0,1-1 0 0 0,0 1 1 0 0,0 0-1 0 0,0 0 0 0 0,1 1 0 0 0,0-1 0 0 0,0 10 0 0 0,1-12 3 0 0,1 0-1 0 0,0 0 0 0 0,0 0 1 0 0,0 0-1 0 0,0 0 1 0 0,0-1-1 0 0,1 1 0 0 0,0-1 1 0 0,0 1-1 0 0,0-1 0 0 0,0 0 1 0 0,0 1-1 0 0,1-1 0 0 0,-1 0 1 0 0,1 0-1 0 0,0-1 0 0 0,0 1 1 0 0,0-1-1 0 0,0 1 0 0 0,1-1 1 0 0,4 2-1 0 0,2 2 27 0 0,1-1 0 0 0,0 0 0 0 0,1 0 0 0 0,-1-1 0 0 0,21 3 0 0 0,57 4 96 0 0,-64-9-82 0 0,-23-2-45 0 0,0 0-1 0 0,0 0 1 0 0,0 1 0 0 0,0-1 0 0 0,0 0-1 0 0,0 1 1 0 0,0-1 0 0 0,0 1 0 0 0,-1 0-1 0 0,1 0 1 0 0,2 1 0 0 0,-3-1-7 0 0,0 0-1 0 0,0 0 1 0 0,0 0 0 0 0,-1 1 0 0 0,1-1-1 0 0,0 0 1 0 0,-1 1 0 0 0,1-1 0 0 0,0 1-1 0 0,-1-1 1 0 0,0 1 0 0 0,1-1 0 0 0,-1 1-1 0 0,0 1 1 0 0,2 30-346 0 0,-2-27-395 0 0,0 0 0 0 0,0 0 0 0 0,1 0 0 0 0,0 0-1 0 0,1 6 1 0 0,-1-11 503 0 0,-1-1 1 0 0,0 1-1 0 0,0-1 0 0 0,0 0 1 0 0,0 1-1 0 0,0-1 0 0 0,1 0 0 0 0,-1 1 1 0 0,0-1-1 0 0,0 0 0 0 0,1 1 1 0 0,-1-1-1 0 0,0 0 0 0 0,1 1 1 0 0,-1-1-1 0 0,0 0 0 0 0,1 0 0 0 0,-1 1 1 0 0,0-1-1 0 0,1 0 0 0 0,-1 0 1 0 0,0 0-1 0 0,1 1 0 0 0,-1-1 1 0 0,1 0-1 0 0,0 0 0 0 0,7 0-4426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2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9293 0 0,'0'0'7357'0'0,"13"9"-6882"0"0,40 29-74 0 0,-50-36-369 0 0,-1 0 0 0 0,1 1 0 0 0,-1-1 0 0 0,1 1 0 0 0,-1 0 0 0 0,0 0 1 0 0,0 0-1 0 0,-1 0 0 0 0,1 0 0 0 0,0 0 0 0 0,-1 0 0 0 0,0 0 0 0 0,2 6 1 0 0,0 2 35 0 0,2 4 17 0 0,0-1 0 0 0,-1 1 0 0 0,-1 0 0 0 0,-1 1 0 0 0,2 26 0 0 0,-4-41-8 0 0,0-7 346 0 0,0-5-318 0 0,-1-4-82 0 0,1-1-1 0 0,1 1 1 0 0,1-1 0 0 0,0 1-1 0 0,6-21 1 0 0,2 5-54 0 0,16-33 0 0 0,-22 54 54 0 0,2 0-1 0 0,-1 0 0 0 0,1 1 1 0 0,0 0-1 0 0,1 0 1 0 0,0 0-1 0 0,9-7 0 0 0,-14 14-15 0 0,0 0-1 0 0,1 1 0 0 0,-1-1 1 0 0,0 1-1 0 0,1-1 0 0 0,-1 1 0 0 0,1 0 1 0 0,-1 0-1 0 0,1 0 0 0 0,0 0 1 0 0,-1 0-1 0 0,1 1 0 0 0,0-1 0 0 0,0 1 1 0 0,-1 0-1 0 0,1 0 0 0 0,0 0 1 0 0,0 0-1 0 0,0 0 0 0 0,-1 1 0 0 0,1-1 1 0 0,0 1-1 0 0,0 0 0 0 0,-1-1 1 0 0,5 3-1 0 0,4 3 17 0 0,-1 0 0 0 0,0 0 0 0 0,-1 1 0 0 0,16 13 0 0 0,-20-16-8 0 0,8 9-6 0 0,0-1-1 0 0,-1 1 1 0 0,-1 1-1 0 0,0 0 1 0 0,-1 1-1 0 0,0 0 1 0 0,10 23-1 0 0,-17-37 157 0 0,0-5-108 0 0,2-11-88 0 0,-5 14 25 0 0,8-25-264 0 0,1 1 0 0 0,21-41-1 0 0,33-43 306 0 0,-62 108-18 0 0,-1-1 0 0 0,1 1 0 0 0,0 0 0 0 0,0-1 0 0 0,0 1 0 0 0,0 0-1 0 0,0 0 1 0 0,0 0 0 0 0,0 0 0 0 0,0 0 0 0 0,0 0 0 0 0,0 0 0 0 0,1 0 0 0 0,-1 0 0 0 0,0 1 0 0 0,1-1-1 0 0,-1 0 1 0 0,1 1 0 0 0,-1-1 0 0 0,0 1 0 0 0,3-1 0 0 0,-2 2-15 0 0,0-1-1 0 0,0 1 1 0 0,0-1 0 0 0,0 1-1 0 0,0 0 1 0 0,0-1 0 0 0,-1 1-1 0 0,1 0 1 0 0,0 1 0 0 0,-1-1-1 0 0,1 0 1 0 0,0 0 0 0 0,-1 1-1 0 0,0-1 1 0 0,3 3 0 0 0,8 10-15 0 0,0 0 0 0 0,-2 1 0 0 0,1 0 0 0 0,-2 0 0 0 0,0 1 0 0 0,-1 1 1 0 0,12 33-1 0 0,-14-33-1472 0 0,3 25 0 0 0,-7-27-2201 0 0,1 30 0 0 0,-3-33-1947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4 544 10545 0 0,'0'0'3172'0'0,"-1"16"-1863"0"0,-2 57-225 0 0,3-60-838 0 0,1 0 0 0 0,1 0-1 0 0,0 0 1 0 0,0 0 0 0 0,1-1-1 0 0,1 1 1 0 0,9 20 0 0 0,-3-6-43 0 0,24 53 87 0 0,-8-19-109 0 0,-34-93 173 0 0,1 0-1 0 0,1 0 1 0 0,-2-48 0 0 0,8 32-419 0 0,2-1 0 0 0,2 0-1 0 0,2 1 1 0 0,13-50 0 0 0,-4 40 31 0 0,3 1 1 0 0,47-105-1 0 0,-18 75 34 0 0,-39 74 4 0 0,1 0 0 0 0,0 1-1 0 0,1 0 1 0 0,15-14 0 0 0,-23 24-2 0 0,-1 1 0 0 0,1-1 1 0 0,0 1-1 0 0,0-1 0 0 0,1 1 0 0 0,-1 0 0 0 0,0 0 0 0 0,0 0 0 0 0,0 0 1 0 0,1 0-1 0 0,-1 1 0 0 0,3-1 0 0 0,-4 1-8 0 0,0 0 0 0 0,0 0 0 0 0,0 0 0 0 0,0 0-1 0 0,0 0 1 0 0,0 0 0 0 0,0 0 0 0 0,0 0 0 0 0,0 1 0 0 0,-1-1 0 0 0,1 0 0 0 0,0 1 0 0 0,0-1 0 0 0,0 1-1 0 0,0-1 1 0 0,-1 1 0 0 0,1-1 0 0 0,0 1 0 0 0,0 0 0 0 0,-1-1 0 0 0,1 1 0 0 0,0 0 0 0 0,-1-1 0 0 0,1 1-1 0 0,-1 0 1 0 0,1 0 0 0 0,-1 0 0 0 0,1 0 0 0 0,-1-1 0 0 0,0 1 0 0 0,1 2 0 0 0,3 12 51 0 0,-2 1 0 0 0,1-1 0 0 0,-2 1-1 0 0,0 0 1 0 0,-3 30 0 0 0,2-36-44 0 0,-2 18 6 0 0,-1-1-1 0 0,-1 0 1 0 0,-10 35-1 0 0,-32 78-682 0 0,3-12-3133 0 0,35-94-2869 0 0,8-26 1115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3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9805 0 0,'0'0'4201'0'0,"13"7"-3436"0"0,1 2-582 0 0,-6-4-99 0 0,0 0-1 0 0,1-1 0 0 0,-1 0 1 0 0,1 0-1 0 0,0 0 1 0 0,0-1-1 0 0,0-1 0 0 0,13 3 1 0 0,12-1 168 0 0,0 0 0 0 0,0-3 0 0 0,40-2 0 0 0,-54-1-141 0 0,0 0 0 0 0,1-1 0 0 0,-1-2 0 0 0,0 0 0 0 0,0-1 0 0 0,27-13 0 0 0,-39 15-53 0 0,0 0 1 0 0,-1 0-1 0 0,1-1 1 0 0,-1-1 0 0 0,-1 1-1 0 0,1-1 1 0 0,-1 0-1 0 0,9-11 1 0 0,-12 14-34 0 0,-1-1 0 0 0,1 1 0 0 0,-1-1 0 0 0,0 0 0 0 0,0 1-1 0 0,-1-1 1 0 0,1 0 0 0 0,-1 0 0 0 0,1 0 0 0 0,-1 0 0 0 0,-1 0 0 0 0,1-1 0 0 0,0 1 0 0 0,-1 0 0 0 0,0 0-1 0 0,0 0 1 0 0,0-1 0 0 0,-1 1 0 0 0,-1-6 0 0 0,1 8-19 0 0,0-1 0 0 0,0 1-1 0 0,0 0 1 0 0,0 0 0 0 0,-1 0 0 0 0,1 0-1 0 0,-1 0 1 0 0,1 0 0 0 0,-1 1 0 0 0,0-1-1 0 0,1 0 1 0 0,-1 1 0 0 0,0 0 0 0 0,0-1 0 0 0,0 1-1 0 0,0 0 1 0 0,-1 0 0 0 0,1 0 0 0 0,0 0-1 0 0,0 0 1 0 0,-1 1 0 0 0,1-1 0 0 0,0 1-1 0 0,-1-1 1 0 0,-2 1 0 0 0,-5-1 16 0 0,-1 0 1 0 0,0 1-1 0 0,1 0 0 0 0,-14 3 0 0 0,13-1 17 0 0,1 0-1 0 0,-1 1 0 0 0,1 0 0 0 0,0 1 1 0 0,0 1-1 0 0,0-1 0 0 0,1 1 0 0 0,-1 1 1 0 0,1 0-1 0 0,1 0 0 0 0,-1 1 0 0 0,1 0 1 0 0,0 0-1 0 0,1 1 0 0 0,-13 16 0 0 0,15-17-1 0 0,1-1 0 0 0,0 1 0 0 0,0 0 0 0 0,1 0 1 0 0,-1 1-1 0 0,2-1 0 0 0,-1 1 0 0 0,1 0 0 0 0,-2 14 0 0 0,3-16-22 0 0,1 0 1 0 0,0 0-1 0 0,0 0 1 0 0,1 0-1 0 0,0 0 1 0 0,0 1-1 0 0,0-1 1 0 0,1 0-1 0 0,0-1 1 0 0,0 1-1 0 0,0 0 1 0 0,1 0-1 0 0,5 8 1 0 0,0-2 10 0 0,1-1 0 0 0,0 0 0 0 0,1 0 0 0 0,1-1 0 0 0,-1-1 0 0 0,1 1 0 0 0,1-2 0 0 0,0 1 0 0 0,0-2 0 0 0,1 0 0 0 0,21 10 0 0 0,-8-7-387 0 0,1-1 0 0 0,1-1 0 0 0,-1-1 0 0 0,55 7 1 0 0,-66-13-974 0 0,22 0 0 0 0,-33-1 313 0 0,0 0 1 0 0,0-1 0 0 0,0 0 0 0 0,0 0 0 0 0,0 0 0 0 0,0 0 0 0 0,0-1 0 0 0,8-4 0 0 0,5-7-4451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2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11909 0 0,'0'0'9856'0'0,"6"18"-9309"0"0,-1-5-447 0 0,7 21 227 0 0,14 66 1 0 0,52 291 251 0 0,-73-367-713 0 0,1-1-471 0 0,-1 1 0 0 0,-2 0 0 0 0,2 28 1 0 0,-5-51 453 0 0,0-1 0 0 0,0 1 0 0 0,0 0 0 0 0,0 0 0 0 0,0 0 0 0 0,0 0 0 0 0,0 0 0 0 0,-1 0 0 0 0,1 0 0 0 0,0 0 0 0 0,-1-1 0 0 0,1 1 0 0 0,0 0 1 0 0,-1 0-1 0 0,1 0 0 0 0,-1-1 0 0 0,1 1 0 0 0,-1 0 0 0 0,0-1 0 0 0,1 1 0 0 0,-1 0 0 0 0,0-1 0 0 0,0 1 0 0 0,1-1 0 0 0,-2 1 0 0 0,0 0-415 0 0,1 0-1 0 0,-1-1 0 0 0,0 0 1 0 0,1 1-1 0 0,-1-1 1 0 0,0 0-1 0 0,1 0 0 0 0,-1 0 1 0 0,0 0-1 0 0,1 0 0 0 0,-1 0 1 0 0,0-1-1 0 0,-2 0 1 0 0,-12-5-4658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3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8553 0 0,'0'0'9373'0'0,"12"-3"-9119"0"0,-5 2-194 0 0,-4 0-23 0 0,1 0 0 0 0,0 0 1 0 0,-1 1-1 0 0,1-1 0 0 0,0 1 1 0 0,0 0-1 0 0,5 1 0 0 0,-7-1-15 0 0,-1 1-1 0 0,1-1 0 0 0,-1 1 1 0 0,1-1-1 0 0,-1 1 1 0 0,1 0-1 0 0,-1 0 0 0 0,1 0 1 0 0,-1 0-1 0 0,0 0 1 0 0,0 0-1 0 0,1 0 0 0 0,-1 0 1 0 0,0 0-1 0 0,0 1 1 0 0,0-1-1 0 0,0 0 0 0 0,0 1 1 0 0,-1-1-1 0 0,1 1 0 0 0,0-1 1 0 0,-1 1-1 0 0,1-1 1 0 0,0 3-1 0 0,9 32 249 0 0,-2 1-1 0 0,-1 0 1 0 0,3 50-1 0 0,-6 115-53 0 0,-4-164-185 0 0,-1 17-796 0 0,-2 0 1 0 0,-16 82-1 0 0,9-96-1282 0 0,8-38 1154 0 0,1 1 1 0 0,-1 0 0 0 0,1 0 0 0 0,-1-1 0 0 0,0 1-1 0 0,-1-1 1 0 0,1 1 0 0 0,-3 2 0 0 0,-7 2-5391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4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1 459 5501 0 0,'0'0'12909'0'0,"20"-9"-12615"0"0,-18 8-285 0 0,39-17 190 0 0,1 2 0 0 0,58-15 0 0 0,455-76 1170 0 0,4 27-739 0 0,-312 46-463 0 0,-87 12-60 0 0,307-48-201 0 0,-437 65-188 0 0,0-1-1 0 0,0-1 1 0 0,53-21-1 0 0,-66 18-250 0 0,-12 2-144 0 0,-5 8 638 0 0,0 0 0 0 0,0 0 0 0 0,0-1-1 0 0,0 1 1 0 0,0 0 0 0 0,0 0 0 0 0,0-1 0 0 0,0 1 0 0 0,-1 0 0 0 0,1 0 0 0 0,0 0 0 0 0,0-1 0 0 0,0 1 0 0 0,0 0 0 0 0,-1 0-1 0 0,1 0 1 0 0,0-1 0 0 0,0 1 0 0 0,0 0 0 0 0,-1 0 0 0 0,1 0 0 0 0,0 0 0 0 0,0 0 0 0 0,-1 0 0 0 0,1 0 0 0 0,0-1-1 0 0,0 1 1 0 0,-1 0 0 0 0,1 0 0 0 0,0 0 0 0 0,0 0 0 0 0,-1 0 0 0 0,-8-1-990 0 0,0 0 0 0 0,0 1 0 0 0,0 0 0 0 0,-16 2 0 0 0,9 0-512 0 0,-22 1-2463 0 0,-20 6-997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05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135 430 6037 0 0,'-13'7'2539'0'0,"-42"23"-1212"0"0,46-25-988 0 0,0 0-1 0 0,0 1 1 0 0,-8 8 0 0 0,15-12-91 0 0,0 0 1 0 0,-1 1 0 0 0,1-1 0 0 0,0 0-1 0 0,1 1 1 0 0,-1 0 0 0 0,0-1-1 0 0,1 1 1 0 0,0 0 0 0 0,-3 6-1 0 0,4-9-193 0 0,0 1 1 0 0,0 0-1 0 0,0-1 0 0 0,0 1 0 0 0,0 0 0 0 0,0-1 1 0 0,0 1-1 0 0,0 0 0 0 0,0-1 0 0 0,0 1 0 0 0,0 0 0 0 0,0-1 1 0 0,0 1-1 0 0,1 0 0 0 0,-1-1 0 0 0,0 1 0 0 0,0-1 1 0 0,1 1-1 0 0,-1-1 0 0 0,0 1 0 0 0,1 0 0 0 0,-1-1 1 0 0,1 1-1 0 0,-1-1 0 0 0,1 1 0 0 0,-1-1 0 0 0,1 0 0 0 0,-1 1 1 0 0,1-1-1 0 0,-1 1 0 0 0,1-1 0 0 0,0 0 0 0 0,-1 0 1 0 0,1 1-1 0 0,-1-1 0 0 0,1 0 0 0 0,0 0 0 0 0,-1 0 0 0 0,1 0 1 0 0,1 0-1 0 0,4 1 180 0 0,-1 0 0 0 0,1 0 1 0 0,10-1-1 0 0,-10 0-39 0 0,26-1 294 0 0,0-2 0 0 0,48-9 0 0 0,62-24-5 0 0,-90 23-302 0 0,239-63 548 0 0,487-125 670 0 0,-315 102-1038 0 0,-114 27-190 0 0,-287 56-159 0 0,27-6-37 0 0,-83 21-394 0 0,-7 1-700 0 0,-14 6 95 0 0,-7 7-479 0 0,0 0 1 0 0,-46 16 0 0 0,-16-4-6302 0 0,30-15 1651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35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91 1488 0 0,'0'0'7343'0'0,"0"14"-6836"0"0,0-12-431 0 0,-1-1 0 0 0,1 0 0 0 0,0 0 1 0 0,0 0-1 0 0,0 0 0 0 0,1 0 0 0 0,-1 1 1 0 0,0-1-1 0 0,0 0 0 0 0,1 0 0 0 0,-1 0 1 0 0,0 0-1 0 0,1 0 0 0 0,-1 0 0 0 0,1 0 1 0 0,0 0-1 0 0,1 2 0 0 0,-1-2 118 0 0,0-1 0 0 0,1 1 0 0 0,-1 0 0 0 0,1-1 0 0 0,0 1 0 0 0,-1-1 0 0 0,1 0 0 0 0,-1 0 0 0 0,1 1 0 0 0,0-1 0 0 0,-1 0 1 0 0,4-1-1 0 0,-3 1-107 0 0,0-1 0 0 0,0 1 0 0 0,1-1 0 0 0,-1 0 0 0 0,0 1 0 0 0,0-1 0 0 0,0-1 0 0 0,0 1 1 0 0,0 0-1 0 0,0 0 0 0 0,-1-1 0 0 0,1 1 0 0 0,0-1 0 0 0,0 1 0 0 0,-1-1 0 0 0,1 0 0 0 0,1-2 1 0 0,1-1 73 0 0,0-1 1 0 0,-1 1-1 0 0,1-1 1 0 0,3-11 0 0 0,-5 13-75 0 0,-1 0-1 0 0,1 1 1 0 0,-1-1 0 0 0,0 0 0 0 0,-1 0-1 0 0,1 0 1 0 0,-1 0 0 0 0,1 0 0 0 0,-1-1 0 0 0,-1 1-1 0 0,0-4 1 0 0,1 7-68 0 0,0 0-1 0 0,-1 1 1 0 0,1-1-1 0 0,-1 0 1 0 0,0 1-1 0 0,1-1 1 0 0,-1 1-1 0 0,1-1 1 0 0,-1 1-1 0 0,0-1 1 0 0,1 1-1 0 0,-1-1 1 0 0,0 1-1 0 0,0 0 1 0 0,1-1-1 0 0,-1 1 1 0 0,0 0-1 0 0,0 0 1 0 0,0-1-1 0 0,1 1 1 0 0,-1 0-1 0 0,0 0 1 0 0,0 0-1 0 0,0 0 1 0 0,0 0-1 0 0,1 0 1 0 0,-1 0-1 0 0,0 0 1 0 0,0 1-1 0 0,0-1 1 0 0,0 0-1 0 0,-3 1-52 0 0,1 0 0 0 0,-1 0 0 0 0,1 0 0 0 0,-1 0 0 0 0,1 0 0 0 0,-3 2 0 0 0,-1 2 28 0 0,0 0 0 0 0,0 1 0 0 0,1-1 0 0 0,0 1 0 0 0,0 1 0 0 0,0-1 0 0 0,1 1 0 0 0,-5 8 0 0 0,9-15-1 0 0,1 1 0 0 0,-1 0 0 0 0,1-1 0 0 0,0 1 1 0 0,-1 0-1 0 0,1 0 0 0 0,0-1 0 0 0,-1 1 0 0 0,1 0 0 0 0,0 0 1 0 0,0 0-1 0 0,0 0 0 0 0,0-1 0 0 0,0 1 0 0 0,0 0 1 0 0,0 0-1 0 0,0 0 0 0 0,0 0 0 0 0,0-1 0 0 0,0 1 1 0 0,0 0-1 0 0,1 0 0 0 0,-1 0 0 0 0,1 0 0 0 0,-1 0 25 0 0,1 0-1 0 0,0-1 0 0 0,-1 1 0 0 0,1 0 1 0 0,0-1-1 0 0,0 1 0 0 0,0-1 0 0 0,0 0 0 0 0,-1 1 1 0 0,1-1-1 0 0,0 1 0 0 0,0-1 0 0 0,0 0 1 0 0,0 0-1 0 0,0 0 0 0 0,0 0 0 0 0,1 0 1 0 0,2 1 71 0 0,0-1 0 0 0,-1-1 0 0 0,1 1 0 0 0,-1 0-1 0 0,1-1 1 0 0,-1 0 0 0 0,1 0 0 0 0,-1 0 0 0 0,1 0 0 0 0,4-3 0 0 0,-4 1-9 0 0,0 1-1 0 0,-1-1 0 0 0,1 0 0 0 0,0-1 1 0 0,-1 1-1 0 0,0-1 0 0 0,0 1 0 0 0,0-1 1 0 0,0 0-1 0 0,-1 0 0 0 0,1 0 0 0 0,-1-1 1 0 0,0 1-1 0 0,-1 0 0 0 0,1-1 0 0 0,-1 1 1 0 0,1-1-1 0 0,-1 0 0 0 0,-1 1 0 0 0,1-1 1 0 0,-1-5-1 0 0,0 9-83 0 0,0 1 0 0 0,-1 0-1 0 0,1-1 1 0 0,-1 1 0 0 0,1 0 0 0 0,-1-1 0 0 0,1 1 0 0 0,-1 0 0 0 0,1 0-1 0 0,-1 0 1 0 0,1-1 0 0 0,-1 1 0 0 0,0 0 0 0 0,1 0 0 0 0,-1 0 0 0 0,1 0-1 0 0,-1 0 1 0 0,1 0 0 0 0,-1 0 0 0 0,0 0 0 0 0,1 0 0 0 0,-1 0 0 0 0,0 1 0 0 0,-16 2-342 0 0,16-3 319 0 0,0 1 1 0 0,-1 0-1 0 0,1 0 1 0 0,0 0-1 0 0,-1 0 0 0 0,1 0 1 0 0,0 0-1 0 0,0 0 0 0 0,0 0 1 0 0,0 0-1 0 0,0 0 0 0 0,0 1 1 0 0,1-1-1 0 0,-1 0 0 0 0,0 1 1 0 0,1-1-1 0 0,-1 1 0 0 0,0-1 1 0 0,1 0-1 0 0,0 1 1 0 0,-1-1-1 0 0,1 1 0 0 0,0-1 1 0 0,0 1-1 0 0,0 0 0 0 0,0-1 1 0 0,0 1-1 0 0,0-1 0 0 0,1 3 1 0 0,-1-3-15 0 0,1 0 0 0 0,-1 0 0 0 0,1-1 0 0 0,0 1 0 0 0,-1 0 0 0 0,1-1 0 0 0,0 1-1 0 0,-1 0 1 0 0,1-1 0 0 0,0 1 0 0 0,0-1 0 0 0,-1 1 0 0 0,1-1 0 0 0,0 1 0 0 0,0-1 0 0 0,0 0 0 0 0,0 1 0 0 0,0-1 0 0 0,0 0 0 0 0,0 0 0 0 0,-1 1 0 0 0,1-1 0 0 0,2 0 0 0 0,26 0-6603 0 0,-21 0 191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3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2008 0 0,'0'0'15435'0'0,"17"-1"-15220"0"0,111-12 202 0 0,69-2-92 0 0,774-47-188 0 0,-285 36-289 0 0,-662 25 132 0 0,27 0 10 0 0,102-16 0 0 0,-140 12 161 0 0,-13 5-9 0 0,-14-2-500 0 0,-26-13-273 0 0,28 11 546 0 0,-1 0 1 0 0,-12-7 0 0 0,17 6 82 0 0,0 1 0 0 0,1-1 0 0 0,0-1 1 0 0,-7-6-1 0 0,11 10 23 0 0,0-1 0 0 0,0 0-1 0 0,1 0 1 0 0,-1 0 0 0 0,1 0 0 0 0,0 0-1 0 0,0-1 1 0 0,0 1 0 0 0,0-1 0 0 0,1 1 0 0 0,-2-7-1 0 0,2 10-10 0 0,1-1 0 0 0,0 1 1 0 0,0 0-1 0 0,0 0 0 0 0,0 0 0 0 0,0 0 0 0 0,0-1 0 0 0,0 1 0 0 0,0 0 0 0 0,0 0 0 0 0,0 0 1 0 0,0 0-1 0 0,0-1 0 0 0,-1 1 0 0 0,1 0 0 0 0,0 0 0 0 0,1 0 0 0 0,-1-1 0 0 0,0 1 0 0 0,0 0 0 0 0,0 0 1 0 0,0 0-1 0 0,0-1 0 0 0,0 1 0 0 0,0 0 0 0 0,0 0 0 0 0,0 0 0 0 0,0 0 0 0 0,0-1 0 0 0,0 1 1 0 0,0 0-1 0 0,1 0 0 0 0,-1 0 0 0 0,0 0 0 0 0,0 0 0 0 0,0-1 0 0 0,0 1 0 0 0,0 0 0 0 0,1 0 0 0 0,-1 0 1 0 0,0 0-1 0 0,0 0 0 0 0,9 5 15 0 0,8 12 11 0 0,-5-4 26 0 0,-1 0 0 0 0,-1 2 0 0 0,0-1 0 0 0,14 30 0 0 0,-23-42-101 0 0,0 0 1 0 0,-1 1 0 0 0,1-1 0 0 0,0 0 0 0 0,-1 1 0 0 0,0-1-1 0 0,0 1 1 0 0,1-1 0 0 0,-1 1 0 0 0,-1-1 0 0 0,1 0-1 0 0,0 1 1 0 0,-1-1 0 0 0,1 0 0 0 0,-2 4 0 0 0,2-4-242 0 0,-1-1 1 0 0,0 0 0 0 0,1 1 0 0 0,-1-1 0 0 0,0 0 0 0 0,0 0 0 0 0,0 0 0 0 0,0 0-1 0 0,0 0 1 0 0,0 0 0 0 0,0 0 0 0 0,0 0 0 0 0,0 0 0 0 0,0 0 0 0 0,-1-1 0 0 0,1 1 0 0 0,0 0-1 0 0,-1-1 1 0 0,1 1 0 0 0,0-1 0 0 0,-1 1 0 0 0,1-1 0 0 0,0 0 0 0 0,-1 0 0 0 0,1 1-1 0 0,-3-1 1 0 0,-2 0-3926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3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95 7353 0 0,'0'0'8362'0'0,"0"13"-8081"0"0,0 1-229 0 0,0 2 6 0 0,-4 27-1 0 0,4-28 77 0 0,1-12-118 0 0,-1-1-1 0 0,0 0 0 0 0,0 1 0 0 0,0-1 0 0 0,0 0 1 0 0,0 0-1 0 0,0 1 0 0 0,-1-1 0 0 0,-1 5 1 0 0,2-7 9 0 0,0 0 1 0 0,0 0-1 0 0,0 0 1 0 0,-1 1-1 0 0,1-1 1 0 0,0 0-1 0 0,0 0 1 0 0,0 0 0 0 0,-1 0-1 0 0,1 0 1 0 0,0 0-1 0 0,0 0 1 0 0,0 0-1 0 0,-1 1 1 0 0,1-1-1 0 0,0 0 1 0 0,0 0 0 0 0,-1 0-1 0 0,1 0 1 0 0,0 0-1 0 0,0 0 1 0 0,-1 0-1 0 0,1 0 1 0 0,0 0 0 0 0,0 0-1 0 0,0 0 1 0 0,-1-1-1 0 0,1 1 1 0 0,0 0-1 0 0,0 0 1 0 0,-1 0-1 0 0,1 0 1 0 0,0 0 0 0 0,0 0-1 0 0,0 0 1 0 0,-1-1-1 0 0,1 1 1 0 0,0 0-1 0 0,0 0 1 0 0,0-1 0 0 0,-7-5 398 0 0,2-2-370 0 0,1 0-1 0 0,0 0 1 0 0,0-1-1 0 0,1 1 1 0 0,0-1-1 0 0,-3-16 1 0 0,3 7 44 0 0,2-1 0 0 0,-1-24-1 0 0,3 41-96 0 0,0 0 1 0 0,0 0-1 0 0,0 0 0 0 0,0 0 0 0 0,0 1 0 0 0,0-1 0 0 0,0 0 0 0 0,0 1 0 0 0,1-1 0 0 0,-1 0 0 0 0,1 1 0 0 0,-1 0 0 0 0,1-1 0 0 0,0 1 0 0 0,-1 0 0 0 0,1 0 1 0 0,0 0-1 0 0,2-1 0 0 0,5-4-64 0 0,1 1 1 0 0,14-5 0 0 0,-17 8 46 0 0,0 0 1 0 0,0 0-1 0 0,0 1 1 0 0,0-1-1 0 0,0 1 1 0 0,1 1-1 0 0,-1 0 1 0 0,0 0-1 0 0,12 1 1 0 0,-17 0 14 0 0,1-1 1 0 0,-1 1-1 0 0,0-1 1 0 0,0 1-1 0 0,0 0 1 0 0,1 0-1 0 0,-1 0 1 0 0,0 0-1 0 0,0 0 1 0 0,0 1-1 0 0,-1-1 1 0 0,1 0-1 0 0,0 1 1 0 0,0 0-1 0 0,-1-1 1 0 0,1 1-1 0 0,-1 0 1 0 0,1 0-1 0 0,-1 0 1 0 0,0 0-1 0 0,0 0 0 0 0,0 0 1 0 0,0 0-1 0 0,0 0 1 0 0,0 0-1 0 0,-1 0 1 0 0,1 1-1 0 0,-1-1 1 0 0,1 0-1 0 0,-1 0 1 0 0,0 1-1 0 0,0 4 1 0 0,0-5 4 0 0,0-1 1 0 0,-1 1 0 0 0,1 0-1 0 0,0 0 1 0 0,-1 0 0 0 0,1 0 0 0 0,-1 0-1 0 0,0 0 1 0 0,0-1 0 0 0,0 1-1 0 0,0 0 1 0 0,0-1 0 0 0,0 1 0 0 0,-1 1-1 0 0,-22 19 229 0 0,7-7-99 0 0,17-14-137 0 0,0-1 1 0 0,0 0-1 0 0,-1 0 0 0 0,1 1 0 0 0,0-1 0 0 0,0 0 1 0 0,0 0-1 0 0,0 1 0 0 0,0-1 0 0 0,1 0 1 0 0,-1 1-1 0 0,0-1 0 0 0,0 0 0 0 0,0 0 1 0 0,0 0-1 0 0,0 1 0 0 0,0-1 0 0 0,0 0 0 0 0,0 0 1 0 0,0 1-1 0 0,1-1 0 0 0,-1 0 0 0 0,0 0 1 0 0,0 0-1 0 0,0 1 0 0 0,0-1 0 0 0,1 0 1 0 0,-1 0-1 0 0,0 0 0 0 0,0 0 0 0 0,1 0 0 0 0,-1 1 1 0 0,0-1-1 0 0,11 8-39 0 0,-6-6 80 0 0,-1 3-12 0 0,0-1-1 0 0,0 1 1 0 0,0 0 0 0 0,-1 0 0 0 0,1 0-1 0 0,-1 0 1 0 0,0 1 0 0 0,-1 0 0 0 0,1-1-1 0 0,-1 1 1 0 0,0 0 0 0 0,-1 0-1 0 0,1 0 1 0 0,-1 0 0 0 0,0 0 0 0 0,-1 10-1 0 0,0-15-39 0 0,0 1-1 0 0,-1 0 1 0 0,1 0-1 0 0,-1 0 1 0 0,0-1-1 0 0,0 1 1 0 0,1 0-1 0 0,-1-1 1 0 0,0 1-1 0 0,-1-1 1 0 0,1 1-1 0 0,0-1 1 0 0,0 1 0 0 0,0-1-1 0 0,-1 0 1 0 0,1 0-1 0 0,-1 1 1 0 0,1-1-1 0 0,-1 0 1 0 0,0 0-1 0 0,-3 1 1 0 0,-4 2-273 0 0,-1 1 1 0 0,-14 3-1 0 0,-14 4-1418 0 0,-53 7 0 0 0,-4-7-3594 0 0,22-9 46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37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14 191 2644 0 0,'0'0'12862'0'0,"0"12"-12725"0"0,0 64 137 0 0,-2-72-7 0 0,0-6 386 0 0,-2-10 146 0 0,1-9-732 0 0,1 0 0 0 0,1-1 0 0 0,1 1 1 0 0,1-1-1 0 0,1 1 0 0 0,0 0 1 0 0,2-1-1 0 0,1 2 0 0 0,11-34 0 0 0,-16 52-39 0 0,1 1 1 0 0,-1 0-1 0 0,1-1 0 0 0,-1 1 0 0 0,1 0 0 0 0,0 0 0 0 0,-1 0 0 0 0,1 0 0 0 0,0-1 0 0 0,0 1 0 0 0,0 0 0 0 0,0 0 0 0 0,0 0 1 0 0,0 1-1 0 0,0-1 0 0 0,0 0 0 0 0,0 0 0 0 0,1 1 0 0 0,-1-1 0 0 0,0 0 0 0 0,0 1 0 0 0,1-1 0 0 0,1 0 0 0 0,-1 1-26 0 0,0 1 0 0 0,0-1 0 0 0,0 0 0 0 0,0 1-1 0 0,0-1 1 0 0,0 1 0 0 0,0-1 0 0 0,-1 1 0 0 0,1 0-1 0 0,0 0 1 0 0,0-1 0 0 0,-1 2 0 0 0,1-1 0 0 0,-1 0-1 0 0,1 0 1 0 0,2 2 0 0 0,7 8-34 0 0,-1 0-1 0 0,0 0 1 0 0,0 1 0 0 0,-1 0 0 0 0,14 26-1 0 0,-18-29-328 0 0,-1-1 0 0 0,0 1 0 0 0,0 0-1 0 0,-1 0 1 0 0,-1 1 0 0 0,1-1 0 0 0,-1 0 0 0 0,-1 1-1 0 0,0 0 1 0 0,0 13 0 0 0,-2-19-60 0 0,1 0 1 0 0,-1 0-1 0 0,0-1 0 0 0,0 1 0 0 0,0-1 1 0 0,-1 1-1 0 0,1-1 0 0 0,-1 1 1 0 0,0-1-1 0 0,0 0 0 0 0,0 0 1 0 0,0 0-1 0 0,0 0 0 0 0,-1 0 0 0 0,-3 3 1 0 0,-7 7-3427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37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1200 0 0,'0'0'14085'0'0,"78"-31"-13833"0"0,-50 31-164 0 0,3-5-80 0 0,0 5-8 0 0,1-2-100 0 0,-2 2-428 0 0,-1 0-320 0 0,0 0-516 0 0,-5 2-640 0 0,-6 0-2168 0 0,2-2-2033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3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1 744 0 0,'0'0'2320'0'0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0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84 80 0 0,'2'0'11361'0'0,"-2"0"-11482"0"0,0-3 276 0 0,0 2-65 0 0,-1-1 0 0 0,1 1-1 0 0,0-1 1 0 0,0 1 0 0 0,0-1 0 0 0,0 1-1 0 0,1-1 1 0 0,-1 1 0 0 0,0-1 0 0 0,1 1-1 0 0,-1-1 1 0 0,1 1 0 0 0,-1-1 0 0 0,1 1-1 0 0,0 0 1 0 0,-1-1 0 0 0,1 1 0 0 0,0 0-1 0 0,0-1 1 0 0,0 1 0 0 0,0 0 0 0 0,0 0-1 0 0,0 0 1 0 0,0 0 0 0 0,3-1 0 0 0,3-4 27 0 0,2 1 0 0 0,-1 0 0 0 0,1 0 1 0 0,-1 1-1 0 0,1 0 0 0 0,0 1 1 0 0,1 0-1 0 0,-1 0 0 0 0,0 1 1 0 0,1 0-1 0 0,0 1 0 0 0,-1 0 0 0 0,14 0 1 0 0,-22 1-124 0 0,-1 0 0 0 0,1 0 1 0 0,0 0-1 0 0,-1 0 0 0 0,1 0 1 0 0,-1 0-1 0 0,1 1 0 0 0,-1-1 0 0 0,1 0 1 0 0,-1 0-1 0 0,1 0 0 0 0,-1 1 1 0 0,0-1-1 0 0,1 0 0 0 0,-1 1 1 0 0,1-1-1 0 0,-1 0 0 0 0,0 1 0 0 0,1-1 1 0 0,-1 0-1 0 0,1 1 0 0 0,-1-1 1 0 0,0 1-1 0 0,0-1 0 0 0,1 1 1 0 0,2 16-132 0 0,-3-12 131 0 0,-1 1-1 0 0,0-1 1 0 0,0 0-1 0 0,-3 8 1 0 0,-1 3 94 0 0,-2-1 0 0 0,0-1-1 0 0,-1 1 1 0 0,-10 14 0 0 0,-44 50 119 0 0,39-51-157 0 0,-33 53 0 0 0,54-80-40 0 0,1 1 0 0 0,0 0 1 0 0,0 0-1 0 0,0 0 0 0 0,0 0 0 0 0,1 0 0 0 0,-1 0 1 0 0,1 0-1 0 0,-1 5 0 0 0,1-7 5 0 0,0 1 1 0 0,0-1 0 0 0,0 0-1 0 0,0 1 1 0 0,0-1 0 0 0,0 0-1 0 0,0 0 1 0 0,0 1 0 0 0,0-1-1 0 0,1 0 1 0 0,-1 1-1 0 0,0-1 1 0 0,0 0 0 0 0,0 0-1 0 0,1 1 1 0 0,-1-1 0 0 0,0 0-1 0 0,0 0 1 0 0,0 1-1 0 0,1-1 1 0 0,-1 0 0 0 0,0 0-1 0 0,1 0 1 0 0,-1 0 0 0 0,0 1-1 0 0,15-1 872 0 0,6-5-548 0 0,-1-2 0 0 0,0 0 0 0 0,29-14 0 0 0,-25 10-300 0 0,39-12 1 0 0,-26 9-598 0 0,-28 10-394 0 0,0 0 1 0 0,0 1 0 0 0,11-3 0 0 0,-8 3-1976 0 0,0 0 1 0 0,17-8-1 0 0,-14 4-1032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2568 0 0,'0'0'19579'0'0,"5"1"-19339"0"0,-3-1-219 0 0,-1 1 1 0 0,1-1-1 0 0,-1 0 1 0 0,1 1 0 0 0,-1-1-1 0 0,0 1 1 0 0,1 0-1 0 0,-1-1 1 0 0,0 1-1 0 0,1 0 1 0 0,-1 0 0 0 0,2 1-1 0 0,-3-1 2 0 0,1 0-1 0 0,0 1 0 0 0,0-1 1 0 0,-1 0-1 0 0,1 0 1 0 0,-1 1-1 0 0,0-1 0 0 0,1 1 1 0 0,-1-1-1 0 0,0 0 0 0 0,0 1 1 0 0,1-1-1 0 0,-1 1 1 0 0,0-1-1 0 0,-1 0 0 0 0,1 1 1 0 0,0 2-1 0 0,-43 229 1040 0 0,20-120-1001 0 0,18-85-530 0 0,-1 49 0 0 0,6-31-6461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10065 0 0,'0'0'6494'0'0,"14"-9"-5933"0"0,49-30-255 0 0,-58 36-285 0 0,0 1 0 0 0,-1 0 0 0 0,1 0 0 0 0,0 0 0 0 0,0 0 0 0 0,0 1 0 0 0,0 0 0 0 0,0 0 0 0 0,8 0 1 0 0,1-1-2 0 0,31-4 120 0 0,74-13 97 0 0,-103 15 64 0 0,-1-1 1 0 0,0 0-1 0 0,0-1 1 0 0,0 0 0 0 0,21-14-1 0 0,-31 16 161 0 0,-4 3-351 0 0,0 0 1 0 0,0 0 0 0 0,0 1-1 0 0,0-1 1 0 0,1 0 0 0 0,-1 1-1 0 0,0-1 1 0 0,0 1 0 0 0,0-1-1 0 0,1 1 1 0 0,-1-1 0 0 0,0 1-1 0 0,2 0 1 0 0,5 21-346 0 0,-7-17 240 0 0,1 0 146 0 0,-2-6 24 0 0,0-10-232 0 0,0 4-4 0 0,1 0 1 0 0,1 0-1 0 0,-1 0 0 0 0,1 0 0 0 0,1 1 1 0 0,-1-1-1 0 0,1 1 0 0 0,1-1 1 0 0,5-8-1 0 0,0 1 20 0 0,0 0 0 0 0,2 0 0 0 0,15-15 0 0 0,-26 29 41 0 0,7-6 9 0 0,0-1-1 0 0,11-8 1 0 0,-15 15 10 0 0,-1-1 1 0 0,1 0-1 0 0,-1 1 1 0 0,1 0-1 0 0,0-1 1 0 0,0 1-1 0 0,-1 0 1 0 0,1 0-1 0 0,0 1 1 0 0,0-1-1 0 0,0 1 1 0 0,5-1-1 0 0,-5 1-9 0 0,-1 0 0 0 0,1 0-1 0 0,-1 0 1 0 0,0 1 0 0 0,1-1-1 0 0,-1 1 1 0 0,1-1-1 0 0,-1 1 1 0 0,0 0 0 0 0,1 0-1 0 0,-1 0 1 0 0,0 0 0 0 0,0 1-1 0 0,0-1 1 0 0,0 1 0 0 0,0-1-1 0 0,0 1 1 0 0,0 0 0 0 0,0-1-1 0 0,-1 1 1 0 0,1 0-1 0 0,-1 0 1 0 0,1 0 0 0 0,-1 0-1 0 0,0 1 1 0 0,0-1 0 0 0,1 2-1 0 0,8 19 95 0 0,-1 0 0 0 0,-2 1 0 0 0,0-1-1 0 0,4 28 1 0 0,2 6 83 0 0,22 70 389 0 0,14 56 114 0 0,-40-141-627 0 0,-2 0 0 0 0,2 63 1 0 0,-8-76-29 0 0,-1 0 1 0 0,-2 0 0 0 0,-6 31-1 0 0,6-50-13 0 0,0 0-1 0 0,-1 0 1 0 0,-1-1-1 0 0,0 1 1 0 0,-5 9-1 0 0,6-13-9 0 0,-1-1 0 0 0,1 0 0 0 0,-1 0 0 0 0,0 0 0 0 0,0-1 0 0 0,0 1 0 0 0,-1-1-1 0 0,0 0 1 0 0,-8 5 0 0 0,9-6 3 0 0,-1-1 1 0 0,0 0-1 0 0,-1 0 0 0 0,1 0 0 0 0,0-1 0 0 0,-1 0 0 0 0,1 0 0 0 0,0 0 0 0 0,-1 0 1 0 0,1-1-1 0 0,-1 0 0 0 0,0 0 0 0 0,1-1 0 0 0,-10-1 0 0 0,1-1 15 0 0,1-1-1 0 0,-1 0 0 0 0,1 0 1 0 0,-19-11-1 0 0,8 2-75 0 0,1-1 1 0 0,-38-30-1 0 0,-36-41-1780 0 0,89 78 1573 0 0,-42-42-2193 0 0,14 11-2032 0 0,-2-2-1267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0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7 145 468 0 0,'0'0'12937'0'0,"-1"-11"-12789"0"0,-1-5-110 0 0,-2-4-45 0 0,4 16 131 0 0,2 8 167 0 0,1 4-51 0 0,0 1 1 0 0,1-1-1 0 0,1 0 0 0 0,-1 0 0 0 0,1 0 0 0 0,7 9 0 0 0,41 40 591 0 0,-3-2-847 0 0,-48-54-136 0 0,-1 0 0 0 0,0 1 0 0 0,0-1 0 0 0,0 1 0 0 0,0-1 0 0 0,0 1 0 0 0,0 0 0 0 0,0-1 0 0 0,-1 1 0 0 0,1 0 0 0 0,-1 0 0 0 0,1 0 0 0 0,-1-1 0 0 0,1 4 0 0 0,-2-5-77 0 0,0 1-1 0 0,-1-1 1 0 0,1 1-1 0 0,0-1 1 0 0,0 0-1 0 0,0 0 1 0 0,-1 1-1 0 0,1-1 1 0 0,0 0-1 0 0,0 0 1 0 0,0 0-1 0 0,-1 0 1 0 0,1 0 0 0 0,-2-1-1 0 0,2 1 155 0 0,-5-1-730 0 0,1 0 1 0 0,-1 0 0 0 0,1-1-1 0 0,-1 0 1 0 0,1 0 0 0 0,0 0-1 0 0,-10-6 1 0 0,-9-9-2907 0 0</inkml:trace>
  <inkml:trace contextRef="#ctx0" brushRef="#br0" timeOffset="1">7 145 80 0 0,'21'-46'2906'0'0,"-19"42"-2155"0"0,1 0 0 0 0,-1 0 0 0 0,1 0-1 0 0,0 0 1 0 0,0 1 0 0 0,5-5 0 0 0,-1 2-83 0 0,0 1 0 0 0,1-1 0 0 0,12-5 0 0 0,-11 6 42 0 0,0 0-349 0 0,1 0 0 0 0,-1 1 0 0 0,1 0 0 0 0,0 1 0 0 0,1 0 0 0 0,17-2 1 0 0,0 2-420 0 0,37 1 0 0 0,-60 2-84 0 0,-1 0 0 0 0,0 1 0 0 0,1-1 0 0 0,-1 1-1 0 0,0 0 1 0 0,7 2 0 0 0,-10-2-115 0 0,1-1-1 0 0,-1 1 1 0 0,0 0-1 0 0,0-1 0 0 0,1 1 1 0 0,-1 0-1 0 0,0 0 1 0 0,0-1-1 0 0,0 1 1 0 0,0 0-1 0 0,0 0 0 0 0,0 0 1 0 0,0 0-1 0 0,0 1 1 0 0,-1-1-1 0 0,1 0 1 0 0,0 0-1 0 0,-1 0 0 0 0,1 1 1 0 0,-1-1-1 0 0,1 0 1 0 0,-1 1-1 0 0,0-1 1 0 0,1 2-1 0 0,-2 7-4040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1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5196 0 0,'0'0'6614'0'0,"13"-13"-5743"0"0,42-41-255 0 0,-53 51-581 0 0,1 0 0 0 0,0 1 1 0 0,0 0-1 0 0,0-1 0 0 0,1 1 1 0 0,-1 0-1 0 0,0 1 1 0 0,1-1-1 0 0,-1 1 0 0 0,1-1 1 0 0,-1 1-1 0 0,1 0 0 0 0,0 0 1 0 0,4 0-1 0 0,2 0 25 0 0,10-3 97 0 0,0 1 0 0 0,29 0 0 0 0,-40 3-92 0 0,0 0 0 0 0,0 1 0 0 0,0 0 1 0 0,-1 1-1 0 0,1 0 0 0 0,0 0 0 0 0,15 6 0 0 0,-23-8-82 0 0,0 1-1 0 0,0-1 1 0 0,0 1-1 0 0,0 0 1 0 0,0-1 0 0 0,0 1-1 0 0,0 0 1 0 0,0-1-1 0 0,0 1 1 0 0,0 0-1 0 0,-1 0 1 0 0,1 0-1 0 0,0 0 1 0 0,0 0-1 0 0,-1 0 1 0 0,1 0-1 0 0,-1 0 1 0 0,1 0-1 0 0,-1 0 1 0 0,1 0-1 0 0,-1 0 1 0 0,0 1-1 0 0,1-1 1 0 0,-1 0-1 0 0,0 0 1 0 0,0 0 0 0 0,0 1-1 0 0,0-1 1 0 0,0 0-1 0 0,0 0 1 0 0,0 0-1 0 0,0 1 1 0 0,-1-1-1 0 0,0 2 1 0 0,-1 4 30 0 0,-1 0 1 0 0,0-1-1 0 0,-1 1 1 0 0,-8 11 0 0 0,-4 9 151 0 0,14-19-166 0 0,-1-1 1 0 0,1 1 0 0 0,0-1 0 0 0,-1 10-1 0 0,3-14 19 0 0,0-1 0 0 0,0 1 1 0 0,0-1-1 0 0,0 1 0 0 0,0-1 0 0 0,1 1 0 0 0,-1-1 0 0 0,1 1 0 0 0,0-1 0 0 0,0 1 1 0 0,0-1-1 0 0,0 0 0 0 0,0 0 0 0 0,0 1 0 0 0,0-1 0 0 0,3 3 0 0 0,-4-5 2 0 0,0 0 0 0 0,1 1 0 0 0,-1-1-1 0 0,0 0 1 0 0,0 1 0 0 0,0-1 0 0 0,0 0 0 0 0,0 1-1 0 0,0-1 1 0 0,0 0 0 0 0,0 1 0 0 0,0-1 0 0 0,0 0-1 0 0,0 1 1 0 0,0-1 0 0 0,0 0 0 0 0,0 1-1 0 0,0-1 1 0 0,0 1 0 0 0,0-1 0 0 0,0 0 0 0 0,0 0-1 0 0,0 1 1 0 0,-1-1 0 0 0,1 0 0 0 0,0 1 0 0 0,-10 11 154 0 0,-16 9-152 0 0,24-20 5 0 0,-11 8-37 0 0,8-6-441 0 0,1 0 0 0 0,-1 0 1 0 0,1 0-1 0 0,0 1 1 0 0,0-1-1 0 0,-6 8 0 0 0,10-7-1558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6505 0 0,'0'0'9144'0'0,"7"10"-8890"0"0,16 21 41 0 0,20 38 0 0 0,-18-18-117 0 0,-23-45-258 0 0,1 0 0 0 0,-2 0 0 0 0,1 1 0 0 0,-1-1 0 0 0,1 1 0 0 0,-1 9 0 0 0,-1-15 30 0 0,0 0 0 0 0,0-1-1 0 0,0 1 1 0 0,0 0 0 0 0,0-1-1 0 0,-1 1 1 0 0,1 0 0 0 0,0-1-1 0 0,0 1 1 0 0,-1-1-1 0 0,1 1 1 0 0,0 0 0 0 0,-1-1-1 0 0,1 1 1 0 0,0-1 0 0 0,-1 1-1 0 0,1-1 1 0 0,-1 1 0 0 0,1-1-1 0 0,-1 1 1 0 0,1-1 0 0 0,-1 0-1 0 0,1 1 1 0 0,-1-1-1 0 0,1 0 1 0 0,-2 1 0 0 0,0 0-105 0 0,0-1 1 0 0,0 1 0 0 0,-1-1-1 0 0,1 1 1 0 0,0-1-1 0 0,0 0 1 0 0,-1 0 0 0 0,-1 0-1 0 0,-3 0-377 0 0,1-1 0 0 0,0 0 1 0 0,-1 0-1 0 0,1-1 0 0 0,-7-2 0 0 0,-9-7-2416 0 0,2-1-1495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2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99 184 0 0,'0'0'7509'0'0,"16"-11"-6200"0"0,51-36-109 0 0,-61 43-945 0 0,0 0 0 0 0,0 0 0 0 0,1 0 0 0 0,0 1 0 0 0,-1 0 0 0 0,1 0 0 0 0,0 1 0 0 0,1 0 0 0 0,7-1 0 0 0,-1 0 94 0 0,3 0-118 0 0,0 1 0 0 0,0 1 0 0 0,23 1 1 0 0,-15 1-240 0 0,-17-1-44 0 0,0 0-1 0 0,0 1 1 0 0,0 0 0 0 0,9 3 0 0 0,-14-4-131 0 0,-1 1 1 0 0,0 0 0 0 0,0-1-1 0 0,0 1 1 0 0,0 0 0 0 0,0 0 0 0 0,0 0-1 0 0,0 1 1 0 0,0-1 0 0 0,0 0-1 0 0,0 1 1 0 0,-1-1 0 0 0,1 1-1 0 0,0 0 1 0 0,-1-1 0 0 0,1 1-1 0 0,-1 0 1 0 0,0 0 0 0 0,2 3-1 0 0,-1 6-2478 0 0,-8 3-1424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2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1228 0 0,'0'0'15843'0'0,"5"0"-15665"0"0,-4-1-171 0 0,0 1 1 0 0,0 0-1 0 0,0 0 1 0 0,0 0-1 0 0,0-1 1 0 0,0 1 0 0 0,0 0-1 0 0,1 1 1 0 0,-1-1-1 0 0,0 0 1 0 0,0 0-1 0 0,0 0 1 0 0,0 1-1 0 0,0-1 1 0 0,0 0-1 0 0,0 1 1 0 0,0-1-1 0 0,0 1 1 0 0,0-1-1 0 0,-1 1 1 0 0,1 0-1 0 0,0-1 1 0 0,0 1-1 0 0,0 0 1 0 0,-1 0-1 0 0,1-1 1 0 0,0 1-1 0 0,-1 0 1 0 0,1 0-1 0 0,-1 0 1 0 0,1 0-1 0 0,-1 0 1 0 0,1 0 0 0 0,-1 0-1 0 0,1 0 1 0 0,-1 0-1 0 0,0 0 1 0 0,0 0-1 0 0,1 1 1 0 0,1 9 18 0 0,2-1 0 0 0,-1 0 1 0 0,1 0-1 0 0,1 0 1 0 0,0-1-1 0 0,9 14 1 0 0,-11-19-15 0 0,-1-1 1 0 0,1 1 0 0 0,1-1-1 0 0,-1 1 1 0 0,0-1 0 0 0,1 0-1 0 0,0 0 1 0 0,0-1 0 0 0,0 1-1 0 0,0-1 1 0 0,0 0 0 0 0,0 0 0 0 0,0 0-1 0 0,1-1 1 0 0,-1 1 0 0 0,1-1-1 0 0,5 1 1 0 0,-2-1 11 0 0,0-1 0 0 0,0-1 0 0 0,0 1 1 0 0,0-1-1 0 0,-1 0 0 0 0,1-1 0 0 0,0 0 0 0 0,-1 0 1 0 0,8-3-1 0 0,10-6 35 0 0,29-17 1 0 0,-25 12-26 0 0,-29 16-38 0 0,0 0 0 0 0,0-1-1 0 0,0 1 1 0 0,1 0 0 0 0,-1 0-1 0 0,0 0 1 0 0,0 0 0 0 0,0 0-1 0 0,1 0 1 0 0,-1 0 0 0 0,0 0-1 0 0,0 0 1 0 0,0 0 0 0 0,1 0-1 0 0,-1 0 1 0 0,0 0 0 0 0,0 0-1 0 0,0 0 1 0 0,1 0 0 0 0,-1 0 0 0 0,0 0-1 0 0,0 0 1 0 0,0 0 0 0 0,1 1-1 0 0,-1-1 1 0 0,0 0 0 0 0,0 0-1 0 0,0 0 1 0 0,0 0 0 0 0,1 0-1 0 0,-1 0 1 0 0,0 1 0 0 0,0-1-1 0 0,0 0 1 0 0,0 0 0 0 0,0 0-1 0 0,1 1 1 0 0,2 10-88 0 0,-2 22 23 0 0,-1-24 48 0 0,1 9-579 0 0,1 0 0 0 0,4 22 0 0 0,-4-32-438 0 0,0 0 1 0 0,1 0 0 0 0,7 15-1 0 0,-2-10-2132 0 0,5-3-1714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2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60 101 2540 0 0,'0'0'13405'0'0,"0"5"-13310"0"0,4 14-34 0 0,1 0 1 0 0,0-1-1 0 0,1 1 0 0 0,15 29 0 0 0,10 29-439 0 0,-28-67 87 0 0,0 1 1 0 0,0 0 0 0 0,-1 0-1 0 0,-1 1 1 0 0,1 12 0 0 0,-2-22 181 0 0,0 0 1 0 0,0 0-1 0 0,0-1 1 0 0,-1 1-1 0 0,1 0 1 0 0,-1-1-1 0 0,1 1 0 0 0,-1 0 1 0 0,1-1-1 0 0,-1 1 1 0 0,0 0-1 0 0,0-1 1 0 0,1 1-1 0 0,-1-1 1 0 0,0 0-1 0 0,-1 1 0 0 0,1-1 1 0 0,0 0-1 0 0,0 0 1 0 0,0 1-1 0 0,-1-1 1 0 0,1 0-1 0 0,-1 0 1 0 0,1 0-1 0 0,-1-1 0 0 0,1 1 1 0 0,-1 0-1 0 0,1 0 1 0 0,-1-1-1 0 0,0 1 1 0 0,1-1-1 0 0,-1 0 0 0 0,0 1 1 0 0,0-1-1 0 0,1 0 1 0 0,-4 0-1 0 0,0 0-365 0 0,0 0-1 0 0,0-1 1 0 0,0 1 0 0 0,0-1-1 0 0,0 0 1 0 0,0 0 0 0 0,0-1-1 0 0,0 1 1 0 0,0-1-1 0 0,1 0 1 0 0,-1-1 0 0 0,-5-2-1 0 0,-16-17-2475 0 0</inkml:trace>
  <inkml:trace contextRef="#ctx0" brushRef="#br0" timeOffset="1">1 166 800 0 0,'0'0'3550'0'0,"14"-14"-1032"0"0,47-45-505 0 0,-52 51-1531 0 0,0 0-1 0 0,1 1 1 0 0,-1 0 0 0 0,1 1-1 0 0,1 0 1 0 0,-1 0 0 0 0,19-6-1 0 0,-23 10-278 0 0,11-4 298 0 0,-1 0-1 0 0,1 2 0 0 0,0 0 1 0 0,22-2-1 0 0,69 2-44 0 0,-97 4-536 0 0,1 0 0 0 0,14 4-1 0 0,-22-4-111 0 0,-1 1 0 0 0,0 0 0 0 0,1 0-1 0 0,-1 0 1 0 0,0 0 0 0 0,0 1 0 0 0,0-1-1 0 0,0 1 1 0 0,0 0 0 0 0,0 0-1 0 0,4 4 1 0 0,-6-6-39 0 0,0 1 1 0 0,-1-1-1 0 0,1 1 0 0 0,-1-1 0 0 0,0 1 1 0 0,1 0-1 0 0,-1-1 0 0 0,1 1 1 0 0,-1 0-1 0 0,0-1 0 0 0,0 1 0 0 0,1 0 1 0 0,-1-1-1 0 0,0 1 0 0 0,0 0 0 0 0,0 0 1 0 0,0-1-1 0 0,0 1 0 0 0,0 0 0 0 0,0 0 1 0 0,0-1-1 0 0,0 2 0 0 0,-4 5-5289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0 185 380 0 0,'0'0'826'0'0,"1"-2"-386"0"0,10-29 5955 0 0,-9 23-4817 0 0,1 0 1 0 0,0 0 0 0 0,7-14-1 0 0,-8 21-1474 0 0,0-1 0 0 0,0 1 0 0 0,-1-1 0 0 0,1 1 0 0 0,0 0 0 0 0,0 0 0 0 0,0 0-1 0 0,0 0 1 0 0,1 0 0 0 0,-1 1 0 0 0,0-1 0 0 0,0 1 0 0 0,0-1 0 0 0,5 1 0 0 0,6-3 92 0 0,2 0-132 0 0,-1 1 0 0 0,1 1 0 0 0,-1 0-1 0 0,1 1 1 0 0,-1 0 0 0 0,17 3 0 0 0,-27-2-64 0 0,0 0 0 0 0,0 0 0 0 0,0 0 0 0 0,-1 0 1 0 0,1 0-1 0 0,0 1 0 0 0,-1-1 0 0 0,1 1 0 0 0,-1 0 0 0 0,0 0 0 0 0,1 1 0 0 0,-1-1 1 0 0,0 1-1 0 0,0-1 0 0 0,-1 1 0 0 0,1 0 0 0 0,-1 0 0 0 0,1 0 0 0 0,-1 1 1 0 0,2 3-1 0 0,-2-4-4 0 0,-1 0 0 0 0,0 0-1 0 0,0 0 1 0 0,0 0 0 0 0,-1 0 0 0 0,1 0 0 0 0,-1 1 0 0 0,0-1 0 0 0,1 0 0 0 0,-1 0 0 0 0,-1 1 0 0 0,1-1 0 0 0,0 0 0 0 0,-1 0 0 0 0,0 0 0 0 0,0 1 0 0 0,0-1 0 0 0,0 0 0 0 0,0 0-1 0 0,0 0 1 0 0,-1 0 0 0 0,0-1 0 0 0,1 1 0 0 0,-4 3 0 0 0,-3 3 26 0 0,0 0 0 0 0,-1-1 0 0 0,1 0 0 0 0,-2 0 0 0 0,1-1 0 0 0,-1 0 0 0 0,-16 7 0 0 0,3-2 223 0 0,-2-1-1 0 0,-31 9 1 0 0,50-17 132 0 0,11-2-67 0 0,13-3-81 0 0,99-12-159 0 0,20-3-870 0 0,-114 13-192 0 0,-1-1 1 0 0,1 0-1 0 0,21-11 0 0 0,-32 12-366 0 0,0-2 0 0 0,-1 0 0 0 0,0 0 0 0 0,0-1 0 0 0,0-1 0 0 0,18-16 0 0 0,22-27 162 0 0,-15 13 10767 0 0,-40 41-8260 0 0,-6 7-993 0 0,8-8-224 0 0,1 0 1 0 0,-1 0-1 0 0,1 0 0 0 0,0 0 0 0 0,0 0 0 0 0,0 0 0 0 0,0 1 1 0 0,0-1-1 0 0,1 1 0 0 0,-1-1 0 0 0,0 0 0 0 0,1 1 0 0 0,0-1 1 0 0,0 1-1 0 0,0-1 0 0 0,0 1 0 0 0,0-1 0 0 0,0 1 0 0 0,1-1 0 0 0,-1 1 1 0 0,1-1-1 0 0,0 3 0 0 0,1-2-3 0 0,0 0-1 0 0,-1 0 1 0 0,1 0-1 0 0,0 0 1 0 0,1-1-1 0 0,-1 1 1 0 0,0-1 0 0 0,1 0-1 0 0,-1 1 1 0 0,1-1-1 0 0,0 0 1 0 0,0 0 0 0 0,0-1-1 0 0,0 1 1 0 0,5 1-1 0 0,7 3 98 0 0,0-2-1 0 0,0 1 0 0 0,0-2 1 0 0,1 0-1 0 0,19 0 0 0 0,-1-1 172 0 0,46-5-1 0 0,-68 2-278 0 0,0 0 1 0 0,0-1-1 0 0,0 0 0 0 0,0-1 1 0 0,-1 0-1 0 0,1-1 0 0 0,16-8 1 0 0,-25 10-68 0 0,1 0 0 0 0,-1 0 1 0 0,0 0-1 0 0,0 0 0 0 0,0-1 0 0 0,0 1 1 0 0,0-1-1 0 0,-1 0 0 0 0,1 0 0 0 0,-1 1 1 0 0,0-2-1 0 0,1 1 0 0 0,-1 0 0 0 0,-1 0 1 0 0,1-1-1 0 0,-1 1 0 0 0,1-1 1 0 0,-1 1-1 0 0,0-1 0 0 0,0 0 0 0 0,0 0 1 0 0,-1 1-1 0 0,1-1 0 0 0,-1 0 0 0 0,0 0 1 0 0,0 1-1 0 0,-1-7 0 0 0,0 6-40 0 0,0 0 0 0 0,-1-1 0 0 0,1 1 0 0 0,-1 0 0 0 0,0 0 0 0 0,0 0-1 0 0,0 0 1 0 0,0 1 0 0 0,-1-1 0 0 0,0 1 0 0 0,1-1 0 0 0,-1 1 0 0 0,-1 0 0 0 0,1 0-1 0 0,0 0 1 0 0,-8-5 0 0 0,-1 1-168 0 0,1 0 0 0 0,-1 1 1 0 0,-1 0-1 0 0,-16-5 0 0 0,11 5-311 0 0,0 1 0 0 0,0 1 0 0 0,0 1 0 0 0,-1 1 0 0 0,1 0 0 0 0,-1 1 0 0 0,1 1 1 0 0,-22 3-1 0 0,17 0-1736 0 0,1 1 0 0 0,-1 1 0 0 0,-34 13 0 0 0,9 0-3141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2996 0 0,'0'0'13871'0'0,"-8"8"-13662"0"0,-28 29-117 0 0,34-33-100 0 0,-1-1 0 0 0,1 1 0 0 0,0 0 1 0 0,0-1-1 0 0,0 1 0 0 0,0 0 0 0 0,1 1 0 0 0,-1-1 0 0 0,1 0 0 0 0,0 0 0 0 0,1 1 0 0 0,-1-1 0 0 0,1 0 0 0 0,-1 1 0 0 0,1-1 0 0 0,1 7 1 0 0,-1 0-180 0 0,0 3-305 0 0,0 19-1097 0 0,0-30 1275 0 0,1-1-1 0 0,-1 0 1 0 0,0 0-1 0 0,1 0 0 0 0,0 1 1 0 0,-1-1-1 0 0,1 0 1 0 0,0 0-1 0 0,0 0 1 0 0,0 0-1 0 0,2 2 1 0 0,6 1-2603 0 0,6-4-1614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1 352 0 0,'0'0'15699'0'0,"-8"12"-15227"0"0,-26 42-167 0 0,32-49-281 0 0,-1 0 0 0 0,1 0 0 0 0,1 0 1 0 0,-1 1-1 0 0,1-1 0 0 0,-1 0 0 0 0,2 1 1 0 0,-1-1-1 0 0,0 1 0 0 0,1-1 0 0 0,1 11 1 0 0,-1-2-18 0 0,1 13-465 0 0,5 40 1 0 0,7-7-5833 0 0,-10-51 2251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5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5989 0 0,'0'0'10122'0'0,"1"15"-9702"0"0,0-3-364 0 0,4 109 63 0 0,-5-98-690 0 0,5 36-1 0 0,-3-50-463 0 0,-1-1 1 0 0,1 1 0 0 0,1-1-1 0 0,4 10 1 0 0,-1-8-3426 0 0,3-8-1399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12493 0 0,'0'0'6729'0'0,"52"-33"-7481"0"0,-50 37 196 0 0,-2-1-288 0 0,0 4-273 0 0,-6-5-1051 0 0,0 3-2076 0 0,-17-5-1173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5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6005 0 0,'0'0'12253'0'0,"4"13"-11665"0"0,-1-6-519 0 0,1 6 18 0 0,0 0 0 0 0,1-1-1 0 0,1 1 1 0 0,0-1 0 0 0,12 18 0 0 0,14 12-6 0 0,16 22-30 0 0,-42-55-197 0 0,-1 0 0 0 0,0 0 0 0 0,0 1 0 0 0,-1-1 0 0 0,4 14 0 0 0,-7-18-119 0 0,0 0-1 0 0,0 0 1 0 0,0 0 0 0 0,-1 10-1 0 0,0-15 134 0 0,0 1 0 0 0,0 0-1 0 0,0 0 1 0 0,0 0 0 0 0,0 0 0 0 0,0 0-1 0 0,0 0 1 0 0,0-1 0 0 0,-1 1 0 0 0,1 0-1 0 0,0 0 1 0 0,-1 0 0 0 0,1-1 0 0 0,-1 1 0 0 0,1 0-1 0 0,-1 0 1 0 0,1-1 0 0 0,-1 1 0 0 0,1-1-1 0 0,-1 1 1 0 0,0 0 0 0 0,1-1 0 0 0,-1 1-1 0 0,0-1 1 0 0,0 1 0 0 0,1-1 0 0 0,-1 0 0 0 0,0 1-1 0 0,0-1 1 0 0,1 0 0 0 0,-1 1 0 0 0,0-1-1 0 0,-1 0 1 0 0,-1 1-397 0 0,2-1 187 0 0,-1 0 0 0 0,1 0 0 0 0,-1 0 0 0 0,1 0 0 0 0,0 0 0 0 0,-1 0 0 0 0,1 0 0 0 0,-1 0 0 0 0,1-1 0 0 0,0 1-1 0 0,-1 0 1 0 0,1-1 0 0 0,-2 0 0 0 0,-16-13-4557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5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1564 0 0,'0'0'1706'0'0,"6"-12"2001"0"0,24-41-1763 0 0,-24 43-1397 0 0,1 0-1 0 0,-1 1 0 0 0,1 0 0 0 0,1 0 0 0 0,-1 1 0 0 0,2 0 0 0 0,-1 1 0 0 0,17-12 0 0 0,-13 11-439 0 0,0 1 1 0 0,1 1-1 0 0,-1 0 0 0 0,1 1 1 0 0,0 0-1 0 0,0 1 0 0 0,1 1 1 0 0,-1 0-1 0 0,1 0 0 0 0,0 2 1 0 0,0 0-1 0 0,0 0 0 0 0,25 3 1 0 0,-37-2-253 0 0,0 1 0 0 0,0-1 1 0 0,1 1-1 0 0,-1-1 0 0 0,0 1 1 0 0,0 0-1 0 0,0 0 0 0 0,0 0 0 0 0,0 0 1 0 0,3 2-1 0 0,-4-2-112 0 0,0 0-1 0 0,-1 0 1 0 0,1-1-1 0 0,0 1 1 0 0,0 0-1 0 0,0 0 1 0 0,-1 0-1 0 0,1 0 1 0 0,-1 0-1 0 0,1 0 1 0 0,0 0-1 0 0,-1 0 1 0 0,0 1 0 0 0,1-1-1 0 0,-1 0 1 0 0,0 0-1 0 0,0 0 1 0 0,1 0-1 0 0,-1 1 1 0 0,0-1-1 0 0,0 0 1 0 0,0 2-1 0 0,-5 10-4923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0 652 0 0,'0'0'6677'0'0,"-9"2"-6801"0"0,-25 8 107 0 0,24-5 39 0 0,9-2 7 0 0,-2-1 1043 0 0,-22 5 5978 0 0,32-2-3809 0 0,32 4-4139 0 0,-22-8 7 0 0,-9-1-812 0 0,0 0-1 0 0,14-1 0 0 0,-15-4-2808 0 0,-10 2 2041 0 0,-9 1 384 0 0,-75 3-545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6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 4376 0 0,'0'0'12434'0'0,"17"-6"-12059"0"0,19-5-204 0 0,0 1 1 0 0,46-6 0 0 0,749-60 1752 0 0,-251 65-1237 0 0,-450 11-749 0 0,-112 1-25 0 0,-13-1-45 0 0,1 1-1 0 0,0-1 0 0 0,0-1 0 0 0,0 1 0 0 0,0-1 0 0 0,0 0 0 0 0,-1 0 0 0 0,12-4 0 0 0,-16 5 42 0 0,0-1 0 0 0,-1 1 0 0 0,1-1-1 0 0,0 1 1 0 0,0-1 0 0 0,-1 1 0 0 0,1-1-1 0 0,0 1 1 0 0,-1-1 0 0 0,1 0 0 0 0,-1 1-1 0 0,1-1 1 0 0,-1 0 0 0 0,1 0 0 0 0,-1 1-1 0 0,1-1 1 0 0,-1 0 0 0 0,0 0 0 0 0,1 0-1 0 0,-1 1 1 0 0,0-1 0 0 0,0 0 0 0 0,0 0-1 0 0,1 0 1 0 0,-1 0 0 0 0,0 0 0 0 0,0 1-1 0 0,0-1 1 0 0,-1 0 0 0 0,1 0 0 0 0,0 0-1 0 0,0 0 1 0 0,-1-1 0 0 0,0-1-948 0 0,0-1 0 0 0,-1 0 1 0 0,0 1-1 0 0,0-1 0 0 0,0 1 1 0 0,-4-5-1 0 0,-12-16-5470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4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63 704 0 0,'0'0'9054'0'0,"-7"-8"-8404"0"0,-25-26-78 0 0,25 26 3405 0 0,18 5-2130 0 0,21-1-1498 0 0,-1 0 0 0 0,1 2 0 0 0,40 2 0 0 0,-31 1-184 0 0,-37-1-159 0 0,177 4 376 0 0,-137-1-241 0 0,-1 2-1 0 0,50 12 1 0 0,-89-16-122 0 0,1 0 0 0 0,-1 0-1 0 0,0 0 1 0 0,0 1 0 0 0,0-1 0 0 0,0 1-1 0 0,0 0 1 0 0,0 1 0 0 0,-1-1 0 0 0,1 0-1 0 0,-1 1 1 0 0,1 0 0 0 0,-1 0 0 0 0,0 0 0 0 0,0 0-1 0 0,-1 0 1 0 0,1 1 0 0 0,0-1 0 0 0,-1 1-1 0 0,0 0 1 0 0,0 0 0 0 0,0 0 0 0 0,-1 0-1 0 0,1 0 1 0 0,-1 0 0 0 0,0 0 0 0 0,0 0-1 0 0,1 9 1 0 0,5 52 384 0 0,-1 109 0 0 0,-4-50-109 0 0,62 417 597 0 0,-40-387-598 0 0,2 32 78 0 0,4 252 1 0 0,-40-106-364 0 0,-9-49 83 0 0,-42 460 266 0 0,24-466-312 0 0,-17 192 62 0 0,50-402-47 0 0,-12 168-29 0 0,7-162-78 0 0,-21 85-1 0 0,21-118 49 0 0,-1 3 5 0 0,-1 1 0 0 0,-3-2 0 0 0,-23 53 0 0 0,36-93-2 0 0,-1 0 1 0 0,1 1 0 0 0,-1-1-1 0 0,0 0 1 0 0,0 0 0 0 0,0 0-1 0 0,0 0 1 0 0,0-1 0 0 0,0 1-1 0 0,0 0 1 0 0,-1-1-1 0 0,1 1 1 0 0,0-1 0 0 0,-1 0-1 0 0,1 0 1 0 0,-1 0 0 0 0,0 0-1 0 0,1 0 1 0 0,-5 0 0 0 0,-5 0 18 0 0,1 0 1 0 0,-1 0 0 0 0,-15-2-1 0 0,8 1-4 0 0,-199 0-89 0 0,218 0 61 0 0,0-19-1688 0 0,0 16 1543 0 0,1-1-165 0 0,-1 1 1 0 0,1 0-1 0 0,-1-1 0 0 0,0 1 1 0 0,-1 0-1 0 0,0-5 0 0 0,1 7 176 0 0,0 1 0 0 0,-1-1 0 0 0,1 0 0 0 0,-1 0 0 0 0,1 0 0 0 0,-1 0 0 0 0,1 0 0 0 0,-1 0 0 0 0,1 0 0 0 0,-1 1 0 0 0,0-1 0 0 0,0 0 0 0 0,1 1 0 0 0,-1-1 0 0 0,0 0 0 0 0,0 1 0 0 0,0-1 0 0 0,0 1 0 0 0,0-1 0 0 0,0 1 0 0 0,0-1 0 0 0,0 1 0 0 0,0 0 0 0 0,-1-1 0 0 0,-13-2-2392 0 0,0 1-1 0 0,-17-1 1 0 0,-6 0-3522 0 0,0-3 3875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52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411 163 1032 0 0,'0'0'8291'0'0,"1"-11"-7938"0"0,2-68 1971 0 0,-3 78-2246 0 0,-1-1-1 0 0,1 1 0 0 0,-1-1 0 0 0,0 1 0 0 0,0 0 0 0 0,1 0 0 0 0,-1-1 0 0 0,0 1 0 0 0,0 0 0 0 0,0 0 1 0 0,-1 0-1 0 0,1 0 0 0 0,0 0 0 0 0,0 0 0 0 0,0 0 0 0 0,-1 0 0 0 0,1 1 0 0 0,-2-2 0 0 0,-29-13 901 0 0,31 15-956 0 0,-11-4 181 0 0,0 0 0 0 0,-1 1 0 0 0,0 1-1 0 0,1 0 1 0 0,-1 0 0 0 0,0 2 0 0 0,-13 0-1 0 0,18 1-105 0 0,1 0-1 0 0,-1 1 0 0 0,1 0 0 0 0,-1 0 0 0 0,1 0 1 0 0,0 1-1 0 0,0 1 0 0 0,-8 4 0 0 0,7-4 13 0 0,-3 1-10 0 0,0 1 0 0 0,1 0 0 0 0,0 1 0 0 0,0 0 0 0 0,0 1 0 0 0,1 0 0 0 0,0 0 0 0 0,1 1 0 0 0,0 0 0 0 0,0 0 0 0 0,1 1 0 0 0,0 0 0 0 0,1 0 0 0 0,0 1 0 0 0,0 0 0 0 0,1 0 0 0 0,1 0 0 0 0,0 1 0 0 0,1-1 0 0 0,-3 16 0 0 0,2-5 30 0 0,2 0 0 0 0,1 1 0 0 0,1-1-1 0 0,3 32 1 0 0,-1-43-92 0 0,1 1-1 0 0,0-1 1 0 0,0 0 0 0 0,2 0-1 0 0,-1 0 1 0 0,1 0 0 0 0,1-1-1 0 0,0 0 1 0 0,0 0 0 0 0,1 0-1 0 0,0-1 1 0 0,1 0 0 0 0,15 14-1 0 0,-6-8-3 0 0,1-1 0 0 0,0-1 0 0 0,1-1 0 0 0,0 0 0 0 0,1-2 0 0 0,27 11 0 0 0,-18-11 11 0 0,0-1 0 0 0,1-1 0 0 0,0-1 0 0 0,58 4 0 0 0,124-8 107 0 0,-156-5-70 0 0,81-14 1 0 0,-102 10-12 0 0,0-2 1 0 0,-1-2-1 0 0,47-19 1 0 0,-62 20-8 0 0,-1 0 1 0 0,0-1 0 0 0,-1 0-1 0 0,0-2 1 0 0,-1 0-1 0 0,27-25 1 0 0,-35 29-6 0 0,-1-1 1 0 0,0 1-1 0 0,0-1 1 0 0,0 0-1 0 0,-1-1 0 0 0,-1 0 1 0 0,0 0-1 0 0,0 0 0 0 0,-1 0 1 0 0,0-1-1 0 0,-1 0 1 0 0,0 0-1 0 0,2-19 0 0 0,-3 19-24 0 0,-1 1 1 0 0,-1-1-1 0 0,0 0 0 0 0,-1 0 0 0 0,0 0 0 0 0,-1 0 0 0 0,0 1 0 0 0,0-1 0 0 0,-1 0 0 0 0,-1 1 0 0 0,0 0 0 0 0,0 0 0 0 0,-8-12 0 0 0,3 7-25 0 0,-1 0-1 0 0,0 1 0 0 0,-2 1 1 0 0,1 0-1 0 0,-2 0 1 0 0,1 1-1 0 0,-2 1 1 0 0,0 0-1 0 0,0 1 1 0 0,-31-17-1 0 0,24 17-51 0 0,-1 0-1 0 0,0 2 1 0 0,0 0 0 0 0,-1 2 0 0 0,0 0-1 0 0,0 2 1 0 0,-40-3 0 0 0,34 5-11 0 0,-1 2 1 0 0,1 1-1 0 0,-1 2 1 0 0,-40 7-1 0 0,53-6-181 0 0,1 1 0 0 0,0 0 0 0 0,0 1 0 0 0,0 1 0 0 0,1 0 0 0 0,0 1 0 0 0,0 0 0 0 0,1 2 0 0 0,-15 11 0 0 0,24-17-81 0 0,1 1 0 0 0,-1-1 0 0 0,1 1 0 0 0,0-1 0 0 0,0 1 0 0 0,1 0 0 0 0,0 1 0 0 0,-4 6 0 0 0,5-6-501 0 0,-1-1 0 0 0,2 1 1 0 0,-1 0-1 0 0,1 0 0 0 0,0 0 0 0 0,0 0 1 0 0,0 13-1 0 0,4 1-2595 0 0,9 1-1419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7:53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1 749 508 0 0,'0'0'15176'0'0,"13"-4"-14631"0"0,-7 2-470 0 0,21-6 659 0 0,48-23 0 0 0,-39 9-64 0 0,-1 0 1 0 0,-2-2 0 0 0,54-49 0 0 0,-31 24-499 0 0,-27 25-152 0 0,140-114 53 0 0,-111 95-50 0 0,65-36 1 0 0,-43 35 152 0 0,96-60-27 0 0,-169 97-356 0 0,-8 4-364 0 0,-13 2-543 0 0,4 1 1214 0 0,-23-5-184 0 0,0-1 0 0 0,0-2 0 0 0,-33-12 0 0 0,26 8 126 0 0,32 9-31 0 0,-2 0 100 0 0,-1 0 0 0 0,-15-8 0 0 0,69 23 462 0 0,-26-6-490 0 0,1 2 1 0 0,-2 0-1 0 0,21 12 0 0 0,-29-15-43 0 0,0 0 0 0 0,0 1 0 0 0,-1 0 0 0 0,0 1 0 0 0,0 0 0 0 0,0 0 0 0 0,-1 0 0 0 0,6 9 0 0 0,-10-14-44 0 0,-1 1 1 0 0,1-1 0 0 0,-1 1-1 0 0,0 0 1 0 0,0-1-1 0 0,0 1 1 0 0,0 0-1 0 0,0 0 1 0 0,0 0-1 0 0,-1 0 1 0 0,1-1-1 0 0,-1 1 1 0 0,0 0 0 0 0,0 0-1 0 0,0 0 1 0 0,0 0-1 0 0,-1 0 1 0 0,1 0-1 0 0,-1 0 1 0 0,0 0-1 0 0,0-1 1 0 0,0 1-1 0 0,0 0 1 0 0,0 0 0 0 0,0-1-1 0 0,-1 1 1 0 0,1-1-1 0 0,-1 1 1 0 0,0-1-1 0 0,0 0 1 0 0,0 0-1 0 0,-4 4 1 0 0,-11 9-1434 0 0,-1-2 0 0 0,0 0 0 0 0,-29 15 0 0 0,15-9-3281 0 0,16-10 431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4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948 246 1148 0 0,'0'0'7435'0'0,"3"-4"-7343"0"0,30-27 1006 0 0,-31 29-918 0 0,-1-1-1 0 0,1 1 1 0 0,0 0 0 0 0,-1 0-1 0 0,1-1 1 0 0,-1 1 0 0 0,0-1-1 0 0,0 1 1 0 0,0-1 0 0 0,0 0-1 0 0,-1 1 1 0 0,1-1 0 0 0,-1 0-1 0 0,1 1 1 0 0,-1-1 0 0 0,0 0-1 0 0,0 0 1 0 0,0 1 0 0 0,0-1-1 0 0,-1 0 1 0 0,1 0 0 0 0,-1 1-1 0 0,1-1 1 0 0,-1 0 0 0 0,0 1-1 0 0,0-1 1 0 0,-1 1 0 0 0,-1-4-1 0 0,-2 0 40 0 0,0 0-1 0 0,0 1 0 0 0,0 0 1 0 0,-1-1-1 0 0,0 2 0 0 0,-8-6 1 0 0,-5-1 128 0 0,-1 2 0 0 0,0 0 0 0 0,-32-9 1 0 0,16 5-103 0 0,8 5-76 0 0,-1 2 1 0 0,1 1-1 0 0,-1 0 1 0 0,-35 1 0 0 0,59 4-153 0 0,-31-2 263 0 0,-1 2 0 0 0,1 1 0 0 0,-52 9 0 0 0,61-5-110 0 0,0 2-1 0 0,0 1 0 0 0,0 2 1 0 0,1 0-1 0 0,0 2 0 0 0,-32 19 1 0 0,49-25-105 0 0,0 1 0 0 0,0 0 1 0 0,1 0-1 0 0,0 1 0 0 0,0 0 0 0 0,1 0 1 0 0,0 1-1 0 0,1 0 0 0 0,0 0 1 0 0,0 0-1 0 0,1 1 0 0 0,0 0 1 0 0,-6 19-1 0 0,5-9-16 0 0,1 0 0 0 0,0 0 0 0 0,2 1 0 0 0,0 0 0 0 0,2-1 0 0 0,0 28 0 0 0,3-35-27 0 0,-1-1 0 0 0,1 1 0 0 0,1-1 0 0 0,0 0 0 0 0,1 0 0 0 0,0 0 0 0 0,9 18 0 0 0,-1-8 22 0 0,1-1 1 0 0,27 37-1 0 0,-25-41-31 0 0,0 0 0 0 0,1-1 0 0 0,1 0-1 0 0,0-1 1 0 0,1-1 0 0 0,1-1-1 0 0,0-1 1 0 0,1 0 0 0 0,0-2 0 0 0,1 0-1 0 0,0-1 1 0 0,24 7 0 0 0,9-1 10 0 0,0-2 1 0 0,0-3 0 0 0,1-2-1 0 0,1-2 1 0 0,96-3 0 0 0,-119-6 3 0 0,0 0 0 0 0,0-3 0 0 0,0 0 0 0 0,-1-2-1 0 0,0-2 1 0 0,-1-1 0 0 0,0-1 0 0 0,0-2 0 0 0,39-24 0 0 0,-47 24-11 0 0,0-1-1 0 0,-2-1 1 0 0,0-1 0 0 0,34-36-1 0 0,-51 47-1 0 0,1-1 0 0 0,-1 1 0 0 0,0-1 0 0 0,0 0 0 0 0,-1 0 1 0 0,0 0-1 0 0,0-1 0 0 0,-1 1 0 0 0,0-1 0 0 0,2-12 0 0 0,-2 1-3 0 0,0 1 0 0 0,-2 0 0 0 0,-2-28 1 0 0,1 37-12 0 0,-1 0 1 0 0,1 1 0 0 0,-1-1 0 0 0,-1 1 0 0 0,0-1 0 0 0,0 1 0 0 0,-1 0-1 0 0,-6-10 1 0 0,3 6-15 0 0,-1 1-1 0 0,-1 0 1 0 0,0 0 0 0 0,-18-16-1 0 0,5 9-23 0 0,0 1 1 0 0,-2 0-1 0 0,0 2 0 0 0,-41-19 0 0 0,53 28 25 0 0,-92-38-79 0 0,54 27 52 0 0,-1 2 0 0 0,0 2 0 0 0,-87-9 0 0 0,-148 13-9 0 0,260 10 59 0 0,0 2-1 0 0,1 0 0 0 0,-1 2 1 0 0,1 1-1 0 0,0 1 1 0 0,0 1-1 0 0,1 1 0 0 0,0 1 1 0 0,-42 24-1 0 0,54-25-2 0 0,0 0 1 0 0,1 0-1 0 0,-1 1 0 0 0,2 1 0 0 0,0 0 0 0 0,0 0 1 0 0,1 1-1 0 0,0 0 0 0 0,1 1 0 0 0,-11 22 1 0 0,11-17-7 0 0,1 1 0 0 0,1-1 1 0 0,1 1-1 0 0,0 1 0 0 0,1-1 1 0 0,1 1-1 0 0,0 31 0 0 0,2-33 7 0 0,1 0-1 0 0,1 1 1 0 0,1-1 0 0 0,1 0-1 0 0,0 0 1 0 0,1 0 0 0 0,1-1-1 0 0,0 0 1 0 0,14 28 0 0 0,-8-23 6 0 0,2-1 0 0 0,1 0 1 0 0,0 0-1 0 0,2-2 0 0 0,0 0 0 0 0,1 0 1 0 0,1-2-1 0 0,1 0 0 0 0,0-1 0 0 0,1-1 0 0 0,31 17 1 0 0,-24-17 3 0 0,1-1 0 0 0,0-2 1 0 0,0-1-1 0 0,1-1 0 0 0,1-2 1 0 0,-1-1-1 0 0,1-1 0 0 0,61 4 1 0 0,-29-8-9 0 0,67-7 1 0 0,-91 1 0 0 0,0-2 0 0 0,73-21 1 0 0,-80 17 18 0 0,0-2 1 0 0,58-30 0 0 0,-73 33-9 0 0,-1-2-1 0 0,1 1 1 0 0,-2-2 0 0 0,0 0-1 0 0,0-1 1 0 0,21-27 0 0 0,-22 24-18 0 0,-1 0 0 0 0,-1-1 1 0 0,0-1-1 0 0,-2 1 0 0 0,0-2 1 0 0,-1 0-1 0 0,0 0 0 0 0,-2 0 1 0 0,0-1-1 0 0,-2 1 0 0 0,0-1 1 0 0,3-40-1 0 0,-7 45 0 0 0,0 0 0 0 0,-1 1 0 0 0,0-1 0 0 0,-1 0 0 0 0,-1 1 0 0 0,0-1 0 0 0,-1 1 0 0 0,0 0 0 0 0,-2 0 0 0 0,1 0 0 0 0,-16-24 0 0 0,9 18-28 0 0,-2 1 1 0 0,0 0 0 0 0,-1 2-1 0 0,-1-1 1 0 0,-1 2 0 0 0,0 0-1 0 0,-1 1 1 0 0,-1 1 0 0 0,0 1-1 0 0,-1 0 1 0 0,0 2 0 0 0,-30-13-1 0 0,12 9-4 0 0,-1 1-1 0 0,0 2 0 0 0,0 2 1 0 0,-2 1-1 0 0,1 2 1 0 0,-1 2-1 0 0,1 2 0 0 0,-42 2 1 0 0,37 3 37 0 0,1 2 1 0 0,1 2-1 0 0,-1 1 0 0 0,1 3 1 0 0,0 1-1 0 0,1 3 1 0 0,-51 23-1 0 0,74-29 1 0 0,1 2-1 0 0,0 0 0 0 0,1 1 1 0 0,0 1-1 0 0,1 1 1 0 0,0 0-1 0 0,1 1 0 0 0,-21 25 1 0 0,26-26-12 0 0,0 1 1 0 0,1 0-1 0 0,1 0 0 0 0,0 1 1 0 0,1 0-1 0 0,1 0 1 0 0,0 1-1 0 0,1 0 1 0 0,1 0-1 0 0,-5 33 1 0 0,6-25 6 0 0,2 1 1 0 0,0-1 0 0 0,2 0 0 0 0,1 1 0 0 0,0-1-1 0 0,2 0 1 0 0,1 0 0 0 0,13 38 0 0 0,-11-43 5 0 0,2 0 0 0 0,0 0 0 0 0,0-1 0 0 0,2-1 0 0 0,1 1 1 0 0,0-2-1 0 0,0 0 0 0 0,2 0 0 0 0,0-1 0 0 0,25 20 0 0 0,-19-20 4 0 0,0-1 0 0 0,1-1 0 0 0,0-1 1 0 0,1-1-1 0 0,0-1 0 0 0,1-1 0 0 0,0-1 0 0 0,43 9 0 0 0,-17-9-7 0 0,0-1 0 0 0,1-3 1 0 0,64-2-1 0 0,-78-3 3 0 0,-1-2 0 0 0,0-1 0 0 0,0-2 0 0 0,0-1 1 0 0,0-2-1 0 0,-1-2 0 0 0,46-20 0 0 0,-60 22 0 0 0,-2 0 1 0 0,1-2 0 0 0,-1 0-1 0 0,0-2 1 0 0,-1 1-1 0 0,-1-2 1 0 0,0 0 0 0 0,-1-1-1 0 0,0-1 1 0 0,-2 0-1 0 0,0-1 1 0 0,0-1 0 0 0,16-30-1 0 0,-19 25-6 0 0,0 0 0 0 0,-2 0-1 0 0,0-1 1 0 0,-1 1 0 0 0,4-33-1 0 0,-9 41-2 0 0,-1 0 0 0 0,0 0 0 0 0,-1-1 0 0 0,-1 1 0 0 0,0 0 0 0 0,-1 0 0 0 0,0 0 0 0 0,-2 0 0 0 0,-8-26 0 0 0,6 26-16 0 0,-1 0-1 0 0,0 1 1 0 0,-1 0 0 0 0,0 0 0 0 0,-1 1 0 0 0,-1 0 0 0 0,0 1 0 0 0,0 0 0 0 0,-2 1 0 0 0,1 0 0 0 0,-1 0 0 0 0,-1 1 0 0 0,0 1 0 0 0,0 0 0 0 0,-1 1-1 0 0,0 0 1 0 0,-1 2 0 0 0,1-1 0 0 0,-25-6 0 0 0,4 5-22 0 0,0 2-1 0 0,0 1 1 0 0,-1 2 0 0 0,1 2-1 0 0,-1 1 1 0 0,1 1 0 0 0,-53 10-1 0 0,34-1-4 0 0,0 3 0 0 0,0 2 0 0 0,1 3 0 0 0,-53 25 0 0 0,76-29-181 0 0,1 1 1 0 0,-44 30-1 0 0,62-37 36 0 0,0 0 0 0 0,1 1 1 0 0,0 0-1 0 0,1 1 0 0 0,0 0 0 0 0,1 0 0 0 0,0 1 0 0 0,0 0 0 0 0,-7 14 1 0 0,11-17-168 0 0,1 1 0 0 0,0-1 0 0 0,1 1 1 0 0,-1 0-1 0 0,2 0 0 0 0,-1 0 0 0 0,1 0 0 0 0,0 11 1 0 0,1-13-499 0 0,1 1-1 0 0,-1-1 1 0 0,1 0 0 0 0,1 0 0 0 0,-1 0 0 0 0,1 0 0 0 0,0 0 0 0 0,1-1-1 0 0,-1 1 1 0 0,1-1 0 0 0,5 8 0 0 0,10 9-4789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1 867 1172 0 0,'0'0'11743'0'0,"13"-4"-10721"0"0,45-16-228 0 0,-47 17-547 0 0,0 0 0 0 0,0 1 0 0 0,1 0 0 0 0,-1 1 0 0 0,1 1 1 0 0,-1 0-1 0 0,12 1 0 0 0,20-1 500 0 0,1-2-358 0 0,1-2 1 0 0,-1-2-1 0 0,-1-2 1 0 0,1-2-1 0 0,-2-1 1 0 0,1-3-1 0 0,-2-1 0 0 0,69-36 1 0 0,253-175 751 0 0,-292 180-1009 0 0,221-153 343 0 0,-264 178-485 0 0,-3 3 54 0 0,-1 0 0 0 0,29-29 0 0 0,-43 33-25 0 0,-9 13-58 0 0,-23-6-533 0 0,6 6 557 0 0,0-1 0 0 0,0-1 0 0 0,0 0 0 0 0,-21-7 0 0 0,-13-4 10 0 0,21 8 2 0 0,-107-17-98 0 0,102 18 127 0 0,34 5 146 0 0,1-1-164 0 0,0 1 0 0 0,0-1-1 0 0,0 0 1 0 0,0 0 0 0 0,0 1 0 0 0,1-1 0 0 0,-1 1 0 0 0,0-1-1 0 0,0 1 1 0 0,1 0 0 0 0,-1 0 0 0 0,2-1 0 0 0,0 1-12 0 0,27-10-36 0 0,47-13-44 0 0,-65 20 84 0 0,0 1 1 0 0,-1 1-1 0 0,1 0 1 0 0,22 1-1 0 0,-31 0 5 0 0,1 1 0 0 0,-1 0 0 0 0,0 0 0 0 0,0 0 0 0 0,0 0 0 0 0,0 0 0 0 0,0 1 0 0 0,0-1 0 0 0,-1 1 0 0 0,1 0 0 0 0,0 0 0 0 0,-1 0 0 0 0,0 0 0 0 0,1 0 0 0 0,-1 1 0 0 0,0-1 0 0 0,0 1 0 0 0,0-1 0 0 0,0 1 0 0 0,-1 0 0 0 0,1 0 0 0 0,1 4 0 0 0,3 6 42 0 0,-1 1 1 0 0,0 0-1 0 0,3 22 0 0 0,-4-14 2 0 0,-1 0-1 0 0,-1 1 1 0 0,-2 43-1 0 0,0-62-193 0 0,-1-1 0 0 0,1 1 0 0 0,-1 0 0 0 0,0-1 0 0 0,0 1 0 0 0,-1-1 0 0 0,1 0 0 0 0,-1 1 0 0 0,1-1 0 0 0,-1 0 0 0 0,0 0 1 0 0,-1 0-1 0 0,1 0 0 0 0,0 0 0 0 0,-1 0 0 0 0,1-1 0 0 0,-1 1 0 0 0,0-1 0 0 0,0 0 0 0 0,0 0 0 0 0,0 0 0 0 0,0 0 0 0 0,-1 0 0 0 0,1-1 0 0 0,0 0 0 0 0,-1 1 0 0 0,0-1 0 0 0,1 0 0 0 0,-1-1 0 0 0,1 1 0 0 0,-1-1 0 0 0,-5 1 0 0 0,-2-1-1229 0 0,9 0 866 0 0,-1 1 0 0 0,1-1 1 0 0,-1 0-1 0 0,1 0 0 0 0,-1 0 0 0 0,0-1 0 0 0,1 1 1 0 0,-1-1-1 0 0,1 1 0 0 0,-1-1 0 0 0,1 0 1 0 0,0 0-1 0 0,-1 0 0 0 0,1 0 0 0 0,-4-3 0 0 0,-9-10-4951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7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753 453 260 0 0,'0'0'2415'0'0,"-12"-12"-2106"0"0,-38-39 19 0 0,48 49-288 0 0,0-1 0 0 0,0 1 0 0 0,-1 0 0 0 0,1 0 0 0 0,-1 0 0 0 0,1 0 0 0 0,-1 0 0 0 0,0 0 0 0 0,1 1 0 0 0,-1-1 0 0 0,0 1 0 0 0,-4-1 0 0 0,-6-3 188 0 0,-22-8 703 0 0,26 10-638 0 0,0 0 0 0 0,0-1 0 0 0,1 0 0 0 0,-10-5 1 0 0,2-4 255 0 0,0 0 0 0 0,0-1 0 0 0,-24-29 0 0 0,23 25-111 0 0,0 0 0 0 0,-24-18-1 0 0,-32-12 563 0 0,48 33 110 0 0,-40-32-1 0 0,64 46-1011 0 0,0 0 0 0 0,0 1 0 0 0,0-1 0 0 0,0 0-1 0 0,0 0 1 0 0,0 0 0 0 0,1 0 0 0 0,-1 0 0 0 0,0 0 0 0 0,0 0-1 0 0,1 0 1 0 0,-1-1 0 0 0,1 1 0 0 0,-1 0 0 0 0,1 0 0 0 0,-1 0 0 0 0,1-1-1 0 0,0-2 1 0 0,0 3-67 0 0,0 0-1 0 0,1 0 1 0 0,-1 0 0 0 0,1 1-1 0 0,-1-1 1 0 0,1 0-1 0 0,-1 0 1 0 0,1 0 0 0 0,0 0-1 0 0,0 0 1 0 0,-1 1-1 0 0,1-1 1 0 0,0 0 0 0 0,0 1-1 0 0,0-1 1 0 0,0 0 0 0 0,0 1-1 0 0,0-1 1 0 0,0 1-1 0 0,0 0 1 0 0,0-1 0 0 0,0 1-1 0 0,1-1 1 0 0,17-4 67 0 0,1 1 1 0 0,0 0-1 0 0,0 2 1 0 0,0 0-1 0 0,25 1 1 0 0,-27 1-77 0 0,-5 0-6 0 0,251 3 382 0 0,-233 0-334 0 0,0 1 0 0 0,0 1-1 0 0,0 2 1 0 0,-1 1 0 0 0,0 1 0 0 0,39 18-1 0 0,-65-25-54 0 0,0 0 0 0 0,0 1 1 0 0,0-1-1 0 0,0 1 0 0 0,0 0 0 0 0,-1 0 0 0 0,1 0 0 0 0,-1 0 0 0 0,0 1 0 0 0,0-1 0 0 0,0 1 0 0 0,4 6 1 0 0,-4-4 4 0 0,-1 0 1 0 0,0 1-1 0 0,0-1 1 0 0,0 1-1 0 0,0-1 1 0 0,-1 1-1 0 0,0-1 1 0 0,0 9 0 0 0,4 255 1125 0 0,-3-106-607 0 0,1-51-311 0 0,18 456 912 0 0,-15-494-1072 0 0,10 175 339 0 0,-21 0-141 0 0,-1-196-229 0 0,-3 0 1 0 0,-2-1-1 0 0,-25 73 1 0 0,-71 147 214 0 0,-3 9-71 0 0,24 28 616 0 0,67-233-697 0 0,-82 434 158 0 0,92-452-232 0 0,-3 33 58 0 0,-1 175 1 0 0,14-138-58 0 0,-3 166-54 0 0,-6 28 13 0 0,8-314 21 0 0,0 1-1 0 0,-1-1 0 0 0,0 0 0 0 0,0 0 0 0 0,-1 0 1 0 0,-5 14-1 0 0,6-19 7 0 0,-1-1 1 0 0,1 1 0 0 0,-1-1-1 0 0,0 0 1 0 0,0 0-1 0 0,-1 0 1 0 0,1 0-1 0 0,0 0 1 0 0,-1-1-1 0 0,0 1 1 0 0,1-1 0 0 0,-1 1-1 0 0,0-1 1 0 0,0 0-1 0 0,-1 0 1 0 0,1-1-1 0 0,0 1 1 0 0,-1 0 0 0 0,-3 0-1 0 0,-7 2 22 0 0,0-1 0 0 0,0 0 1 0 0,0-2-1 0 0,-16 1 0 0 0,-59-3 30 0 0,73 1-57 0 0,-18-2 30 0 0,1-1 0 0 0,-66-16 0 0 0,103 19 90 0 0,0 0-1 0 0,0-1 1 0 0,0 1 0 0 0,0-1 0 0 0,-1 0 0 0 0,1-1-1 0 0,0 1 1 0 0,5-3 0 0 0,-6 3-53 0 0,0 0-1 0 0,0-1 1 0 0,-1 1-1 0 0,1-1 1 0 0,-1 0-1 0 0,1 1 1 0 0,-1-1-1 0 0,1 0 1 0 0,-1 0-1 0 0,0-1 1 0 0,0 1-1 0 0,0 0 1 0 0,0-1-1 0 0,0 1 1 0 0,2-5-1 0 0,-3 1-199 0 0,0 0 0 0 0,0 0 0 0 0,1-10 0 0 0,-2 3-743 0 0,0 0-1 0 0,-3-14 0 0 0,2 23 467 0 0,0 0 0 0 0,0 0 0 0 0,0 0 0 0 0,0 0-1 0 0,-1 0 1 0 0,0 0 0 0 0,0 0 0 0 0,0 1 0 0 0,0-1-1 0 0,-1 1 1 0 0,1-1 0 0 0,-1 1 0 0 0,0 0 0 0 0,0 0-1 0 0,0 0 1 0 0,0 1 0 0 0,-1-1 0 0 0,1 1 0 0 0,-5-3-1 0 0,-5-2-2080 0 0,-1 0-1 0 0,-1 2 0 0 0,-24-8 1 0 0,30 10 1371 0 0,-20-7-1937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126 112 4240 0 0,'0'0'6405'0'0,"7"-2"-6280"0"0,-1 0-99 0 0,1 1 343 0 0,1-1 0 0 0,-1 0 0 0 0,0 0 0 0 0,0-1 0 0 0,0 0 0 0 0,12-7 0 0 0,-18 9-240 0 0,0-1 1 0 0,0 1 0 0 0,1 0 0 0 0,-1-1 0 0 0,0 1 0 0 0,-1-1 0 0 0,1 0 0 0 0,0 1 0 0 0,0-1 0 0 0,-1 0 0 0 0,1 1-1 0 0,-1-1 1 0 0,1 0 0 0 0,-1 0 0 0 0,0 1 0 0 0,0-1 0 0 0,1 0 0 0 0,-1 0 0 0 0,-1 1 0 0 0,1-1 0 0 0,0 0-1 0 0,0 0 1 0 0,-1-2 0 0 0,0 1-27 0 0,1 1-1 0 0,-1 0 0 0 0,0 0 1 0 0,0 0-1 0 0,0 0 0 0 0,0 0 1 0 0,0-1-1 0 0,0 2 0 0 0,0-1 1 0 0,0 0-1 0 0,-1 0 0 0 0,1 0 1 0 0,-1 1-1 0 0,0-1 0 0 0,1 0 1 0 0,-1 1-1 0 0,-4-3 0 0 0,4 3-20 0 0,-1 0-1 0 0,0 0 0 0 0,0 1 0 0 0,0-1 0 0 0,0 0 1 0 0,0 1-1 0 0,0 0 0 0 0,0 0 0 0 0,0 0 1 0 0,0 0-1 0 0,0 0 0 0 0,0 0 0 0 0,-4 2 1 0 0,2-1 17 0 0,-1 1 0 0 0,1 0 0 0 0,-1 1 0 0 0,1-1 0 0 0,0 1 0 0 0,-7 5 0 0 0,2-1 19 0 0,1 1 0 0 0,1 0-1 0 0,-1 0 1 0 0,2 1 0 0 0,-1 0 0 0 0,-8 13 0 0 0,12-15-81 0 0,0 0 0 0 0,0 0 0 0 0,1 0 1 0 0,0 0-1 0 0,0 0 0 0 0,1 1 0 0 0,0-1 0 0 0,0 1 0 0 0,1 0 0 0 0,0 0 1 0 0,0-1-1 0 0,1 1 0 0 0,0 0 0 0 0,0 0 0 0 0,1 0 0 0 0,0-1 1 0 0,1 1-1 0 0,-1 0 0 0 0,1-1 0 0 0,1 1 0 0 0,0-1 0 0 0,0 0 0 0 0,0 0 1 0 0,1 0-1 0 0,-1 0 0 0 0,2-1 0 0 0,-1 1 0 0 0,1-1 0 0 0,0 0 1 0 0,0 0-1 0 0,1-1 0 0 0,11 10 0 0 0,-10-11-20 0 0,-1 1 1 0 0,1-1-1 0 0,0 0 1 0 0,1-1-1 0 0,-1 1 0 0 0,0-2 1 0 0,1 1-1 0 0,0-1 0 0 0,0 0 1 0 0,0 0-1 0 0,0-1 1 0 0,0 0-1 0 0,0-1 0 0 0,0 0 1 0 0,0 0-1 0 0,12-2 0 0 0,-15 1-12 0 0,-1-1-1 0 0,1 0 1 0 0,-1 0-1 0 0,0 0 0 0 0,1 0 1 0 0,-1 0-1 0 0,-1-1 1 0 0,1 0-1 0 0,0 0 0 0 0,-1 0 1 0 0,1 0-1 0 0,-1-1 0 0 0,0 1 1 0 0,0-1-1 0 0,0 0 1 0 0,3-5-1 0 0,4-8-7 0 0,-1-1 1 0 0,10-26-1 0 0,-19 43 4 0 0,10-27 60 0 0,10-42 1 0 0,-19 68 26 0 0,-1 0 1 0 0,0 1-1 0 0,1-1 1 0 0,-1 0-1 0 0,1 0 0 0 0,0 0 1 0 0,0 1-1 0 0,0-1 1 0 0,-1 0-1 0 0,2 1 0 0 0,0-3 1 0 0,5 30-17 0 0,3 8-140 0 0,2 0-1 0 0,1-1 1 0 0,2 0 0 0 0,26 42-1 0 0,-40-73-325 0 0,1 0-1 0 0,-1 1 0 0 0,1 0 0 0 0,-1-1 0 0 0,0 1 0 0 0,0-1 0 0 0,0 1 0 0 0,-1 0 0 0 0,2 5 0 0 0,-15-9-8812 0 0,0-5 3666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1 912 0 0,'0'0'4096'0'0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7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265 180 196 0 0,'0'0'2672'0'0,"-101"-33"-1836"0"0,72 21-588 0 0,5-3-172 0 0,3 3-68 0 0,4 0-4 0 0,3 3-4 0 0,2-3-12 0 0,2 0-392 0 0,2 0-508 0 0,1 2-40 0 0,1-2 0 0 0,0 3 196 0 0,1-1 704 0 0,0 1 52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8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298 573 28 0 0,'0'0'1374'0'0,"-13"-7"-716"0"0,-44-21-43 0 0,49 25-188 0 0,0-1 1 0 0,-1 1-1 0 0,0 0 0 0 0,-9-1 1 0 0,-4-1 802 0 0,-75-18 3865 0 0,55 15-2139 0 0,27 5 207 0 0,18 3-2345 0 0,293-61 2147 0 0,1243-139-1191 0 0,-622 104-1595 0 0,-593 41-176 0 0,-303 51-4 0 0,0 0 0 0 0,-1-2 0 0 0,0-1 1 0 0,36-16-1 0 0,-55 22-23 0 0,0 1-1 0 0,0 0 1 0 0,0-1 0 0 0,0 1 0 0 0,-1-1 0 0 0,1 1 0 0 0,0-1-1 0 0,0 1 1 0 0,-1-1 0 0 0,1 0 0 0 0,0 1 0 0 0,-1-1 0 0 0,1 0 0 0 0,0 0-1 0 0,-1 1 1 0 0,1-1 0 0 0,-1 0 0 0 0,0 0 0 0 0,1-1 0 0 0,-1 1-14 0 0,0 1 0 0 0,0-1 0 0 0,-1 1 0 0 0,1-1 0 0 0,0 1 0 0 0,-1-1 0 0 0,1 1 0 0 0,0 0 0 0 0,-1-1 0 0 0,1 1 0 0 0,0 0 0 0 0,-1-1 0 0 0,1 1 0 0 0,-1 0 0 0 0,1-1 0 0 0,-1 1 0 0 0,1 0 0 0 0,-1 0 0 0 0,1 0-1 0 0,-1-1 1 0 0,1 1 0 0 0,-1 0 0 0 0,1 0 0 0 0,-1 0 0 0 0,-8-1-474 0 0,1 0 0 0 0,-17 0 0 0 0,-11 2-1066 0 0,0 2-1 0 0,-69 15 1 0 0,-68 28-3512 0 0,131-33 3630 0 0,-36 10-2494 0 0,-26 7-768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0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574 305 900 0 0,'-72'31'1339'0'0,"-169"79"4927"0"0,117-37-3999 0 0,-12 5 3591 0 0,151-77-3392 0 0,14-6-1927 0 0,-1-2 1 0 0,46-17 0 0 0,-26 7-297 0 0,242-68 646 0 0,550-87 0 0 0,-742 157-809 0 0,455-75 370 0 0,-520 84-424 0 0,0-2 0 0 0,0-1-1 0 0,-1-2 1 0 0,0-1 0 0 0,-1-1-1 0 0,56-34 1 0 0,-78 41-25 0 0,3-2-53 0 0,1 0-1 0 0,23-10 1 0 0,-35 17 5 0 0,1 1-1 0 0,0 0 1 0 0,-1-1-1 0 0,1 1 1 0 0,0 0-1 0 0,-1-1 1 0 0,1 1-1 0 0,0 0 1 0 0,0 0-1 0 0,-1 1 1 0 0,1-1-1 0 0,0 0 1 0 0,0 1 0 0 0,-1-1-1 0 0,1 1 1 0 0,0-1-1 0 0,-1 1 1 0 0,1 0-1 0 0,-1-1 1 0 0,1 1-1 0 0,-1 0 1 0 0,1 0-1 0 0,-1 0 1 0 0,2 2-1 0 0,2 1-540 0 0,-4-10 97 0 0,-3-6 282 0 0,2 11 200 0 0,0 1-28 0 0,-1 0 29 0 0,0-1-1 0 0,0 0 0 0 0,0 0 1 0 0,0 1-1 0 0,0-1 0 0 0,0 0 1 0 0,0 0-1 0 0,0 0 0 0 0,0 0 0 0 0,0 0 1 0 0,1-1-1 0 0,-1 1 0 0 0,0 0 1 0 0,0-3-1 0 0,-1 0 23 0 0,0 3-918 0 0,1 0 1 0 0,0 0-1 0 0,0 1 0 0 0,-1-1 0 0 0,1 0 0 0 0,0 0 0 0 0,-1 1 0 0 0,1-1 1 0 0,-1 1-1 0 0,1-1 0 0 0,0 1 0 0 0,-1-1 0 0 0,1 1 0 0 0,-1 0 0 0 0,-1 0 1 0 0,3 0 903 0 0,-3 0-1899 0 0,24 7-2394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1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1733 630 220 0 0,'0'0'11333'0'0,"-2"-13"-10577"0"0,-7-41-159 0 0,8 48-400 0 0,0 0-1 0 0,0 0 1 0 0,-1 1 0 0 0,0-1 0 0 0,0 1 0 0 0,0-1-1 0 0,-1 1 1 0 0,0 0 0 0 0,0 0 0 0 0,0 0-1 0 0,-1 1 1 0 0,1-1 0 0 0,-6-4 0 0 0,2 2-108 0 0,-1 1 0 0 0,-1 0 0 0 0,1 0 1 0 0,-1 1-1 0 0,-14-6 0 0 0,-6 0-10 0 0,0 1 0 0 0,0 2 0 0 0,-1 1 0 0 0,-38-5 0 0 0,51 9-26 0 0,-47-5 55 0 0,-78-2 0 0 0,-65 12 80 0 0,197-2-172 0 0,-51 3 146 0 0,1 3 0 0 0,-1 2 1 0 0,1 3-1 0 0,1 2 0 0 0,0 3 0 0 0,1 3 0 0 0,-79 37 0 0 0,105-40-81 0 0,1 1 1 0 0,0 1-1 0 0,1 2 0 0 0,2 1 0 0 0,0 2 1 0 0,1 0-1 0 0,1 2 0 0 0,-25 31 0 0 0,33-34-3 0 0,2 1 0 0 0,0 0-1 0 0,2 1 1 0 0,0 0-1 0 0,2 1 1 0 0,0 1 0 0 0,2 0-1 0 0,1 0 1 0 0,1 1-1 0 0,-8 53 1 0 0,11-27 121 0 0,1-1 0 0 0,4 1 0 0 0,5 60 0 0 0,0-72-123 0 0,2 0-1 0 0,1-1 0 0 0,3 0 1 0 0,22 59-1 0 0,-12-51-29 0 0,2-2 0 0 0,1-1-1 0 0,3 0 1 0 0,2-2 0 0 0,1-2-1 0 0,3 0 1 0 0,1-2 0 0 0,1-2 0 0 0,2-1-1 0 0,70 51 1 0 0,-10-19 77 0 0,186 97 0 0 0,127 12 30 0 0,-338-154-134 0 0,0-3 0 0 0,1-3 0 0 0,1-3 0 0 0,0-3 0 0 0,136 1 0 0 0,182-35 99 0 0,-3-34-59 0 0,-233 32-108 0 0,240-42 31 0 0,-6-34 98 0 0,-342 85-76 0 0,0-2-1 0 0,-2-2 0 0 0,0-3 0 0 0,-1-1 0 0 0,-2-2 0 0 0,48-38 0 0 0,-67 45-7 0 0,-1-2-1 0 0,0-1 1 0 0,-2 0-1 0 0,0-2 1 0 0,-2 0-1 0 0,0-2 1 0 0,-2 0-1 0 0,-1-1 1 0 0,-1 0-1 0 0,-2-1 1 0 0,14-37-1 0 0,-16 28-19 0 0,-2 0 0 0 0,-2 0 0 0 0,-1 0-1 0 0,-1-1 1 0 0,-3 0 0 0 0,0 0-1 0 0,-3 0 1 0 0,-9-61 0 0 0,2 47-11 0 0,-4 0 0 0 0,-1 1 0 0 0,-2 0 1 0 0,-3 1-1 0 0,-40-78 0 0 0,22 63 11 0 0,-3 1 0 0 0,-3 2 0 0 0,-2 2 0 0 0,-61-63 0 0 0,7 23-34 0 0,-142-112-1 0 0,180 164-31 0 0,-1 4 0 0 0,-81-45 0 0 0,96 66 59 0 0,0 1-1 0 0,-1 2 1 0 0,-1 2-1 0 0,-61-14 1 0 0,37 18-10 0 0,-1 2 1 0 0,-110-3-1 0 0,-148 23 6 0 0,201 3-560 0 0,0 5 0 0 0,2 6 0 0 0,0 5 1 0 0,-169 60-1 0 0,248-69-551 0 0,2 3 0 0 0,-78 44 1 0 0,97-47-558 0 0,0 2 1 0 0,1 0 0 0 0,1 2-1 0 0,1 1 1 0 0,-28 33 0 0 0,18-10-2718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1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3195 142 7321 0 0,'0'0'6360'0'0,"-9"-13"-6037"0"0,-1-3-229 0 0,4 6-7 0 0,0 1 1 0 0,-1-1-1 0 0,-1 1 0 0 0,-8-9 1 0 0,11 13 57 0 0,-1 0 0 0 0,0 0 1 0 0,0 1-1 0 0,-1-1 0 0 0,1 1 1 0 0,-1 1-1 0 0,0-1 0 0 0,0 1 1 0 0,0 0-1 0 0,0 1 1 0 0,-1-1-1 0 0,-12-1 0 0 0,-6 1-43 0 0,-1 0 0 0 0,-35 3-1 0 0,41 0 10 0 0,-22 1 61 0 0,0 3 1 0 0,0 1-1 0 0,1 2 1 0 0,-1 2-1 0 0,-43 15 1 0 0,23-1 95 0 0,2 1 0 0 0,-95 54 1 0 0,39-7 2 0 0,-136 107 1 0 0,-91 105 32 0 0,174-131-41 0 0,-189 220 0 0 0,138-95 186 0 0,21 16-44 0 0,130-188-379 0 0,-85 133-20 0 0,100-148 25 0 0,-38 59 98 0 0,79-131-75 0 0,-17 20 0 0 0,24-31-30 0 0,1-1-1 0 0,0 0 1 0 0,-1 0 0 0 0,0-1-1 0 0,-1 0 1 0 0,-7 4 0 0 0,13-8-10 0 0,1 0-1 0 0,-1 0 1 0 0,1-1 0 0 0,-1 1 0 0 0,1-1 0 0 0,-1 1 0 0 0,1-1 0 0 0,-1 1 0 0 0,1-1 0 0 0,-1 0 0 0 0,1 0 0 0 0,-1 0 0 0 0,0 0 0 0 0,1 0 0 0 0,-1 0 0 0 0,1 0 0 0 0,-1 0-1 0 0,1-1 1 0 0,-1 1 0 0 0,-2-2 0 0 0,3 2 0 0 0,0-1 1 0 0,0 0-1 0 0,0-1 0 0 0,0 1 0 0 0,0 0 0 0 0,0 0 0 0 0,0 0 0 0 0,0-1 0 0 0,0 1 1 0 0,0 0-1 0 0,1-1 0 0 0,-1 1 0 0 0,1-1 0 0 0,-1 1 0 0 0,1-1 0 0 0,-1 1 0 0 0,1-1 1 0 0,0 1-1 0 0,0-1 0 0 0,0-1 0 0 0,-1-29-35 0 0,2 1-1 0 0,1 0 1 0 0,2-1 0 0 0,8-30-1 0 0,6-67 2 0 0,-18 104 31 0 0,0 25-57 0 0,-2 3-268 0 0,-14 33 290 0 0,-13 43-1 0 0,9-22 104 0 0,8-25-41 0 0,-44 126 110 0 0,48-129-99 0 0,0 0 0 0 0,2 1 0 0 0,-3 43-1 0 0,9-69-41 0 0,0 0 0 0 0,0 1 0 0 0,0-1 0 0 0,0 0 0 0 0,1 1 0 0 0,0-1 0 0 0,0 0 0 0 0,0 0 0 0 0,0 0 0 0 0,3 5 0 0 0,-3-7 1 0 0,0 0 0 0 0,0 0-1 0 0,1 0 1 0 0,-1 0-1 0 0,1-1 1 0 0,-1 1 0 0 0,1 0-1 0 0,0-1 1 0 0,0 1-1 0 0,0-1 1 0 0,0 0 0 0 0,0 0-1 0 0,0 0 1 0 0,0 0-1 0 0,0 0 1 0 0,0 0 0 0 0,0 0-1 0 0,0-1 1 0 0,1 1-1 0 0,2 0 1 0 0,6 0 26 0 0,0 0 0 0 0,0-1-1 0 0,0 0 1 0 0,0-1 0 0 0,0 0 0 0 0,0-1 0 0 0,12-3-1 0 0,73-27 43 0 0,-67 22-54 0 0,171-62-425 0 0,-187 65-625 0 0,-12 4-482 0 0,-8 4 59 0 0,-2 2-135 0 0,0 0 0 0 0,-1 0 0 0 0,-8 6 0 0 0,-2 0-1519 0 0,-8 1-2324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55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91 132 2660 0 0,'0'0'5918'0'0,"1"-3"-5339"0"0,0-1-521 0 0,0-2 729 0 0,1 1 1 0 0,-1-1-1 0 0,0 1 0 0 0,-1-1 0 0 0,1 0 0 0 0,-1 1 1 0 0,-1-11-1 0 0,-1 15-676 0 0,1 0 0 0 0,-1 0 0 0 0,0 1 0 0 0,1-1 0 0 0,-1 1 0 0 0,0-1-1 0 0,0 1 1 0 0,0 0 0 0 0,1 0 0 0 0,-1 0 0 0 0,0 0 0 0 0,0 0 0 0 0,-2 0 0 0 0,1 1-87 0 0,0 0-1 0 0,1 0 1 0 0,-1 0 0 0 0,1 0-1 0 0,-1 1 1 0 0,1-1-1 0 0,-1 1 1 0 0,1-1-1 0 0,0 1 1 0 0,-1 0 0 0 0,1 0-1 0 0,0 0 1 0 0,0 0-1 0 0,1 0 1 0 0,-1 1-1 0 0,-2 3 1 0 0,-1 2 34 0 0,0 0-1 0 0,1 1 0 0 0,-6 15 1 0 0,9-20-46 0 0,0 1 0 0 0,0-1 0 0 0,0 1-1 0 0,0-1 1 0 0,1 1 0 0 0,-1-1 0 0 0,1 1 0 0 0,0-1 0 0 0,1 1 0 0 0,1 7 0 0 0,-2-10-5 0 0,1 0 0 0 0,-1 0 0 0 0,1-1 0 0 0,0 1-1 0 0,-1 0 1 0 0,1-1 0 0 0,0 1 0 0 0,0-1 0 0 0,0 1 0 0 0,0-1 0 0 0,0 1 0 0 0,1-1 0 0 0,-1 0 0 0 0,0 1 0 0 0,1-1 0 0 0,-1 0 0 0 0,1 0 0 0 0,-1 0 0 0 0,1 0 0 0 0,-1 0 0 0 0,1-1 0 0 0,0 1 0 0 0,0 0 0 0 0,-1-1 0 0 0,1 1 0 0 0,0-1 0 0 0,0 1 0 0 0,3-1 0 0 0,4 0 48 0 0,0 0 0 0 0,0-1 0 0 0,1 1 0 0 0,-1-2 0 0 0,0 0 0 0 0,0 0 0 0 0,0 0 0 0 0,0-1 1 0 0,-1-1-1 0 0,1 1 0 0 0,13-9 0 0 0,-15 8-22 0 0,0-1 1 0 0,0 0 0 0 0,0 0-1 0 0,-1-1 1 0 0,0 1-1 0 0,0-1 1 0 0,0-1 0 0 0,-1 1-1 0 0,0-1 1 0 0,0 0-1 0 0,-1 0 1 0 0,1 0-1 0 0,2-9 1 0 0,-6 13-7 0 0,1 0 1 0 0,-1-1-1 0 0,0 1 1 0 0,-1 0-1 0 0,1-1 0 0 0,-1 1 1 0 0,1-1-1 0 0,-1 1 1 0 0,0-1-1 0 0,0 1 0 0 0,0-1 1 0 0,-1 1-1 0 0,1-1 1 0 0,-1 1-1 0 0,0-1 0 0 0,0 1 1 0 0,0 0-1 0 0,-1 0 1 0 0,1-1-1 0 0,-1 1 0 0 0,1 0 1 0 0,-1 0-1 0 0,0 0 1 0 0,0 1-1 0 0,-1-1 0 0 0,1 0 1 0 0,0 1-1 0 0,-1-1 1 0 0,0 1-1 0 0,1 0 0 0 0,-1 0 1 0 0,0 0-1 0 0,0 0 1 0 0,0 1-1 0 0,-1-1 0 0 0,1 1 1 0 0,0 0-1 0 0,0-1 1 0 0,-1 2-1 0 0,1-1 0 0 0,-4 0 1 0 0,0 1-28 0 0,1 0 0 0 0,0 1 1 0 0,1 0-1 0 0,-1 0 0 0 0,0 0 1 0 0,0 1-1 0 0,0 0 0 0 0,1 0 1 0 0,-1 1-1 0 0,1-1 0 0 0,-1 1 1 0 0,1 0-1 0 0,0 1 0 0 0,0-1 0 0 0,1 1 1 0 0,-8 8-1 0 0,3-4 1 0 0,1 1 0 0 0,1 0 1 0 0,-1 0-1 0 0,1 1 0 0 0,1-1 0 0 0,0 2 0 0 0,-8 18 1 0 0,13-28-5 0 0,1 1 1 0 0,-1-1 0 0 0,0 1 0 0 0,1-1 0 0 0,-1 1 0 0 0,1-1 0 0 0,0 1 0 0 0,-1-1-1 0 0,1 1 1 0 0,0-1 0 0 0,0 1 0 0 0,0 0 0 0 0,0-1 0 0 0,0 1 0 0 0,0 0 0 0 0,1-1-1 0 0,-1 1 1 0 0,1-1 0 0 0,-1 1 0 0 0,1-1 0 0 0,-1 1 0 0 0,1-1 0 0 0,0 1 0 0 0,-1-1 0 0 0,1 0-1 0 0,0 1 1 0 0,1 0 0 0 0,1 0 10 0 0,-1-1-1 0 0,0 0 1 0 0,0 0 0 0 0,0 0-1 0 0,1 0 1 0 0,-1 0-1 0 0,1 0 1 0 0,-1-1-1 0 0,1 1 1 0 0,-1-1 0 0 0,1 0-1 0 0,-1 0 1 0 0,1 1-1 0 0,-1-2 1 0 0,1 1 0 0 0,-1 0-1 0 0,3-1 1 0 0,3 0 23 0 0,-1-1-1 0 0,0 0 1 0 0,1-1 0 0 0,-1 0-1 0 0,0 0 1 0 0,0 0 0 0 0,0-1-1 0 0,-1 0 1 0 0,1 0 0 0 0,-1 0 0 0 0,9-9-1 0 0,-11 9-12 0 0,1 0 0 0 0,-1-1 0 0 0,0 1 0 0 0,0-1 0 0 0,-1 0-1 0 0,1 0 1 0 0,-1 0 0 0 0,0-1 0 0 0,-1 1 0 0 0,1-1 0 0 0,-1 0 0 0 0,0 1-1 0 0,-1-1 1 0 0,1 0 0 0 0,0-7 0 0 0,-2 12-17 0 0,0 0 0 0 0,0 0-1 0 0,0-1 1 0 0,0 1 0 0 0,0 0 0 0 0,0 0 0 0 0,0 0 0 0 0,0-1-1 0 0,-1 1 1 0 0,1 0 0 0 0,-1 0 0 0 0,1 0 0 0 0,0 0 0 0 0,-1-1-1 0 0,0 1 1 0 0,1 0 0 0 0,-1 0 0 0 0,0 0 0 0 0,0 0 0 0 0,1 1-1 0 0,-1-1 1 0 0,0 0 0 0 0,0 0 0 0 0,0 0 0 0 0,-2-1 0 0 0,2 2-18 0 0,-1-1 0 0 0,0 1 0 0 0,1-1 0 0 0,-1 1 0 0 0,0 0 0 0 0,0-1 0 0 0,1 1 0 0 0,-1 0 0 0 0,0 0 0 0 0,0 0 0 0 0,1 0 0 0 0,-1 1 0 0 0,0-1 0 0 0,1 0 0 0 0,-1 1 0 0 0,0-1 0 0 0,0 1 0 0 0,-1 1 0 0 0,-3 1-6 0 0,0 0 1 0 0,0 1-1 0 0,0 0 1 0 0,1 0-1 0 0,0 1 1 0 0,0 0 0 0 0,-6 5-1 0 0,3 1 22 0 0,-1-1-1 0 0,-11 20 1 0 0,18-26-6 0 0,0 0 1 0 0,0 0 0 0 0,0 0 0 0 0,1 0-1 0 0,-1 0 1 0 0,0 5 0 0 0,2-8 10 0 0,0 0 0 0 0,-1-1-1 0 0,1 1 1 0 0,0 0 0 0 0,0-1 0 0 0,0 1 0 0 0,0 0 0 0 0,0-1 0 0 0,0 1-1 0 0,0 0 1 0 0,0-1 0 0 0,1 1 0 0 0,-1 0 0 0 0,0-1 0 0 0,0 1 0 0 0,0-1 0 0 0,1 1-1 0 0,-1 0 1 0 0,0-1 0 0 0,1 1 0 0 0,-1-1 0 0 0,1 1 0 0 0,-1-1 0 0 0,0 1-1 0 0,1-1 1 0 0,-1 1 0 0 0,1-1 0 0 0,0 1 0 0 0,-1-1 0 0 0,1 0 0 0 0,-1 1-1 0 0,1-1 1 0 0,-1 0 0 0 0,1 1 0 0 0,0-1 0 0 0,-1 0 0 0 0,1 0 0 0 0,0 0 0 0 0,-1 0-1 0 0,1 0 1 0 0,0 1 0 0 0,-1-1 0 0 0,1 0 0 0 0,0-1 0 0 0,0 1 0 0 0,3 0 33 0 0,0 0 1 0 0,0 0 0 0 0,1-1 0 0 0,-1 1 0 0 0,0-1 0 0 0,0 0-1 0 0,-1 0 1 0 0,1-1 0 0 0,0 1 0 0 0,0-1 0 0 0,-1 0 0 0 0,1 0-1 0 0,-1 0 1 0 0,1 0 0 0 0,-1-1 0 0 0,0 1 0 0 0,0-1 0 0 0,0 0-1 0 0,4-4 1 0 0,-7 7-66 0 0,0 0-1 0 0,0-1 1 0 0,0 1-1 0 0,0 0 1 0 0,0 0 0 0 0,0 0-1 0 0,0 0 1 0 0,0 0-1 0 0,0 0 1 0 0,0 0-1 0 0,0-1 1 0 0,0 1-1 0 0,0 0 1 0 0,0 0-1 0 0,0 0 1 0 0,0 0 0 0 0,0 0-1 0 0,0 0 1 0 0,0-1-1 0 0,0 1 1 0 0,0 0-1 0 0,0 0 1 0 0,0 0-1 0 0,0 0 1 0 0,0 0-1 0 0,0 0 1 0 0,0 0-1 0 0,-1 0 1 0 0,1-1 0 0 0,0 1-1 0 0,0 0 1 0 0,0 0-1 0 0,0 0 1 0 0,0 0-1 0 0,0 0 1 0 0,0 0-1 0 0,0 0 1 0 0,0 0-1 0 0,-1 0 1 0 0,1 0 0 0 0,0 0-1 0 0,0 0 1 0 0,0 0-1 0 0,0-1 1 0 0,0 1-1 0 0,0 0 1 0 0,-1 0-1 0 0,1 0 1 0 0,0 0-1 0 0,0 0 1 0 0,0 0-1 0 0,0 0 1 0 0,-13 0-1244 0 0,-10 4-813 0 0,-12 15-2718 0 0,13-6-1820 0 0,9-6 2563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56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42 341 4880 0 0,'0'0'11624'0'0,"-2"9"-10972"0"0,-1 3-344 0 0,0 0-1 0 0,1 0 1 0 0,0 0 0 0 0,1 20-1 0 0,8 290 2609 0 0,-7-321-2565 0 0,-5-17 498 0 0,-3-14-863 0 0,1 0 1 0 0,2-1-1 0 0,-3-47 1 0 0,6-97-316 0 0,2 105 216 0 0,0 48 66 0 0,5-116-102 0 0,-3 124 154 0 0,0 0 1 0 0,1-1-1 0 0,0 1 1 0 0,1 1-1 0 0,1-1 1 0 0,0 1-1 0 0,10-18 1 0 0,-14 28 1 0 0,1 1-1 0 0,0 0 1 0 0,-1-1-1 0 0,1 1 1 0 0,0 0-1 0 0,0 0 1 0 0,0 0-1 0 0,0 0 1 0 0,0 0-1 0 0,0 1 1 0 0,1-1 0 0 0,-1 1-1 0 0,1-1 1 0 0,-1 1-1 0 0,1 0 1 0 0,0 0-1 0 0,-1 0 1 0 0,1 0-1 0 0,0 1 1 0 0,-1-1-1 0 0,1 1 1 0 0,0-1 0 0 0,0 1-1 0 0,0 0 1 0 0,0 0-1 0 0,-1 0 1 0 0,1 1-1 0 0,0-1 1 0 0,0 1-1 0 0,0-1 1 0 0,-1 1-1 0 0,1 0 1 0 0,0 0 0 0 0,-1 0-1 0 0,1 0 1 0 0,-1 1-1 0 0,3 1 1 0 0,7 5 15 0 0,-1 1 0 0 0,0 0 0 0 0,-1 1 0 0 0,0 0 1 0 0,0 0-1 0 0,14 21 0 0 0,-2 3 46 0 0,19 40 0 0 0,-28-51-132 0 0,-2 1-1 0 0,-1 1 0 0 0,-1 0 1 0 0,-1 1-1 0 0,-1-1 1 0 0,-2 2-1 0 0,0-1 1 0 0,-2 0-1 0 0,1 30 1 0 0,-4-49-107 0 0,0 4-174 0 0,0 0 0 0 0,-1 0 0 0 0,0 0 0 0 0,-4 15 0 0 0,5-24 112 0 0,-1 0-1 0 0,1 1 0 0 0,-1-1 1 0 0,0 0-1 0 0,0 0 1 0 0,0 0-1 0 0,0 0 1 0 0,0 0-1 0 0,-1 0 0 0 0,1 0 1 0 0,-1 0-1 0 0,1 0 1 0 0,-1 0-1 0 0,0-1 0 0 0,0 1 1 0 0,1-1-1 0 0,-1 1 1 0 0,0-1-1 0 0,0 0 1 0 0,0 0-1 0 0,-1 0 0 0 0,1 0 1 0 0,0 0-1 0 0,0 0 1 0 0,-1 0-1 0 0,-3 0 1 0 0,-13 0-3642 0 0,3-1-1241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56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6505 0 0,'0'0'12856'0'0,"3"-14"-12484"0"0,1 0-277 0 0,-1 1 0 0 0,9-20 0 0 0,-10 30-77 0 0,1 0 1 0 0,-1 0-1 0 0,0 0 1 0 0,1 0-1 0 0,0 0 0 0 0,0 0 1 0 0,0 1-1 0 0,0 0 1 0 0,0-1-1 0 0,0 1 1 0 0,0 0-1 0 0,1 0 0 0 0,-1 1 1 0 0,1-1-1 0 0,6-1 1 0 0,2-2 21 0 0,28-11-143 0 0,1 1 0 0 0,1 3 0 0 0,62-12-1 0 0,-98 23-240 0 0,1 0 0 0 0,0 0-1 0 0,0 1 1 0 0,0-1-1 0 0,0 1 1 0 0,-1 1-1 0 0,14 2 1 0 0,-17-2-74 0 0,0 0 1 0 0,0 0 0 0 0,0 0-1 0 0,0 1 1 0 0,0-1-1 0 0,0 1 1 0 0,0 0 0 0 0,-1 0-1 0 0,1 0 1 0 0,-1 0-1 0 0,1 0 1 0 0,-1 1 0 0 0,0-1-1 0 0,0 1 1 0 0,0-1-1 0 0,0 1 1 0 0,2 5 0 0 0,3 9-3642 0 0,0 7-1098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29:5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22 3040 0 0,'0'0'5760'0'0,"-4"-2"-5132"0"0,-13-9 90 0 0,15 10-348 0 0,1 0 1 0 0,0 0 0 0 0,-1 1-1 0 0,1-1 1 0 0,0 1 0 0 0,-1-1-1 0 0,1 1 1 0 0,-1 0 0 0 0,1 0-1 0 0,0-1 1 0 0,-1 1 0 0 0,1 0-1 0 0,-1 0 1 0 0,1 0 0 0 0,-1 0-1 0 0,-2 1 1 0 0,3 0-264 0 0,0-1-1 0 0,0 0 0 0 0,0 0 1 0 0,0 0-1 0 0,0 0 0 0 0,0 0 1 0 0,0 0-1 0 0,-1 0 1 0 0,1 0-1 0 0,0 0 0 0 0,0-1 1 0 0,0 1-1 0 0,0 0 1 0 0,-1-1-1 0 0,0-1-42 0 0,1 2-119 0 0,9 8-2003 0 0,16 22-2756 0 0,-13-17 562 0 0,-54-64-2676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4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4972 0 0,'0'0'12267'0'0,"-7"5"-11738"0"0,-21 15-52 0 0,27-19-450 0 0,0 0-1 0 0,1 0 1 0 0,-1 0-1 0 0,0 0 1 0 0,1 0-1 0 0,-1 0 1 0 0,1 0-1 0 0,-1 0 1 0 0,1 0-1 0 0,-1 0 1 0 0,1 0-1 0 0,0 0 1 0 0,-1 1-1 0 0,1-1 1 0 0,0 0-1 0 0,0 0 1 0 0,0 0-1 0 0,0 1 1 0 0,0-1-1 0 0,0 0 1 0 0,0 0-1 0 0,0 0 1 0 0,1 1-1 0 0,-1-1 1 0 0,0 0-1 0 0,1 0 1 0 0,-1 0-1 0 0,1 0 1 0 0,-1 0-1 0 0,1 0 1 0 0,0 0-1 0 0,1 2 1 0 0,0 0 56 0 0,0 0 0 0 0,1 0 0 0 0,-1-1 0 0 0,1 1 0 0 0,0-1 0 0 0,0 1 0 0 0,0-1 0 0 0,6 3-1 0 0,-6-4-16 0 0,0 1 0 0 0,1-1 0 0 0,0 1 0 0 0,-1-1 0 0 0,1-1 0 0 0,0 1 0 0 0,-1 0 0 0 0,1-1 0 0 0,0 0-1 0 0,0 0 1 0 0,-1 0 0 0 0,1 0 0 0 0,0 0 0 0 0,0-1 0 0 0,-1 0 0 0 0,1 0 0 0 0,5-2 0 0 0,-7 2-41 0 0,1 0 1 0 0,-1 0 0 0 0,0-1 0 0 0,0 1 0 0 0,0-1-1 0 0,0 1 1 0 0,0-1 0 0 0,0 0 0 0 0,0 0 0 0 0,0 0-1 0 0,-1 0 1 0 0,1 0 0 0 0,-1 0 0 0 0,1 0 0 0 0,-1-1-1 0 0,0 1 1 0 0,0 0 0 0 0,0-1 0 0 0,0 1 0 0 0,0-1-1 0 0,-1 1 1 0 0,1-1 0 0 0,-1 1 0 0 0,1-1 0 0 0,-1 0 0 0 0,0-2-1 0 0,0 4-50 0 0,0-1 0 0 0,0 1 0 0 0,0 0 0 0 0,0 0-1 0 0,0-1 1 0 0,-1 1 0 0 0,1 0 0 0 0,0 0 0 0 0,0 0 0 0 0,-1 0 0 0 0,1-1-1 0 0,-1 1 1 0 0,1 0 0 0 0,-1 0 0 0 0,1 0 0 0 0,-2-1 0 0 0,1 1-94 0 0,0 1 1 0 0,0-1 0 0 0,-1 0-1 0 0,1 1 1 0 0,0-1 0 0 0,0 1 0 0 0,0-1-1 0 0,-1 1 1 0 0,1 0 0 0 0,0 0-1 0 0,-1-1 1 0 0,1 1 0 0 0,0 0 0 0 0,0 0-1 0 0,-3 0 1 0 0,-47 4-5773 0 0,17 0-1983 0 0,15-2 2382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13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60 2856 0 0,'0'0'13425'0'0,"-7"-2"-10260"0"0,11 17-3112 0 0,-1 1 0 0 0,3 29-1 0 0,-4-26-35 0 0,5 28 0 0 0,-7-47-18 0 0,0 1-1 0 0,0-1 1 0 0,1 0 0 0 0,-1 1-1 0 0,0-1 1 0 0,0 0 0 0 0,0 1-1 0 0,0-1 1 0 0,0 1 0 0 0,0-1 0 0 0,0 0-1 0 0,1 1 1 0 0,-1-1 0 0 0,0 0-1 0 0,0 1 1 0 0,1-1 0 0 0,-1 0-1 0 0,0 0 1 0 0,0 1 0 0 0,1-1 0 0 0,-1 0-1 0 0,0 0 1 0 0,1 1 0 0 0,-1-1-1 0 0,0 0 1 0 0,1 0 0 0 0,-1 0 0 0 0,0 1-1 0 0,1-1 1 0 0,-1 0 0 0 0,0 0-1 0 0,1 0 1 0 0,-1 0 0 0 0,1 0-1 0 0,0 0 1 0 0,0 0 16 0 0,0-1-1 0 0,0 1 1 0 0,0-1-1 0 0,0 1 1 0 0,0-1-1 0 0,0 0 1 0 0,0 0-1 0 0,0 1 1 0 0,0-1-1 0 0,0 0 1 0 0,1-1-1 0 0,19-28 304 0 0,-14 18-264 0 0,0 1 1 0 0,-2-1 0 0 0,1-1 0 0 0,-1 1 0 0 0,-1-1 0 0 0,0 1 0 0 0,-1-1 0 0 0,-1-1 0 0 0,2-17 0 0 0,-4 31-53 0 0,0 0 1 0 0,0-1 0 0 0,0 1-1 0 0,0 0 1 0 0,0 0-1 0 0,0 0 1 0 0,0-1 0 0 0,0 1-1 0 0,0 0 1 0 0,0 0-1 0 0,0 0 1 0 0,0 0-1 0 0,0-1 1 0 0,0 1 0 0 0,0 0-1 0 0,0 0 1 0 0,0 0-1 0 0,0 0 1 0 0,0-1-1 0 0,0 1 1 0 0,0 0 0 0 0,-1 0-1 0 0,1 0 1 0 0,0 0-1 0 0,0 0 1 0 0,0 0 0 0 0,0-1-1 0 0,0 1 1 0 0,0 0-1 0 0,-1 0 1 0 0,1 0-1 0 0,0 0 1 0 0,0 0 0 0 0,0 0-1 0 0,0 0 1 0 0,-1 0-1 0 0,1 0 1 0 0,0 0 0 0 0,0 0-1 0 0,-8 3-32 0 0,-7 12-152 0 0,10-8 149 0 0,1 1 1 0 0,-1 0-1 0 0,1 0 1 0 0,1 0-1 0 0,-1 1 1 0 0,1-1 0 0 0,1 1-1 0 0,0 0 1 0 0,0 0-1 0 0,0 0 1 0 0,1 0 0 0 0,1 15-1 0 0,0-23 32 0 0,0 0-1 0 0,0 1 0 0 0,0-1 1 0 0,0 0-1 0 0,0 0 0 0 0,1 0 1 0 0,-1 1-1 0 0,0-1 0 0 0,1 0 1 0 0,-1 0-1 0 0,1 0 0 0 0,0 0 1 0 0,-1 0-1 0 0,1 0 0 0 0,0 0 1 0 0,-1 0-1 0 0,1 0 0 0 0,0 0 1 0 0,0 0-1 0 0,0-1 0 0 0,0 1 1 0 0,0 0-1 0 0,0-1 0 0 0,0 1 1 0 0,0 0-1 0 0,0-1 0 0 0,0 1 1 0 0,0-1-1 0 0,0 0 0 0 0,1 1 1 0 0,-1-1-1 0 0,0 0 0 0 0,0 0 1 0 0,0 0-1 0 0,1 1 0 0 0,-1-1 1 0 0,0 0-1 0 0,0-1 0 0 0,3 1 1 0 0,0 0 33 0 0,-1-1 0 0 0,1 1 0 0 0,0-1 0 0 0,-1 0 0 0 0,1 0 1 0 0,-1 0-1 0 0,1-1 0 0 0,-1 1 0 0 0,1-1 0 0 0,-1 0 0 0 0,0 0 0 0 0,4-2 1 0 0,-3-2 1 0 0,1 1 1 0 0,0-1 0 0 0,-1 0-1 0 0,0 0 1 0 0,-1-1 0 0 0,1 1-1 0 0,-1-1 1 0 0,0 0 0 0 0,-1 0-1 0 0,0 0 1 0 0,0 0 0 0 0,0 0-1 0 0,-1 0 1 0 0,0 0 0 0 0,0-1-1 0 0,-1 1 1 0 0,0 0 0 0 0,-1-9-1 0 0,1 14-30 0 0,0 1 1 0 0,0-1-1 0 0,-1 0 0 0 0,1 1 0 0 0,0-1 1 0 0,-1 0-1 0 0,1 1 0 0 0,-1-1 0 0 0,1 1 1 0 0,-1-1-1 0 0,0 1 0 0 0,0-1 0 0 0,0 1 0 0 0,0 0 1 0 0,0-1-1 0 0,0 1 0 0 0,0 0 0 0 0,0 0 1 0 0,0 0-1 0 0,-1 0 0 0 0,1 0 0 0 0,0 0 0 0 0,-1 0 1 0 0,1 0-1 0 0,-1 0 0 0 0,1 1 0 0 0,-1-1 1 0 0,1 0-1 0 0,-1 1 0 0 0,1-1 0 0 0,-1 1 1 0 0,0 0-1 0 0,-2-1 0 0 0,0 1-35 0 0,-1 0 1 0 0,1 0 0 0 0,-1 1-1 0 0,1-1 1 0 0,0 1-1 0 0,-1 0 1 0 0,1 0-1 0 0,0 0 1 0 0,0 1-1 0 0,-1-1 1 0 0,-5 4-1 0 0,-2 3-125 0 0,0 1 0 0 0,1 0-1 0 0,0 1 1 0 0,0 0 0 0 0,1 0 0 0 0,0 1-1 0 0,-11 17 1 0 0,20-27-10 0 0,0 0 0 0 0,0 1 0 0 0,0 0 0 0 0,0-1-1 0 0,0 1 1 0 0,0 0 0 0 0,1-1 0 0 0,-1 1 0 0 0,1 0 0 0 0,-1 0-1 0 0,1 0 1 0 0,-1-1 0 0 0,1 1 0 0 0,0 0 0 0 0,0 0 0 0 0,0 0-1 0 0,0 0 1 0 0,0 0 0 0 0,1 2 0 0 0,0-2-115 0 0,0 0-1 0 0,0 0 1 0 0,0-1 0 0 0,0 1-1 0 0,0-1 1 0 0,0 1 0 0 0,1-1-1 0 0,-1 1 1 0 0,1-1 0 0 0,-1 0-1 0 0,1 1 1 0 0,-1-1-1 0 0,1 0 1 0 0,0 0 0 0 0,-1 0-1 0 0,1-1 1 0 0,0 1 0 0 0,3 1-1 0 0,15 4-2558 0 0,-1 0-1478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1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1 184 0 0,'0'0'0'0'0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52 0 0,'0'0'10140'0'0,"1"-6"-9892"0"0,5-18-137 0 0,-4 18-76 0 0,14-12-10395 0 0,-32 36 10134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2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0 252 364 0 0,'0'0'14153'0'0,"13"-8"-13367"0"0,40-27-216 0 0,-50 33-478 0 0,0 0-1 0 0,0 0 1 0 0,0 0 0 0 0,-1-1-1 0 0,4-4 1 0 0,-1-5 166 0 0,-3 4-109 0 0,2-6-266 0 0,0 1 1 0 0,-1-1 0 0 0,3-23-1 0 0,-5 26-971 0 0,-1-1 0 0 0,-1-18 0 0 0,1 28 729 0 0,-1 0 0 0 0,1 0 0 0 0,-1 0 0 0 0,1 0 0 0 0,-1 0 0 0 0,0 0 0 0 0,0 0 0 0 0,0 0 0 0 0,0 0 0 0 0,0 1 0 0 0,0-1 0 0 0,0 0 0 0 0,-1 1 0 0 0,1-1 0 0 0,-3-2 0 0 0,-9-3-3493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41 182 3940 0 0,'0'0'12681'0'0,"-7"3"-12240"0"0,-20 10 31 0 0,20-10 618 0 0,7-10-224 0 0,1 3-817 0 0,-1 0-1 0 0,1 0 0 0 0,0 0 0 0 0,0 0 0 0 0,1 0 1 0 0,-1 1-1 0 0,1-1 0 0 0,0 0 0 0 0,0 1 0 0 0,0 0 0 0 0,0-1 1 0 0,0 1-1 0 0,1 0 0 0 0,-1 0 0 0 0,6-4 0 0 0,5-5 54 0 0,0 1-1 0 0,17-10 0 0 0,-7 5 17 0 0,1 2-1 0 0,44-20 1 0 0,-55 29-75 0 0,-1 1 1 0 0,1 0-1 0 0,0 0 0 0 0,0 2 1 0 0,0-1-1 0 0,0 2 0 0 0,25-1 1 0 0,-36 2-43 0 0,1 0 1 0 0,0 0 0 0 0,-1 1-1 0 0,1-1 1 0 0,-1 1-1 0 0,1-1 1 0 0,-1 1 0 0 0,1 0-1 0 0,-1 0 1 0 0,0 0 0 0 0,1 0-1 0 0,-1 0 1 0 0,0 0 0 0 0,0 1-1 0 0,0-1 1 0 0,0 1-1 0 0,0 0 1 0 0,0-1 0 0 0,0 1-1 0 0,0 0 1 0 0,-1 0 0 0 0,1 0-1 0 0,-1 0 1 0 0,1 0 0 0 0,-1 1-1 0 0,0-1 1 0 0,0 0-1 0 0,0 1 1 0 0,0-1 0 0 0,0 1-1 0 0,-1-1 1 0 0,1 1 0 0 0,-1-1-1 0 0,1 6 1 0 0,-1 0 9 0 0,0 0 0 0 0,-1 1-1 0 0,0-1 1 0 0,0 0 0 0 0,-1 1 0 0 0,0-1 0 0 0,0 0-1 0 0,-1 0 1 0 0,0 0 0 0 0,-5 9 0 0 0,-7 10 31 0 0,-26 37 0 0 0,33-54-23 0 0,-88 116 156 0 0,56-79 325 0 0,-58 95-1 0 0,94-134-370 0 0,0 0 1 0 0,0 0-1 0 0,0 1 0 0 0,1 0 1 0 0,-3 12-1 0 0,6-18-101 0 0,-1 0 0 0 0,1 0 0 0 0,-1-1 0 0 0,1 1 0 0 0,0 0 0 0 0,0 0 0 0 0,0 0 0 0 0,1 0 0 0 0,-1-1 0 0 0,1 1 0 0 0,-1 0 0 0 0,1 0 0 0 0,0-1 0 0 0,0 1 0 0 0,0-1 0 0 0,1 1 0 0 0,-1-1 0 0 0,0 1 0 0 0,1-1 0 0 0,0 0 0 0 0,3 4 0 0 0,1 0 24 0 0,1-1 0 0 0,0-1 0 0 0,0 1 1 0 0,1-1-1 0 0,-1-1 0 0 0,1 1 1 0 0,0-1-1 0 0,0 0 0 0 0,0-1 1 0 0,0 0-1 0 0,9 1 0 0 0,16 1 130 0 0,49 0 0 0 0,-59-3-149 0 0,18 0-5 0 0,0-2 0 0 0,52-7 0 0 0,-91 8-87 0 0,1-1 0 0 0,-1 0 0 0 0,0 1 1 0 0,0-1-1 0 0,1 0 0 0 0,-1 0 1 0 0,0 0-1 0 0,0 0 0 0 0,0-1 0 0 0,0 1 1 0 0,0-1-1 0 0,-1 1 0 0 0,1-1 0 0 0,2-3 1 0 0,1-1-733 0 0,0-1 1 0 0,-1 0 0 0 0,4-8-1 0 0,4-6-2070 0 0,12-16-6315 0 0,-9 7 1270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4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13697 0 0,'0'0'8245'0'0,"-1"13"-7992"0"0,0-5-206 0 0,0-3-22 0 0,0 0 0 0 0,1 0 0 0 0,0 1 0 0 0,0-1 0 0 0,0 0 0 0 0,0 0 0 0 0,1 0 0 0 0,0 0 0 0 0,0 0 0 0 0,0 0-1 0 0,1 0 1 0 0,0 0 0 0 0,0 0 0 0 0,0-1 0 0 0,4 8 0 0 0,169 201 600 0 0,-67-89-331 0 0,-105-120-285 0 0,30 39 45 0 0,-30-38-53 0 0,0 0 0 0 0,-1 0 0 0 0,1 0 0 0 0,-1 0 0 0 0,0 0-1 0 0,0 0 1 0 0,1 8 0 0 0,-3-12-4 0 0,0 0-1 0 0,0 1 0 0 0,0-1 1 0 0,0 0-1 0 0,0 0 0 0 0,0 0 1 0 0,0 0-1 0 0,0 0 0 0 0,0 0 1 0 0,0 0-1 0 0,-1 0 1 0 0,1 0-1 0 0,0 0 0 0 0,-1 0 1 0 0,1 0-1 0 0,-1 0 0 0 0,1 0 1 0 0,-1 0-1 0 0,1 0 1 0 0,-1 0-1 0 0,0 0 0 0 0,0 0 1 0 0,1 0-1 0 0,-1-1 0 0 0,0 1 1 0 0,0 0-1 0 0,0-1 0 0 0,0 1 1 0 0,0-1-1 0 0,0 1 1 0 0,0-1-1 0 0,0 1 0 0 0,0-1 1 0 0,0 1-1 0 0,-1-1 0 0 0,-4 1-90 0 0,0 0 1 0 0,-1 0-1 0 0,1 0 0 0 0,-13-1 0 0 0,12 0-71 0 0,-3-1-126 0 0,0 1 0 0 0,0-2 1 0 0,0 1-1 0 0,0-1 0 0 0,0-1 0 0 0,1 0 1 0 0,-14-5-1 0 0,7 0-899 0 0,1 0-1 0 0,0-1 1 0 0,-19-15 0 0 0,5 0-3530 0 0,-2-15-1766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11669 0 0,'0'0'4484'0'0,"81"-43"-3183"0"0,-47 31-177 0 0,-1 3-520 0 0,2-1-468 0 0,-1 3-136 0 0,-2 2-160 0 0,-3-2-372 0 0,-3 2-308 0 0,-5 0-128 0 0,-2 3-413 0 0,0 2-875 0 0,-6 0-1604 0 0,1 0-3001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5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9609 0 0,'0'0'5188'0'0,"3"16"-4026"0"0,-1 4-684 0 0,0-6-30 0 0,0 0-1 0 0,1 0 1 0 0,0 0-1 0 0,8 19 1 0 0,20 40 1673 0 0,-19-47-1792 0 0,-1 1 0 0 0,13 50 0 0 0,-24-73-320 0 0,-10-32 123 0 0,7 14-176 0 0,1 1-1 0 0,1 0 1 0 0,0-1-1 0 0,0 1 1 0 0,2-1 0 0 0,0 1-1 0 0,0-1 1 0 0,6-23 0 0 0,-3 21 12 0 0,2 0 0 0 0,0 0 0 0 0,0 0 0 0 0,1 1 1 0 0,1 0-1 0 0,15-22 0 0 0,-19 31 29 0 0,0 1-1 0 0,1 0 1 0 0,-1 0-1 0 0,1 0 1 0 0,0 1-1 0 0,0 0 1 0 0,1 0-1 0 0,-1 0 1 0 0,1 0 0 0 0,0 1-1 0 0,9-4 1 0 0,-11 5 31 0 0,1 1 1 0 0,0 0-1 0 0,-1 0 1 0 0,1 0-1 0 0,0 0 1 0 0,0 1-1 0 0,0-1 1 0 0,-1 1-1 0 0,1 1 1 0 0,0-1-1 0 0,0 1 1 0 0,0-1-1 0 0,0 1 1 0 0,-1 1-1 0 0,1-1 1 0 0,6 4-1 0 0,6 3 116 0 0,0 2 0 0 0,0 0 0 0 0,-1 0 0 0 0,-1 2 0 0 0,15 14 0 0 0,-6-4 184 0 0,-2 2 0 0 0,23 30 0 0 0,-37-44-275 0 0,11 20 0 0 0,-17-26-50 0 0,0-1-1 0 0,-1 1 1 0 0,1 0-1 0 0,-1-1 1 0 0,0 1-1 0 0,0 0 0 0 0,-1 0 1 0 0,1 0-1 0 0,-1 0 1 0 0,1 4-1 0 0,-1-7 0 0 0,-1 0 0 0 0,1 0 0 0 0,0 0 0 0 0,0 1 0 0 0,-1-1 0 0 0,1 0 0 0 0,0 0 0 0 0,-1 0 0 0 0,1 0 0 0 0,-1 0 0 0 0,0 0 0 0 0,1 0 0 0 0,-1 0 0 0 0,0 0 0 0 0,0 0-1 0 0,1-1 1 0 0,-1 1 0 0 0,0 0 0 0 0,0 0 0 0 0,-2 0 0 0 0,1 1 8 0 0,0-1-1 0 0,-1 0 0 0 0,1 0 0 0 0,-1 0 1 0 0,1-1-1 0 0,-1 1 0 0 0,0 0 0 0 0,1-1 1 0 0,-4 1-1 0 0,3-1-1 0 0,0 0 1 0 0,0 0 0 0 0,0 0-1 0 0,0 0 1 0 0,0 0 0 0 0,0-1-1 0 0,0 1 1 0 0,0-1 0 0 0,0 0-1 0 0,0 0 1 0 0,1 0 0 0 0,-1 0-1 0 0,0-1 1 0 0,0 1 0 0 0,1-1-1 0 0,-1 1 1 0 0,-2-4 0 0 0,2 1-20 0 0,0 0 0 0 0,1-1 1 0 0,-1 1-1 0 0,1-1 1 0 0,0 0-1 0 0,1 0 1 0 0,-1 0-1 0 0,1 0 1 0 0,0 0-1 0 0,0 0 1 0 0,0 0-1 0 0,1 0 1 0 0,0 0-1 0 0,0 0 1 0 0,0-1-1 0 0,1 1 1 0 0,-1 0-1 0 0,4-9 1 0 0,-1 1-41 0 0,1 0 1 0 0,0 1-1 0 0,1-1 0 0 0,1 1 1 0 0,0 0-1 0 0,8-13 0 0 0,-7 15 21 0 0,1-1 0 0 0,0 1-1 0 0,1 0 1 0 0,0 0-1 0 0,0 1 1 0 0,14-11-1 0 0,-20 18 36 0 0,1 0 0 0 0,-1 0 1 0 0,1 0-1 0 0,0 0 0 0 0,0 0 0 0 0,0 1 0 0 0,-1 0 0 0 0,2-1 0 0 0,-1 1 0 0 0,5 0 0 0 0,-5 1 12 0 0,-1 0 1 0 0,0 0-1 0 0,0 0 0 0 0,0 1 0 0 0,0 0 1 0 0,0-1-1 0 0,0 1 0 0 0,-1 0 0 0 0,1 0 1 0 0,0 0-1 0 0,0 1 0 0 0,-1-1 0 0 0,1 1 1 0 0,0-1-1 0 0,3 5 0 0 0,4 3 47 0 0,-1 0 1 0 0,0 0-1 0 0,-1 1 0 0 0,0 1 0 0 0,11 18 1 0 0,27 62 53 0 0,-44-88-121 0 0,6 15-392 0 0,0 0 0 0 0,-2 0 0 0 0,7 25-1 0 0,-12-34-3154 0 0,1 1-1 0 0,-1 15 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13269 0 0,'0'0'7070'0'0,"3"15"-6346"0"0,10 50-283 0 0,-9-48-576 0 0,1 0 1 0 0,1-1-1 0 0,1 0 0 0 0,0 0 0 0 0,1-1 1 0 0,0 1-1 0 0,2-2 0 0 0,11 15 1 0 0,-13-16-701 0 0,5 2-1887 0 0,-12-15 2228 0 0,0 1-1 0 0,0-1 1 0 0,-1 1 0 0 0,1-1 0 0 0,0 0-1 0 0,0 1 1 0 0,-1-1 0 0 0,1 0 0 0 0,0 1-1 0 0,0-1 1 0 0,0 0 0 0 0,1 0 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5653 0 0,'0'0'12875'0'0,"15"4"-12000"0"0,5 2-489 0 0,21 8 0 0 0,-37-12-326 0 0,-1-1 0 0 0,0 1 0 0 0,0 0 0 0 0,0 0 0 0 0,0 0 0 0 0,0 1 0 0 0,0-1 0 0 0,-1 1 0 0 0,1 0 0 0 0,-1-1 0 0 0,1 1 0 0 0,-1 0 0 0 0,2 5 0 0 0,3 2 88 0 0,-4-5-90 0 0,29 42 407 0 0,-29-41-447 0 0,0-1 1 0 0,0 0-1 0 0,-1 1 0 0 0,0 0 1 0 0,0-1-1 0 0,0 1 1 0 0,0 8-1 0 0,-1-10-48 0 0,-1-15 35 0 0,1-1 0 0 0,1 1 0 0 0,0-1 0 0 0,0 1 0 0 0,1 0 1 0 0,1 0-1 0 0,0 0 0 0 0,1 0 0 0 0,11-19 0 0 0,-7 14 3 0 0,1 2 0 0 0,1-1 0 0 0,0 1 0 0 0,1 1 0 0 0,24-21 0 0 0,-31 30 24 0 0,0 0 0 0 0,1 0 0 0 0,-1 0 0 0 0,1 1 0 0 0,0 0 0 0 0,0 0 0 0 0,0 1 0 0 0,9-3 0 0 0,-11 4-8 0 0,-1 0 0 0 0,1 1-1 0 0,-1-1 1 0 0,1 1 0 0 0,-1 0 0 0 0,1 0-1 0 0,-1 0 1 0 0,1 1 0 0 0,-1-1 0 0 0,1 1 0 0 0,-1 0-1 0 0,0-1 1 0 0,1 2 0 0 0,-1-1 0 0 0,0 0 0 0 0,1 1-1 0 0,3 2 1 0 0,7 6 252 0 0,-1 1 1 0 0,0 0-1 0 0,16 18 0 0 0,32 43-71 0 0,-41-48-212 0 0,-10-11-233 0 0,17 28 0 0 0,-23-35-712 0 0,-1 1 0 0 0,0-1 0 0 0,4 14-1 0 0,-7-19 78 0 0,1 3-418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2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4408 0 0,'0'0'9401'0'0,"5"-11"-8517"0"0,26-57 1289 0 0,-28 62-1518 0 0,2-7 2518 0 0,-15 26-2323 0 0,4 2-753 0 0,0 0 0 0 0,2 0 1 0 0,0 0-1 0 0,0 0 0 0 0,-1 30 0 0 0,4-34-46 0 0,1 1-1 0 0,1-1 0 0 0,0 0 0 0 0,0 1 1 0 0,1-1-1 0 0,1 0 0 0 0,0 0 1 0 0,8 20-1 0 0,1-5 46 0 0,2-1 0 0 0,0-1-1 0 0,2 0 1 0 0,1-1 0 0 0,0-1-1 0 0,2 0 1 0 0,0-2 0 0 0,2 0 0 0 0,0-1-1 0 0,1-1 1 0 0,1-1 0 0 0,0-1-1 0 0,31 15 1 0 0,-9-7-63 0 0,2-2 0 0 0,0-2 0 0 0,1-2 0 0 0,84 19 0 0 0,-39-20-37 0 0,187 9 1 0 0,96-27 80 0 0,-151-2-12 0 0,801 13-79 0 0,160-29 55 0 0,-710 9 60 0 0,-173 5-163 0 0,-61-1 26 0 0,261-4 81 0 0,0 17-138 0 0,300 2 30 0 0,-471-36-5 0 0,-2-19-83 0 0,-86 11 118 0 0,247-41 65 0 0,-9-42-57 0 0,-3-16 76 0 0,-458 130-21 0 0,-1-1 0 0 0,0-1 0 0 0,-1-1 0 0 0,20-10 0 0 0,-33 14-12 0 0,0 0-1 0 0,0-1 1 0 0,-1 0-1 0 0,0 0 1 0 0,1 0 0 0 0,-2 0-1 0 0,1-1 1 0 0,0 0-1 0 0,-1 0 1 0 0,0 0 0 0 0,0-1-1 0 0,0 1 1 0 0,-1-1-1 0 0,0 0 1 0 0,0 0 0 0 0,3-9-1 0 0,-3 6 86 0 0,-1 0 1 0 0,0 0-1 0 0,-1 0 0 0 0,1-15 0 0 0,-2 24 29 0 0,-24-2-358 0 0,-48 2 185 0 0,72 0 28 0 0,-20-7-2827 0 0,3 0-1069 0 0,2-7-6329 0 0,67 42 2463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3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1309 652 0 0,'0'0'10034'0'0,"-13"5"-9566"0"0,-45 17 54 0 0,50-20-144 0 0,0 1 0 0 0,0-1 1 0 0,-1 0-1 0 0,1-1 0 0 0,0 0 0 0 0,-14 0 1 0 0,-10 1 522 0 0,12 1-517 0 0,-24 4 863 0 0,-74 2 0 0 0,117-9-1219 0 0,1-1 1 0 0,-1 1-1 0 0,1 0 0 0 0,0-1 1 0 0,-1 1-1 0 0,1-1 1 0 0,0 1-1 0 0,-1-1 0 0 0,1 1 1 0 0,0-1-1 0 0,0 0 0 0 0,-1 1 1 0 0,1-1-1 0 0,0 1 0 0 0,0-1 1 0 0,0 1-1 0 0,0-1 1 0 0,0 0-1 0 0,0 1 0 0 0,0-1 1 0 0,0 1-1 0 0,0-1 0 0 0,0 0 1 0 0,0-18 235 0 0,0 19-260 0 0,1-6 46 0 0,0 1 0 0 0,0-1 0 0 0,1 0 1 0 0,-1 1-1 0 0,1-1 0 0 0,0 1 0 0 0,5-9 1 0 0,25-37 85 0 0,-17 28-78 0 0,63-97 138 0 0,119-139-1 0 0,-142 196-83 0 0,3 2-1 0 0,2 3 0 0 0,108-79 1 0 0,113-40 318 0 0,-137 91-248 0 0,-128 75-178 0 0,1 0 16 0 0,1 0 1 0 0,36-14-1 0 0,-49 23 2 0 0,0-1 0 0 0,0 1 1 0 0,0-1-1 0 0,7-5 0 0 0,-11 7-14 0 0,0 1 0 0 0,0-1-1 0 0,-1 0 1 0 0,1 0 0 0 0,0 0-1 0 0,0 0 1 0 0,0 0 0 0 0,-1 0-1 0 0,1 0 1 0 0,-1 0 0 0 0,1 0-1 0 0,0-2 1 0 0,-1 3-8 0 0,0-1-1 0 0,0 1 1 0 0,0-1 0 0 0,0 0 0 0 0,0 1 0 0 0,0-1-1 0 0,0 0 1 0 0,0 1 0 0 0,0-1 0 0 0,0 1-1 0 0,-1-1 1 0 0,1 1 0 0 0,0-1 0 0 0,0 0-1 0 0,-1 1 1 0 0,1-1 0 0 0,0 1 0 0 0,-1-1-1 0 0,1 1 1 0 0,0-1 0 0 0,-1 1 0 0 0,1 0-1 0 0,-1-1 1 0 0,1 1 0 0 0,-2-1 0 0 0,-8-6-76 0 0,-1 1 0 0 0,0 0 1 0 0,0 1-1 0 0,-1 1 0 0 0,1 0 1 0 0,-1 0-1 0 0,-18-3 0 0 0,1 0-38 0 0,-293-83-230 0 0,304 86 303 0 0,27 10-73 0 0,6 3 295 0 0,50 33 267 0 0,114 81 180 0 0,-164-112-595 0 0,-2 0-1 0 0,0 1 1 0 0,0 1-1 0 0,12 15 1 0 0,-21-23-28 0 0,-1 0 1 0 0,1 1-1 0 0,-1-1 1 0 0,0 1 0 0 0,0 0-1 0 0,-1 0 1 0 0,0-1-1 0 0,0 2 1 0 0,0-1-1 0 0,-1 0 1 0 0,0 0 0 0 0,0 0-1 0 0,0 1 1 0 0,-1 11-1 0 0,-1-14-9 0 0,0 1 1 0 0,0-1-1 0 0,-1 0 0 0 0,0 0 0 0 0,1 0 0 0 0,-1 0 0 0 0,-1 0 0 0 0,1 0 0 0 0,-1-1 1 0 0,1 1-1 0 0,-1-1 0 0 0,0 0 0 0 0,0 1 0 0 0,0-1 0 0 0,-1-1 0 0 0,-4 5 0 0 0,-9 5-669 0 0,0-1 0 0 0,-20 9 0 0 0,10-8-1717 0 0,8-9-5880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976 713 1348 0 0,'0'0'6587'0'0,"-12"-5"-6184"0"0,-53-23 651 0 0,55 21 329 0 0,9 6-1275 0 0,-1 0 1 0 0,1 0-1 0 0,0 1 0 0 0,-1-1 1 0 0,1 0-1 0 0,0 0 0 0 0,-1 1 1 0 0,1-1-1 0 0,-1 1 0 0 0,-1-1 0 0 0,-21-2 578 0 0,0 1 0 0 0,-41 1 0 0 0,53 2-574 0 0,-1 0 0 0 0,1 1 0 0 0,0 1-1 0 0,0 0 1 0 0,1 0 0 0 0,-1 1 0 0 0,-14 7 0 0 0,-17 10 221 0 0,2-1 213 0 0,-47 30 1 0 0,26-7-163 0 0,-54 34 369 0 0,95-64-613 0 0,2 1 0 0 0,-36 30 0 0 0,-30 41 234 0 0,73-71-314 0 0,1 0 1 0 0,0 1 0 0 0,0 1 0 0 0,2 0-1 0 0,0 0 1 0 0,1 1 0 0 0,1 0 0 0 0,0 0-1 0 0,1 1 1 0 0,-6 33 0 0 0,5-9 48 0 0,2 1 0 0 0,2-1 1 0 0,4 70-1 0 0,2-72 7 0 0,2 0 1 0 0,1-1-1 0 0,14 43 0 0 0,47 112 201 0 0,-49-152-285 0 0,2-1 1 0 0,2-1-1 0 0,1-1 0 0 0,2-1 0 0 0,2-1 1 0 0,43 45-1 0 0,-18-29 37 0 0,2-3 0 0 0,2-2 1 0 0,74 48-1 0 0,-44-39 72 0 0,97 47 1 0 0,-128-77-101 0 0,2-2 1 0 0,1-3-1 0 0,64 16 1 0 0,250 32-15 0 0,4-31 50 0 0,-290-32-29 0 0,1-3 0 0 0,0-5 1 0 0,140-18-1 0 0,47-28 277 0 0,295-93-1 0 0,-513 122-219 0 0,0-2-1 0 0,82-45 1 0 0,-100 44-58 0 0,-1-2 0 0 0,-1-2 1 0 0,-1-1-1 0 0,38-38 0 0 0,-35 27 13 0 0,-2-2-1 0 0,-2-2 1 0 0,-1-1-1 0 0,-3-1 1 0 0,42-79-1 0 0,-62 100-29 0 0,-1 0 1 0 0,-2-1-1 0 0,0 0 0 0 0,-1 0 0 0 0,-1-1 1 0 0,-1 0-1 0 0,-1 0 0 0 0,-2 1 0 0 0,-1-44 1 0 0,-7-10-2 0 0,-28-126 0 0 0,30 177-49 0 0,-12-57-26 0 0,-41-118 0 0 0,46 169 43 0 0,-1 0 0 0 0,-2 1 1 0 0,-1 1-1 0 0,-1 1 0 0 0,-1 0 1 0 0,-37-42-1 0 0,9 22 10 0 0,-2 3 0 0 0,-77-59-1 0 0,-119-66-1 0 0,233 164-9 0 0,-36-24-8 0 0,-245-160-104 0 0,-13 25 31 0 0,221 132 59 0 0,-1 3 0 0 0,-1 4-1 0 0,-1 4 1 0 0,-129-18 0 0 0,88 27-185 0 0,-237 4 0 0 0,310 12 87 0 0,1 2-1 0 0,-1 2 0 0 0,1 3 1 0 0,-84 26-1 0 0,88-17 3 0 0,0 2-1 0 0,-76 46 1 0 0,-83 71-3 0 0,175-109 118 0 0,1 1 0 0 0,1 1 0 0 0,2 2 0 0 0,0 1 0 0 0,3 1 0 0 0,1 2 0 0 0,-29 51 0 0 0,34-47-282 0 0,2 1 0 0 0,1 0 0 0 0,2 1 0 0 0,3 1 0 0 0,1 1 0 0 0,2-1 0 0 0,1 2 0 0 0,3-1 0 0 0,0 49 0 0 0,0 40-3593 0 0,0 8-4032 0 0,4-101 2974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5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1619 1588 0 0,'0'0'7128'0'0,"-11"-9"-6824"0"0,-32-27-92 0 0,42 35-175 0 0,0 1-1 0 0,0-1 1 0 0,0 0-1 0 0,0 0 0 0 0,0 1 1 0 0,0-1-1 0 0,1 0 1 0 0,-1 0-1 0 0,0 0 1 0 0,0 0-1 0 0,1 0 1 0 0,-1 0-1 0 0,1 0 1 0 0,-1 0-1 0 0,1 0 1 0 0,-1-1-1 0 0,1 1 0 0 0,0 0 1 0 0,0 0-1 0 0,-1 0 1 0 0,1-1-1 0 0,0 1 1 0 0,0 0-1 0 0,0-2 1 0 0,0-4 386 0 0,-2-2-256 0 0,0 0 0 0 0,1 0 1 0 0,0 0-1 0 0,1 0 0 0 0,0 0 0 0 0,0 0 1 0 0,1 0-1 0 0,0 0 0 0 0,0 0 0 0 0,1 0 0 0 0,0 1 1 0 0,1-1-1 0 0,0 0 0 0 0,0 1 0 0 0,6-10 1 0 0,23-47 471 0 0,56-110 595 0 0,-59 126-1007 0 0,49-67 0 0 0,-24 47-207 0 0,3 2 0 0 0,65-60-1 0 0,-5 25 11 0 0,19-19 27 0 0,-96 83 32 0 0,43-55 1 0 0,-59 61-18 0 0,-2 0 0 0 0,-2-2 1 0 0,19-41-1 0 0,-31 60 45 0 0,14-18 0 0 0,-6 9 7 0 0,-14 21-69 0 0,-2 3-53 0 0,0 0 0 0 0,1-1 0 0 0,-1 1 0 0 0,0-1 0 0 0,1 1 0 0 0,-1 0 0 0 0,0-1 0 0 0,0 1 0 0 0,1-1 0 0 0,-1 1-1 0 0,0-1 1 0 0,0 1 0 0 0,0-1 0 0 0,0 1 0 0 0,0-1 0 0 0,1 1 0 0 0,-1-1 0 0 0,0 1 0 0 0,0-1 0 0 0,0 1-1 0 0,0-1 1 0 0,-1 1 0 0 0,1-1 0 0 0,0 1 0 0 0,0-1 0 0 0,0 1 0 0 0,0-1 0 0 0,0 1 0 0 0,-1-1 0 0 0,1 1 0 0 0,0-1-1 0 0,0 1 1 0 0,-1-1 0 0 0,1 1 0 0 0,-4-4-21 0 0,1 1 0 0 0,-1 1 0 0 0,0-1-1 0 0,0 0 1 0 0,0 1 0 0 0,0 0 0 0 0,0 0-1 0 0,-1 0 1 0 0,1 1 0 0 0,-6-2 0 0 0,-17-8 12 0 0,-23-15 169 0 0,42 21 112 0 0,6 4-131 0 0,0 0 0 0 0,0 0-1 0 0,0 0 1 0 0,0 0 0 0 0,0 0 0 0 0,0-1 0 0 0,1 1 0 0 0,-1-1 0 0 0,0 1 0 0 0,-2-4 0 0 0,5 4-134 0 0,-1 1 0 0 0,1-1 1 0 0,-1 0-1 0 0,1 1 0 0 0,-1-1 1 0 0,1 1-1 0 0,0 0 0 0 0,-1-1 0 0 0,1 1 1 0 0,0 0-1 0 0,-1-1 0 0 0,1 1 1 0 0,0 0-1 0 0,-1-1 0 0 0,1 1 1 0 0,0 0-1 0 0,0 0 0 0 0,1 0 1 0 0,0-1 6 0 0,5-1-3 0 0,1 0 0 0 0,-1 1 0 0 0,0-1 0 0 0,1 2-1 0 0,0-1 1 0 0,-1 1 0 0 0,1 0 0 0 0,-1 1 0 0 0,1-1 0 0 0,-1 1 0 0 0,1 1 0 0 0,-1 0 0 0 0,0 0-1 0 0,13 5 1 0 0,-8-1 13 0 0,0 0-1 0 0,-1 1 1 0 0,1 0-1 0 0,-2 0 0 0 0,1 1 1 0 0,-1 1-1 0 0,16 16 1 0 0,-21-19 39 0 0,-1 0 0 0 0,1 0 0 0 0,-1 0-1 0 0,0 1 1 0 0,-1-1 0 0 0,1 1 0 0 0,-1 0 0 0 0,-1 0 0 0 0,1 0 0 0 0,-1 0 0 0 0,-1 0 0 0 0,1 1 0 0 0,-1-1 0 0 0,0 1 0 0 0,-1-1-1 0 0,0 1 1 0 0,0-1 0 0 0,0 1 0 0 0,-1-1 0 0 0,-1 0 0 0 0,1 1 0 0 0,-1-1 0 0 0,0 0 0 0 0,0 0 0 0 0,-1 0 0 0 0,-7 13 0 0 0,7-15 0 0 0,-16 25 40 0 0,0-2 1 0 0,-30 35-1 0 0,48-62-374 0 0,0-1-1 0 0,0 1 1 0 0,0-1 0 0 0,0 1-1 0 0,0-1 1 0 0,0 1 0 0 0,1-1-1 0 0,-1 0 1 0 0,0 1 0 0 0,0-1-1 0 0,0 0 1 0 0,0 0 0 0 0,0 0-1 0 0,0 0 1 0 0,0 0 0 0 0,-2 0-1 0 0,-20-3-4087 0 0,4 1 340 0 0,0 2-652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 4332 0 0,'0'0'8859'0'0,"-3"0"-8410"0"0,-13-2-86 0 0,13 2 749 0 0,17 5-1606 0 0,-7-1-61 0 0,0 0 1 0 0,0-1-1 0 0,1 1 0 0 0,10 2 1 0 0,-18-6 494 0 0,0 0 0 0 0,1 0 1 0 0,-1 0-1 0 0,0 0 0 0 0,0 0 1 0 0,0 0-1 0 0,1 0 0 0 0,-1 0 1 0 0,0 0-1 0 0,0 0 0 0 0,0 1 1 0 0,0-1-1 0 0,1 0 0 0 0,-1 0 1 0 0,0 0-1 0 0,0 0 0 0 0,0 0 1 0 0,0 1-1 0 0,0-1 0 0 0,0 0 1 0 0,1 0-1 0 0,-1 0 0 0 0,0 1 1 0 0,0-1-1 0 0,0 0 0 0 0,0 0 1 0 0,0 0-1 0 0,0 1 0 0 0,0-1 1 0 0,0 0-1 0 0,0 0 0 0 0,0 0 1 0 0,0 1-1 0 0,0-1 0 0 0,0 0 1 0 0,0 0-1 0 0,0 0 0 0 0,0 1 1 0 0,0-1-1 0 0,0 0 0 0 0,0 0 1 0 0,0 0-1 0 0,0 1 0 0 0,-1-1 1 0 0,1 0-1 0 0,0 0 0 0 0,0 0 1 0 0,0 0-1 0 0,0 1 0 0 0,0-1 1 0 0,0 0-1 0 0,-1 0 0 0 0,1 0 1 0 0,0 0-1 0 0,0 0 0 0 0,0 1 1 0 0,-1-1-1 0 0,1 0 0 0 0,0 0 1 0 0,0 0-1 0 0,-14 9-1478 0 0,13-8 1251 0 0,-24 14-2800 0 0,15-9 1405 0 0,8-5 933 0 0,4-3 111 0 0,51-35 411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8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223 139 10369 0 0,'0'0'7515'0'0,"-5"0"-7237"0"0,-3 0-348 0 0,-1 0 961 0 0,25-5 189 0 0,-7 5-891 0 0,-11 5-251 0 0,-1 2 72 0 0,-2 6 35 0 0,0-2-28 0 0,0 0 1 0 0,1 0-1 0 0,0 1 0 0 0,0-1 1 0 0,2 1-1 0 0,-4 24 1 0 0,7-36-7 0 0,-1 1 0 0 0,0-1 1 0 0,0 1-1 0 0,0-1 1 0 0,1 1-1 0 0,-1-1 1 0 0,0 1-1 0 0,0-1 1 0 0,1 1-1 0 0,-1-1 1 0 0,1 1-1 0 0,-1-1 1 0 0,0 1-1 0 0,1-1 1 0 0,-1 0-1 0 0,1 1 1 0 0,-1-1-1 0 0,1 0 1 0 0,-1 1-1 0 0,1-1 1 0 0,-1 0-1 0 0,1 0 0 0 0,-1 1 1 0 0,1-1-1 0 0,-1 0 1 0 0,1 0-1 0 0,-1 0 1 0 0,1 0-1 0 0,0 0 1 0 0,-1 0-1 0 0,1 0 1 0 0,0 0-1 0 0,21-1 325 0 0,-12-1-205 0 0,-1 0 1 0 0,0-1-1 0 0,0-1 0 0 0,0 0 1 0 0,0 0-1 0 0,10-7 1 0 0,3-3-60 0 0,22-18 0 0 0,-37 27-63 0 0,0-2 0 0 0,0 1-1 0 0,-1-1 1 0 0,1 0-1 0 0,-1 0 1 0 0,-1 0-1 0 0,7-12 1 0 0,-9 14-3 0 0,-1-1 0 0 0,1 0 0 0 0,-1 0 0 0 0,0 0 0 0 0,-1 0 0 0 0,1 0 0 0 0,-1-1 0 0 0,0 1 0 0 0,-1 0 0 0 0,0-1 0 0 0,0-9 0 0 0,0 14-9 0 0,0 0 0 0 0,-1 0 0 0 0,1 0 0 0 0,-1 1 0 0 0,1-1 0 0 0,-1 0 0 0 0,0 0 0 0 0,1 0 0 0 0,-1 1 0 0 0,0-1-1 0 0,0 0 1 0 0,0 1 0 0 0,0-1 0 0 0,-1 0 0 0 0,1 1 0 0 0,0 0 0 0 0,-1-1 0 0 0,-1-1 0 0 0,0 1-12 0 0,0 1 1 0 0,0-1-1 0 0,-1 1 0 0 0,1-1 0 0 0,0 1 1 0 0,0 0-1 0 0,-1 0 0 0 0,1 0 0 0 0,-7 0 1 0 0,1 0-13 0 0,0 1 1 0 0,-1 0-1 0 0,1 1 0 0 0,-1 0 1 0 0,1 0-1 0 0,-18 6 1 0 0,15-3 18 0 0,0 1 1 0 0,0 0 0 0 0,1 1 0 0 0,-17 10 0 0 0,23-12 5 0 0,-1 0 0 0 0,1-1 1 0 0,1 2-1 0 0,-1-1 0 0 0,1 0 1 0 0,-1 1-1 0 0,1 0 0 0 0,1 0 1 0 0,-1 0-1 0 0,1 1 0 0 0,-3 5 1 0 0,5-9 6 0 0,0-1 0 0 0,1 1 0 0 0,-1 0 1 0 0,1-1-1 0 0,-1 1 0 0 0,1 0 0 0 0,0 0 1 0 0,-1-1-1 0 0,1 1 0 0 0,0 0 0 0 0,0-1 1 0 0,0 1-1 0 0,1 0 0 0 0,-1 0 0 0 0,0-1 1 0 0,1 1-1 0 0,-1 0 0 0 0,1-1 0 0 0,0 1 1 0 0,-1-1-1 0 0,1 1 0 0 0,0-1 0 0 0,0 1 1 0 0,0-1-1 0 0,0 1 0 0 0,0-1 0 0 0,0 0 1 0 0,0 1-1 0 0,1-1 0 0 0,0 1 0 0 0,1 0 10 0 0,-1-1 0 0 0,1 1 0 0 0,-1-1 0 0 0,1 0 0 0 0,-1 0 0 0 0,1 0 0 0 0,0 0-1 0 0,0-1 1 0 0,0 1 0 0 0,-1-1 0 0 0,1 1 0 0 0,0-1 0 0 0,0 0 0 0 0,0 0 0 0 0,0 0 0 0 0,-1-1-1 0 0,6 0 1 0 0,-7 0-18 0 0,1 1-1 0 0,-1-1 1 0 0,1 1-1 0 0,-1-1 1 0 0,0 0-1 0 0,1 0 1 0 0,-1 0-1 0 0,0 1 0 0 0,0-1 1 0 0,0 0-1 0 0,0-1 1 0 0,0 1-1 0 0,0 0 1 0 0,0 0-1 0 0,0 0 1 0 0,0-1-1 0 0,0 1 1 0 0,-1 0-1 0 0,1-1 0 0 0,0 1 1 0 0,-1 0-1 0 0,1-1 1 0 0,-1 1-1 0 0,0-1 1 0 0,1-1-1 0 0,-1 1-59 0 0,0 1 0 0 0,0 0 0 0 0,0-1 0 0 0,0 1 0 0 0,0 0 0 0 0,0-1 0 0 0,0 1 0 0 0,0 0 0 0 0,-1-1 0 0 0,1 1 0 0 0,0 0 0 0 0,-1 0 0 0 0,1-1 0 0 0,-1 1 0 0 0,0 0 0 0 0,1 0 0 0 0,-1 0 0 0 0,0 0 0 0 0,1-1 0 0 0,-1 1 0 0 0,0 0 0 0 0,0 1 0 0 0,0-1 0 0 0,0 0 0 0 0,0 0 1 0 0,0 0-1 0 0,-1 0 0 0 0,0 0 0 0 0,-4-1-343 0 0,1 0 0 0 0,-1 0 0 0 0,0 1 0 0 0,1 0 0 0 0,-1 0 0 0 0,0 0 1 0 0,0 1-1 0 0,1 0 0 0 0,-1 0 0 0 0,0 0 0 0 0,0 1 0 0 0,0 0 0 0 0,-5 2 1 0 0,-8 2-2289 0 0,0 2 0 0 0,-28 14-1 0 0,17-7-1076 0 0,-10 4 956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3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204 760 10937 0 0,'0'0'4461'0'0,"-3"16"-3972"0"0,0-2-354 0 0,0 0 0 0 0,1 0 0 0 0,0 0 0 0 0,1 0 0 0 0,1 0 0 0 0,2 23 0 0 0,21 110 877 0 0,-2-19-314 0 0,-18-91-280 0 0,-3-36-396 0 0,-1-1 0 0 0,1 1 0 0 0,0-1 0 0 0,0 0 0 0 0,0 1 0 0 0,0-1-1 0 0,0 0 1 0 0,0 1 0 0 0,0-1 0 0 0,0 0 0 0 0,-1 1 0 0 0,1-1-1 0 0,0 0 1 0 0,0 1 0 0 0,0-1 0 0 0,-1 0 0 0 0,1 1 0 0 0,0-1 0 0 0,-1 0-1 0 0,1 0 1 0 0,0 0 0 0 0,0 1 0 0 0,-1-1 0 0 0,1 0 0 0 0,0 0 0 0 0,-1 0-1 0 0,1 1 1 0 0,0-1 0 0 0,-1 0 0 0 0,1 0 0 0 0,-1 0 0 0 0,1 0-1 0 0,0 0 1 0 0,-1 0 0 0 0,1 0 0 0 0,0 0 0 0 0,-1 0 0 0 0,1 0 0 0 0,-1 0-1 0 0,1 0 1 0 0,0 0 0 0 0,-1-1 0 0 0,-1 1 37 0 0,0 0 0 0 0,1-1-1 0 0,-1 1 1 0 0,0-1 0 0 0,1 1 0 0 0,-1-1 0 0 0,0 0-1 0 0,-1-1 1 0 0,-4-4-28 0 0,1 1 0 0 0,1-1 0 0 0,-1 0-1 0 0,1 0 1 0 0,0 0 0 0 0,1-1 0 0 0,-6-8-1 0 0,-23-55-138 0 0,6-1 54 0 0,4 0-1 0 0,2-2 1 0 0,3-1 0 0 0,4 0-1 0 0,3-1 1 0 0,-2-112 0 0 0,12 153 46 0 0,1 0 0 0 0,2 0 1 0 0,12-62-1 0 0,-11 82 12 0 0,1 0-1 0 0,1 0 1 0 0,0 1 0 0 0,1-1-1 0 0,0 1 1 0 0,1 1 0 0 0,1-1-1 0 0,-1 1 1 0 0,2 0 0 0 0,0 1-1 0 0,18-18 1 0 0,-17 20-20 0 0,0 0 0 0 0,1 0 0 0 0,0 1 0 0 0,1 1 0 0 0,0 0 0 0 0,0 0 0 0 0,0 2 0 0 0,0-1-1 0 0,1 1 1 0 0,0 1 0 0 0,0 0 0 0 0,1 1 0 0 0,-1 1 0 0 0,1 0 0 0 0,21 0 0 0 0,-32 1 10 0 0,-1 1-1 0 0,0 1 1 0 0,1-1 0 0 0,-1 0-1 0 0,1 0 1 0 0,-1 1-1 0 0,0 0 1 0 0,1-1 0 0 0,-1 1-1 0 0,0 0 1 0 0,0 0-1 0 0,0 0 1 0 0,1 0 0 0 0,-1 0-1 0 0,0 1 1 0 0,0-1-1 0 0,-1 1 1 0 0,1-1 0 0 0,3 4-1 0 0,-3-1 3 0 0,0-1 1 0 0,0 1-1 0 0,0-1 0 0 0,-1 1 0 0 0,0 0 1 0 0,1-1-1 0 0,-1 1 0 0 0,-1 0 0 0 0,1 0 0 0 0,0 0 1 0 0,-1 7-1 0 0,0 6 50 0 0,0-1 0 0 0,-2 1 0 0 0,0 0 0 0 0,-1 0 0 0 0,-1-1 0 0 0,-9 28 0 0 0,-47 94 239 0 0,47-111-192 0 0,-10 20 60 0 0,-40 93 320 0 0,55-118-391 0 0,1-1-1 0 0,1 1 0 0 0,1 1 1 0 0,-3 37-1 0 0,7-51-51 0 0,1 0-1 0 0,0-1 0 0 0,0 1 1 0 0,1 0-1 0 0,1-1 1 0 0,-1 1-1 0 0,1-1 0 0 0,1 0 1 0 0,0 1-1 0 0,0-1 0 0 0,0 0 1 0 0,1-1-1 0 0,0 1 0 0 0,1 0 1 0 0,-1-1-1 0 0,1 0 1 0 0,1-1-1 0 0,0 1 0 0 0,0-1 1 0 0,0 0-1 0 0,13 10 0 0 0,-2-4 10 0 0,1 0 0 0 0,0-1 0 0 0,1-1-1 0 0,0 0 1 0 0,23 7 0 0 0,106 28 65 0 0,-15-6-89 0 0,-47-3-636 0 0,-65-27-196 0 0,-18-7 517 0 0,0-1 0 0 0,0 0 0 0 0,0 0 0 0 0,0 0 0 0 0,0-1 0 0 0,0 1 0 0 0,0-1 1 0 0,0 1-1 0 0,0-1 0 0 0,0 0 0 0 0,0 0 0 0 0,0-1 0 0 0,6 0 0 0 0,-6 0-375 0 0,0 0 0 0 0,0 0 0 0 0,0-1-1 0 0,0 1 1 0 0,0-1 0 0 0,0 0 0 0 0,0 0-1 0 0,4-3 1 0 0,13-14-4579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413 247 10225 0 0,'0'0'2457'0'0,"-1"-15"-1723"0"0,-6-48 318 0 0,5 54-784 0 0,0 0 1 0 0,-1 0-1 0 0,0 0 0 0 0,0 1 0 0 0,-1 0 1 0 0,0 0-1 0 0,-1 0 0 0 0,1 0 1 0 0,-2 0-1 0 0,1 1 0 0 0,-1 0 0 0 0,0 0 1 0 0,0 1-1 0 0,-1-1 0 0 0,0 2 1 0 0,0-1-1 0 0,0 1 0 0 0,-1 0 1 0 0,-8-5-1 0 0,10 7-153 0 0,0 0 0 0 0,0 1 0 0 0,0 0 0 0 0,0-1 0 0 0,-1 2 0 0 0,1-1 0 0 0,0 1 0 0 0,-1 0 0 0 0,1 0 0 0 0,-1 1 0 0 0,1 0-1 0 0,-1 0 1 0 0,-12 2 0 0 0,10 0-32 0 0,0 0-1 0 0,1 1 0 0 0,-1 0 0 0 0,1 1 0 0 0,0-1 1 0 0,-1 2-1 0 0,2-1 0 0 0,-1 1 0 0 0,-10 8 0 0 0,9-6-59 0 0,1 1 0 0 0,0-1 0 0 0,0 2-1 0 0,1-1 1 0 0,-1 1 0 0 0,2 0 0 0 0,0 1-1 0 0,0 0 1 0 0,0-1 0 0 0,1 2 0 0 0,1-1-1 0 0,0 1 1 0 0,0-1 0 0 0,1 1 0 0 0,0 0-1 0 0,-1 17 1 0 0,4-25-26 0 0,0 1-1 0 0,0-1 1 0 0,0 1 0 0 0,0-1 0 0 0,1 1-1 0 0,-1-1 1 0 0,1 0 0 0 0,0 1-1 0 0,0-1 1 0 0,0 0 0 0 0,1 1 0 0 0,-1-1-1 0 0,1 0 1 0 0,0 0 0 0 0,0 0-1 0 0,0 0 1 0 0,0-1 0 0 0,0 1-1 0 0,1-1 1 0 0,-1 1 0 0 0,5 3 0 0 0,-2-3-3 0 0,0 0 0 0 0,1 0 0 0 0,-1 0 0 0 0,1-1 1 0 0,0 0-1 0 0,-1 0 0 0 0,1 0 0 0 0,0-1 0 0 0,0 0 1 0 0,0 0-1 0 0,10 0 0 0 0,-2-1 47 0 0,-1-1-1 0 0,1 0 1 0 0,-1 0-1 0 0,0-2 1 0 0,0 0-1 0 0,1 0 1 0 0,-2-1 0 0 0,1-1-1 0 0,0 0 1 0 0,-1 0-1 0 0,0-2 1 0 0,19-12-1 0 0,-30 19-42 0 0,-1-1-1 0 0,1 1 1 0 0,0 0-1 0 0,-1 0 1 0 0,1 0-1 0 0,0 0 0 0 0,-1 0 1 0 0,1 0-1 0 0,0 0 1 0 0,-1 0-1 0 0,1 0 0 0 0,0 0 1 0 0,-1 0-1 0 0,1 1 1 0 0,0-1-1 0 0,-1 0 1 0 0,1 0-1 0 0,0 1 0 0 0,-1-1 1 0 0,1 0-1 0 0,-1 1 1 0 0,1-1-1 0 0,-1 1 0 0 0,1-1 1 0 0,0 1-1 0 0,15 15-157 0 0,-13-13 161 0 0,6 6-846 0 0,0-1 0 0 0,0 0 1 0 0,11 7-1 0 0,-16-13-69 0 0,1 1 1 0 0,-1-1-1 0 0,1 0 1 0 0,5 2-1 0 0,-7-3-17 0 0,0-1 0 0 0,-1 1 0 0 0,1-1 0 0 0,0 1 0 0 0,0-1-1 0 0,0 0 1 0 0,0 0 0 0 0,4-1 0 0 0,9-3-4073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5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0 497 8705 0 0,'0'0'6706'0'0,"14"-6"-5713"0"0,2-1-556 0 0,28-7 1 0 0,-42 13-382 0 0,0 1 1 0 0,0 0-1 0 0,0 0 0 0 0,0 0 1 0 0,0 0-1 0 0,0 0 0 0 0,0 0 1 0 0,0 0-1 0 0,0 1 0 0 0,0-1 1 0 0,-1 1-1 0 0,1 0 0 0 0,0-1 1 0 0,0 1-1 0 0,0 0 0 0 0,-1 0 1 0 0,1 0-1 0 0,0 0 0 0 0,-1 0 1 0 0,1 1-1 0 0,-1-1 0 0 0,1 0 1 0 0,-1 1-1 0 0,3 2 0 0 0,1 2 166 0 0,12 13 173 0 0,0 1 0 0 0,-1 1 0 0 0,23 39 0 0 0,-24-35-57 0 0,1-1-1 0 0,32 37 1 0 0,-46-59-336 0 0,0 0 0 0 0,0 0-1 0 0,0 0 1 0 0,1 0 0 0 0,-1 0 0 0 0,1 0-1 0 0,-1-1 1 0 0,6 3 0 0 0,-7-4 0 0 0,0 0 0 0 0,0 0 0 0 0,0 1 0 0 0,0-1-1 0 0,-1 0 1 0 0,1 0 0 0 0,0 0 0 0 0,0 0 0 0 0,0 0 0 0 0,0 0 0 0 0,0 0 0 0 0,0-1-1 0 0,0 1 1 0 0,-1 0 0 0 0,1 0 0 0 0,0-1 0 0 0,0 1 0 0 0,0-1 0 0 0,0 1 0 0 0,-1 0 0 0 0,1-1-1 0 0,0 0 1 0 0,0 1 0 0 0,-1-1 0 0 0,1 1 0 0 0,-1-1 0 0 0,1 0 0 0 0,0 1 0 0 0,-1-1-1 0 0,1 0 1 0 0,-1 0 0 0 0,1 0 0 0 0,-1-1 0 0 0,7-11 26 0 0,-1 0-1 0 0,-1-1 1 0 0,-1 0-1 0 0,4-17 1 0 0,8-61 14 0 0,-11 56-20 0 0,16-90 323 0 0,-21 125-333 0 0,0 0 0 0 0,0 1 0 0 0,0-1 0 0 0,0 1 0 0 0,0-1 0 0 0,1 0 0 0 0,-1 1 0 0 0,0-1 0 0 0,0 1 0 0 0,1-1 0 0 0,-1 1 0 0 0,0-1 0 0 0,1 1 0 0 0,-1-1 0 0 0,0 1 0 0 0,1-1 0 0 0,-1 1 0 0 0,1-1 0 0 0,0 1-10 0 0,-1 0 0 0 0,0 0 0 0 0,1 0 0 0 0,-1 0-1 0 0,1 0 1 0 0,-1 0 0 0 0,0 0 0 0 0,1 0 0 0 0,-1 0-1 0 0,0 0 1 0 0,1 0 0 0 0,-1 0 0 0 0,0 0 0 0 0,1 0-1 0 0,-1 0 1 0 0,0 1 0 0 0,1-1 0 0 0,-1 0 0 0 0,0 0-1 0 0,0 0 1 0 0,1 1 0 0 0,-1-1 0 0 0,16 18-38 0 0,-14-15 58 0 0,14 20 38 0 0,1-1 0 0 0,1 0 0 0 0,31 28 0 0 0,-41-43-104 0 0,0-1 0 0 0,0 0 1 0 0,1 0-1 0 0,-1-1 0 0 0,1 0 0 0 0,1-1 1 0 0,-1 1-1 0 0,1-2 0 0 0,-1 0 1 0 0,1 0-1 0 0,0 0 0 0 0,0-2 0 0 0,13 2 1 0 0,-11-2-41 0 0,0-1 0 0 0,0 0 0 0 0,1-1 0 0 0,-1 0 1 0 0,0-1-1 0 0,0 0 0 0 0,0-1 0 0 0,0 0 0 0 0,-1-1 1 0 0,1-1-1 0 0,-1 0 0 0 0,0 0 0 0 0,0-1 0 0 0,-1 0 1 0 0,12-10-1 0 0,-4 3 41 0 0,-2-1 1 0 0,0 0-1 0 0,0-1 1 0 0,20-28 0 0 0,-29 34 52 0 0,-1 0-1 0 0,0-1 1 0 0,0 0 0 0 0,-1 0 0 0 0,-1 0 0 0 0,1-1 0 0 0,-2 1 0 0 0,1-1 0 0 0,-2 0 0 0 0,3-17 0 0 0,-4 18 54 0 0,0 0-1 0 0,-1 0 0 0 0,0 0 0 0 0,-1 0 1 0 0,0 0-1 0 0,-1 0 0 0 0,0 0 1 0 0,-6-17-1 0 0,6 23-16 0 0,1 0 0 0 0,-1 0-1 0 0,0 1 1 0 0,-1-1 0 0 0,1 0 0 0 0,-1 1 0 0 0,1 0-1 0 0,-1-1 1 0 0,0 1 0 0 0,0 0 0 0 0,-1 1 0 0 0,1-1-1 0 0,0 0 1 0 0,-1 1 0 0 0,0 0 0 0 0,1 0 0 0 0,-1 0-1 0 0,0 0 1 0 0,0 1 0 0 0,0-1 0 0 0,0 1-1 0 0,-1 0 1 0 0,-4 0 0 0 0,2 0 4 0 0,0 0 0 0 0,0 0 0 0 0,-1 1 0 0 0,1 1 0 0 0,0-1-1 0 0,-1 1 1 0 0,1 0 0 0 0,-12 4 0 0 0,16-4-34 0 0,0 0-1 0 0,1 0 0 0 0,-1 0 1 0 0,1 0-1 0 0,-1 1 1 0 0,1-1-1 0 0,0 1 0 0 0,0 0 1 0 0,-1-1-1 0 0,1 1 0 0 0,0 0 1 0 0,1 0-1 0 0,-1 1 1 0 0,0-1-1 0 0,1 0 0 0 0,-1 1 1 0 0,1-1-1 0 0,0 1 0 0 0,-1-1 1 0 0,1 1-1 0 0,0-1 1 0 0,1 1-1 0 0,-1 0 0 0 0,0 0 1 0 0,1 5-1 0 0,-1 0 0 0 0,2 0-1 0 0,-1 0 1 0 0,1 0 0 0 0,0-1 0 0 0,1 1-1 0 0,0 0 1 0 0,0 0 0 0 0,1-1-1 0 0,0 1 1 0 0,0-1 0 0 0,0 0-1 0 0,1 0 1 0 0,0 0 0 0 0,10 12-1 0 0,7 6 14 0 0,0-1 0 0 0,34 28-1 0 0,-42-39-5 0 0,47 41 62 0 0,75 76 13 0 0,-120-113-99 0 0,-2-1 0 0 0,0 2-1 0 0,-1-1 1 0 0,-1 2 0 0 0,0 0 0 0 0,12 32-1 0 0,-20-43-8 0 0,0 1-1 0 0,-1-1 0 0 0,0 0 1 0 0,-1 1-1 0 0,0-1 1 0 0,0 1-1 0 0,-1 0 0 0 0,0 10 1 0 0,-1-13-7 0 0,0 0 0 0 0,0 0 0 0 0,0-1 0 0 0,-1 1 0 0 0,0-1 0 0 0,0 1 0 0 0,-1-1 0 0 0,1 0 1 0 0,-1 0-1 0 0,0 0 0 0 0,0 0 0 0 0,-8 8 0 0 0,5-6-51 0 0,-1-1 0 0 0,1 0 0 0 0,-1 0 0 0 0,0-1 0 0 0,-14 8 0 0 0,16-10-29 0 0,0-1 1 0 0,1 0-1 0 0,-1 0 1 0 0,-1-1-1 0 0,1 1 1 0 0,0-1-1 0 0,0 0 1 0 0,0 0-1 0 0,-1-1 1 0 0,-8 0-1 0 0,12 0 38 0 0,1 0 0 0 0,-1-1 1 0 0,0 1-1 0 0,1-1 0 0 0,-1 1 0 0 0,1-1 0 0 0,0 1 0 0 0,-1-1 0 0 0,1 0 0 0 0,0 0 0 0 0,-1 0 0 0 0,1 0 0 0 0,0 0 0 0 0,0 0 0 0 0,0 0 0 0 0,-1 0 0 0 0,1 0 0 0 0,0 0 0 0 0,1-1 0 0 0,-1 1 0 0 0,0 0 0 0 0,0-1 1 0 0,1 1-1 0 0,-1-1 0 0 0,0 1 0 0 0,1-1 0 0 0,0 1 0 0 0,-1-1 0 0 0,1 1 0 0 0,0-1 0 0 0,0 1 0 0 0,0-3 0 0 0,-1-3-267 0 0,1 1 0 0 0,0-1 0 0 0,0 1 0 0 0,1 0 0 0 0,0-1 0 0 0,3-10 0 0 0,0 5-194 0 0,1 1 0 0 0,0 0 0 0 0,1 0-1 0 0,0 0 1 0 0,9-12 0 0 0,42-46-1917 0 0,-34 45 1941 0 0,2 1 0 0 0,0 1 0 0 0,46-30 0 0 0,93-45 1638 0 0,-121 73-863 0 0,41-23 670 0 0,63-36 732 0 0,-107 59-930 0 0,56-47 0 0 0,-89 64-603 0 0,0 1 1 0 0,-1-1 0 0 0,1 0 0 0 0,-1 0-1 0 0,-1 0 1 0 0,1-1 0 0 0,-1 0-1 0 0,-1 0 1 0 0,1-1 0 0 0,4-13-1 0 0,-7 16-14 0 0,-1 0-1 0 0,1 0 0 0 0,-1 0 1 0 0,-1 0-1 0 0,1 0 0 0 0,-1 0 1 0 0,0 0-1 0 0,0 0 0 0 0,-1 0 1 0 0,1 0-1 0 0,-1 0 0 0 0,-1 0 1 0 0,1 0-1 0 0,-1 0 0 0 0,0 0 1 0 0,-6-10-1 0 0,6 11-30 0 0,-1 0 1 0 0,0 0-1 0 0,0 1 0 0 0,0-1 0 0 0,-1 1 1 0 0,1 0-1 0 0,-1 0 0 0 0,0 0 0 0 0,0 0 0 0 0,-1 1 1 0 0,1-1-1 0 0,-1 1 0 0 0,1 0 0 0 0,-1 1 1 0 0,0-1-1 0 0,0 1 0 0 0,-1 0 0 0 0,1 0 1 0 0,0 1-1 0 0,-1-1 0 0 0,1 1 0 0 0,-1 0 1 0 0,1 1-1 0 0,-1-1 0 0 0,1 1 0 0 0,-1 0 0 0 0,1 1 1 0 0,-1-1-1 0 0,1 1 0 0 0,-1 0 0 0 0,1 1 1 0 0,0-1-1 0 0,-1 1 0 0 0,1 0 0 0 0,0 0 1 0 0,-8 5-1 0 0,4-1-33 0 0,0-1 0 0 0,1 2 0 0 0,0-1 1 0 0,0 1-1 0 0,1 0 0 0 0,0 0 0 0 0,0 1 1 0 0,0 0-1 0 0,1 1 0 0 0,1-1 0 0 0,-1 1 0 0 0,1 0 1 0 0,1 0-1 0 0,0 1 0 0 0,0 0 0 0 0,-3 14 0 0 0,4-14-30 0 0,1-1-1 0 0,1 1 1 0 0,0 0-1 0 0,0 0 1 0 0,1 0-1 0 0,0 0 1 0 0,1 0-1 0 0,0-1 0 0 0,0 1 1 0 0,1 0-1 0 0,1 0 1 0 0,0-1-1 0 0,0 0 1 0 0,0 1-1 0 0,1-1 0 0 0,1 0 1 0 0,6 10-1 0 0,-1-6-17 0 0,1 0 0 0 0,0 0 0 0 0,0-1 0 0 0,2-1 0 0 0,-1 0-1 0 0,1-1 1 0 0,1 0 0 0 0,0 0 0 0 0,0-2 0 0 0,1 0 0 0 0,26 10-1 0 0,-16-9-160 0 0,1 0 0 0 0,0-2-1 0 0,0-2 1 0 0,0 0 0 0 0,0-1-1 0 0,44 0 1 0 0,-68-4 64 0 0,-1 0-1 0 0,0 0 1 0 0,0-1 0 0 0,0 1 0 0 0,0 0-1 0 0,0 0 1 0 0,1-1 0 0 0,-1 1 0 0 0,0 0-1 0 0,0-1 1 0 0,0 1 0 0 0,0-1 0 0 0,0 1-1 0 0,0-1 1 0 0,0 0 0 0 0,0 0 0 0 0,0 1-1 0 0,0-1 1 0 0,-1 0 0 0 0,1 0 0 0 0,0 0-1 0 0,0 0 1 0 0,-1 0 0 0 0,1 0 0 0 0,-1 0-1 0 0,1 0 1 0 0,-1 0 0 0 0,1 0 0 0 0,-1 0-1 0 0,1 0 1 0 0,-1 0 0 0 0,0 0-1 0 0,0-2 1 0 0,1-4-1757 0 0,0 0-1 0 0,-1 0 1 0 0,0 0-1 0 0,-1-11 1 0 0,0 12-446 0 0,-1-16-6086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6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305 356 9157 0 0,'0'0'3396'0'0,"17"-11"-2268"0"0,52-37-158 0 0,36-32 465 0 0,-92 68-1178 0 0,1-1-1 0 0,-2 0 1 0 0,0-1 0 0 0,13-20 0 0 0,-22 29-118 0 0,0 0 0 0 0,-1 1 0 0 0,1-2 0 0 0,-1 1 0 0 0,0 0 0 0 0,-1 0 0 0 0,1-1 0 0 0,0-7 0 0 0,-1 11-76 0 0,-1 0-1 0 0,0-1 1 0 0,0 1 0 0 0,0 0 0 0 0,0-1 0 0 0,0 1 0 0 0,-1 0-1 0 0,1 0 1 0 0,-1-1 0 0 0,1 1 0 0 0,-1 0 0 0 0,0 0 0 0 0,0 0-1 0 0,0 0 1 0 0,0 0 0 0 0,0 0 0 0 0,0 0 0 0 0,-1 0 0 0 0,1 0-1 0 0,-1 0 1 0 0,1 1 0 0 0,-4-4 0 0 0,0 2 21 0 0,-1-1 0 0 0,0 1 0 0 0,0 0 0 0 0,0 1 0 0 0,-1 0 0 0 0,1 0 0 0 0,-1 0 0 0 0,1 0 0 0 0,-1 1 0 0 0,1 0 0 0 0,-14 0 0 0 0,3 1 36 0 0,0 1 1 0 0,1 1-1 0 0,-28 5 1 0 0,14 1 29 0 0,2 1 1 0 0,-1 0-1 0 0,1 3 1 0 0,-51 27-1 0 0,59-27-57 0 0,2 0 0 0 0,-1 1 1 0 0,2 1-1 0 0,0 1 0 0 0,0 0 0 0 0,2 1 0 0 0,-19 24 0 0 0,29-33-74 0 0,0 1-1 0 0,0 0 1 0 0,1 0-1 0 0,0 0 0 0 0,0 0 1 0 0,1 1-1 0 0,0-1 0 0 0,-2 12 1 0 0,5-16-20 0 0,-1 1 1 0 0,0-1 0 0 0,1 1 0 0 0,0 0-1 0 0,0-1 1 0 0,1 1 0 0 0,-1-1 0 0 0,1 1-1 0 0,0-1 1 0 0,0 1 0 0 0,0-1 0 0 0,1 1-1 0 0,0-1 1 0 0,0 0 0 0 0,0 0 0 0 0,0 0-1 0 0,5 7 1 0 0,1-2-1 0 0,0 0 0 0 0,1 0-1 0 0,0-1 1 0 0,0 0 0 0 0,1-1 0 0 0,18 11-1 0 0,67 28-52 0 0,-69-36-7 0 0,-1 2-1 0 0,0 1 1 0 0,23 16-1 0 0,-45-27 60 0 0,0 0 0 0 0,0 1 0 0 0,-1-1 0 0 0,1 1-1 0 0,-1-1 1 0 0,1 1 0 0 0,-1 0 0 0 0,0 0 0 0 0,0 0-1 0 0,0 1 1 0 0,-1-1 0 0 0,1 0 0 0 0,-1 0 0 0 0,0 1-1 0 0,0-1 1 0 0,0 1 0 0 0,0 0 0 0 0,-1-1-1 0 0,1 1 1 0 0,-1-1 0 0 0,0 1 0 0 0,0 0 0 0 0,0-1-1 0 0,-1 1 1 0 0,1-1 0 0 0,-1 1 0 0 0,0 0 0 0 0,0-1-1 0 0,0 1 1 0 0,0-1 0 0 0,-1 0 0 0 0,1 1 0 0 0,-1-1-1 0 0,-3 4 1 0 0,-12 17 50 0 0,-2-1 0 0 0,0-1 0 0 0,-1-1 0 0 0,-29 23 0 0 0,-41 44 436 0 0,88-86-471 0 0,1-1 0 0 0,0 1 0 0 0,-1-1 0 0 0,1 1 0 0 0,0-1 0 0 0,0 1 0 0 0,0 0 0 0 0,0 0 0 0 0,0 0 0 0 0,1-1 0 0 0,-1 1 0 0 0,0 0-1 0 0,1 0 1 0 0,0 0 0 0 0,-1 0 0 0 0,1 0 0 0 0,0 3 0 0 0,0-4-7 0 0,1 1 0 0 0,0-1 0 0 0,-1 1 0 0 0,1-1 0 0 0,0 1-1 0 0,0-1 1 0 0,0 1 0 0 0,0-1 0 0 0,0 0 0 0 0,0 0 0 0 0,0 1 0 0 0,0-1-1 0 0,1 0 1 0 0,-1 0 0 0 0,0 0 0 0 0,1 0 0 0 0,-1 0 0 0 0,1-1 0 0 0,-1 1-1 0 0,1 0 1 0 0,1 0 0 0 0,13 5 17 0 0,0 0 0 0 0,0-2 0 0 0,1 0 1 0 0,-1 0-1 0 0,24 1 0 0 0,87-1-199 0 0,-114-4-98 0 0,0 0 0 0 0,0-1 0 0 0,0-1 0 0 0,0 0-1 0 0,0-1 1 0 0,0 0 0 0 0,0-1 0 0 0,-1 0 0 0 0,1-1 0 0 0,-1-1 0 0 0,-1 0 0 0 0,17-10 0 0 0,12-12-1922 0 0,-2-1 0 0 0,-1-2 1 0 0,-1-2-1 0 0,49-58 0 0 0,-59 59 2060 0 0,39-67 1 0 0,-48 69 1746 0 0,-1-1 1 0 0,17-51 0 0 0,-30 72-1114 0 0,0 0-1 0 0,0 0 0 0 0,-1-1 0 0 0,-1 1 1 0 0,1-14-1 0 0,-1 21-373 0 0,-1 1-1 0 0,0-1 1 0 0,0 1 0 0 0,-1-1 0 0 0,1 1-1 0 0,0 0 1 0 0,-1-1 0 0 0,1 1 0 0 0,-1 0-1 0 0,0-1 1 0 0,0 1 0 0 0,0 0-1 0 0,0 0 1 0 0,0 0 0 0 0,-1-1 0 0 0,1 1-1 0 0,-1 1 1 0 0,1-1 0 0 0,-1 0 0 0 0,0 0-1 0 0,1 1 1 0 0,-1-1 0 0 0,0 0 0 0 0,0 1-1 0 0,0 0 1 0 0,0 0 0 0 0,0-1-1 0 0,-4 0 1 0 0,-2 0 30 0 0,-1 0-1 0 0,1 1 1 0 0,0-1-1 0 0,-1 2 1 0 0,1-1-1 0 0,-1 1 1 0 0,1 1-1 0 0,-1 0 0 0 0,1 0 1 0 0,0 0-1 0 0,0 1 1 0 0,-1 0-1 0 0,-8 4 1 0 0,-3 2 28 0 0,0 1 1 0 0,1 0-1 0 0,1 2 0 0 0,-19 13 0 0 0,27-18-111 0 0,1 2 0 0 0,0-1 0 0 0,0 1 0 0 0,0 1 0 0 0,1-1-1 0 0,-8 12 1 0 0,14-17-69 0 0,0 0 0 0 0,1-1 0 0 0,-1 1 0 0 0,0 0 0 0 0,1 0 0 0 0,-1 0-1 0 0,1 0 1 0 0,0 1 0 0 0,0-1 0 0 0,1 0 0 0 0,-1 1 0 0 0,0-1 0 0 0,1 0 0 0 0,0 1 0 0 0,0-1-1 0 0,0 0 1 0 0,0 1 0 0 0,1-1 0 0 0,-1 0 0 0 0,1 1 0 0 0,0-1 0 0 0,0 0 0 0 0,0 0 0 0 0,0 0-1 0 0,0 1 1 0 0,3 2 0 0 0,1 0-6 0 0,0 1 0 0 0,0-1 1 0 0,0-1-1 0 0,1 1 0 0 0,0-1 0 0 0,0 0 0 0 0,1 0 0 0 0,12 6 0 0 0,63 29-54 0 0,-54-29 47 0 0,13 7 3 0 0,57 28-5 0 0,-78-36 30 0 0,-1 1 1 0 0,32 25 0 0 0,-48-34-13 0 0,-1 0-1 0 0,1 1 0 0 0,0 0 1 0 0,-1 0-1 0 0,0 0 0 0 0,4 5 1 0 0,-6-7 3 0 0,1-1 0 0 0,-1 1 0 0 0,1 0 0 0 0,-1 0 0 0 0,0 0 0 0 0,1 0 0 0 0,-1 0 1 0 0,0 0-1 0 0,0 0 0 0 0,0 0 0 0 0,0 0 0 0 0,1 0 0 0 0,-1 0 0 0 0,-1 0 0 0 0,1 0 1 0 0,0 0-1 0 0,0 0 0 0 0,0 0 0 0 0,0-1 0 0 0,-1 1 0 0 0,1 0 0 0 0,0 0 0 0 0,-1 0 0 0 0,1 0 1 0 0,-1 0-1 0 0,1 0 0 0 0,-1-1 0 0 0,1 1 0 0 0,-2 1 0 0 0,-4 3 18 0 0,-1-1-1 0 0,1 0 1 0 0,-1-1-1 0 0,0 1 1 0 0,0-1-1 0 0,0-1 0 0 0,0 1 1 0 0,0-1-1 0 0,-8 1 1 0 0,-6 3-30 0 0,-9 2-425 0 0,-57 7 1 0 0,7-10-4670 0 0,80-5 4925 0 0,0 0-1 0 0,0 1 0 0 0,-1-1 0 0 0,1 0 1 0 0,0 0-1 0 0,0 0 0 0 0,-1 0 1 0 0,1 0-1 0 0,0 0 0 0 0,-1 0 0 0 0,1-1 1 0 0,0 1-1 0 0,0 0 0 0 0,-1 0 0 0 0,1 0 1 0 0,0 0-1 0 0,0 0 0 0 0,-1 0 1 0 0,1 0-1 0 0,0-1 0 0 0,0 1 0 0 0,-1 0 1 0 0,1 0-1 0 0,0-1-347 0 0,0 1 347 0 0,-1 0 0 0 0,1 0 1 0 0,0-1-1 0 0,0 1 0 0 0,0 0 0 0 0,0 0 1 0 0,0-1-1 0 0,0 1 0 0 0,-1 0 1 0 0,1 0-1 0 0,0-1 0 0 0,0 1 0 0 0,0 0 1 0 0,0 0-1 0 0,0-1 0 0 0,0 1 0 0 0,0 0 1 0 0,0-1-1 0 0,0-16-7291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6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14365 0 0,'0'0'8897'0'0,"3"18"-8249"0"0,14 120 145 0 0,-11-85-610 0 0,21 222-89 0 0,-23-202-1837 0 0,-6 84 1 0 0,-2-120-1223 0 0,0-13-4293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3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 9489 0 0,'0'0'8061'0'0,"7"13"-7443"0"0,0 0-442 0 0,1 1 1 0 0,11 13-1 0 0,-17-24-125 0 0,1-1 0 0 0,0 1 0 0 0,0-1 0 0 0,0 1 0 0 0,0-1 0 0 0,1 0 0 0 0,-1-1 0 0 0,0 1 0 0 0,1 0 0 0 0,-1-1 0 0 0,1 0 0 0 0,0 0 0 0 0,0 0 0 0 0,-1 0 0 0 0,8 0 0 0 0,4 2 137 0 0,50 9 631 0 0,81 4 0 0 0,70-6-342 0 0,-136-8-383 0 0,-10 0-73 0 0,666 17 894 0 0,3-43-219 0 0,-280-18-444 0 0,79-6 101 0 0,738-7 544 0 0,-989 49-844 0 0,1079-2 480 0 0,-759 36-180 0 0,-38-1-231 0 0,-427-24-114 0 0,287 10 89 0 0,-313-10-231 0 0,-114-3 114 0 0,0 0 0 0 0,1 0 0 0 0,-1 0-1 0 0,0 0 1 0 0,0-1 0 0 0,1 1 0 0 0,-1-1-1 0 0,0 0 1 0 0,0 1 0 0 0,0-1 0 0 0,0 0-1 0 0,4-2 1 0 0,-5 2-12 0 0,0 0-1 0 0,0 0 0 0 0,0 0 1 0 0,0 0-1 0 0,-1 0 1 0 0,1-1-1 0 0,0 1 1 0 0,-1 0-1 0 0,1 0 0 0 0,-1 0 1 0 0,1-1-1 0 0,-1 1 1 0 0,0 0-1 0 0,1-1 1 0 0,-1 1-1 0 0,0 0 1 0 0,0 0-1 0 0,0-1 0 0 0,0 1 1 0 0,0 0-1 0 0,0-1 1 0 0,0 1-1 0 0,-1-2 1 0 0,0-3-111 0 0,-1 1 1 0 0,0 0 0 0 0,0 0 0 0 0,0 0 0 0 0,-1 0-1 0 0,1 0 1 0 0,-1 1 0 0 0,0-1 0 0 0,0 1 0 0 0,-8-8-1 0 0,-4-4-724 0 0,-22-16-1 0 0,37 32 867 0 0,-72-57-3721 0 0,14 18-2740 0 0,-3 0-1189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6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10093 0 0,'0'0'6130'0'0,"10"-14"-4785"0"0,34-43-189 0 0,-39 51-988 0 0,0 0 1 0 0,1 1-1 0 0,0 0 1 0 0,0 0 0 0 0,0 0-1 0 0,1 1 1 0 0,0 0-1 0 0,0 0 1 0 0,0 0 0 0 0,7-2-1 0 0,8-3 200 0 0,-7 1-129 0 0,2 1 1 0 0,-1 1-1 0 0,1 1 1 0 0,-1 0-1 0 0,1 1 0 0 0,1 1 1 0 0,-1 0-1 0 0,0 1 1 0 0,1 1-1 0 0,25 2 0 0 0,-39 0-208 0 0,1 0-1 0 0,0-1 1 0 0,0 1-1 0 0,0 1 1 0 0,-1-1-1 0 0,1 1 1 0 0,-1 0-1 0 0,1 0 1 0 0,-1 0-1 0 0,0 1 1 0 0,0 0-1 0 0,8 5 1 0 0,-7-2-4 0 0,1-1 0 0 0,-1 1 0 0 0,0 0 0 0 0,-1 0 0 0 0,1 1 1 0 0,-1-1-1 0 0,5 12 0 0 0,-3-2-13 0 0,0 0-1 0 0,-1 1 1 0 0,-1-1 0 0 0,0 1-1 0 0,-2 0 1 0 0,2 30 0 0 0,-3-36-35 0 0,-2 0 1 0 0,1 0-1 0 0,-2 0 1 0 0,-3 16-1 0 0,4-22-219 0 0,0-1-1 0 0,-1 1 1 0 0,0 0-1 0 0,1-1 1 0 0,-2 0-1 0 0,1 1 1 0 0,0-1-1 0 0,-1 0 1 0 0,0 0-1 0 0,0-1 1 0 0,0 1-1 0 0,-7 5 1 0 0,10-21-5625 0 0,6-3 1215 0 0,1 0-855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9401 0 0,'0'0'8807'0'0,"15"0"-7465"0"0,2-1-850 0 0,28 2 0 0 0,-43-1-428 0 0,0 0 0 0 0,1 1 0 0 0,-1-1 0 0 0,0 1-1 0 0,0 0 1 0 0,0 0 0 0 0,0 0 0 0 0,0 0 0 0 0,0 0 0 0 0,0 1 0 0 0,0-1 0 0 0,0 0 0 0 0,0 1 0 0 0,-1 0 0 0 0,1-1-1 0 0,2 4 1 0 0,-1-1 127 0 0,0 1 0 0 0,0 0 0 0 0,-1 0 0 0 0,4 8 0 0 0,-4-6 0 0 0,4 9-66 0 0,-1 1 0 0 0,0 0 0 0 0,-2-1 0 0 0,0 1 0 0 0,2 33 0 0 0,-3-16-115 0 0,-1-32-16 0 0,-2-1-5 0 0,1 1 0 0 0,0-1-1 0 0,1 1 1 0 0,-1 0 0 0 0,0-1 0 0 0,0 1 0 0 0,1-1 0 0 0,-1 1-1 0 0,1-1 1 0 0,-1 1 0 0 0,1-1 0 0 0,0 1 0 0 0,-1-1 0 0 0,1 0 0 0 0,0 1-1 0 0,0-1 1 0 0,0 0 0 0 0,0 0 0 0 0,2 2 0 0 0,-3-3-4 0 0,0-1 0 0 0,0 1 0 0 0,1 0 0 0 0,-1 0 0 0 0,0 0 0 0 0,1 0 0 0 0,-1 0 0 0 0,0 0 0 0 0,0-1 0 0 0,1 1 0 0 0,-1 0 0 0 0,0 0 0 0 0,0 0 0 0 0,1-1 0 0 0,-1 1 0 0 0,0 0 0 0 0,0 0 0 0 0,0-1 0 0 0,1 1 0 0 0,-1 0 0 0 0,0 0 0 0 0,0-1 0 0 0,0 1 0 0 0,0 0 0 0 0,0-1 0 0 0,0 1 0 0 0,0 0 0 0 0,1-1 0 0 0,3-13-109 0 0,-4 12 76 0 0,14-54-399 0 0,16-49 89 0 0,-26 91 377 0 0,2 1 0 0 0,0-1 0 0 0,0 2 0 0 0,1-1 0 0 0,12-16 0 0 0,-17 27 8 0 0,-1 1 0 0 0,0-1 0 0 0,1 1 0 0 0,-1-1 0 0 0,1 1 0 0 0,-1 0 0 0 0,1-1 0 0 0,-1 1 0 0 0,1 0 0 0 0,0 0 0 0 0,0 0 0 0 0,0 0 0 0 0,0 1 0 0 0,-1-1 0 0 0,1 0 0 0 0,0 1 0 0 0,0-1 0 0 0,3 1 0 0 0,-2 0 18 0 0,0 0 1 0 0,0 0 0 0 0,0 1 0 0 0,0-1 0 0 0,0 1 0 0 0,0 0 0 0 0,0 0 0 0 0,0 0 0 0 0,-1 0-1 0 0,6 3 1 0 0,4 4 89 0 0,-1 0-1 0 0,0 1 0 0 0,0 0 0 0 0,11 13 1 0 0,-16-16-107 0 0,34 38 68 0 0,-2 1 0 0 0,-1 1 0 0 0,30 55 0 0 0,-67-101-101 0 0,0 0 1 0 0,0 0-1 0 0,0 0 0 0 0,0 0 0 0 0,0 0 0 0 0,0 1 1 0 0,0-1-1 0 0,0 0 0 0 0,0 0 0 0 0,0 0 0 0 0,0 0 0 0 0,1 0 1 0 0,-1 0-1 0 0,0 0 0 0 0,0 0 0 0 0,0 0 0 0 0,0 1 1 0 0,0-1-1 0 0,0 0 0 0 0,0 0 0 0 0,0 0 0 0 0,1 0 0 0 0,-1 0 1 0 0,0 0-1 0 0,0 0 0 0 0,0 0 0 0 0,0 0 0 0 0,0 0 1 0 0,0 0-1 0 0,0 0 0 0 0,1 0 0 0 0,-1 0 0 0 0,0 0 1 0 0,0 0-1 0 0,0 0 0 0 0,0 0 0 0 0,0 0 0 0 0,0 0 0 0 0,1 0 1 0 0,-1 0-1 0 0,0 0 0 0 0,0 0 0 0 0,0 0 0 0 0,0 0 1 0 0,0 0-1 0 0,0-1 0 0 0,0 1 0 0 0,1 0 0 0 0,3-9-156 0 0,2-22-36 0 0,-3 16 82 0 0,0 2 72 0 0,1 0 0 0 0,0 0 0 0 0,1 1 0 0 0,7-13 0 0 0,-11 22 57 0 0,1 0 1 0 0,0 0 0 0 0,-1 1 0 0 0,1-1-1 0 0,0 1 1 0 0,0-1 0 0 0,0 1 0 0 0,1 0-1 0 0,-1 0 1 0 0,0 0 0 0 0,1 0 0 0 0,0 0-1 0 0,-1 1 1 0 0,1-1 0 0 0,0 1 0 0 0,0 0-1 0 0,0-1 1 0 0,0 1 0 0 0,0 1 0 0 0,0-1-1 0 0,0 0 1 0 0,0 1 0 0 0,3-1-1 0 0,-4 1 7 0 0,0 1 1 0 0,-1-1-1 0 0,1 0 0 0 0,0 1 0 0 0,-1-1 0 0 0,1 1 0 0 0,0 0 0 0 0,-1-1 0 0 0,1 1 0 0 0,-1 0 0 0 0,0 0 0 0 0,1 0 0 0 0,-1 0 0 0 0,2 1 0 0 0,18 21 143 0 0,-9-9-65 0 0,1-1-148 0 0,1-1 0 0 0,0-1-1 0 0,0 0 1 0 0,1-1 0 0 0,0 0-1 0 0,1-1 1 0 0,0-1 0 0 0,1-1-1 0 0,-1 0 1 0 0,1-1-1 0 0,0-1 1 0 0,1 0 0 0 0,0-2-1 0 0,-1 0 1 0 0,28 1 0 0 0,-16-3-222 0 0,0-2 1 0 0,-1-2-1 0 0,1 0 0 0 0,36-10 1 0 0,-45 8 102 0 0,0-1 1 0 0,0-1-1 0 0,-1-1 1 0 0,0-1 0 0 0,0 0-1 0 0,29-22 1 0 0,-39 25 109 0 0,-1-1-1 0 0,0-1 1 0 0,-1 1-1 0 0,1-1 1 0 0,-1-1 0 0 0,-1 1-1 0 0,0-1 1 0 0,0 0 0 0 0,0-1-1 0 0,-1 1 1 0 0,4-14 0 0 0,-6 15 64 0 0,0-1 0 0 0,-1 1 1 0 0,0-1-1 0 0,0 1 0 0 0,-1-1 1 0 0,0 0-1 0 0,-1 0 0 0 0,0 1 1 0 0,0-1-1 0 0,-1 0 0 0 0,0 1 1 0 0,-1-1-1 0 0,1 0 0 0 0,-5-11 1 0 0,4 16 66 0 0,0 1 1 0 0,1-1-1 0 0,-1 1 1 0 0,0-1-1 0 0,-1 1 1 0 0,1 0-1 0 0,0 0 1 0 0,-1 0-1 0 0,0 0 1 0 0,0 0-1 0 0,0 1 1 0 0,0-1-1 0 0,-7-3 1 0 0,5 3 15 0 0,-1 0 0 0 0,0 1 0 0 0,0 0 0 0 0,0 0 0 0 0,0 0 0 0 0,0 1 0 0 0,0 0 0 0 0,-8-1 0 0 0,3 2 44 0 0,0-1-1 0 0,0 2 1 0 0,0 0 0 0 0,0 0 0 0 0,0 1 0 0 0,0 0-1 0 0,0 1 1 0 0,1 1 0 0 0,-19 7 0 0 0,22-7-99 0 0,0 1 0 0 0,0-1 0 0 0,0 1 0 0 0,0 1 1 0 0,1-1-1 0 0,0 1 0 0 0,0 0 0 0 0,0 1 0 0 0,1-1 0 0 0,0 1 1 0 0,0 0-1 0 0,1 1 0 0 0,0-1 0 0 0,0 1 0 0 0,0 0 0 0 0,1 0 0 0 0,1 0 1 0 0,-1 0-1 0 0,1 0 0 0 0,1 1 0 0 0,-1-1 0 0 0,1 1 0 0 0,1-1 1 0 0,0 1-1 0 0,0-1 0 0 0,1 1 0 0 0,-1-1 0 0 0,2 0 0 0 0,-1 1 0 0 0,2-1 1 0 0,-1 0-1 0 0,1 0 0 0 0,0 0 0 0 0,7 14 0 0 0,-2-10-113 0 0,1 0-1 0 0,-1 0 1 0 0,2-1 0 0 0,0 0-1 0 0,0 0 1 0 0,22 16-1 0 0,-26-22-193 0 0,1 0-1 0 0,0-1 0 0 0,0 0 1 0 0,0 0-1 0 0,0 0 0 0 0,0-1 0 0 0,1 0 1 0 0,0-1-1 0 0,0 0 0 0 0,-1 0 0 0 0,1 0 1 0 0,0-1-1 0 0,0 0 0 0 0,9-1 0 0 0,-14 0-65 0 0,-1-1-1 0 0,1 1 0 0 0,-1-1 0 0 0,1 0 0 0 0,-1 0 0 0 0,1 0 0 0 0,-1 0 0 0 0,0 0 0 0 0,0-1 1 0 0,1 1-1 0 0,-1-1 0 0 0,0 1 0 0 0,0-1 0 0 0,0 0 0 0 0,-1 0 0 0 0,1 0 0 0 0,3-4 0 0 0,-1-1-1096 0 0,0 1 0 0 0,0-1 0 0 0,-1 0 0 0 0,0 0-1 0 0,4-11 1 0 0,2-22-2969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1 149 768 0 0,'0'0'7139'0'0,"2"-15"-3618"0"0,-1-1-2727 0 0,2-7 801 0 0,0 0 1 0 0,6-24-1 0 0,-9 46-1465 0 0,1 0 0 0 0,-1 0 1 0 0,0 0-1 0 0,1-1 0 0 0,-1 1 0 0 0,0 0 0 0 0,1 0 0 0 0,0 0 0 0 0,-1 0 0 0 0,1 0 0 0 0,-1 0 0 0 0,1 0 1 0 0,0 0-1 0 0,0 0 0 0 0,0 0 0 0 0,0 0 0 0 0,-1 0 0 0 0,1 1 0 0 0,0-1 0 0 0,0 0 0 0 0,1 1 0 0 0,-1-1 1 0 0,0 1-1 0 0,0-1 0 0 0,0 1 0 0 0,0-1 0 0 0,0 1 0 0 0,1 0 0 0 0,-1-1 0 0 0,0 1 0 0 0,0 0 1 0 0,0 0-1 0 0,1 0 0 0 0,-1 0 0 0 0,0 0 0 0 0,0 0 0 0 0,0 1 0 0 0,1-1 0 0 0,1 1 0 0 0,1 0 0 0 0,1 1-1 0 0,-1 0 0 0 0,0 0 0 0 0,0 0 0 0 0,0 1 0 0 0,0-1 0 0 0,0 1 1 0 0,7 6-1 0 0,-1 2-3 0 0,-1-1 1 0 0,0 1 0 0 0,-1 1 0 0 0,0-1-1 0 0,-1 2 1 0 0,0-1 0 0 0,-1 1-1 0 0,0 0 1 0 0,7 26 0 0 0,-1 7-310 0 0,8 78 0 0 0,-3-14-686 0 0,0-30-1884 0 0,30 81 0 0 0,-30-119-805 0 0,-1-17-2300 0 0,-9-16 1237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44 341 7053 0 0,'0'0'7497'0'0,"-7"-14"-6288"0"0,-21-44-203 0 0,27 56-917 0 0,-1 0 1 0 0,1 0-1 0 0,0 0 1 0 0,1-1-1 0 0,-1 1 1 0 0,0 0-1 0 0,1-1 1 0 0,-1 1-1 0 0,1 0 1 0 0,0-1-1 0 0,-1 1 1 0 0,1 0-1 0 0,0-1 1 0 0,1 1-1 0 0,-1 0 1 0 0,0-1-1 0 0,1 1 1 0 0,-1 0-1 0 0,1-1 1 0 0,0 1-1 0 0,0 0 1 0 0,0 0-1 0 0,0-1 1 0 0,0 1-1 0 0,0 0 1 0 0,3-3-1 0 0,0 1-20 0 0,1 0 0 0 0,-1 1 0 0 0,1 0 0 0 0,0 0 0 0 0,0 0 0 0 0,0 0 0 0 0,10-3 0 0 0,-15 6-64 0 0,35-13 320 0 0,-1 1 1 0 0,2 2-1 0 0,-1 2 0 0 0,56-6 1 0 0,147 4 519 0 0,-237 9-838 0 0,0 1 1 0 0,0 0-1 0 0,0 0 0 0 0,-1 0 1 0 0,1 0-1 0 0,0 1 0 0 0,0-1 0 0 0,0 0 1 0 0,0 0-1 0 0,0 0 0 0 0,0 1 1 0 0,0-1-1 0 0,-1 0 0 0 0,1 1 1 0 0,0-1-1 0 0,0 1 0 0 0,-1-1 0 0 0,1 1 1 0 0,0 0-1 0 0,0-1 0 0 0,-1 1 1 0 0,1-1-1 0 0,-1 1 0 0 0,2 1 1 0 0,-2-1 31 0 0,1 1-1 0 0,-1 0 1 0 0,0-1 0 0 0,1 1 0 0 0,-1-1 0 0 0,0 1 0 0 0,0-1 0 0 0,0 1 0 0 0,0 0 0 0 0,0-1 0 0 0,-1 1 0 0 0,1-1 0 0 0,-1 3-1 0 0,-3 8 255 0 0,0-1-1 0 0,-1 0 0 0 0,0 0 1 0 0,-10 14-1 0 0,-3 8-55 0 0,13-26-218 0 0,2 1 0 0 0,-1 0 0 0 0,1 0 0 0 0,0 0-1 0 0,1 0 1 0 0,0 1 0 0 0,0-1 0 0 0,1 1 0 0 0,0-1-1 0 0,1 1 1 0 0,-1 0 0 0 0,3 11 0 0 0,-2-18-28 0 0,0 0 0 0 0,1 0 1 0 0,0 0-1 0 0,-1-1 0 0 0,1 1 0 0 0,0 0 1 0 0,0-1-1 0 0,0 1 0 0 0,0 0 1 0 0,0-1-1 0 0,0 1 0 0 0,0-1 0 0 0,0 0 1 0 0,1 1-1 0 0,-1-1 0 0 0,1 0 0 0 0,-1 0 1 0 0,3 1-1 0 0,-1 0-45 0 0,0-1 1 0 0,0 1-1 0 0,0-1 0 0 0,1 0 1 0 0,-1 0-1 0 0,1 0 0 0 0,-1-1 1 0 0,1 1-1 0 0,4-1 1 0 0,0 0-101 0 0,0-1 0 0 0,-1 1 1 0 0,1-1-1 0 0,0-1 1 0 0,0 0-1 0 0,0 0 0 0 0,-1 0 1 0 0,8-4-1 0 0,7-5-139 0 0,-1-1 1 0 0,0-1-1 0 0,-1-1 1 0 0,-1-1-1 0 0,0-1 1 0 0,22-23-1 0 0,-29 26 118 0 0,-1-1 0 0 0,-1 0 0 0 0,0-1 1 0 0,14-29-1 0 0,-19 33 233 0 0,0-1 1 0 0,-1 1-1 0 0,0-1 1 0 0,-1 0-1 0 0,0 0 0 0 0,-1 0 1 0 0,1-23-1 0 0,-3 34-7 0 0,0-1-1 0 0,0 0 1 0 0,-1 0 0 0 0,1 0-1 0 0,0 0 1 0 0,-1 0 0 0 0,1 1-1 0 0,-1-1 1 0 0,0 0 0 0 0,1 0-1 0 0,-1 1 1 0 0,0-1 0 0 0,0 0-1 0 0,0 1 1 0 0,0-1 0 0 0,-1 1-1 0 0,1 0 1 0 0,0-1 0 0 0,-2 0-1 0 0,0 0 23 0 0,1 0 0 0 0,-1 0 0 0 0,0 1 1 0 0,0-1-1 0 0,0 1 0 0 0,0 0 0 0 0,0 0 0 0 0,0 0 0 0 0,0 0 0 0 0,-5 0 0 0 0,2 1-1 0 0,1-1 0 0 0,-1 1 0 0 0,1 0-1 0 0,0 0 1 0 0,-1 1 0 0 0,1 0 0 0 0,-1 0 0 0 0,1 0 0 0 0,0 1 0 0 0,0-1 0 0 0,-1 1-1 0 0,1 0 1 0 0,-5 4 0 0 0,5-3-39 0 0,1 1 0 0 0,0-1 0 0 0,0 1 0 0 0,0 0 0 0 0,0 0 0 0 0,1 0 1 0 0,-1 1-1 0 0,1 0 0 0 0,0-1 0 0 0,1 1 0 0 0,-1 0 0 0 0,1 0 0 0 0,-3 8 0 0 0,3-4-22 0 0,0-1 1 0 0,1 1-1 0 0,0 0 1 0 0,0 0-1 0 0,1-1 0 0 0,0 1 1 0 0,2 17-1 0 0,-1-19-11 0 0,1 0 0 0 0,0 0 0 0 0,0 1 0 0 0,1-2 0 0 0,0 1-1 0 0,0 0 1 0 0,0 0 0 0 0,1-1 0 0 0,0 0 0 0 0,6 7 0 0 0,-8-9-7 0 0,1-1 1 0 0,0 0-1 0 0,0 1 1 0 0,1-1-1 0 0,-1-1 1 0 0,1 1-1 0 0,-1 0 1 0 0,1-1-1 0 0,0 0 1 0 0,0 0-1 0 0,0 0 1 0 0,0 0-1 0 0,0-1 0 0 0,0 1 1 0 0,0-1-1 0 0,1 0 1 0 0,-1-1-1 0 0,6 1 1 0 0,-2-1 0 0 0,-1-1-1 0 0,1 0 1 0 0,-1 0 0 0 0,1-1-1 0 0,-1 0 1 0 0,0 0 0 0 0,0 0-1 0 0,0-1 1 0 0,0-1 0 0 0,0 1-1 0 0,0-1 1 0 0,-1 0 0 0 0,0 0 0 0 0,0-1-1 0 0,6-6 1 0 0,8-8-73 0 0,-1-2 0 0 0,30-42 0 0 0,-3 3 83 0 0,-41 54 59 0 0,0 0 0 0 0,1 1 0 0 0,0 0 0 0 0,11-9 0 0 0,-16 14-43 0 0,0-1 1 0 0,0 0-1 0 0,0 1 0 0 0,0-1 0 0 0,0 0 0 0 0,0 1 0 0 0,0 0 1 0 0,0-1-1 0 0,0 1 0 0 0,1-1 0 0 0,-1 1 0 0 0,0 0 0 0 0,0 0 0 0 0,0 0 1 0 0,1 0-1 0 0,-1 0 0 0 0,0 0 0 0 0,0 0 0 0 0,1 0 0 0 0,-1 0 1 0 0,0 1-1 0 0,0-1 0 0 0,0 0 0 0 0,0 1 0 0 0,1-1 0 0 0,-1 1 0 0 0,0-1 1 0 0,0 1-1 0 0,0 0 0 0 0,0-1 0 0 0,0 1 0 0 0,0 0 0 0 0,0 0 1 0 0,0 0-1 0 0,-1 0 0 0 0,1-1 0 0 0,1 3 0 0 0,3 6 67 0 0,0-1-1 0 0,0 1 0 0 0,-1 1 1 0 0,0-1-1 0 0,-1 0 0 0 0,3 12 1 0 0,8 61-12 0 0,-9-46-35 0 0,-5-36-38 0 0,0 1-1 0 0,0-1 1 0 0,1 1 0 0 0,-1-1-1 0 0,0 1 1 0 0,0-1-1 0 0,0 1 1 0 0,1-1 0 0 0,-1 1-1 0 0,0-1 1 0 0,0 1-1 0 0,1-1 1 0 0,-1 1 0 0 0,0-1-1 0 0,1 0 1 0 0,-1 1-1 0 0,1-1 1 0 0,-1 0-1 0 0,1 1 1 0 0,-1-1 0 0 0,0 0-1 0 0,1 1 1 0 0,-1-1-1 0 0,1 0 1 0 0,-1 0 0 0 0,1 0-1 0 0,-1 1 1 0 0,1-1-1 0 0,0 0 1 0 0,-1 0 0 0 0,1 0-1 0 0,-1 0 1 0 0,1 0-1 0 0,-1 0 1 0 0,1 0-1 0 0,-1 0 1 0 0,1 0 0 0 0,-1 0-1 0 0,1 0 1 0 0,-1-1-1 0 0,1 1 1 0 0,0 0 0 0 0,-1 0-1 0 0,1 0 1 0 0,-1-1-1 0 0,27-13 108 0 0,-23 12-121 0 0,19-13 30 0 0,1 1 1 0 0,1 1-1 0 0,48-18 1 0 0,-65 28 13 0 0,1 1 0 0 0,0 0 0 0 0,0 0 0 0 0,0 1 0 0 0,0 0 0 0 0,0 0 0 0 0,0 1-1 0 0,0 0 1 0 0,0 1 0 0 0,0 0 0 0 0,0 1 0 0 0,0 0 0 0 0,-1 0 0 0 0,1 0 0 0 0,0 1 0 0 0,8 5 0 0 0,-1 0 15 0 0,-1 1 0 0 0,-1 0 1 0 0,0 1-1 0 0,0 1 0 0 0,0 0 0 0 0,-2 1 0 0 0,1 0 1 0 0,-2 1-1 0 0,0 0 0 0 0,0 1 0 0 0,-1 0 0 0 0,15 29 0 0 0,-24-42-111 0 0,-1 1 0 0 0,1-1 0 0 0,0 1-1 0 0,-1-1 1 0 0,1 1 0 0 0,-1-1-1 0 0,0 1 1 0 0,1 0 0 0 0,-1-1-1 0 0,0 1 1 0 0,0 0 0 0 0,0-1-1 0 0,0 3 1 0 0,-1-3-5 0 0,1-1 1 0 0,0 1-1 0 0,-1 0 0 0 0,1 0 1 0 0,-1-1-1 0 0,0 1 0 0 0,1 0 0 0 0,-1-1 1 0 0,1 1-1 0 0,-1 0 0 0 0,0-1 1 0 0,1 1-1 0 0,-1-1 0 0 0,0 1 0 0 0,0-1 1 0 0,0 0-1 0 0,1 1 0 0 0,-1-1 1 0 0,0 0-1 0 0,0 1 0 0 0,0-1 0 0 0,0 0 1 0 0,1 0-1 0 0,-1 0 0 0 0,-2 0 1 0 0,-8 2-999 0 0,-1-1 1 0 0,1 0 0 0 0,-19-2 0 0 0,21 0-524 0 0,0-1-1 0 0,0 0 1 0 0,-12-3-1 0 0,-26-14-5579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8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15585 0 0,'0'0'3781'0'0,"-30"32"-13182"0"0,2-1 2240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123 725 12685 0 0,'0'0'1503'0'0,"-15"5"-336"0"0,-8 0-834 0 0,-50 16 903 0 0,62-16 110 0 0,11-5-1317 0 0,0 0-1 0 0,0 0 0 0 0,0 0 1 0 0,0 0-1 0 0,0 0 0 0 0,0 0 1 0 0,0 0-1 0 0,0 0 0 0 0,0 0 1 0 0,0 0-1 0 0,0 0 0 0 0,0 0 0 0 0,0 0 1 0 0,0 0-1 0 0,0 0 0 0 0,0 0 1 0 0,0 0-1 0 0,0 0 0 0 0,1 0 1 0 0,-1 1-1 0 0,0-1 0 0 0,0 0 0 0 0,0 0 1 0 0,0 0-1 0 0,0 0 0 0 0,0 0 1 0 0,0 0-1 0 0,0 0 0 0 0,0 0 1 0 0,0 0-1 0 0,0 0 0 0 0,0 0 1 0 0,0 0-1 0 0,0 0 0 0 0,0 0 0 0 0,0 0 1 0 0,0 0-1 0 0,0 0 0 0 0,0 0 1 0 0,0 0-1 0 0,0 1 0 0 0,0-1 1 0 0,0 0-1 0 0,0 0 0 0 0,0 0 1 0 0,-1 0-1 0 0,1 0 0 0 0,0 0 0 0 0,0 0 1 0 0,0 0-1 0 0,0 0 0 0 0,0 0 1 0 0,0 0-1 0 0,0 0 0 0 0,0 0 1 0 0,0 0-1 0 0,0 0 0 0 0,0 0 0 0 0,0 0 1 0 0,0 0-1 0 0,0 0 0 0 0,0 0 1 0 0,23 0 1391 0 0,34-6-327 0 0,86-19 1 0 0,-69 11-751 0 0,2195-323 2231 0 0,-956 176-2368 0 0,-368 60-191 0 0,-317 65-204 0 0,-626 36 187 0 0,18-1-85 0 0,0-1-1 0 0,20-5 1 0 0,-39 7 64 0 0,1 0 0 0 0,-1-1 0 0 0,0 1 0 0 0,1-1 0 0 0,-1 1 0 0 0,0-1 0 0 0,1 0 0 0 0,-1 1 0 0 0,0-1 0 0 0,2-1 0 0 0,-3 1 5 0 0,0 1 0 0 0,1 0 0 0 0,-1 0 0 0 0,0-1 0 0 0,0 1 1 0 0,0 0-1 0 0,0-1 0 0 0,1 1 0 0 0,-1 0 0 0 0,0 0 0 0 0,0-1 0 0 0,0 1 0 0 0,0 0 0 0 0,0-1 0 0 0,0 1 0 0 0,0 0 1 0 0,0-1-1 0 0,0 1 0 0 0,0 0 0 0 0,0-1 0 0 0,0 1 0 0 0,0 0 0 0 0,0-1 0 0 0,0 1 0 0 0,0 0 0 0 0,0-1 0 0 0,-1 1 1 0 0,1-1-1 0 0,-1 0-44 0 0,0-1 0 0 0,-1 1-1 0 0,1-1 1 0 0,-1 1 0 0 0,0 0 0 0 0,1-1 0 0 0,-1 1 0 0 0,0 0 0 0 0,1 0 0 0 0,-1 0 0 0 0,0 0 0 0 0,-3 0 0 0 0,-23-9-515 0 0,-1 3 0 0 0,1 0 0 0 0,-1 1 0 0 0,-45-2 0 0 0,-120 6-3619 0 0,-6 18-2719 0 0,114-6 2237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0:5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315 664 12941 0 0,'-22'8'445'0'0,"-85"35"1642"0"0,96-38-1988 0 0,-77 40 286 0 0,74-37 60 0 0,2 0 1 0 0,-1 1 0 0 0,1 0-1 0 0,-15 16 1 0 0,26-25-392 0 0,1 1 0 0 0,-1 0 1 0 0,0 0-1 0 0,0 0 0 0 0,1-1 0 0 0,-1 1 0 0 0,1 0 0 0 0,-1 0 1 0 0,1 0-1 0 0,-1 0 0 0 0,1 0 0 0 0,-1 0 0 0 0,1 0 0 0 0,0 0 0 0 0,0 0 1 0 0,-1 0-1 0 0,1 2 0 0 0,0-3-29 0 0,0 1 0 0 0,1 0-1 0 0,-1-1 1 0 0,0 1 0 0 0,0-1 0 0 0,1 1-1 0 0,-1-1 1 0 0,0 1 0 0 0,1-1 0 0 0,-1 1 0 0 0,1-1-1 0 0,-1 1 1 0 0,0-1 0 0 0,1 1 0 0 0,-1-1-1 0 0,1 0 1 0 0,-1 1 0 0 0,1-1 0 0 0,0 0 0 0 0,-1 1-1 0 0,2-1 1 0 0,4 2 96 0 0,-1 0 0 0 0,1-1-1 0 0,0 0 1 0 0,12 1 0 0 0,-12-2 4 0 0,22 2 200 0 0,1-2-1 0 0,-1-1 1 0 0,46-7 0 0 0,84-24 228 0 0,-100 18-370 0 0,692-157 1438 0 0,-161 36-1108 0 0,-321 74-338 0 0,376-82 115 0 0,5 29 392 0 0,-237 62-573 0 0,-287 37-100 0 0,-94 11-10 0 0,9 0-8 0 0,-1-2 1 0 0,0-1 0 0 0,45-15-1 0 0,-82 21-4 0 0,-1 1-1 0 0,0-1 1 0 0,1 1-1 0 0,-1-1 1 0 0,0 1-1 0 0,0-1 1 0 0,0 0 0 0 0,1 0-1 0 0,-1 1 1 0 0,0-1-1 0 0,0 0 1 0 0,0 0-1 0 0,0 0 1 0 0,0-1 0 0 0,-1 1-1 0 0,2-1 1 0 0,-2 1-4 0 0,0 0-1 0 0,1 1 1 0 0,-1-1 0 0 0,0 0 0 0 0,0 1 0 0 0,0-1-1 0 0,0 0 1 0 0,-1 0 0 0 0,1 1 0 0 0,0-1 0 0 0,0 0-1 0 0,0 1 1 0 0,0-1 0 0 0,-1 0 0 0 0,1 1 0 0 0,0-1-1 0 0,-1 0 1 0 0,1 1 0 0 0,0-1 0 0 0,-1 1 0 0 0,1-1-1 0 0,-1 1 1 0 0,1-1 0 0 0,-1 1 0 0 0,1-1 0 0 0,-1 1-1 0 0,1-1 1 0 0,-1 1 0 0 0,0 0 0 0 0,0-1 0 0 0,-7-4-178 0 0,0 0 0 0 0,-1 1 1 0 0,1 0-1 0 0,-1 1 0 0 0,0 0 1 0 0,0 0-1 0 0,0 1 0 0 0,-18-3 1 0 0,-6 2-962 0 0,-39 2 1 0 0,59 1 679 0 0,-2 0-961 0 0,-1 1-1 0 0,-30 5 0 0 0,-7 9-6680 0 0,20-4 604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1 850 6657 0 0,'0'0'9248'0'0,"20"-7"-8527"0"0,2-2-544 0 0,115-48 645 0 0,122-63 615 0 0,170-72-360 0 0,256-40-629 0 0,-372 134-315 0 0,-310 97-142 0 0,55-18-581 0 0,-1-2-1 0 0,63-32 1 0 0,-97 37-360 0 0,-16 5-252 0 0,-7 10 1119 0 0,0 1 1 0 0,0 0 0 0 0,0-1 0 0 0,0 1-1 0 0,0 0 1 0 0,0-1 0 0 0,0 1-1 0 0,0 0 1 0 0,0-1 0 0 0,0 1 0 0 0,0 0-1 0 0,0-1 1 0 0,-1 1 0 0 0,1 0 0 0 0,0 0-1 0 0,0-1 1 0 0,0 1 0 0 0,-1 0 0 0 0,1 0-1 0 0,0-1 1 0 0,0 1 0 0 0,0 0 0 0 0,-1 0-1 0 0,1 0 1 0 0,0-1 0 0 0,-1 1-1 0 0,1 0 1 0 0,0 0 0 0 0,-1 0 0 0 0,1 0-1 0 0,0 0 1 0 0,-1-1 0 0 0,1 1 0 0 0,-5-1-1101 0 0,0 0 1 0 0,1 0 0 0 0,-1 0 0 0 0,-8 1-1 0 0,-20-1-3620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4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1 982 11521 0 0,'0'0'5018'0'0,"17"2"-4135"0"0,-8-1-756 0 0,2 0-5 0 0,0 0-1 0 0,0 0 1 0 0,1-1-1 0 0,-1 0 1 0 0,0-1-1 0 0,1-1 0 0 0,-1 0 1 0 0,0 0-1 0 0,21-8 1 0 0,342-166 1154 0 0,-141 63-707 0 0,574-236 71 0 0,-428 190-522 0 0,-378 158-117 0 0,22-9-27 0 0,1 0 0 0 0,21-15 0 0 0,-43 23-12 0 0,1 1-1 0 0,-1-1 1 0 0,0 0 0 0 0,0 1-1 0 0,0-1 1 0 0,0 0 0 0 0,0 0-1 0 0,-1-1 1 0 0,1 1 0 0 0,2-4-1 0 0,-4 5 5 0 0,0 0 1 0 0,1 1-1 0 0,-1-1 0 0 0,0 0 0 0 0,0 0 0 0 0,0 0 1 0 0,0 0-1 0 0,0 0 0 0 0,0 1 0 0 0,0-1 0 0 0,0 0 0 0 0,0 0 1 0 0,0 0-1 0 0,0 0 0 0 0,0 0 0 0 0,-1 1 0 0 0,1-1 1 0 0,0 0-1 0 0,-1 0 0 0 0,1 1 0 0 0,-1-1 0 0 0,1 0 0 0 0,-1 0 1 0 0,1 1-1 0 0,-1-1 0 0 0,1 0 0 0 0,-1 1 0 0 0,0-1 1 0 0,1 1-1 0 0,-1-1 0 0 0,0 1 0 0 0,1-1 0 0 0,-2 0 0 0 0,-7-4-563 0 0,-1-1-1 0 0,1 2 1 0 0,-1-1-1 0 0,-17-4 1 0 0,-44-9-3623 0 0,37 10 1631 0 0,-1-1-1580 0 0,-13-4-1432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1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1668 0 0,'0'0'3941'0'0,"-66"81"-3593"0"0,58-66-204 0 0,2 1-144 0 0,0 1-60 0 0,0 2-72 0 0,0 3-8 0 0,0 2 20 0 0,0 2 4 0 0,0 1-145 0 0,0-1-559 0 0,0 0-616 0 0,1-4-400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3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1724 495 3768 0 0,'0'0'4922'0'0,"-4"-3"-4573"0"0,0 0-226 0 0,2 2-70 0 0,1 1 0 0 0,-1-1 0 0 0,1 0 0 0 0,-1 0 0 0 0,1 0 0 0 0,0-1 0 0 0,0 1 0 0 0,-1 0-1 0 0,1 0 1 0 0,-1-2 0 0 0,-2-3 353 0 0,0 1 1 0 0,-1 1-1 0 0,1-1 0 0 0,-1 0 0 0 0,0 1 0 0 0,0 0 0 0 0,0 0 1 0 0,-1 1-1 0 0,0 0 0 0 0,1 0 0 0 0,-1 0 0 0 0,0 0 0 0 0,-9-2 1 0 0,-8-2 158 0 0,-1 1 0 0 0,-30-3 1 0 0,9 4 150 0 0,-68 3 1 0 0,83 2-513 0 0,-77 9 437 0 0,59-4-384 0 0,-318 48 1378 0 0,320-41-1454 0 0,1 3 0 0 0,0 1 1 0 0,1 2-1 0 0,1 2 0 0 0,1 2 1 0 0,-52 36-1 0 0,76-47-124 0 0,1 2-1 0 0,1 0 1 0 0,0 1-1 0 0,1 1 0 0 0,0 0 1 0 0,1 1-1 0 0,1 0 1 0 0,1 1-1 0 0,0 1 1 0 0,1 0-1 0 0,1 0 1 0 0,1 1-1 0 0,-9 24 1 0 0,1 11 231 0 0,-13 76 0 0 0,24-98-184 0 0,3 1 0 0 0,0-1 1 0 0,4 61-1 0 0,2-76-57 0 0,0 1 0 0 0,1-1 1 0 0,0 0-1 0 0,2 0 0 0 0,0-1 0 0 0,1 1 0 0 0,17 28 0 0 0,-3-11-20 0 0,1-1 0 0 0,38 42 0 0 0,-25-36-15 0 0,2-1 1 0 0,1-2-1 0 0,2-2 0 0 0,2-1 0 0 0,1-3 0 0 0,59 33 1 0 0,-73-49-9 0 0,1-1 1 0 0,0-2 0 0 0,0-1-1 0 0,2-1 1 0 0,-1-2-1 0 0,48 5 1 0 0,196-1 78 0 0,-240-11-61 0 0,21-2 7 0 0,-1-3 1 0 0,1-1 0 0 0,-1-4-1 0 0,63-18 1 0 0,-21-2-62 0 0,129-59 1 0 0,-168 61 42 0 0,-1-2-1 0 0,-2-2 1 0 0,86-67-1 0 0,-98 65 17 0 0,-2-3 1 0 0,-2-2-1 0 0,-1-1 0 0 0,51-72 0 0 0,-68 80-38 0 0,-2-1-1 0 0,-2 0 1 0 0,0-2 0 0 0,-3 0-1 0 0,-1 0 1 0 0,-1-1-1 0 0,-2-1 1 0 0,-2 0-1 0 0,-1 0 1 0 0,-2-1 0 0 0,-2 0-1 0 0,-1 0 1 0 0,-5-58-1 0 0,1 79 3 0 0,-1 0-1 0 0,0 0 1 0 0,-2 1 0 0 0,0-1-1 0 0,0 1 1 0 0,-1 0-1 0 0,-1 1 1 0 0,-1 0 0 0 0,0 0-1 0 0,-1 0 1 0 0,-1 1-1 0 0,0 1 1 0 0,-1-1 0 0 0,0 2-1 0 0,-1-1 1 0 0,-1 2-1 0 0,-20-16 1 0 0,-13-5-11 0 0,-1 2 1 0 0,-2 2-1 0 0,-1 3 0 0 0,-56-22 0 0 0,34 22-11 0 0,-1 2 1 0 0,-110-19-1 0 0,111 32 19 0 0,-87-2 1 0 0,-74 13 14 0 0,156 3-31 0 0,0 3 1 0 0,0 4-1 0 0,0 3 0 0 0,-112 36 0 0 0,124-24 30 0 0,0 2-1 0 0,2 3 1 0 0,-102 68 0 0 0,107-58 31 0 0,2 3 1 0 0,2 3 0 0 0,2 1-1 0 0,2 3 1 0 0,-47 63 0 0 0,77-88-19 0 0,0 0 1 0 0,2 2-1 0 0,2 0 1 0 0,-25 56 0 0 0,32-60 0 0 0,0 1 1 0 0,2 1 0 0 0,1 0-1 0 0,1 0 1 0 0,1 0 0 0 0,0 39-1 0 0,4-40 2 0 0,1 1-1 0 0,1 0 1 0 0,1 0-1 0 0,2-1 0 0 0,0 0 1 0 0,2 0-1 0 0,1 0 1 0 0,1-1-1 0 0,0 0 1 0 0,2 0-1 0 0,1-1 1 0 0,1-1-1 0 0,1 0 0 0 0,1-1 1 0 0,1 0-1 0 0,0-1 1 0 0,2-1-1 0 0,0-1 1 0 0,34 26-1 0 0,-21-22-16 0 0,2-1-1 0 0,0-2 1 0 0,1-2-1 0 0,58 22 1 0 0,-13-13-3 0 0,86 17 0 0 0,-73-25 6 0 0,136 8 1 0 0,95-17 73 0 0,-260-11-92 0 0,-1-2-1 0 0,0-4 1 0 0,114-28 0 0 0,-73 6-36 0 0,139-62 0 0 0,-180 64 61 0 0,-1-2 1 0 0,105-72-1 0 0,-133 78-2 0 0,-1-1 0 0 0,-1-2 1 0 0,-1-2-1 0 0,-1 0 0 0 0,-2-2 0 0 0,24-34 0 0 0,-25 25-74 0 0,0-1-1 0 0,24-57 0 0 0,-40 75 56 0 0,-1 0 0 0 0,-2 0 0 0 0,0-1-1 0 0,-1 0 1 0 0,-2-1 0 0 0,3-31 0 0 0,-7 26 0 0 0,0-1 0 0 0,-3 0 1 0 0,0 1-1 0 0,-2-1 0 0 0,-17-57 0 0 0,-1 21-32 0 0,-46-94-1 0 0,50 121 6 0 0,-46-70 1 0 0,52 93 18 0 0,-1-1 1 0 0,0 2-1 0 0,-1 0 1 0 0,-1 0-1 0 0,-31-23 1 0 0,9 14-19 0 0,-1 1 0 0 0,-1 2 1 0 0,-84-32-1 0 0,-136-23-39 0 0,203 65 66 0 0,-1 2-1 0 0,0 2 1 0 0,0 3-1 0 0,-65 2 1 0 0,74 6 0 0 0,1 1-1 0 0,0 3 1 0 0,1 2 0 0 0,0 2 0 0 0,-64 23 0 0 0,62-15 3 0 0,0 2 0 0 0,1 3 0 0 0,1 2 0 0 0,-85 62 0 0 0,98-61 4 0 0,1 2-1 0 0,1 1 1 0 0,2 1 0 0 0,1 2 0 0 0,2 1-1 0 0,-36 58 1 0 0,28-32 37 0 0,4 1 1 0 0,2 2-1 0 0,-34 107 0 0 0,48-120-6 0 0,3 1-1 0 0,2 0 1 0 0,3 0 0 0 0,1 1-1 0 0,2 76 1 0 0,6-98-21 0 0,2 0 0 0 0,1 0 0 0 0,1-1 0 0 0,1 1-1 0 0,1-2 1 0 0,2 1 0 0 0,1-1 0 0 0,2 0 0 0 0,0-1 0 0 0,2-1 0 0 0,0 0 0 0 0,2-1 0 0 0,22 24 0 0 0,-20-26-10 0 0,1-2 1 0 0,1-1-1 0 0,1 0 1 0 0,0-1 0 0 0,2-2-1 0 0,0 0 1 0 0,1-2 0 0 0,0 0-1 0 0,1-2 1 0 0,1-1-1 0 0,0-1 1 0 0,0-1 0 0 0,44 9-1 0 0,39-4-168 0 0,-94-13 8 0 0,0-2 0 0 0,1 0-1 0 0,-1-1 1 0 0,29-6 0 0 0,-42 7 68 0 0,1-1 0 0 0,-1 0 0 0 0,0 0 0 0 0,0 0 0 0 0,0-1 0 0 0,0 1 0 0 0,0-1 0 0 0,0 0 0 0 0,0 1 0 0 0,0-1 0 0 0,-1-1 1 0 0,5-3-1 0 0,-6 5-19 0 0,0-1 1 0 0,0 1-1 0 0,0-1 1 0 0,-1 1-1 0 0,1-1 1 0 0,0 0-1 0 0,-1 1 1 0 0,1-1 0 0 0,-1 0-1 0 0,1 0 1 0 0,-1 0-1 0 0,0 1 1 0 0,0-1-1 0 0,0 0 1 0 0,0 0-1 0 0,0 0 1 0 0,0 1-1 0 0,0-1 1 0 0,-1 0 0 0 0,1 0-1 0 0,-1 1 1 0 0,1-1-1 0 0,-1 0 1 0 0,0 0-1 0 0,-1-1 1 0 0,-2-4-754 0 0,0 0 0 0 0,-1 0 0 0 0,0 1 0 0 0,0 0 1 0 0,0 0-1 0 0,-8-7 0 0 0,0 1-1483 0 0,-7-10-2152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0 920 11761 0 0,'0'0'5741'0'0,"12"-14"-4957"0"0,-6 7-692 0 0,8-11 108 0 0,1 1 1 0 0,1 1 0 0 0,1 0-1 0 0,23-17 1 0 0,504-312 1999 0 0,24 43-2376 0 0,-320 163-1941 0 0,-229 126 42 0 0,-39 20-9649 0 0,-7 10 6235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52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1 714 13877 0 0,'0'0'3859'0'0,"15"-10"-2994"0"0,172-119 1510 0 0,121-63-1320 0 0,15 26-894 0 0,-313 161-165 0 0,88-46-55 0 0,-80 41-40 0 0,-1-2 0 0 0,0 0 0 0 0,20-18 0 0 0,-32 25-20 0 0,0-1-1 0 0,0 1 1 0 0,-1-1 0 0 0,8-12-1 0 0,-11 16-66 0 0,1-1-1 0 0,-1 0 0 0 0,1 0 0 0 0,-1 0 1 0 0,0 0-1 0 0,0-1 0 0 0,-1 1 1 0 0,1 0-1 0 0,-1 0 0 0 0,1-1 1 0 0,-1 1-1 0 0,0 0 0 0 0,-1-4 0 0 0,1 7 41 0 0,0-1-1 0 0,-1 0 0 0 0,1 1 1 0 0,0-1-1 0 0,-1 1 0 0 0,1-1 0 0 0,-1 1 1 0 0,1-1-1 0 0,-1 1 0 0 0,1-1 1 0 0,-1 1-1 0 0,0-1 0 0 0,1 1 0 0 0,-1 0 1 0 0,1-1-1 0 0,-1 1 0 0 0,0 0 1 0 0,1 0-1 0 0,-1-1 0 0 0,0 1 0 0 0,1 0 1 0 0,-1 0-1 0 0,0 0 0 0 0,0 0 1 0 0,1 0-1 0 0,-2 0 0 0 0,-22 0-7115 0 0,7 2 1835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18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1 951 9109 0 0,'0'0'7820'0'0,"21"-9"-6692"0"0,245-110 1672 0 0,-120 54-2036 0 0,324-142 921 0 0,9 21-999 0 0,-156 84-699 0 0,661-119 1 0 0,-908 208-151 0 0,-18 2-674 0 0,118-6 0 0 0,-176 17 822 0 0,1 0 0 0 0,-1 0 1 0 0,0 0-1 0 0,0 0 0 0 0,0 0 0 0 0,0 0 0 0 0,0 0 1 0 0,0 0-1 0 0,0 0 0 0 0,0 0 0 0 0,0 0 0 0 0,0 0 0 0 0,0 0 1 0 0,1 0-1 0 0,-1 0 0 0 0,0 0 0 0 0,0 1 0 0 0,0-1 1 0 0,0 0-1 0 0,0 0 0 0 0,0 0 0 0 0,0 0 0 0 0,0 0 1 0 0,0 0-1 0 0,0 0 0 0 0,0 0 0 0 0,0 0 0 0 0,0 0 0 0 0,0 1 1 0 0,0-1-1 0 0,0 0 0 0 0,0 0 0 0 0,0 0 0 0 0,0 0 1 0 0,0 0-1 0 0,0 0 0 0 0,0 0 0 0 0,0 0 0 0 0,0 1 1 0 0,0-1-1 0 0,0 0 0 0 0,0 0 0 0 0,0 0 0 0 0,0 0 0 0 0,0 0 1 0 0,-1 0-1 0 0,1 0 0 0 0,0 0 0 0 0,0 0 0 0 0,0 0 1 0 0,0 0-1 0 0,0 0 0 0 0,0 1 0 0 0,0-1 0 0 0,0 0 1 0 0,0 0-1 0 0,0 0 0 0 0,0 0 0 0 0,-1 0 0 0 0,1 0 0 0 0,0 0 1 0 0,0 0-1 0 0,0 0 0 0 0,0 0 0 0 0,-7 6-183 0 0,7-6 170 0 0,-147 112-5420 0 0,120-92 4106 0 0,-25 19-1257 0 0,-41 29-4373 0 0,26-25 2512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19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251 467 1160 0 0,'-17'8'7663'0'0,"-102"51"-4248"0"0,107-53-3151 0 0,0 0 274 0 0,1 0 0 0 0,-1 1 0 0 0,1 0 0 0 0,0 0 0 0 0,1 1 0 0 0,-18 17 0 0 0,28-25-492 0 0,-1 1 1 0 0,1-1-1 0 0,-1 1 0 0 0,0 0 1 0 0,1-1-1 0 0,-1 1 0 0 0,1 0 1 0 0,-1-1-1 0 0,1 1 0 0 0,0 0 1 0 0,-1 0-1 0 0,1-1 0 0 0,0 1 1 0 0,-1 0-1 0 0,1 0 0 0 0,0-1 1 0 0,0 1-1 0 0,0 0 0 0 0,0 0 0 0 0,0 0 1 0 0,0 0-1 0 0,0-1 0 0 0,0 1 1 0 0,0 0-1 0 0,0 0 0 0 0,0 0 1 0 0,0-1-1 0 0,1 1 0 0 0,-1 0 1 0 0,0 0-1 0 0,1 0 0 0 0,-1-1 1 0 0,0 1-1 0 0,1 0 0 0 0,-1-1 1 0 0,1 1-1 0 0,-1 0 0 0 0,1-1 1 0 0,0 1-1 0 0,-1-1 0 0 0,1 1 0 0 0,-1 0 1 0 0,1-1-1 0 0,0 0 0 0 0,0 1 1 0 0,1 0-1 0 0,4 1 121 0 0,0 1 0 0 0,0-1 0 0 0,0-1-1 0 0,13 3 1 0 0,-17-4-109 0 0,24 4 287 0 0,0-2 1 0 0,1-1-1 0 0,-1-1 0 0 0,1-1 0 0 0,33-6 1 0 0,131-33 456 0 0,-184 38-777 0 0,535-160 786 0 0,-364 104-742 0 0,557-164-111 0 0,-556 169-83 0 0,-142 42-30 0 0,-1-1 0 0 0,-1-2 0 0 0,0-1 0 0 0,47-29 0 0 0,-82 44 90 0 0,0 0 0 0 0,1 0 0 0 0,-1 0 0 0 0,0-1 0 0 0,1 1-1 0 0,-1 0 1 0 0,0 0 0 0 0,0 0 0 0 0,1 0 0 0 0,-1-1 0 0 0,0 1 0 0 0,0 0 0 0 0,1 0 0 0 0,-1-1 0 0 0,0 1 0 0 0,0 0-1 0 0,0 0 1 0 0,0-1 0 0 0,1 1 0 0 0,-1 0 0 0 0,0-1 0 0 0,0 1 0 0 0,0 0 0 0 0,0 0 0 0 0,0-1 0 0 0,0 1 0 0 0,0 0-1 0 0,0-1 1 0 0,0 1 0 0 0,0 0 0 0 0,0-1 0 0 0,-9-4-1614 0 0,-17 1-2887 0 0,13 4 1360 0 0,2 0-1409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2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1115 1068 0 0,'0'0'8747'0'0,"-8"2"-8398"0"0,-3 2-210 0 0,6-3 12 0 0,1 1 1 0 0,-1-1-1 0 0,0 1 1 0 0,0 1-1 0 0,1-1 1 0 0,-7 5-1 0 0,8-6 217 0 0,-1 1-1 0 0,0 0 1 0 0,1-1 0 0 0,-1 0-1 0 0,0 0 1 0 0,0 0 0 0 0,0 0 0 0 0,-5 0-1 0 0,-36 0 1117 0 0,30-1-916 0 0,14 0-547 0 0,0 0 1 0 0,0 0 0 0 0,0 0-1 0 0,0 0 1 0 0,0 0 0 0 0,1 0-1 0 0,-1 0 1 0 0,0 0 0 0 0,0-1 0 0 0,0 1-1 0 0,0 0 1 0 0,0-1 0 0 0,0 1-1 0 0,1 0 1 0 0,-1-1 0 0 0,0 1 0 0 0,0-1-1 0 0,0 1 1 0 0,1-1 0 0 0,-1 1-1 0 0,0-1 1 0 0,1 0 0 0 0,-1 1-1 0 0,0-1 1 0 0,1 0 0 0 0,-1 0 0 0 0,1 1-1 0 0,-1-1 1 0 0,1 0 0 0 0,0 0-1 0 0,-1 0 1 0 0,1 1 0 0 0,0-1 0 0 0,-1 0-1 0 0,1 0 1 0 0,0 0 0 0 0,0 0-1 0 0,0 0 1 0 0,0 0 0 0 0,0 0 0 0 0,0 0-1 0 0,0 0 1 0 0,0-1 0 0 0,1-2-11 0 0,0 0 0 0 0,0 0 0 0 0,0 1 1 0 0,1-1-1 0 0,-1 0 0 0 0,1 0 1 0 0,0 1-1 0 0,4-7 0 0 0,35-45 116 0 0,2 3 0 0 0,3 1 0 0 0,2 2 0 0 0,104-82 0 0 0,-45 54 164 0 0,186-101 0 0 0,121-37 324 0 0,-322 175-410 0 0,-43 20-141 0 0,-47 19-90 0 0,0 0 0 0 0,0 1-1 0 0,0 0 1 0 0,0-1 0 0 0,1 1-1 0 0,-1 0 1 0 0,4 0 0 0 0,-3 0-282 0 0,-22 10-360 0 0,13-9 554 0 0,0 0 1 0 0,0 0-1 0 0,0-1 0 0 0,0 0 1 0 0,-1 0-1 0 0,1 0 0 0 0,0-1 1 0 0,0 1-1 0 0,0-2 0 0 0,0 1 0 0 0,-8-3 1 0 0,-8-4-172 0 0,-33-18 0 0 0,39 19 226 0 0,-32-15 1 0 0,26 13 230 0 0,0-1 1 0 0,0-2-1 0 0,-21-14 1 0 0,42 26-131 0 0,0-1 1 0 0,0 0-1 0 0,0 1 1 0 0,0-1-1 0 0,0 0 1 0 0,0 0-1 0 0,0 0 1 0 0,0 0-1 0 0,1 0 1 0 0,-1 0-1 0 0,0 0 1 0 0,0 0-1 0 0,1-1 1 0 0,-1 1-1 0 0,1 0 1 0 0,-1 0-1 0 0,1-1 1 0 0,0 1-1 0 0,-1 0 1 0 0,1 0-1 0 0,0-3 1 0 0,0 2-15 0 0,0 1 0 0 0,1-1 0 0 0,-1 1 0 0 0,1-1 0 0 0,0 1 0 0 0,-1 0 0 0 0,1-1 0 0 0,0 1 0 0 0,0 0 0 0 0,0-1 0 0 0,-1 1 0 0 0,1 0 0 0 0,1 0 0 0 0,-1 0 0 0 0,2-2 0 0 0,4-2 25 0 0,0 1 0 0 0,0 0 0 0 0,0 0 1 0 0,0 1-1 0 0,13-5 0 0 0,0 2 34 0 0,0 1 1 0 0,0 1-1 0 0,0 1 1 0 0,0 1-1 0 0,1 0 1 0 0,-1 2 0 0 0,0 0-1 0 0,1 1 1 0 0,25 6-1 0 0,-36-5-53 0 0,0 1 0 0 0,0 1 0 0 0,0 0 0 0 0,-1 0 0 0 0,0 1-1 0 0,0 0 1 0 0,0 0 0 0 0,0 1 0 0 0,-1 0 0 0 0,0 1 0 0 0,0 0 0 0 0,-1 0-1 0 0,0 1 1 0 0,7 8 0 0 0,-8-7-18 0 0,1 0 0 0 0,-1 1 0 0 0,-1-1 0 0 0,0 1-1 0 0,0 0 1 0 0,-1 1 0 0 0,0-1 0 0 0,0 1 0 0 0,-2 0 0 0 0,1 0 0 0 0,-1 0-1 0 0,0 21 1 0 0,-1-22-16 0 0,-2 0 1 0 0,0 0-1 0 0,-2 11 0 0 0,2-17-24 0 0,0 1 0 0 0,0-1 0 0 0,-1 0 0 0 0,0 1-1 0 0,0-1 1 0 0,0 0 0 0 0,-1 0 0 0 0,-5 7 0 0 0,-3 2-451 0 0,-1 0-1 0 0,-1-1 1 0 0,0 0-1 0 0,-27 18 1 0 0,28-23-1108 0 0,0 0 0 0 0,0 0 0 0 0,-22 7 0 0 0,22-10-1742 0 0,-2-3-1478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2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104 766 952 0 0,'0'0'519'0'0,"-12"-14"-80"0"0,-38-45 873 0 0,46 53-948 0 0,-1 0 1 0 0,1 0-1 0 0,0 0 0 0 0,0-1 1 0 0,1 1-1 0 0,-1-1 1 0 0,2 0-1 0 0,-1 0 1 0 0,1-1-1 0 0,0 1 1 0 0,0 0-1 0 0,1-1 1 0 0,0 1-1 0 0,0 0 1 0 0,1-1-1 0 0,0 1 0 0 0,1-11 1 0 0,1 10 15 0 0,0 0 1 0 0,0 0-1 0 0,0 0 1 0 0,1 0-1 0 0,1 0 1 0 0,-1 1-1 0 0,1-1 1 0 0,0 1-1 0 0,1 0 1 0 0,-1 0-1 0 0,2 1 1 0 0,-1-1-1 0 0,8-7 1 0 0,-12 14-308 0 0,-1 0 0 0 0,0-1 0 0 0,1 1 0 0 0,-1-1 0 0 0,1 1 0 0 0,-1 0 0 0 0,1 0 1 0 0,-1-1-1 0 0,1 1 0 0 0,-1 0 0 0 0,1 0 0 0 0,-1-1 0 0 0,1 1 0 0 0,-1 0 0 0 0,1 0 0 0 0,-1 0 0 0 0,1 0 1 0 0,0 0-1 0 0,-1 0 0 0 0,1 0 0 0 0,-1 0 0 0 0,1 0 0 0 0,-1 0 0 0 0,1 0 0 0 0,0 0 0 0 0,-1 0 1 0 0,1 0-1 0 0,-1 1 0 0 0,1-1 0 0 0,-1 0 0 0 0,1 0 0 0 0,-1 1 0 0 0,1-1 0 0 0,-1 0 0 0 0,1 1 0 0 0,-1-1 1 0 0,0 0-1 0 0,1 1 0 0 0,-1-1 0 0 0,1 1 0 0 0,-1-1 0 0 0,0 0 0 0 0,0 1 0 0 0,1-1 0 0 0,-1 1 0 0 0,1 0 1 0 0,1 4 114 0 0,1 0 0 0 0,-1 0 0 0 0,3 10 0 0 0,-3-10 7 0 0,10 38 520 0 0,14 78 0 0 0,-19-79-495 0 0,1 0-1 0 0,18 47 0 0 0,-15-56-117 0 0,2-1 1 0 0,1-1-1 0 0,29 46 0 0 0,-36-67-88 0 0,1 0 1 0 0,-1-1-1 0 0,2 0 0 0 0,-1 0 0 0 0,17 13 1 0 0,-18-17-7 0 0,0-1 0 0 0,0 0 1 0 0,1 0-1 0 0,-1 0 0 0 0,1-1 1 0 0,0 0-1 0 0,0 0 0 0 0,0-1 1 0 0,12 2-1 0 0,27 0 74 0 0,84-2 0 0 0,-68-3-65 0 0,0-3-26 0 0,-1-2-1 0 0,89-20 0 0 0,-36 5 2 0 0,451-36 25 0 0,3 46 85 0 0,926 9-236 0 0,-737-26 198 0 0,-1-34 52 0 0,97-6-62 0 0,-70 26-139 0 0,329-22 104 0 0,-17-48 32 0 0,-625 61 80 0 0,-113 13-180 0 0,-323 34 26 0 0,509-63-40 0 0,-136 16 190 0 0,-356 45-84 0 0,55 2 0 0 0,-105 4-30 0 0,0 1-1 0 0,0-2 1 0 0,0 1-1 0 0,0 0 1 0 0,0 0-1 0 0,0-1 1 0 0,0 1-1 0 0,0-1 1 0 0,0 1-1 0 0,0-1 1 0 0,0 0-1 0 0,0 0 1 0 0,-1 0-1 0 0,1 0 1 0 0,0 0-1 0 0,-1 0 1 0 0,1-1-1 0 0,0 1 1 0 0,-1-1-1 0 0,0 1 1 0 0,2-3-1 0 0,0-1-1 0 0,0 0-1 0 0,-1 0 1 0 0,1 0-1 0 0,-1-1 1 0 0,-1 1 0 0 0,3-10-1 0 0,0-11 44 0 0,-1 1-1 0 0,0-1 1 0 0,-3-30-1 0 0,0 53-25 0 0,0-1 0 0 0,0 0 0 0 0,-1 0-1 0 0,0 1 1 0 0,0-1 0 0 0,0 0 0 0 0,0 1 0 0 0,0-1 0 0 0,-1 1 0 0 0,-3-7-1 0 0,-1 2-32 0 0,0-1 1 0 0,-11-11-1 0 0,-12-15-261 0 0,27 31 135 0 0,-1 0-1 0 0,0 1 1 0 0,0-1-1 0 0,0 1 1 0 0,-1 0-1 0 0,1 0 1 0 0,-1 0-1 0 0,0 0 1 0 0,0 0 0 0 0,0 1-1 0 0,0-1 1 0 0,0 1-1 0 0,-1 0 1 0 0,1 1-1 0 0,0-1 1 0 0,-8-1-1 0 0,-8-2-1270 0 0,-1 1 0 0 0,-39-3 0 0 0,31 6-3755 0 0,-45 4 0 0 0,50-1 268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2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4396 0 0,'0'0'4626'0'0,"13"-10"-3906"0"0,43-31-111 0 0,-51 38-526 0 0,0 0 0 0 0,-1 0 0 0 0,1 1 0 0 0,0-1 0 0 0,1 1 1 0 0,-1 1-1 0 0,0-1 0 0 0,0 0 0 0 0,1 1 0 0 0,7-1 0 0 0,3 0 104 0 0,46-6 572 0 0,1 3 0 0 0,79 4-1 0 0,-92 1-372 0 0,-30 0-256 0 0,-1 1 0 0 0,1 1 0 0 0,-1 1-1 0 0,1 0 1 0 0,-1 2 0 0 0,0 0 0 0 0,23 10 0 0 0,-30-10-110 0 0,-1 1 1 0 0,-1 0-1 0 0,1 0 0 0 0,-1 1 1 0 0,0 0-1 0 0,0 1 1 0 0,-1 0-1 0 0,0 1 0 0 0,0-1 1 0 0,-1 2-1 0 0,0-1 1 0 0,11 20-1 0 0,-3 2 71 0 0,-1 1 1 0 0,-2 0-1 0 0,-1 1 0 0 0,-2 0 1 0 0,-1 1-1 0 0,-2 0 0 0 0,4 42 1 0 0,2 247 675 0 0,-13-283-659 0 0,-56 794 1492 0 0,-16-356-1100 0 0,14-101-121 0 0,22 3 148 0 0,30-209-358 0 0,-11 190-7 0 0,7-251-85 0 0,-31 139 0 0 0,-136 337 282 0 0,165-558-323 0 0,8-19-16 0 0,0-1 0 0 0,1 1 0 0 0,-4 16 0 0 0,7-30 206 0 0,-1 1 0 0 0,0 0 0 0 0,1-1 0 0 0,-1 1 0 0 0,-1-1 0 0 0,1 1 1 0 0,-1 0-1 0 0,-2-6 0 0 0,-5 0-495 0 0,9 10 261 0 0,0 0 0 0 0,0 0-1 0 0,0 0 1 0 0,0 0 0 0 0,0 0-1 0 0,-1 0 1 0 0,1 0 0 0 0,0 0-1 0 0,0 0 1 0 0,0-1-1 0 0,0 1 1 0 0,0 0 0 0 0,-1 0-1 0 0,1 0 1 0 0,0 0 0 0 0,0 0-1 0 0,0 0 1 0 0,0 0 0 0 0,0 0-1 0 0,-1 0 1 0 0,1 0 0 0 0,0 0-1 0 0,0 0 1 0 0,0 0-1 0 0,0 0 1 0 0,0 0 0 0 0,-1 0-1 0 0,1 1 1 0 0,0-1 0 0 0,0 0-1 0 0,0 0 1 0 0,0 0 0 0 0,0 0-1 0 0,-1 0 1 0 0,1 0 0 0 0,0 0-1 0 0,0 0 1 0 0,0 0-1 0 0,0 1 1 0 0,0-1 0 0 0,0 0-1 0 0,0 0 1 0 0,0 0 0 0 0,-1 0-1 0 0,1 0 1 0 0,0 1 0 0 0,0-1-1 0 0,0 0 1 0 0,0 0 0 0 0,0 0-1 0 0,0 0 1 0 0,0 0-1 0 0,0 1 1 0 0,0-1 0 0 0,0 0-1 0 0,0 0 1 0 0,0 0 0 0 0,0 0-1 0 0,0 1 1 0 0,0-1 0 0 0,0 0-1 0 0,0 0 1 0 0,0 0 0 0 0,0 0-1 0 0,1 0 1 0 0,-1 1-1 0 0,0-1 1 0 0,0 0 0 0 0,0 0-1 0 0,0 0-73 0 0,-26-5-15450 0 0,16 2 12010 0 0,8 3 2400 0 0,4 0 402 0 0,34 8-473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241 307 2480 0 0,'0'0'3411'0'0,"12"-13"-1497"0"0,41-42-403 0 0,-47 48-1152 0 0,0-1 0 0 0,0 1 1 0 0,0-1-1 0 0,-1 0 1 0 0,0 0-1 0 0,0 0 1 0 0,-1-1-1 0 0,0 0 1 0 0,-1 0-1 0 0,1 0 1 0 0,-2 0-1 0 0,0 0 1 0 0,0 0-1 0 0,0-1 1 0 0,-1 1-1 0 0,0-17 1 0 0,-1 23-292 0 0,0 1 0 0 0,0-1 0 0 0,0 0 0 0 0,0 0 1 0 0,-1 0-1 0 0,1 1 0 0 0,-1-1 0 0 0,1 0 0 0 0,-1 0 1 0 0,0 1-1 0 0,0-1 0 0 0,0 1 0 0 0,-1-1 0 0 0,1 1 0 0 0,0-1 1 0 0,-1 1-1 0 0,0 0 0 0 0,0-1 0 0 0,1 1 0 0 0,-1 0 0 0 0,0 0 1 0 0,-1 0-1 0 0,1 1 0 0 0,0-1 0 0 0,0 0 0 0 0,-1 1 1 0 0,1 0-1 0 0,-1-1 0 0 0,0 1 0 0 0,1 0 0 0 0,-1 0 0 0 0,0 1 1 0 0,1-1-1 0 0,-4 0 0 0 0,-9-1-7 0 0,1 1 1 0 0,-1 0-1 0 0,1 1 1 0 0,-1 0-1 0 0,1 1 1 0 0,-1 1-1 0 0,1 0 1 0 0,-25 8-1 0 0,21-5 14 0 0,1 1 0 0 0,1 1 0 0 0,-1 1-1 0 0,1 0 1 0 0,0 1 0 0 0,-23 18 0 0 0,37-26-77 0 0,1 0 0 0 0,0 0 0 0 0,0 0 0 0 0,0 0 1 0 0,-1 0-1 0 0,1 0 0 0 0,0 0 0 0 0,0 0 0 0 0,0 1 1 0 0,1-1-1 0 0,-1 0 0 0 0,0 1 0 0 0,0-1 0 0 0,1 0 0 0 0,-1 1 1 0 0,1-1-1 0 0,-1 1 0 0 0,1-1 0 0 0,-1 1 0 0 0,1-1 1 0 0,0 4-1 0 0,0-4 5 0 0,1 0 0 0 0,0 1 0 0 0,-1-1 1 0 0,1 0-1 0 0,0 0 0 0 0,-1 0 0 0 0,1 0 0 0 0,0 0 1 0 0,0 0-1 0 0,0 0 0 0 0,0 0 0 0 0,0-1 0 0 0,0 1 1 0 0,0 0-1 0 0,0 0 0 0 0,0-1 0 0 0,0 1 1 0 0,1-1-1 0 0,-1 1 0 0 0,0-1 0 0 0,0 0 0 0 0,1 1 1 0 0,-1-1-1 0 0,0 0 0 0 0,0 0 0 0 0,2 0 0 0 0,15 2 71 0 0,-1-1 0 0 0,0-1-1 0 0,1-1 1 0 0,-1-1-1 0 0,0 0 1 0 0,18-5 0 0 0,-15 3-31 0 0,2 1 0 0 0,-1 1 0 0 0,30 0 0 0 0,-49 2-26 0 0,0 0 0 0 0,0 0 0 0 0,0 1 0 0 0,-1-1 0 0 0,1 1-1 0 0,0-1 1 0 0,0 1 0 0 0,-1 0 0 0 0,1 0 0 0 0,-1-1-1 0 0,1 1 1 0 0,-1 0 0 0 0,1 0 0 0 0,-1 1 0 0 0,1-1 0 0 0,-1 0-1 0 0,0 0 1 0 0,0 1 0 0 0,1-1 0 0 0,-1 1 0 0 0,0-1-1 0 0,0 1 1 0 0,-1-1 0 0 0,1 1 0 0 0,0 0 0 0 0,0 0-1 0 0,-1-1 1 0 0,1 1 0 0 0,-1 0 0 0 0,1 2 0 0 0,0 6 67 0 0,0 0 0 0 0,0 0 0 0 0,-1 0 0 0 0,-1 13 0 0 0,1-13-12 0 0,-3 22 150 0 0,-13 55 0 0 0,10-63-277 0 0,2 1 0 0 0,0 0 0 0 0,2 0 0 0 0,0 31 0 0 0,2-53-70 0 0,0-1 0 0 0,0 1-1 0 0,0-1 1 0 0,1 0 0 0 0,-1 1 0 0 0,1-1-1 0 0,0 0 1 0 0,0 0 0 0 0,-1 1-1 0 0,1-1 1 0 0,1 0 0 0 0,-1 0 0 0 0,0 0-1 0 0,0 0 1 0 0,1 0 0 0 0,-1-1 0 0 0,1 1-1 0 0,0 0 1 0 0,-1-1 0 0 0,1 1-1 0 0,0-1 1 0 0,0 1 0 0 0,0-1 0 0 0,0 0-1 0 0,0 0 1 0 0,0 0 0 0 0,0 0-1 0 0,1 0 1 0 0,-1 0 0 0 0,0-1 0 0 0,1 1-1 0 0,-1-1 1 0 0,0 1 0 0 0,1-1 0 0 0,-1 0-1 0 0,0 0 1 0 0,1 0 0 0 0,-1 0-1 0 0,3-1 1 0 0,3-1-761 0 0,0 1 1 0 0,-1-2-1 0 0,1 1 0 0 0,-1-1 0 0 0,0 0 0 0 0,0 0 1 0 0,0-1-1 0 0,0 0 0 0 0,0 0 0 0 0,8-8 1 0 0,26-23-4252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0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4984 0 0,'0'0'11079'0'0,"-15"0"-10110"0"0,-45 1-171 0 0,55 0-717 0 0,1-1 1 0 0,0 1 0 0 0,0 0 0 0 0,-1 0-1 0 0,1 0 1 0 0,0 1 0 0 0,0-1 0 0 0,0 1-1 0 0,1 0 1 0 0,-1 0 0 0 0,0 1 0 0 0,1-1 0 0 0,-1 1-1 0 0,1 0 1 0 0,0 0 0 0 0,0 0 0 0 0,0 0-1 0 0,-4 5 1 0 0,3-3 13 0 0,1-2-45 0 0,0 1-1 0 0,0 0 1 0 0,1-1 0 0 0,-1 1-1 0 0,1 0 1 0 0,0 0-1 0 0,0 0 1 0 0,0 1-1 0 0,1-1 1 0 0,-1 0-1 0 0,1 1 1 0 0,0-1-1 0 0,1 1 1 0 0,-1-1-1 0 0,1 1 1 0 0,-1-1-1 0 0,2 1 1 0 0,-1 5-1 0 0,2-2-12 0 0,0 0 0 0 0,0-1-1 0 0,0 0 1 0 0,1 1 0 0 0,0-1-1 0 0,0 0 1 0 0,1 0 0 0 0,0-1-1 0 0,0 1 1 0 0,6 6 0 0 0,5 5-26 0 0,2-1 1 0 0,25 22-1 0 0,12 11-668 0 0,-47-41 4 0 0,-14-9-715 0 0,1-3 560 0 0,0-1 1 0 0,0 0-1 0 0,0 0 0 0 0,0 0 1 0 0,1-1-1 0 0,-1 0 1 0 0,1 0-1 0 0,-5-7 0 0 0,-4-7-3485 0 0,0-11-1276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0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4456 0 0,'0'0'9903'0'0,"13"-6"-9498"0"0,44-16-350 0 0,-51 20-88 0 0,-1 1 1 0 0,1-1 0 0 0,0 1-1 0 0,0 0 1 0 0,0 1-1 0 0,-1-1 1 0 0,1 1 0 0 0,11 1-1 0 0,3 1-293 0 0,107 0-4987 0 0,0 0-2302 0 0,-71-2 16080 0 0,-56 0-8356 0 0,1 1 1 0 0,-1-1 0 0 0,0 0 0 0 0,1 0 0 0 0,-1 0 0 0 0,0 0 0 0 0,1 1 0 0 0,-1-1 0 0 0,0 0 0 0 0,0 0 0 0 0,1 1 0 0 0,-1-1 0 0 0,0 0 0 0 0,0 0-1 0 0,1 1 1 0 0,-1-1 0 0 0,0 0 0 0 0,0 1 0 0 0,0-1 0 0 0,1 0 0 0 0,-1 1 0 0 0,0-1 0 0 0,0 1 0 0 0,0-1 0 0 0,0 0 0 0 0,0 1 0 0 0,0-1 0 0 0,0 0 0 0 0,0 1-1 0 0,0-1 1 0 0,0 1 0 0 0,0-1 0 0 0,0 0 0 0 0,0 1 0 0 0,0-1 0 0 0,0 0 0 0 0,0 1 0 0 0,-1 0 0 0 0,-3 16 984 0 0,-4-2-570 0 0,-1 0 0 0 0,-1-1-1 0 0,0 0 1 0 0,-1 0-1 0 0,-19 19 1 0 0,17-20-374 0 0,-13 15-206 0 0,-34 28 0 0 0,47-45-758 0 0,0-1 0 0 0,0-1-1 0 0,-1-1 1 0 0,0 0 0 0 0,-19 8 0 0 0,9-9-2425 0 0,-2-6-2032 0 0</inkml:trace>
  <inkml:trace contextRef="#ctx0" brushRef="#br0" timeOffset="1">138 77 5717 0 0,'0'0'11129'0'0,"80"0"-10717"0"0,-54 7-224 0 0,3 5-188 0 0,0 2-16 0 0,-2 1-316 0 0,0 1-481 0 0,-3-1-247 0 0,2 2-472 0 0,-5-3-704 0 0,-4-4-1980 0 0,4 4-2217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33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1 199 756 0 0,'0'0'3166'0'0,"7"-12"-2426"0"0,4-6-378 0 0,29-52 3189 0 0,-24 32 1573 0 0,-16 61-2396 0 0,1-7-2391 0 0,-9 155 1962 0 0,0-24-1574 0 0,5-28-190 0 0,2 308 775 0 0,5-354-1166 0 0,4-1 0 0 0,26 114 0 0 0,-19-140-114 0 0,-15-45 67 0 0,1-10 202 0 0,21-338-632 0 0,-21 270 146 0 0,4-57-137 0 0,-4-375-212 0 0,-5 464 637 0 0,-1 0 1 0 0,-2 1 0 0 0,-19-63 0 0 0,19 89 93 0 0,3 12-63 0 0,4 6-131 0 0,0 0 0 0 0,0 0 0 0 0,0 0 0 0 0,0 0 0 0 0,0 0 0 0 0,0 0 0 0 0,0 0 0 0 0,0 0 0 0 0,0 0 0 0 0,-1 0 0 0 0,1 0 0 0 0,0 0 0 0 0,0 0 0 0 0,0 0 0 0 0,0 0 0 0 0,0 0 0 0 0,0 0 0 0 0,0 0 0 0 0,0 0 0 0 0,0 0 0 0 0,0 1 0 0 0,0-1 0 0 0,-1 0 0 0 0,1 0 0 0 0,0 0 0 0 0,0 0 0 0 0,0 0 0 0 0,0 0 0 0 0,0 0 0 0 0,0 0-1 0 0,0 0 1 0 0,0 0 0 0 0,0 1 0 0 0,0-1 0 0 0,0 0 0 0 0,0 0 0 0 0,0 0 0 0 0,0 0 0 0 0,0 0 0 0 0,0 0 0 0 0,0 0 0 0 0,0 0 0 0 0,0 0 0 0 0,0 1 0 0 0,0-1 0 0 0,0 0 0 0 0,0 0 0 0 0,0 0 0 0 0,0 0 0 0 0,0 0 0 0 0,0 0 0 0 0,0 0 0 0 0,1 0 0 0 0,-1 0 0 0 0,0 1 0 0 0,-6 232 517 0 0,2-66-278 0 0,-19 339 247 0 0,18-315-404 0 0,6-188-82 0 0,-2 0-1 0 0,1 0 0 0 0,1 0 0 0 0,-1 0 0 0 0,0-1 0 0 0,1 1 0 0 0,-1 0 0 0 0,1 0-1 0 0,0 0 1 0 0,0 0 0 0 0,0-1 0 0 0,0 1 0 0 0,3 4 0 0 0,-4-7 3 0 0,1 1 0 0 0,-1-1 1 0 0,1 0-1 0 0,-1 0 0 0 0,1 0 0 0 0,-1 0 0 0 0,0 0 0 0 0,1 0 1 0 0,-1-1-1 0 0,1 1 0 0 0,-1 0 0 0 0,0 0 0 0 0,1 0 0 0 0,-1 0 1 0 0,1 0-1 0 0,-1 0 0 0 0,0-1 0 0 0,1 1 0 0 0,-1 0 0 0 0,0 0 1 0 0,1-1-1 0 0,-1 1 0 0 0,0 0 0 0 0,1-1 0 0 0,-1 1 0 0 0,0 0 1 0 0,0-1-1 0 0,1 1 0 0 0,-1 0 0 0 0,0-1 0 0 0,0 1 0 0 0,1 0 1 0 0,-1-1-1 0 0,0 1 0 0 0,0-1 0 0 0,10-18 85 0 0,-9 16-79 0 0,10-23 8 0 0,-2-1-1 0 0,0 0 0 0 0,6-37 0 0 0,8-89-101 0 0,-18 111 59 0 0,24-422-518 0 0,-29 461 543 0 0,0 2 0 0 0,0 0-1 0 0,0 0 1 0 0,0 0-1 0 0,0 1 1 0 0,0-1-1 0 0,0 0 1 0 0,0 0-1 0 0,0 0 1 0 0,0 0-1 0 0,-1 0 1 0 0,1 1-1 0 0,0-1 1 0 0,0 0 0 0 0,-1-1-1 0 0,0 3-11 0 0,0-1 0 0 0,1 1 0 0 0,-1 0 1 0 0,0 0-1 0 0,1-1 0 0 0,-1 1 0 0 0,1 0 0 0 0,-1 0 0 0 0,1 0 0 0 0,-1 0 1 0 0,1 0-1 0 0,0 0 0 0 0,-1 0 0 0 0,1 0 0 0 0,0 0 0 0 0,0-1 0 0 0,0 3 1 0 0,-1 1-23 0 0,-9 31-205 0 0,2 1-1 0 0,1 0 1 0 0,2 0-1 0 0,1 0 1 0 0,2 1 0 0 0,5 59-1 0 0,-1-84-14 0 0,0-1 0 0 0,0 1 0 0 0,2-1-1 0 0,-1 0 1 0 0,1 0 0 0 0,1-1 0 0 0,0 1 0 0 0,0-1-1 0 0,1 0 1 0 0,1 0 0 0 0,0 0 0 0 0,9 9 0 0 0,-8-10-700 0 0,1-1 1 0 0,0 0 0 0 0,0 0 0 0 0,0-1-1 0 0,1 0 1 0 0,0-1 0 0 0,18 8 0 0 0,28 6-4388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1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855 0 3724 0 0,'0'0'7785'0'0,"-83"24"-7785"0"0,65-21-40 0 0,-2 4-784 0 0,-3 0-664 0 0,4 0-1212 0 0,-15 5-2701 0 0</inkml:trace>
  <inkml:trace contextRef="#ctx0" brushRef="#br0" timeOffset="1">1 372 10497 0 0,'0'0'8146'0'0,"17"-2"-7625"0"0,-17 2-517 0 0,43-4 195 0 0,60-15-1 0 0,181-58 4 0 0,-149 40-477 0 0,-98 27-18 0 0,0 0-1081 0 0,49-18-1 0 0,-78 23 199 0 0,-26 3-7099 0 0,-14 4 3664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1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27 1200 0 0,'0'0'4345'0'0,"-13"8"-2028"0"0,-45 24-517 0 0,28-12 124 0 0,29-19-1753 0 0,0 0-1 0 0,0 0 0 0 0,0 0 0 0 0,0 0 1 0 0,0 0-1 0 0,0 0 0 0 0,1 0 0 0 0,-1 0 1 0 0,0 1-1 0 0,1-1 0 0 0,-1 0 0 0 0,1 1 0 0 0,-1-1 1 0 0,0 2-1 0 0,1-2-100 0 0,0-1 0 0 0,0 1 1 0 0,0-1-1 0 0,0 1 0 0 0,0-1 0 0 0,1 1 0 0 0,-1-1 1 0 0,0 0-1 0 0,0 1 0 0 0,0-1 0 0 0,0 1 0 0 0,1-1 1 0 0,-1 1-1 0 0,0-1 0 0 0,0 1 0 0 0,1-1 1 0 0,-1 0-1 0 0,0 1 0 0 0,1-1 0 0 0,-1 0 0 0 0,0 1 1 0 0,1-1-1 0 0,-1 0 0 0 0,1 1 0 0 0,-1-1 0 0 0,0 0 1 0 0,1 0-1 0 0,-1 1 0 0 0,1-1 0 0 0,-1 0 1 0 0,1 0-1 0 0,-1 0 0 0 0,2 0 0 0 0,17 4 1053 0 0,18-2-617 0 0,0-2 0 0 0,0-1 0 0 0,67-11 1 0 0,106-34-451 0 0,-174 38-121 0 0,-6 1-491 0 0,0-1 0 0 0,34-14 0 0 0,-47 12-924 0 0,-16 4-214 0 0,-10 3-374 0 0,-10 3-1096 0 0,0 0-1576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1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4456 0 0,'-86'84'0'0'0,"62"-55"-156"0"0,-23 38-2128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58 7929 0 0,'0'0'2333'0'0,"-17"9"-1193"0"0,-56 28-536 0 0,59-30-171 0 0,0 1 0 0 0,1 0 0 0 0,0 1 0 0 0,0 1 0 0 0,0 0 1 0 0,2 1-1 0 0,-15 16 0 0 0,25-26-309 0 0,0 0-1 0 0,0-1 1 0 0,0 2 0 0 0,1-1 0 0 0,-1 0-1 0 0,0 0 1 0 0,1 0 0 0 0,-1 0 0 0 0,0 0-1 0 0,1 1 1 0 0,-1-1 0 0 0,1 0 0 0 0,-1 3-1 0 0,1-4-68 0 0,1 0-1 0 0,-1 1 1 0 0,0-1 0 0 0,0 1-1 0 0,0-1 1 0 0,0 1-1 0 0,0-1 1 0 0,0 1-1 0 0,1-1 1 0 0,-1 0-1 0 0,0 1 1 0 0,0-1-1 0 0,1 0 1 0 0,-1 1-1 0 0,0-1 1 0 0,1 0-1 0 0,-1 1 1 0 0,0-1-1 0 0,1 0 1 0 0,-1 1-1 0 0,0-1 1 0 0,1 0-1 0 0,-1 0 1 0 0,1 1-1 0 0,0-1 1 0 0,4 1 247 0 0,-1 0 1 0 0,1 0 0 0 0,0 0-1 0 0,0-1 1 0 0,9 0 0 0 0,-6 1-87 0 0,45-1 1088 0 0,103-14 0 0 0,50-23-264 0 0,-33 5-588 0 0,-146 27-440 0 0,156-27 86 0 0,-135 21-593 0 0,81-30 1 0 0,-113 35 215 0 0,6-3-1091 0 0,42-22 1 0 0,-57 25-1032 0 0,-7 6 2261 0 0,-1 0 1 0 0,1-1-1 0 0,0 1 1 0 0,-1 0-1 0 0,1 0 1 0 0,0 0-1 0 0,-1 0 1 0 0,1 0-1 0 0,-1 0 1 0 0,1 0-1 0 0,0 0 0 0 0,-1 0 1 0 0,1-1-1 0 0,0 1 1 0 0,-1 1-1 0 0,1-1 1 0 0,0 0-1 0 0,-1 0 1 0 0,1 0-1 0 0,-1 0 1 0 0,1 0-1 0 0,0 0 0 0 0,-1 0 1 0 0,1 0-1 0 0,0 1 1 0 0,-1-1-1 0 0,-18 6-4059 0 0,-2 4-660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1:2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14809 0 0,'0'0'6854'0'0,"14"12"-6058"0"0,-4-3-658 0 0,1-1-1 0 0,0 0 1 0 0,1-1 0 0 0,12 7 0 0 0,-16-11-73 0 0,0-1 1 0 0,0 0-1 0 0,1 0 0 0 0,-1-1 0 0 0,0 0 1 0 0,1 0-1 0 0,14-1 0 0 0,64-2 448 0 0,151-23-1 0 0,45-23 61 0 0,191-30-563 0 0,-454 75-49 0 0,-8 2-90 0 0,1-1 1 0 0,-1-1-1 0 0,19-6 1 0 0,-30 9 106 0 0,-1 0 0 0 0,0 0 0 0 0,1 0 0 0 0,-1 0-1 0 0,0 0 1 0 0,0 0 0 0 0,1 0 0 0 0,-1 0 0 0 0,0-1 0 0 0,0 1 0 0 0,0 0 0 0 0,1 0 0 0 0,-1 0 0 0 0,0 0 0 0 0,0 0-1 0 0,0-1 1 0 0,1 1 0 0 0,-1 0 0 0 0,0 0 0 0 0,0 0 0 0 0,0-1 0 0 0,0 1 0 0 0,1 0 0 0 0,-1 0 0 0 0,0-1 0 0 0,0 1-1 0 0,0 0 1 0 0,0 0 0 0 0,0-1 0 0 0,0 1 0 0 0,0 0 0 0 0,0 0 0 0 0,0-1 0 0 0,-7-5-472 0 0,-14-1-237 0 0,-7 2-764 0 0,-1 0 0 0 0,-30 0 0 0 0,-42-6-7649 0 0,47-1 1416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11 524 9973 0 0,'0'0'7856'0'0,"-2"0"-7586"0"0,-5-1-12 0 0,6 0 793 0 0,10-7-196 0 0,44-25 179 0 0,37-20-272 0 0,101-33-637 0 0,3 8 1 0 0,369-94-1 0 0,-205 106-425 0 0,-116 40-2803 0 0,-232 26 1794 0 0,-21 10-4999 0 0,3-5 5742 0 0,-34 19-5894 0 0,7-8 2071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1 410 10017 0 0,'0'0'9914'0'0,"20"-8"-9587"0"0,229-90 435 0 0,71-9-164 0 0,7 29-564 0 0,-233 64-55 0 0,102-21-348 0 0,-191 34 272 0 0,0 0 1 0 0,0-1-1 0 0,0 0 0 0 0,-1 1 1 0 0,1-2-1 0 0,5-2 0 0 0,-9 4-77 0 0,0 1-1 0 0,-1-1 0 0 0,1 0 0 0 0,0 0 1 0 0,0 1-1 0 0,-1-1 0 0 0,1 0 1 0 0,-1 0-1 0 0,1 0 0 0 0,-1 0 1 0 0,1 0-1 0 0,-1 0 0 0 0,1 0 0 0 0,-1 0 1 0 0,0 0-1 0 0,1 0 0 0 0,-1 0 1 0 0,0 0-1 0 0,0 0 0 0 0,0 0 0 0 0,0 0 1 0 0,0 0-1 0 0,0-1 0 0 0,0 1 1 0 0,0 0-1 0 0,-1 0 0 0 0,1 0 1 0 0,0 0-1 0 0,0 0 0 0 0,-1 0 0 0 0,1 0 1 0 0,-1 0-1 0 0,1 0 0 0 0,-2-1 1 0 0,-4-12-4894 0 0,3 9 905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3876 0 0,'0'0'9428'0'0,"15"1"-8570"0"0,4 2-565 0 0,-1-1 356 0 0,29-1 1 0 0,-16-3 484 0 0,-1-1-1 0 0,54-13 1 0 0,-24 4-689 0 0,192-20 251 0 0,3 17-390 0 0,-8 0-331 0 0,-212 13-96 0 0,-16 1-289 0 0,-1 0-1 0 0,1-2 1 0 0,21-5 0 0 0,-98 6-2826 0 0,-5 8 693 0 0,-101 22-1 0 0,118-19 1430 0 0,-114 21-3892 0 0,90-17 1922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164 288 3192 0 0,'0'0'2607'0'0,"-18"6"-286"0"0,-60 19-638 0 0,40-11-664 0 0,36-13-869 0 0,-1 0 1 0 0,0 1-1 0 0,1-1 0 0 0,0 1 1 0 0,-1 0-1 0 0,1 0 1 0 0,-3 2-1 0 0,5-3-90 0 0,-1-1-1 0 0,0 1 1 0 0,1-1 0 0 0,-1 1-1 0 0,1 0 1 0 0,-1-1 0 0 0,1 1-1 0 0,-1 0 1 0 0,1 0 0 0 0,-1-1-1 0 0,1 1 1 0 0,0 0 0 0 0,-1 0-1 0 0,1 0 1 0 0,0-1 0 0 0,0 1-1 0 0,0 0 1 0 0,0 0 0 0 0,-1 0-1 0 0,1 0 1 0 0,0-1 0 0 0,0 1-1 0 0,1 0 1 0 0,-1 1 0 0 0,0-1 17 0 0,1 0 1 0 0,-1 0-1 0 0,1-1 0 0 0,0 1 1 0 0,-1 0-1 0 0,1 0 1 0 0,0-1-1 0 0,0 1 1 0 0,0 0-1 0 0,-1-1 1 0 0,1 1-1 0 0,0 0 1 0 0,0-1-1 0 0,0 1 0 0 0,0-1 1 0 0,2 1-1 0 0,4 1 213 0 0,0 0 0 0 0,0-1-1 0 0,1 1 1 0 0,8-1-1 0 0,22 0 243 0 0,-1-1-1 0 0,67-9 0 0 0,74-25 556 0 0,-93 17-524 0 0,69-13 116 0 0,503-92 626 0 0,-644 119-1327 0 0,14-1-135 0 0,0-1 0 0 0,0-1 0 0 0,0-1 0 0 0,38-17 0 0 0,-60 21 49 0 0,-1 1 1 0 0,0-1-1 0 0,0 0 1 0 0,-1 0-1 0 0,1 0 1 0 0,-1 0-1 0 0,1-1 1 0 0,-1 0-1 0 0,0 0 1 0 0,3-5-1 0 0,-5 8 44 0 0,0 0 0 0 0,0-1 0 0 0,-1 1-1 0 0,1 0 1 0 0,0-1 0 0 0,-1 1 0 0 0,1 0-1 0 0,-1-1 1 0 0,1 1 0 0 0,-1-1 0 0 0,0 1-1 0 0,0-1 1 0 0,0 1 0 0 0,0-1 0 0 0,0 1-1 0 0,0-1 1 0 0,0 1 0 0 0,0 0 0 0 0,0-1-1 0 0,-1 1 1 0 0,1-1 0 0 0,0 1 0 0 0,-1-1-1 0 0,0 1 1 0 0,1 0 0 0 0,-1-1 0 0 0,0 1-1 0 0,1 0 1 0 0,-1 0 0 0 0,0 0 0 0 0,0-1-1 0 0,0 1 1 0 0,0 0 0 0 0,0 0 0 0 0,0 0-1 0 0,-3-1 1 0 0,-1-1-290 0 0,0 0 0 0 0,-1 1 0 0 0,0 0 0 0 0,1 0 0 0 0,-1 0 0 0 0,-8-1 0 0 0,-39-5-1849 0 0,39 7 1636 0 0,-91-7-4812 0 0,74 6 2532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3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1800 0 0,'0'0'474'0'0,"14"-2"1575"0"0,226-32 1750 0 0,-175 28-2507 0 0,112 4-1 0 0,-95 3-84 0 0,-31 0-846 0 0,1 2 0 0 0,-2 2 0 0 0,1 3-1 0 0,-1 2 1 0 0,58 18 0 0 0,-90-22-270 0 0,0 1 0 0 0,-1 1 0 0 0,0 1 1 0 0,0 0-1 0 0,-1 1 0 0 0,0 1 0 0 0,0 0 0 0 0,-1 1 1 0 0,-1 1-1 0 0,0 0 0 0 0,-1 1 0 0 0,-1 0 1 0 0,0 1-1 0 0,-1 1 0 0 0,0 0 0 0 0,-1 0 1 0 0,10 25-1 0 0,-4 1 140 0 0,21 84 0 0 0,-3 49 94 0 0,-22-106-237 0 0,75 353 486 0 0,7 36 208 0 0,-36 5 90 0 0,-50-74-371 0 0,-16 1-94 0 0,2-178-153 0 0,3-35-223 0 0,-3 112 231 0 0,-18-1-54 0 0,-52 93 406 0 0,71-361-557 0 0,-38 181 1118 0 0,43-201-1167 0 0,0 1 0 0 0,-1 0 0 0 0,1-1 0 0 0,0 1 0 0 0,0-1 0 0 0,-1 1 0 0 0,1 0 0 0 0,0-1 0 0 0,-1 1 0 0 0,1-1 0 0 0,-1 1 0 0 0,1-1 0 0 0,0 1 0 0 0,-1-1 0 0 0,1 0 0 0 0,-1 1 0 0 0,1-1 0 0 0,-1 1 1 0 0,0-1-1 0 0,1 0 0 0 0,-1 0 0 0 0,1 1 0 0 0,-1-1 0 0 0,0 0 0 0 0,1 0 0 0 0,-1 0 0 0 0,0 1 0 0 0,0-1 0 0 0,-24 0 222 0 0,17 0-202 0 0,-78-2-1149 0 0,-97-15 1 0 0,15-2-2370 0 0,71 8-2162 0 0,12 0 266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35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0 225 784 0 0,'0'0'2432'0'0,"14"-12"-1697"0"0,8-10-368 0 0,55-48 486 0 0,-64 61-708 0 0,0 0 1 0 0,0 2-1 0 0,1-1 0 0 0,0 2 0 0 0,0 0 1 0 0,1 0-1 0 0,26-5 0 0 0,-20 5 972 0 0,-1 0 0 0 0,0-1-1 0 0,25-14 1 0 0,-40 18-557 0 0,-1 1 28 0 0,0 0 0 0 0,-1-1 0 0 0,1 2-1 0 0,0-1 1 0 0,0 0 0 0 0,0 1-1 0 0,7-2 1 0 0,-11 3-525 0 0,1 1 0 0 0,-1-1 1 0 0,0 0-1 0 0,1 0 0 0 0,-1 1 0 0 0,0-1 0 0 0,1 0 0 0 0,-1 1 0 0 0,0-1 1 0 0,1 0-1 0 0,-1 1 0 0 0,0-1 0 0 0,0 0 0 0 0,0 1 0 0 0,1-1 0 0 0,-1 0 1 0 0,0 1-1 0 0,0-1 0 0 0,0 1 0 0 0,0-1 0 0 0,0 0 0 0 0,0 1 0 0 0,0-1 1 0 0,0 1-1 0 0,0-1 0 0 0,0 1 0 0 0,0-1 0 0 0,0 1 0 0 0,0 18 429 0 0,0-14-124 0 0,-2 15 104 0 0,0 0 0 0 0,-1 0 0 0 0,-2-1 0 0 0,-8 28-1 0 0,2-8-136 0 0,-9 42 46 0 0,3 0 0 0 0,4 1-1 0 0,4 0 1 0 0,1 86 0 0 0,10-94-282 0 0,2-1 1 0 0,29 144-1 0 0,-30-205-93 0 0,2 9 6 0 0,-1 0 0 0 0,-1 1 0 0 0,0 22 1 0 0,-3-43 61 0 0,1-17 188 0 0,-2 9-256 0 0,2-69-77 0 0,12-83 0 0 0,60-304-369 0 0,-25 165 424 0 0,-33 202 256 0 0,-18 162-3 0 0,-15 84 0 0 0,4-53-111 0 0,2 5-34 0 0,-51 508 158 0 0,60-504-208 0 0,3-130 112 0 0,-1-19-219 0 0,9-66 1 0 0,111-427-824 0 0,-69 334 759 0 0,-39 157 125 0 0,23-91-9 0 0,-30 125 6 0 0,-4 11 5 0 0,0 0 1 0 0,0 0-1 0 0,0 0 1 0 0,0 0 0 0 0,0 0-1 0 0,0 0 1 0 0,0 0 0 0 0,0 0-1 0 0,0 0 1 0 0,0 0-1 0 0,0 1 1 0 0,0-1 0 0 0,0 0-1 0 0,0 0 1 0 0,0 0 0 0 0,0 0-1 0 0,0 0 1 0 0,1 0-1 0 0,-1 0 1 0 0,0 0 0 0 0,0 0-1 0 0,0 0 1 0 0,0 0 0 0 0,0 0-1 0 0,0 0 1 0 0,0 0-1 0 0,0 0 1 0 0,0 0 0 0 0,0 0-1 0 0,0 0 1 0 0,0 0 0 0 0,0 0-1 0 0,0 0 1 0 0,0 0 0 0 0,0 0-1 0 0,0 0 1 0 0,0 0-1 0 0,0 0 1 0 0,0 0 0 0 0,0 0-1 0 0,0 0 1 0 0,0 0 0 0 0,0 0-1 0 0,-1 19-70 0 0,0-13 105 0 0,-22 148 359 0 0,4-30-146 0 0,-9 434 259 0 0,29-517-523 0 0,0-17-113 0 0,-1 0 0 0 0,-1-1 0 0 0,-6 39 1 0 0,7-61 43 0 0,0-1 0 0 0,-1 1 0 0 0,1 0 0 0 0,0-1 1 0 0,0 1-1 0 0,0-1 0 0 0,0 1 0 0 0,-1 0 0 0 0,1-1 0 0 0,0 1 1 0 0,-1-1-1 0 0,1 1 0 0 0,0-1 0 0 0,-1 1 0 0 0,1-1 1 0 0,-1 1-1 0 0,1-1 0 0 0,-1 0 0 0 0,1 1 0 0 0,-1-1 1 0 0,1 0-1 0 0,-1 1 0 0 0,1-1 0 0 0,-1 0 0 0 0,1 0 1 0 0,-2 1-1 0 0,1-1-165 0 0,0 0 1 0 0,0 0-1 0 0,-1 0 1 0 0,1 0-1 0 0,0-1 0 0 0,0 1 1 0 0,-1 0-1 0 0,1-1 1 0 0,0 1-1 0 0,0-1 1 0 0,0 1-1 0 0,-2-2 1 0 0,-5-3-1949 0 0,1 0 1 0 0,-11-11 0 0 0,13 11 702 0 0,-6-4-3079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40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0 329 680 0 0,'0'0'8812'0'0,"1"-3"-8061"0"0,-1 0-319 0 0,2-7-182 0 0,-2 0 7099 0 0,1 20-6814 0 0,5 13-7 0 0,11 27 0 0 0,0 2-316 0 0,23 105 252 0 0,19 61-271 0 0,-47-180-173 0 0,2-1 0 0 0,1-1 1 0 0,2 0-1 0 0,2-1 0 0 0,1-1 0 0 0,2-1 1 0 0,38 46-1 0 0,-32-48 12 0 0,2-2 1 0 0,0-1-1 0 0,2-2 1 0 0,1-1-1 0 0,0-2 1 0 0,2-1-1 0 0,1-1 1 0 0,1-2-1 0 0,0-2 1 0 0,1-1-1 0 0,41 10 1 0 0,32 2 84 0 0,0-6 1 0 0,163 13-1 0 0,230-14 62 0 0,-408-19-146 0 0,999-21 287 0 0,-647-2-105 0 0,145-9-180 0 0,-282-1-58 0 0,604-141 0 0 0,-833 151 16 0 0,450-123-37 0 0,-499 134 54 0 0,0-2 0 0 0,0-2 0 0 0,54-30 0 0 0,-74 35-4 0 0,0 0-1 0 0,-1 0 1 0 0,0-1 0 0 0,0-1 0 0 0,-1 0-1 0 0,0 0 1 0 0,-1-1 0 0 0,-1 0 0 0 0,0-1-1 0 0,13-25 1 0 0,14-44 125 0 0,-25 54-132 0 0,1 1 0 0 0,2 0 0 0 0,21-33 0 0 0,-13 29-40 0 0,34-62 0 0 0,-49 78 27 0 0,-1 0 1 0 0,0-1 0 0 0,-1 0 0 0 0,0 0 0 0 0,-2 0 0 0 0,4-31 0 0 0,-6 34 8 0 0,0-1 0 0 0,-2 1 1 0 0,1 0-1 0 0,-2-1 0 0 0,1 1 1 0 0,-2 0-1 0 0,0 0 0 0 0,-1 0 1 0 0,0 0-1 0 0,0 1 0 0 0,-2 0 1 0 0,-8-17-1 0 0,-46-68 86 0 0,47 79-62 0 0,0 1 0 0 0,-1 0 0 0 0,-19-18 0 0 0,32 34-101 0 0,0 0 1 0 0,-1 0-1 0 0,1 0 1 0 0,-1 0-1 0 0,1 0 1 0 0,-1 0-1 0 0,1 1 1 0 0,-1-1-1 0 0,1 1 1 0 0,-1-1-1 0 0,1 1 1 0 0,-1-1-1 0 0,0 1 1 0 0,1 0-1 0 0,-4-1 1 0 0,0 2-592 0 0,0-1 0 0 0,0 1 0 0 0,0 0 0 0 0,-5 2 1 0 0,-12 2-793 0 0,-34-1-8301 0 0,29-3 3362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8:42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92 0 0,'0'0'6955'0'0,"1"-4"-6229"0"0,8-10 4395 0 0,-9 14-5043 0 0,2 10-423 0 0,-2-8 761 0 0,16 152 2493 0 0,-4-25-2131 0 0,46 182 361 0 0,-38-240-927 0 0,2-1 0 0 0,41 87 0 0 0,92 137 381 0 0,-108-219-328 0 0,99 121 0 0 0,-98-143-50 0 0,71 61-1 0 0,65 37 139 0 0,-105-87-230 0 0,366 288 89 0 0,84 69-953 0 0,-280-231 169 0 0,-212-166 499 0 0,1-1-1 0 0,1-2 1 0 0,1-2-1 0 0,1-2 1 0 0,47 14-1 0 0,87 9-26 0 0,9 3 57 0 0,-152-33-4 0 0,-1 1 0 0 0,0 1-1 0 0,51 29 1 0 0,-50-20-70 0 0,0 1 0 0 0,42 40 0 0 0,51 59-469 0 0,12 13-747 0 0,-111-111 708 0 0,1-2 0 0 0,1-1 0 0 0,48 26 0 0 0,-52-35 234 0 0,1-1 1 0 0,0-1 0 0 0,0-1-1 0 0,1-1 1 0 0,-1-2-1 0 0,38 4 1 0 0,-3-4-2266 0 0,98-7 0 0 0,-94-4-982 0 0,6-6 1732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37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809 134 6661 0 0,'0'0'5791'0'0,"4"-10"-5155"0"0,11-33-43 0 0,-15 42-515 0 0,1-1 1 0 0,0 0-1 0 0,-1 0 0 0 0,1 0 0 0 0,-1 0 0 0 0,1 0 1 0 0,-1 0-1 0 0,0 0 0 0 0,0 0 0 0 0,0 0 0 0 0,0 0 0 0 0,0 0 1 0 0,-1 0-1 0 0,1 0 0 0 0,0 0 0 0 0,-1 0 0 0 0,0 0 0 0 0,1 0 1 0 0,-1 0-1 0 0,0 1 0 0 0,0-1 0 0 0,0 0 0 0 0,0 0 1 0 0,0 1-1 0 0,-1-1 0 0 0,1 1 0 0 0,0-1 0 0 0,-1 1 0 0 0,1-1 1 0 0,-1 1-1 0 0,1 0 0 0 0,-1 0 0 0 0,0 0 0 0 0,-2-1 1 0 0,-4-2-13 0 0,1 2 0 0 0,-1-1 1 0 0,0 1-1 0 0,-1 0 0 0 0,1 0 1 0 0,-9 0-1 0 0,15 2-35 0 0,-24-2 85 0 0,1 2 0 0 0,-1 0 0 0 0,0 1 1 0 0,1 2-1 0 0,-1 1 0 0 0,1 1 0 0 0,0 1 0 0 0,-36 13 1 0 0,18-2 143 0 0,1 1 1 0 0,1 3-1 0 0,-73 47 1 0 0,80-44-98 0 0,2 1 0 0 0,-32 30 0 0 0,53-44-119 0 0,0 0-1 0 0,1 1 1 0 0,0 0-1 0 0,1 1 1 0 0,0 0 0 0 0,1 1-1 0 0,1 0 1 0 0,-9 21-1 0 0,13-27-19 0 0,1-1 0 0 0,0 1-1 0 0,1 0 1 0 0,-1-1-1 0 0,1 1 1 0 0,1 0 0 0 0,0 0-1 0 0,0 0 1 0 0,0 0-1 0 0,3 13 1 0 0,-1-16 2 0 0,-1 1 1 0 0,1 0 0 0 0,1 0-1 0 0,-1-1 1 0 0,1 0-1 0 0,0 1 1 0 0,0-1-1 0 0,0 0 1 0 0,1 0 0 0 0,-1-1-1 0 0,1 1 1 0 0,1-1-1 0 0,-1 0 1 0 0,7 6 0 0 0,2-2 86 0 0,1 0 1 0 0,-1 0-1 0 0,1-1 1 0 0,1-1-1 0 0,-1 0 1 0 0,1-1-1 0 0,0-1 1 0 0,0 0-1 0 0,25 3 0 0 0,15-2 58 0 0,75-3-1 0 0,-89-2-189 0 0,68-7-96 0 0,-56 2-1704 0 0,0 3-3724 0 0,-30 0-1256 0 0,-15 1 1778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38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1580 0 0,'0'0'13822'0'0,"17"-5"-13196"0"0,55-19-214 0 0,-36 12-183 0 0,94-35 416 0 0,-114 40-528 0 0,0-1 0 0 0,0-1 0 0 0,-1-1 0 0 0,0 0 0 0 0,16-14 0 0 0,-27 21-53 0 0,-1-1 0 0 0,1 0 1 0 0,-1 0-1 0 0,0 0 1 0 0,0 0-1 0 0,-1 0 0 0 0,1 0 1 0 0,-1-1-1 0 0,0 1 1 0 0,0-1-1 0 0,0 0 0 0 0,-1 0 1 0 0,1 0-1 0 0,-1 0 0 0 0,0 0 1 0 0,0-5-1 0 0,-1 7-30 0 0,0 0 1 0 0,0 0-1 0 0,-1 1 0 0 0,1-1 0 0 0,0 0 1 0 0,-1 1-1 0 0,0-1 0 0 0,0 1 0 0 0,0-1 0 0 0,0 1 1 0 0,0-1-1 0 0,0 1 0 0 0,0-1 0 0 0,-1 1 1 0 0,1 0-1 0 0,-1 0 0 0 0,0 0 0 0 0,0 0 0 0 0,0 0 1 0 0,0 0-1 0 0,0 0 0 0 0,0 1 0 0 0,0-1 0 0 0,0 1 1 0 0,-1-1-1 0 0,1 1 0 0 0,-1 0 0 0 0,1 0 1 0 0,-1 0-1 0 0,1 0 0 0 0,-4 0 0 0 0,-5-1-7 0 0,0 0 0 0 0,0 1 0 0 0,0 0-1 0 0,0 1 1 0 0,0 1 0 0 0,0-1 0 0 0,0 2-1 0 0,0 0 1 0 0,0 0 0 0 0,0 1 0 0 0,1 0 0 0 0,-1 0-1 0 0,1 1 1 0 0,0 1 0 0 0,0 0 0 0 0,0 0 0 0 0,-9 8-1 0 0,10-6 1 0 0,0-1-1 0 0,0 2 0 0 0,1-1 0 0 0,0 1 0 0 0,0 1 0 0 0,1-1 1 0 0,-10 15-1 0 0,13-16-24 0 0,0 0 0 0 0,1 1 1 0 0,-1-1-1 0 0,1 1 0 0 0,1 0 1 0 0,0 0-1 0 0,0 0 1 0 0,0 0-1 0 0,1 0 0 0 0,-1 14 1 0 0,2-17-9 0 0,0-1 0 0 0,1 1 0 0 0,-1-1 0 0 0,1 0 1 0 0,0 1-1 0 0,0-1 0 0 0,0 0 0 0 0,1 0 0 0 0,0 0 1 0 0,-1 0-1 0 0,2 0 0 0 0,-1 0 0 0 0,0 0 0 0 0,6 6 0 0 0,-3-5 23 0 0,0-1-1 0 0,0 1 1 0 0,0-1-1 0 0,0 0 1 0 0,1-1-1 0 0,0 1 1 0 0,0-1-1 0 0,0 0 1 0 0,6 2-1 0 0,6 1-282 0 0,1-1 0 0 0,-1-1 0 0 0,1-1 0 0 0,0 0-1 0 0,38-1 1 0 0,-49-2-144 0 0,1-1 0 0 0,-1 0 0 0 0,1 0 0 0 0,-1-1 0 0 0,0 0-1 0 0,0-1 1 0 0,0 0 0 0 0,0 0 0 0 0,0-1 0 0 0,8-4 0 0 0,-6 1-1234 0 0,0 0 1 0 0,0 0-1 0 0,0-1 0 0 0,-1-1 1 0 0,0 1-1 0 0,9-13 0 0 0,-3 1-1742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3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1 138 600 0 0,'0'0'16957'0'0,"11"3"-16522"0"0,39 12-32 0 0,-45-13-341 0 0,-1 1 0 0 0,1-1 0 0 0,-1 1 0 0 0,0-1-1 0 0,0 1 1 0 0,0 0 0 0 0,0 1 0 0 0,0-1 0 0 0,-1 1 0 0 0,1 0 0 0 0,-1 0-1 0 0,4 6 1 0 0,2 2 39 0 0,-7-10-89 0 0,2 4 14 0 0,0-1 0 0 0,0 0 0 0 0,1-1-1 0 0,-1 1 1 0 0,9 5 0 0 0,-12-9-15 0 0,0-1 0 0 0,0 1 1 0 0,0 0-1 0 0,0-1 0 0 0,1 1 0 0 0,-1-1 0 0 0,0 1 0 0 0,0-1 0 0 0,0 0 1 0 0,1 0-1 0 0,-1 1 0 0 0,0-1 0 0 0,1 0 0 0 0,-1 0 0 0 0,0 0 0 0 0,0 0 1 0 0,1-1-1 0 0,-1 1 0 0 0,0 0 0 0 0,0-1 0 0 0,1 1 0 0 0,-1 0 1 0 0,0-1-1 0 0,0 1 0 0 0,0-1 0 0 0,0 0 0 0 0,0 1 0 0 0,0-1 0 0 0,0 0 1 0 0,0 0-1 0 0,0 1 0 0 0,0-1 0 0 0,0 0 0 0 0,0 0 0 0 0,0-1 0 0 0,17-21 60 0 0,-2-1-1 0 0,-1 0 0 0 0,20-45 0 0 0,2-2 377 0 0,-35 68-358 0 0,-1 1 1 0 0,1-1-1 0 0,0 1 0 0 0,0-1 1 0 0,0 1-1 0 0,0 0 1 0 0,0 0-1 0 0,0 0 0 0 0,1 0 1 0 0,-1 0-1 0 0,1 1 1 0 0,3-3-1 0 0,-4 4-78 0 0,-1-1-1 0 0,1 0 1 0 0,0 1 0 0 0,-1 0-1 0 0,1-1 1 0 0,0 1-1 0 0,-1 0 1 0 0,1 0 0 0 0,0 0-1 0 0,-1 0 1 0 0,1 0 0 0 0,0 0-1 0 0,-1 1 1 0 0,1-1 0 0 0,0 0-1 0 0,-1 1 1 0 0,1-1 0 0 0,0 1-1 0 0,-1 0 1 0 0,1 0-1 0 0,-1-1 1 0 0,0 1 0 0 0,2 1-1 0 0,5 4-3 0 0,-2 1 0 0 0,1-1 0 0 0,-1 1 0 0 0,0 1 0 0 0,0-1 0 0 0,-1 1 0 0 0,0-1 0 0 0,0 2 0 0 0,-1-1 0 0 0,6 16 0 0 0,-1 2-398 0 0,-2-1 1 0 0,7 43-1 0 0,-12-31-268 0 0,-2-21-3285 0 0,0-5-5564 0 0,0-21 2701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3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11061 0 0,'0'0'7818'0'0,"8"14"-7437"0"0,-1 0-292 0 0,6 12 113 0 0,17 45 0 0 0,36 139 65 0 0,-57-171-1212 0 0,-2 0 0 0 0,-1 0-1 0 0,1 62 1 0 0,-9-66-1810 0 0,-5-14-3157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39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5228 0 0,'0'0'10445'0'0,"11"-14"-9388"0"0,38-41-335 0 0,-46 52-678 0 0,-1 1 0 0 0,1 0 1 0 0,0 0-1 0 0,0 0 0 0 0,1 0 0 0 0,-1 0 0 0 0,0 0 0 0 0,0 1 0 0 0,1 0 0 0 0,-1 0 0 0 0,1 0 1 0 0,-1 0-1 0 0,1 0 0 0 0,0 1 0 0 0,-1 0 0 0 0,1-1 0 0 0,4 2 0 0 0,3-2 69 0 0,9 0 49 0 0,1 1 0 0 0,-1 1 0 0 0,0 1 1 0 0,1 1-1 0 0,27 7 0 0 0,-36-7-96 0 0,0 1 1 0 0,0 0-1 0 0,0 1 1 0 0,-1 1-1 0 0,0-1 0 0 0,0 2 1 0 0,0 0-1 0 0,-1 0 1 0 0,0 0-1 0 0,10 11 1 0 0,-16-14-54 0 0,0 1 1 0 0,-1 0-1 0 0,1 0 1 0 0,-1 0 0 0 0,0 0-1 0 0,0 1 1 0 0,0-1 0 0 0,-1 1-1 0 0,0-1 1 0 0,0 1 0 0 0,-1 0-1 0 0,1 0 1 0 0,-1 0 0 0 0,0 0-1 0 0,-1 0 1 0 0,0 0-1 0 0,0 0 1 0 0,0 0 0 0 0,0 0-1 0 0,-1 0 1 0 0,0 0 0 0 0,0 0-1 0 0,-1 0 1 0 0,0 0 0 0 0,0 0-1 0 0,0-1 1 0 0,-1 1 0 0 0,0-1-1 0 0,-3 6 1 0 0,1-3 26 0 0,-11 16 44 0 0,15-23-77 0 0,0 0 0 0 0,0 0 0 0 0,1 0 1 0 0,-1 0-1 0 0,0-1 0 0 0,0 1 0 0 0,-1 0 1 0 0,1 0-1 0 0,0-1 0 0 0,0 1 0 0 0,0 0 1 0 0,0-1-1 0 0,0 0 0 0 0,-1 1 0 0 0,1-1 0 0 0,0 0 1 0 0,-2 1-1 0 0,2-2-20 0 0,0 1 0 0 0,1-1 1 0 0,0 0-1 0 0,-1 0 0 0 0,1 1 0 0 0,0-1 1 0 0,-1 0-1 0 0,1 0 0 0 0,0 0 0 0 0,0 1 0 0 0,-1-1 1 0 0,1 0-1 0 0,0 0 0 0 0,0 0 0 0 0,0 0 1 0 0,0 1-1 0 0,0-1 0 0 0,0 0 0 0 0,0 0 0 0 0,1-1 1 0 0,-1 0-69 0 0,1-7-75 0 0,0-1-1 0 0,0 1 1 0 0,1-1-1 0 0,0 1 1 0 0,1 0-1 0 0,0 0 1 0 0,0 0-1 0 0,1 0 1 0 0,0 1-1 0 0,1 0 1 0 0,0 0-1 0 0,0 0 0 0 0,1 0 1 0 0,0 1-1 0 0,7-8 1 0 0,-1 3-214 0 0,1 0 1 0 0,0 1-1 0 0,1 0 0 0 0,0 1 1 0 0,1 0-1 0 0,0 2 1 0 0,23-11-1 0 0,-8 7 89 0 0,0 2 0 0 0,0 0 1 0 0,0 3-1 0 0,1 0 0 0 0,48-3 0 0 0,46-5 693 0 0,-101 10 128 0 0,-1 0 0 0 0,0-2-1 0 0,27-12 1 0 0,-46 18-412 0 0,-1-1 0 0 0,-1 0 0 0 0,1 0 0 0 0,0 0 0 0 0,0 0 0 0 0,-1 0 0 0 0,1-1 0 0 0,-1 1 0 0 0,0-1 1 0 0,0 1-1 0 0,0-1 0 0 0,2-4 0 0 0,-3 6-82 0 0,0 0 1 0 0,-1 0 0 0 0,1 0-1 0 0,-1 0 1 0 0,1 0 0 0 0,-1 0-1 0 0,0-1 1 0 0,1 1 0 0 0,-1 0-1 0 0,0 0 1 0 0,0 0 0 0 0,0 0-1 0 0,0-1 1 0 0,0 1 0 0 0,0 0-1 0 0,0 0 1 0 0,0 0 0 0 0,-1-1-1 0 0,1 1 1 0 0,0 0-1 0 0,-1 0 1 0 0,1 0 0 0 0,-1 0-1 0 0,1 0 1 0 0,-1 0 0 0 0,1 0-1 0 0,-1 0 1 0 0,0 0 0 0 0,0 0-1 0 0,1 0 1 0 0,-1 0 0 0 0,0 0-1 0 0,0 0 1 0 0,0 1 0 0 0,0-1-1 0 0,0 0 1 0 0,-1 0 0 0 0,-3-1-3 0 0,1 0 0 0 0,0 0 1 0 0,-1 1-1 0 0,1 0 0 0 0,-1 0 1 0 0,1 0-1 0 0,-1 0 0 0 0,0 1 0 0 0,1-1 1 0 0,-1 1-1 0 0,0 1 0 0 0,1-1 1 0 0,-6 1-1 0 0,-2 1 40 0 0,1 1 0 0 0,-1 0 0 0 0,-22 9 0 0 0,21-5-2 0 0,-1 0 0 0 0,1 0 0 0 0,0 1 0 0 0,1 1 0 0 0,0 0 0 0 0,0 1 0 0 0,1 0-1 0 0,-16 19 1 0 0,21-23-43 0 0,1 1 0 0 0,0 1-1 0 0,1-1 1 0 0,0 0 0 0 0,0 1-1 0 0,1 0 1 0 0,-4 11-1 0 0,5-13-16 0 0,1 0 0 0 0,0-1-1 0 0,0 1 1 0 0,1 0 0 0 0,0 0-1 0 0,0 0 1 0 0,0 0-1 0 0,1 0 1 0 0,-1-1 0 0 0,1 1-1 0 0,4 10 1 0 0,-3-11-1 0 0,1 1 1 0 0,0-1-1 0 0,0 1 0 0 0,0-1 1 0 0,1 0-1 0 0,0 0 1 0 0,0 0-1 0 0,0-1 0 0 0,0 1 1 0 0,1-1-1 0 0,0 0 0 0 0,7 4 1 0 0,-1 0 28 0 0,1-1 1 0 0,0-1-1 0 0,0 0 1 0 0,22 7 0 0 0,-11-6-5 0 0,1-2 1 0 0,-1 0-1 0 0,34 2 1 0 0,72-4-20 0 0,-85-6-310 0 0,-41 3 136 0 0,0 0 0 0 0,0-1 0 0 0,0 0 0 0 0,0 1 0 0 0,0-1 0 0 0,0 0 0 0 0,-1-1 0 0 0,1 1 0 0 0,0 0 0 0 0,-1-1 0 0 0,1 0 0 0 0,3-2 0 0 0,-6 4 64 0 0,0 0 1 0 0,0-1-1 0 0,0 1 0 0 0,0 0 1 0 0,0 0-1 0 0,0 0 0 0 0,0 0 1 0 0,0-1-1 0 0,0 1 0 0 0,0 0 1 0 0,0 0-1 0 0,0 0 0 0 0,0 0 1 0 0,0-1-1 0 0,0 1 0 0 0,0 0 1 0 0,0 0-1 0 0,0 0 0 0 0,0 0 1 0 0,0-1-1 0 0,0 1 0 0 0,0 0 1 0 0,0 0-1 0 0,0 0 0 0 0,0 0 1 0 0,0 0-1 0 0,0-1 0 0 0,0 1 1 0 0,0 0-1 0 0,-1 0 0 0 0,1 0 1 0 0,0 0-1 0 0,0 0 0 0 0,0-1 1 0 0,0 1-1 0 0,0 0 0 0 0,0 0 1 0 0,-1 0-1 0 0,1 0 0 0 0,0 0 1 0 0,0 0-1 0 0,0 0 0 0 0,0 0 1 0 0,-1 0-1 0 0,1 0 0 0 0,0 0 1 0 0,0 0-1 0 0,0 0 1 0 0,0 0-1 0 0,-1 0 0 0 0,1 0 0 0 0,-15-5-3856 0 0,5 3-631 0 0,-10-7-2674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302 183 992 0 0,'0'0'6133'0'0,"9"-14"-4938"0"0,30-43 93 0 0,-38 56-1189 0 0,0-1 1 0 0,0 1-1 0 0,0-1 0 0 0,0 0 1 0 0,0 1-1 0 0,0-1 0 0 0,0 0 0 0 0,-1 0 1 0 0,1 0-1 0 0,-1 0 0 0 0,1 1 1 0 0,-1-1-1 0 0,0 0 0 0 0,1 0 0 0 0,-1 0 1 0 0,0 0-1 0 0,0 0 0 0 0,-1-3 0 0 0,0-1 345 0 0,1 3-268 0 0,0 0 0 0 0,0 1 0 0 0,0-1 0 0 0,0 0 0 0 0,-1 0 0 0 0,0 1 0 0 0,1-1 0 0 0,-1 0 0 0 0,0 1 1 0 0,0-1-1 0 0,0 1 0 0 0,-1-1 0 0 0,1 1 0 0 0,-1 0 0 0 0,1-1 0 0 0,-1 1 0 0 0,0 0 0 0 0,1 0 0 0 0,-1 0 0 0 0,0 0 0 0 0,-1 1 0 0 0,1-1 1 0 0,0 0-1 0 0,0 1 0 0 0,-1 0 0 0 0,1-1 0 0 0,-1 1 0 0 0,1 0 0 0 0,-5-1 0 0 0,2 1-91 0 0,-1 0-1 0 0,1 0 1 0 0,0 0-1 0 0,0 1 1 0 0,0 0-1 0 0,-1 0 1 0 0,1 1-1 0 0,0-1 1 0 0,0 1 0 0 0,0 0-1 0 0,0 0 1 0 0,0 1-1 0 0,0 0 1 0 0,-9 4-1 0 0,-5 4 75 0 0,1 2-1 0 0,1 0 0 0 0,0 0 1 0 0,1 2-1 0 0,-28 29 0 0 0,33-31-88 0 0,0 1 1 0 0,1 1-1 0 0,1-1 1 0 0,0 2-1 0 0,1-1 0 0 0,0 1 1 0 0,-10 31-1 0 0,15-37-64 0 0,1-1 1 0 0,0 1-1 0 0,0 0 0 0 0,1 1 1 0 0,1-1-1 0 0,-1 10 0 0 0,1-17-5 0 0,0 0-1 0 0,0 0 1 0 0,0 0-1 0 0,1-1 1 0 0,-1 1-1 0 0,0 0 1 0 0,1 0-1 0 0,-1 0 0 0 0,1-1 1 0 0,0 1-1 0 0,0 0 1 0 0,-1-1-1 0 0,1 1 1 0 0,0-1-1 0 0,0 1 1 0 0,0-1-1 0 0,1 1 1 0 0,-1-1-1 0 0,0 0 1 0 0,1 0-1 0 0,-1 1 1 0 0,0-1-1 0 0,1 0 0 0 0,-1 0 1 0 0,1 0-1 0 0,0-1 1 0 0,-1 1-1 0 0,1 0 1 0 0,0-1-1 0 0,-1 1 1 0 0,1-1-1 0 0,0 1 1 0 0,0-1-1 0 0,-1 0 1 0 0,1 1-1 0 0,3-1 1 0 0,2-1 38 0 0,-1 0 0 0 0,1 0 1 0 0,-1 0-1 0 0,1 0 0 0 0,-1-1 1 0 0,1 0-1 0 0,-1-1 0 0 0,0 0 1 0 0,0 0-1 0 0,0 0 1 0 0,-1 0-1 0 0,8-6 0 0 0,5-5 80 0 0,-1-1 1 0 0,19-22-1 0 0,-21 20 175 0 0,16-24-1 0 0,-23 29 2 0 0,-7 11-284 0 0,-1 1 1 0 0,0 0-1 0 0,0 0 0 0 0,0-1 1 0 0,0 1-1 0 0,0 0 0 0 0,0 0 0 0 0,1-1 1 0 0,-1 1-1 0 0,0 0 0 0 0,0 0 1 0 0,0 0-1 0 0,1-1 0 0 0,-1 1 1 0 0,0 0-1 0 0,0 0 0 0 0,1 0 1 0 0,-1 0-1 0 0,0-1 0 0 0,0 1 0 0 0,1 0 1 0 0,-1 0-1 0 0,0 0 0 0 0,0 0 1 0 0,1 0-1 0 0,-1 0 0 0 0,0 0 1 0 0,1 0-1 0 0,-1 0 0 0 0,0 0 1 0 0,0 0-1 0 0,1 0 0 0 0,-1 0 0 0 0,0 0 1 0 0,1 0-1 0 0,-1 0 0 0 0,0 0 1 0 0,0 0-1 0 0,1 1 0 0 0,-1-1 1 0 0,0 0-1 0 0,0 0 0 0 0,1 0 1 0 0,-1 0-1 0 0,0 0 0 0 0,0 1 0 0 0,1-1 1 0 0,-1 0-1 0 0,0 0 0 0 0,0 1 1 0 0,0-1-1 0 0,0 0 0 0 0,1 0 1 0 0,-1 1-1 0 0,0-1 0 0 0,0 0 1 0 0,0 0-1 0 0,0 1 0 0 0,0-1 0 0 0,0 0 1 0 0,0 0-1 0 0,0 1 0 0 0,0-1 1 0 0,7 25-153 0 0,-6-18 199 0 0,8 30-32 0 0,22 58-1 0 0,-26-83-259 0 0,0-1-1 0 0,1 0 1 0 0,1 0 0 0 0,-1 0-1 0 0,2-1 1 0 0,-1 1 0 0 0,2-2 0 0 0,17 18-1 0 0,-24-26 18 0 0,-1 1 0 0 0,0-1-1 0 0,1 0 1 0 0,-1 0 0 0 0,1 0 0 0 0,-1 0-1 0 0,1 0 1 0 0,-1 0 0 0 0,1-1 0 0 0,0 1-1 0 0,-1-1 1 0 0,1 1 0 0 0,0-1 0 0 0,0 1-1 0 0,-1-1 1 0 0,1 0 0 0 0,0 0 0 0 0,0 0-1 0 0,0 0 1 0 0,-1 0 0 0 0,1 0-1 0 0,0 0 1 0 0,0-1 0 0 0,-1 1 0 0 0,1-1-1 0 0,0 1 1 0 0,0-1 0 0 0,-1 1 0 0 0,1-1-1 0 0,-1 0 1 0 0,1 0 0 0 0,-1 0 0 0 0,1 0-1 0 0,-1 0 1 0 0,1 0 0 0 0,-1-1 0 0 0,0 1-1 0 0,0 0 1 0 0,0-1 0 0 0,1 1 0 0 0,-1-1-1 0 0,0-1 1 0 0,9-14-4637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0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3828 0 0,'0'0'9427'0'0,"0"-13"-7783"0"0,0-51 1857 0 0,1 70-3278 0 0,-1-1 0 0 0,1 0 0 0 0,0 0-1 0 0,0 0 1 0 0,3 7 0 0 0,3 11 267 0 0,16 127 1256 0 0,4 15-1092 0 0,-19-129-696 0 0,6 31-396 0 0,2-2-1 0 0,27 68 0 0 0,-41-127-16 0 0,0 0 0 0 0,1-1 0 0 0,-1 1 0 0 0,1-1 0 0 0,1 0 0 0 0,-1 0 0 0 0,1 0 0 0 0,0 0-1 0 0,0-1 1 0 0,0 1 0 0 0,5 3 0 0 0,2-4-3441 0 0,3-5-975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1448 0 0,'0'0'13985'0'0,"4"-14"-12562"0"0,14-41-10 0 0,-17 53-1248 0 0,-1 0 0 0 0,1 0 1 0 0,0 0-1 0 0,0 0 0 0 0,0 0 0 0 0,0 0 1 0 0,0 0-1 0 0,0 1 0 0 0,1-1 0 0 0,1-1 0 0 0,-3 2-132 0 0,1 1 0 0 0,-1 0 0 0 0,0 0 0 0 0,1-1 0 0 0,-1 1 0 0 0,0 0 0 0 0,1 0 0 0 0,-1 0 0 0 0,1 0 0 0 0,-1-1 0 0 0,1 1 0 0 0,-1 0 0 0 0,0 0 0 0 0,1 0 0 0 0,-1 0 0 0 0,1 0 0 0 0,-1 0 0 0 0,1 0 0 0 0,-1 0 0 0 0,0 0 0 0 0,1 1 0 0 0,-1-1 0 0 0,1 0 0 0 0,-1 0 0 0 0,0 0 0 0 0,1 0 0 0 0,-1 1 0 0 0,1-1 0 0 0,1 2 28 0 0,0 0 1 0 0,-1-1 0 0 0,1 1-1 0 0,0 0 1 0 0,-1 1-1 0 0,1-1 1 0 0,-1 0-1 0 0,0 0 1 0 0,2 4 0 0 0,4 13 175 0 0,0 1 0 0 0,-1-1 0 0 0,5 29 0 0 0,4 64 316 0 0,-10-68-474 0 0,1 2-62 0 0,14 139-105 0 0,-15-125-1158 0 0,-5 64-1 0 0,-5-79-761 0 0,5-42 965 0 0,-1 0 0 0 0,0 0 1 0 0,0 0-1 0 0,0 0 1 0 0,0 0-1 0 0,-2 4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582 394 1240 0 0,'0'0'3650'0'0,"-7"-11"-3276"0"0,-23-32 116 0 0,27 39-218 0 0,-1 0 0 0 0,1-1 1 0 0,-1 1-1 0 0,0 1 0 0 0,0-1 0 0 0,-1 1 1 0 0,1-1-1 0 0,-1 1 0 0 0,1 0 0 0 0,-1 1 1 0 0,0-1-1 0 0,0 1 0 0 0,0 0 0 0 0,0 0 1 0 0,-7-1-1 0 0,0 1 66 0 0,0 0 1 0 0,0 2-1 0 0,0-1 0 0 0,-24 3 1 0 0,31-1-236 0 0,0 0 1 0 0,0 0 0 0 0,0 1 0 0 0,0-1-1 0 0,0 1 1 0 0,1 1 0 0 0,-1-1 0 0 0,1 0-1 0 0,-1 1 1 0 0,1 0 0 0 0,-8 6 0 0 0,-3 5 566 0 0,-21 25 0 0 0,35-38-646 0 0,-21 26 434 0 0,1 1-1 0 0,2 0 1 0 0,-21 40 0 0 0,18-23 37 0 0,-28 78 0 0 0,30-56-43 0 0,2 1 1 0 0,-15 124 0 0 0,12 144 601 0 0,20-272-794 0 0,2 0 0 0 0,19 123 1 0 0,-12-145-223 0 0,2-1 0 0 0,2-1 0 0 0,26 61 1 0 0,-28-79-3 0 0,2-1 1 0 0,0 0 0 0 0,1-1-1 0 0,1-1 1 0 0,1 0 0 0 0,0 0 0 0 0,31 26-1 0 0,-17-19 38 0 0,1-2-1 0 0,60 36 1 0 0,-74-51-36 0 0,1-1 1 0 0,0 0 0 0 0,0-2 0 0 0,1 0-1 0 0,-1 0 1 0 0,1-2 0 0 0,37 5-1 0 0,-38-8 0 0 0,-1 0 0 0 0,1-2-1 0 0,-1 0 1 0 0,1 0 0 0 0,-1-2-1 0 0,1 0 1 0 0,30-10 0 0 0,-5-3-2 0 0,-2-1 0 0 0,1-3 1 0 0,-2-1-1 0 0,-1-2 1 0 0,-1-1-1 0 0,42-36 0 0 0,-49 33-2 0 0,-2-1 1 0 0,0-1-1 0 0,-2-1 0 0 0,-1-2 0 0 0,-1 0 0 0 0,-2-2 0 0 0,20-41 0 0 0,-19 26-18 0 0,-3 0 1 0 0,-2-2-1 0 0,22-96 1 0 0,3-164-169 0 0,-35 208 50 0 0,-5-1 0 0 0,-11-108 0 0 0,2 157 74 0 0,-3 0 0 0 0,-2 1 0 0 0,-3 0 0 0 0,-20-52 0 0 0,20 69 0 0 0,-1 1 0 0 0,-3 1 0 0 0,0 0 0 0 0,-3 2 0 0 0,0 0-1 0 0,-39-44 1 0 0,48 65 18 0 0,0-1-1 0 0,0 2 0 0 0,-1 0 0 0 0,-1 0 1 0 0,0 1-1 0 0,0 1 0 0 0,-22-11 0 0 0,27 16-3 0 0,0 0 0 0 0,0 1-1 0 0,0 1 1 0 0,0-1 0 0 0,-1 1-1 0 0,1 1 1 0 0,0 0 0 0 0,-1 0-1 0 0,1 0 1 0 0,-1 2-1 0 0,1-1 1 0 0,-1 1 0 0 0,1 0-1 0 0,-18 5 1 0 0,12 0-4 0 0,-1 0 0 0 0,2 1 1 0 0,-1 1-1 0 0,1 0 0 0 0,0 1 1 0 0,-16 13-1 0 0,-71 70-401 0 0,54-44-356 0 0,3 2 0 0 0,-64 92 0 0 0,86-107-820 0 0,-31 67 1 0 0,42-73-575 0 0,0 0 0 0 0,-13 60 0 0 0,16-44-2043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7989 0 0,'0'0'11741'0'0,"7"12"-10934"0"0,3 4-599 0 0,-1-2 20 0 0,0 1 0 0 0,12 31 0 0 0,-1 13-245 0 0,22 100-1 0 0,-22-76-3224 0 0,-20-83 3025 0 0,2 9-829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1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1316 0 0,'0'0'17274'0'0,"7"13"-16514"0"0,4 6-519 0 0,42 73 1007 0 0,-41-67-965 0 0,-4-11-155 0 0,-1 0 0 0 0,7 19 1 0 0,-15-37-143 0 0,1-1 0 0 0,0 1 0 0 0,0-1 0 0 0,0 1 0 0 0,1-1 0 0 0,0 1 0 0 0,1-7 0 0 0,12-37-322 0 0,-4 22 242 0 0,17-37 1 0 0,-20 51 156 0 0,0 0-1 0 0,0 1 1 0 0,1 0 0 0 0,0 0-1 0 0,11-10 1 0 0,-18 20-40 0 0,0 0 0 0 0,0 0 0 0 0,1 1 0 0 0,-1-1 0 0 0,0 0 0 0 0,0 0 0 0 0,1 1 0 0 0,-1-1 0 0 0,1 1 0 0 0,-1-1 0 0 0,1 1 0 0 0,-1 0 0 0 0,1 0 0 0 0,-1 0 0 0 0,0-1 0 0 0,1 1 1 0 0,-1 0-1 0 0,1 1 0 0 0,-1-1 0 0 0,1 0 0 0 0,-1 0 0 0 0,1 1 0 0 0,-1-1 0 0 0,1 1 0 0 0,-1-1 0 0 0,0 1 0 0 0,1 0 0 0 0,-1-1 0 0 0,0 1 0 0 0,1 0 0 0 0,-1 0 0 0 0,0 0 0 0 0,1 1 0 0 0,6 4 50 0 0,-1 1 0 0 0,0 0-1 0 0,11 14 1 0 0,-14-16-16 0 0,77 100 327 0 0,-66-83-536 0 0,-1 0-1 0 0,-1 1 1 0 0,10 27-1 0 0,-22-48-97 0 0,0 0 0 0 0,0 1 0 0 0,-1-1 0 0 0,1 1 0 0 0,-1-1 0 0 0,1 1 0 0 0,-1 4 0 0 0,-2-10-1277 0 0,1 2 1172 0 0,1-1-1 0 0,-1 1 0 0 0,0-1 0 0 0,1 0 0 0 0,-1 1 0 0 0,1-1 0 0 0,-1 1 0 0 0,1-1 0 0 0,0-3 0 0 0,-1-5-1302 0 0,0-1 0 0 0,1 1 0 0 0,0-1 0 0 0,1 1 1 0 0,0-1-1 0 0,0 1 0 0 0,4-13 0 0 0,6-15-146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114 221 220 0 0,'0'0'8363'0'0,"-14"4"-7319"0"0,-41 12-99 0 0,53-16-718 0 0,0 1 1 0 0,0 0-1 0 0,0-1 1 0 0,0 0 0 0 0,0 1-1 0 0,0-1 1 0 0,0 0-1 0 0,0 0 1 0 0,0 0-1 0 0,0-1 1 0 0,0 1 0 0 0,0 0-1 0 0,0-1 1 0 0,-3 0-1 0 0,4 0-105 0 0,0 1 0 0 0,1-1-1 0 0,-1 0 1 0 0,0 1 0 0 0,0-1-1 0 0,1 0 1 0 0,-1 1 0 0 0,0-1-1 0 0,1 0 1 0 0,-1 0 0 0 0,1 0-1 0 0,-1 0 1 0 0,1 0 0 0 0,-1 1-1 0 0,1-1 1 0 0,0 0 0 0 0,-1 0-1 0 0,1 0 1 0 0,-1-2 0 0 0,1-1 85 0 0,0 0 0 0 0,0-1 0 0 0,1 1 0 0 0,-1 0 0 0 0,1 0 0 0 0,-1 0 0 0 0,1 0 0 0 0,1 0 0 0 0,1-4 0 0 0,1-2 7 0 0,1 0 1 0 0,1 0-1 0 0,0 1 1 0 0,0 0-1 0 0,1 0 1 0 0,0 1-1 0 0,1-1 1 0 0,13-10-1 0 0,-9 8-41 0 0,1 2 0 0 0,0-1 0 0 0,0 2 0 0 0,1 0 0 0 0,21-9 0 0 0,-24 13-80 0 0,0 0 0 0 0,0 0 0 0 0,1 1 0 0 0,-1 1 0 0 0,1 0 0 0 0,0 1 0 0 0,16-1 0 0 0,-23 2-81 0 0,-1 0 0 0 0,1 1 0 0 0,-1-1 0 0 0,1 1 1 0 0,-1 0-1 0 0,1 0 0 0 0,-1 1 0 0 0,0-1 0 0 0,0 1 1 0 0,0 0-1 0 0,0 0 0 0 0,0 0 0 0 0,0 0 0 0 0,0 1 1 0 0,-1 0-1 0 0,1 0 0 0 0,-1 0 0 0 0,0 0 1 0 0,0 0-1 0 0,0 1 0 0 0,0-1 0 0 0,3 6 0 0 0,-2-1-12 0 0,0 1-1 0 0,-1 0 0 0 0,0-1 0 0 0,0 1 1 0 0,-1 0-1 0 0,0 0 0 0 0,-1 0 0 0 0,0 1 1 0 0,0-1-1 0 0,-1 0 0 0 0,0 1 0 0 0,0-1 1 0 0,-3 10-1 0 0,-1 3-525 0 0,-1 0-1 0 0,-1-1 1 0 0,-1 0 0 0 0,-12 27-1 0 0,14-34-760 0 0,4-10-1033 0 0,13-25-7805 0 0,-2 1 4654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3 144 0 0,'0'0'17871'0'0,"14"-1"-17190"0"0,0 0-385 0 0,28 0 0 0 0,-40 2-272 0 0,-1-1 1 0 0,1 0 0 0 0,-1 1-1 0 0,1-1 1 0 0,-1 1-1 0 0,1-1 1 0 0,-1 1 0 0 0,1 0-1 0 0,-1 0 1 0 0,0 0-1 0 0,0-1 1 0 0,1 1 0 0 0,-1 0-1 0 0,0 1 1 0 0,0-1-1 0 0,0 0 1 0 0,0 0 0 0 0,0 0-1 0 0,0 1 1 0 0,0-1-1 0 0,0 0 1 0 0,-1 1 0 0 0,1-1-1 0 0,0 1 1 0 0,-1-1-1 0 0,1 3 1 0 0,3 4 73 0 0,5 11-21 0 0,0 0 0 0 0,-2 1 0 0 0,6 20 0 0 0,1 29-2785 0 0,-11-61 1957 0 0,-1-4-1691 0 0,2-25-11311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2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4892 0 0,'3'-12'3585'0'0,"12"-96"2815"0"0,-15 103-5738 0 0,2-17 1090 0 0,-2 21-1608 0 0,0 0-1 0 0,0 0 0 0 0,0 1 1 0 0,0-1-1 0 0,0 0 0 0 0,0 0 1 0 0,1 1-1 0 0,-1-1 1 0 0,0 0-1 0 0,1 0 0 0 0,-1 1 1 0 0,0-1-1 0 0,1 0 0 0 0,-1 1 1 0 0,1-1-1 0 0,-1 1 0 0 0,1-1 1 0 0,-1 0-1 0 0,1 1 0 0 0,1-2 1 0 0,-2 2-114 0 0,1 0 0 0 0,-1 1-1 0 0,1-1 1 0 0,0 0 0 0 0,-1 0 0 0 0,1 0 0 0 0,-1 0-1 0 0,1 0 1 0 0,-1 1 0 0 0,1-1 0 0 0,0 0 0 0 0,-1 0 0 0 0,1 1-1 0 0,-1-1 1 0 0,0 0 0 0 0,1 1 0 0 0,-1-1 0 0 0,1 1 0 0 0,-1-1-1 0 0,1 1 1 0 0,-1-1 0 0 0,1 1 0 0 0,9 15 63 0 0,-8-13-23 0 0,16 27 116 0 0,-1 2 1 0 0,-2 0-1 0 0,14 44 0 0 0,-10-17-275 0 0,10 64 1 0 0,-23-91-483 0 0,3 42 1 0 0,-9-59 145 0 0,1 0 1 0 0,-2 0 0 0 0,0 1 0 0 0,-7 28-1 0 0,6-36-101 0 0,0-1-1 0 0,-1 1 1 0 0,0-1-1 0 0,-8 14 0 0 0,9-18-10 0 0,-1 1-1 0 0,1-1 1 0 0,0 0-1 0 0,-1 0 1 0 0,0 0-1 0 0,0 0 1 0 0,0-1-1 0 0,0 1 0 0 0,0-1 1 0 0,0 0-1 0 0,-7 4 1 0 0,-10 0-4588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2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13 187 116 0 0,'0'0'12293'0'0,"-3"-14"-10397"0"0,-6-44-166 0 0,9 56-1615 0 0,0 1 0 0 0,-1-1-1 0 0,1 0 1 0 0,0 0 0 0 0,1 0 0 0 0,-1 0 0 0 0,0 0 0 0 0,0 0 0 0 0,1 1-1 0 0,-1-1 1 0 0,2-3 0 0 0,-1 4-44 0 0,-1 0-1 0 0,1 0 0 0 0,0 1 1 0 0,0-1-1 0 0,-1 0 1 0 0,1 0-1 0 0,0 0 0 0 0,0 1 1 0 0,0-1-1 0 0,2-1 0 0 0,1-1 198 0 0,3-2-51 0 0,-1 1 0 0 0,0 0 0 0 0,1 1 0 0 0,0-1 1 0 0,0 1-1 0 0,14-4 0 0 0,48-9 434 0 0,-43 11-476 0 0,25-5 61 0 0,71-3 1 0 0,-46 10-2837 0 0,-80 4 1886 0 0,0-1 0 0 0,0 1 0 0 0,0 0 0 0 0,0 0 0 0 0,0 0 1 0 0,-6 3-1 0 0,-12 4-1794 0 0,-10-2-1991 0 0,3-2-1731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6201 0 0,'0'0'5000'0'0,"1"-14"-3692"0"0,3-45 272 0 0,-3 50-748 0 0,0-1 0 0 0,4-15 0 0 0,-4 23-624 0 0,-1 0-1 0 0,1-1 1 0 0,0 1 0 0 0,1 0 0 0 0,-1 0 0 0 0,0-1 0 0 0,1 1 0 0 0,-1 0-1 0 0,1 0 1 0 0,2-2 0 0 0,-4 4-174 0 0,1-1 1 0 0,-1 1-1 0 0,1-1 0 0 0,-1 1 0 0 0,1-1 0 0 0,0 1 1 0 0,-1 0-1 0 0,1-1 0 0 0,0 1 0 0 0,-1 0 0 0 0,1-1 1 0 0,0 1-1 0 0,0 0 0 0 0,-1 0 0 0 0,1 0 1 0 0,0 0-1 0 0,0 0 0 0 0,-1 0 0 0 0,1 0 0 0 0,0 0 1 0 0,0 0-1 0 0,-1 0 0 0 0,1 0 0 0 0,0 0 1 0 0,-1 0-1 0 0,1 1 0 0 0,0-1 0 0 0,0 0 0 0 0,-1 0 1 0 0,1 1-1 0 0,0-1 0 0 0,-1 1 0 0 0,1-1 1 0 0,-1 1-1 0 0,1-1 0 0 0,0 1 0 0 0,-1-1 0 0 0,1 1 1 0 0,-1-1-1 0 0,0 1 0 0 0,1-1 0 0 0,0 2 0 0 0,2 3 11 0 0,1 0-1 0 0,-1 1 1 0 0,0-1-1 0 0,2 7 1 0 0,-3-8 76 0 0,8 22 143 0 0,-1 0 1 0 0,-1 0-1 0 0,-1 1 1 0 0,6 43-1 0 0,0 110-126 0 0,-8 103-2198 0 0,-6-270 1348 0 0,0 0 0 0 0,-3 19 0 0 0,3-27 49 0 0,-1 0-1 0 0,1 0 1 0 0,-1 0 0 0 0,0-1-1 0 0,0 1 1 0 0,0-1 0 0 0,0 1-1 0 0,-1-1 1 0 0,-4 6-1 0 0,6-9 275 0 0,0 0 0 0 0,0 0-1 0 0,0 0 1 0 0,0 0 0 0 0,0 0-1 0 0,-1 0 1 0 0,1-1-1 0 0,0 1 1 0 0,0 0 0 0 0,-1 0-1 0 0,-1 0 1 0 0,-21 1-6239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3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12 360 5116 0 0,'0'0'11378'0'0,"-3"-13"-10386"0"0,0 1-819 0 0,1-1 0 0 0,-2-14 0 0 0,4 26-160 0 0,0-1 1 0 0,0 1-1 0 0,1 0 1 0 0,-1-1-1 0 0,0 1 1 0 0,1-1-1 0 0,-1 1 1 0 0,1-1-1 0 0,-1 1 1 0 0,1 0-1 0 0,0-1 0 0 0,0 1 1 0 0,-1 0-1 0 0,1 0 1 0 0,0-1-1 0 0,0 1 1 0 0,0 0-1 0 0,0 0 1 0 0,1 0-1 0 0,-1 0 1 0 0,0 0-1 0 0,0 1 0 0 0,0-1 1 0 0,1 0-1 0 0,-1 0 1 0 0,0 1-1 0 0,1-1 1 0 0,2 0-1 0 0,3-2 54 0 0,194-97 1105 0 0,22-13-261 0 0,-205 103-830 0 0,-3 2 232 0 0,23-10-1 0 0,-34 16-237 0 0,1 0-1 0 0,-1 1 1 0 0,1 0-1 0 0,-1 0 1 0 0,1 0 0 0 0,0 0-1 0 0,0 1 1 0 0,-1 0-1 0 0,1 0 1 0 0,5 0-1 0 0,-8 1-64 0 0,0 0 0 0 0,1 0 0 0 0,-1 0 0 0 0,0 0 0 0 0,0 0 0 0 0,0 0 0 0 0,0 0-1 0 0,0 1 1 0 0,0-1 0 0 0,0 1 0 0 0,0 0 0 0 0,0 0 0 0 0,-1-1 0 0 0,1 1 0 0 0,-1 0-1 0 0,0 0 1 0 0,1 0 0 0 0,-1 0 0 0 0,0 1 0 0 0,0-1 0 0 0,1 4 0 0 0,2 6 51 0 0,0 0-1 0 0,3 23 1 0 0,-5-28-45 0 0,2 27 37 0 0,-1 1-1 0 0,-1 46 1 0 0,2 36-25 0 0,-3-112-14 0 0,-1-1-22 0 0,0 0 0 0 0,1-1 0 0 0,0 1 0 0 0,2 7 0 0 0,-3-10 9 0 0,0-1-1 0 0,0 1 0 0 0,1-1 1 0 0,-1 1-1 0 0,0-1 0 0 0,0 0 0 0 0,1 1 1 0 0,-1-1-1 0 0,0 1 0 0 0,1-1 0 0 0,-1 0 1 0 0,0 1-1 0 0,1-1 0 0 0,-1 0 1 0 0,1 1-1 0 0,-1-1 0 0 0,1 0 0 0 0,-1 0 1 0 0,0 1-1 0 0,1-1 0 0 0,-1 0 0 0 0,1 0 1 0 0,-1 0-1 0 0,1 0 0 0 0,-1 0 0 0 0,1 0 1 0 0,-1 0-1 0 0,1 0 0 0 0,-1 0 1 0 0,1 0-1 0 0,-1 0 0 0 0,1 0 0 0 0,-1 0 1 0 0,1 0-1 0 0,-1 0 0 0 0,1 0 0 0 0,-1 0 1 0 0,1-1-1 0 0,-1 1 0 0 0,1 0 0 0 0,-1 0 1 0 0,0-1-1 0 0,1 1 0 0 0,-1 0 1 0 0,1-1-1 0 0,0 0 0 0 0,9-7 10 0 0,-1-1-1 0 0,1-1 1 0 0,-1 0 0 0 0,14-21-1 0 0,-12 17-17 0 0,39-61 42 0 0,11-14 80 0 0,-59 87-102 0 0,-1 0 0 0 0,1 0 0 0 0,0 1-1 0 0,-1-1 1 0 0,1 0 0 0 0,0 1 0 0 0,0-1 0 0 0,0 1 0 0 0,0 0 0 0 0,1 0-1 0 0,-1 0 1 0 0,0 0 0 0 0,0 0 0 0 0,3-1 0 0 0,-3 2-18 0 0,-1 0 1 0 0,1 0-1 0 0,0 0 0 0 0,-1 0 1 0 0,1 0-1 0 0,-1 1 1 0 0,1-1-1 0 0,0 0 0 0 0,-1 1 1 0 0,1-1-1 0 0,-1 1 1 0 0,1 0-1 0 0,-1 0 1 0 0,1-1-1 0 0,-1 1 0 0 0,0 0 1 0 0,1 0-1 0 0,-1 0 1 0 0,0 0-1 0 0,0 0 0 0 0,2 3 1 0 0,9 9-40 0 0,-1 1 0 0 0,-1 1 1 0 0,0 0-1 0 0,-1 0 0 0 0,0 1 0 0 0,8 23 1 0 0,8 33-1900 0 0,-8 0-3560 0 0,-14-58 1304 0 0,2-8-1225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126 191 3180 0 0,'0'0'13620'0'0,"7"-13"-12950"0"0,23-40-289 0 0,-27 49-332 0 0,-1 0 0 0 0,1 0-1 0 0,-1 1 1 0 0,1-1 0 0 0,0 1 0 0 0,1 0 0 0 0,-1 0 0 0 0,0 0-1 0 0,5-2 1 0 0,5-6 123 0 0,-9 8-143 0 0,1-2 169 0 0,1 0 0 0 0,8-13 0 0 0,-13 17-122 0 0,0 0 0 0 0,0-1 1 0 0,0 1-1 0 0,0-1 1 0 0,0 0-1 0 0,0 1 0 0 0,-1-1 1 0 0,1 0-1 0 0,-1 1 1 0 0,1-1-1 0 0,-1 0 0 0 0,0 0 1 0 0,0 0-1 0 0,0 1 1 0 0,0-1-1 0 0,0 0 0 0 0,0 0 1 0 0,0-2-1 0 0,-1 3-48 0 0,1 0 0 0 0,-1 0 0 0 0,0 1 0 0 0,1-1 0 0 0,-1 0-1 0 0,1 0 1 0 0,-1 1 0 0 0,0-1 0 0 0,0 0 0 0 0,1 1 0 0 0,-1-1 0 0 0,0 1 0 0 0,0-1-1 0 0,0 1 1 0 0,0-1 0 0 0,0 1 0 0 0,0 0 0 0 0,0-1 0 0 0,1 1 0 0 0,-1 0 0 0 0,0 0-1 0 0,0 0 1 0 0,0 0 0 0 0,0 0 0 0 0,-2 0 0 0 0,-30 1 276 0 0,30-1-265 0 0,-6 2 10 0 0,1-1 0 0 0,0 1 1 0 0,0 1-1 0 0,0-1 0 0 0,0 1 0 0 0,0 1 1 0 0,1 0-1 0 0,-1 0 0 0 0,-10 8 1 0 0,8-5-15 0 0,1 1 1 0 0,0 0-1 0 0,0 0 1 0 0,1 0-1 0 0,0 1 1 0 0,-8 13-1 0 0,12-15-42 0 0,0-1 0 0 0,0 1 0 0 0,1 0 0 0 0,0 0 0 0 0,1 0 0 0 0,-1 1 0 0 0,1-1 0 0 0,1 0 0 0 0,-1 1 0 0 0,1 0 0 0 0,1-1 0 0 0,0 1 0 0 0,0-1 0 0 0,1 13 0 0 0,0-15-74 0 0,0 0 1 0 0,0 0-1 0 0,1 0 1 0 0,-1 0-1 0 0,1 0 0 0 0,0 0 1 0 0,1-1-1 0 0,-1 1 1 0 0,1-1-1 0 0,0 0 1 0 0,0 0-1 0 0,0 0 1 0 0,0 0-1 0 0,1 0 0 0 0,-1-1 1 0 0,1 1-1 0 0,0-1 1 0 0,0 0-1 0 0,1 0 1 0 0,-1-1-1 0 0,1 1 0 0 0,7 2 1 0 0,0 0-408 0 0,1-1 1 0 0,0-1-1 0 0,0-1 0 0 0,0 1 1 0 0,0-2-1 0 0,0 0 0 0 0,20-1 1 0 0,-14-1-1315 0 0,0-2 0 0 0,0 1 0 0 0,0-2 0 0 0,29-10 0 0 0,0-4-4111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134 128 3100 0 0,'0'0'15077'0'0,"-13"-5"-14482"0"0,-1-1-381 0 0,-26-7 1 0 0,39 13-192 0 0,-1 0-1 0 0,0 0 1 0 0,1 0 0 0 0,-1 0-1 0 0,1 0 1 0 0,-1 0 0 0 0,1 0-1 0 0,-1 0 1 0 0,1 1 0 0 0,-1-1-1 0 0,1 1 1 0 0,-1-1-1 0 0,1 1 1 0 0,0-1 0 0 0,-1 1-1 0 0,1 0 1 0 0,0 0 0 0 0,-1 0-1 0 0,1 0 1 0 0,0 0 0 0 0,-1 1-1 0 0,-1 1 46 0 0,0 1 0 0 0,0-1 0 0 0,1 1 0 0 0,0-1-1 0 0,-3 5 1 0 0,3-3-4 0 0,0-2-19 0 0,0 1 0 0 0,0 1 0 0 0,0-1 0 0 0,1 0 0 0 0,-1 0 1 0 0,1 1-1 0 0,0-1 0 0 0,1 0 0 0 0,-1 1 0 0 0,1-1 0 0 0,-1 1 0 0 0,1-1 0 0 0,1 1 0 0 0,-1-1 1 0 0,1 1-1 0 0,1 4 0 0 0,-1-4-23 0 0,1-1-1 0 0,0 1 1 0 0,0-1 0 0 0,1 1 0 0 0,-1-1 0 0 0,1 0-1 0 0,0 0 1 0 0,0 0 0 0 0,0 0 0 0 0,1 0 0 0 0,-1-1 0 0 0,1 1-1 0 0,0-1 1 0 0,4 3 0 0 0,2 0 9 0 0,-1-1 1 0 0,0 0-1 0 0,1-1 0 0 0,0 0 0 0 0,0 0 1 0 0,1-1-1 0 0,-1-1 0 0 0,1 1 1 0 0,-1-2-1 0 0,1 1 0 0 0,-1-2 0 0 0,1 1 1 0 0,0-1-1 0 0,21-3 0 0 0,-29 2-25 0 0,-1 1 0 0 0,1-1 0 0 0,0 0 0 0 0,0 0 0 0 0,-1 0 0 0 0,1 0 0 0 0,-1 0 0 0 0,1-1 0 0 0,-1 1 0 0 0,1-1 0 0 0,-1 0 0 0 0,0 1 0 0 0,0-1 0 0 0,0 0 0 0 0,0 0 0 0 0,0-1 0 0 0,0 1 0 0 0,-1 0 0 0 0,1 0 0 0 0,-1-1 0 0 0,1 1 0 0 0,-1-1 0 0 0,2-5 0 0 0,-2 4-90 0 0,0 0 1 0 0,-1-1 0 0 0,1 1-1 0 0,-1-1 1 0 0,0 1-1 0 0,0-1 1 0 0,0 1-1 0 0,-1-1 1 0 0,1 1-1 0 0,-1-1 1 0 0,0 1 0 0 0,-1-1-1 0 0,1 1 1 0 0,-4-6-1 0 0,-14-23-1030 0 0,16 28 565 0 0,-1 0 0 0 0,1 0-1 0 0,0-1 1 0 0,0 1-1 0 0,1 0 1 0 0,0-1 0 0 0,0 0-1 0 0,0 0 1 0 0,0 1-1 0 0,1-1 1 0 0,-1-8 0 0 0,3 11 527 0 0,-1 0 1 0 0,1 0 0 0 0,0 0 0 0 0,0 0-1 0 0,0 1 1 0 0,0-1 0 0 0,1 0 0 0 0,-1 0-1 0 0,1 1 1 0 0,-1-1 0 0 0,1 1 0 0 0,0-1-1 0 0,0 1 1 0 0,0 0 0 0 0,4-3 0 0 0,-2 1 240 0 0,0 0 0 0 0,0 1 0 0 0,1-1 0 0 0,0 1 0 0 0,0 0 0 0 0,0 1 0 0 0,9-4 0 0 0,-5 3 39 0 0,1 1 1 0 0,0 1 0 0 0,0 0-1 0 0,0 0 1 0 0,0 1 0 0 0,0 0-1 0 0,0 0 1 0 0,0 2 0 0 0,0-1-1 0 0,0 1 1 0 0,0 0 0 0 0,-1 1-1 0 0,1 0 1 0 0,15 8 0 0 0,1 2 204 0 0,0 2 1 0 0,-1 0 0 0 0,39 32 0 0 0,-58-42-390 0 0,39 33 417 0 0,-41-34-441 0 0,1 1 0 0 0,-1 0 0 0 0,0 0 0 0 0,0 1 1 0 0,0-1-1 0 0,4 10 0 0 0,-7-12 4 0 0,0-1 0 0 0,-1 1 0 0 0,0-1 1 0 0,1 1-1 0 0,-1 0 0 0 0,0-1 0 0 0,0 5 0 0 0,0-7-14 0 0,0 0 0 0 0,0 1 0 0 0,0-1-1 0 0,0 1 1 0 0,0-1 0 0 0,0 0 0 0 0,-1 1-1 0 0,1-1 1 0 0,0 0 0 0 0,0 1-1 0 0,0-1 1 0 0,0 0 0 0 0,0 1 0 0 0,-1-1-1 0 0,1 0 1 0 0,0 1 0 0 0,0-1 0 0 0,-1 0-1 0 0,1 1 1 0 0,0-1 0 0 0,-1 0 0 0 0,1 0 7 0 0,-1 0 0 0 0,1 0 0 0 0,-1 0 0 0 0,1 0 0 0 0,-1 0 0 0 0,1 0 0 0 0,-1 0 0 0 0,1 0 0 0 0,-1-1 0 0 0,1 1 0 0 0,0 0 0 0 0,-1 0 0 0 0,1-1 0 0 0,-1 1 0 0 0,1 0 0 0 0,0-1 0 0 0,-1 1 0 0 0,1 0 0 0 0,0-1 0 0 0,-1 1-1 0 0,1 0 1 0 0,0-1 0 0 0,-1 0 0 0 0,-1-3-2 0 0,-1 0 0 0 0,1 0 0 0 0,0 0 0 0 0,0 0 0 0 0,0-1-1 0 0,1 1 1 0 0,-1-1 0 0 0,1 1 0 0 0,0-1 0 0 0,1 0 0 0 0,-1-6-1 0 0,0-8-184 0 0,2-26-1 0 0,0 36-155 0 0,0 0 0 0 0,0 0 0 0 0,1 0 0 0 0,0 1-1 0 0,0-1 1 0 0,1 1 0 0 0,1-1 0 0 0,-1 1 0 0 0,1 0 0 0 0,6-9 0 0 0,-9 16-12 0 0,1-1 0 0 0,-1 1 1 0 0,1 0-1 0 0,-1-1 0 0 0,1 1 1 0 0,0 0-1 0 0,-1 0 1 0 0,1 0-1 0 0,0 0 0 0 0,0 0 1 0 0,0 0-1 0 0,0 1 1 0 0,0-1-1 0 0,0 1 0 0 0,2-1 1 0 0,32 0-6304 0 0,-23 1 4316 0 0,9 0-2590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8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1 211 156 0 0,'0'0'12326'0'0,"15"-5"-11042"0"0,50-14 59 0 0,-55 16-1157 0 0,0 1 0 0 0,0 0 0 0 0,0 1 0 0 0,0 1 0 0 0,0-1 1 0 0,0 1-1 0 0,0 1 0 0 0,0 0 0 0 0,0 0 0 0 0,0 1 0 0 0,0 1 0 0 0,-1-1 1 0 0,1 2-1 0 0,-1-1 0 0 0,12 7 0 0 0,-11-6-125 0 0,-1 2 0 0 0,1-1 1 0 0,-1 1-1 0 0,0 1 0 0 0,-1-1 0 0 0,0 2 0 0 0,0-1 0 0 0,0 1 1 0 0,-1 0-1 0 0,8 12 0 0 0,-10-13-12 0 0,-1-1 0 0 0,0 2 0 0 0,-1-1 0 0 0,1 0 0 0 0,-1 1 0 0 0,-1-1 0 0 0,1 1 0 0 0,-2 0 0 0 0,1 0 0 0 0,-1 0 0 0 0,0 0 0 0 0,0 0 0 0 0,-1 0-1 0 0,-1 12 1 0 0,1-18 29 0 0,-1 0-1 0 0,1 1 0 0 0,-1-1 0 0 0,1 0 0 0 0,-1 0 0 0 0,0 0 0 0 0,0 0 0 0 0,0 0 1 0 0,0 0-1 0 0,0-1 0 0 0,0 1 0 0 0,0 0 0 0 0,-1 0 0 0 0,1-1 0 0 0,-1 1 0 0 0,1-1 1 0 0,-1 1-1 0 0,0-1 0 0 0,1 0 0 0 0,-1 0 0 0 0,-3 2 0 0 0,3-2-15 0 0,1-1 0 0 0,-1 1 0 0 0,1-1 0 0 0,-1 1 1 0 0,0-1-1 0 0,1 0 0 0 0,-1 0 0 0 0,0 0 0 0 0,1 0 0 0 0,-1 0 0 0 0,0 0 0 0 0,1 0 0 0 0,-1 0 0 0 0,0-1 0 0 0,1 1 0 0 0,-1-1 0 0 0,1 1 1 0 0,-1-1-1 0 0,1 0 0 0 0,-1 1 0 0 0,1-1 0 0 0,-1 0 0 0 0,1 0 0 0 0,0 0 0 0 0,-1 0 0 0 0,1 0 0 0 0,0 0 0 0 0,-1-2 0 0 0,-2-2-22 0 0,0 0-1 0 0,1 0 0 0 0,0 0 0 0 0,0 0 1 0 0,1-1-1 0 0,-1 1 0 0 0,1-1 0 0 0,0 0 1 0 0,1 0-1 0 0,-2-9 0 0 0,0-4-38 0 0,1-38 0 0 0,2 44-18 0 0,1-1-1 0 0,1 0 1 0 0,0 1-1 0 0,1-1 0 0 0,1 1 1 0 0,0 0-1 0 0,1 0 0 0 0,7-15 1 0 0,-1 7-149 0 0,1-1 1 0 0,1 1 0 0 0,27-31 0 0 0,-36 47-55 0 0,0 0 0 0 0,1 0 0 0 0,-1 1 0 0 0,1 0 0 0 0,0 0 0 0 0,0 0 0 0 0,11-5 0 0 0,-13 7-314 0 0,1 1 1 0 0,-1-1 0 0 0,1 1 0 0 0,0 0 0 0 0,7-1-1 0 0,-7 2-547 0 0,0 0 0 0 0,0 0 0 0 0,0 0-1 0 0,0 1 1 0 0,0-1 0 0 0,4 2 0 0 0,8 2-4385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6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6989 0 0,'0'0'12891'0'0,"17"-13"-12470"0"0,57-39-93 0 0,-69 48-296 0 0,-1 1 0 0 0,2 1-1 0 0,-1-1 1 0 0,0 1 0 0 0,0 0 0 0 0,1 0-1 0 0,-1 0 1 0 0,1 1 0 0 0,0 0 0 0 0,8-1-1 0 0,2 0 28 0 0,223-45 805 0 0,-238 46-806 0 0,1 0-1 0 0,0 1 1 0 0,0-1 0 0 0,0 1 0 0 0,0 0 0 0 0,0 0 0 0 0,0 0-1 0 0,0 0 1 0 0,0 0 0 0 0,-1 0 0 0 0,1 0 0 0 0,2 1 0 0 0,-3-1-42 0 0,0 1 1 0 0,0 0 0 0 0,0-1 0 0 0,0 1 0 0 0,-1 0 0 0 0,1 0 0 0 0,0-1 0 0 0,-1 1 0 0 0,1 0-1 0 0,0 0 1 0 0,-1 0 0 0 0,1 0 0 0 0,-1 0 0 0 0,0 0 0 0 0,1 0 0 0 0,-1 0 0 0 0,0 0 0 0 0,1 0-1 0 0,-1 0 1 0 0,0 0 0 0 0,0 1 0 0 0,3 16 94 0 0,-1-1 0 0 0,-1 0 1 0 0,-1 1-1 0 0,0-1 0 0 0,-4 21 0 0 0,-21 84-3087 0 0,25-121 2172 0 0,-2 6 463 0 0,22-15-12012 0 0</inkml:trace>
  <inkml:trace contextRef="#ctx0" brushRef="#br0" timeOffset="1">963 10 3828 0 0,'0'0'17415'0'0,"-14"-3"-17066"0"0,-2 0-206 0 0,-27-1 0 0 0,41 4-124 0 0,0 1 0 0 0,0-1 0 0 0,0 0 0 0 0,0 1 0 0 0,0-1 0 0 0,0 1 0 0 0,0 0 0 0 0,0-1 0 0 0,0 1 0 0 0,0 0 0 0 0,0 0 0 0 0,1 0-1 0 0,-1 1 1 0 0,0-1 0 0 0,1 0 0 0 0,-1 1 0 0 0,1-1 0 0 0,-1 0 0 0 0,1 1 0 0 0,0 0 0 0 0,-3 3 0 0 0,-1 1 61 0 0,-3 3-28 0 0,1 1 1 0 0,0 0 0 0 0,0 0 0 0 0,1 0-1 0 0,0 1 1 0 0,1 0 0 0 0,0 0-1 0 0,1 1 1 0 0,0-1 0 0 0,1 1 0 0 0,0 0-1 0 0,0 0 1 0 0,0 22 0 0 0,3-28-51 0 0,0 1 0 0 0,0-1 0 0 0,1 0 0 0 0,0 0 0 0 0,0 0 0 0 0,1 1 0 0 0,2 5 0 0 0,-3-9-11 0 0,1 1 0 0 0,0-1 0 0 0,0 1 0 0 0,0-1 0 0 0,1 0 1 0 0,-1 0-1 0 0,1 0 0 0 0,0 0 0 0 0,0 0 0 0 0,0-1 0 0 0,0 1 0 0 0,5 2 0 0 0,-1-1-118 0 0,0 0 0 0 0,1-1 0 0 0,0 0-1 0 0,-1 0 1 0 0,1-1 0 0 0,0 0-1 0 0,0 0 1 0 0,13 0 0 0 0,9 0-739 0 0,30-3 0 0 0,-51 1 648 0 0,4 0-328 0 0,1-2-1 0 0,-1 0 0 0 0,0 0 1 0 0,18-6-1 0 0,-17 3-2623 0 0,28-13 1 0 0,-5-2-2549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448 420 3372 0 0,'0'0'4111'0'0,"1"-12"-3483"0"0,1-90 1679 0 0,-2 98-1865 0 0,0 0 0 0 0,0 1 0 0 0,-1-1 0 0 0,1 0 0 0 0,-1 1 0 0 0,0-1-1 0 0,0 0 1 0 0,0 1 0 0 0,-3-7 0 0 0,3 9-304 0 0,1 0 0 0 0,-1 0-1 0 0,1 1 1 0 0,-1-1 0 0 0,0 0 0 0 0,1 1 0 0 0,-1-1-1 0 0,0 1 1 0 0,1-1 0 0 0,-1 1 0 0 0,0-1 0 0 0,1 1-1 0 0,-1-1 1 0 0,0 1 0 0 0,0 0 0 0 0,0 0-1 0 0,0-1 1 0 0,-1 1 0 0 0,0 0-76 0 0,1 0 0 0 0,-1 0-1 0 0,1 0 1 0 0,-1 0 0 0 0,1 1 0 0 0,-1-1-1 0 0,1 1 1 0 0,0-1 0 0 0,-1 1 0 0 0,1-1 0 0 0,-1 1-1 0 0,1 0 1 0 0,0 0 0 0 0,-2 1 0 0 0,-11 9 293 0 0,1 0 1 0 0,1 0 0 0 0,-18 21 0 0 0,-28 44 364 0 0,22-24-540 0 0,3 1 0 0 0,1 2 1 0 0,4 1-1 0 0,1 1 1 0 0,3 1-1 0 0,3 1 0 0 0,2 1 1 0 0,3 1-1 0 0,3 0 1 0 0,2 1-1 0 0,-5 125 0 0 0,16-121-107 0 0,3 1 1 0 0,3-1-1 0 0,2 0 0 0 0,28 104 0 0 0,-24-131-25 0 0,2 0 0 0 0,1-2 0 0 0,29 51 1 0 0,-28-62-50 0 0,0 0 0 0 0,2-1 1 0 0,1-1-1 0 0,1-1 0 0 0,27 24 0 0 0,-30-32 4 0 0,0-1-1 0 0,1-1 0 0 0,1 0 1 0 0,31 16-1 0 0,-36-23 8 0 0,0 0 0 0 0,1-1 0 0 0,0 0 0 0 0,-1-1 0 0 0,1-1 0 0 0,0 0 0 0 0,26 1 0 0 0,-28-4 14 0 0,1 1 1 0 0,0-2 0 0 0,-1 0-1 0 0,1-1 1 0 0,-1 0 0 0 0,0-1-1 0 0,17-6 1 0 0,14-9 57 0 0,0-3-1 0 0,59-37 0 0 0,72-68 49 0 0,-123 80-140 0 0,-2-2-1 0 0,-2-2 1 0 0,-2-2 0 0 0,-2-2-1 0 0,-3-3 1 0 0,41-72 0 0 0,-55 80 4 0 0,-3 0 0 0 0,-2-2 0 0 0,-2 0 0 0 0,17-75 0 0 0,-22 59 1 0 0,-3-1 0 0 0,-3 0 0 0 0,1-78 0 0 0,-15-86-4 0 0,1 193-13 0 0,-1 1 1 0 0,-3-1 0 0 0,-22-70-1 0 0,23 91 11 0 0,0 0 0 0 0,-2 1-1 0 0,0 1 1 0 0,0-1 0 0 0,-2 1-1 0 0,0 1 1 0 0,-1 0-1 0 0,-26-26 1 0 0,19 25 5 0 0,0 1 0 0 0,-1 0 0 0 0,-1 1 0 0 0,0 1 0 0 0,0 2 0 0 0,-31-13 0 0 0,14 10-119 0 0,0 2-1 0 0,-1 1 1 0 0,0 3-1 0 0,-1 1 1 0 0,0 2 0 0 0,0 1-1 0 0,0 2 1 0 0,-52 5-1 0 0,72-1-110 0 0,-1 0 1 0 0,1 2-1 0 0,0 0 0 0 0,0 1 1 0 0,0 2-1 0 0,1 0 0 0 0,-28 14 1 0 0,32-13-274 0 0,0 1 1 0 0,1 1-1 0 0,0 0 1 0 0,1 0-1 0 0,0 2 1 0 0,0 0-1 0 0,2 0 1 0 0,-1 1 0 0 0,-12 20-1 0 0,-15 32-3735 0 0,16-16-1514 0 0,8-6 442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257 121 560 0 0,'0'0'17448'0'0,"9"-14"-16588"0"0,30-44-133 0 0,-38 57-695 0 0,0 0 0 0 0,-1 0 0 0 0,1 1 0 0 0,-1-1 1 0 0,1 0-1 0 0,-1 0 0 0 0,1 0 0 0 0,-1 0 0 0 0,1 0 0 0 0,-1 0 0 0 0,0 0 0 0 0,0 0 0 0 0,1 0 0 0 0,-1 0 0 0 0,0 0 0 0 0,0 0 0 0 0,0 0 0 0 0,0 0 1 0 0,0 0-1 0 0,-1 0 0 0 0,1 0 0 0 0,0 0 0 0 0,0 0 0 0 0,-1 0 0 0 0,1 0 0 0 0,0 0 0 0 0,-1 0 0 0 0,1 0 0 0 0,-1-1 0 0 0,-1 1 19 0 0,1 0 0 0 0,-1 0 0 0 0,1 0 0 0 0,-1 0 0 0 0,1 0 0 0 0,-1 0 0 0 0,0 1 0 0 0,1-1 0 0 0,-1 1 0 0 0,-3-1 0 0 0,1 0 48 0 0,-5-2-8 0 0,0 1 0 0 0,-1 1 0 0 0,1-1 0 0 0,-1 2 0 0 0,1-1 0 0 0,-1 1 0 0 0,1 1 0 0 0,-1 0 0 0 0,1 0 0 0 0,-17 5 0 0 0,13-2-68 0 0,1 0-1 0 0,-1 1 0 0 0,1 0 1 0 0,1 1-1 0 0,-1 1 1 0 0,1 0-1 0 0,-13 10 0 0 0,19-13-26 0 0,0 0-1 0 0,1 1 0 0 0,-1 0 1 0 0,1 0-1 0 0,0 0 0 0 0,0 0 0 0 0,1 1 1 0 0,0-1-1 0 0,0 1 0 0 0,0 0 1 0 0,0 0-1 0 0,1 0 0 0 0,0 0 1 0 0,-1 9-1 0 0,2-12 6 0 0,1 0 0 0 0,0 0 1 0 0,-1 0-1 0 0,1 0 0 0 0,0 0 1 0 0,1 0-1 0 0,-1 0 0 0 0,0 0 0 0 0,1 0 1 0 0,0 0-1 0 0,0 0 0 0 0,0 0 1 0 0,0 0-1 0 0,0 0 0 0 0,1 0 0 0 0,-1 0 1 0 0,1-1-1 0 0,-1 1 0 0 0,1-1 1 0 0,0 1-1 0 0,0-1 0 0 0,0 0 0 0 0,1 0 1 0 0,-1 0-1 0 0,1 0 0 0 0,-1 0 1 0 0,1 0-1 0 0,-1 0 0 0 0,1-1 0 0 0,0 0 1 0 0,3 2-1 0 0,5 1 29 0 0,1-1 0 0 0,-1 0-1 0 0,1-1 1 0 0,0 0 0 0 0,0-1 0 0 0,0 0-1 0 0,-1-1 1 0 0,1 0 0 0 0,0-1 0 0 0,0-1-1 0 0,0 0 1 0 0,20-6 0 0 0,35-13-215 0 0,-63 20 98 0 0,-1 1 0 0 0,1-1 0 0 0,0 0 0 0 0,-1 1-1 0 0,6 0 1 0 0,-9 0 49 0 0,17 3-604 0 0,21 10-782 0 0,-12-5-2673 0 0,-10-8-2247 0 0,-10 0 2106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5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21 652 0 0,'0'0'20111'0'0,"14"9"-19779"0"0,2 3-159 0 0,25 20-1 0 0,-38-29-150 0 0,-1 0 1 0 0,0 0-1 0 0,0-1 0 0 0,0 1 0 0 0,0 1 1 0 0,0-1-1 0 0,-1 0 0 0 0,1 0 1 0 0,-1 1-1 0 0,0-1 0 0 0,0 0 0 0 0,0 1 1 0 0,0-1-1 0 0,-1 1 0 0 0,1 0 1 0 0,-1 5-1 0 0,1 1 15 0 0,1 88 66 0 0,-2-67-28 0 0,-1-22 55 0 0,-2-11 220 0 0,-2-15 29 0 0,2-3-369 0 0,2-1 0 0 0,0 1 0 0 0,2-25 0 0 0,0 33-33 0 0,1-1 0 0 0,0 1-1 0 0,1 0 1 0 0,0 0 0 0 0,1 0-1 0 0,8-18 1 0 0,-12 29 9 0 0,1-1 0 0 0,0 1 0 0 0,-1-1 0 0 0,1 1 0 0 0,0-1 0 0 0,0 1-1 0 0,0 0 1 0 0,0-1 0 0 0,0 1 0 0 0,0 0 0 0 0,0 0 0 0 0,1 0 0 0 0,-1 0 0 0 0,0 0 0 0 0,1 0 0 0 0,-1 0-1 0 0,0 0 1 0 0,1 0 0 0 0,-1 1 0 0 0,1-1 0 0 0,0 1 0 0 0,-1-1 0 0 0,1 1 0 0 0,-1-1 0 0 0,1 1 0 0 0,0 0 0 0 0,-1 0-1 0 0,1 0 1 0 0,0 0 0 0 0,-1 0 0 0 0,1 0 0 0 0,0 0 0 0 0,-1 1 0 0 0,1-1 0 0 0,-1 1 0 0 0,1-1 0 0 0,-1 1-1 0 0,1-1 1 0 0,-1 1 0 0 0,1 0 0 0 0,-1 0 0 0 0,1 0 0 0 0,-1 0 0 0 0,0 0 0 0 0,0 0 0 0 0,1 0 0 0 0,-1 0 0 0 0,0 0-1 0 0,2 3 1 0 0,13 18 53 0 0,0 0-1 0 0,-1 2 1 0 0,-1 0-1 0 0,-1 0 1 0 0,13 37-1 0 0,-27-66 71 0 0,-1-1 0 0 0,1 1 0 0 0,0-1 0 0 0,1 1 0 0 0,-1-1 1 0 0,1 0-1 0 0,0 0 0 0 0,0 1 0 0 0,2-8 0 0 0,-1 3-129 0 0,1 0 0 0 0,1 1 0 0 0,-1-1 0 0 0,9-18 0 0 0,-5 16 15 0 0,1-1 0 0 0,9-11 0 0 0,-13 19 25 0 0,0 1 1 0 0,1 0 0 0 0,-1 0 0 0 0,1 0 0 0 0,0 1 0 0 0,0-1 0 0 0,0 1 0 0 0,9-5-1 0 0,-11 7-17 0 0,-1 0-1 0 0,1 1 0 0 0,0-1 0 0 0,0 1 1 0 0,0 0-1 0 0,0-1 0 0 0,0 1 0 0 0,0 0 1 0 0,0 0-1 0 0,-1 0 0 0 0,1 0 0 0 0,0 0 1 0 0,0 1-1 0 0,0-1 0 0 0,0 1 0 0 0,0-1 1 0 0,0 1-1 0 0,-1-1 0 0 0,1 1 0 0 0,0 0 0 0 0,0 0 1 0 0,1 2-1 0 0,4 2 6 0 0,0 0-1 0 0,0 0 1 0 0,9 12-1 0 0,-11-11-6 0 0,18 19-31 0 0,-1 2-1 0 0,-1 0 1 0 0,-1 1-1 0 0,23 45 0 0 0,-39-64-99 0 0,0 0 0 0 0,0 0 0 0 0,-1 0 0 0 0,0 0-1 0 0,2 15 1 0 0,-4-21 37 0 0,-1 1 0 0 0,0-1 0 0 0,1 1 1 0 0,-1-1-1 0 0,-1 1 0 0 0,1-1 0 0 0,0 1 0 0 0,-1-1 0 0 0,0 1 0 0 0,0-1 0 0 0,0 1 0 0 0,0-1 0 0 0,0 0 0 0 0,-1 0 0 0 0,0 0 0 0 0,1 0 0 0 0,-1 0 1 0 0,-3 3-1 0 0,0 0-166 0 0,0-2 0 0 0,0 1 1 0 0,0-1-1 0 0,-1 1 1 0 0,0-2-1 0 0,-12 7 1 0 0,-40 13-2629 0 0,50-20 2353 0 0,3-1 73 0 0,-43 11-3787 0 0,-33-2-2023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2:4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53 293 5196 0 0,'0'0'8727'0'0,"-8"-13"-7434"0"0,-24-37-119 0 0,20 34 1021 0 0,17 27-1275 0 0,-4-10-1076 0 0,47 98 1409 0 0,25 46-393 0 0,-58-120-734 0 0,1-1 0 0 0,0 0-1 0 0,34 35 1 0 0,-27-37-14 0 0,1-1 0 0 0,0-1 1 0 0,2-1-1 0 0,0-1 0 0 0,2-1 1 0 0,-1-2-1 0 0,2-1 0 0 0,0-1 1 0 0,57 17-1 0 0,-22-14 114 0 0,0-2 0 0 0,1-4 0 0 0,117 5 0 0 0,211-18 81 0 0,0-22-119 0 0,-213 12-198 0 0,163-12 6 0 0,418-21 223 0 0,256 37-238 0 0,217-6 77 0 0,-1136 11-24 0 0,936-21-61 0 0,-956 25 27 0 0,1029 8 84 0 0,-3 50-146 0 0,-267 10 187 0 0,0-30-78 0 0,-696-34-45 0 0,146 1-77 0 0,0-21 83 0 0,409-99 121 0 0,-650 106-117 0 0,0-1-1 0 0,-1-3 1 0 0,-1-1 0 0 0,80-38-1 0 0,-117 48-10 0 0,45-23 4 0 0,61-43-1 0 0,-99 59 17 0 0,0 0 0 0 0,0 0-1 0 0,-1-1 1 0 0,-1-1 0 0 0,0 0-1 0 0,-1-1 1 0 0,0-1 0 0 0,14-24-1 0 0,-16 21 6 0 0,-1-1 0 0 0,-1 0 0 0 0,0 0 0 0 0,-2-1 0 0 0,5-28 0 0 0,-5 8-972 0 0,0-71 0 0 0,-5 107 385 0 0,1 0-1 0 0,-1 1 0 0 0,1-1 1 0 0,0 1-1 0 0,0-1 1 0 0,0 1-1 0 0,0 0 0 0 0,1-1 1 0 0,-1 1-1 0 0,1 0 0 0 0,2-3 1 0 0,-1 0-1668 0 0,0 1-1 0 0,0-1 1 0 0,3-10 0 0 0,-1-6-4137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5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1 272 0 0,'0'0'0'0'0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3152 585 312 0 0,'0'0'9103'0'0,"2"-7"-8608"0"0,1 0-329 0 0,-2 5-82 0 0,0-1 0 0 0,0 0 0 0 0,0 0 1 0 0,-1 1-1 0 0,1-1 0 0 0,-1 0 0 0 0,1 0 0 0 0,-1-4 0 0 0,0 5 17 0 0,-1 0 0 0 0,1 1 0 0 0,-1-1 1 0 0,0 0-1 0 0,1 1 0 0 0,-1-1 0 0 0,0 1 0 0 0,0-1 0 0 0,0 1 0 0 0,0-1 0 0 0,0 1 1 0 0,0-1-1 0 0,0 1 0 0 0,-1 0 0 0 0,1 0 0 0 0,-2-2 0 0 0,-24-16 923 0 0,2 5-679 0 0,-1 1 0 0 0,0 1 0 0 0,-1 2 0 0 0,0 0 0 0 0,0 2 0 0 0,-1 1 0 0 0,0 1 0 0 0,-1 1 0 0 0,-46-1 0 0 0,-39 3 103 0 0,1 6 0 0 0,-1 4 0 0 0,2 5 0 0 0,-179 43 0 0 0,118-6-20 0 0,-171 72-1 0 0,232-74-94 0 0,2 6 1 0 0,-151 97-1 0 0,207-112-295 0 0,2 2 1 0 0,2 3-1 0 0,1 2 0 0 0,-43 52 0 0 0,-152 220 274 0 0,179-220-211 0 0,4 3 0 0 0,5 2 1 0 0,-77 195-1 0 0,90-172-85 0 0,6 2-1 0 0,-41 256 1 0 0,55-184 57 0 0,3 256 0 0 0,21-335-55 0 0,30 229 1 0 0,-11-242-6 0 0,5-1-1 0 0,4 0 1 0 0,5-3 0 0 0,4 0 0 0 0,4-3 0 0 0,6-1-1 0 0,3-3 1 0 0,108 153 0 0 0,-72-134 167 0 0,5-3 0 0 0,5-4 0 0 0,122 105 0 0 0,-164-169-93 0 0,2-2-1 0 0,1-3 1 0 0,114 57-1 0 0,204 61 106 0 0,-172-88-102 0 0,3-10-1 0 0,269 43 1 0 0,-203-63-7 0 0,367 4-1 0 0,-345-42-25 0 0,446-55-1 0 0,123-96 96 0 0,-610 88-67 0 0,333-126-1 0 0,-62-40-63 0 0,-374 151 12 0 0,192-133 0 0 0,-272 158-25 0 0,-2-2 1 0 0,-2-3-1 0 0,-3-3 0 0 0,-3-3 1 0 0,-2-2-1 0 0,-4-3 0 0 0,58-91 1 0 0,-58 70 59 0 0,-4-3 1 0 0,47-118-1 0 0,-76 153-47 0 0,-3 0 0 0 0,-2-2 0 0 0,-3 0 0 0 0,-2-1-1 0 0,5-75 1 0 0,-13 24 52 0 0,-4 0 1 0 0,-6 0-1 0 0,-23-133 0 0 0,3 107-65 0 0,-6 2 0 0 0,-57-152 1 0 0,51 191-2 0 0,-4 3 1 0 0,-4 1-1 0 0,-90-134 1 0 0,-215-227 100 0 0,248 337-133 0 0,-5 4-1 0 0,-4 6 1 0 0,-6 4 0 0 0,-4 5-1 0 0,-3 6 1 0 0,-202-109-1 0 0,-379-115-95 0 0,204 113 104 0 0,271 108 25 0 0,135 58-56 0 0,-164-37 1 0 0,-106 2-20 0 0,203 44 61 0 0,-256-10 0 0 0,337 37-33 0 0,-1 4-1 0 0,1 3 1 0 0,1 5 0 0 0,-98 25 0 0 0,-237 90-17 0 0,382-114 19 0 0,0 1-1 0 0,0 2 0 0 0,1 1 0 0 0,1 2 1 0 0,1 1-1 0 0,-56 48 0 0 0,-43 58-2363 0 0,112-105 552 0 0,-20 30 0 0 0,27-32-869 0 0,0 0 1 0 0,-10 26-1 0 0,6-5-2660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43 11177 0 0,'0'0'7877'0'0,"-59"-43"-8493"0"0,70 48 112 0 0,3 2-256 0 0,5 0-253 0 0,7 0-763 0 0,-5-4-1472 0 0,18-3-3033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2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10137 0 0,'0'0'7617'0'0,"74"-79"-7009"0"0,-59 65-352 0 0,2 4-256 0 0,3-2-96 0 0,2 3-128 0 0,4 2-268 0 0,4 2-292 0 0,4 0-197 0 0,0 5-403 0 0,1 0-600 0 0,0 5-756 0 0,-11 0-1865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2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1690 0 5837 0 0,'0'0'13437'0'0,"67"27"-13777"0"0,-64-25-264 0 0,0 5-284 0 0,-3 3-337 0 0,-3 2-743 0 0,-9 5-1100 0 0,0-3-2132 0 0</inkml:trace>
  <inkml:trace contextRef="#ctx0" brushRef="#br0" timeOffset="1">618 1054 11805 0 0,'-102'41'1856'0'0,"44"-15"-1148"0"0,-7 1-492 0 0,-1 4-88 0 0,-4 0-40 0 0,13-5-84 0 0,8-4-4 0 0,11-5-340 0 0,10-3-408 0 0,5-2-504 0 0,3 0-468 0 0,5 2-648 0 0,2-2-821 0 0,-1 3-1219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1760 0 0,'0'0'8061'0'0,"-24"88"-7261"0"0,18-61-400 0 0,3-4-52 0 0,3-3-168 0 0,0-1-180 0 0,4-5-180 0 0,10-2-528 0 0,4-5-456 0 0,-1 1-1132 0 0,15-4-2597 0 0</inkml:trace>
  <inkml:trace contextRef="#ctx0" brushRef="#br0" timeOffset="1">303 700 6917 0 0,'0'0'5172'0'0,"-6"93"-5108"0"0,17-71 180 0 0,5-3-244 0 0,7-2 0 0 0,6-8-628 0 0,6 3-272 0 0,7-2-728 0 0,5-3-1372 0 0,6 0-1805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0 983 2856 0 0,'0'0'6873'0'0,"84"67"-5701"0"0,-68-45-388 0 0,2 4-104 0 0,-3-4 52 0 0,-1-3-248 0 0,4-5-320 0 0,2 0-164 0 0,9-6-124 0 0,5-1-500 0 0,4-5-308 0 0,6-2-344 0 0,3-2-508 0 0,-9-3-1344 0 0,19-12-2609 0 0</inkml:trace>
  <inkml:trace contextRef="#ctx0" brushRef="#br0" timeOffset="1">945 1175 3180 0 0,'0'0'12005'0'0,"92"19"-12005"0"0,-64-31-296 0 0,3-5-564 0 0,9-7-592 0 0,4 0-388 0 0,4-7 96 0 0,-9 5-724 0 0,16-27-1989 0 0</inkml:trace>
  <inkml:trace contextRef="#ctx0" brushRef="#br0" timeOffset="2">1480 473 808 0 0,'0'0'10933'0'0,"-54"-77"-10381"0"0,36 48-220 0 0,3-4 80 0 0,4-3-96 0 0,8-2-316 0 0,3-5-316 0 0,5-3-708 0 0,5-7-520 0 0,-1 10-1188 0 0,3-31-3001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309 154 1420 0 0,'0'0'1857'0'0,"-2"5"-1744"0"0,-5 21 6223 0 0,7-33-6114 0 0,1 1 0 0 0,0 0 1 0 0,0-1-1 0 0,1 1 0 0 0,0 0 1 0 0,0 0-1 0 0,4-6 0 0 0,-4 6 0 0 0,1 0 0 0 0,-1 0 0 0 0,0 0 0 0 0,0-1 0 0 0,-1 1 0 0 0,0-1 0 0 0,1-6 0 0 0,-2 11-117 0 0,0-1 0 0 0,0 1 1 0 0,-1-1-1 0 0,1 1 0 0 0,-1 0 0 0 0,1-1 1 0 0,-1 1-1 0 0,0 0 0 0 0,0-1 1 0 0,0 1-1 0 0,0 0 0 0 0,0 0 0 0 0,0 0 1 0 0,-1 0-1 0 0,1 0 0 0 0,-1 0 0 0 0,-1-2 1 0 0,0 2 25 0 0,0-1 1 0 0,-1 1-1 0 0,1 0 1 0 0,0 0-1 0 0,-1 0 1 0 0,0 0-1 0 0,0 0 1 0 0,1 1-1 0 0,-6-2 1 0 0,-7 0 241 0 0,0 0-1 0 0,0 2 1 0 0,-32-1 0 0 0,45 2-340 0 0,-104 10 1177 0 0,74-8-640 0 0,17 0-1756 0 0,-2-1-3711 0 0,48-1-8814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51 702 1632 0 0,'0'0'9065'0'0,"-38"-79"-8653"0"0,30 45-208 0 0,4-6 28 0 0,4-1-140 0 0,0-5-92 0 0,4-2-556 0 0,10-4-916 0 0,-3 13-1108 0 0,16-25-1981 0 0</inkml:trace>
  <inkml:trace contextRef="#ctx0" brushRef="#br0" timeOffset="1">521 14 2584 0 0,'0'0'8677'0'0,"91"-7"-7905"0"0,-54 5-104 0 0,9-3-84 0 0,-1 5-276 0 0,-1 0-308 0 0,-2 0-208 0 0,-2 0-700 0 0,-6 7-400 0 0,-3 3-748 0 0,-10-3-2053 0 0,1 15-867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4492 1 2844 0 0,'0'0'7061'0'0,"92"81"-7061"0"0,-53-52-440 0 0,5 4 336 0 0,-3 3-52 0 0,-11-12-1700 0 0,0 14-3281 0 0</inkml:trace>
  <inkml:trace contextRef="#ctx0" brushRef="#br0" timeOffset="0.49">3876 865 272 0 0,'-86'12'0'0'0</inkml:trace>
  <inkml:trace contextRef="#ctx0" brushRef="#br0" timeOffset="1.49">228 1129 11285 0 0,'0'0'720'0'0,"-119"-15"-720"0"0,60 1-2216 0 0,9 0-2877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3636 0 0,'0'0'10425'0'0,"4"71"-10257"0"0,2-51-92 0 0,5-1-76 0 0,7-2-100 0 0,8-3-408 0 0,10-4-548 0 0,12-10-420 0 0,-7 0-956 0 0,36-20-3429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1775 3220 0 0,'0'0'14945'0'0,"9"1"-14411"0"0,4-2-409 0 0,0 0 1 0 0,-1 0-1 0 0,1-1 0 0 0,0-1 0 0 0,-1 0 1 0 0,16-6-1 0 0,83-37 388 0 0,-94 38-451 0 0,511-238 908 0 0,-50 6-576 0 0,10 16-168 0 0,793-240 496 0 0,-1188 436-686 0 0,583-174 73 0 0,2 20 208 0 0,-658 177-288 0 0,64-15 214 0 0,117-44-1 0 0,-183 55-149 0 0,-18 8-99 0 0,1 1 1 0 0,0-1-1 0 0,-1 1 1 0 0,1-1-1 0 0,-1 0 1 0 0,1 1-1 0 0,-1-1 1 0 0,0 0-1 0 0,1 1 1 0 0,-1-1-1 0 0,1 0 1 0 0,-1 0-1 0 0,0 1 1 0 0,0-1-1 0 0,1 0 1 0 0,-1 0-1 0 0,0 0 1 0 0,0 1-1 0 0,0-3 0 0 0,-3 3-197 0 0,0-1 0 0 0,0 1 0 0 0,0-1-1 0 0,0 1 1 0 0,1 0 0 0 0,-1 0 0 0 0,0 0-1 0 0,-5 1 1 0 0,-10 4-2380 0 0,-34 13 0 0 0,22-6-3196 0 0,19-9 1165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707 543 7173 0 0,'0'0'4947'0'0,"-14"-13"-4060"0"0,-48-39 193 0 0,54 45-787 0 0,-1 1 1 0 0,-1 0 0 0 0,1 0-1 0 0,-1 1 1 0 0,0 0 0 0 0,0 1 0 0 0,-1 0-1 0 0,0 1 1 0 0,1 0 0 0 0,-12-2-1 0 0,21 5-284 0 0,-16-4 298 0 0,-2 1-1 0 0,1 0 0 0 0,0 2 1 0 0,0 0-1 0 0,-1 1 1 0 0,1 1-1 0 0,-26 4 0 0 0,31-2-174 0 0,-1 0 0 0 0,1 1-1 0 0,1 0 1 0 0,-1 2 0 0 0,1-1-1 0 0,0 1 1 0 0,0 1-1 0 0,0 0 1 0 0,1 1 0 0 0,-18 15-1 0 0,12-7 3 0 0,1 2 0 0 0,0 0 1 0 0,1 1-1 0 0,1 0 0 0 0,1 1 0 0 0,1 1 0 0 0,0 0 0 0 0,-14 39 0 0 0,16-33-70 0 0,2 1 0 0 0,0 1 0 0 0,2-1 0 0 0,1 1 0 0 0,2 0 0 0 0,-1 51-1 0 0,5-63-45 0 0,0 0 0 0 0,2-1-1 0 0,0 0 1 0 0,0 0-1 0 0,2 0 1 0 0,0 0-1 0 0,1 0 1 0 0,0-1 0 0 0,1 0-1 0 0,1-1 1 0 0,0 1-1 0 0,1-1 1 0 0,1-1-1 0 0,0 0 1 0 0,1 0 0 0 0,15 14-1 0 0,-4-7 10 0 0,2-1 0 0 0,0-1 0 0 0,0 0 0 0 0,2-2 0 0 0,0-1 0 0 0,1-2 0 0 0,0 0 0 0 0,32 9 0 0 0,-2-4-35 0 0,2-2 0 0 0,0-3 0 0 0,64 5 0 0 0,-8-9 83 0 0,164-8 1 0 0,-160-9-13 0 0,-1-5 1 0 0,173-42-1 0 0,-205 33-62 0 0,-1-4-1 0 0,155-70 1 0 0,-177 64 2 0 0,0-3 0 0 0,-3-2 0 0 0,-1-3-1 0 0,59-52 1 0 0,-95 72 41 0 0,0-1-1 0 0,-2-2 1 0 0,0 0 0 0 0,-2-1-1 0 0,0 0 1 0 0,25-48 0 0 0,-37 59 5 0 0,-1 0 0 0 0,0 0 0 0 0,-1-1 0 0 0,-1 0 1 0 0,0 0-1 0 0,-1 0 0 0 0,-1 0 0 0 0,0 0 0 0 0,-1-1 0 0 0,0 1 1 0 0,-1-1-1 0 0,-1 1 0 0 0,0-1 0 0 0,-1 1 0 0 0,0 0 0 0 0,-7-21 1 0 0,2 16-29 0 0,-1 1 1 0 0,-1 0-1 0 0,0 1 1 0 0,-1 0-1 0 0,-1 0 1 0 0,-16-18-1 0 0,4 8-28 0 0,-1 1-1 0 0,-44-36 1 0 0,27 30-23 0 0,-1 3 1 0 0,-2 1-1 0 0,0 2 1 0 0,-2 3 0 0 0,-1 1-1 0 0,0 2 1 0 0,-84-22-1 0 0,62 25-83 0 0,-1 3 0 0 0,0 4 0 0 0,-1 2 0 0 0,1 3 0 0 0,-76 6 0 0 0,105 1-154 0 0,0 2 0 0 0,0 2 0 0 0,0 2 0 0 0,1 2 0 0 0,0 1 1 0 0,-72 31-1 0 0,85-28-508 0 0,0 0 0 0 0,1 2 0 0 0,1 1 1 0 0,-25 20-1 0 0,31-20-987 0 0,1 0 0 0 0,1 2 0 0 0,0 0 0 0 0,1 0 0 0 0,-18 30 0 0 0,8-1-4934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41 14909 0 0,'0'0'5265'0'0,"-53"-41"-6873"0"0,57 46 680 0 0,4 2-381 0 0,-2 3-619 0 0,-2 2-840 0 0,1 0-2508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6249 0 0,'0'0'12309'0'0,"110"64"-12965"0"0,-68-71-188 0 0,7-2-309 0 0,1-6-575 0 0,-10 3-1172 0 0,24-12-3153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5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206 627 4092 0 0,'0'0'13770'0'0,"-12"0"-15623"0"0,8 0-1595 0 0,-2-14-3725 0 0</inkml:trace>
  <inkml:trace contextRef="#ctx0" brushRef="#br0" timeOffset="1">16 179 9233 0 0,'0'0'2500'0'0,"-3"-13"-2121"0"0,-9-43 51 0 0,12 53-385 0 0,0 1 0 0 0,-1 0 0 0 0,1-1-1 0 0,0 1 1 0 0,0-1 0 0 0,1 1 0 0 0,-1-1-1 0 0,0 1 1 0 0,1 0 0 0 0,-1-1 0 0 0,1 1-1 0 0,0 0 1 0 0,0-1 0 0 0,0 1 0 0 0,0 0-1 0 0,0 0 1 0 0,1 0 0 0 0,-1 0 0 0 0,3-4-1 0 0,1 2-58 0 0,0 0-1 0 0,-1 1 1 0 0,1-1-1 0 0,0 1 1 0 0,10-5-1 0 0,-9 5-83 0 0,5-2-250 0 0,-1 0 1 0 0,0 1-1 0 0,1 0 0 0 0,0 1 1 0 0,0 0-1 0 0,0 1 1 0 0,0 0-1 0 0,0 1 0 0 0,0 0 1 0 0,17 1-1 0 0,-22 0 260 0 0,0 1 0 0 0,0 0 0 0 0,0 0 0 0 0,0 1 0 0 0,-1-1 0 0 0,1 1 0 0 0,0 1 0 0 0,-1-1 0 0 0,7 5 0 0 0,-8-5 225 0 0,0 1 0 0 0,-1 0 0 0 0,1 0 0 0 0,-1 0 0 0 0,0 0 1 0 0,0 1-1 0 0,0-1 0 0 0,-1 1 0 0 0,1 0 0 0 0,-1 0 0 0 0,0 0 0 0 0,0 0 0 0 0,3 7 0 0 0,1 17 3050 0 0,-6-25-3000 0 0,0 0 1 0 0,1 0-1 0 0,-1 0 0 0 0,1 0 0 0 0,0 0 1 0 0,0 0-1 0 0,0 0 0 0 0,0-1 0 0 0,1 1 1 0 0,-1 0-1 0 0,1-1 0 0 0,-1 1 1 0 0,1-1-1 0 0,0 1 0 0 0,0-1 0 0 0,3 3 1 0 0,-1-1-390 0 0,0-1 1 0 0,0 1-1 0 0,-1 0 1 0 0,1 0-1 0 0,-1 0 1 0 0,0 0 0 0 0,0 0-1 0 0,3 6 1 0 0,-5-7-133 0 0,0-1 0 0 0,-1 1-1 0 0,1-1 1 0 0,0 1 0 0 0,-1-1 0 0 0,0 1 0 0 0,1 0 0 0 0,-1-1 0 0 0,0 1 0 0 0,0 0 0 0 0,-1-1 0 0 0,1 1-1 0 0,0 0 1 0 0,-1-1 0 0 0,0 1 0 0 0,0-1 0 0 0,1 1 0 0 0,-3 3 0 0 0,-23 36-6149 0 0,11-18 4449 0 0</inkml:trace>
  <inkml:trace contextRef="#ctx0" brushRef="#br0" timeOffset="2">270 390 32 0 0,'0'0'6281'0'0,"-56"70"-4589"0"0,44-56-408 0 0,-5-5-496 0 0,-1 1-468 0 0,-5-3-320 0 0,-4-2-48 0 0,-5 0-924 0 0,5-3-984 0 0,-21-2-3229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12105 0 0,'0'0'1764'0'0,"88"64"-3872"0"0,-71-57-408 0 0,8 1-3665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0 417 7221 0 0,'0'0'12346'0'0,"23"-10"-12043"0"0,0 1-240 0 0,0 0 0 0 0,0 1-1 0 0,1 2 1 0 0,-1 0-1 0 0,2 1 1 0 0,42-2 0 0 0,1220-16 1101 0 0,-783 23-823 0 0,143-1-70 0 0,-627 1-267 0 0,15 0 8 0 0,-1-2-1 0 0,0 0 1 0 0,43-10 0 0 0,-56 4 85 0 0,-20 7-99 0 0,-1 1 0 0 0,0 0 0 0 0,1 0 0 0 0,-1 0 0 0 0,0-1 0 0 0,1 1 0 0 0,-1 0-1 0 0,0-1 1 0 0,0 1 0 0 0,1 0 0 0 0,-1-1 0 0 0,0 1 0 0 0,0 0 0 0 0,0-1 0 0 0,0 1 0 0 0,1 0 0 0 0,-1-1 0 0 0,0 1-1 0 0,0 0 1 0 0,0-1 0 0 0,0 1 0 0 0,0-1 0 0 0,0 1 0 0 0,0 0 0 0 0,0-1 0 0 0,0 1 0 0 0,0-1 0 0 0,0 1 0 0 0,0 0 0 0 0,0-1-1 0 0,0 1 1 0 0,0 0 0 0 0,-1-1 0 0 0,1 1 0 0 0,0-1 0 0 0,0 1 0 0 0,0 0 0 0 0,-1-1 0 0 0,1 1 0 0 0,0 0 0 0 0,0 0 0 0 0,-1-1-1 0 0,1 1 1 0 0,0 0 0 0 0,0-1 0 0 0,-1 1 0 0 0,1 0 0 0 0,0 0 0 0 0,-1 0 0 0 0,1-1 0 0 0,-1 1 0 0 0,-6-4-82 0 0,0 0-1 0 0,0 0 1 0 0,-1 1 0 0 0,1-1 0 0 0,-9-1 0 0 0,-2-1-86 0 0,-89-29-813 0 0,69 25 537 0 0,-73-32-1 0 0,94 33 436 0 0,0 0 0 0 0,0-2 0 0 0,1 0 0 0 0,-19-17 0 0 0,27 22 107 0 0,1-1 0 0 0,0-1 0 0 0,0 1-1 0 0,1-1 1 0 0,0 0 0 0 0,1 0 0 0 0,-1-1 0 0 0,2 0 0 0 0,-1 0-1 0 0,-3-11 1 0 0,8 20-73 0 0,0 0-1 0 0,0 0 1 0 0,0-1-1 0 0,0 1 1 0 0,-1 0-1 0 0,1 0 1 0 0,0-1-1 0 0,0 1 1 0 0,0 0 0 0 0,0 0-1 0 0,0-1 1 0 0,0 1-1 0 0,0 0 1 0 0,0-1-1 0 0,0 1 1 0 0,0 0-1 0 0,0 0 1 0 0,0-1-1 0 0,0 1 1 0 0,0 0-1 0 0,0 0 1 0 0,1-1 0 0 0,-1 1-1 0 0,0 0 1 0 0,0 0-1 0 0,0 0 1 0 0,0-1-1 0 0,0 1 1 0 0,1 0-1 0 0,-1-1 1 0 0,8 3 146 0 0,9 9-116 0 0,-2 4 60 0 0,-1 1 0 0 0,-1 0-1 0 0,-1 1 1 0 0,0 0 0 0 0,-1 1 0 0 0,9 20 0 0 0,-13-22-93 0 0,-1 0-1 0 0,0 0 1 0 0,-1 0 0 0 0,-1 0 0 0 0,0 1 0 0 0,-1 0 0 0 0,1 32 0 0 0,-4-40-243 0 0,0 1 1 0 0,-1-1-1 0 0,0 0 1 0 0,0 0-1 0 0,-1 0 1 0 0,-1 0-1 0 0,1 0 1 0 0,-1-1-1 0 0,-1 1 1 0 0,1-1-1 0 0,-1 0 1 0 0,-1 0-1 0 0,0 0 1 0 0,-9 12-1 0 0,4-7-1050 0 0,0 1-1603 0 0,3-6-2075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1411 411 6625 0 0,'0'0'6415'0'0,"-8"-13"-5280"0"0,-26-38-282 0 0,32 48-740 0 0,0 0 0 0 0,0 0 0 0 0,0 0 1 0 0,0 0-1 0 0,-1 1 0 0 0,1-1 0 0 0,-1 1 0 0 0,0-1 0 0 0,0 1 0 0 0,0 0 1 0 0,0 0-1 0 0,0 0 0 0 0,0 1 0 0 0,-1-1 0 0 0,1 1 0 0 0,0 0 0 0 0,-1 0 1 0 0,1 0-1 0 0,-7-1 0 0 0,0 0 68 0 0,-10-1 160 0 0,0 1 0 0 0,0 0 0 0 0,0 2 1 0 0,-32 3-1 0 0,9 3 168 0 0,-1 2 0 0 0,-71 23 0 0 0,92-24-369 0 0,-57 18 319 0 0,1 3 1 0 0,1 4-1 0 0,-107 60 0 0 0,120-54-51 0 0,-96 74 0 0 0,135-91-291 0 0,1 1-1 0 0,1 2 0 0 0,1 0 0 0 0,1 2 1 0 0,2 0-1 0 0,-20 32 0 0 0,24-31-61 0 0,1 1 0 0 0,1 1 1 0 0,1 0-1 0 0,2 1 0 0 0,1 0 0 0 0,1 0 0 0 0,2 1 0 0 0,1 1 0 0 0,-3 47 1 0 0,8-41-36 0 0,2 0 1 0 0,2 0 0 0 0,1 0-1 0 0,2-1 1 0 0,2 0 0 0 0,1 0-1 0 0,20 50 1 0 0,-15-49-2 0 0,3-2-1 0 0,1 0 1 0 0,1-1-1 0 0,34 46 1 0 0,-36-59-16 0 0,1 0-1 0 0,1-1 1 0 0,1-1-1 0 0,1-1 1 0 0,0-1-1 0 0,2-1 1 0 0,25 16-1 0 0,-7-11-11 0 0,1-1 0 0 0,1-2-1 0 0,1-2 1 0 0,61 15-1 0 0,-24-13 30 0 0,131 14-1 0 0,-155-28 10 0 0,-1-3-1 0 0,1-1 1 0 0,0-3 0 0 0,-1-3-1 0 0,0-2 1 0 0,106-28-1 0 0,-75 7-19 0 0,101-47-1 0 0,76-57-25 0 0,-211 103 24 0 0,-1-2-1 0 0,-1-3 1 0 0,-2-2 0 0 0,46-44 0 0 0,-68 54 10 0 0,0-2 1 0 0,-1-2-1 0 0,-2 0 1 0 0,-1-1-1 0 0,-2-1 1 0 0,-1-1-1 0 0,23-52 1 0 0,-26 42-27 0 0,-1-1-1 0 0,-3-1 1 0 0,-1 0 0 0 0,-2-1 0 0 0,-3 0 0 0 0,-1-1 0 0 0,-2 1 0 0 0,-3-1-1 0 0,-6-70 1 0 0,-1 73-11 0 0,-2 0-1 0 0,-1 0 0 0 0,-3 1 1 0 0,-24-57-1 0 0,4 25-10 0 0,-63-105-1 0 0,81 156 15 0 0,-2 0 1 0 0,-1 1-1 0 0,-38-40 0 0 0,41 49 0 0 0,-1 1 0 0 0,0 1-1 0 0,-1 1 1 0 0,0 0 0 0 0,-1 0 0 0 0,-30-12-1 0 0,12 9 1 0 0,0 2 0 0 0,-2 1 0 0 0,1 3 0 0 0,-47-7 0 0 0,28 10 11 0 0,1 1 0 0 0,-73 6 0 0 0,80 2 14 0 0,-1 3 1 0 0,1 1 0 0 0,-64 21-1 0 0,41-6-29 0 0,-101 50-1 0 0,126-50 31 0 0,0 2-1 0 0,2 2 1 0 0,1 1-1 0 0,1 3 1 0 0,-51 49-1 0 0,66-53 22 0 0,1 0 0 0 0,1 1 1 0 0,1 1-1 0 0,2 2 0 0 0,1 0 0 0 0,2 1 0 0 0,1 0 0 0 0,-16 43 0 0 0,19-30-6 0 0,1 1 0 0 0,3 1 0 0 0,1-1-1 0 0,3 1 1 0 0,1 1 0 0 0,3-1 0 0 0,4 60-1 0 0,0-74-15 0 0,2 0 0 0 0,1-1 0 0 0,1 1 0 0 0,2-1-1 0 0,1-1 1 0 0,2 1 0 0 0,1-2 0 0 0,1 1 0 0 0,2-2 0 0 0,1 0-1 0 0,1-1 1 0 0,1 0 0 0 0,1-1 0 0 0,2-2 0 0 0,1 0-1 0 0,1-1 1 0 0,0-1 0 0 0,2-1 0 0 0,1-2 0 0 0,1 0 0 0 0,36 20-1 0 0,-29-22 5 0 0,1-2 0 0 0,1-2 0 0 0,0-1 0 0 0,1-2 0 0 0,0-1 0 0 0,0-2 0 0 0,1-2 0 0 0,55 3 0 0 0,-44-8-5 0 0,0-2 0 0 0,-1-2 0 0 0,1-3 1 0 0,-1-1-1 0 0,-1-3 0 0 0,58-19 0 0 0,210-93-16 0 0,-237 84 36 0 0,136-90-1 0 0,-182 105-1 0 0,0-1-1 0 0,-2-1 0 0 0,-1-2 1 0 0,27-31-1 0 0,-42 42-27 0 0,-2-1 0 0 0,0 0 1 0 0,0-1-1 0 0,-2 0 0 0 0,0-1 0 0 0,-2 0 1 0 0,0 0-1 0 0,-1-1 0 0 0,7-28 0 0 0,-8 15-41 0 0,-2-1 0 0 0,-1 0-1 0 0,-1 0 1 0 0,-2 0-1 0 0,-7-53 1 0 0,-3 23-90 0 0,-2 1 0 0 0,-21-61 0 0 0,20 82 85 0 0,-2-1 1 0 0,-2 2-1 0 0,-40-70 0 0 0,44 89 22 0 0,-2 0 0 0 0,-1 1-1 0 0,0 1 1 0 0,-2 1 0 0 0,0 0 0 0 0,-1 1 0 0 0,-41-30 0 0 0,24 26-22 0 0,-1 1 0 0 0,-1 1 1 0 0,0 2-1 0 0,-1 2 1 0 0,-81-22-1 0 0,68 27 27 0 0,-1 1 0 0 0,0 3-1 0 0,0 2 1 0 0,-72 3 0 0 0,93 4 22 0 0,0 1-1 0 0,0 2 1 0 0,0 1 0 0 0,1 2 0 0 0,0 0-1 0 0,1 2 1 0 0,0 2 0 0 0,0 1 0 0 0,-33 19-1 0 0,41-19-94 0 0,0 1 1 0 0,1 1-1 0 0,1 1 0 0 0,0 1 0 0 0,1 1 0 0 0,1 0 0 0 0,0 2 1 0 0,2 0-1 0 0,0 0 0 0 0,2 2 0 0 0,-23 42 0 0 0,31-49-151 0 0,-1 0 0 0 0,2 0-1 0 0,0 0 1 0 0,1 1 0 0 0,1-1 0 0 0,0 1-1 0 0,1 0 1 0 0,0 18 0 0 0,3-25-239 0 0,-1 0 0 0 0,1 0 0 0 0,1 0 0 0 0,0 0-1 0 0,0 0 1 0 0,5 13 0 0 0,-4-15-207 0 0,0-1-1 0 0,0 0 1 0 0,1 0-1 0 0,0 0 1 0 0,0 0-1 0 0,0 0 1 0 0,1-1-1 0 0,0 0 1 0 0,6 6-1 0 0,-11-11 636 0 0,2 2-631 0 0,1 0-1 0 0,-1 0 1 0 0,1 0-1 0 0,0 0 1 0 0,4 2-1 0 0,25 4-4596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52 217 14085 0 0,'0'0'6080'0'0,"-8"17"-5580"0"0,-25 55-104 0 0,31-67-353 0 0,0 0 0 0 0,1 0 0 0 0,-1 0 0 0 0,1 0 0 0 0,0 0 0 0 0,1 0 0 0 0,-1 0 0 0 0,1 0 0 0 0,1 11 0 0 0,-1-2 33 0 0,0 8 37 0 0,-1-13-78 0 0,1 0 0 0 0,0 1-1 0 0,0-1 1 0 0,1 0-1 0 0,1 0 1 0 0,4 17 0 0 0,-7-29 30 0 0,1 0 1 0 0,-1 0-1 0 0,1 0 0 0 0,0 0 1 0 0,0 0-1 0 0,1-4 1 0 0,0-6-44 0 0,-1 7-28 0 0,-1-42-25 0 0,3-1 1 0 0,1 1-1 0 0,12-56 0 0 0,-11 82 24 0 0,2 0-1 0 0,0 0 1 0 0,2 1-1 0 0,0 0 1 0 0,17-30-1 0 0,-23 48 7 0 0,-1 1-1 0 0,1 0 0 0 0,-1 0 0 0 0,1 0 0 0 0,0 0 0 0 0,0 0 1 0 0,0 0-1 0 0,0 0 0 0 0,0 1 0 0 0,0-1 0 0 0,0 1 0 0 0,1-1 1 0 0,-1 1-1 0 0,1 0 0 0 0,-1 0 0 0 0,1 0 0 0 0,2 0 0 0 0,-1 0 3 0 0,-1 1 1 0 0,1 0-1 0 0,0 0 0 0 0,-1 0 0 0 0,1 0 0 0 0,0 0 0 0 0,-1 1 0 0 0,1 0 1 0 0,-1 0-1 0 0,1 0 0 0 0,3 2 0 0 0,7 3 14 0 0,-1 1 1 0 0,-1 1-1 0 0,0 0 0 0 0,0 0 1 0 0,12 12-1 0 0,1 2 24 0 0,-1 1 1 0 0,33 41-1 0 0,-45-48-39 0 0,1 1-1 0 0,-2 1 1 0 0,0 0 0 0 0,-2 0 0 0 0,10 25 0 0 0,-16-37 31 0 0,-1 0 0 0 0,-1 0 0 0 0,1 1 0 0 0,-1-1 0 0 0,0 0 0 0 0,-1 11 0 0 0,0-18-3 0 0,0 1 1 0 0,-1 0-1 0 0,1 0 1 0 0,0 0-1 0 0,-1 0 1 0 0,1 0-1 0 0,-1-1 0 0 0,1 1 1 0 0,0 0-1 0 0,-1 0 1 0 0,1 0-1 0 0,0-1 1 0 0,0 1-1 0 0,-1 0 0 0 0,1-1 1 0 0,0 1-1 0 0,0 0 1 0 0,-1-1-1 0 0,1 1 1 0 0,0 0-1 0 0,0-1 0 0 0,0 1 1 0 0,-1 0-1 0 0,1-1 1 0 0,0 1-1 0 0,0-1 0 0 0,-3-10 41 0 0,1-1-1 0 0,0 1 0 0 0,1-1 1 0 0,1 0-1 0 0,0 1 0 0 0,2-19 1 0 0,0 12-88 0 0,1 0 0 0 0,1 0 0 0 0,10-26 0 0 0,-12 37 16 0 0,6-13 10 0 0,13-27-1 0 0,-19 43 4 0 0,1-1 0 0 0,-1 1 0 0 0,1 0-1 0 0,0 0 1 0 0,1 0 0 0 0,-1 0-1 0 0,0 0 1 0 0,1 1 0 0 0,0-1-1 0 0,0 1 1 0 0,8-4 0 0 0,-10 6-15 0 0,-1 0 0 0 0,1 1 1 0 0,0-1-1 0 0,0 1 0 0 0,0 0 0 0 0,-1-1 1 0 0,1 1-1 0 0,0 0 0 0 0,0 0 0 0 0,0 0 0 0 0,0 1 1 0 0,0-1-1 0 0,-1 0 0 0 0,1 1 0 0 0,0-1 1 0 0,0 1-1 0 0,-1-1 0 0 0,1 1 0 0 0,0 0 1 0 0,0 0-1 0 0,-1 0 0 0 0,1 0 0 0 0,1 1 1 0 0,4 4-10 0 0,0-1 0 0 0,-1 1 0 0 0,9 10 0 0 0,-12-12 7 0 0,19 22-333 0 0,-2 2 0 0 0,22 36 1 0 0,15 23-4310 0 0,-57-87 4605 0 0,19 23-3835 0 0,-17-21 3117 0 0,0 0 0 0 0,0-1 0 0 0,0 1 0 0 0,0-1 0 0 0,0 1 0 0 0,0-1 1 0 0,1 0-1 0 0,-1 0 0 0 0,5 2 0 0 0,14-1-5024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127 221 8749 0 0,'0'0'7814'0'0,"15"-11"-6779"0"0,46-36-279 0 0,-45 36-193 0 0,25-13 0 0 0,-31 19-161 0 0,20-15 0 0 0,-27 18-276 0 0,0-1 0 0 0,0 0 0 0 0,0 1 1 0 0,-1-2-1 0 0,1 1 0 0 0,-1 0 0 0 0,0 0 0 0 0,0-1 0 0 0,3-4 0 0 0,-4 6-88 0 0,-1 1-1 0 0,1-1 1 0 0,-1 1-1 0 0,1-1 1 0 0,-1 1-1 0 0,1-1 1 0 0,-1 1-1 0 0,0-1 1 0 0,0 0-1 0 0,0 1 1 0 0,0-1-1 0 0,0 1 1 0 0,0-1-1 0 0,0 0 1 0 0,0 1-1 0 0,-1-1 1 0 0,1 1-1 0 0,0-1 1 0 0,-1 1-1 0 0,0-1 1 0 0,1 1-1 0 0,-1-1 1 0 0,0 1-1 0 0,0 0 1 0 0,1-1-1 0 0,-1 1 1 0 0,0 0-1 0 0,-1 0 1 0 0,1 0-1 0 0,0-1 1 0 0,0 1-1 0 0,0 0 1 0 0,-1 0-1 0 0,1 1 1 0 0,0-1-1 0 0,-1 0 1 0 0,-2-1-1 0 0,-3-1 37 0 0,0 1 0 0 0,0 0 0 0 0,0 0 0 0 0,0 0 0 0 0,0 1 0 0 0,-1 0 0 0 0,-7 0-1 0 0,2 1-40 0 0,-1 1 0 0 0,1 0 0 0 0,0 1 0 0 0,-1 0 0 0 0,1 1 0 0 0,1 0 0 0 0,-1 1 0 0 0,-19 9 0 0 0,24-9-44 0 0,1-1-1 0 0,0 1 1 0 0,1 0-1 0 0,-1 0 1 0 0,0 1-1 0 0,1 0 1 0 0,0 0-1 0 0,1 1 1 0 0,-1 0-1 0 0,1 0 1 0 0,0 0-1 0 0,0 0 1 0 0,1 1-1 0 0,0 0 1 0 0,-6 13-1 0 0,8-16-26 0 0,1 0 0 0 0,-1 1 0 0 0,1-1 0 0 0,1 0 0 0 0,-1 1 0 0 0,1-1 0 0 0,-1 1 0 0 0,1-1 1 0 0,1 1-1 0 0,-1-1 0 0 0,1 1 0 0 0,-1-1 0 0 0,1 1 0 0 0,0-1 0 0 0,1 0 0 0 0,-1 0 0 0 0,4 6 0 0 0,-2-4-73 0 0,1 0 0 0 0,0-1 0 0 0,0 0 0 0 0,0 0 0 0 0,0 0-1 0 0,1 0 1 0 0,0-1 0 0 0,0 0 0 0 0,0 0 0 0 0,1 0 0 0 0,8 4 0 0 0,2 0-446 0 0,1-1-1 0 0,0 0 1 0 0,0-1 0 0 0,0-1 0 0 0,1-1-1 0 0,30 4 1 0 0,2-4-2988 0 0,60-2 1 0 0,-68-4 551 0 0,0-2 0 0 0,82-17 0 0 0,-91 13 2756 0 0,35-15 1 0 0,-44 13 2346 0 0,45-25 1 0 0,-60 29-1258 0 0,-1 0 0 0 0,1 0-1 0 0,-1 0 1 0 0,0-1 0 0 0,13-15-1 0 0,-20 20-630 0 0,1-1 0 0 0,0 1 0 0 0,0 0 1 0 0,-1 0-1 0 0,1-1 0 0 0,-1 1 0 0 0,0-1 0 0 0,0 1 0 0 0,0-1 0 0 0,0 0 0 0 0,0 1 0 0 0,0-1 0 0 0,-1 0 0 0 0,1 0 0 0 0,-1 1 1 0 0,0-1-1 0 0,0 0 0 0 0,0 0 0 0 0,0 1 0 0 0,-1-1 0 0 0,1 0 0 0 0,-1 0 0 0 0,1 1 0 0 0,-1-1 0 0 0,0 0 0 0 0,0 1 0 0 0,-2-4 1 0 0,1 3-64 0 0,0 0 0 0 0,-1 0 0 0 0,0 0 0 0 0,0 0-1 0 0,1 1 1 0 0,-2-1 0 0 0,1 1 0 0 0,0 0 0 0 0,0 0 0 0 0,-1 0 0 0 0,1 0 0 0 0,-1 0 0 0 0,0 1 0 0 0,-5-2 0 0 0,-3 0 112 0 0,-1 0 0 0 0,1 1-1 0 0,-16-2 1 0 0,20 4-224 0 0,0 0-1 0 0,0 0 0 0 0,0 1 1 0 0,0 0-1 0 0,0 0 0 0 0,0 1 0 0 0,0 0 1 0 0,1 0-1 0 0,-1 1 0 0 0,1 0 1 0 0,0 0-1 0 0,0 1 0 0 0,0 0 1 0 0,-8 6-1 0 0,10-7-75 0 0,0 1 1 0 0,1 1-1 0 0,-1-1 0 0 0,1 1 0 0 0,0-1 0 0 0,0 1 1 0 0,0 0-1 0 0,0 1 0 0 0,1-1 0 0 0,0 1 0 0 0,0 0 1 0 0,1-1-1 0 0,-1 1 0 0 0,1 0 0 0 0,1 0 1 0 0,-1 1-1 0 0,1-1 0 0 0,-1 7 0 0 0,2-10-31 0 0,0 0 0 0 0,0 0 0 0 0,0 0 0 0 0,1 0 0 0 0,-1 0 0 0 0,1 0 0 0 0,0 0 0 0 0,0 0 0 0 0,0 0-1 0 0,0 0 1 0 0,0 0 0 0 0,0-1 0 0 0,1 1 0 0 0,-1 0 0 0 0,4 3 0 0 0,-2-2-75 0 0,1-1 0 0 0,-1 1 0 0 0,1-1 0 0 0,0 0 1 0 0,0 0-1 0 0,1 0 0 0 0,-1 0 0 0 0,9 3 0 0 0,-4-2-216 0 0,1-1-1 0 0,0 0 1 0 0,0 0-1 0 0,0-1 1 0 0,0-1 0 0 0,0 1-1 0 0,1-2 1 0 0,16 0-1 0 0,-19-1 268 0 0,-1 0 0 0 0,0 0 0 0 0,1-1 0 0 0,-1-1 0 0 0,0 1 0 0 0,0-1-1 0 0,0 0 1 0 0,-1 0 0 0 0,1-1 0 0 0,-1 0 0 0 0,0 0 0 0 0,0-1-1 0 0,0 1 1 0 0,-1-1 0 0 0,9-9 0 0 0,0-3 802 0 0,-1-1 0 0 0,-1 0 0 0 0,20-38 0 0 0,-31 55-627 0 0,-1-1 0 0 0,0 1 1 0 0,1 0-1 0 0,0 0 0 0 0,-1 0 0 0 0,1 0 1 0 0,0 0-1 0 0,0 0 0 0 0,-1 0 0 0 0,1 0 1 0 0,0 0-1 0 0,0 0 0 0 0,0 0 0 0 0,0 0 1 0 0,0 1-1 0 0,0-1 0 0 0,0 0 0 0 0,1 1 1 0 0,-1-1-1 0 0,0 1 0 0 0,2-1 0 0 0,-1 1-37 0 0,-1 0 0 0 0,0 1 0 0 0,1-1 0 0 0,-1 1-1 0 0,0 0 1 0 0,1-1 0 0 0,-1 1 0 0 0,0 0-1 0 0,0 0 1 0 0,1 0 0 0 0,-1-1 0 0 0,0 1 0 0 0,0 0-1 0 0,0 1 1 0 0,0-1 0 0 0,0 0 0 0 0,0 0 0 0 0,1 3-1 0 0,34 52 708 0 0,-22-34-412 0 0,0-1 1 0 0,1 0-1 0 0,21 21 1 0 0,-31-37-259 0 0,0 0 1 0 0,1 0 0 0 0,0 0-1 0 0,0-1 1 0 0,0 0 0 0 0,0 0-1 0 0,1 0 1 0 0,-1-1-1 0 0,1 0 1 0 0,0-1 0 0 0,0 1-1 0 0,0-1 1 0 0,0 0 0 0 0,1-1-1 0 0,10 1 1 0 0,103-2 501 0 0,-99-2-694 0 0,0 0 0 0 0,-1-2 0 0 0,32-8-1 0 0,-53 12 82 0 0,0 0 0 0 0,0 0-1 0 0,0 0 1 0 0,0 0 0 0 0,0-1-1 0 0,0 1 1 0 0,0 0 0 0 0,0 0-1 0 0,0 0 1 0 0,0 0 0 0 0,0 0-1 0 0,0 0 1 0 0,0 0 0 0 0,0 0-1 0 0,0 0 1 0 0,0 0 0 0 0,0 0-1 0 0,0 0 1 0 0,0 0 0 0 0,0 0-1 0 0,0 0 1 0 0,0 0 0 0 0,0-1-1 0 0,0 1 1 0 0,0 0 0 0 0,0 0-1 0 0,0 0 1 0 0,0 0 0 0 0,0 0-1 0 0,0 0 1 0 0,0 0 0 0 0,0 0-1 0 0,0 0 1 0 0,0 0 0 0 0,0 0-1 0 0,0 0 1 0 0,0 0 0 0 0,0 0-1 0 0,0 0 1 0 0,0 0 0 0 0,0 0-1 0 0,0 0 1 0 0,0 0 0 0 0,0 0-1 0 0,1-1 1 0 0,-1 1 0 0 0,0 0-1 0 0,0 0 1 0 0,0 0 0 0 0,0 0-1 0 0,0 0 1 0 0,0 0-1 0 0,0 0 1 0 0,0 0 0 0 0,0 0-1 0 0,0 0 1 0 0,0 0 0 0 0,0 0-1 0 0,-9-1-652 0 0,-15-1-322 0 0,7 2 251 0 0,-116 3-7580 0 0,44 1 2352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595 987 3344 0 0,'-13'5'-44'0'0,"-82"26"-55"0"0,-38 19 2739 0 0,-49 16 4984 0 0,162-61-6786 0 0,-11 4 1142 0 0,-43 17-1 0 0,70-24-1810 0 0,0-1 0 0 0,0 1 1 0 0,1 0-1 0 0,-1 1 1 0 0,1-1-1 0 0,0 1 0 0 0,-1 0 1 0 0,1-1-1 0 0,0 1 1 0 0,0 1-1 0 0,1-1 0 0 0,-4 5 1 0 0,6-8 111 0 0,2 1-236 0 0,0 0 0 0 0,0 0 0 0 0,1 0 0 0 0,-1 0 0 0 0,0-1 0 0 0,0 1 0 0 0,1-1 0 0 0,-1 1 1 0 0,4-1-1 0 0,-4 0-16 0 0,25 3 133 0 0,0-2 1 0 0,0-1-1 0 0,0-1 0 0 0,37-6 0 0 0,106-28 38 0 0,-121 23-203 0 0,314-75-11 0 0,525-112 173 0 0,1562-191-193 0 0,-2239 362-1 0 0,556-82 6 0 0,-678 93 89 0 0,-1-4 0 0 0,129-47-1 0 0,-204 62-41 0 0,19-7-39 0 0,1 1-1 0 0,0 2 0 0 0,56-10 0 0 0,12 15-426 0 0,-94 4-185 0 0,-18-3 316 0 0,-19-3-136 0 0,-3 0 303 0 0,0-1 1 0 0,1-2 0 0 0,0-1 0 0 0,0-2 0 0 0,1-1 0 0 0,1-2 0 0 0,-31-20 0 0 0,60 35 160 0 0,-31-24 442 0 0,30 24-358 0 0,0-1-1 0 0,0 1 0 0 0,1-1 0 0 0,-1 0 1 0 0,1 1-1 0 0,-1-1 0 0 0,1 0 0 0 0,0 0 0 0 0,0 0 1 0 0,0 0-1 0 0,0 0 0 0 0,0 0 0 0 0,0-1 1 0 0,1 1-1 0 0,-2-3 0 0 0,4 5-58 0 0,-1 0 0 0 0,1 0 0 0 0,-1 0 0 0 0,1 1 1 0 0,-1-1-1 0 0,1 1 0 0 0,-1-1 0 0 0,1 1 0 0 0,-1 0 0 0 0,2 0 0 0 0,9 8 45 0 0,-1-1 1 0 0,-1 1-1 0 0,1 1 0 0 0,-1 0 0 0 0,-1 1 0 0 0,0 0 0 0 0,-1 0 1 0 0,0 0-1 0 0,0 1 0 0 0,8 19 0 0 0,-13-24-51 0 0,0 0 0 0 0,0 1 0 0 0,-1-1 0 0 0,0 1 0 0 0,0-1 0 0 0,-1 1-1 0 0,0 0 1 0 0,0 0 0 0 0,-1 11 0 0 0,-1-14-21 0 0,1 0 0 0 0,-1 0 0 0 0,0 1 0 0 0,-1-1-1 0 0,1 0 1 0 0,-1 0 0 0 0,0 0 0 0 0,-1 0 0 0 0,1-1 0 0 0,-1 1 0 0 0,0 0 0 0 0,0-1-1 0 0,0 0 1 0 0,-5 5 0 0 0,-3 2-57 0 0,0-2 0 0 0,-1 1 0 0 0,0-2 0 0 0,-1 1 0 0 0,0-2 0 0 0,-26 12 0 0 0,16-9-634 0 0,0-2 0 0 0,-1-1 0 0 0,-32 6 0 0 0,24-9-1391 0 0,11-5-2571 0 0,20 1 4401 0 0,1 0-1 0 0,0 0 0 0 0,-1 0 0 0 0,1 0 1 0 0,0-1-1 0 0,-1 1 0 0 0,1 0 1 0 0,0 0-1 0 0,-1 0 0 0 0,1 0 1 0 0,0 0-1 0 0,-1-1 0 0 0,1 1 1 0 0,0 0-1 0 0,-1 0 0 0 0,1 0 1 0 0,-2-2-976 0 0,0-11-6679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19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488 233 10485 0 0,'0'0'2746'0'0,"-4"-12"-1542"0"0,-17-40 416 0 0,20 50-1517 0 0,0 1 0 0 0,0-1 0 0 0,0 0 0 0 0,0 0 0 0 0,0 1 0 0 0,-1-1 0 0 0,1 1 0 0 0,-1-1 0 0 0,1 1 0 0 0,-1 0 0 0 0,0-1 0 0 0,1 1 0 0 0,-1 0 0 0 0,0 0 0 0 0,0 0 0 0 0,0 0 0 0 0,0 0 0 0 0,0 1 0 0 0,0-1 0 0 0,0 1 0 0 0,0-1-1 0 0,-3 0 1 0 0,-2 0 140 0 0,-1 0-85 0 0,0 0 0 0 0,0 1 1 0 0,0 0-1 0 0,0 0 0 0 0,0 0 1 0 0,0 1-1 0 0,0 0 0 0 0,0 1 1 0 0,1 0-1 0 0,-1 0 0 0 0,0 1 1 0 0,1 0-1 0 0,-1 0 0 0 0,1 1 1 0 0,0 0-1 0 0,-13 9 0 0 0,1 2 51 0 0,1 0-1 0 0,0 1 0 0 0,1 1 0 0 0,-23 28 1 0 0,20-19-81 0 0,1 1 1 0 0,1 1-1 0 0,1 0 1 0 0,2 1-1 0 0,-23 58 0 0 0,31-64-116 0 0,0-1-1 0 0,1 1 1 0 0,2 0-1 0 0,0 0 0 0 0,2 0 1 0 0,0 1-1 0 0,2-1 1 0 0,0 1-1 0 0,4 24 0 0 0,-1-34-6 0 0,0 1-1 0 0,1-1 0 0 0,0 1 0 0 0,1-1 0 0 0,1-1 1 0 0,0 1-1 0 0,1-1 0 0 0,12 19 0 0 0,-7-16 6 0 0,0-1-1 0 0,1-1 1 0 0,0 0 0 0 0,1 0 0 0 0,31 22-1 0 0,-17-18 6 0 0,1-1 1 0 0,1-1-1 0 0,0-1 0 0 0,2-2 0 0 0,-1-1 0 0 0,1-2 1 0 0,42 9-1 0 0,-8-8-43 0 0,105 6 0 0 0,67-13 27 0 0,-234-4 0 0 0,71-1 32 0 0,148-21 0 0 0,-185 15 8 0 0,0-2 1 0 0,-1-1-1 0 0,0-2 0 0 0,-1-1 0 0 0,59-31 0 0 0,-78 33-15 0 0,0 0 0 0 0,-1-1 0 0 0,0 0 1 0 0,0-1-1 0 0,-2-1 0 0 0,1-1 0 0 0,-2 0 0 0 0,0 0 0 0 0,-1-1 0 0 0,-1-1 0 0 0,0 0 0 0 0,10-23 0 0 0,-11 18 73 0 0,-1-1-1 0 0,-1-1 0 0 0,-2 1 1 0 0,0-1-1 0 0,-1 0 0 0 0,-1 0 0 0 0,-2-1 1 0 0,0 1-1 0 0,-3-43 0 0 0,-1 51-61 0 0,0 0-1 0 0,-1 0 0 0 0,0 0 0 0 0,-2 1 0 0 0,0-1 1 0 0,0 1-1 0 0,-16-28 0 0 0,10 24-23 0 0,-1 0 0 0 0,-1 1 0 0 0,-1 1 0 0 0,0 0 0 0 0,-21-18 0 0 0,4 8-47 0 0,0 2 1 0 0,-3 1-1 0 0,0 2 0 0 0,-1 1 1 0 0,-73-32-1 0 0,48 30-51 0 0,-1 2-1 0 0,0 3 0 0 0,-109-16 1 0 0,90 24-296 0 0,1 3-1 0 0,-126 6 1 0 0,175 3 159 0 0,1 1-1 0 0,-1 1 1 0 0,1 2-1 0 0,0 0 1 0 0,0 2 0 0 0,-30 13-1 0 0,45-14-286 0 0,-1 0 0 0 0,1 0 0 0 0,0 2 0 0 0,0-1 0 0 0,1 2 0 0 0,1 0-1 0 0,-1 0 1 0 0,2 1 0 0 0,-1 1 0 0 0,1 0 0 0 0,1 1 0 0 0,-15 24 0 0 0,13-17-2144 0 0,2 1-1 0 0,-10 25 1 0 0,5 0-3714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14749 0 0,'0'0'4429'0'0,"16"29"-7406"0"0,3-22 1289 0 0,0 0-964 0 0,-2-2-1904 0 0,4-3-2377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10997 0 0,'0'0'5493'0'0,"12"-58"-10098"0"0,6 51 1881 0 0,-3 0-1977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10649 0 0,'0'0'4260'0'0,"1"-13"-3362"0"0,0-1-708 0 0,5-25-1 0 0,-5 37-192 0 0,-1 1 0 0 0,1-1-1 0 0,0 0 1 0 0,0 1 0 0 0,0-1-1 0 0,0 0 1 0 0,0 1 0 0 0,0-1-1 0 0,0 1 1 0 0,0 0 0 0 0,0-1-1 0 0,1 1 1 0 0,-1 0 0 0 0,1 0-1 0 0,-1 0 1 0 0,1 0 0 0 0,-1 0-1 0 0,1 0 1 0 0,0 0 0 0 0,-1 1 0 0 0,1-1-1 0 0,0 0 1 0 0,0 1 0 0 0,2-1-1 0 0,3-1-82 0 0,10-4-563 0 0,1 1-1 0 0,-1 1 0 0 0,1 1 0 0 0,-1 0 0 0 0,1 1 0 0 0,21 1 0 0 0,-35 1 455 0 0,-1 0 1 0 0,1 0-1 0 0,-1 1 1 0 0,0 0 0 0 0,1 0-1 0 0,-1 0 1 0 0,0 0-1 0 0,1 0 1 0 0,-1 0 0 0 0,0 1-1 0 0,0 0 1 0 0,0-1-1 0 0,0 1 1 0 0,0 0 0 0 0,0 1-1 0 0,-1-1 1 0 0,1 0-1 0 0,-1 1 1 0 0,0 0 0 0 0,1-1-1 0 0,-1 1 1 0 0,0 0-1 0 0,-1 0 1 0 0,3 4-1 0 0,-1-1 87 0 0,0 1-1 0 0,0-1 0 0 0,-1 1 1 0 0,2 11-1 0 0,-2-9 1183 0 0,-1 1 1 0 0,1 16-1 0 0,0 32 2001 0 0,-1-48-3833 0 0,1 0-1 0 0,0 0 0 0 0,5 14 1 0 0,-3-9-2025 0 0,-2 7-1646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0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706 104 7037 0 0,'0'0'8548'0'0,"-80"41"-10164"0"0,65-41-28 0 0,-6 0-920 0 0,4 0-2225 0 0</inkml:trace>
  <inkml:trace contextRef="#ctx0" brushRef="#br0" timeOffset="1">0 180 10333 0 0,'0'0'4916'0'0,"6"-81"-5964"0"0,5 64-172 0 0,-2 0-268 0 0,0-4-344 0 0,-4-3-488 0 0,-1 5-961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41 364 0 0,'0'0'16250'0'0,"-59"-41"-16474"0"0,65 51-57 0 0,0-1-647 0 0,2 3-452 0 0,-2 0-908 0 0,0-2-1896 0 0,3-5-3145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1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1 336 11129 0 0,'0'0'9566'0'0,"21"-1"-9070"0"0,263-17 234 0 0,234 3-135 0 0,1 19-650 0 0,-475-3 7 0 0,11 0 2 0 0,153-3-334 0 0,-203 2 310 0 0,1 0 0 0 0,-1-1 1 0 0,0 0-1 0 0,1 0 0 0 0,-1 0 1 0 0,0-1-1 0 0,9-3 0 0 0,-13 4 44 0 0,0 1 1 0 0,0-1-1 0 0,0 1 0 0 0,0-1 0 0 0,0 0 0 0 0,-1 0 0 0 0,1 1 0 0 0,0-1 0 0 0,0 0 0 0 0,-1 0 0 0 0,1 0 0 0 0,0 0 0 0 0,-1 0 0 0 0,1 0 0 0 0,-1 0 1 0 0,1 0-1 0 0,-1-1 0 0 0,1 0 2 0 0,-1 0-1 0 0,0 1 1 0 0,0-1 0 0 0,0 0 0 0 0,-1 1 0 0 0,1-1 0 0 0,0 0 0 0 0,-1 1 0 0 0,1-1 0 0 0,-1 0 0 0 0,1 1 0 0 0,-1-1 0 0 0,0 1-1 0 0,1-1 1 0 0,-2-1 0 0 0,-10-14-245 0 0,-1 0-1 0 0,-24-25 1 0 0,10 12 110 0 0,3 2 126 0 0,-66-80 539 0 0,86 100 292 0 0,9 9-270 0 0,10 10-216 0 0,9 12-14 0 0,-1 0 0 0 0,28 38 0 0 0,-39-43-198 0 0,0 0-1 0 0,-1 0 0 0 0,0 1 1 0 0,13 35-1 0 0,-22-49-94 0 0,-1 1-1 0 0,1-1 1 0 0,-1 1 0 0 0,0-1-1 0 0,0 1 1 0 0,0-1 0 0 0,-1 1-1 0 0,0 0 1 0 0,0-1 0 0 0,-1 1-1 0 0,-1 7 1 0 0,1-9-45 0 0,0 0 0 0 0,0 0 0 0 0,-1-1 1 0 0,0 1-1 0 0,0-1 0 0 0,0 1 0 0 0,0-1 1 0 0,0 0-1 0 0,-1 0 0 0 0,1 0 0 0 0,-1 0 0 0 0,0 0 1 0 0,0-1-1 0 0,0 1 0 0 0,0-1 0 0 0,-7 4 0 0 0,-6 3-680 0 0,1-2-1 0 0,-1 0 0 0 0,0-1 0 0 0,-24 6 0 0 0,-6-4-7502 0 0,32-8 1187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4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1410 3120 0 0,'0'0'10667'0'0,"2"2"-9652"0"0,-2-1-973 0 0,0-1 0 0 0,0 0-1 0 0,0 1 1 0 0,0-1 0 0 0,0 0 0 0 0,1 1-1 0 0,-1-1 1 0 0,0 0 0 0 0,0 1 0 0 0,1-1 0 0 0,-1 0-1 0 0,0 1 1 0 0,0-1 0 0 0,1 0 0 0 0,-1 0-1 0 0,0 1 1 0 0,0-1 0 0 0,1 0 0 0 0,-1 0 0 0 0,0 0-1 0 0,1 0 1 0 0,-1 1 0 0 0,0-1 0 0 0,1 0-1 0 0,-1 0 1 0 0,1 0 0 0 0,-1 0 0 0 0,0 0 0 0 0,1 0-1 0 0,-1 0 1 0 0,0 0 0 0 0,1 0 0 0 0,-1 0-1 0 0,0 0 1 0 0,1 0 0 0 0,-1 0 0 0 0,1 0 0 0 0,-1 0-1 0 0,1-1 1 0 0,11-14 1548 0 0,-7 7-1529 0 0,34-43 380 0 0,2 1 1 0 0,2 1-1 0 0,2 3 0 0 0,2 2 1 0 0,104-74-1 0 0,-16 28-197 0 0,174-84 0 0 0,-213 123-95 0 0,154-77 83 0 0,12 22-151 0 0,16 36-12 0 0,5 23-43 0 0,-46 8-8 0 0,-217 36-12 0 0,64-15 63 0 0,-83 18-67 0 0,0 0 0 0 0,0 0 1 0 0,0-1-1 0 0,0 1 0 0 0,-1 0 0 0 0,1 0 1 0 0,0-1-1 0 0,0 1 0 0 0,0 0 0 0 0,-1-1 0 0 0,1 1 1 0 0,0-1-1 0 0,-1 1 0 0 0,1-1 0 0 0,0 1 1 0 0,-1-1-1 0 0,1 1 0 0 0,-1-1 0 0 0,1 0 1 0 0,0 1-1 0 0,-1-1 0 0 0,0 0 0 0 0,1 1 0 0 0,-1-1 1 0 0,1 0-1 0 0,-1 0 0 0 0,0 0 0 0 0,0 1 1 0 0,1-1-1 0 0,-1 0 0 0 0,0 0 0 0 0,0 0 0 0 0,0 0 1 0 0,0 1-1 0 0,0-1 0 0 0,0 0 0 0 0,0 0 1 0 0,0 0-1 0 0,0 0 0 0 0,-1 0 0 0 0,1 1 1 0 0,0-1-1 0 0,0 0 0 0 0,-1 0 0 0 0,1 1 0 0 0,-1-2 1 0 0,-1-1-43 0 0,0 0 0 0 0,0 0 0 0 0,0 0 0 0 0,0 1 0 0 0,0-1 0 0 0,-1 1 0 0 0,1-1 0 0 0,-1 1 0 0 0,-5-4 0 0 0,-22-11-200 0 0,1 1 83 0 0,-28-21 1 0 0,49 31 155 0 0,0 0 1 0 0,1-1-1 0 0,0 1 1 0 0,1-1 0 0 0,-1 0-1 0 0,1-1 1 0 0,1 0-1 0 0,-7-11 1 0 0,11 18 9 0 0,0-1 1 0 0,0 0-1 0 0,0 0 1 0 0,0 0-1 0 0,0 0 1 0 0,1 0-1 0 0,-1 0 1 0 0,1 0-1 0 0,-1 0 1 0 0,1 0-1 0 0,0 0 1 0 0,0 0-1 0 0,0-1 1 0 0,0 1-1 0 0,0 0 1 0 0,0 0-1 0 0,0 0 1 0 0,1 0-1 0 0,-1 0 1 0 0,1 0-1 0 0,0 0 1 0 0,0 0-1 0 0,0 0 1 0 0,-1 0-1 0 0,2 0 1 0 0,-1 1-1 0 0,0-1 0 0 0,0 0 1 0 0,0 1-1 0 0,1-1 1 0 0,-1 0-1 0 0,1 1 1 0 0,0 0-1 0 0,-1-1 1 0 0,1 1-1 0 0,0 0 1 0 0,0 0-1 0 0,-1 0 1 0 0,4-1-1 0 0,9-4 64 0 0,0 0 0 0 0,0 1 0 0 0,1 0 1 0 0,-1 2-1 0 0,1-1 0 0 0,0 2 0 0 0,0 0 0 0 0,0 1 0 0 0,1 0 0 0 0,-1 1 0 0 0,15 2 0 0 0,-21 0-45 0 0,0 0 0 0 0,0 0 0 0 0,-1 1 0 0 0,1 0 0 0 0,-1 1 0 0 0,1 0 0 0 0,-1 0 0 0 0,-1 0 0 0 0,1 1 0 0 0,-1 1 0 0 0,8 5 0 0 0,-1 2 147 0 0,-1-1 0 0 0,0 2 0 0 0,-1 0 0 0 0,16 21 0 0 0,-21-21-121 0 0,0 0 0 0 0,0 0 0 0 0,-1 1-1 0 0,4 18 1 0 0,-4-15-45 0 0,0-1 0 0 0,15 30 0 0 0,-18-42-12 0 0,0-1 0 0 0,0 1 0 0 0,0-1 0 0 0,1 0 0 0 0,-1 0 0 0 0,1 0 0 0 0,0 0 0 0 0,0-1 0 0 0,0 1 0 0 0,1-1-1 0 0,-1 0 1 0 0,1-1 0 0 0,9 5 0 0 0,-6-2-119 0 0,-10-3-321 0 0,-18 0-728 0 0,12-2 769 0 0,-21 1-2401 0 0,18-1-1439 0 0,84-3-10353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25 163 13745 0 0,'0'0'5985'0'0,"-3"12"-4927"0"0,1-2-866 0 0,-11 76 841 0 0,7 100-59 0 0,6-186-933 0 0,0-15 211 0 0,1-19-296 0 0,1 0 0 0 0,2-1 0 0 0,1 1-1 0 0,2 1 1 0 0,2-1 0 0 0,0 1 0 0 0,3 1 0 0 0,0 0-1 0 0,31-54 1 0 0,-41 81 34 0 0,1 1 0 0 0,-1 0 0 0 0,1 0 0 0 0,0 0 0 0 0,1 0 0 0 0,-1 1 1 0 0,1-1-1 0 0,-1 1 0 0 0,1 0 0 0 0,0 0 0 0 0,0 0 0 0 0,6-2 0 0 0,-8 4 4 0 0,1 0 0 0 0,-1 0 1 0 0,1 0-1 0 0,0 1 0 0 0,0-1 0 0 0,-1 1 0 0 0,1 0 1 0 0,0 0-1 0 0,0 0 0 0 0,-1 0 0 0 0,1 0 1 0 0,0 1-1 0 0,0-1 0 0 0,-1 1 0 0 0,1 0 0 0 0,0 0 1 0 0,-1 0-1 0 0,1 0 0 0 0,-1 0 0 0 0,1 0 0 0 0,-1 1 1 0 0,0-1-1 0 0,3 3 0 0 0,7 5 43 0 0,-1 2 1 0 0,0-1-1 0 0,0 1 1 0 0,-1 1-1 0 0,17 24 1 0 0,35 69 29 0 0,-61-102-67 0 0,6 10 58 0 0,0 0-1 0 0,-1 0 0 0 0,-1 1 1 0 0,0 0-1 0 0,-1 0 1 0 0,4 29-1 0 0,-8-61-44 0 0,1 0 0 0 0,1 0 0 0 0,1 0 0 0 0,1 0 0 0 0,6-18 0 0 0,-7 25-19 0 0,1 0-1 0 0,1 0 1 0 0,0 0 0 0 0,1 1 0 0 0,0 0-1 0 0,0 0 1 0 0,1 1 0 0 0,0-1 0 0 0,9-7-1 0 0,-14 15-8 0 0,0 0-1 0 0,0 0 1 0 0,1 0-1 0 0,-1 1 0 0 0,0-1 1 0 0,1 1-1 0 0,0 0 0 0 0,-1 0 1 0 0,1-1-1 0 0,0 2 1 0 0,0-1-1 0 0,-1 0 0 0 0,1 0 1 0 0,0 1-1 0 0,0 0 0 0 0,0 0 1 0 0,0 0-1 0 0,0 0 1 0 0,0 0-1 0 0,0 0 0 0 0,0 1 1 0 0,-1-1-1 0 0,1 1 1 0 0,0 0-1 0 0,0 0 0 0 0,0 0 1 0 0,-1 0-1 0 0,1 0 0 0 0,4 3 1 0 0,53 30-1099 0 0,51 24-3700 0 0,-92-50-194 0 0,42 12 0 0 0,-29-13-339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2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54 281 64 0 0,'0'0'6111'0'0,"12"-8"-3793"0"0,100-63 3386 0 0,-82 51-3839 0 0,-13 9-1055 0 0,0 0-1 0 0,-1-1 0 0 0,-1 0 1 0 0,25-27-1 0 0,-38 37-756 0 0,0 0 0 0 0,0 0 0 0 0,0-1 0 0 0,-1 1 0 0 0,1-1 0 0 0,-1 1-1 0 0,0-1 1 0 0,0 0 0 0 0,0 1 0 0 0,0-1 0 0 0,0 0 0 0 0,-1 0 0 0 0,1 0 0 0 0,-1 1 0 0 0,0-1 0 0 0,1 0-1 0 0,-2-4 1 0 0,1 5-30 0 0,-1 0-1 0 0,1 0 1 0 0,-1 0-1 0 0,0 0 1 0 0,0 0-1 0 0,0 0 1 0 0,0 0 0 0 0,0 1-1 0 0,-1-1 1 0 0,1 0-1 0 0,0 1 1 0 0,-1-1-1 0 0,1 1 1 0 0,-1-1-1 0 0,0 1 1 0 0,1 0-1 0 0,-1 0 1 0 0,0-1-1 0 0,0 1 1 0 0,0 0-1 0 0,0 1 1 0 0,0-1-1 0 0,-4-1 1 0 0,-2 0-13 0 0,-1 0 1 0 0,0 0-1 0 0,0 1 0 0 0,-1 0 1 0 0,1 1-1 0 0,0-1 1 0 0,0 2-1 0 0,0 0 0 0 0,0 0 1 0 0,0 0-1 0 0,0 1 1 0 0,0 1-1 0 0,0-1 0 0 0,1 1 1 0 0,-15 8-1 0 0,12-6 1 0 0,1 1 0 0 0,0 0-1 0 0,0 1 1 0 0,0 0 0 0 0,1 0 0 0 0,0 1 0 0 0,0 1 0 0 0,1-1 0 0 0,0 1-1 0 0,1 1 1 0 0,-10 16 0 0 0,14-21-49 0 0,0 0 0 0 0,1 0 0 0 0,0 0 1 0 0,0 0-1 0 0,0 1 0 0 0,1-1 0 0 0,0 1 0 0 0,0-1 0 0 0,0 1 1 0 0,0-1-1 0 0,1 1 0 0 0,0 0 0 0 0,1-1 0 0 0,-1 1 0 0 0,1-1 1 0 0,0 1-1 0 0,0-1 0 0 0,1 1 0 0 0,-1-1 0 0 0,4 7 0 0 0,-1-5-36 0 0,0 0 0 0 0,0-1-1 0 0,0 1 1 0 0,1-1 0 0 0,0 0-1 0 0,0 0 1 0 0,1-1-1 0 0,0 0 1 0 0,0 0 0 0 0,0 0-1 0 0,0 0 1 0 0,1-1 0 0 0,0 0-1 0 0,8 3 1 0 0,6 2-410 0 0,1-1-1 0 0,1-1 1 0 0,-1-1 0 0 0,1-1 0 0 0,41 4-1 0 0,-19-6-875 0 0,0-3 0 0 0,46-4 0 0 0,-52 0 1103 0 0,-2-2 0 0 0,1-2 1 0 0,-1-1-1 0 0,0-1 0 0 0,37-17 1 0 0,-61 21 511 0 0,0 0 0 0 0,0 0 0 0 0,-1-2 0 0 0,0 1 0 0 0,0-2 0 0 0,18-16 0 0 0,-26 22-121 0 0,-1-1 0 0 0,0 0 0 0 0,1 0 0 0 0,-1 0 0 0 0,-1 0 0 0 0,1 0 0 0 0,0-1 0 0 0,-1 1 0 0 0,0-1 0 0 0,0 1 0 0 0,-1-1 0 0 0,1 0 0 0 0,-1 0 0 0 0,0 0 0 0 0,0 0 0 0 0,-1 0 0 0 0,1 0 0 0 0,-1 0 0 0 0,0 0 0 0 0,-1 0 0 0 0,1 0 0 0 0,-2-7 0 0 0,0 8-3 0 0,0-1-1 0 0,0 0 1 0 0,0 0 0 0 0,0 1-1 0 0,-1-1 1 0 0,0 1 0 0 0,0 0-1 0 0,0 0 1 0 0,-1 0 0 0 0,1 0-1 0 0,-1 1 1 0 0,0-1 0 0 0,0 1-1 0 0,0 0 1 0 0,0 0 0 0 0,-9-4 0 0 0,1 1 77 0 0,1 1 1 0 0,-1 0-1 0 0,0 1 1 0 0,0 0-1 0 0,-22-4 1 0 0,16 5-6 0 0,-1 1 0 0 0,1 1 1 0 0,-1 0-1 0 0,-26 3 0 0 0,38-1-161 0 0,0 0 0 0 0,0 0 0 0 0,0 1 0 0 0,1 0-1 0 0,-1 1 1 0 0,-9 4 0 0 0,12-5-43 0 0,1 0 0 0 0,-1 1 1 0 0,1-1-1 0 0,0 1 0 0 0,-1 0 0 0 0,1 0 0 0 0,1 0 0 0 0,-1 0 1 0 0,0 0-1 0 0,1 1 0 0 0,-4 6 0 0 0,4-7-32 0 0,0 1 0 0 0,1-1 1 0 0,-1 1-1 0 0,1-1 0 0 0,0 1 0 0 0,0-1 0 0 0,1 1 0 0 0,-1 0 0 0 0,1 0 0 0 0,0-1 0 0 0,0 1 0 0 0,0 0 1 0 0,0 0-1 0 0,0-1 0 0 0,1 1 0 0 0,0 0 0 0 0,0-1 0 0 0,0 1 0 0 0,0-1 0 0 0,0 1 0 0 0,1-1 0 0 0,-1 1 0 0 0,1-1 1 0 0,0 0-1 0 0,0 0 0 0 0,1 0 0 0 0,-1 0 0 0 0,0 0 0 0 0,1 0 0 0 0,3 2 0 0 0,3 2-157 0 0,-1 0 0 0 0,1-1 0 0 0,1 0 0 0 0,-1-1 0 0 0,1 0 0 0 0,0 0 0 0 0,0-1 0 0 0,0 0-1 0 0,14 2 1 0 0,-6-2 54 0 0,-1-2 0 0 0,1 0 0 0 0,0-1 0 0 0,0-1 0 0 0,0 0 0 0 0,0-1 0 0 0,0-1 0 0 0,-1-1 0 0 0,1-1 0 0 0,-1 0 0 0 0,25-10 0 0 0,-29 9 471 0 0,0 0-1 0 0,0 1 0 0 0,1 0 1 0 0,0 2-1 0 0,-1-1 1 0 0,23 0-1 0 0,-34 3-270 0 0,1 1-1 0 0,-1-1 0 0 0,1 1 1 0 0,-1 0-1 0 0,0-1 1 0 0,1 1-1 0 0,-1 0 1 0 0,0 1-1 0 0,0-1 1 0 0,0 0-1 0 0,0 0 0 0 0,0 1 1 0 0,0 0-1 0 0,0-1 1 0 0,0 1-1 0 0,2 3 1 0 0,5 5 287 0 0,13 22 1 0 0,-12-17-144 0 0,-9-13-180 0 0,0-1-1 0 0,0 1 1 0 0,1-1-1 0 0,-1 0 0 0 0,0 1 1 0 0,1-1-1 0 0,-1 0 1 0 0,1 0-1 0 0,-1 0 1 0 0,1 0-1 0 0,-1 0 0 0 0,1 0 1 0 0,0 0-1 0 0,0-1 1 0 0,-1 1-1 0 0,3 0 1 0 0,-1-1 0 0 0,0 1 0 0 0,-1-1 0 0 0,1 0 0 0 0,0-1 0 0 0,-1 1 0 0 0,1 0 0 0 0,0-1 0 0 0,-1 1 0 0 0,1-1 1 0 0,4-2-1 0 0,2 0 48 0 0,-1 0 1 0 0,1 0-1 0 0,-1 1 0 0 0,1 0 1 0 0,0 0-1 0 0,0 1 1 0 0,-1 0-1 0 0,1 1 1 0 0,0 0-1 0 0,10 2 0 0 0,-14-1-43 0 0,0 1-1 0 0,-1 0 1 0 0,1 0-1 0 0,0 0 1 0 0,-1 1-1 0 0,1-1 1 0 0,-1 1-1 0 0,0 0 1 0 0,0 1-1 0 0,4 3 1 0 0,21 15 10 0 0,-14-14-323 0 0,1-2-1 0 0,1 1 1 0 0,-1-2-1 0 0,1 0 1 0 0,21 3-1 0 0,-37-8 142 0 0,-1 0-1 0 0,1 0 1 0 0,0 0-1 0 0,0 0 1 0 0,0 0 0 0 0,-1 1-1 0 0,1-1 1 0 0,0 0-1 0 0,0 0 1 0 0,-1 1-1 0 0,1-1 1 0 0,0 1-1 0 0,-1-1 1 0 0,1 0-1 0 0,0 1 1 0 0,-1 0-1 0 0,1-1 1 0 0,0 1 0 0 0,-1-1-1 0 0,1 2 1 0 0,-5 3-3293 0 0,-12-1-15 0 0,-29 1-2254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8625 0 0,'0'0'7899'0'0,"18"8"-6744"0"0,-10-5-1026 0 0,17 7 235 0 0,1 0 0 0 0,-1-2 1 0 0,47 8-1 0 0,175 4 994 0 0,4-20-670 0 0,-173-1-493 0 0,829-42 723 0 0,-595 22-889 0 0,1565-34 20 0 0,-1567 71-1267 0 0,-193-9 765 0 0,-101-7-157 0 0,-16 0 582 0 0,0 0 0 0 0,0 0 0 0 0,0 0 0 0 0,0 0 1 0 0,1 0-1 0 0,-1 0 0 0 0,0 0 0 0 0,0 0 0 0 0,0 0 0 0 0,0 0 1 0 0,0-1-1 0 0,0 1 0 0 0,1 0 0 0 0,-1 0 0 0 0,0 0 0 0 0,0 0 0 0 0,0 0 1 0 0,0 0-1 0 0,0 0 0 0 0,0 0 0 0 0,0 0 0 0 0,0 0 0 0 0,0-1 0 0 0,1 1 1 0 0,-1 0-1 0 0,0 0 0 0 0,0 0 0 0 0,0 0 0 0 0,0 0 0 0 0,0 0 0 0 0,0 0 1 0 0,0-1-1 0 0,0 1 0 0 0,0 0 0 0 0,0 0 0 0 0,0 0 0 0 0,0 0 1 0 0,0 0-1 0 0,0-1 0 0 0,0 1 0 0 0,0 0 0 0 0,0 0 0 0 0,0 0 0 0 0,-2-2-448 0 0,0 0-1 0 0,1 0 0 0 0,-1 0 0 0 0,0 1 1 0 0,0-1-1 0 0,-4-2 0 0 0,-9-8-1776 0 0,-6-13-2855 0 0,13 15 1251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3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3332 0 0,'0'0'232'0'0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8945 0 0,'0'0'9560'0'0,"12"13"-9581"0"0,40 44-184 0 0,-18-23-1095 0 0,2-2 1 0 0,0-1-1 0 0,53 33 0 0 0,24 20-3676 0 0,24 44 389 0 0,-14 14 5341 0 0,88 169 4796 0 0,-168-241-4171 0 0,74 95-1 0 0,-100-144-1597 0 0,1-1 0 0 0,1-1 0 0 0,1-1 0 0 0,1-1 0 0 0,0 0 0 0 0,1-2 0 0 0,1 0-1 0 0,36 17 1 0 0,-2-10-2178 0 0,1-3-1 0 0,99 20 0 0 0,-94-26 1451 0 0,-1 3 0 0 0,71 28 0 0 0,-107-32 1648 0 0,0 0 0 0 0,-1 2-1 0 0,0 0 1 0 0,-1 2 0 0 0,-1 1 0 0 0,28 26-1 0 0,-40-33-425 0 0,-1 1-1 0 0,0 1 1 0 0,0-1-1 0 0,-1 1 1 0 0,-1 1-1 0 0,0 0 0 0 0,-1 0 1 0 0,0 0-1 0 0,-1 1 1 0 0,-1 0-1 0 0,0 0 1 0 0,0 1-1 0 0,3 26 1 0 0,-6-15-96 0 0,-2 0 1 0 0,0 1 0 0 0,-6 29-1 0 0,1 0-247 0 0,5-54 45 0 0,0 0 0 0 0,0 1 0 0 0,0-1 0 0 0,0 0 0 0 0,1 1 0 0 0,-1-1 0 0 0,1 0 0 0 0,-1 0 0 0 0,2 3 1 0 0,-2-4-114 0 0,1 0 0 0 0,-1 0 1 0 0,1 0-1 0 0,0 0 1 0 0,0 0-1 0 0,-1 0 1 0 0,1 0-1 0 0,0-1 0 0 0,0 1 1 0 0,0 0-1 0 0,0 0 1 0 0,0-1-1 0 0,0 1 1 0 0,0-1-1 0 0,0 1 0 0 0,0-1 1 0 0,0 1-1 0 0,0-1 1 0 0,0 1-1 0 0,1-1 1 0 0,1 0-1 0 0,24 1-4786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22 8493 0 0,'0'0'4508'0'0,"-96"-21"-6960"0"0,76 23 1252 0 0,-19 10-2761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24 7141 0 0,'0'0'5480'0'0,"-81"-24"-4536"0"0,58 24 352 0 0,3 7-264 0 0,4 5-375 0 0,2 0-361 0 0,4 3-228 0 0,4 1-68 0 0,6 1-112 0 0,0 2-236 0 0,7 0-537 0 0,7 3-287 0 0,4 0-508 0 0,3-1-828 0 0,-3-2-2020 0 0,9 10-1149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5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8201 0 0,'0'0'1516'0'0,"-21"79"-880"0"0,11-48-536 0 0,1 2-100 0 0,2 6-116 0 0,4-6-488 0 0,3-2-888 0 0,0-7-1497 0 0</inkml:trace>
  <inkml:trace contextRef="#ctx0" brushRef="#br0" timeOffset="1">116 839 7537 0 0,'0'0'5064'0'0,"-59"91"-5116"0"0,42-65 40 0 0,4 1-128 0 0,2-3-680 0 0,3 0-600 0 0,5-3-1052 0 0,2-4-1449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117 278 14233 0 0,'0'0'3480'0'0,"-13"2"-2719"0"0,-42 6 243 0 0,52-7-910 0 0,1 0 1 0 0,0-1 0 0 0,-1 1 0 0 0,1 0-1 0 0,0 0 1 0 0,0 0 0 0 0,0 0-1 0 0,0 1 1 0 0,0-1 0 0 0,0 1 0 0 0,0-1-1 0 0,0 1 1 0 0,1 0 0 0 0,-1-1-1 0 0,0 1 1 0 0,1 0 0 0 0,-1 0 0 0 0,1 0-1 0 0,0 0 1 0 0,0 0 0 0 0,0 1-1 0 0,-1 1 1 0 0,0 3 34 0 0,1-1 0 0 0,-1 0-1 0 0,1 0 1 0 0,1 0 0 0 0,-1 13 0 0 0,1-12-54 0 0,1 1 1 0 0,-1-1-1 0 0,1 1 1 0 0,1-1 0 0 0,-1 0-1 0 0,1 1 1 0 0,1-1-1 0 0,-1 0 1 0 0,1 0 0 0 0,0 0-1 0 0,1-1 1 0 0,0 1-1 0 0,8 11 1 0 0,-11-17-75 0 0,0 0 0 0 0,-1 0 0 0 0,1 0 0 0 0,0-1 0 0 0,0 1 0 0 0,0 0 0 0 0,0-1 0 0 0,0 1 0 0 0,0 0 0 0 0,-1-1 0 0 0,1 1 0 0 0,0-1 0 0 0,1 1 0 0 0,-1-1 0 0 0,0 0 0 0 0,0 1 0 0 0,0-1 0 0 0,0 0-1 0 0,0 0 1 0 0,0 0 0 0 0,0 0 0 0 0,0 0 0 0 0,2 0 0 0 0,-1-1 5 0 0,-1 1 0 0 0,1-1-1 0 0,0 0 1 0 0,0 1 0 0 0,-1-1-1 0 0,1 0 1 0 0,-1 0 0 0 0,1-1-1 0 0,-1 1 1 0 0,1 0-1 0 0,-1 0 1 0 0,2-3 0 0 0,4-5 10 0 0,-2 1 0 0 0,1-1 0 0 0,8-18 0 0 0,-13 24-28 0 0,54-137-136 0 0,-11 25 84 0 0,-34 92 63 0 0,0 2 0 0 0,2-1 0 0 0,15-19-1 0 0,-23 35 15 0 0,0 1 0 0 0,1 0 0 0 0,0-1 0 0 0,0 1 0 0 0,0 1 0 0 0,1-1 0 0 0,-1 1 0 0 0,1 0 0 0 0,0 0 0 0 0,13-5 0 0 0,-15 8 18 0 0,0-1-1 0 0,-1 1 0 0 0,1 0 1 0 0,0 1-1 0 0,0-1 1 0 0,1 1-1 0 0,-1-1 1 0 0,0 1-1 0 0,0 0 1 0 0,0 1-1 0 0,0-1 1 0 0,0 1-1 0 0,0 0 1 0 0,0 0-1 0 0,0 0 1 0 0,0 0-1 0 0,-1 1 1 0 0,1-1-1 0 0,0 1 1 0 0,4 3-1 0 0,5 5 112 0 0,0 0-1 0 0,-1 0 0 0 0,-1 1 0 0 0,0 1 1 0 0,0 0-1 0 0,-1 0 0 0 0,-1 1 0 0 0,0 0 1 0 0,0 1-1 0 0,-2 0 0 0 0,0 0 1 0 0,8 21-1 0 0,-3 3-285 0 0,0 0 0 0 0,-3 0-1 0 0,9 73 1 0 0,-16-97-249 0 0,3 35-1072 0 0,-4-17-2342 0 0,-1-31 3355 0 0,0 0 0 0 0,0 0 0 0 0,0 0 0 0 0,0 0 0 0 0,0 0 0 0 0,-1 0 0 0 0,1 0 0 0 0,0 1 0 0 0,-1-1 0 0 0,1 0 0 0 0,-1 0 0 0 0,1 0 0 0 0,-1 0 0 0 0,1 0 0 0 0,-1-1 0 0 0,0 1 0 0 0,0 0 0 0 0,1 0 0 0 0,-1 0 0 0 0,0-1 0 0 0,0 1 0 0 0,0 0 0 0 0,0-1 0 0 0,-1 2 0 0 0,-14 5-7109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6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8869 0 0,'0'0'11919'0'0,"14"13"-11364"0"0,48 48-151 0 0,-57-54-350 0 0,0-1 0 0 0,0 0-1 0 0,-1 1 1 0 0,0 0-1 0 0,0 0 1 0 0,-1 0 0 0 0,0 0-1 0 0,4 14 1 0 0,-1-4 27 0 0,48 182 75 0 0,-20-64-1526 0 0,-32-128 811 0 0,12 48-1367 0 0,-12-37-1532 0 0,-1 0-3422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5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52 129 5228 0 0,'0'0'11302'0'0,"1"13"-10454"0"0,1-3-660 0 0,1 12 453 0 0,1 41 0 0 0,-4-17 385 0 0,-2 0-1 0 0,-14 78 1 0 0,16-124-1005 0 0,0 0 1 0 0,0 0-1 0 0,0 1 1 0 0,0-1-1 0 0,0 0 1 0 0,0 0-1 0 0,0 1 1 0 0,0-1-1 0 0,0 0 1 0 0,0 0-1 0 0,0 0 0 0 0,0 1 1 0 0,-1-1-1 0 0,1 0 1 0 0,0 0-1 0 0,0 0 1 0 0,0 1-1 0 0,0-1 1 0 0,0 0-1 0 0,0 0 1 0 0,-1 0-1 0 0,1 1 1 0 0,0-1-1 0 0,0 0 1 0 0,0 0-1 0 0,-1 0 1 0 0,1 0-1 0 0,0 0 1 0 0,0 0-1 0 0,0 1 1 0 0,-1-1-1 0 0,1 0 1 0 0,-5-6 518 0 0,-5-15-121 0 0,9 19-448 0 0,-4-13 22 0 0,0-1-1 0 0,1 0 0 0 0,1 0 1 0 0,-3-32-1 0 0,5 17-30 0 0,5-54-1 0 0,-2 66 37 0 0,1 1-1 0 0,0-1 0 0 0,10-26 1 0 0,-11 40 3 0 0,0-1 0 0 0,0 0 0 0 0,1 0 0 0 0,0 1 0 0 0,0 0 0 0 0,0-1 0 0 0,0 1 0 0 0,1 0 0 0 0,0 1 0 0 0,0-1 0 0 0,0 1 0 0 0,1 0 0 0 0,0 0 0 0 0,8-6-1 0 0,-9 8 13 0 0,0 0-1 0 0,0 1 0 0 0,0-1 0 0 0,0 1 0 0 0,0 0 0 0 0,1 0 0 0 0,-1 0 0 0 0,0 1 0 0 0,0-1 0 0 0,1 1 0 0 0,-1 0 0 0 0,0 0 0 0 0,6 1 0 0 0,-3 1-2 0 0,-1-1 0 0 0,0 1-1 0 0,0 0 1 0 0,0 1 0 0 0,0 0 0 0 0,-1 0 0 0 0,1 0 0 0 0,6 5-1 0 0,-2-1 4 0 0,-2 1-1 0 0,1-1 1 0 0,-1 2-1 0 0,0-1 1 0 0,-1 1-1 0 0,0 0 1 0 0,0 1-1 0 0,-1-1 1 0 0,8 19 0 0 0,-7-10 33 0 0,0 1 1 0 0,-2 0 0 0 0,0 0 0 0 0,-1 0 0 0 0,-1 1 0 0 0,0 0 0 0 0,-2-1 0 0 0,-1 30 0 0 0,-2-31 18 0 0,2-17-53 0 0,0 0 1 0 0,0-1-1 0 0,0 1 0 0 0,0 0 1 0 0,0-1-1 0 0,-1 1 1 0 0,1-1-1 0 0,0 1 0 0 0,0 0 1 0 0,0-1-1 0 0,-1 1 0 0 0,1-1 1 0 0,0 1-1 0 0,-1-1 1 0 0,1 1-1 0 0,-1-1 0 0 0,1 1 1 0 0,0-1-1 0 0,-1 1 0 0 0,1-1 1 0 0,-1 0-1 0 0,1 1 1 0 0,-1-1-1 0 0,0 1 0 0 0,0-4 43 0 0,0 0 0 0 0,1 0 0 0 0,0 1-1 0 0,0-1 1 0 0,0 0 0 0 0,0-4 0 0 0,0 4-38 0 0,1-18-38 0 0,1 1 0 0 0,1-1 0 0 0,1 1 0 0 0,1-1 0 0 0,0 1 0 0 0,2 1 0 0 0,12-28 0 0 0,-11 26 5 0 0,1 1-1 0 0,1-1 1 0 0,1 1 0 0 0,0 1 0 0 0,19-24 0 0 0,-29 42 15 0 0,0-1 1 0 0,1 1-1 0 0,-1 0 1 0 0,0 0 0 0 0,0 0-1 0 0,1 0 1 0 0,-1 0 0 0 0,0 0-1 0 0,1 0 1 0 0,-1 0-1 0 0,1 1 1 0 0,-1-1 0 0 0,1 0-1 0 0,0 1 1 0 0,-1-1 0 0 0,3 1-1 0 0,-2 0 4 0 0,-1 0 0 0 0,0 0 0 0 0,1 0 0 0 0,-1 0 0 0 0,0 1 0 0 0,0-1 0 0 0,1 1 0 0 0,-1-1 0 0 0,0 1 0 0 0,0-1 0 0 0,0 1 0 0 0,0 0 0 0 0,0-1-1 0 0,0 1 1 0 0,0 0 0 0 0,2 1 0 0 0,2 4 27 0 0,0 1-1 0 0,-1-1 0 0 0,0 1 1 0 0,0-1-1 0 0,5 13 0 0 0,-7-15-12 0 0,76 201 107 0 0,-75-195-373 0 0,0-1 0 0 0,-1 0 0 0 0,1 16 0 0 0,-2 11-3599 0 0,-1-36 3632 0 0,0 1 1 0 0,0-1 0 0 0,0 0-1 0 0,0 1 1 0 0,0-1-1 0 0,0 1 1 0 0,0-1-1 0 0,1 1 1 0 0,-1-1-1 0 0,0 0 1 0 0,0 1 0 0 0,0-1-1 0 0,0 0 1 0 0,0 1-1 0 0,1-1 1 0 0,-1 0-1 0 0,0 1 1 0 0,0-1-1 0 0,1 0 1 0 0,-1 1 0 0 0,0-1-1 0 0,1 1 1 0 0,17-3-11414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1 348 6005 0 0,'0'0'8888'0'0,"1"-14"-7397"0"0,10-45-215 0 0,-11 56-1198 0 0,1 0 0 0 0,1 0 1 0 0,-1 0-1 0 0,0 0 1 0 0,1 0-1 0 0,-1 0 0 0 0,1 1 1 0 0,0-1-1 0 0,0 0 0 0 0,0 1 1 0 0,0 0-1 0 0,1-1 1 0 0,-1 1-1 0 0,0 0 0 0 0,1 0 1 0 0,2-1-1 0 0,4-4 94 0 0,4-2 80 0 0,0-1 0 0 0,1 1-1 0 0,0 1 1 0 0,0 1-1 0 0,24-9 1 0 0,-30 13-161 0 0,1 0 1 0 0,-1 1-1 0 0,1 0 1 0 0,0 0-1 0 0,0 1 1 0 0,-1 1-1 0 0,1-1 1 0 0,0 1-1 0 0,0 1 0 0 0,0-1 1 0 0,16 5-1 0 0,-21-4-66 0 0,1 1-1 0 0,0 0 1 0 0,-1 0-1 0 0,0 1 1 0 0,1-1-1 0 0,-1 1 1 0 0,0 0-1 0 0,0 0 1 0 0,-1 0-1 0 0,1 1 1 0 0,-1-1-1 0 0,1 1 0 0 0,-1 0 1 0 0,0 0-1 0 0,-1 0 1 0 0,1 0-1 0 0,-1 1 1 0 0,1-1-1 0 0,-1 1 1 0 0,2 6-1 0 0,2 10 5 0 0,0 0 1 0 0,-2 0-1 0 0,3 30 0 0 0,-4-28-38 0 0,-2-20-7 0 0,0 4-21 0 0,0 0-1 0 0,0 1 0 0 0,5 11 1 0 0,-6-18 16 0 0,1 0 1 0 0,-1 0-1 0 0,1 0 1 0 0,-1 0 0 0 0,1 0-1 0 0,0 0 1 0 0,-1 0-1 0 0,1 0 1 0 0,0 0-1 0 0,0 0 1 0 0,0-1-1 0 0,0 1 1 0 0,1 1 0 0 0,-1-2-3 0 0,-1 0 0 0 0,1 1 0 0 0,0-1 0 0 0,-1 0 0 0 0,1 0 1 0 0,0 0-1 0 0,-1 0 0 0 0,1 0 0 0 0,0 0 0 0 0,-1 0 0 0 0,1 0 0 0 0,0 0 1 0 0,0 0-1 0 0,-1 0 0 0 0,1-1 0 0 0,0 1 0 0 0,-1 0 0 0 0,1 0 1 0 0,-1-1-1 0 0,1 1 0 0 0,0 0 0 0 0,-1-1 0 0 0,1 1 0 0 0,-1-1 0 0 0,2 0 1 0 0,3-5-57 0 0,0 0 0 0 0,-1 0 0 0 0,1-1 0 0 0,-1 1 1 0 0,0-1-1 0 0,-1 0 0 0 0,0 0 0 0 0,3-9 1 0 0,-1 4 30 0 0,4-9 37 0 0,-7 13 85 0 0,2-1 1 0 0,-1 1-1 0 0,1 0 0 0 0,0 0 1 0 0,1 1-1 0 0,0-1 0 0 0,0 1 1 0 0,10-11-1 0 0,-13 17-35 0 0,0-1 1 0 0,0 1-1 0 0,0 0 0 0 0,0 0 1 0 0,0 0-1 0 0,1 1 1 0 0,-1-1-1 0 0,0 0 0 0 0,0 1 1 0 0,1 0-1 0 0,-1-1 0 0 0,0 1 1 0 0,1 0-1 0 0,-1 0 1 0 0,0 0-1 0 0,1 0 0 0 0,2 1 1 0 0,3 1-17 0 0,0 0 0 0 0,0 0 0 0 0,11 5 0 0 0,-3 0-37 0 0,2 0-10 0 0,37 12-1 0 0,-51-18-38 0 0,1 0 1 0 0,-1 0-1 0 0,1 0 1 0 0,-1-1-1 0 0,1 0 1 0 0,-1 1-1 0 0,0-2 1 0 0,1 1-1 0 0,-1 0 0 0 0,1-1 1 0 0,-1 0-1 0 0,1 0 1 0 0,-1 0-1 0 0,6-3 1 0 0,3-4-191 0 0,-5 4 122 0 0,1-1-1 0 0,12-4 0 0 0,-20 9 132 0 0,0-1 1 0 0,0 1-1 0 0,1 0 1 0 0,-1 0-1 0 0,0 0 1 0 0,0 0-1 0 0,0 1 1 0 0,0-1-1 0 0,1 0 0 0 0,-1 0 1 0 0,0 1-1 0 0,0-1 1 0 0,0 0-1 0 0,2 2 1 0 0,18 11 146 0 0,-4-3-73 0 0,-7-6-62 0 0,1 0 0 0 0,0-1-1 0 0,0 0 1 0 0,0-1 0 0 0,0 0 0 0 0,1-1 0 0 0,-1 0 0 0 0,1-1 0 0 0,-1 0-1 0 0,0 0 1 0 0,1-2 0 0 0,20-4 0 0 0,-20 3-8 0 0,0-1 1 0 0,0 0-1 0 0,0-1 0 0 0,-1 0 0 0 0,1-1 1 0 0,-1 0-1 0 0,-1-1 0 0 0,1 0 0 0 0,-1-1 1 0 0,0 0-1 0 0,12-13 0 0 0,-17 15 8 0 0,-1 0 1 0 0,0 0-1 0 0,0-1 0 0 0,0 1 0 0 0,-1-1 1 0 0,0 0-1 0 0,0 0 0 0 0,0 0 0 0 0,-1 0 1 0 0,0-1-1 0 0,1-12 0 0 0,-2 16-4 0 0,-1-1-1 0 0,0 1 1 0 0,0 0-1 0 0,0 0 1 0 0,0-1-1 0 0,0 1 1 0 0,-1 0-1 0 0,0 0 1 0 0,0 0-1 0 0,0-1 1 0 0,0 1-1 0 0,-1 0 1 0 0,1 0-1 0 0,-1 1 1 0 0,0-1-1 0 0,0 0 1 0 0,-1 1-1 0 0,1-1 1 0 0,-1 1-1 0 0,0 0 1 0 0,-5-6-1 0 0,5 7 23 0 0,-1 0-1 0 0,1 0 1 0 0,-1 1 0 0 0,1-1-1 0 0,-1 1 1 0 0,0 0-1 0 0,1 0 1 0 0,-1 0 0 0 0,0 0-1 0 0,0 1 1 0 0,1-1-1 0 0,-1 1 1 0 0,0 0-1 0 0,0 0 1 0 0,0 0 0 0 0,0 1-1 0 0,0 0 1 0 0,1-1-1 0 0,-1 1 1 0 0,0 0-1 0 0,1 1 1 0 0,-7 2 0 0 0,1 0 50 0 0,0 1 1 0 0,0 0-1 0 0,0 1 1 0 0,0 0-1 0 0,1 0 0 0 0,0 1 1 0 0,-8 8-1 0 0,12-11-21 0 0,1 1 0 0 0,-1-1 0 0 0,1 0 0 0 0,0 1 0 0 0,0 0 0 0 0,0 0-1 0 0,1 0 1 0 0,0 0 0 0 0,0 0 0 0 0,0 0 0 0 0,1 1 0 0 0,-1-1 0 0 0,1 0-1 0 0,0 1 1 0 0,1-1 0 0 0,-1 1 0 0 0,1-1 0 0 0,1 1 0 0 0,0 8 0 0 0,1-6-16 0 0,0 0 0 0 0,0-1 0 0 0,1 1 0 0 0,-1-1 0 0 0,2 0-1 0 0,-1 1 1 0 0,1-2 0 0 0,0 1 0 0 0,1 0 0 0 0,-1-1 0 0 0,1 0 0 0 0,1 0 0 0 0,6 6 0 0 0,1-1-28 0 0,0-1 0 0 0,1 0 0 0 0,1-1 0 0 0,-1 0 0 0 0,1-1 0 0 0,31 11 0 0 0,-13-8-204 0 0,0-2-1 0 0,49 8 1 0 0,-69-16-859 0 0,24 1-1 0 0,-34-2 711 0 0,-2-17-5568 0 0,-2 8 1872 0 0,0-4-1271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2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939 178 6689 0 0,'0'0'6535'0'0,"-6"-12"-5653"0"0,-17-36-29 0 0,22 47-771 0 0,1 0 0 0 0,-1 0 0 0 0,1 0 0 0 0,-1 0 0 0 0,1 0-1 0 0,0 0 1 0 0,-1 0 0 0 0,1 0 0 0 0,0 0 0 0 0,0 0 0 0 0,0-1-1 0 0,0 1 1 0 0,0-2 0 0 0,0 3-49 0 0,0 0 0 0 0,0 0 1 0 0,0 0-1 0 0,1 0 0 0 0,-1 0 0 0 0,0-1 0 0 0,0 1 0 0 0,0 0 0 0 0,1 0 0 0 0,-1 0 1 0 0,0 0-1 0 0,0 0 0 0 0,1 0 0 0 0,-1 0 0 0 0,0 0 0 0 0,0 0 0 0 0,0 0 0 0 0,1 0 1 0 0,-1 0-1 0 0,0 0 0 0 0,0 0 0 0 0,1 0 0 0 0,-1 0 0 0 0,0 0 0 0 0,0 0 0 0 0,0 0 1 0 0,1 1-1 0 0,2-1 10 0 0,166-28 1913 0 0,9-3-983 0 0,-94 14-257 0 0,95-6 0 0 0,-177 22-707 0 0,3 1 10 0 0,0 0-1 0 0,1 0 1 0 0,-1 0 0 0 0,10 1 0 0 0,-13 0-20 0 0,-1 0 1 0 0,1-1 0 0 0,0 1-1 0 0,0 0 1 0 0,0 0 0 0 0,0 0-1 0 0,-1 0 1 0 0,1 0 0 0 0,-1 0 0 0 0,1 1-1 0 0,-1-1 1 0 0,1 1 0 0 0,-1-1-1 0 0,0 1 1 0 0,2 2 0 0 0,2 4 4 0 0,-1 0 1 0 0,0 0 0 0 0,0 0 0 0 0,-1 0 0 0 0,0 1 0 0 0,-1-1-1 0 0,2 13 1 0 0,6 63 136 0 0,-9-71-112 0 0,61 516 646 0 0,-11-127-566 0 0,-30 3 64 0 0,-24-256 162 0 0,-29 191 1 0 0,32-335-327 0 0,-86 637 505 0 0,-7 30-24 0 0,-24-3-318 0 0,90-524 1 0 0,-63 354 96 0 0,21 4-63 0 0,0 299 64 0 0,40-67-139 0 0,20-413-94 0 0,0 351-54 0 0,32-400 119 0 0,21-2-88 0 0,14 131-71 0 0,-53-343 53 0 0,-3 0 1 0 0,-6 79 0 0 0,1-121 8 0 0,0-1 0 0 0,-1 0 1 0 0,0 0-1 0 0,-2-1 1 0 0,0 1-1 0 0,0-1 0 0 0,-2-1 1 0 0,1 1-1 0 0,-2-1 0 0 0,0 0 1 0 0,-1-1-1 0 0,0 0 1 0 0,-1-1-1 0 0,-18 17 0 0 0,13-15 6 0 0,0-1 0 0 0,-1 0 0 0 0,-1-2 0 0 0,0 0 0 0 0,0-1 0 0 0,-1 0 0 0 0,0-2 0 0 0,-1 0 0 0 0,1-2 0 0 0,-2 0 0 0 0,-20 4 0 0 0,10-6-6 0 0,0-2 1 0 0,-41-1 0 0 0,-63-10 26 0 0,105 7-23 0 0,-184-10 58 0 0,-28-3-112 0 0,204 13 22 0 0,-16-1-476 0 0,52 3 326 0 0,0-1-1 0 0,0 1 0 0 0,0-1 1 0 0,-1 0-1 0 0,1 0 0 0 0,0 0 1 0 0,0 0-1 0 0,0 0 0 0 0,0 0 1 0 0,0 0-1 0 0,1-1 0 0 0,-1 1 1 0 0,0-1-1 0 0,1 1 0 0 0,-1-1 1 0 0,1 1-1 0 0,-1-1 0 0 0,1 0 1 0 0,0 0-1 0 0,-1 0 0 0 0,1 0 1 0 0,0 0-1 0 0,1 0 1 0 0,-1 0-1 0 0,0 0 0 0 0,0-1 1 0 0,1 1-1 0 0,-1 0 0 0 0,1 0 1 0 0,0-4-1 0 0,-1-2-1063 0 0,1-1 1 0 0,0 0-1 0 0,1 0 0 0 0,0 1 1 0 0,1-1-1 0 0,3-12 0 0 0,1-6-3694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3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3747 412 812 0 0,'0'0'6077'0'0,"-3"-12"-5554"0"0,-2-6-261 0 0,-10-43 2026 0 0,14 58-2122 0 0,0 0 0 0 0,-1 0 0 0 0,1-1 0 0 0,-1 1 0 0 0,0 1 0 0 0,1-1 0 0 0,-1 0 1 0 0,-1 0-1 0 0,1 1 0 0 0,0-1 0 0 0,-6-4 0 0 0,-30-21 1076 0 0,15 15-686 0 0,-1 0 0 0 0,0 1 1 0 0,-42-14-1 0 0,-81-16 447 0 0,102 31-712 0 0,-63-19 518 0 0,-69-17-101 0 0,119 34-490 0 0,-64-5 1 0 0,-207-8 541 0 0,0 24-271 0 0,67 31-316 0 0,3 21-93 0 0,124-23 15 0 0,-282 46 489 0 0,405-71-560 0 0,-12 2 128 0 0,-34 11-1 0 0,56-13-139 0 0,0-1 1 0 0,0 0-1 0 0,1 1 1 0 0,-1-1-1 0 0,1 1 1 0 0,-1 0-1 0 0,1-1 1 0 0,-1 1-1 0 0,1 0 1 0 0,0 0-1 0 0,0 0 1 0 0,0 0-1 0 0,0 0 1 0 0,0 0-1 0 0,1 0 1 0 0,-2 3-1 0 0,-3 9 96 0 0,-13 24 8 0 0,2 1 0 0 0,1 1 0 0 0,2 0 0 0 0,2 1 0 0 0,-7 45 0 0 0,-3 77 407 0 0,-41 257-27 0 0,22-221-454 0 0,-54 289 233 0 0,-37 166 93 0 0,71-368-293 0 0,-41 170 265 0 0,-25 121-186 0 0,30 84 112 0 0,28-254-238 0 0,-6 63-30 0 0,27 261 130 0 0,72-269-98 0 0,31-2 153 0 0,64 209-214 0 0,-27-176 188 0 0,-17 21-245 0 0,-66-468 83 0 0,3 0-1 0 0,22 54 1 0 0,-33-93 5 0 0,0-1 2 0 0,0-1-1 0 0,0 0 0 0 0,1 0 0 0 0,-1 0 1 0 0,1 0-1 0 0,0-1 0 0 0,6 8 1 0 0,-7-10-1 0 0,1 0 1 0 0,-1 0 0 0 0,1 0-1 0 0,0 0 1 0 0,0-1-1 0 0,0 1 1 0 0,0-1 0 0 0,0 1-1 0 0,0-1 1 0 0,0 0-1 0 0,0 0 1 0 0,0-1 0 0 0,1 1-1 0 0,2 0 1 0 0,19 0 4 0 0,0-1 0 0 0,0-1 0 0 0,0-1 1 0 0,-1-1-1 0 0,30-7 0 0 0,11-2-17 0 0,345-24-44 0 0,1 32 143 0 0,178 44-102 0 0,-471-27 12 0 0,173 40 1 0 0,-273-49 33 0 0,-18-4 13 0 0,-4-3-2418 0 0,-2 0 1646 0 0,-1 0 1 0 0,0 0 0 0 0,0 0 0 0 0,-9-1-1 0 0,8 2-939 0 0,0 0-1 0 0,0-1 1 0 0,1 0-1 0 0,-13-6 0 0 0,2-4-3586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33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425 255 168 0 0,'0'0'7619'0'0,"5"-13"-6873"0"0,40-92 1162 0 0,-24 57-265 0 0,-10 23 784 0 0,22-38 836 0 0,-67 599 740 0 0,2-81-3301 0 0,31-334-640 0 0,-7 124 260 0 0,8-241-340 0 0,0 0 33 0 0,-1-1-1 0 0,1 0 1 0 0,0 1 0 0 0,-1-1-1 0 0,0 0 1 0 0,0 0-1 0 0,-1 4 1 0 0,2-7-5 0 0,-1 1 0 0 0,1 0 1 0 0,-1-1-1 0 0,1 1 0 0 0,-1-1 0 0 0,1 1 1 0 0,-1-1-1 0 0,0 1 0 0 0,1-1 0 0 0,-1 0 1 0 0,0 1-1 0 0,1-1 0 0 0,-1 0 0 0 0,0 1 0 0 0,1-1 1 0 0,-1 0-1 0 0,0 0 0 0 0,0 1 0 0 0,1-1 1 0 0,-1 0-1 0 0,0 0 0 0 0,0 0 0 0 0,1 0 1 0 0,-1 0-1 0 0,0 0 0 0 0,0 0 0 0 0,1-1 0 0 0,-1 1 1 0 0,0 0-1 0 0,0 0 0 0 0,1-1 0 0 0,-1 1 1 0 0,0 0-1 0 0,-1-1 0 0 0,-7-3 12 0 0,0-1 0 0 0,1 0 0 0 0,-1 0 0 0 0,1-1 0 0 0,0 0 0 0 0,1 0 0 0 0,-13-12 0 0 0,-43-57-29 0 0,25 23-73 0 0,-37-66 0 0 0,-21-62-67 0 0,39 53 68 0 0,51 110 75 0 0,1 1 1 0 0,0-1-1 0 0,2 0 1 0 0,0 0-1 0 0,-1-34 0 0 0,4 51-1 0 0,0 0-1 0 0,0 0 1 0 0,0-1-1 0 0,0 1 1 0 0,0 0-1 0 0,0 0 1 0 0,0 0-1 0 0,0-1 1 0 0,0 1-1 0 0,0 0 0 0 0,0 0 1 0 0,0-1-1 0 0,0 1 1 0 0,0 0-1 0 0,0 0 1 0 0,0-1-1 0 0,0 1 1 0 0,0 0-1 0 0,0 0 1 0 0,0 0-1 0 0,1-1 0 0 0,-1 1 1 0 0,0 0-1 0 0,0 0 1 0 0,0 0-1 0 0,0 0 1 0 0,0-1-1 0 0,1 1 1 0 0,-1 0-1 0 0,0 0 1 0 0,0 0-1 0 0,1-1 0 0 0,4 7-243 0 0,4 13 72 0 0,53 164 654 0 0,-43-117-441 0 0,4-2 0 0 0,31 67-1 0 0,-44-112-17 0 0,0-1-1 0 0,2 1 0 0 0,0-2 0 0 0,0 0 0 0 0,2 0 0 0 0,0-1 0 0 0,1-1 0 0 0,1 0 0 0 0,0-1 0 0 0,34 22 0 0 0,-38-29 7 0 0,0-1-1 0 0,1 0 0 0 0,0 0 1 0 0,0-2-1 0 0,0 1 0 0 0,0-2 1 0 0,1 1-1 0 0,-1-2 1 0 0,1 0-1 0 0,20 0 0 0 0,-22-2 23 0 0,-1-1 0 0 0,0 0 0 0 0,0 0-1 0 0,0-1 1 0 0,0-1 0 0 0,-1 0-1 0 0,1 0 1 0 0,-1-1 0 0 0,1-1 0 0 0,-1 1-1 0 0,0-2 1 0 0,-1 1 0 0 0,14-12 0 0 0,-7 4 14 0 0,0 0 0 0 0,-1-2 0 0 0,0 0 0 0 0,-1 0 0 0 0,-1-1 0 0 0,-1-1 0 0 0,0-1 0 0 0,-1 1 0 0 0,-1-2 0 0 0,-1 1 0 0 0,0-1 0 0 0,-2-1 0 0 0,0 1 0 0 0,-1-1 0 0 0,6-38 0 0 0,-7 15-586 0 0,-1-1 1 0 0,-4-82-1 0 0,0 116-1924 0 0,3 16-2713 0 0,4 8 3318 0 0,19 29-6112 0 0,-15-29 2783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3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1346 8113 0 0,'0'0'5472'0'0,"-15"1"-5212"0"0,-79 1 945 0 0,94-2-1162 0 0,0 0 0 0 0,0 0 0 0 0,0 0 0 0 0,0 0-1 0 0,0 0 1 0 0,-1 0 0 0 0,1 0 0 0 0,0 0 0 0 0,0 0 0 0 0,0 0 0 0 0,0 0 0 0 0,0 0-1 0 0,-1 0 1 0 0,1 0 0 0 0,0 0 0 0 0,0 0 0 0 0,0-1 0 0 0,0 1 0 0 0,0 0 0 0 0,-1 0-1 0 0,1 0 1 0 0,0 0 0 0 0,0 0 0 0 0,0 0 0 0 0,0 0 0 0 0,0 0 0 0 0,0-1 0 0 0,0 1-1 0 0,-1 0 1 0 0,1 0 0 0 0,0 0 0 0 0,0 0 0 0 0,0 0 0 0 0,0-1 0 0 0,0 1 0 0 0,0 0 0 0 0,0 0-1 0 0,0 0 1 0 0,0 0 0 0 0,0 0 0 0 0,0-1 0 0 0,0 1 0 0 0,0 0 0 0 0,0 0 0 0 0,0 0-1 0 0,0 0 1 0 0,0 0 0 0 0,0-1 0 0 0,0 1 0 0 0,0 0 0 0 0,0 0 0 0 0,0 0 0 0 0,0 0-1 0 0,1 0 1 0 0,-1-1 0 0 0,0 1 0 0 0,0 0 0 0 0,0 0 0 0 0,0 0 0 0 0,0 0 0 0 0,0 0-1 0 0,0 0 1 0 0,0 0 0 0 0,1-1 0 0 0,-1 1 0 0 0,0 0 0 0 0,8-8 271 0 0,16-8 65 0 0,0 2 1 0 0,2 0-1 0 0,-1 2 0 0 0,2 0 0 0 0,40-11 1 0 0,298-65-160 0 0,9 29-106 0 0,-35 7-75 0 0,15-14-11 0 0,389-61 322 0 0,-192 54-406 0 0,309-41 207 0 0,650-45-109 0 0,-447 71 23 0 0,827-90 296 0 0,273 28-7 0 0,-907 97-93 0 0,1 27-137 0 0,503 16 227 0 0,-448 54 418 0 0,-337 56-717 0 0,-932-93-166 0 0,0 1 0 0 0,0 3 0 0 0,72 28 1 0 0,-113-39 67 0 0,-1 1 1 0 0,0-1-1 0 0,0 1 0 0 0,0-1 1 0 0,1 1-1 0 0,-1 0 1 0 0,0 0-1 0 0,0-1 1 0 0,0 1-1 0 0,0 0 0 0 0,0 0 1 0 0,1 2-1 0 0,-2-3 18 0 0,0 0 0 0 0,0 0 0 0 0,0 1 0 0 0,0-1 0 0 0,0 0 0 0 0,0 1 0 0 0,0-1 0 0 0,0 0 0 0 0,0 0 0 0 0,0 1 0 0 0,0-1 0 0 0,0 0 0 0 0,0 1 0 0 0,0-1 0 0 0,0 0 0 0 0,0 0 0 0 0,0 1 0 0 0,0-1 0 0 0,-1 0 0 0 0,1 0 0 0 0,0 1 0 0 0,0-1 0 0 0,0 0 0 0 0,0 0 0 0 0,-1 1 1 0 0,1-1-1 0 0,0 0 0 0 0,0 0 0 0 0,0 0 0 0 0,-1 1 0 0 0,1-1 0 0 0,-1 0 0 0 0,-3 2-185 0 0,0 0 1 0 0,0 0 0 0 0,0 0 0 0 0,0-1-1 0 0,-9 2 1 0 0,-34 6-2592 0 0,-73 4-1 0 0,103-12 2030 0 0,-66 4-3615 0 0,-45-5-853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1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7031 2720 0 0,'0'0'8697'0'0,"-7"6"-8418"0"0,-21 18 17 0 0,27-24-243 0 0,1 1 0 0 0,-1-1 0 0 0,1 1 0 0 0,-1 0 0 0 0,1-1 0 0 0,-1 1 0 0 0,1-1 0 0 0,-1 1 0 0 0,1 0 0 0 0,-1-1 0 0 0,1 1 0 0 0,0 0 0 0 0,0 0 0 0 0,-1 0 0 0 0,4 6 529 0 0,12-2 235 0 0,-13-5-656 0 0,9 3 236 0 0,0-2 0 0 0,0 1 1 0 0,0-2-1 0 0,14 0 0 0 0,12 1-32 0 0,105-1 183 0 0,-128-1-479 0 0,1-1 1 0 0,-1 0 0 0 0,0-1 0 0 0,16-6 0 0 0,54-24 216 0 0,-32 12-147 0 0,292-109 520 0 0,-112 30-346 0 0,96-37 65 0 0,-43 22-56 0 0,-8-19 4 0 0,-154 70-239 0 0,-2-5-1 0 0,221-168 1 0 0,-307 206-33 0 0,44-47-1 0 0,24-42 53 0 0,205-311 300 0 0,-129 166-157 0 0,-40 62-235 0 0,-13 20-71 0 0,17-4 23 0 0,-16 22 54 0 0,-82 104-7 0 0,96-139 78 0 0,-46 59-53 0 0,86-140 126 0 0,26-121-31 0 0,-165 316-130 0 0,9-18 30 0 0,46-136 1 0 0,-81 190-33 0 0,194-553 39 0 0,-93 349-69 0 0,-41 96 102 0 0,-34 69-80 0 0,4 2 0 0 0,4 3 1 0 0,83-109-1 0 0,93-129 69 0 0,-86 117-61 0 0,20-10 86 0 0,-127 171-108 0 0,2 1-1 0 0,1 2 1 0 0,2 1-1 0 0,2 2 1 0 0,62-44-1 0 0,-51 46 13 0 0,1 3-1 0 0,2 2 1 0 0,1 3-1 0 0,70-26 1 0 0,-82 37 28 0 0,98-34 0 0 0,-108 41-28 0 0,0 2-1 0 0,47-7 0 0 0,-23 8 19 0 0,142-10 40 0 0,-172 17-65 0 0,0 1-1 0 0,0 1 1 0 0,42 10-1 0 0,221 55 155 0 0,-265-61-132 0 0,-1 2-1 0 0,0 1 1 0 0,-1 1-1 0 0,0 1 1 0 0,0 1 0 0 0,-1 1-1 0 0,-1 0 1 0 0,0 2-1 0 0,20 19 1 0 0,-10-7-2 0 0,71 67 10 0 0,-48-28-15 0 0,-37-44 9 0 0,1 0 0 0 0,0-2 0 0 0,22 19-1 0 0,-8-12 8 0 0,-8-9 10 0 0,-1 2-1 0 0,-1 0 1 0 0,32 39-1 0 0,46 75 163 0 0,-70-96-242 0 0,-15-19 57 0 0,-1 1-1 0 0,-1 0 0 0 0,14 25 0 0 0,137 333 175 0 0,-133-296-206 0 0,64 150 32 0 0,15 30 49 0 0,46 89 12 0 0,16-56 61 0 0,-147-257-136 0 0,186 271 1 0 0,81 63 41 0 0,-221-282-55 0 0,-14-20 59 0 0,3-2 1 0 0,4-3 0 0 0,72 58-1 0 0,-60-60-39 0 0,127 101-22 0 0,-141-118 45 0 0,95 52 0 0 0,-22-30 44 0 0,156 53-1 0 0,-81-34-112 0 0,34 12 63 0 0,-76-36-8 0 0,111 41 21 0 0,18 25 127 0 0,-151-60-174 0 0,42 0 105 0 0,-126-48-75 0 0,299 105 4 0 0,334 139 92 0 0,-471-184-103 0 0,-105-39 17 0 0,175 49 65 0 0,-42-14 53 0 0,343 113 295 0 0,-434-140-348 0 0,47 19-14 0 0,-105-33-36 0 0,-17-7 32 0 0,138 44 23 0 0,5-15-77 0 0,549 60 78 0 0,-566-88-26 0 0,81 11-74 0 0,-176-31 41 0 0,15 2 38 0 0,-131-12-64 0 0,0 0 0 0 0,0 0-1 0 0,-1 0 1 0 0,1 0 0 0 0,0 1-1 0 0,0-1 1 0 0,0 0 0 0 0,-1 0-1 0 0,1 0 1 0 0,0-1 0 0 0,0 1 0 0 0,0 0-1 0 0,-1 0 1 0 0,1 0 0 0 0,1-1-1 0 0,-2 1-20 0 0,0-1-1 0 0,0 1 0 0 0,0-1 1 0 0,0 1-1 0 0,0 0 0 0 0,-1-1 1 0 0,1 1-1 0 0,0 0 1 0 0,0 0-1 0 0,0-1 0 0 0,-1 1 1 0 0,1 0-1 0 0,0-1 0 0 0,0 1 1 0 0,-1 0-1 0 0,1 0 0 0 0,0-1 1 0 0,0 1-1 0 0,-1 0 0 0 0,1 0 1 0 0,0 0-1 0 0,-1-1 1 0 0,-26-13-1066 0 0,8 7 76 0 0,0 0 0 0 0,-41-8-1 0 0,-41 0-3742 0 0,44 8 611 0 0,-5-1-532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2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0 613 6673 0 0,'0'0'12555'0'0,"9"-13"-12016"0"0,-6 8-497 0 0,1-1-7 0 0,0 0-1 0 0,0 1 0 0 0,0-1 1 0 0,1 1-1 0 0,-1 0 1 0 0,1 0-1 0 0,0 1 0 0 0,1 0 1 0 0,-1-1-1 0 0,1 2 1 0 0,0-1-1 0 0,0 1 1 0 0,0 0-1 0 0,0 0 0 0 0,13-4 1 0 0,331-64 961 0 0,5 25-488 0 0,-345 44-504 0 0,279-29 173 0 0,113-15-65 0 0,-359 40-43 0 0,81-21-1 0 0,-121 26-62 0 0,0 0-1 0 0,0 0 1 0 0,-1 0-1 0 0,1 0 1 0 0,0-1 0 0 0,-1 1-1 0 0,1-1 1 0 0,-1 1-1 0 0,5-5 1 0 0,-6 5-7 0 0,-1 0-1 0 0,1 0 1 0 0,0 0-1 0 0,-1 0 1 0 0,1 0-1 0 0,-1 0 1 0 0,0 0-1 0 0,1 0 1 0 0,-1 0 0 0 0,0 0-1 0 0,1 0 1 0 0,-1 0-1 0 0,0 0 1 0 0,0 0-1 0 0,0 0 1 0 0,0-1-1 0 0,0 1 1 0 0,0 0 0 0 0,0 0-1 0 0,-1 0 1 0 0,1 0-1 0 0,0 0 1 0 0,0 0-1 0 0,-1 0 1 0 0,1 0-1 0 0,-1 0 1 0 0,1 0 0 0 0,-2-1-1 0 0,-4-7-75 0 0,-1 0-1 0 0,0 1 1 0 0,0 0 0 0 0,-1 0-1 0 0,0 1 1 0 0,-13-10-1 0 0,4 3 47 0 0,-29-22-51 0 0,17 13 101 0 0,1-1 0 0 0,-39-42-1 0 0,66 65 4 0 0,1 1-17 0 0,-1-1 1 0 0,1 1-1 0 0,0 0 1 0 0,-1 0-1 0 0,1-1 0 0 0,0 1 1 0 0,-1 0-1 0 0,1-1 1 0 0,0 1-1 0 0,0 0 1 0 0,-1-1-1 0 0,1 1 1 0 0,0-1-1 0 0,0 1 0 0 0,0 0 1 0 0,0-1-1 0 0,-1 1 1 0 0,1-1-1 0 0,0 1 1 0 0,0 0-1 0 0,0-1 1 0 0,0 1-1 0 0,0-1 0 0 0,0 1 1 0 0,0 0-1 0 0,0-1 1 0 0,0 1-1 0 0,0-1 1 0 0,0 1-1 0 0,1-1 1 0 0,-1 1-1 0 0,0 0 0 0 0,0-1 1 0 0,1 0-1 0 0,1 2-26 0 0,0 0-1 0 0,1 0 0 0 0,-1 0 0 0 0,0 0 0 0 0,1 0 1 0 0,-1 0-1 0 0,0 1 0 0 0,4 3 0 0 0,200 193 740 0 0,-191-181-685 0 0,-1-1-1 0 0,19 28 0 0 0,-30-40-33 0 0,0 0 1 0 0,-1 1-1 0 0,1-1 0 0 0,-1 1 1 0 0,0 0-1 0 0,0 0 0 0 0,-1 0 1 0 0,0 0-1 0 0,1 0 0 0 0,-1 0 1 0 0,-1 1-1 0 0,1-1 0 0 0,-1 0 1 0 0,0 0-1 0 0,0 1 0 0 0,-2 6 1 0 0,1-9-4 0 0,0 0 0 0 0,0 0 0 0 0,-1 0 0 0 0,1 0 0 0 0,-1-1 0 0 0,0 1 0 0 0,0 0 0 0 0,0-1 0 0 0,0 1 0 0 0,0-1 0 0 0,-1 0 0 0 0,1 0 0 0 0,-5 4 0 0 0,-5 1-104 0 0,-23 12 0 0 0,28-15-2 0 0,-18 8-754 0 0,-42 14-1 0 0,26-14-3573 0 0,20-5-245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178 571 11865 0 0,'0'0'6757'0'0,"-14"7"-5960"0"0,-42 22-275 0 0,52-27-424 0 0,0 1 0 0 0,1-1 0 0 0,-1 1 1 0 0,1 0-1 0 0,0 0 0 0 0,0 0 0 0 0,-4 5 0 0 0,6-6-15 0 0,1-1 1 0 0,-1 0-1 0 0,0 0 1 0 0,0 0-1 0 0,0 0 1 0 0,0 0-1 0 0,0 0 1 0 0,0 0-1 0 0,0-1 1 0 0,0 1-1 0 0,0 0 0 0 0,0-1 1 0 0,0 1-1 0 0,-1 0 1 0 0,1-1-1 0 0,0 1 1 0 0,0-1-1 0 0,-1 0 1 0 0,1 1-1 0 0,0-1 1 0 0,-3 0-1 0 0,3 0-58 0 0,0 0 0 0 0,1 0-1 0 0,-1 0 1 0 0,0-1 0 0 0,0 1 0 0 0,1 0-1 0 0,-1 0 1 0 0,0-1 0 0 0,1 1 0 0 0,-1 0-1 0 0,0-1 1 0 0,1 1 0 0 0,-1-1 0 0 0,0 1-1 0 0,1-1 1 0 0,-1 1 0 0 0,1-1 0 0 0,-1 1-1 0 0,1-1 1 0 0,-1 0 0 0 0,1 1 0 0 0,-1-2 0 0 0,-7-18-8 0 0,6 14 11 0 0,-4-13-35 0 0,1-1-1 0 0,0 1 1 0 0,2-1 0 0 0,0 1-1 0 0,1-1 1 0 0,1 0-1 0 0,1 0 1 0 0,1 0-1 0 0,3-20 1 0 0,1 8-12 0 0,1 1 1 0 0,2 0 0 0 0,1 0 0 0 0,25-55 0 0 0,-27 70-19 0 0,1 0-1 0 0,1 1 1 0 0,1 0 0 0 0,0 0 0 0 0,0 1-1 0 0,2 1 1 0 0,19-19 0 0 0,-25 26 21 0 0,0 1 0 0 0,0 1 0 0 0,1-1 0 0 0,-1 1 0 0 0,1 0 1 0 0,0 0-1 0 0,1 1 0 0 0,-1 0 0 0 0,1 0 0 0 0,-1 1 0 0 0,1 0 0 0 0,0 0 1 0 0,-1 1-1 0 0,1 0 0 0 0,0 0 0 0 0,0 1 0 0 0,0 0 0 0 0,0 1 1 0 0,8 1-1 0 0,-12-2 8 0 0,0 1 0 0 0,-1 0 1 0 0,1 1-1 0 0,0-1 0 0 0,-1 1 1 0 0,0-1-1 0 0,1 1 0 0 0,-1 0 1 0 0,0 0-1 0 0,0 1 0 0 0,0-1 1 0 0,0 1-1 0 0,-1-1 0 0 0,1 1 1 0 0,0 0-1 0 0,-1 0 1 0 0,0 0-1 0 0,0 0 0 0 0,0 1 1 0 0,0-1-1 0 0,-1 0 0 0 0,1 1 1 0 0,-1-1-1 0 0,0 1 0 0 0,0 0 1 0 0,1 7-1 0 0,0-2 23 0 0,-1 0 0 0 0,0 0 1 0 0,-1 0-1 0 0,0 0 0 0 0,-1 0 1 0 0,0 0-1 0 0,0 0 0 0 0,-1 0 0 0 0,0-1 1 0 0,-4 13-1 0 0,-5 3 31 0 0,-1 0 0 0 0,-2-1 0 0 0,-30 41 0 0 0,12-18 72 0 0,31-45-115 0 0,-13 24 80 0 0,14-24-82 0 0,-1 0 1 0 0,1 0 0 0 0,0-1 0 0 0,0 1-1 0 0,-1 0 1 0 0,1 0 0 0 0,0 0 0 0 0,0 0-1 0 0,0-1 1 0 0,0 1 0 0 0,0 0 0 0 0,0 0-1 0 0,0 0 1 0 0,0 0 0 0 0,0-1 0 0 0,0 1 0 0 0,1 0-1 0 0,-1 0 1 0 0,0 0 0 0 0,0-1 0 0 0,1 1-1 0 0,-1 0 1 0 0,1-1 0 0 0,-1 1 0 0 0,1 0-1 0 0,-1 0 1 0 0,1-1 0 0 0,-1 1 0 0 0,1-1-1 0 0,0 2 1 0 0,6 1 30 0 0,-1 0-1 0 0,1 0 1 0 0,0 0 0 0 0,0-1-1 0 0,8 2 1 0 0,15 5 19 0 0,-5 1-47 0 0,0 0 0 0 0,0 2 0 0 0,31 20 0 0 0,-47-26 17 0 0,-1 0-1 0 0,0 0 1 0 0,0 1-1 0 0,-1 0 0 0 0,0 0 1 0 0,0 0-1 0 0,-1 1 1 0 0,0 0-1 0 0,0 1 1 0 0,-1-1-1 0 0,0 1 0 0 0,6 13 1 0 0,-10-19-20 0 0,0 1-1 0 0,0-1 1 0 0,0 0 0 0 0,0 1 0 0 0,0-1 0 0 0,-1 1 0 0 0,0-1-1 0 0,0 1 1 0 0,0 0 0 0 0,0-1 0 0 0,0 1 0 0 0,0-1-1 0 0,-1 1 1 0 0,-1 3 0 0 0,1-4-4 0 0,0-1 0 0 0,-1 1-1 0 0,1-1 1 0 0,-1 1 0 0 0,0-1 0 0 0,0 1 0 0 0,0-1 0 0 0,0 0-1 0 0,0 0 1 0 0,0 0 0 0 0,-1 0 0 0 0,1 0 0 0 0,-1-1-1 0 0,1 1 1 0 0,-1-1 0 0 0,-4 3 0 0 0,-3 0-330 0 0,0-1 1 0 0,1 0 0 0 0,-1 0-1 0 0,0-1 1 0 0,0 0 0 0 0,0-1 0 0 0,0 0-1 0 0,-13-1 1 0 0,22 0 183 0 0,0 0-1 0 0,0 0 1 0 0,1 0 0 0 0,-1 0 0 0 0,0 0-1 0 0,0 0 1 0 0,1 0 0 0 0,-1-1 0 0 0,0 1-1 0 0,0 0 1 0 0,1 0 0 0 0,-1-1 0 0 0,0 1-1 0 0,0 0 1 0 0,1-1 0 0 0,-1 1 0 0 0,0-1-1 0 0,1 1 1 0 0,-1-1 0 0 0,1 1 0 0 0,-1-1 0 0 0,1 0-1 0 0,-1 1 1 0 0,1-1 0 0 0,-1 1 0 0 0,1-1-1 0 0,0 0 1 0 0,-1 0 0 0 0,1 1 0 0 0,0-1-1 0 0,-1 0 1 0 0,1 1 0 0 0,0-1 0 0 0,0 0-1 0 0,0 0 1 0 0,0-1 0 0 0,0 0-410 0 0,0 1 0 0 0,0-1 0 0 0,0 0 0 0 0,1 0 1 0 0,-1 0-1 0 0,1 1 0 0 0,-1-1 0 0 0,1 0 0 0 0,-1 1 0 0 0,1-1 0 0 0,0 0 0 0 0,0 1 1 0 0,0-1-1 0 0,0 1 0 0 0,0-1 0 0 0,3-1 0 0 0,14-11-3636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0 317 144 0 0,'0'0'2641'0'0,"14"-4"1499"0"0,97-35 727 0 0,62-34 1338 0 0,-162 68-5894 0 0,1-2 0 0 0,-1 1 0 0 0,0-1 0 0 0,0-1-1 0 0,15-13 1 0 0,-24 18-237 0 0,1 1-1 0 0,-1-1 0 0 0,1 1 0 0 0,-1-1 1 0 0,0 0-1 0 0,0 0 0 0 0,0 0 1 0 0,-1 0-1 0 0,1 0 0 0 0,-1-1 0 0 0,0 1 1 0 0,1 0-1 0 0,-2-1 0 0 0,1 1 0 0 0,0-1 1 0 0,-1 1-1 0 0,1-1 0 0 0,-1 1 0 0 0,0-1 1 0 0,0 1-1 0 0,0-1 0 0 0,-1 1 1 0 0,1-1-1 0 0,-1 1 0 0 0,-1-5 0 0 0,0 5-40 0 0,1 0 0 0 0,-1-1-1 0 0,0 1 1 0 0,0 0-1 0 0,0 1 1 0 0,0-1 0 0 0,0 0-1 0 0,-1 0 1 0 0,1 1 0 0 0,-1 0-1 0 0,0-1 1 0 0,1 1-1 0 0,-1 0 1 0 0,0 0 0 0 0,0 0-1 0 0,-1 1 1 0 0,1-1 0 0 0,0 1-1 0 0,-1 0 1 0 0,-4-1-1 0 0,-4-1 12 0 0,-1 0 0 0 0,0 2-1 0 0,1-1 1 0 0,-18 2-1 0 0,24 0-36 0 0,0 0 0 0 0,0 0-1 0 0,0 1 1 0 0,0 0 0 0 0,0 0 0 0 0,1 1-1 0 0,-1 0 1 0 0,0 0 0 0 0,1 0-1 0 0,-1 0 1 0 0,1 1 0 0 0,0 0 0 0 0,-1 0-1 0 0,2 1 1 0 0,-1-1 0 0 0,0 1 0 0 0,1 0-1 0 0,-1 0 1 0 0,1 1 0 0 0,0-1 0 0 0,1 1-1 0 0,-1 0 1 0 0,1 0 0 0 0,0 0 0 0 0,0 0-1 0 0,0 1 1 0 0,1-1 0 0 0,0 1-1 0 0,0 0 1 0 0,0-1 0 0 0,1 1 0 0 0,0 0-1 0 0,0 0 1 0 0,0 0 0 0 0,1 0 0 0 0,0 0-1 0 0,1 10 1 0 0,0-10-5 0 0,1-1-1 0 0,0 1 1 0 0,0 0-1 0 0,0-1 1 0 0,0 0-1 0 0,1 1 1 0 0,0-1-1 0 0,0 0 1 0 0,0 0-1 0 0,1-1 0 0 0,0 1 1 0 0,0-1-1 0 0,0 1 1 0 0,0-1-1 0 0,7 4 1 0 0,2 1 7 0 0,-1 0-1 0 0,1-1 1 0 0,1-1 0 0 0,25 10-1 0 0,-13-7-301 0 0,0-2 0 0 0,1-1 0 0 0,-1-1 0 0 0,2-1-1 0 0,-1-2 1 0 0,0 0 0 0 0,1-2 0 0 0,41-4 0 0 0,-61 2-40 0 0,-1 0 0 0 0,1-1 1 0 0,-1 0-1 0 0,1 0 0 0 0,-1 0 1 0 0,0-1-1 0 0,0 0 1 0 0,8-6-1 0 0,-10 6-197 0 0,0-1 0 0 0,0 1 0 0 0,-1-1 0 0 0,1-1-1 0 0,-1 1 1 0 0,0-1 0 0 0,0 1 0 0 0,0-1 0 0 0,0 0 0 0 0,-1-1 0 0 0,0 1 0 0 0,0 0 0 0 0,-1-1 0 0 0,1 0 0 0 0,-1 0 0 0 0,2-10-1 0 0,2-18-2380 0 0,-3 4-287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1 211 836 0 0,'0'0'1371'0'0,"0"-16"1907"0"0,0-8-2232 0 0,4-69 2239 0 0,-2 66-1658 0 0,-2 19-484 0 0,0-1 0 0 0,1 1 1 0 0,0 0-1 0 0,2-9 1 0 0,-3 17-1114 0 0,0 0 0 0 0,0 0 0 0 0,0 0 1 0 0,0 0-1 0 0,0 0 0 0 0,0 0 1 0 0,0 0-1 0 0,0 0 0 0 0,0 0 1 0 0,0 0-1 0 0,0 0 0 0 0,0 0 1 0 0,0 0-1 0 0,0 0 0 0 0,0 0 0 0 0,1 0 1 0 0,-1 0-1 0 0,0-1 0 0 0,0 1 1 0 0,0 0-1 0 0,0 0 0 0 0,0 0 1 0 0,0 0-1 0 0,0 0 0 0 0,0 0 1 0 0,0 0-1 0 0,0 0 0 0 0,0 0 0 0 0,0 0 1 0 0,0 0-1 0 0,1 0 0 0 0,-1 0 1 0 0,0 0-1 0 0,0 0 0 0 0,0 0 1 0 0,0 1-1 0 0,0-1 0 0 0,0 0 1 0 0,0 0-1 0 0,0 0 0 0 0,0 0 0 0 0,0 0 1 0 0,0 0-1 0 0,0 0 0 0 0,0 0 1 0 0,0 0-1 0 0,1 0 0 0 0,-1 0 1 0 0,0 0-1 0 0,0 0 0 0 0,0 0 1 0 0,0 0-1 0 0,0 0 0 0 0,0 0 0 0 0,0 0 1 0 0,0 1-1 0 0,0-1 0 0 0,0 0 1 0 0,0 0-1 0 0,3 5 175 0 0,7 19 613 0 0,8 31 1 0 0,-7-19-212 0 0,80 282 369 0 0,-40-131-2081 0 0,-48-178 923 0 0,18 57-1057 0 0,-18-57 612 0 0,1-1-1 0 0,0 0 1 0 0,0 0 0 0 0,1-1-1 0 0,8 12 1 0 0,-12-18 285 0 0,0 1 0 0 0,1-1-1 0 0,-1 0 1 0 0,0 0 0 0 0,0 0 0 0 0,1 0 0 0 0,-1 0 0 0 0,1 0-1 0 0,-1 0 1 0 0,1-1 0 0 0,-1 1 0 0 0,3 0 0 0 0,-3-1-62 0 0,0 0 1 0 0,0 1 0 0 0,0-1-1 0 0,0 0 1 0 0,0 0-1 0 0,0 0 1 0 0,0-1 0 0 0,0 1-1 0 0,0 0 1 0 0,0 0-1 0 0,0 0 1 0 0,0-1 0 0 0,0 1-1 0 0,1-1 1 0 0,15-11-5143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6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34 336 1172 0 0,'0'0'14711'0'0,"14"-6"-14128"0"0,48-17-34 0 0,-47 19-183 0 0,0 0 1 0 0,25-3 0 0 0,-30 6-78 0 0,-1 0 1 0 0,1-1-1 0 0,16-6 0 0 0,-21 6-141 0 0,0 0-1 0 0,0-1 0 0 0,0 1 0 0 0,0-1 1 0 0,0 0-1 0 0,0 0 0 0 0,-1-1 1 0 0,8-7-1 0 0,-10 9-83 0 0,0 0 0 0 0,-1 0 0 0 0,1-1 0 0 0,-1 1 0 0 0,0 0 0 0 0,1-1 1 0 0,-1 1-1 0 0,0-1 0 0 0,0 1 0 0 0,-1-1 0 0 0,1 1 0 0 0,0-1 0 0 0,-1 0 0 0 0,0 1 0 0 0,0-1 0 0 0,1 0 1 0 0,-2 1-1 0 0,1-1 0 0 0,0 0 0 0 0,-1-4 0 0 0,0 5-18 0 0,0-1-1 0 0,0 1 1 0 0,0-1 0 0 0,-1 1-1 0 0,1 0 1 0 0,-1 0 0 0 0,1 0-1 0 0,-1 0 1 0 0,0 0 0 0 0,1 0-1 0 0,-1 0 1 0 0,0 0 0 0 0,0 1-1 0 0,0-1 1 0 0,-4-1 0 0 0,1-1 50 0 0,-1 1 0 0 0,0 0 1 0 0,0 1-1 0 0,0-1 0 0 0,-7-1 1 0 0,3 2-24 0 0,0 0 0 0 0,0 1 1 0 0,1 0-1 0 0,-1 1 0 0 0,0 0 1 0 0,0 0-1 0 0,0 1 0 0 0,0 0 0 0 0,0 1 1 0 0,1 0-1 0 0,-1 0 0 0 0,-12 6 1 0 0,17-6-58 0 0,-1 0-1 0 0,1 1 1 0 0,0 0 0 0 0,0 0 0 0 0,0 1 0 0 0,0-1 0 0 0,0 1 0 0 0,1 0 0 0 0,-1 0-1 0 0,1 0 1 0 0,0 1 0 0 0,0-1 0 0 0,1 1 0 0 0,0 0 0 0 0,0 0 0 0 0,0 1 0 0 0,0-1-1 0 0,1 1 1 0 0,-1-1 0 0 0,2 1 0 0 0,-3 9 0 0 0,3-9-14 0 0,0 0 1 0 0,0 0-1 0 0,1 0 1 0 0,0 0-1 0 0,0 0 1 0 0,1-1-1 0 0,-1 1 1 0 0,1 0-1 0 0,1 0 1 0 0,-1 0-1 0 0,1 0 1 0 0,4 9-1 0 0,-2-9-3 0 0,-1 0-1 0 0,1 0 1 0 0,0 0-1 0 0,1-1 1 0 0,-1 0-1 0 0,1 0 0 0 0,0 0 1 0 0,0 0-1 0 0,1-1 1 0 0,10 7-1 0 0,-5-5-178 0 0,1 0 0 0 0,0-1 0 0 0,0 0 0 0 0,0-1 0 0 0,1 0 0 0 0,-1-1 0 0 0,26 2 0 0 0,92 1-2405 0 0,-113-6 2142 0 0,12-1-1635 0 0,1-1 1 0 0,-1-2-1 0 0,1 0 1 0 0,-1-2-1 0 0,-1-2 1 0 0,51-19-1 0 0,-62 20 1572 0 0,0-2-1 0 0,-1 0 0 0 0,-1-1 1 0 0,22-16-1 0 0,-19 10 1695 0 0,0-1 0 0 0,-1 0 0 0 0,-1-1 0 0 0,-1-1 0 0 0,18-28 0 0 0,-30 43-850 0 0,0-1-1 0 0,-1 0 1 0 0,0 0 0 0 0,0 0-1 0 0,0 0 1 0 0,0-1-1 0 0,-1 1 1 0 0,0 0 0 0 0,0-1-1 0 0,-1 1 1 0 0,1-1-1 0 0,-1 1 1 0 0,-1 0 0 0 0,1-1-1 0 0,-2-8 1 0 0,1 11-181 0 0,0-1 1 0 0,0 1-1 0 0,0 0 0 0 0,0 0 1 0 0,-1-1-1 0 0,1 1 0 0 0,-1 0 1 0 0,0 0-1 0 0,0 0 1 0 0,0 1-1 0 0,0-1 0 0 0,-1 0 1 0 0,1 1-1 0 0,-1-1 1 0 0,1 1-1 0 0,-1 0 0 0 0,0 0 1 0 0,0 0-1 0 0,0 0 0 0 0,0 1 1 0 0,0-1-1 0 0,-1 1 1 0 0,1 0-1 0 0,0 0 0 0 0,-4-1 1 0 0,-1 1 5 0 0,0-1 1 0 0,0 2 0 0 0,0-1-1 0 0,0 1 1 0 0,0 1 0 0 0,0-1-1 0 0,0 1 1 0 0,0 1-1 0 0,0-1 1 0 0,0 1 0 0 0,1 1-1 0 0,-1-1 1 0 0,1 1-1 0 0,0 1 1 0 0,-1-1 0 0 0,2 1-1 0 0,-8 5 1 0 0,8-4-118 0 0,0-1 0 0 0,0 1 0 0 0,1 0 0 0 0,0 1 0 0 0,0-1 0 0 0,0 1 0 0 0,0 0 0 0 0,1 0 0 0 0,0 1 0 0 0,1-1-1 0 0,-1 1 1 0 0,1 0 0 0 0,1 0 0 0 0,-1 0 0 0 0,1 0 0 0 0,0 0 0 0 0,1 0 0 0 0,-1 11 0 0 0,1-12-42 0 0,1 1-1 0 0,0-1 1 0 0,0 0-1 0 0,1 0 1 0 0,0 0 0 0 0,0 0-1 0 0,0 0 1 0 0,1 0-1 0 0,0 0 1 0 0,4 8 0 0 0,-4-10-22 0 0,1 0 1 0 0,0 0 0 0 0,-1 0 0 0 0,2 0 0 0 0,-1-1-1 0 0,0 1 1 0 0,1-1 0 0 0,-1 0 0 0 0,1 0 0 0 0,0 0-1 0 0,0 0 1 0 0,1-1 0 0 0,7 4 0 0 0,-8-4-50 0 0,1 0 0 0 0,0-1 0 0 0,0 1 0 0 0,0-1 0 0 0,0 0 1 0 0,0 0-1 0 0,0 0 0 0 0,0-1 0 0 0,0 0 0 0 0,0 0 0 0 0,0 0 0 0 0,0-1 1 0 0,0 1-1 0 0,0-1 0 0 0,0 0 0 0 0,0-1 0 0 0,-1 1 0 0 0,1-1 0 0 0,0 0 0 0 0,-1 0 1 0 0,1-1-1 0 0,-1 1 0 0 0,0-1 0 0 0,0 0 0 0 0,0 0 0 0 0,0 0 0 0 0,0-1 1 0 0,-1 1-1 0 0,1-1 0 0 0,3-6 0 0 0,37-53-152 0 0,-33 45 252 0 0,1 0 0 0 0,2 0 0 0 0,18-19 0 0 0,-29 34-2 0 0,1 0-1 0 0,-1 0 1 0 0,0 0-1 0 0,1 1 1 0 0,0 0-1 0 0,0 0 1 0 0,-1 0-1 0 0,1 0 1 0 0,0 0-1 0 0,1 1 1 0 0,-1 0-1 0 0,0 0 1 0 0,0 0-1 0 0,1 0 1 0 0,-1 1-1 0 0,0 0 1 0 0,1-1-1 0 0,-1 2 1 0 0,0-1-1 0 0,1 0 1 0 0,-1 1-1 0 0,0 0 1 0 0,0 0-1 0 0,1 0 1 0 0,3 2-1 0 0,0 1 37 0 0,1 0 0 0 0,-1 0 0 0 0,-1 0 0 0 0,1 1 0 0 0,-1 1 0 0 0,1-1 0 0 0,-1 1-1 0 0,-1 0 1 0 0,1 1 0 0 0,10 13 0 0 0,-12-13 21 0 0,-1-1 0 0 0,0 1 0 0 0,0 0 0 0 0,0 0 0 0 0,-1 0 0 0 0,0 0 0 0 0,0 0 0 0 0,-1 1 0 0 0,0-1 0 0 0,0 1 0 0 0,-1 0 0 0 0,0 0 0 0 0,1 13 0 0 0,-2-21 13 0 0,0-1 48 0 0,0-3-118 0 0,0 1 0 0 0,1-1 0 0 0,0 1 0 0 0,0-1 0 0 0,0 1 1 0 0,0-1-1 0 0,1 1 0 0 0,-1 0 0 0 0,3-5 0 0 0,21-29-103 0 0,-20 30 78 0 0,16-22-21 0 0,-2 1 16 0 0,1 1-1 0 0,1 1 1 0 0,1 1-1 0 0,27-23 1 0 0,-44 44 30 0 0,-1 1 0 0 0,0 0-1 0 0,1 0 1 0 0,0 0 0 0 0,0 1 0 0 0,0 0 0 0 0,0 0 0 0 0,0 0 0 0 0,0 0-1 0 0,1 1 1 0 0,9-1 0 0 0,-11 1-9 0 0,0 1 0 0 0,0 0 0 0 0,-1 1 0 0 0,1-1 0 0 0,0 1 0 0 0,0-1 0 0 0,-1 1 0 0 0,1 0 0 0 0,0 0 0 0 0,-1 1 0 0 0,1-1 0 0 0,-1 1 0 0 0,0 0-1 0 0,1 0 1 0 0,-1 0 0 0 0,0 0 0 0 0,5 5 0 0 0,1 3 21 0 0,-1 0 0 0 0,0 0 0 0 0,0 1-1 0 0,-1 0 1 0 0,-1 0 0 0 0,1 1 0 0 0,6 18-1 0 0,-2 2 3 0 0,13 55-1 0 0,-20-70-60 0 0,-1 1 0 0 0,1 19 1 0 0,-4-31-109 0 0,1-1 0 0 0,-2 1 0 0 0,1 0 0 0 0,-1-1 0 0 0,1 0 0 0 0,-1 1 0 0 0,-1-1 0 0 0,1 1 0 0 0,-1-1 0 0 0,-5 10 0 0 0,1-4-695 0 0,-2 0 0 0 0,1-1 1 0 0,-16 16-1 0 0,17-20-634 0 0,0-1 0 0 0,0 1 0 0 0,-1-1 0 0 0,-7 4 1 0 0,-13 5-4366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4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4804 0 0,'0'0'15445'0'0,"-5"11"-14863"0"0,4-9-552 0 0,-3 6 50 0 0,0 1 1 0 0,1 0 0 0 0,0-1-1 0 0,0 1 1 0 0,1 0-1 0 0,0 1 1 0 0,1-1-1 0 0,-1 13 1 0 0,3 15-133 0 0,2 0 1 0 0,1-1-1 0 0,2 0 0 0 0,18 62 0 0 0,-12-62-964 0 0,2 1 0 0 0,22 42 0 0 0,-31-70-191 0 0,0 0-1 0 0,0 0 1 0 0,0-1-1 0 0,1 0 1 0 0,13 14-1 0 0,-1-9-4041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82 704 0 0,'0'0'13450'0'0,"-8"-13"-12833"0"0,-27-36-45 0 0,34 47-269 0 0,-1 0 0 0 0,1 0 0 0 0,-1 0 1 0 0,0 0-1 0 0,0 0 0 0 0,1 1 0 0 0,-5-4 0 0 0,5 5-195 0 0,1 0 1 0 0,-1 0-1 0 0,1-1 0 0 0,-1 1 0 0 0,1 0 0 0 0,-1 0 0 0 0,1 0 0 0 0,-1 0 0 0 0,1 0 0 0 0,-1 0 1 0 0,0 0-1 0 0,1 0 0 0 0,-1 0 0 0 0,1 0 0 0 0,-1 0 0 0 0,0 1 0 0 0,-6 0 11 0 0,3-1-18 0 0,0 1 1 0 0,0-1-1 0 0,0 1 0 0 0,1 0 1 0 0,-5 2-1 0 0,-17 3 207 0 0,16-4-213 0 0,0 0 0 0 0,0 0 0 0 0,0 1 0 0 0,0 0 0 0 0,1 0 0 0 0,-1 1-1 0 0,1 0 1 0 0,0 1 0 0 0,0 0 0 0 0,0 0 0 0 0,1 1 0 0 0,0 0 0 0 0,-11 10 0 0 0,15-12-85 0 0,-1 0 1 0 0,1 0 0 0 0,0 0 0 0 0,0 0 0 0 0,0 0 0 0 0,0 1-1 0 0,1-1 1 0 0,0 1 0 0 0,0-1 0 0 0,0 1 0 0 0,0 0 0 0 0,1 0 0 0 0,0 0-1 0 0,0 0 1 0 0,0 0 0 0 0,1 0 0 0 0,0 1 0 0 0,-1-1 0 0 0,2 0-1 0 0,-1 0 1 0 0,1 0 0 0 0,0 0 0 0 0,0 0 0 0 0,0 0 0 0 0,4 9-1 0 0,-2-7 5 0 0,1-1-1 0 0,0 0 0 0 0,1 0 1 0 0,-1 0-1 0 0,1-1 1 0 0,0 1-1 0 0,1-1 0 0 0,-1 0 1 0 0,1-1-1 0 0,12 8 0 0 0,-1-2 26 0 0,0 0 0 0 0,35 12-1 0 0,-22-12-319 0 0,1-2-1 0 0,0-1 1 0 0,0-1-1 0 0,0-2 1 0 0,1-1-1 0 0,56-2 1 0 0,-77-2-229 0 0,1 0 0 0 0,-1-1 1 0 0,0 0-1 0 0,1-1 1 0 0,-1 0-1 0 0,0 0 0 0 0,-1-2 1 0 0,16-7-1 0 0,-17 7-913 0 0,0 0 0 0 0,-1-1 0 0 0,0 0 0 0 0,0-1 0 0 0,13-13 0 0 0,-3-2-3761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1512 0 0,'0'0'15844'0'0,"-2"2"-15328"0"0,0 1-399 0 0,0-1 1 0 0,1 1-1 0 0,-1 0 1 0 0,0-1 0 0 0,1 1-1 0 0,0 0 1 0 0,0 0-1 0 0,0 0 1 0 0,0 0 0 0 0,0 0-1 0 0,1 0 1 0 0,-1 0 0 0 0,1 5-1 0 0,0 47 556 0 0,0-40-491 0 0,1-8-141 0 0,-1-1 0 0 0,1 0-1 0 0,0 0 1 0 0,1 0-1 0 0,-1 0 1 0 0,1 0 0 0 0,0 0-1 0 0,1-1 1 0 0,0 1 0 0 0,4 7-1 0 0,-5-10-27 0 0,0 0-1 0 0,0 0 0 0 0,1 0 1 0 0,-1-1-1 0 0,1 1 0 0 0,-1-1 1 0 0,1 1-1 0 0,0-1 0 0 0,0 0 1 0 0,0 0-1 0 0,0 0 0 0 0,0-1 0 0 0,1 1 1 0 0,-1-1-1 0 0,0 1 0 0 0,1-1 1 0 0,-1 0-1 0 0,1-1 0 0 0,5 2 1 0 0,-5-2 8 0 0,0 0 0 0 0,0 0 1 0 0,1 0-1 0 0,-1 0 0 0 0,0-1 1 0 0,0 0-1 0 0,0 0 1 0 0,0 0-1 0 0,0 0 0 0 0,5-3 1 0 0,-3 1 2 0 0,-1 0 0 0 0,0-1 1 0 0,0 1-1 0 0,0-1 0 0 0,0-1 1 0 0,5-6-1 0 0,2-2 9 0 0,-2-1 0 0 0,17-28-1 0 0,-20 30 24 0 0,0 0 0 0 0,0 1 0 0 0,1 0-1 0 0,1 1 1 0 0,0-1 0 0 0,11-9 0 0 0,-19 19-48 0 0,0 1 1 0 0,0-1-1 0 0,-1 1 1 0 0,1-1 0 0 0,0 1-1 0 0,0-1 1 0 0,0 1-1 0 0,0-1 1 0 0,0 1-1 0 0,0 0 1 0 0,0-1 0 0 0,0 1-1 0 0,0 0 1 0 0,0 0-1 0 0,0 0 1 0 0,0 0-1 0 0,0 0 1 0 0,0 0 0 0 0,0 0-1 0 0,0 0 1 0 0,0 0-1 0 0,0 1 1 0 0,0-1 0 0 0,-1 0-1 0 0,1 1 1 0 0,0-1-1 0 0,0 1 1 0 0,0-1-1 0 0,0 1 1 0 0,1 0 0 0 0,2 2-19 0 0,0 1 1 0 0,-1-1 0 0 0,0 1 0 0 0,1 0 0 0 0,2 4 0 0 0,-1-1 66 0 0,36 52-335 0 0,38 72 1 0 0,-78-129 240 0 0,0-1-40 0 0,9 18-490 0 0,9 20 1 0 0,-9-8-1648 0 0,-10-27 1185 0 0,1 0 0 0 0,-1 0 1 0 0,1 0-1 0 0,-1 0 1 0 0,-1 6-1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5917 0 0,'0'0'6580'0'0,"14"-10"-5380"0"0,48-30 56 0 0,-58 38-1136 0 0,0 0 1 0 0,0 0-1 0 0,0 0 1 0 0,0 1 0 0 0,1-1-1 0 0,-1 1 1 0 0,1 1-1 0 0,-1-1 1 0 0,1 0 0 0 0,-1 1-1 0 0,1 0 1 0 0,-1 0-1 0 0,8 2 1 0 0,0-1 144 0 0,0 0-61 0 0,0 1 1 0 0,0 0 0 0 0,1 1 0 0 0,-1 1-1 0 0,-1 0 1 0 0,1 1 0 0 0,-1 0-1 0 0,1 0 1 0 0,17 14 0 0 0,-10-6-46 0 0,0 1 0 0 0,-2 1 0 0 0,0 0 0 0 0,21 26 0 0 0,-27-29-98 0 0,-2 1 0 0 0,1 1 0 0 0,-2-1 0 0 0,12 24 1 0 0,-16-27-39 0 0,0 0 1 0 0,-1-1 0 0 0,0 1 0 0 0,-1 1 0 0 0,0-1 0 0 0,0 0 0 0 0,-1 0 0 0 0,0 14 0 0 0,-1-21 21 0 0,-1 0 1 0 0,1 0 0 0 0,0 0 0 0 0,-1 0 0 0 0,1 0-1 0 0,-1-1 1 0 0,0 1 0 0 0,0 0 0 0 0,0 0 0 0 0,0-1 0 0 0,-1 1-1 0 0,1 0 1 0 0,-1-1 0 0 0,1 1 0 0 0,-1-1 0 0 0,0 0 0 0 0,0 0-1 0 0,0 1 1 0 0,0-1 0 0 0,-1-1 0 0 0,1 1 0 0 0,0 0-1 0 0,-1 0 1 0 0,0-1 0 0 0,1 0 0 0 0,-1 1 0 0 0,0-1 0 0 0,1 0-1 0 0,-1 0 1 0 0,0 0 0 0 0,0-1 0 0 0,0 1 0 0 0,0-1 0 0 0,0 0-1 0 0,0 1 1 0 0,-4-2 0 0 0,4 1-18 0 0,1-1 0 0 0,-1 0 0 0 0,0 0 0 0 0,1 0 0 0 0,-1 0 0 0 0,0 0 0 0 0,1-1 0 0 0,0 1 0 0 0,-1-1 0 0 0,1 1 0 0 0,0-1 0 0 0,0 0 0 0 0,0 0 0 0 0,0 0 0 0 0,0 0 0 0 0,0 0 0 0 0,1-1 0 0 0,-1 1 0 0 0,1 0 0 0 0,-1-1 0 0 0,0-2 0 0 0,-3-6-16 0 0,1 1 0 0 0,0-1 1 0 0,-5-21-1 0 0,7 21-98 0 0,0-1 1 0 0,1 1-1 0 0,0-1 1 0 0,0 0-1 0 0,2 0 1 0 0,-1 1-1 0 0,2-1 1 0 0,-1 1 0 0 0,1-1-1 0 0,1 1 1 0 0,6-17-1 0 0,-6 21-133 0 0,-1 1 0 0 0,1 0 0 0 0,1 0 0 0 0,-1 1 1 0 0,1-1-1 0 0,0 1 0 0 0,0-1 0 0 0,1 1 0 0 0,-1 1 0 0 0,1-1 0 0 0,0 1 0 0 0,1 0 0 0 0,-1 0 0 0 0,1 0 0 0 0,-1 0 0 0 0,1 1 0 0 0,0 0 1 0 0,0 1-1 0 0,1-1 0 0 0,-1 1 0 0 0,10-2 0 0 0,5 1-1690 0 0,1 0 0 0 0,36 0-1 0 0,12 7-4673 0 0,-30 1 2523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5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50 136 1200 0 0,'0'0'13712'0'0,"-7"15"-12385"0"0,-21 48-198 0 0,25-58-976 0 0,1 0 1 0 0,0 0-1 0 0,0 1 1 0 0,1-1 0 0 0,0 1-1 0 0,0 0 1 0 0,0-1-1 0 0,0 1 1 0 0,1 0 0 0 0,0 7-1 0 0,1 1 137 0 0,-2-11-226 0 0,1 1 0 0 0,1-1 0 0 0,-1 0 0 0 0,0 0 0 0 0,1 0 0 0 0,0 1 0 0 0,0-1-1 0 0,0 0 1 0 0,0 0 0 0 0,0 0 0 0 0,0 0 0 0 0,1-1 0 0 0,0 1 0 0 0,-1 0 0 0 0,1 0 0 0 0,0-1 0 0 0,0 1 0 0 0,1-1 0 0 0,-1 0 0 0 0,0 0-1 0 0,1 0 1 0 0,-1 0 0 0 0,1 0 0 0 0,0 0 0 0 0,0-1 0 0 0,-1 1 0 0 0,1-1 0 0 0,0 0 0 0 0,4 1 0 0 0,0 0 39 0 0,-1-1 0 0 0,1 1 1 0 0,-1-2-1 0 0,1 1 0 0 0,-1-1 0 0 0,1 0 1 0 0,0 0-1 0 0,-1-1 0 0 0,1 0 1 0 0,-1 0-1 0 0,1-1 0 0 0,-1 0 0 0 0,10-3 1 0 0,3-4 35 0 0,-1-1 1 0 0,0 0-1 0 0,-1-2 1 0 0,24-19 0 0 0,58-62-36 0 0,-84 75-281 0 0,0 0 0 0 0,-1 0-1 0 0,22-40 1 0 0,-23 31-2212 0 0,12-30 1 0 0,-25 57 2256 0 0,0 0 0 0 0,0 0 1 0 0,0 0-1 0 0,0 0 0 0 0,0-1 0 0 0,0 1 0 0 0,0 0 1 0 0,0 0-1 0 0,0 0 0 0 0,0 0 0 0 0,0-1 0 0 0,0 1 1 0 0,0 0-1 0 0,0 0 0 0 0,5-2-4349 0 0,-5 2 4349 0 0,0 0 0 0 0,2 1-790 0 0,4 10-5053 0 0,-3 0 1975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5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31 221 340 0 0,'0'0'7039'0'0,"16"2"-5668"0"0,55 8 11 0 0,-59-9-968 0 0,0 0 0 0 0,0-1 0 0 0,0-1 0 0 0,1 0 0 0 0,-1 0 0 0 0,0-1 1 0 0,0-1-1 0 0,-1 0 0 0 0,1 0 0 0 0,0-1 0 0 0,-1-1 0 0 0,11-6 0 0 0,-12 7-143 0 0,-1-1 0 0 0,0 0-1 0 0,0 0 1 0 0,0-1 0 0 0,-1-1 0 0 0,0 1 0 0 0,10-12 0 0 0,-15 16-209 0 0,-1 0 0 0 0,0-1 1 0 0,0 1-1 0 0,0-1 0 0 0,-1 1 0 0 0,1-1 1 0 0,-1 0-1 0 0,1 0 0 0 0,-1 1 1 0 0,0-1-1 0 0,0 0 0 0 0,0 0 0 0 0,-1 0 1 0 0,1 0-1 0 0,-1-1 0 0 0,1 1 0 0 0,-1 0 1 0 0,0 0-1 0 0,0 0 0 0 0,0 0 0 0 0,-1 0 1 0 0,1 0-1 0 0,-1 0 0 0 0,0 0 0 0 0,0 0 1 0 0,0 0-1 0 0,0 0 0 0 0,0 0 1 0 0,-2-3-1 0 0,0 2-39 0 0,0 0 0 0 0,-1 0 1 0 0,1 1-1 0 0,-1-1 0 0 0,1 1 1 0 0,-1-1-1 0 0,0 1 0 0 0,-1 0 1 0 0,1 1-1 0 0,0-1 0 0 0,-1 1 1 0 0,0 0-1 0 0,1 0 0 0 0,-1 0 1 0 0,0 1-1 0 0,-5-2 0 0 0,-2 1 11 0 0,1 0 0 0 0,0 0 0 0 0,-1 1 0 0 0,1 1-1 0 0,-1 0 1 0 0,-13 2 0 0 0,14 0 0 0 0,0 1-1 0 0,0 0 0 0 0,1 0 1 0 0,-1 1-1 0 0,1 1 0 0 0,0 0 1 0 0,0 0-1 0 0,0 1 0 0 0,1 0 1 0 0,-1 0-1 0 0,2 1 0 0 0,-1 0 1 0 0,1 1-1 0 0,0 0 0 0 0,-13 18 1 0 0,16-19-16 0 0,0 0 0 0 0,1 1 0 0 0,-1 0 0 0 0,2 0 0 0 0,-1 0 0 0 0,1 0 0 0 0,0 0 0 0 0,1 1 0 0 0,-2 11 0 0 0,3-14-11 0 0,1 1 0 0 0,-1 0 1 0 0,2 0-1 0 0,-1 0 1 0 0,1 0-1 0 0,0-1 0 0 0,0 1 1 0 0,1 0-1 0 0,-1-1 0 0 0,2 1 1 0 0,-1-1-1 0 0,6 12 1 0 0,0-6 21 0 0,0 0 1 0 0,1-1 0 0 0,0 0-1 0 0,0 0 1 0 0,1-1 0 0 0,1 0 0 0 0,0-1-1 0 0,0 0 1 0 0,15 9 0 0 0,3 0 8 0 0,2-2 0 0 0,53 21 0 0 0,-6-10-1051 0 0,129 26-1 0 0,-202-52 713 0 0,16 4-294 0 0,-20-4 385 0 0,0-1 0 0 0,0 0 0 0 0,0 0-1 0 0,0 1 1 0 0,0-1 0 0 0,0 1 0 0 0,0-1 0 0 0,0 1 0 0 0,0 0 0 0 0,-1-1 0 0 0,1 1 0 0 0,0 0 0 0 0,0-1 0 0 0,-1 1-1 0 0,2 1 1 0 0,-2-2 116 0 0,0 0 0 0 0,0 0 0 0 0,0 1 0 0 0,0-1 0 0 0,0 0 0 0 0,0 0 0 0 0,0 0 0 0 0,0 0 0 0 0,0 0 0 0 0,0 0 0 0 0,0 1 0 0 0,0-1 0 0 0,0 0 0 0 0,0 0-1 0 0,0 0 1 0 0,0 0 0 0 0,0 0 0 0 0,-1 0 0 0 0,1 1 0 0 0,-2 0-1881 0 0,2-1 1881 0 0,0 0 0 0 0,0 0 0 0 0,-10 1-1837 0 0,-22-1-2375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8113 0 0,'0'0'8581'0'0,"17"7"-7411"0"0,1-1-1034 0 0,1 1 1 0 0,0-2 0 0 0,0 0 0 0 0,0-2 0 0 0,0 0 0 0 0,1-1 0 0 0,20 0-1 0 0,697-51 1915 0 0,-252 11-1395 0 0,589-2-576 0 0,-1066 40-120 0 0,87-2-743 0 0,-85-2 412 0 0,-9 4 352 0 0,-1 0-1 0 0,0 0 1 0 0,0-1 0 0 0,0 1 0 0 0,0 0 0 0 0,0 0-1 0 0,0 0 1 0 0,0-1 0 0 0,0 1 0 0 0,0 0 0 0 0,0 0-1 0 0,0 0 1 0 0,0-1 0 0 0,0 1 0 0 0,0 0 0 0 0,0 0 0 0 0,-1 0-1 0 0,1-1 1 0 0,0 1 0 0 0,0 0 0 0 0,0 0 0 0 0,0 0-1 0 0,0 0 1 0 0,0-1 0 0 0,0 1 0 0 0,-1 0 0 0 0,1 0-1 0 0,0 0 1 0 0,0 0 0 0 0,-2-2-84 0 0,1 1 1 0 0,0 0-1 0 0,-1 0 1 0 0,1 0-1 0 0,-1 0 1 0 0,1 1-1 0 0,-1-1 1 0 0,-2-1-1 0 0,-16-1-1106 0 0,1 0-1 0 0,-1 1 0 0 0,-33 1 0 0 0,25 2-2740 0 0,-32-5 1 0 0,31-1-765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6097 0 0,'0'0'9157'0'0,"13"5"-9063"0"0,38 17-73 0 0,-49-21-21 0 0,-1-1 1 0 0,0 1 0 0 0,1 0-1 0 0,-1 0 1 0 0,0-1 0 0 0,1 1-1 0 0,-1 0 1 0 0,0 0 0 0 0,0 0 0 0 0,0 1-1 0 0,0-1 1 0 0,0 0 0 0 0,0 0-1 0 0,0 0 1 0 0,0 1 0 0 0,-1-1-1 0 0,1 1 1 0 0,0-1 0 0 0,-1 0-1 0 0,1 1 1 0 0,-1-1 0 0 0,1 1-1 0 0,-1-1 1 0 0,0 1 0 0 0,0-1-1 0 0,0 4 1 0 0,1 2 7 0 0,3 14-1378 0 0,2 25 0 0 0,-6-35-212 0 0,0 0 0 0 0,0 1 0 0 0,-1-1 1 0 0,-2 11-1 0 0,0-7-2632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8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0 432 0 0,'0'0'1119'0'0,"-2"13"1454"0"0,-1 3-1876 0 0,-1 8 607 0 0,-11 36-1 0 0,-19 33 1390 0 0,21-60-2451 0 0,1 1 0 0 0,2 0 0 0 0,1 1 0 0 0,-5 35 0 0 0,12-32-650 0 0,1-1-1 0 0,2 0 1 0 0,5 38 0 0 0,24 106-4518 0 0,-22-140 3189 0 0,3 17-1158 0 0</inkml:trace>
  <inkml:trace contextRef="#ctx0" brushRef="#br0" timeOffset="1">120 1631 572 0 0,'-1'79'460'0'0,"-7"-33"4121"0"0,-4 9-3933 0 0,1 7 160 0 0,-4 12-120 0 0,2 1-324 0 0,-1-3-116 0 0,4 2 36 0 0,-1-2-208 0 0,3 0-60 0 0,4-1-4 0 0,-1-1-12 0 0,4 4-700 0 0,1-2-368 0 0,-3 5-741 0 0,3-1-1019 0 0,-3-18 780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1 432 0 0,'-6'76'6869'0'0,"2"-28"-5905"0"0,-2 12-60 0 0,-1 9-332 0 0,1 13-276 0 0,2-1-36 0 0,-1 3-56 0 0,5-5-100 0 0,0 0-52 0 0,0 0-52 0 0,5 0-92 0 0,2-2-372 0 0,1 2-284 0 0,1-5-340 0 0,-1 3-316 0 0,-2 0-889 0 0,0 2-691 0 0,-3-22 1768 0 0</inkml:trace>
  <inkml:trace contextRef="#ctx0" brushRef="#br0" timeOffset="1">99 2511 4164 0 0,'17'165'4866'0'0,"18"216"-2600"0"0,0 38-199 0 0,23 243-1811 0 0,-19-258-2516 0 0,-4-38-4069 0 0,-32-339 2515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7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31 186 1864 0 0,'0'0'18465'0'0,"-4"15"-17647"0"0,-1 0-617 0 0,0-4-52 0 0,2 0-1 0 0,0 0 1 0 0,0 1-1 0 0,1-1 1 0 0,0 1-1 0 0,1 20 1 0 0,0 26 527 0 0,-1-21-396 0 0,3 0-1 0 0,0 0 1 0 0,9 42-1 0 0,-7-73 15 0 0,0-12-149 0 0,2-15-91 0 0,-4 18-51 0 0,17-94 13 0 0,14-53-96 0 0,-22 116 12 0 0,25-54 0 0 0,-29 75 53 0 0,1 1 0 0 0,0-1-1 0 0,0 2 1 0 0,1-1 0 0 0,1 1 0 0 0,0 0 0 0 0,13-12 0 0 0,-18 20 13 0 0,1 0 1 0 0,-1 0 0 0 0,0 0-1 0 0,1 1 1 0 0,-1-1 0 0 0,1 1-1 0 0,0 0 1 0 0,0 0-1 0 0,0 1 1 0 0,0-1 0 0 0,0 1-1 0 0,0 0 1 0 0,0 0-1 0 0,0 1 1 0 0,1 0 0 0 0,-1 0-1 0 0,0 0 1 0 0,0 0-1 0 0,1 1 1 0 0,-1 0 0 0 0,0 0-1 0 0,0 0 1 0 0,0 1-1 0 0,0 0 1 0 0,-1 0 0 0 0,1 0-1 0 0,0 0 1 0 0,-1 1-1 0 0,1 0 1 0 0,-1 0 0 0 0,6 5-1 0 0,5 4 47 0 0,-1 2-1 0 0,0 0 1 0 0,0 0-1 0 0,-2 1 1 0 0,0 1-1 0 0,14 23 0 0 0,-19-27-29 0 0,-1 1 0 0 0,0-1 0 0 0,-1 1-1 0 0,-1 0 1 0 0,0 0 0 0 0,0 1-1 0 0,-2-1 1 0 0,1 1 0 0 0,0 26-1 0 0,-4-24 24 0 0,1-14 44 0 0,0-3 13 0 0,2-26 8 0 0,1 14-160 0 0,0 1-1 0 0,1 0 1 0 0,1 0-1 0 0,9-18 0 0 0,29-45-158 0 0,-41 70 204 0 0,14-22-23 0 0,1 2 1 0 0,1-1-1 0 0,2 2 0 0 0,26-26 0 0 0,-44 47 39 0 0,1 1 0 0 0,0-1 0 0 0,0 1-1 0 0,1 0 1 0 0,-1 0 0 0 0,0 0 0 0 0,1 0-1 0 0,-1 1 1 0 0,1-1 0 0 0,-1 1 0 0 0,1 0 0 0 0,0 0-1 0 0,0 0 1 0 0,-1 1 0 0 0,8-1 0 0 0,-8 1 14 0 0,0 0 0 0 0,0 1-1 0 0,0 0 1 0 0,0-1 0 0 0,0 1 0 0 0,0 0 0 0 0,-1 0 0 0 0,1 1 0 0 0,0-1 0 0 0,0 1 0 0 0,-1-1 0 0 0,1 1 0 0 0,-1 0 0 0 0,1 0 0 0 0,-1 0 0 0 0,0 0 0 0 0,0 0 0 0 0,0 1 0 0 0,3 4 0 0 0,4 6 24 0 0,-1 1 1 0 0,-1 0-1 0 0,0 0 1 0 0,-1 1-1 0 0,7 25 0 0 0,12 81 152 0 0,-23-114-501 0 0,-1 1 0 0 0,0 0 0 0 0,-1 0 0 0 0,0-1 0 0 0,0 1 0 0 0,-1 0 0 0 0,0 0 0 0 0,0-1 0 0 0,-1 1 0 0 0,0-1 0 0 0,0 1 0 0 0,-1-1 0 0 0,0 0 0 0 0,-6 12 0 0 0,6-11-1873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76 408 11237 0 0,'0'0'6721'0'0,"-12"16"-6114"0"0,-39 52 71 0 0,50-66-656 0 0,-1 0 0 0 0,1 0 0 0 0,0 0-1 0 0,0 0 1 0 0,0 1 0 0 0,0-1 0 0 0,0 0 0 0 0,0 0 0 0 0,0 1-1 0 0,1-1 1 0 0,-1 1 0 0 0,1-1 0 0 0,0 1 0 0 0,0-1 0 0 0,-1 0-1 0 0,2 1 1 0 0,-1-1 0 0 0,0 1 0 0 0,0-1 0 0 0,1 1 0 0 0,0-1-1 0 0,-1 0 1 0 0,1 1 0 0 0,2 3 0 0 0,-1 0 1 0 0,2 2-11 0 0,-1 0 0 0 0,1-1 0 0 0,0 1 0 0 0,1-1 1 0 0,0 0-1 0 0,0 0 0 0 0,0-1 0 0 0,1 0 0 0 0,0 0 0 0 0,0 0 0 0 0,1 0 0 0 0,-1-1 1 0 0,11 6-1 0 0,-13-9-2 0 0,0 1 0 0 0,0-1 0 0 0,0 0 0 0 0,0-1 0 0 0,1 1 0 0 0,-1-1 0 0 0,0 0 0 0 0,1 0 0 0 0,-1 0 0 0 0,1-1 0 0 0,-1 1 0 0 0,1-1 0 0 0,-1 0 0 0 0,1 0 0 0 0,-1-1 0 0 0,1 0 0 0 0,-1 1 0 0 0,1-1 0 0 0,-1-1 0 0 0,0 1 0 0 0,1-1 0 0 0,-1 1 0 0 0,0-1 0 0 0,0-1 0 0 0,0 1 0 0 0,4-4 0 0 0,2-2-3 0 0,-1-1 0 0 0,0 0 0 0 0,-1 0 0 0 0,0-1 0 0 0,0 0 1 0 0,-1-1-1 0 0,0 0 0 0 0,-1 0 0 0 0,8-18 0 0 0,0-8 7 0 0,16-66 1 0 0,-9 0 27 0 0,-13 60 276 0 0,1 1-1 0 0,20-54 1 0 0,-22 84 449 0 0,-7 12-759 0 0,1 0 1 0 0,-1-1-1 0 0,0 1 0 0 0,0 0 1 0 0,0 0-1 0 0,1 0 1 0 0,-1 0-1 0 0,0 0 1 0 0,0 0-1 0 0,1 0 1 0 0,-1 0-1 0 0,0 0 1 0 0,0 0-1 0 0,1 0 0 0 0,-1 0 1 0 0,0 0-1 0 0,0 0 1 0 0,1 0-1 0 0,-1 0 1 0 0,0 0-1 0 0,0 0 1 0 0,1 0-1 0 0,-1 0 0 0 0,0 0 1 0 0,0 0-1 0 0,1 1 1 0 0,-1-1-1 0 0,0 0 1 0 0,2 2-14 0 0,0 0 1 0 0,-1 0 0 0 0,1 0-1 0 0,-1 0 1 0 0,1 0-1 0 0,-1 0 1 0 0,1 3 0 0 0,2 2 107 0 0,1 2-83 0 0,-1-1-19 0 0,0-1 0 0 0,1 1 0 0 0,0-1 0 0 0,11 12 0 0 0,-15-17-6 0 0,0-1-1 0 0,0 0 1 0 0,0 0 0 0 0,0-1 0 0 0,0 1 0 0 0,0 0 0 0 0,0 0 0 0 0,1 0 0 0 0,-1-1 0 0 0,0 1 0 0 0,1-1 0 0 0,-1 1-1 0 0,0-1 1 0 0,1 1 0 0 0,-1-1 0 0 0,0 0 0 0 0,1 0 0 0 0,-1 1 0 0 0,1-1 0 0 0,-1 0 0 0 0,1 0 0 0 0,-1-1-1 0 0,1 1 1 0 0,-1 0 0 0 0,0 0 0 0 0,1-1 0 0 0,-1 1 0 0 0,0-1 0 0 0,1 1 0 0 0,-1-1 0 0 0,0 1 0 0 0,1-1 0 0 0,-1 0-1 0 0,0 0 1 0 0,0 0 0 0 0,0 0 0 0 0,1-1 0 0 0,7-7-4 0 0,-2 0-1 0 0,1-1 1 0 0,-2 0 0 0 0,1 0-1 0 0,-1-1 1 0 0,6-14 0 0 0,3-5 13 0 0,-9 19 6 0 0,-2 3-3 0 0,1-1 0 0 0,10-14 0 0 0,-14 22 11 0 0,0-1 0 0 0,1 0 0 0 0,-1 1-1 0 0,0-1 1 0 0,1 1 0 0 0,0 0 0 0 0,-1-1 0 0 0,1 1 0 0 0,0 0 0 0 0,0 0-1 0 0,0 0 1 0 0,0 0 0 0 0,-1 1 0 0 0,1-1 0 0 0,0 0 0 0 0,1 1 0 0 0,-1-1 0 0 0,3 1-1 0 0,-3 0 5 0 0,0 0 0 0 0,0 1 0 0 0,-1-1 0 0 0,1 1-1 0 0,0-1 1 0 0,-1 1 0 0 0,1 0 0 0 0,0-1-1 0 0,-1 1 1 0 0,1 0 0 0 0,-1 0 0 0 0,1 1 0 0 0,-1-1-1 0 0,0 0 1 0 0,1 0 0 0 0,-1 1 0 0 0,2 1 0 0 0,18 30 248 0 0,-17-26-201 0 0,18 34 107 0 0,-11-20-104 0 0,19 28 1 0 0,-27-43-155 0 0,1-1 0 0 0,1 0 0 0 0,-1 0 0 0 0,1-1 1 0 0,-1 1-1 0 0,1-1 0 0 0,1 0 0 0 0,-1-1 1 0 0,0 1-1 0 0,7 2 0 0 0,-11-5-47 0 0,1-1-1 0 0,-1 1 1 0 0,0-1-1 0 0,1 1 1 0 0,-1-1 0 0 0,0 1-1 0 0,1-1 1 0 0,-1 0-1 0 0,1 0 1 0 0,-1 0 0 0 0,1 0-1 0 0,-1 0 1 0 0,1 0-1 0 0,-1 0 1 0 0,1 0 0 0 0,-1-1-1 0 0,0 1 1 0 0,1-1-1 0 0,-1 1 1 0 0,1-1 0 0 0,-1 1-1 0 0,3-2 1 0 0,-3 0-350 0 0,0 1 1 0 0,1 0-1 0 0,-1-1 1 0 0,0 1-1 0 0,0-1 1 0 0,1 1-1 0 0,-1-1 1 0 0,-1 0-1 0 0,1 1 1 0 0,0-1-1 0 0,0 0 1 0 0,0 0-1 0 0,-1 1 1 0 0,1-1-1 0 0,-1 0 1 0 0,0 0 0 0 0,1-3-1 0 0,-1-15-5075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9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0 113 352 0 0,'0'0'17618'0'0,"15"-10"-16912"0"0,51-30-360 0 0,-52 32-339 0 0,1 1 0 0 0,-1 1 0 0 0,1 0 0 0 0,1 1 0 0 0,27-5 0 0 0,-19 4-76 0 0,-13 4-128 0 0,37-8-50 0 0,-43 9-222 0 0,0 0 1 0 0,0 1-1 0 0,0 0 0 0 0,0 0 0 0 0,0 0 0 0 0,10 2 0 0 0,-14-2 149 0 0,-1 1-1 0 0,0-1 0 0 0,1 1 0 0 0,-1-1 1 0 0,0 1-1 0 0,1-1 0 0 0,-1 1 0 0 0,0 0 1 0 0,0-1-1 0 0,1 1 0 0 0,-1-1 0 0 0,0 1 1 0 0,0 0-1 0 0,0-1 0 0 0,0 1 0 0 0,0-1 1 0 0,0 1-1 0 0,0 0 0 0 0,0-1 0 0 0,0 1 1 0 0,0-1-1 0 0,0 1 0 0 0,0 0 1 0 0,0-1-1 0 0,0 1 0 0 0,-1 0 0 0 0,-3 7-4904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9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10485 0 0,'0'0'9038'0'0,"18"-14"-8870"0"0,58-42-149 0 0,-71 52-31 0 0,1 1 0 0 0,-1-1-1 0 0,1 1 1 0 0,0 0-1 0 0,1 1 1 0 0,-1-1-1 0 0,0 1 1 0 0,7-1-1 0 0,1-1-69 0 0,1 1-649 0 0,1 0 0 0 0,0 0 0 0 0,-1 1 0 0 0,23 1 0 0 0,-29 3-1905 0 0,-9-2 2329 0 0,1 0 0 0 0,-1 1 0 0 0,1-1 0 0 0,-1 0 0 0 0,0 1 0 0 0,1-1 0 0 0,-1 1 0 0 0,0-1 0 0 0,1 0 0 0 0,-1 1 0 0 0,0-1 0 0 0,0 1 0 0 0,1-1 1 0 0,-1 1-1 0 0,0-1 0 0 0,0 1 0 0 0,0-1 0 0 0,0 1 0 0 0,0 0 0 0 0,1 10-4491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49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3496 0 0,'0'0'11601'0'0,"85"-65"-15553"0"0,-74 53 1056 0 0,5-9-2709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6553 0 0,'0'0'13610'0'0,"11"11"-13105"0"0,36 40-88 0 0,-40-44-291 0 0,-1 1-1 0 0,-1 0 0 0 0,0 1 0 0 0,0-1 1 0 0,0 1-1 0 0,-1 0 0 0 0,-1 0 1 0 0,4 14-1 0 0,4 7 95 0 0,2 13-137 0 0,-10-31-113 0 0,-9-32-77 0 0,2 3 2 0 0,1-1 0 0 0,0 1 0 0 0,2-1 0 0 0,0 0 0 0 0,1 1 1 0 0,3-30-1 0 0,-2 38 100 0 0,1 1 0 0 0,0 0 0 0 0,0 0 0 0 0,0 0 0 0 0,1 0 0 0 0,0 1 0 0 0,1-1 0 0 0,7-12 0 0 0,-8 16 20 0 0,-1 1 1 0 0,1 0-1 0 0,-1 0 1 0 0,1 0 0 0 0,0 0-1 0 0,0 0 1 0 0,1 1-1 0 0,-1-1 1 0 0,0 1-1 0 0,1 0 1 0 0,-1 0-1 0 0,1 0 1 0 0,0 1-1 0 0,0-1 1 0 0,0 1-1 0 0,0 0 1 0 0,0 0 0 0 0,0 0-1 0 0,5 0 1 0 0,-2 1 22 0 0,-1 0 0 0 0,1 1 0 0 0,-1 0 0 0 0,1 0 0 0 0,-1 0 0 0 0,1 1 1 0 0,-1 0-1 0 0,0 0 0 0 0,0 1 0 0 0,0-1 0 0 0,0 1 0 0 0,0 1 0 0 0,-1-1 1 0 0,0 1-1 0 0,1 0 0 0 0,-1 0 0 0 0,5 6 0 0 0,-3-3-22 0 0,0 1 0 0 0,0 0-1 0 0,-1 0 1 0 0,0 1 0 0 0,-1 0-1 0 0,1 0 1 0 0,-2 0 0 0 0,1 0 0 0 0,-1 1-1 0 0,3 11 1 0 0,-7-18-15 0 0,1-1-1 0 0,-1 0 1 0 0,1 0 0 0 0,-1 1-1 0 0,0-1 1 0 0,0 5 0 0 0,0 1 0 0 0,0-7 28 0 0,0-8 83 0 0,0-5-111 0 0,-1 2-3 0 0,1 1-1 0 0,0-1 1 0 0,1 0 0 0 0,0 1 0 0 0,0-1 0 0 0,1 1-1 0 0,1 0 1 0 0,6-18 0 0 0,-7 22 23 0 0,1-1 0 0 0,0 1 0 0 0,0 0 1 0 0,1 0-1 0 0,0 0 0 0 0,-1 1 0 0 0,2-1 0 0 0,-1 1 0 0 0,8-6 0 0 0,-10 9-14 0 0,-1 0 1 0 0,1 0-1 0 0,0 0 0 0 0,0 0 0 0 0,0 0 1 0 0,0 0-1 0 0,0 0 0 0 0,0 1 0 0 0,0-1 0 0 0,1 1 1 0 0,-1 0-1 0 0,0-1 0 0 0,0 1 0 0 0,0 0 1 0 0,0 0-1 0 0,0 1 0 0 0,1-1 0 0 0,-1 0 1 0 0,0 1-1 0 0,0-1 0 0 0,0 1 0 0 0,0 0 1 0 0,0-1-1 0 0,0 1 0 0 0,0 0 0 0 0,0 0 0 0 0,0 1 1 0 0,-1-1-1 0 0,4 2 0 0 0,9 10-18 0 0,17 18-1 0 0,-25-24-297 0 0,1 1-1 0 0,0-1 1 0 0,0 0-1 0 0,1-1 1 0 0,0 0 0 0 0,0 0-1 0 0,0-1 1 0 0,1 0-1 0 0,15 7 1 0 0,-2-7-2061 0 0,-1 0 0 0 0,1-2 1 0 0,0-1-1 0 0,0 0 0 0 0,29-2 1 0 0,-49 0 2179 0 0,29 0-4127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0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138 379 1212 0 0,'0'0'7105'0'0,"7"-14"-5263"0"0,22-45-140 0 0,-28 56-1461 0 0,1 0 0 0 0,-1 0 1 0 0,0 0-1 0 0,0-1 0 0 0,0 1 0 0 0,-1 0 0 0 0,1 0 0 0 0,-1-1 0 0 0,0 1 1 0 0,0 0-1 0 0,0-1 0 0 0,0 1 0 0 0,-1-6 0 0 0,0 7-102 0 0,0 0 0 0 0,1 0 0 0 0,-1 1 0 0 0,0-1-1 0 0,0 0 1 0 0,0 0 0 0 0,0 1 0 0 0,-1-1 0 0 0,1 1 0 0 0,0-1 0 0 0,-1 1-1 0 0,1 0 1 0 0,-1-1 0 0 0,1 1 0 0 0,-1 0 0 0 0,0 0 0 0 0,-2-1-1 0 0,0 0 58 0 0,0 1 0 0 0,-1-1 0 0 0,0 1 0 0 0,1 0-1 0 0,-1 0 1 0 0,0 1 0 0 0,1-1 0 0 0,-1 1 0 0 0,0 0-1 0 0,0 1 1 0 0,1-1 0 0 0,-1 1 0 0 0,0 0-1 0 0,-8 2 1 0 0,8-1-71 0 0,0 0 0 0 0,0 1-1 0 0,0-1 1 0 0,0 1 0 0 0,1 0 0 0 0,-1 0-1 0 0,1 0 1 0 0,-1 1 0 0 0,1 0-1 0 0,0 0 1 0 0,-5 7 0 0 0,7-8-101 0 0,0 0 0 0 0,0 0 0 0 0,0 1 0 0 0,0-1 0 0 0,1 1 1 0 0,-1-1-1 0 0,1 1 0 0 0,0 0 0 0 0,0 0 0 0 0,0-1 0 0 0,1 1 0 0 0,-1 0 0 0 0,1 0 1 0 0,0 0-1 0 0,0 0 0 0 0,1 0 0 0 0,0 4 0 0 0,0-5-42 0 0,0 0 0 0 0,0 0 1 0 0,0 0-1 0 0,0 0 0 0 0,1 0 0 0 0,-1 0 0 0 0,1-1 1 0 0,0 1-1 0 0,0-1 0 0 0,0 1 0 0 0,0-1 0 0 0,0 0 0 0 0,1 0 1 0 0,-1 0-1 0 0,1 0 0 0 0,-1 0 0 0 0,1 0 0 0 0,3 1 1 0 0,3 2-212 0 0,0-2 0 0 0,0 1 0 0 0,0-1 0 0 0,17 4 0 0 0,-8-4-325 0 0,0-1 0 0 0,1-1 0 0 0,-1 0 0 0 0,1-1 0 0 0,25-4 0 0 0,-12-1-442 0 0,0-1 0 0 0,37-13 0 0 0,-47 12-63 0 0,0-1 1 0 0,39-20 0 0 0,-55 25 1164 0 0,1-1 0 0 0,-1 0 0 0 0,0-1 0 0 0,0 1 0 0 0,-1-1 0 0 0,1 0 0 0 0,-1 0-1 0 0,0-1 1 0 0,0 0 0 0 0,-1 0 0 0 0,0 0 0 0 0,7-13 0 0 0,-10 17 42 0 0,0 0 0 0 0,0 0 0 0 0,0-1 0 0 0,-1 1 0 0 0,1 0 0 0 0,-1 0 0 0 0,1-1 0 0 0,-1 1-1 0 0,0 0 1 0 0,0 0 0 0 0,0-1 0 0 0,0 1 0 0 0,0 0 0 0 0,-1-1 0 0 0,1 1 0 0 0,0 0 0 0 0,-1 0 0 0 0,-1-3 0 0 0,1 3-3 0 0,0 0 1 0 0,-1 0-1 0 0,1 0 1 0 0,-1 1-1 0 0,1-1 1 0 0,-1 0 0 0 0,0 1-1 0 0,0-1 1 0 0,1 1-1 0 0,-1 0 1 0 0,0-1-1 0 0,0 1 1 0 0,-1 0-1 0 0,-3-1 1 0 0,-2-1 138 0 0,-1 1-1 0 0,0 0 1 0 0,0 0-1 0 0,0 1 1 0 0,0 0 0 0 0,0 1-1 0 0,-16 1 1 0 0,16 0-215 0 0,1 1 1 0 0,-1 0-1 0 0,1 0 0 0 0,0 1 1 0 0,0-1-1 0 0,0 2 0 0 0,0-1 1 0 0,0 1-1 0 0,1 1 0 0 0,0-1 1 0 0,-1 1-1 0 0,2 1 0 0 0,-1-1 1 0 0,1 1-1 0 0,0 0 0 0 0,0 0 1 0 0,0 1-1 0 0,1 0 0 0 0,0 0 1 0 0,-4 8-1 0 0,8-13-72 0 0,-1 1 0 0 0,1-1 0 0 0,0 1 0 0 0,0-1 0 0 0,1 1 0 0 0,-1 0 0 0 0,0-1 0 0 0,1 1 0 0 0,-1 0 0 0 0,1-1 0 0 0,0 1 0 0 0,0 0 0 0 0,0 0 0 0 0,1-1 0 0 0,-1 1 0 0 0,0 0 0 0 0,3 4 0 0 0,-2-4-20 0 0,0-1-1 0 0,0 0 1 0 0,1 0-1 0 0,-1 0 0 0 0,1 0 1 0 0,-1 0-1 0 0,1 0 0 0 0,0-1 1 0 0,0 1-1 0 0,0-1 1 0 0,0 1-1 0 0,0-1 0 0 0,0 1 1 0 0,0-1-1 0 0,0 0 0 0 0,0 0 1 0 0,1 0-1 0 0,-1-1 1 0 0,3 2-1 0 0,4 0-90 0 0,-1 0 0 0 0,0-1 0 0 0,1 0 1 0 0,0 0-1 0 0,-1-1 0 0 0,1 0 0 0 0,-1 0 0 0 0,1-1 0 0 0,-1 0 1 0 0,1-1-1 0 0,-1 0 0 0 0,0 0 0 0 0,1-1 0 0 0,-1 0 0 0 0,0 0 0 0 0,-1-1 1 0 0,1 0-1 0 0,13-9 0 0 0,-10 4 68 0 0,0 0 0 0 0,-1-1 0 0 0,0 0-1 0 0,0 0 1 0 0,-1-1 0 0 0,0 0 0 0 0,-1-1 0 0 0,-1 0 0 0 0,0 0 0 0 0,10-23 0 0 0,1-15 1064 0 0,19-84 1 0 0,-35 124-185 0 0,-2 10-488 0 0,0 8 104 0 0,-1 51 331 0 0,2 72-800 0 0,0-121-247 0 0,0 0 0 0 0,1 0-1 0 0,0 0 1 0 0,6 15-1 0 0,-6-19-308 0 0,0-1 0 0 0,1 0 0 0 0,5 9 0 0 0,-6-11-227 0 0,0 0-1 0 0,1 0 0 0 0,-1-1 0 0 0,1 1 0 0 0,-1-1 0 0 0,6 5 0 0 0,2-3-4099 0 0,1-3-1591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3372 0 0,'0'0'16743'0'0,"3"2"-16646"0"0,18 9-79 0 0,-12-6-528 0 0,0 0 0 0 0,1-1 1 0 0,0 0-1 0 0,0 0 0 0 0,21 4 0 0 0,-4-5-2107 0 0,37-1 5245 0 0,-58-3-2218 0 0,1 0-1 0 0,0 1 0 0 0,-1 0 0 0 0,8 0 1 0 0,12 0 179 0 0,8-3-74 0 0,30-1-913 0 0,-64 4 357 0 0,0 0-1 0 0,0 0 0 0 0,1 0 1 0 0,-1 0-1 0 0,0 0 1 0 0,0 0-1 0 0,0 0 0 0 0,1 0 1 0 0,-1 0-1 0 0,0 0 1 0 0,0 0-1 0 0,0 0 1 0 0,1 0-1 0 0,-1 0 0 0 0,0 0 1 0 0,0 0-1 0 0,0 0 1 0 0,0 0-1 0 0,1 0 0 0 0,-1 1 1 0 0,0-1-1 0 0,0 0 1 0 0,0 0-1 0 0,0 0 1 0 0,1 0-1 0 0,-1 0 0 0 0,0 1 1 0 0,0-1-1 0 0,0 0 1 0 0,0 0-1 0 0,0 0 0 0 0,0 0 1 0 0,0 1-1 0 0,0-1 1 0 0,0 0-1 0 0,0 0 1 0 0,0 0-1 0 0,0 1 0 0 0,1-1 1 0 0,-1 0-1 0 0,0 0 1 0 0,0 0-1 0 0,-1 1 0 0 0,1-1 1 0 0,0 0-1 0 0,0 0 1 0 0,0 0-1 0 0,0 1 1 0 0,0-1-1 0 0,0 0 0 0 0,0 0 1 0 0,0 0-1 0 0,0 1 1 0 0,0-1-1 0 0,0 0 0 0 0,-1 0 1 0 0,1 0-1 0 0,0 0 1 0 0,0 0-1 0 0,0 1 0 0 0,0-1 1 0 0,0 0-1 0 0,-1 0 1 0 0,-9 11-1878 0 0,-23 12-5925 0 0,4-5 1485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1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14733 0 0,'0'0'6309'0'0,"86"-10"-9017"0"0,-72 18 1296 0 0,-5 4-725 0 0,-3-3-819 0 0,-5-2-2224 0 0,-1 5-1469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1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4072 0 0,'0'0'14542'0'0,"72"-12"-15578"0"0,-56 7 76 0 0,-1-2-473 0 0,3-1-979 0 0,-8 4-2344 0 0,10-11-2845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84 6717 0 0,'0'0'14515'0'0,"-6"13"-14354"0"0,-13 40-88 0 0,18-52-73 0 0,1 0 0 0 0,0 0 0 0 0,-1 0 0 0 0,1 0 1 0 0,0 0-1 0 0,0 0 0 0 0,0 0 0 0 0,0 0 0 0 0,0 0 0 0 0,0 0 0 0 0,0 0 0 0 0,0 0 1 0 0,0 0-1 0 0,0 0 0 0 0,0 0 0 0 0,1 0 0 0 0,-1 0 0 0 0,1 0 0 0 0,-1 0 0 0 0,0 0 1 0 0,1 0-1 0 0,-1 0 0 0 0,1-1 0 0 0,0 1 0 0 0,-1 0 0 0 0,1 0 0 0 0,0 0 0 0 0,0-1 0 0 0,1 2 1 0 0,1 1-13 0 0,0 0-42 0 0,1 0 0 0 0,-1 0 0 0 0,1 0 1 0 0,-1 0-1 0 0,5 2 0 0 0,-6-4-23 0 0,0 0 0 0 0,-1 0-1 0 0,1 0 1 0 0,0-1 0 0 0,0 1 0 0 0,0-1 0 0 0,0 1 0 0 0,0-1 0 0 0,-1 1-1 0 0,1-1 1 0 0,0 0 0 0 0,0 0 0 0 0,0 0 0 0 0,2 0 0 0 0,-3-1 64 0 0,-1 1 0 0 0,1 0 0 0 0,-1-1-1 0 0,1 1 1 0 0,-1 0 0 0 0,0-1 0 0 0,1 1 0 0 0,-1 0 0 0 0,0-1 0 0 0,1 1 0 0 0,-1-1 0 0 0,0 1 0 0 0,1-1 0 0 0,-1 1-1 0 0,0 0 1 0 0,0-1 0 0 0,1 0 0 0 0,-1 1 0 0 0,0-1 0 0 0,0 1 0 0 0,0-1 0 0 0,0 1 0 0 0,0-1 0 0 0,0 1 0 0 0,0-2-1 0 0,0-16-76 0 0,0 13 91 0 0,0-7 45 0 0,0-5 62 0 0,0 1 0 0 0,1-1 0 0 0,5-22 0 0 0,-6 35-64 0 0,1 0 1 0 0,0 1-1 0 0,0-1 1 0 0,1 0-1 0 0,-1 1 1 0 0,1-1-1 0 0,0 1 1 0 0,-1-1-1 0 0,2 1 1 0 0,-1 0-1 0 0,0 0 1 0 0,1 0-1 0 0,-1 0 1 0 0,1 0-1 0 0,0 1 1 0 0,0-1-1 0 0,0 1 1 0 0,0 0-1 0 0,0 0 0 0 0,5-3 1 0 0,-5 4-10 0 0,-1 0 0 0 0,1 1 0 0 0,0-1-1 0 0,-1 0 1 0 0,1 1 0 0 0,0 0 0 0 0,-1-1 0 0 0,1 1 0 0 0,0 0 0 0 0,0 0 0 0 0,-1 1 0 0 0,1-1 0 0 0,0 1-1 0 0,4 1 1 0 0,-2-1 41 0 0,-1 1-1 0 0,1 0 0 0 0,-1 1 1 0 0,0-1-1 0 0,0 1 0 0 0,0 0 1 0 0,6 5-1 0 0,1 3 138 0 0,0 1-1 0 0,-1 0 0 0 0,0 1 1 0 0,8 15-1 0 0,-14-21-237 0 0,1 1-1 0 0,-1-1 1 0 0,0 1 0 0 0,-1 0-1 0 0,1 1 1 0 0,-2-1-1 0 0,1 1 1 0 0,-1-1 0 0 0,-1 1-1 0 0,2 17 1 0 0,-12-38-305 0 0,7 6 290 0 0,0 0 0 0 0,0 0 0 0 0,0 0 0 0 0,1 0-1 0 0,0 0 1 0 0,0-1 0 0 0,0 1 0 0 0,1 0-1 0 0,0-1 1 0 0,1 1 0 0 0,-1 0 0 0 0,1 0 0 0 0,0-1-1 0 0,1 1 1 0 0,1-6 0 0 0,-1 5 60 0 0,1 1 0 0 0,-1 0 1 0 0,1-1-1 0 0,0 1 0 0 0,0 1 0 0 0,1-1 1 0 0,0 0-1 0 0,0 1 0 0 0,0 0 0 0 0,1 0 0 0 0,0 0 1 0 0,-1 1-1 0 0,2-1 0 0 0,5-3 0 0 0,-10 7 16 0 0,1 0-1 0 0,0 0 0 0 0,1 0 0 0 0,-1 0 0 0 0,0 1 1 0 0,0-1-1 0 0,0 1 0 0 0,0-1 0 0 0,1 1 1 0 0,-1 0-1 0 0,0-1 0 0 0,0 1 0 0 0,1 1 1 0 0,-1-1-1 0 0,0 0 0 0 0,0 0 0 0 0,0 1 0 0 0,1-1 1 0 0,1 2-1 0 0,0 0-8 0 0,0-1 0 0 0,-1 1 1 0 0,0 0-1 0 0,1 0 0 0 0,-1 0 1 0 0,0 1-1 0 0,0-1 0 0 0,0 1 1 0 0,-1 0-1 0 0,4 3 0 0 0,3 6-34 0 0,13 25 1 0 0,-17-28-361 0 0,0 0 0 0 0,0 0 0 0 0,1 0 0 0 0,1-1 0 0 0,-1 0 0 0 0,9 8 1 0 0,-12-14-111 0 0,-1-1 0 0 0,0 0 1 0 0,1 1-1 0 0,-1-1 1 0 0,1 0-1 0 0,-1 0 0 0 0,1-1 1 0 0,-1 1-1 0 0,1 0 1 0 0,0-1-1 0 0,-1 1 0 0 0,1-1 1 0 0,0 0-1 0 0,-1 0 1 0 0,1 0-1 0 0,4-1 0 0 0,-2 0-877 0 0,1 0 0 0 0,-1 0 0 0 0,1-1 0 0 0,-1 1 0 0 0,0-1 0 0 0,0 0 0 0 0,7-5 0 0 0,4-4-166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7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347 164 3420 0 0,'0'0'12110'0'0,"6"-12"-10826"0"0,18-39-386 0 0,-23 50-836 0 0,0-1 0 0 0,-1 0-1 0 0,1 0 1 0 0,-1 1-1 0 0,1-1 1 0 0,-1 0 0 0 0,0 0-1 0 0,1 0 1 0 0,-1 1-1 0 0,0-1 1 0 0,0 0 0 0 0,-1 0-1 0 0,1 0 1 0 0,0 0 0 0 0,-1 0-1 0 0,1 1 1 0 0,-1-1-1 0 0,1 0 1 0 0,-2-2 0 0 0,0 1 38 0 0,0 0 1 0 0,0 1-1 0 0,0-1 1 0 0,0 1-1 0 0,-1-1 1 0 0,-5-3-1 0 0,4 2 6 0 0,-1 0 27 0 0,-1-1 1 0 0,0 2-1 0 0,0-1 1 0 0,-1 1-1 0 0,1 0 1 0 0,-1 0-1 0 0,0 0 1 0 0,0 1-1 0 0,1 0 1 0 0,-2 1-1 0 0,1-1 1 0 0,0 1-1 0 0,0 1 0 0 0,0-1 1 0 0,0 1-1 0 0,0 1 1 0 0,-1-1-1 0 0,1 1 1 0 0,-9 2-1 0 0,2 0 37 0 0,2 1 0 0 0,-1 0 0 0 0,0 1 0 0 0,1 0 0 0 0,0 1 0 0 0,0 1 0 0 0,0 0 0 0 0,1 0 1 0 0,-15 13-1 0 0,18-13-131 0 0,1 0 1 0 0,0 0 0 0 0,1 0 0 0 0,0 1 0 0 0,0 0-1 0 0,-9 17 1 0 0,12-19-33 0 0,1-1-1 0 0,0 1 1 0 0,0-1-1 0 0,0 1 1 0 0,0 0-1 0 0,1 0 0 0 0,0 0 1 0 0,1 0-1 0 0,-1 0 1 0 0,1 0-1 0 0,0 0 1 0 0,2 10-1 0 0,-2-14-5 0 0,1 1 0 0 0,-1-1 0 0 0,1 1 0 0 0,0-1 0 0 0,0 1 0 0 0,0-1 0 0 0,0 0 0 0 0,0 0 0 0 0,1 0 0 0 0,-1 1 0 0 0,1-1 0 0 0,-1 0 0 0 0,1-1 0 0 0,0 1 0 0 0,0 0 0 0 0,2 1 0 0 0,-1-1-3 0 0,0 0-1 0 0,1 0 1 0 0,-1 0 0 0 0,1-1 0 0 0,-1 1 0 0 0,1-1-1 0 0,0 0 1 0 0,-1 0 0 0 0,1 0 0 0 0,4 0 0 0 0,-2-1-16 0 0,-1 0 1 0 0,1 0 0 0 0,0 0 0 0 0,0 0 0 0 0,-1-1-1 0 0,1 0 1 0 0,0 0 0 0 0,-1-1 0 0 0,1 1-1 0 0,-1-1 1 0 0,0-1 0 0 0,0 1 0 0 0,1-1-1 0 0,5-4 1 0 0,-3 1-23 0 0,-1-1 0 0 0,-1 1 0 0 0,1-1 0 0 0,-1-1 0 0 0,0 1 0 0 0,7-14 0 0 0,-10 17 21 0 0,-1 0 1 0 0,0-1-1 0 0,0 1 1 0 0,0 0-1 0 0,-1-1 1 0 0,1 1-1 0 0,-1-1 1 0 0,0 0-1 0 0,-1 1 1 0 0,1-1-1 0 0,-1 0 1 0 0,0 0 0 0 0,0 1-1 0 0,0-1 1 0 0,-2-6-1 0 0,2 10-5 0 0,-1 0-1 0 0,0 0 1 0 0,0-1-1 0 0,0 1 1 0 0,0 0 0 0 0,0 0-1 0 0,0 0 1 0 0,0 0-1 0 0,-1 0 1 0 0,1 0-1 0 0,0 0 1 0 0,-1 1-1 0 0,1-1 1 0 0,0 0 0 0 0,-1 1-1 0 0,-2-2 1 0 0,-25-6-541 0 0,20 5 135 0 0,0 2-1 0 0,-1-1 1 0 0,1 1 0 0 0,-11 1-1 0 0,15 0-368 0 0,1 0 0 0 0,-1 1 0 0 0,1-1 0 0 0,-1 1-1 0 0,1 0 1 0 0,0 1 0 0 0,-1-1 0 0 0,1 1 0 0 0,0-1 0 0 0,-6 5 0 0 0,2-1-3905 0 0,0 0-1794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2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2244 0 0,'0'0'16842'0'0,"6"2"-16349"0"0,20 10 50 0 0,41 12 0 0 0,-54-21-527 0 0,0 0-1 0 0,0-1 0 0 0,0 0 0 0 0,0-1 1 0 0,0-1-1 0 0,0 0 0 0 0,1 0 0 0 0,-1-2 1 0 0,0 0-1 0 0,21-5 0 0 0,-32 6-29 0 0,1 0-1 0 0,-1 0 1 0 0,0 0 0 0 0,0 0-1 0 0,0 0 1 0 0,1-1 0 0 0,-1 1-1 0 0,0-1 1 0 0,-1 1-1 0 0,1-1 1 0 0,0 0 0 0 0,2-3-1 0 0,-4 4 5 0 0,1 0 0 0 0,-1 0 0 0 0,1 0 0 0 0,-1 0 0 0 0,0 0 0 0 0,1 0-1 0 0,-1 0 1 0 0,0 0 0 0 0,0 0 0 0 0,0 0 0 0 0,0 0 0 0 0,0 0 0 0 0,0 0 0 0 0,0 0 0 0 0,0 0-1 0 0,0 0 1 0 0,-1 0 0 0 0,1 0 0 0 0,0 0 0 0 0,0 0 0 0 0,-1 0 0 0 0,1 0 0 0 0,-1 0 0 0 0,1 0-1 0 0,-1 1 1 0 0,0-1 0 0 0,1 0 0 0 0,-1 0 0 0 0,0 0 0 0 0,1 1 0 0 0,-1-1 0 0 0,-1 0 0 0 0,-5-5-124 0 0,0 0 1 0 0,-1 1-1 0 0,1 0 1 0 0,-1 0 0 0 0,0 1-1 0 0,-16-6 1 0 0,7 4-412 0 0,1 0 0 0 0,-29-4 0 0 0,42 10 390 0 0,-2-1-251 0 0,0 0 0 0 0,0 1 0 0 0,0-1-1 0 0,-9 2 1 0 0,13-1 156 0 0,0 0 1 0 0,0 0-1 0 0,0 0 0 0 0,1 0 1 0 0,-1 0-1 0 0,0 1 0 0 0,0-1 1 0 0,1 0-1 0 0,-1 1 0 0 0,0-1 1 0 0,0 0-1 0 0,1 1 0 0 0,-1-1 1 0 0,0 1-1 0 0,1-1 0 0 0,-1 1 1 0 0,1-1-1 0 0,-1 1 0 0 0,1-1 0 0 0,-1 1 1 0 0,1 0-1 0 0,-1-1 0 0 0,1 1 1 0 0,-1 0-1 0 0,1 0 0 0 0,0-1 1 0 0,-1 1-1 0 0,1 0 0 0 0,0 0 1 0 0,0-1-1 0 0,0 1 0 0 0,0 0 1 0 0,-1 0-1 0 0,1-1 0 0 0,0 1 1 0 0,0 0-1 0 0,0 0 0 0 0,1 1 1 0 0,0 7-4432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53 236 3588 0 0,'0'0'15518'0'0,"-6"-4"-15257"0"0,5 4-255 0 0,-1-1 13 0 0,1 0-1 0 0,-1 0 0 0 0,0 0 0 0 0,0 0 0 0 0,1 1 0 0 0,-1-1 1 0 0,0 1-1 0 0,0-1 0 0 0,0 1 0 0 0,0 0 0 0 0,-2-1 1 0 0,3 1-8 0 0,1 0-1 0 0,-1 1 1 0 0,0-1 0 0 0,1 0 0 0 0,-1 0 0 0 0,0 1 0 0 0,1-1 0 0 0,-1 0-1 0 0,1 1 1 0 0,-1-1 0 0 0,0 0 0 0 0,1 1 0 0 0,-1-1 0 0 0,1 1 0 0 0,-1-1 0 0 0,0 2-1 0 0,0 0 17 0 0,0 0 0 0 0,0-1-1 0 0,0 1 1 0 0,0 0-1 0 0,1 0 1 0 0,-1 1 0 0 0,0-1-1 0 0,1 2 1 0 0,-2 2-4 0 0,1 0 1 0 0,1 1-1 0 0,-1-1 1 0 0,1 0-1 0 0,0 1 0 0 0,1-1 1 0 0,0 0-1 0 0,0 1 1 0 0,0-1-1 0 0,3 9 1 0 0,-3-12-38 0 0,0 0 1 0 0,1-1-1 0 0,-1 1 1 0 0,1 0-1 0 0,0 0 1 0 0,-1-1-1 0 0,1 1 1 0 0,0-1-1 0 0,1 0 1 0 0,-1 1-1 0 0,0-1 1 0 0,1 0-1 0 0,-1 0 1 0 0,1-1-1 0 0,-1 1 1 0 0,1 0-1 0 0,0-1 1 0 0,0 0-1 0 0,0 1 1 0 0,0-1-1 0 0,0 0 1 0 0,6 1-1 0 0,-3-1-10 0 0,1 0-1 0 0,0-1 0 0 0,0 0 1 0 0,-1 0-1 0 0,1 0 0 0 0,0 0 1 0 0,0-1-1 0 0,-1-1 0 0 0,1 1 1 0 0,0-1-1 0 0,-1 0 0 0 0,0 0 1 0 0,10-5-1 0 0,-7 1 55 0 0,0 0 1 0 0,0 0-1 0 0,-1 0 1 0 0,0-1-1 0 0,-1 0 1 0 0,1-1-1 0 0,-1 0 1 0 0,7-10-1 0 0,-3 2 93 0 0,0-1 0 0 0,-1 0 0 0 0,10-26 0 0 0,17-58 403 0 0,-11 29 456 0 0,-18 49 359 0 0,-7 23-1069 0 0,-1 8-7 0 0,-3 164-719 0 0,3-162 174 0 0,1 1 0 0 0,0-1 0 0 0,0 1-1 0 0,1-1 1 0 0,1 1 0 0 0,0-1 0 0 0,0 0-1 0 0,1 0 1 0 0,0 0 0 0 0,6 9 0 0 0,-6-12-400 0 0,1 0 1 0 0,0 0-1 0 0,0-1 1 0 0,1 1-1 0 0,9 7 0 0 0,-9-9-408 0 0,0 0 0 0 0,0-1 0 0 0,0 0 0 0 0,1-1 0 0 0,-1 1 0 0 0,12 3-1 0 0,-7-3-595 0 0,0-1 0 0 0,21 3 0 0 0,-3-3-343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3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75 1460 0 0,'0'0'13491'0'0,"16"-10"-12521"0"0,50-29-356 0 0,-62 36-552 0 0,1 1 0 0 0,-1-1 1 0 0,1 1-1 0 0,0 0 0 0 0,-1 0 1 0 0,1 1-1 0 0,0-1 0 0 0,0 1 1 0 0,1 0-1 0 0,-1 1 0 0 0,7-1 1 0 0,3 0 68 0 0,15-2 504 0 0,-1 2 0 0 0,1 1 1 0 0,38 4-1 0 0,-75-4-530 0 0,0 1 0 0 0,0 0-1 0 0,0 0 1 0 0,0 0 0 0 0,0 1-1 0 0,1 0 1 0 0,-1 1 0 0 0,1-1 0 0 0,-12 7-1 0 0,1 0-42 0 0,0 1 0 0 0,1 1 0 0 0,-18 14 0 0 0,-3 9 47 0 0,2 1 0 0 0,-35 44 0 0 0,63-69-285 0 0,0-1 0 0 0,1 2 1 0 0,0-1-1 0 0,1 1 0 0 0,0-1 1 0 0,0 1-1 0 0,-4 18 0 0 0,8-25-127 0 0,-1-1-1 0 0,1 1 1 0 0,-1-1-1 0 0,0 1 0 0 0,1-1 1 0 0,-1 0-1 0 0,-1 0 1 0 0,-2 3-1 0 0,2-2-558 0 0,-1-1 0 0 0,0 0 0 0 0,0 0-1 0 0,0 0 1 0 0,0 0 0 0 0,-1-1 0 0 0,1 0 0 0 0,-1 0 0 0 0,-7 2-1 0 0,-17 6-4357 0 0,2-3 1623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3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79 17386 0 0,'-14'1'3351'0'0,"-75"1"-1659"0"0,77-5-877 0 0,12 1-53 0 0,8-1-42 0 0,40-8-51 0 0,92-6-1 0 0,-115 15-609 0 0,709-32-94 0 0,-574 31-102 0 0,329-3-310 0 0,-3 27-612 0 0,-467-20 842 0 0,-11-1-88 0 0,-1 1 1 0 0,1 0-1 0 0,10 3 1 0 0,-36-1-2243 0 0,-301 11-14001 0 0,229-12 13723 0 0,14 0 1736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3:5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36 744 0 0,'-101'11'4016'0'0,"-67"8"8678"0"0,65-1-10626 0 0,96-16-1851 0 0,5-2-118 0 0,0 0 0 0 0,0 0 0 0 0,0 1 0 0 0,0-1 0 0 0,0 1 0 0 0,0 0 0 0 0,0-1 0 0 0,1 1 0 0 0,-1 0 0 0 0,0 0 0 0 0,0 0 0 0 0,1 0 0 0 0,-4 3 0 0 0,5-4-82 0 0,0 1 0 0 0,0-1 0 0 0,0 0 1 0 0,0 0-1 0 0,0 0 0 0 0,0 1 1 0 0,0-1-1 0 0,0 0 0 0 0,0 0 0 0 0,0 0 1 0 0,0 1-1 0 0,0-1 0 0 0,0 0 1 0 0,0 0-1 0 0,0 0 0 0 0,0 1 0 0 0,0-1 1 0 0,0 0-1 0 0,0 0 0 0 0,0 0 1 0 0,0 1-1 0 0,1-1 0 0 0,-1 0 0 0 0,0 0 1 0 0,0 0-1 0 0,0 0 0 0 0,0 0 1 0 0,0 1-1 0 0,0-1 0 0 0,1 0 0 0 0,-1 0 1 0 0,0 0-1 0 0,0 0 0 0 0,0 0 1 0 0,1 0-1 0 0,-1 0 0 0 0,0 1 0 0 0,0-1 1 0 0,0 0-1 0 0,1 0 0 0 0,-1 0 1 0 0,0 0-1 0 0,0 0 0 0 0,0 0 0 0 0,1 0 1 0 0,12 3 232 0 0,-12-3-185 0 0,46 6 169 0 0,1-2 0 0 0,75-3-1 0 0,-38-2-133 0 0,309 12 415 0 0,275-2-434 0 0,-517-18-755 0 0,-125 6 156 0 0,-1-1-1 0 0,0-2 1 0 0,44-15 0 0 0,-66 20 134 0 0,0-1 0 0 0,0 0 0 0 0,1 0 0 0 0,-1 0 0 0 0,-1-1 0 0 0,1 0 0 0 0,0 1 0 0 0,6-8 0 0 0,-9 9-99 0 0,0 0-1 0 0,0-1 0 0 0,0 1 0 0 0,0-1 0 0 0,0 1 0 0 0,0-1 1 0 0,-1 1-1 0 0,1-1 0 0 0,-1 0 0 0 0,1 1 0 0 0,0-4 0 0 0,-1 3-393 0 0,0 0-1 0 0,0 0 1 0 0,0 0-1 0 0,-1 0 1 0 0,1 0-1 0 0,0 0 1 0 0,-1 0-1 0 0,1 0 1 0 0,-1 0-1 0 0,0 0 1 0 0,-2-3-1 0 0,-7-15-215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10126 700 3284 0 0,'0'0'1716'0'0,"-10"-14"-658"0"0,-37-47-111 0 0,-53-50 1762 0 0,77 87-2159 0 0,-11-9-136 0 0,-2 1 0 0 0,-1 2 0 0 0,-1 1 0 0 0,-2 2 0 0 0,0 2 0 0 0,-2 1-1 0 0,-1 3 1 0 0,-79-29 0 0 0,17 16-312 0 0,-2 5 0 0 0,0 4 0 0 0,-178-17 0 0 0,-333 24 286 0 0,133 56-315 0 0,3 34 2 0 0,-983 258 58 0 0,1066-197-128 0 0,6 21 18 0 0,102-38 49 0 0,-340 143 68 0 0,6 16 263 0 0,-302 187-115 0 0,-112 122 253 0 0,929-517-488 0 0,-214 133 67 0 0,12 17-50 0 0,223-146-56 0 0,-104 107-1 0 0,136-117-16 0 0,3 2-1 0 0,-72 111 1 0 0,81-102 0 0 0,4 2 0 0 0,4 2 1 0 0,2 1-1 0 0,4 2 0 0 0,-36 146 1 0 0,54-161-1 0 0,3 1 0 0 0,3 0 1 0 0,3 1-1 0 0,7 110 1 0 0,5-87-1 0 0,4-1 0 0 0,46 166 0 0 0,-39-196 9 0 0,2 0 1 0 0,3-1 0 0 0,2-1 0 0 0,2-2-1 0 0,3-1 1 0 0,51 67 0 0 0,-34-60 10 0 0,3-2-1 0 0,2-2 1 0 0,2-3 0 0 0,106 78-1 0 0,-31-42 37 0 0,4-5-1 0 0,150 67 0 0 0,299 108 39 0 0,-560-249-83 0 0,777 287 208 0 0,24-80-209 0 0,173-55 42 0 0,11-89 38 0 0,-204-87-6 0 0,1002-106-45 0 0,-506-39 61 0 0,-994 99-59 0 0,-4-13 0 0 0,354-134 1 0 0,179-155 176 0 0,-375 125-275 0 0,-28-47 247 0 0,-361 228-167 0 0,-2-3 1 0 0,-3-3-1 0 0,92-111 0 0 0,-118 121 33 0 0,-2-1 0 0 0,-3-2 1 0 0,-2-1-1 0 0,-2-2 0 0 0,39-106 0 0 0,-47 93-4 0 0,-3-1-1 0 0,-4 0 0 0 0,-2-1 1 0 0,-4-1-1 0 0,-3 0 0 0 0,-4 0 1 0 0,-2 0-1 0 0,-4-1 0 0 0,-3 1 1 0 0,-3 0-1 0 0,-3 1 0 0 0,-4 0 1 0 0,-41-117-1 0 0,16 89-47 0 0,-5 2-1 0 0,-3 2 1 0 0,-5 3-1 0 0,-127-170 1 0 0,36 88 153 0 0,-219-207-1 0 0,-123-60-190 0 0,-18 22 305 0 0,-221-121-25 0 0,536 420-62 0 0,-5 9 0 0 0,-213-90-1 0 0,64 65-197 0 0,-520-136 0 0 0,254 130-151 0 0,405 108 181 0 0,-212-10 0 0 0,223 38-89 0 0,-1 8 1 0 0,-363 48 0 0 0,245 7-722 0 0,3 14 0 0 0,-509 183-1 0 0,517-132-2368 0 0,-303 170-1 0 0,364-158 76 0 0,43-17-770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2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151 228 3448 0 0,'0'0'3713'0'0,"-15"0"-3543"0"0,-102 0 1233 0 0,108 0-1617 0 0,0 1 3635 0 0,22 3-381 0 0,14 3-2266 0 0,-1-2 0 0 0,1 0 1 0 0,33 0-1 0 0,83-4-272 0 0,-73-2-196 0 0,1063 3 935 0 0,-869-4-976 0 0,396 9 15 0 0,582 73 115 0 0,-1180-76-375 0 0,1200 41 280 0 0,426-76 78 0 0,-568-27-287 0 0,-776 37 9 0 0,522-23-60 0 0,155-10 116 0 0,214-8 306 0 0,-667 46-121 0 0,96-2-278 0 0,-468 8-68 0 0,-195 10-2 0 0,0 0-1 0 0,-1 0 1 0 0,1 0 0 0 0,0 0 0 0 0,0 0 0 0 0,0 0-1 0 0,-1 0 1 0 0,1 0 0 0 0,0-1 0 0 0,0 1 0 0 0,0 0 0 0 0,-1-1-1 0 0,1 1 1 0 0,0 0 0 0 0,0-1 0 0 0,-1 1 0 0 0,2-1-1 0 0,-2 0-18 0 0,0 1 0 0 0,0 0-1 0 0,0-1 1 0 0,0 1-1 0 0,0 0 1 0 0,0-1-1 0 0,-1 1 1 0 0,1 0-1 0 0,0-1 1 0 0,0 1-1 0 0,0 0 1 0 0,0-1-1 0 0,0 1 1 0 0,0 0-1 0 0,-1 0 1 0 0,1-1-1 0 0,0 1 1 0 0,0 0-1 0 0,0 0 1 0 0,-1-1-1 0 0,1 1 1 0 0,0 0-1 0 0,0 0 1 0 0,-1 0-1 0 0,1-1 1 0 0,0 1-1 0 0,-1 0 1 0 0,-25-14-1403 0 0,13 9 605 0 0,-1 1 0 0 0,-14-2 0 0 0,14 3-1674 0 0,0-1 1 0 0,-23-9-1 0 0,5-2-2365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63 156 0 0,'0'0'328'0'0,"-14"-6"-93"0"0,-7-4-97 0 0,-58-23 912 0 0,69 30-1014 0 0,1 0 0 0 0,-1 0 0 0 0,-11-1 0 0 0,17 4-48 0 0,0-1 1 0 0,0 1-1 0 0,0 0 1 0 0,0 0-1 0 0,0 0 1 0 0,0 1-1 0 0,1 0 1 0 0,-1-1-1 0 0,0 1 1 0 0,0 0-1 0 0,-4 3 1 0 0,-3 1 63 0 0,0-1-1 0 0,-1 1 1 0 0,-16 2 0 0 0,27-6-40 0 0,-1-1 1 0 0,1 1-1 0 0,0-1 1 0 0,-1 1 0 0 0,1 0-1 0 0,0-1 1 0 0,0 1-1 0 0,0 0 1 0 0,-1 0 0 0 0,0 1-1 0 0,2-1-32 0 0,0 18-726 0 0,0-16 733 0 0,-1-1 0 0 0,1 1 1 0 0,1 0-1 0 0,-1-1 0 0 0,0 1 0 0 0,1-1 0 0 0,-1 1 0 0 0,1 0 1 0 0,0-1-1 0 0,0 1 0 0 0,0-1 0 0 0,0 0 0 0 0,0 1 0 0 0,2 1 0 0 0,24 11-75 0 0,-22-13-575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4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3787 108 0 0,'0'0'3669'0'0,"-3"-2"-3515"0"0,-19-8 1737 0 0,21 10-1701 0 0,1 0 1 0 0,-1 0 0 0 0,1 0 0 0 0,-1-1-1 0 0,1 1 1 0 0,-1 0 0 0 0,1 0-1 0 0,-1-1 1 0 0,1 1 0 0 0,0 0 0 0 0,-1-1-1 0 0,1 1 1 0 0,-1-1 0 0 0,1 1 0 0 0,0 0-1 0 0,-1-1 1 0 0,1 1 0 0 0,0-1-1 0 0,-1 0 1 0 0,2 0 22 0 0,0 1 0 0 0,0 0-1 0 0,-1-1 1 0 0,1 1 0 0 0,0 0-1 0 0,0 0 1 0 0,0-1 0 0 0,0 1-1 0 0,0 0 1 0 0,0 0 0 0 0,0 0-1 0 0,-1 0 1 0 0,1 0 0 0 0,0 0-1 0 0,0 0 1 0 0,2 1 0 0 0,21 1 396 0 0,48 12 612 0 0,-40-8-849 0 0,54 11 196 0 0,-62-12-394 0 0,0-1 1 0 0,0-1-1 0 0,0-2 0 0 0,31-1 0 0 0,-32 0-127 0 0,-3-1 20 0 0,0-1 0 0 0,22-5-1 0 0,-3 0 9 0 0,-7 3-46 0 0,56-16 0 0 0,-77 17-5 0 0,-1-1 0 0 0,0 0 0 0 0,0-1 0 0 0,0 0 0 0 0,0 0 0 0 0,-1-1 0 0 0,0 0 0 0 0,0-1 1 0 0,9-8-1 0 0,-9 5 98 0 0,-1-1 0 0 0,0 0 1 0 0,7-12-1 0 0,-6 9-8 0 0,17-22 0 0 0,20-13 41 0 0,-26 29-56 0 0,0-2 1 0 0,31-43-1 0 0,15-49 105 0 0,-58 97-160 0 0,0-1-1 0 0,-1 0 1 0 0,-1-1-1 0 0,7-32 1 0 0,38-176 180 0 0,28-102-160 0 0,-68 287-37 0 0,1 1 1 0 0,21-45-1 0 0,5-18 22 0 0,34-86-61 0 0,-8 24 44 0 0,-30 73-16 0 0,23-81 12 0 0,-30 42-43 0 0,-16 71-47 0 0,35-109 0 0 0,-25 114 44 0 0,52-155 4 0 0,-56 145 27 0 0,-7 22-31 0 0,31-78-1 0 0,12-19 39 0 0,-44 119-14 0 0,-2-1-1 0 0,0 1 1 0 0,-1-1 0 0 0,-1-1 0 0 0,-1 1 0 0 0,1-25-1 0 0,-4 26-3 0 0,-1 5-22 0 0,1-1 0 0 0,1 1 0 0 0,0 0 1 0 0,10-34-1 0 0,-6 36-1 0 0,1-1 1 0 0,1 1-1 0 0,13-20 1 0 0,12-22 50 0 0,-24 40-16 0 0,1 0 1 0 0,0 1-1 0 0,1 0 0 0 0,0 1 1 0 0,2 0-1 0 0,20-18 0 0 0,2 1 64 0 0,57-37-1 0 0,-54 42 127 0 0,-27 22-199 0 0,0 1-1 0 0,0 0 0 0 0,0 1 0 0 0,1 1 0 0 0,16-3 1 0 0,25-5 77 0 0,-42 7-80 0 0,-1 1-1 0 0,1 0 0 0 0,-1 1 0 0 0,1 0 0 0 0,0 1 0 0 0,-1 0 0 0 0,14 2 0 0 0,-17 0-1 0 0,0 1 0 0 0,0-1 0 0 0,0 1 1 0 0,-1 1-1 0 0,1-1 0 0 0,-1 1 0 0 0,7 5 0 0 0,15 9 71 0 0,-25-16-68 0 0,-1-1 0 0 0,0 1 0 0 0,1 0 0 0 0,-1 0 0 0 0,0 0 0 0 0,0 0 0 0 0,-1 0 0 0 0,1 0 0 0 0,0 0 0 0 0,-1 0 0 0 0,1 1 0 0 0,-1-1 0 0 0,0 1 1 0 0,0-1-1 0 0,1 4 0 0 0,2 5 48 0 0,-1 1 0 0 0,2 15 0 0 0,1 5 24 0 0,39 115 139 0 0,-20-86-125 0 0,-15-38-64 0 0,7 27 0 0 0,-9-15 30 0 0,-2 1 0 0 0,3 38 0 0 0,-7-54-49 0 0,12 66 29 0 0,0-4 2 0 0,-8 38 56 0 0,-4-70-33 0 0,15 106 62 0 0,-13-133-107 0 0,0 6 24 0 0,2 0 0 0 0,0-1 0 0 0,2 0-1 0 0,2 0 1 0 0,0-1 0 0 0,15 28 0 0 0,-12-29 11 0 0,-2 1 0 0 0,0 1 0 0 0,-2 0 0 0 0,7 31 1 0 0,14 120 116 0 0,-19-105-82 0 0,16 49 3 0 0,-17-83-73 0 0,3 23-1 0 0,-6-27-6 0 0,2 0-1 0 0,19 52 0 0 0,38 46 17 0 0,7 19 77 0 0,-41-78-20 0 0,4-1 0 0 0,62 98 1 0 0,-32-61 9 0 0,35 54-11 0 0,-57-99-68 0 0,39 81 0 0 0,-71-126-6 0 0,1-1-1 0 0,1 0 1 0 0,0-1-1 0 0,2-1 1 0 0,0 0-1 0 0,1-1 1 0 0,1 0-1 0 0,0-2 1 0 0,31 20-1 0 0,-40-28 10 0 0,89 56 42 0 0,-77-52-34 0 0,0 0 1 0 0,42 15-1 0 0,110 19 26 0 0,-37-11-39 0 0,-101-26 1 0 0,0-2-1 0 0,0-2 1 0 0,0-1-1 0 0,46-2 1 0 0,22 2 31 0 0,-87-1-73 0 0,0 0-1 0 0,1 2 1 0 0,-1 0 0 0 0,24 9-1 0 0,-22-9-51 0 0,-15-4 6 0 0,-1 0 1 0 0,0 0 0 0 0,1 1-1 0 0,-1-1 1 0 0,0 1-1 0 0,1 0 1 0 0,-1-1-1 0 0,0 1 1 0 0,2 2 0 0 0,1-1 40 0 0,0 0 0 0 0,0 0 0 0 0,0 0-1 0 0,0 0 1 0 0,1-1 0 0 0,-1 0 0 0 0,0 0 0 0 0,1 0 0 0 0,9-1 0 0 0,0 2-1 0 0,18 0 88 0 0,45-3 0 0 0,-25 0-31 0 0,-25 0-36 0 0,0 2 1 0 0,0 1-1 0 0,0 1 0 0 0,51 14 0 0 0,-74-16-69 0 0,0 1 0 0 0,-1 0-1 0 0,1 0 1 0 0,-1 0 0 0 0,7 5 0 0 0,-11-7 19 0 0,0 0 0 0 0,0 1 0 0 0,1-1 1 0 0,-1 0-1 0 0,0 1 0 0 0,0-1 0 0 0,0 0 1 0 0,0 1-1 0 0,0-1 0 0 0,1 0 0 0 0,-1 1 1 0 0,0-1-1 0 0,0 1 0 0 0,0-1 0 0 0,0 0 1 0 0,0 1-1 0 0,0-1 0 0 0,0 0 0 0 0,0 1 1 0 0,0-1-1 0 0,0 1 0 0 0,-1-1 0 0 0,1 0 1 0 0,0 1-1 0 0,0-1 0 0 0,0 0 0 0 0,0 1 1 0 0,0-1-1 0 0,-1 0 0 0 0,1 1 0 0 0,0-1 1 0 0,0 0-1 0 0,-1 1 0 0 0,-8 8-1315 0 0,5-6 527 0 0,-1 0 1 0 0,0 0-1 0 0,0-1 1 0 0,0 0-1 0 0,0 0 1 0 0,0 0-1 0 0,-1 0 1 0 0,1-1-1 0 0,-8 1 1 0 0,-17 1-4026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43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948 58 2916 0 0,'0'0'854'0'0,"-2"-4"-699"0"0,-8-12-66 0 0,9 15 174 0 0,-1 1 1 0 0,1-1-1 0 0,0 0 0 0 0,0 0 1 0 0,0 0-1 0 0,-1 1 1 0 0,1-1-1 0 0,0 0 1 0 0,-1 1-1 0 0,1 0 1 0 0,0-1-1 0 0,-1 1 0 0 0,1 0 1 0 0,-1-1-1 0 0,1 1 1 0 0,-1 0-1 0 0,1 0 1 0 0,-3 1-1 0 0,-1-2 73 0 0,-129-24 5364 0 0,126 24-5165 0 0,0 0-1 0 0,1 0 0 0 0,-15 1 1 0 0,12 0-206 0 0,-29 10 143 0 0,22-7-232 0 0,-30 9 1 0 0,20-4-114 0 0,-24 6-52 0 0,-67 16 275 0 0,61-20-100 0 0,-66 22 0 0 0,105-26-184 0 0,1 1-1 0 0,0 1 1 0 0,-23 14 0 0 0,-43 17-800 0 0,79-37 386 0 0,0 0 1 0 0,-1-1 0 0 0,1 1-1 0 0,0-1 1 0 0,-6 1-1 0 0,-11 0-7912 0 0,14-2 3765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8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160 563 168 0 0,'0'0'6037'0'0,"14"-2"-4819"0"0,42-5-57 0 0,-54 7-1003 0 0,0-1 1 0 0,0 1-1 0 0,0-1 0 0 0,0 1 0 0 0,0-1 0 0 0,0 0 1 0 0,0 0-1 0 0,0 0 0 0 0,0 0 0 0 0,0 0 1 0 0,-1 0-1 0 0,1-1 0 0 0,0 1 0 0 0,-1 0 0 0 0,1-1 1 0 0,-1 0-1 0 0,0 1 0 0 0,1-1 0 0 0,-1 0 1 0 0,0 1-1 0 0,2-5 0 0 0,-2 2 208 0 0,1 0 0 0 0,-1 0-1 0 0,-1 0 1 0 0,1 0 0 0 0,0-1 0 0 0,-1 1 0 0 0,0-6-1 0 0,0 8-253 0 0,0 0-1 0 0,0-1 1 0 0,0 1-1 0 0,-1-1 1 0 0,1 1-1 0 0,-1-1 1 0 0,1 1-1 0 0,-1 0 1 0 0,0 0-1 0 0,0-1 1 0 0,0 1-1 0 0,0 0 1 0 0,0 0-1 0 0,0 0 1 0 0,-1 0-1 0 0,1 0 1 0 0,-1 0-1 0 0,1 0 1 0 0,-1 0-1 0 0,0 1 1 0 0,0-1-1 0 0,0 1 1 0 0,0-1-1 0 0,0 1 1 0 0,0 0-1 0 0,0 0 1 0 0,0 0-1 0 0,0 0 1 0 0,-1 0-1 0 0,1 0 0 0 0,0 1 1 0 0,-1-1-1 0 0,1 1 1 0 0,-1-1-1 0 0,1 1 1 0 0,-4 0-1 0 0,-3 0 61 0 0,0 0-1 0 0,-1 0 0 0 0,1 1 1 0 0,0 0-1 0 0,0 1 0 0 0,0 0 1 0 0,0 0-1 0 0,0 1 1 0 0,0 0-1 0 0,1 1 0 0 0,-1 0 1 0 0,1 0-1 0 0,0 1 0 0 0,0 0 1 0 0,-11 10-1 0 0,13-10-126 0 0,0 0 1 0 0,1 1-1 0 0,-1 0 0 0 0,1 0 1 0 0,1 0-1 0 0,-1 0 1 0 0,1 1-1 0 0,0 0 0 0 0,1 0 1 0 0,-1 0-1 0 0,2 0 0 0 0,-1 1 1 0 0,1-1-1 0 0,0 1 1 0 0,0 0-1 0 0,1-1 0 0 0,0 1 1 0 0,0 14-1 0 0,1-18-39 0 0,1-1 0 0 0,0 1 0 0 0,-1 0 0 0 0,2 0 0 0 0,-1 0 0 0 0,0 0 0 0 0,1-1 0 0 0,-1 1 0 0 0,1-1 0 0 0,0 1 0 0 0,0-1 0 0 0,1 1 0 0 0,-1-1 0 0 0,1 0 0 0 0,-1 0 0 0 0,1 0 0 0 0,0-1 0 0 0,0 1-1 0 0,0-1 1 0 0,0 0 0 0 0,1 1 0 0 0,-1-1 0 0 0,1-1 0 0 0,-1 1 0 0 0,1 0 0 0 0,0-1 0 0 0,5 1 0 0 0,-3 0 5 0 0,1 0-1 0 0,0 0 1 0 0,-1-1-1 0 0,1 0 1 0 0,0-1-1 0 0,0 0 1 0 0,0 0-1 0 0,0 0 1 0 0,0-1-1 0 0,0 0 1 0 0,-1 0-1 0 0,1-1 1 0 0,0 1-1 0 0,-1-2 1 0 0,9-3-1 0 0,-3-1-1 0 0,-1 0-1 0 0,0-2 0 0 0,0 1 0 0 0,-1-1 1 0 0,0-1-1 0 0,0 0 0 0 0,-1 0 0 0 0,-1-1 1 0 0,1 0-1 0 0,-2 0 0 0 0,11-21 0 0 0,1-8 1 0 0,-1-2 0 0 0,14-52 0 0 0,12-83-7 0 0,6-18 190 0 0,-47 183 138 0 0,-10 26 2 0 0,3-6-371 0 0,-7 16 81 0 0,2 1 1 0 0,0 1 0 0 0,-7 37 0 0 0,-8 83-193 0 0,15-80-209 0 0,5-44-243 0 0,2-1-1 0 0,0 0 1 0 0,1 1-1 0 0,4 31 1 0 0,-3-49 366 0 0,1-1 1 0 0,0 1-1 0 0,0-1 1 0 0,0 0-1 0 0,0 1 0 0 0,1-1 1 0 0,-1 0-1 0 0,1 0 1 0 0,0 0-1 0 0,0 0 0 0 0,0 0 1 0 0,2 2-1 0 0,0-1-637 0 0,0-1-1 0 0,0 1 0 0 0,0-1 1 0 0,0 0-1 0 0,1 0 1 0 0,-1 0-1 0 0,7 2 0 0 0,9 3-4346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1866 195 3116 0 0,'0'0'6842'0'0,"-5"-12"-5917"0"0,-17-40-78 0 0,19 44-424 0 0,-1 1 0 0 0,0-1 0 0 0,-1 0 0 0 0,1 1 0 0 0,-1 0 0 0 0,-9-9 0 0 0,13 14-381 0 0,-4-3 87 0 0,-1 0 0 0 0,0 0 0 0 0,0 0 0 0 0,0 1-1 0 0,-1-1 1 0 0,1 2 0 0 0,-1-1 0 0 0,0 1 0 0 0,0 0 0 0 0,0 0-1 0 0,-1 1 1 0 0,-7-2 0 0 0,-12-2 275 0 0,-54-3 0 0 0,76 9-352 0 0,-49-2 171 0 0,0 3 1 0 0,0 1 0 0 0,0 3-1 0 0,0 3 1 0 0,-86 23 0 0 0,56-8 6 0 0,1 4 0 0 0,1 3 0 0 0,-107 56 0 0 0,140-59-136 0 0,1 2 0 0 0,1 2 1 0 0,2 2-1 0 0,1 3 0 0 0,2 1 1 0 0,-51 57-1 0 0,43-36 16 0 0,4 3 1 0 0,2 1-1 0 0,2 3 0 0 0,-62 131 1 0 0,86-152-57 0 0,2 1 1 0 0,2 0 0 0 0,2 1-1 0 0,2 0 1 0 0,1 1-1 0 0,3 0 1 0 0,0 69 0 0 0,7-61-2 0 0,1 0 1 0 0,4 0 0 0 0,16 76 0 0 0,-4-59-15 0 0,45 115 1 0 0,-46-147-21 0 0,2 0 1 0 0,2-1 0 0 0,1-1-1 0 0,33 41 1 0 0,-17-33 4 0 0,2-2 1 0 0,2-1-1 0 0,1-3 1 0 0,62 44 0 0 0,-20-25 16 0 0,147 77 1 0 0,-126-84-20 0 0,215 73 0 0 0,-249-103-9 0 0,2-4-1 0 0,0-2 0 0 0,0-4 1 0 0,1-3-1 0 0,90-1 0 0 0,178-31-39 0 0,-3-29 83 0 0,320-82 36 0 0,-342 29-166 0 0,-235 70 75 0 0,136-79-1 0 0,-149 71 32 0 0,-3-4 0 0 0,90-78 0 0 0,-125 96-21 0 0,-2-2 0 0 0,-1-1 0 0 0,-1-1 0 0 0,-2-1 1 0 0,-1-1-1 0 0,28-56 0 0 0,-42 68-10 0 0,-1 0 1 0 0,-1-1 0 0 0,-2-1-1 0 0,0 1 1 0 0,5-41 0 0 0,-9 32-3 0 0,-1-1 0 0 0,-1 1 1 0 0,-7-58-1 0 0,-4 31-30 0 0,-3 0 0 0 0,-2 1 0 0 0,-2 1 0 0 0,-34-75 0 0 0,34 93 26 0 0,-3 0 1 0 0,-1 2 0 0 0,-2 0-1 0 0,-1 1 1 0 0,-2 1-1 0 0,-2 2 1 0 0,-1 0 0 0 0,-59-52-1 0 0,38 44-11 0 0,-2 3-1 0 0,-1 2 1 0 0,-2 2-1 0 0,-117-54 0 0 0,121 68 8 0 0,0 3-1 0 0,-1 2 0 0 0,-1 2 0 0 0,-1 2 0 0 0,0 3 0 0 0,-70-4 0 0 0,-189 11-14 0 0,241 7-133 0 0,1 3-1 0 0,0 3 0 0 0,0 4 0 0 0,1 2 0 0 0,-88 35 1 0 0,-149 73-2799 0 0,111-29-3407 0 0,142-68 2012 0 0,-11 0-1826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7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74 394 52 0 0,'0'0'3203'0'0,"-9"-12"-2254"0"0,-29-38 121 0 0,35 44-788 0 0,-1 1 1 0 0,1-1-1 0 0,0 0 1 0 0,1 0-1 0 0,-1 0 1 0 0,1-1-1 0 0,0 1 1 0 0,1-1-1 0 0,-1 1 1 0 0,1-1 0 0 0,1 1-1 0 0,-1-1 1 0 0,1 1-1 0 0,0-1 1 0 0,2-7-1 0 0,-1-7 318 0 0,-1 19-491 0 0,0-1 0 0 0,1 0 0 0 0,-1 1 0 0 0,1-1 0 0 0,0 0 0 0 0,-1 1 0 0 0,1-1 0 0 0,1 1 0 0 0,-1 0 0 0 0,0-1 0 0 0,1 1 0 0 0,-1 0 0 0 0,1 0 0 0 0,-1 0 0 0 0,1 0 0 0 0,0 0 0 0 0,0 0 1 0 0,0 0-1 0 0,0 0 0 0 0,3-1 0 0 0,5-4 203 0 0,1 1 1 0 0,1 0 0 0 0,11-4 0 0 0,-8 3-39 0 0,32-14 82 0 0,2 1-1 0 0,0 3 0 0 0,0 2 0 0 0,2 2 1 0 0,-1 2-1 0 0,2 2 0 0 0,71-2 1 0 0,-70 11-236 0 0,0 1 0 0 0,0 3 0 0 0,72 15 0 0 0,-25 4 35 0 0,-1 5 1 0 0,102 43 0 0 0,-143-47-93 0 0,-1 4 0 0 0,-1 2 0 0 0,-2 2 1 0 0,80 62-1 0 0,-108-73-90 0 0,31 35 0 0 0,-45-43 20 0 0,-1 0-1 0 0,-1 1 1 0 0,0 0 0 0 0,11 22 0 0 0,-18-29-154 0 0,0 0 1 0 0,-1 0-1 0 0,0 1 0 0 0,2 9 1 0 0,2 12-5246 0 0,-3-25 2124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7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1 381 5276 0 0,'0'0'10607'0'0,"12"-11"-10212"0"0,-1 0-304 0 0,-5 4-39 0 0,1 1 0 0 0,0-1 1 0 0,0 1-1 0 0,1 1 0 0 0,0-1 0 0 0,0 1 0 0 0,0 1 1 0 0,1-1-1 0 0,13-4 0 0 0,107-32 459 0 0,2 6 1 0 0,199-28 0 0 0,-298 59-513 0 0,-2 1-6 0 0,0-2 0 0 0,33-9 0 0 0,-62 14-5 0 0,-1-1-1 0 0,1 0 1 0 0,0 1 0 0 0,0-1-1 0 0,0 0 1 0 0,-1 1-1 0 0,1-1 1 0 0,0 0-1 0 0,-1 0 1 0 0,1 1 0 0 0,0-1-1 0 0,-1 0 1 0 0,1 0-1 0 0,-1 0 1 0 0,0 0-1 0 0,1 0 1 0 0,-1 0 0 0 0,0 0-1 0 0,1 0 1 0 0,-1 0-1 0 0,0 0 1 0 0,0 0-1 0 0,0 0 1 0 0,0 0 0 0 0,0 0-1 0 0,0 0 1 0 0,0 0-1 0 0,0 0 1 0 0,-1 0-1 0 0,1 0 1 0 0,-1-1 0 0 0,-9-33-156 0 0,10 34 171 0 0,-3-6 32 0 0,1 0 0 0 0,-1 0 1 0 0,1 0-1 0 0,1-1 1 0 0,-1 1-1 0 0,2-1 1 0 0,-1-8-1 0 0,1 16-36 0 0,0 0 0 0 0,0 0 1 0 0,0 0-1 0 0,0 0 0 0 0,0 0 0 0 0,0 0 0 0 0,0 0 1 0 0,0 0-1 0 0,0-1 0 0 0,0 1 0 0 0,0 0 0 0 0,0 0 1 0 0,0 0-1 0 0,0 0 0 0 0,0 0 0 0 0,0 0 0 0 0,0 0 1 0 0,0 0-1 0 0,1 0 0 0 0,-1 0 0 0 0,0 0 0 0 0,0 0 1 0 0,0-1-1 0 0,0 1 0 0 0,0 0 0 0 0,0 0 0 0 0,0 0 1 0 0,0 0-1 0 0,0 0 0 0 0,1 0 0 0 0,-1 0 0 0 0,0 0 1 0 0,0 0-1 0 0,0 0 0 0 0,0 0 0 0 0,0 0 0 0 0,0 0 0 0 0,0 0 1 0 0,0 0-1 0 0,1 0 0 0 0,-1 0 0 0 0,0 0 0 0 0,0 0 1 0 0,0 1-1 0 0,0-1 0 0 0,0 0 0 0 0,0 0 0 0 0,0 0 1 0 0,0 0-1 0 0,0 0 0 0 0,1 0 0 0 0,-1 0 0 0 0,0 0 1 0 0,0 0-1 0 0,0 0 0 0 0,0 0 0 0 0,0 0 0 0 0,0 1 1 0 0,5 3-80 0 0,4 5 142 0 0,0 1-1 0 0,-1 0 1 0 0,0 1-1 0 0,-1-1 0 0 0,0 2 1 0 0,-1-1-1 0 0,0 1 1 0 0,-1 0-1 0 0,6 20 1 0 0,-5-11-396 0 0,-1 1 0 0 0,-1 0 1 0 0,-1-1-1 0 0,1 42 0 0 0,-4-50-605 0 0,-1-8-235 0 0,1 0 1 0 0,0 0 0 0 0,1-1 0 0 0,1 10-1 0 0,2-7-2916 0 0,8-6-1186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8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10445 0 0,'0'0'4945'0'0,"16"-13"-4254"0"0,52-42-192 0 0,-63 51-439 0 0,0 0 0 0 0,1 1 0 0 0,-1 0 0 0 0,1 0 0 0 0,0 0-1 0 0,0 1 1 0 0,0 0 0 0 0,0 0 0 0 0,11-2 0 0 0,-2 1 41 0 0,49-9-137 0 0,-1 2 0 0 0,82-1 1 0 0,-92 11-3186 0 0,-55 5-353 0 0,-1-3 3048 0 0,0 0 0 0 0,0 0 0 0 0,0-1 0 0 0,0 1 0 0 0,0-1 0 0 0,-6 2 0 0 0,-8 4-1835 0 0,-10 6-638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1 548 0 0,'0'0'10646'0'0,"-8"12"-9637"0"0,-25 41-101 0 0,31-50-770 0 0,1 0 0 0 0,-1 0 1 0 0,1 0-1 0 0,0 0 0 0 0,0 1 1 0 0,0-1-1 0 0,0 1 0 0 0,0-1 1 0 0,1 0-1 0 0,0 1 0 0 0,0-1 1 0 0,0 1-1 0 0,0-1 0 0 0,1 5 1 0 0,0 7 320 0 0,0-2-289 0 0,0 0 0 0 0,2-1 0 0 0,-1 1 1 0 0,2 0-1 0 0,0-1 0 0 0,0 0 0 0 0,8 15 0 0 0,-7-16-549 0 0,0 1-1 0 0,0 0 1 0 0,-1 1-1 0 0,-1-1 1 0 0,0 1-1 0 0,-1-1 0 0 0,2 17 1 0 0,-5-24-63 0 0,1-1 0 0 0,-1 1 0 0 0,0-1 1 0 0,0 1-1 0 0,-1-1 0 0 0,0 1 0 0 0,1-1 0 0 0,-1 0 0 0 0,-1 0 1 0 0,1 0-1 0 0,0 0 0 0 0,-1 0 0 0 0,0 0 0 0 0,0-1 1 0 0,0 1-1 0 0,0-1 0 0 0,-1 0 0 0 0,1 0 0 0 0,-5 2 0 0 0,-2 2-730 0 0,1 0 0 0 0,-16 7-1 0 0,-18 5 1004 0 0,35-17 1301 0 0,0 1 1 0 0,-1-1-1 0 0,-13 1 0 0 0,-11-1 7457 0 0,46-10-6406 0 0,2-1-2064 0 0,1 0 0 0 0,0 2-1 0 0,29-10 1 0 0,54-10-180 0 0,-76 22 71 0 0,57-15-1494 0 0,122-48-1 0 0,-72 14-164 0 0,-98 44 2348 0 0,-32 10-662 0 0,0 0 0 0 0,0-1 0 0 0,1 1 0 0 0,-1 0-1 0 0,0 0 1 0 0,0 0 0 0 0,1 0 0 0 0,-1 0 0 0 0,0 0 0 0 0,0 0-1 0 0,0 0 1 0 0,1 0 0 0 0,-1 1 0 0 0,0-1 0 0 0,0 0 0 0 0,1 0-1 0 0,-1 0 1 0 0,0 0 0 0 0,0 0 0 0 0,0 0 0 0 0,1 0 0 0 0,-1 0-1 0 0,0 1 1 0 0,0-1 0 0 0,0 0 0 0 0,0 0 0 0 0,1 0 0 0 0,-1 0-1 0 0,0 1 1 0 0,0-1 0 0 0,0 0 0 0 0,0 0 0 0 0,0 0-1 0 0,0 1 1 0 0,1-1 0 0 0,-1 0 0 0 0,0 0 0 0 0,0 0 0 0 0,0 1-1 0 0,0-1 1 0 0,0 0 0 0 0,0 0 0 0 0,0 1 0 0 0,0-1 0 0 0,0 0-1 0 0,0 0 1 0 0,0 0 0 0 0,0 1 0 0 0,0-1 0 0 0,0 0 0 0 0,-1 18 412 0 0,1-14-184 0 0,0 18 219 0 0,-1-7-294 0 0,1-1 0 0 0,1 0 1 0 0,0 0-1 0 0,1 0 0 0 0,5 20 0 0 0,-7-34-179 0 0,0 0 0 0 0,0 1 0 0 0,0-1 1 0 0,0 1-1 0 0,0-1 0 0 0,0 1 0 0 0,0-1 0 0 0,1 0 0 0 0,-1 1 1 0 0,0-1-1 0 0,0 1 0 0 0,1-1 0 0 0,-1 0 0 0 0,0 1 0 0 0,0-1 1 0 0,1 0-1 0 0,-1 1 0 0 0,0-1 0 0 0,1 0 0 0 0,-1 0 0 0 0,0 1 0 0 0,1-1 1 0 0,-1 0-1 0 0,1 0 0 0 0,-1 1 0 0 0,0-1 0 0 0,1 0 0 0 0,-1 0 1 0 0,1 0-1 0 0,-1 0 0 0 0,1 0 0 0 0,-1 0 0 0 0,1 0 0 0 0,-1 0 1 0 0,0 0-1 0 0,1 0 0 0 0,-1 0 0 0 0,1 0 0 0 0,-1 0 0 0 0,1 0 1 0 0,-1 0-1 0 0,1 0 0 0 0,-1-1 0 0 0,0 1 0 0 0,1 0 0 0 0,-1 0 1 0 0,0 0-1 0 0,1-1 0 0 0,-1 1 0 0 0,1 0 0 0 0,-1-1 0 0 0,1 1 0 0 0,17-20 347 0 0,-17 19-384 0 0,18-25 29 0 0,22-42-1 0 0,-10 16 455 0 0,-31 52-448 0 0,0 0 0 0 0,1 0 0 0 0,-1 0 0 0 0,1-1 0 0 0,-1 1 0 0 0,0 0 0 0 0,1 0 0 0 0,-1 0 0 0 0,1 0 0 0 0,-1 0 0 0 0,0-1 0 0 0,1 1 0 0 0,-1 0 1 0 0,1 0-1 0 0,-1 0 0 0 0,1 0 0 0 0,-1 0 0 0 0,1 1 0 0 0,-1-1 0 0 0,0 0 0 0 0,1 0 0 0 0,-1 0 0 0 0,1 0 0 0 0,-1 0 0 0 0,1 1 0 0 0,-1-1 0 0 0,0 0 0 0 0,1 0 0 0 0,-1 0 0 0 0,0 1 0 0 0,1-1 1 0 0,-1 0-1 0 0,0 1 0 0 0,1-1 0 0 0,-1 0 0 0 0,0 1 0 0 0,0-1 0 0 0,1 1 0 0 0,14 15-88 0 0,-13-14 115 0 0,4 6 21 0 0,11 13-599 0 0,31 28-1 0 0,-41-43-39 0 0,0-1 1 0 0,0 1-1 0 0,1-1 1 0 0,-1-1 0 0 0,1 1-1 0 0,0-1 1 0 0,1-1 0 0 0,14 5-1 0 0,-15-6-58 0 0,1 1-1057 0 0,1-1 0 0 0,18 2-1 0 0,8-3-2947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324 290 6657 0 0,'0'0'3178'0'0,"1"-14"-2237"0"0,1-44 156 0 0,-2 54-950 0 0,0 0 0 0 0,0-1 0 0 0,0 1 0 0 0,-1 0-1 0 0,0 0 1 0 0,0-1 0 0 0,0 1 0 0 0,-1 0 0 0 0,1 0 0 0 0,-1 0 0 0 0,0 1-1 0 0,0-1 1 0 0,0 0 0 0 0,-1 1 0 0 0,1-1 0 0 0,-1 1 0 0 0,0 0 0 0 0,0 0-1 0 0,0 0 1 0 0,0 0 0 0 0,-1 0 0 0 0,1 1 0 0 0,-1-1 0 0 0,0 1 0 0 0,1 0-1 0 0,-5-2 1 0 0,0 2-33 0 0,0-1-1 0 0,0 1 0 0 0,0 0 1 0 0,0 0-1 0 0,0 1 0 0 0,0 1 1 0 0,0-1-1 0 0,0 1 0 0 0,-1 0 1 0 0,1 1-1 0 0,-13 2 0 0 0,12-1-64 0 0,0 1-1 0 0,1 0 0 0 0,0 0 1 0 0,-1 0-1 0 0,1 1 1 0 0,0 1-1 0 0,1-1 1 0 0,-1 1-1 0 0,1 0 0 0 0,0 1 1 0 0,0 0-1 0 0,-11 11 1 0 0,14-11-49 0 0,-1 0 0 0 0,1 0 0 0 0,0 1 0 0 0,0-1 0 0 0,0 1 0 0 0,1 0 0 0 0,0 0 0 0 0,0 0 0 0 0,1 1 0 0 0,0-1 1 0 0,1 0-1 0 0,-1 1 0 0 0,1-1 0 0 0,1 1 0 0 0,-1 10 0 0 0,2-16 4 0 0,-1 1-1 0 0,0-1 1 0 0,1 1 0 0 0,-1-1-1 0 0,1 1 1 0 0,0-1 0 0 0,0 1-1 0 0,0-1 1 0 0,0 0 0 0 0,0 1 0 0 0,0-1-1 0 0,1 0 1 0 0,-1 0 0 0 0,1 0-1 0 0,-1 0 1 0 0,1 0 0 0 0,0 0-1 0 0,0 0 1 0 0,0-1 0 0 0,0 1-1 0 0,0-1 1 0 0,0 1 0 0 0,1-1 0 0 0,-1 0-1 0 0,0 0 1 0 0,1 0 0 0 0,-1 0-1 0 0,0 0 1 0 0,1 0 0 0 0,-1-1-1 0 0,5 1 1 0 0,0 0 1 0 0,1 0-1 0 0,-1-1 1 0 0,0 0-1 0 0,0 0 1 0 0,1-1 0 0 0,-1 0-1 0 0,0 0 1 0 0,0 0-1 0 0,0-1 1 0 0,10-4 0 0 0,-5 0 4 0 0,0 0 0 0 0,0-1 0 0 0,-1-1 1 0 0,0 0-1 0 0,0-1 0 0 0,-1 0 0 0 0,0 0 0 0 0,0-1 1 0 0,-1 0-1 0 0,-1-1 0 0 0,9-12 0 0 0,8-18 205 0 0,36-77-1 0 0,-58 112-184 0 0,8-21 129 0 0,-7 18 155 0 0,0-1 0 0 0,7-11 1 0 0,-11 20-112 0 0,0 3-364 0 0,-1 13 38 0 0,-1 0-1 0 0,-5 25 1 0 0,-2 6 136 0 0,4 0-1325 0 0,1 82 0 0 0,4-123 946 0 0,0 1 1 0 0,1-1-1 0 0,0 0 1 0 0,0 1-1 0 0,0-1 1 0 0,1 0-1 0 0,-1 0 1 0 0,4 5 0 0 0,-4-7-132 0 0,1 0 1 0 0,0 0 0 0 0,0 0 0 0 0,0-1 0 0 0,0 1 0 0 0,0-1 0 0 0,0 1 0 0 0,1-1 0 0 0,0 0 0 0 0,-1 0 0 0 0,1 0-1 0 0,0 0 1 0 0,5 2 0 0 0,8 2-3452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0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72 3404 0 0,'0'0'13284'0'0,"-1"-3"-13238"0"0,-6-7 5 0 0,7 10-49 0 0,0 0 0 0 0,0 0 0 0 0,0 0-1 0 0,-1 0 1 0 0,1 0 0 0 0,0 0 0 0 0,0 0 0 0 0,0 0 0 0 0,-1 0-1 0 0,1 0 1 0 0,0 0 0 0 0,0 0 0 0 0,0 0 0 0 0,-1 0 0 0 0,1 1-1 0 0,0-1 1 0 0,0 0 0 0 0,0 0 0 0 0,-1 0 0 0 0,1 0 0 0 0,0 0-1 0 0,0 1 1 0 0,0-1 0 0 0,0 0 0 0 0,0 0 0 0 0,0 0-1 0 0,-1 0 1 0 0,1 1 0 0 0,0-1 0 0 0,0 0 0 0 0,0 0 0 0 0,0 1-1 0 0,-2 4 12 0 0,0-1 0 0 0,1 1 0 0 0,0 0-1 0 0,-1 7 1 0 0,1-6-173 0 0,0-1 1 0 0,0 1-1 0 0,1 0 0 0 0,0 0 1 0 0,0-1-1 0 0,0 1 0 0 0,2 9 1 0 0,-1-13-1 0 0,0 0 1 0 0,0 0 0 0 0,0 0 0 0 0,0 0 0 0 0,0 0-1 0 0,0 0 1 0 0,0 0 0 0 0,1 0 0 0 0,-1-1 0 0 0,1 1-1 0 0,0 0 1 0 0,-1-1 0 0 0,1 1 0 0 0,0-1 0 0 0,0 0-1 0 0,0 0 1 0 0,0 1 0 0 0,0-1 0 0 0,0 0 0 0 0,0-1-1 0 0,4 2 1 0 0,4 1-619 0 0,0-1 0 0 0,1 0 0 0 0,-1 0 0 0 0,1-1 0 0 0,-1-1 0 0 0,1 1 1 0 0,13-3-1 0 0,-5 0 134 0 0,0-1 0 0 0,-1-1 0 0 0,23-7 0 0 0,-33 8 742 0 0,1-1 1 0 0,-1 1 0 0 0,0-1 0 0 0,0-1 0 0 0,0 1-1 0 0,-1-1 1 0 0,8-7 0 0 0,-12 10 261 0 0,0-1 0 0 0,-1 1 0 0 0,1-1 0 0 0,-1 0 0 0 0,0 0 0 0 0,0 1 0 0 0,0-1 0 0 0,0-1 0 0 0,0 1 0 0 0,-1 0-1 0 0,1 0 1 0 0,-1-1 0 0 0,0 1 0 0 0,0-1 0 0 0,0 1 0 0 0,0-1 0 0 0,-1 1 0 0 0,0-1 0 0 0,1 1 0 0 0,-2-7 0 0 0,1 7-196 0 0,-1 0 1 0 0,0 1-1 0 0,0-1 0 0 0,0 1 0 0 0,0 0 1 0 0,0-1-1 0 0,-1 1 0 0 0,1 0 0 0 0,-1 0 1 0 0,1 0-1 0 0,-1 0 0 0 0,0 0 0 0 0,0 0 0 0 0,0 0 1 0 0,0 1-1 0 0,0-1 0 0 0,0 1 0 0 0,0-1 1 0 0,0 1-1 0 0,-5-2 0 0 0,1 0-1 0 0,-1 0-1 0 0,0 1 1 0 0,0 0-1 0 0,0 0 1 0 0,0 0 0 0 0,-9 0-1 0 0,12 2-138 0 0,0-1-1 0 0,1 1 1 0 0,-1 1 0 0 0,1-1 0 0 0,-1 0-1 0 0,1 1 1 0 0,-1 0 0 0 0,1 0-1 0 0,-1 0 1 0 0,1 0 0 0 0,-6 2-1 0 0,8-2-22 0 0,0 0 0 0 0,-1 0 0 0 0,1 0 1 0 0,0 0-1 0 0,0 0 0 0 0,0 0 0 0 0,0 1 0 0 0,0-1 0 0 0,0 0 0 0 0,0 0 0 0 0,0 1 0 0 0,0-1 0 0 0,0 1 0 0 0,1-1 0 0 0,-1 1 0 0 0,1-1 1 0 0,-1 1-1 0 0,1-1 0 0 0,-1 1 0 0 0,1-1 0 0 0,0 1 0 0 0,0 0 0 0 0,0-1 0 0 0,0 1 0 0 0,0-1 0 0 0,0 1 0 0 0,0 0 0 0 0,1 1 1 0 0,0-1 2 0 0,-1 0 1 0 0,1-1-1 0 0,0 1 1 0 0,0 0-1 0 0,0-1 1 0 0,0 1-1 0 0,1-1 1 0 0,-1 0-1 0 0,0 1 1 0 0,0-1-1 0 0,1 0 1 0 0,-1 0 0 0 0,1 0-1 0 0,-1 0 1 0 0,1 0-1 0 0,0 0 1 0 0,-1 0-1 0 0,1 0 1 0 0,0-1-1 0 0,0 1 1 0 0,-1 0-1 0 0,1-1 1 0 0,0 0 0 0 0,2 1-1 0 0,3 0-36 0 0,1 0-1 0 0,-1 0 1 0 0,0-1-1 0 0,15 0 1 0 0,-17-1 15 0 0,1-1 0 0 0,-1 1 0 0 0,0-1 1 0 0,0 0-1 0 0,0-1 0 0 0,4-2 0 0 0,-4 3 12 0 0,0 0-43 0 0,0 1 0 0 0,1 0 0 0 0,-1 0 0 0 0,1 0 0 0 0,0 1 1 0 0,-1 0-1 0 0,1 0 0 0 0,10 1 0 0 0,4 1-44 0 0,-17-2 62 0 0,76-4-234 0 0,-70 3 328 0 0,0-1 0 0 0,1 0 0 0 0,-1 0 1 0 0,0-1-1 0 0,-1-1 0 0 0,12-5 0 0 0,-15 7 46 0 0,-4 2 19 0 0,1-1 1 0 0,-1 1-1 0 0,1-1 0 0 0,-1 0 0 0 0,0 1 1 0 0,1-1-1 0 0,-1 0 0 0 0,0 0 1 0 0,1 0-1 0 0,-1 0 0 0 0,0 0 1 0 0,2-2-1 0 0,15 27 1017 0 0,-5-7-1041 0 0,-6-8 29 0 0,1-1 0 0 0,-1 1-1 0 0,10 7 1 0 0,-14-14-349 0 0,0 1 0 0 0,0-1 0 0 0,0-1 0 0 0,0 1 1 0 0,0 0-1 0 0,1-1 0 0 0,-1 1 0 0 0,0-1 0 0 0,1 0 0 0 0,-1 0 0 0 0,1-1 0 0 0,-1 1 0 0 0,1-1 0 0 0,3 1 1 0 0,-6-1-36 0 0,0 0 0 0 0,0 0 0 0 0,0 0 0 0 0,-1 0 0 0 0,1 0 0 0 0,0-1 0 0 0,0 1 0 0 0,0 0 0 0 0,0 0 0 0 0,-1-1 0 0 0,1 1 0 0 0,0 0 0 0 0,0-1 0 0 0,-1 1 0 0 0,1-1 0 0 0,0 1 0 0 0,0-1 0 0 0,-1 0 1 0 0,1 1-1 0 0,-1-1 0 0 0,1 1 0 0 0,0-1 0 0 0,-1 0 0 0 0,1 0 0 0 0,0-1 0 0 0,2-13-4663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66 248 4788 0 0,'0'0'6731'0'0,"15"-13"-6453"0"0,50-40-75 0 0,-48 40-39 0 0,34-17 0 0 0,-39 24 31 0 0,0-1 0 0 0,19-15 0 0 0,-27 19-81 0 0,-1 0 0 0 0,0 0 0 0 0,0-1 0 0 0,0 1 0 0 0,0-1 0 0 0,-1 0 0 0 0,1 1 0 0 0,-1-1 1 0 0,0 0-1 0 0,0-1 0 0 0,2-7 0 0 0,-3 11-75 0 0,-1-1 0 0 0,1 1 0 0 0,-1-1-1 0 0,0 1 1 0 0,1 0 0 0 0,-1-1 0 0 0,0 1 0 0 0,0-1 0 0 0,0 1 0 0 0,0 0 0 0 0,0-1-1 0 0,0 1 1 0 0,0-1 0 0 0,-1 1 0 0 0,1-1 0 0 0,0 1 0 0 0,-1 0 0 0 0,1-1-1 0 0,-1 1 1 0 0,1 0 0 0 0,-1-1 0 0 0,0 1 0 0 0,0 0 0 0 0,1 0 0 0 0,-1 0 0 0 0,0 0-1 0 0,0 0 1 0 0,0 0 0 0 0,0 0 0 0 0,0 0 0 0 0,-1 0 0 0 0,1 0 0 0 0,0 0-1 0 0,0 1 1 0 0,-1-1 0 0 0,1 0 0 0 0,0 1 0 0 0,-1-1 0 0 0,-1 0 0 0 0,-6 0-1 0 0,1-1 1 0 0,-1 1 0 0 0,1 1 0 0 0,-1-1 0 0 0,-11 2-1 0 0,17 0-22 0 0,-6-1 25 0 0,0 2 0 0 0,-1 0 0 0 0,1 0 0 0 0,0 0 0 0 0,0 1 0 0 0,0 1 0 0 0,-16 8 0 0 0,9-3 57 0 0,1 0 1 0 0,0 1 0 0 0,-16 16 0 0 0,26-22-80 0 0,0 0 0 0 0,1 1 1 0 0,0 0-1 0 0,0 0 0 0 0,0 0 1 0 0,-4 9-1 0 0,7-13-15 0 0,0 1-1 0 0,0-1 1 0 0,0 1 0 0 0,1-1-1 0 0,-1 1 1 0 0,1-1 0 0 0,-1 1-1 0 0,1-1 1 0 0,0 1 0 0 0,0 0-1 0 0,0-1 1 0 0,-1 1 0 0 0,1-1-1 0 0,1 1 1 0 0,-1 0 0 0 0,0-1-1 0 0,0 1 1 0 0,1-1 0 0 0,-1 1-1 0 0,1-1 1 0 0,-1 1 0 0 0,1-1-1 0 0,-1 1 1 0 0,1-1 0 0 0,0 1-1 0 0,0-1 1 0 0,0 0 0 0 0,0 1-1 0 0,0-1 1 0 0,0 0 0 0 0,1 1-1 0 0,2 1 27 0 0,0 0 0 0 0,0-1 0 0 0,0 0 0 0 0,0 0 0 0 0,1 0 0 0 0,-1 0 0 0 0,0-1-1 0 0,1 1 1 0 0,0-1 0 0 0,-1 0 0 0 0,7 0 0 0 0,7 0 73 0 0,30-1 1 0 0,-20-1-62 0 0,55 1 22 0 0,-83 0 9 0 0,-7 3-7 0 0,0 0 1 0 0,0 0 0 0 0,0 0-1 0 0,0 1 1 0 0,-11 9-1 0 0,-1-1 68 0 0,-7 4 6 0 0,0 1-1 0 0,-30 28 0 0 0,49-39-127 0 0,0 1 0 0 0,0 0 0 0 0,1 0 0 0 0,-1 1-1 0 0,2 0 1 0 0,-1 0 0 0 0,1 0 0 0 0,1 0-1 0 0,0 1 1 0 0,0 0 0 0 0,-5 17 0 0 0,8-23-8 0 0,0 0 0 0 0,1-1 1 0 0,-1 1-1 0 0,1 0 0 0 0,0 0 0 0 0,0 0 1 0 0,0 0-1 0 0,0 0 0 0 0,1-1 1 0 0,-1 1-1 0 0,1 0 0 0 0,-1 0 1 0 0,3 4-1 0 0,-2-5 10 0 0,0 0 0 0 0,1 0 0 0 0,-1-1 0 0 0,0 1 0 0 0,1 0 0 0 0,0-1 1 0 0,-1 1-1 0 0,1-1 0 0 0,0 0 0 0 0,-1 0 0 0 0,1 1 0 0 0,0-1 0 0 0,0 0 0 0 0,0 0 0 0 0,0-1 0 0 0,0 1 1 0 0,1 0-1 0 0,1 0 0 0 0,17 3-52 0 0,0-2 1 0 0,0 0-1 0 0,-1-1 0 0 0,1-1 1 0 0,0 0-1 0 0,31-6 0 0 0,-37 3-701 0 0,-1 0 0 0 0,1-1 0 0 0,0-1-1 0 0,-1 0 1 0 0,23-12 0 0 0,-33 15 372 0 0,0-1 1 0 0,0 0-1 0 0,0 0 1 0 0,0-1-1 0 0,-1 1 1 0 0,1-1-1 0 0,-1 1 1 0 0,0-1-1 0 0,0 0 1 0 0,-1 0-1 0 0,4-7 1 0 0,3-7-123 0 0,9-28 0 0 0,-8 18 1200 0 0,-7 21-124 0 0,3-10 1046 0 0,-6 16-1410 0 0,1 1 1 0 0,-1-1 0 0 0,0 1-1 0 0,0-1 1 0 0,0 0-1 0 0,1 1 1 0 0,-1-1 0 0 0,0 1-1 0 0,1-1 1 0 0,-1 1 0 0 0,1-1-1 0 0,-1 1 1 0 0,1 0-1 0 0,-1-1 1 0 0,0 1 0 0 0,1-1-1 0 0,0 1 1 0 0,-1 0 0 0 0,1-1-1 0 0,9 18 587 0 0,-9-15-704 0 0,3 5 82 0 0,-1-1-71 0 0,0 0 0 0 0,0-1 1 0 0,1 1-1 0 0,5 4 0 0 0,-8-8-94 0 0,0-1 0 0 0,1 1 0 0 0,0-1 0 0 0,-1 0 0 0 0,1 0 0 0 0,0 0 0 0 0,-1 0 0 0 0,1 0 0 0 0,0 0 0 0 0,0 0 0 0 0,0-1 1 0 0,0 1-1 0 0,0-1 0 0 0,0 1 0 0 0,0-1 0 0 0,0 0 0 0 0,3 0 0 0 0,1 0 9 0 0,0-1 1 0 0,0 0-1 0 0,0 0 0 0 0,0-1 0 0 0,0 1 1 0 0,0-2-1 0 0,0 1 0 0 0,-1 0 0 0 0,9-6 1 0 0,3-2 107 0 0,25-21 0 0 0,-42 31-141 0 0,1 0 0 0 0,-1 0 0 0 0,0 0 0 0 0,1 0 1 0 0,-1 0-1 0 0,1 0 0 0 0,-1-1 0 0 0,0 1 0 0 0,1 0 0 0 0,-1 1 1 0 0,1-1-1 0 0,-1 0 0 0 0,1 0 0 0 0,-1 0 0 0 0,0 0 0 0 0,1 0 1 0 0,-1 0-1 0 0,1 0 0 0 0,-1 1 0 0 0,0-1 0 0 0,1 0 0 0 0,-1 0 0 0 0,0 0 1 0 0,1 1-1 0 0,-1-1 0 0 0,0 0 0 0 0,1 1 0 0 0,-1-1 0 0 0,0 0 1 0 0,0 1-1 0 0,1-1 0 0 0,-1 0 0 0 0,0 1 0 0 0,0-1 0 0 0,1 1 1 0 0,10 18 59 0 0,-8-13-28 0 0,2 1-35 0 0,0 0-1 0 0,0 0 1 0 0,1 0-1 0 0,0-1 0 0 0,0 0 1 0 0,0 0-1 0 0,11 7 1 0 0,-13-11-58 0 0,0 1 0 0 0,0-1 1 0 0,0 0-1 0 0,0 0 0 0 0,0-1 1 0 0,0 1-1 0 0,0-1 0 0 0,0 0 1 0 0,1 0-1 0 0,-1 0 1 0 0,0-1-1 0 0,1 1 0 0 0,-1-1 1 0 0,1 0-1 0 0,-1-1 0 0 0,6 0 1 0 0,-8 1 43 0 0,0-1 1 0 0,0 0 0 0 0,0 0 0 0 0,0 0-1 0 0,-1 0 1 0 0,1 0 0 0 0,0 0-1 0 0,-1 0 1 0 0,1 0 0 0 0,-1-1 0 0 0,1 1-1 0 0,-1-1 1 0 0,0 1 0 0 0,1-1 0 0 0,-1 1-1 0 0,0-1 1 0 0,0 0 0 0 0,1-2-1 0 0,2-5 35 0 0,0 0 0 0 0,3-14 0 0 0,-4 12 33 0 0,0-9 82 0 0,-3 18-37 0 0,0-1 0 0 0,1 0 0 0 0,-1 0 1 0 0,0 1-1 0 0,1-1 0 0 0,0 0 0 0 0,1-3 1 0 0,-2 5 98 0 0,1 2-200 0 0,0 0-1 0 0,-1-1 1 0 0,0 1-1 0 0,1-1 1 0 0,-1 1-1 0 0,1 0 1 0 0,-1-1-1 0 0,0 1 1 0 0,1 0-1 0 0,-1-1 1 0 0,0 1-1 0 0,0 0 1 0 0,1 1-1 0 0,0 2 16 0 0,9 17 45 0 0,0 0 1 0 0,21 30-1 0 0,-4-15-2458 0 0,-26-35 2085 0 0,6 10-1953 0 0,-3-4-3642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3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81 154 8597 0 0,'0'0'3314'0'0,"-2"12"-2108"0"0,-1 2-831 0 0,0 5 166 0 0,0 0 1 0 0,0 23-1 0 0,3-6-95 0 0,0-1 0 0 0,3 0 0 0 0,1 1 0 0 0,1-2 0 0 0,16 54 0 0 0,-20-84-378 0 0,0-1 22 0 0,0 0 1 0 0,0 1 0 0 0,0-1 0 0 0,-1 0-1 0 0,1 1 1 0 0,-1 4 0 0 0,0-9 59 0 0,0 0 1 0 0,-1 0-1 0 0,1 0 0 0 0,-1 0 1 0 0,0 0-1 0 0,1 0 0 0 0,-1 0 1 0 0,0 0-1 0 0,1 0 0 0 0,-1 0 1 0 0,-1-1-1 0 0,-2-2 52 0 0,-13-19-63 0 0,2 0 1 0 0,-13-26-1 0 0,22 37-126 0 0,1 0 1 0 0,0 0-1 0 0,1 0 1 0 0,1 0-1 0 0,0-1 1 0 0,-2-23-1 0 0,3 20-23 0 0,2 0 0 0 0,0 0 0 0 0,1 0 0 0 0,1 0 0 0 0,0 0 0 0 0,1 0-1 0 0,1 0 1 0 0,0 1 0 0 0,2-1 0 0 0,-1 1 0 0 0,2 1 0 0 0,0-1 0 0 0,0 1 0 0 0,2 0-1 0 0,0 1 1 0 0,13-17 0 0 0,-17 25-11 0 0,-1 0 1 0 0,1 0-1 0 0,0 0 0 0 0,0 1 0 0 0,0-1 0 0 0,0 1 0 0 0,1 1 1 0 0,0-1-1 0 0,0 1 0 0 0,0 0 0 0 0,0 0 0 0 0,0 1 0 0 0,1 0 1 0 0,-1 0-1 0 0,1 0 0 0 0,-1 1 0 0 0,1 0 0 0 0,0 0 1 0 0,-1 1-1 0 0,13 0 0 0 0,-17 1 17 0 0,0-1 1 0 0,0 0 0 0 0,0 1-1 0 0,0 0 1 0 0,0-1-1 0 0,0 1 1 0 0,0 0-1 0 0,0 0 1 0 0,-1 0 0 0 0,1 0-1 0 0,0 0 1 0 0,-1 1-1 0 0,1-1 1 0 0,0 0-1 0 0,-1 1 1 0 0,0-1 0 0 0,3 4-1 0 0,-2-2 4 0 0,-1 0 0 0 0,1 0 0 0 0,0 1 1 0 0,-1-1-1 0 0,0 0 0 0 0,0 1 0 0 0,0-1 0 0 0,0 1 0 0 0,0 5 0 0 0,-1-1 15 0 0,0-1-1 0 0,0 1 1 0 0,0-1 0 0 0,-1 0-1 0 0,0 1 1 0 0,-1-1 0 0 0,0 0 0 0 0,0 1-1 0 0,-4 8 1 0 0,-1-2 35 0 0,-2-1 1 0 0,1 0-1 0 0,-1 0 1 0 0,-1 0-1 0 0,0-1 0 0 0,-13 10 1 0 0,-74 60-3773 0 0,76-65 1028 0 0,27-29-6457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7445 0 0,'0'0'4412'0'0,"11"-12"-2619"0"0,37-41-204 0 0,-22 28 140 0 0,-25 25-1632 0 0,0-1 1 0 0,0 1-1 0 0,0-1 0 0 0,-1 1 0 0 0,1 0 1 0 0,0-1-1 0 0,0 1 0 0 0,0 0 0 0 0,0 0 1 0 0,0 0-1 0 0,0-1 0 0 0,0 1 1 0 0,0 0-1 0 0,0 1 0 0 0,0-1 0 0 0,0 0 1 0 0,2 0-1 0 0,-2 1-54 0 0,0 0 1 0 0,-1-1-1 0 0,1 1 0 0 0,0 0 1 0 0,0 0-1 0 0,0 0 0 0 0,-1 0 1 0 0,1 0-1 0 0,0 0 0 0 0,-1 0 0 0 0,1 0 1 0 0,-1 0-1 0 0,1 0 0 0 0,-1 0 1 0 0,1 0-1 0 0,-1 0 0 0 0,0 0 1 0 0,0 0-1 0 0,1 0 0 0 0,-1 1 1 0 0,0-1-1 0 0,0 1 0 0 0,0 3 116 0 0,3 11 194 0 0,-1-1 0 0 0,-1 1 0 0 0,-1 29 0 0 0,-9 49-107 0 0,0-20-189 0 0,7-50-66 0 0,0-5-520 0 0,1 1 0 0 0,1-1 0 0 0,0 0 0 0 0,4 26 0 0 0,-4-43 295 0 0,1 0 1 0 0,-1-1-1 0 0,1 1 0 0 0,-1 0 0 0 0,1-1 1 0 0,0 1-1 0 0,0-1 0 0 0,-1 1 1 0 0,1-1-1 0 0,0 1 0 0 0,0-1 0 0 0,1 1 1 0 0,-1-1-1 0 0,0 0 0 0 0,0 0 1 0 0,1 1-1 0 0,-1-1 0 0 0,0 0 0 0 0,3 1 1 0 0,-3-2-238 0 0,0 1 1 0 0,1-1 0 0 0,-1 1 0 0 0,1-1-1 0 0,-1 0 1 0 0,1 0 0 0 0,-1 1 0 0 0,1-1-1 0 0,-1 0 1 0 0,1 0 0 0 0,-1-1 0 0 0,1 1-1 0 0,-1 0 1 0 0,1 0 0 0 0,1-2 0 0 0,16-6-4547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48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109 253 1096 0 0,'0'0'10320'0'0,"12"-14"-8987"0"0,65-65 638 0 0,-71 72-1556 0 0,0 1 0 0 0,-1-1 0 0 0,0 0 0 0 0,0 0 0 0 0,0 0 0 0 0,5-12 0 0 0,-8 15-304 0 0,-1 0 1 0 0,1 0-1 0 0,-1-1 1 0 0,0 1 0 0 0,0 0-1 0 0,0-1 1 0 0,0 1-1 0 0,-1 0 1 0 0,0-1 0 0 0,0 1-1 0 0,0-1 1 0 0,-1 1-1 0 0,1 0 1 0 0,-3-7-1 0 0,3 9-65 0 0,-1 0 0 0 0,0 0 0 0 0,0 1 0 0 0,-1-1 0 0 0,1 1 0 0 0,0-1 0 0 0,0 1 0 0 0,-1-1 0 0 0,1 1 0 0 0,-1 0 0 0 0,0-1 0 0 0,1 1 0 0 0,-1 0 0 0 0,0 0 0 0 0,1 0 0 0 0,-1 1 0 0 0,0-1 0 0 0,0 0 0 0 0,0 1 0 0 0,0-1 0 0 0,0 1 0 0 0,0-1 0 0 0,-2 1 0 0 0,-3-1 94 0 0,1 1 1 0 0,-1-1-1 0 0,1 1 0 0 0,-1 1 1 0 0,-11 1-1 0 0,11 0-28 0 0,1 0 1 0 0,0 0 0 0 0,0 1-1 0 0,0 0 1 0 0,1 0-1 0 0,-1 0 1 0 0,1 1-1 0 0,0 0 1 0 0,-8 7-1 0 0,3-2 107 0 0,1 1 0 0 0,0 0 0 0 0,-13 19 0 0 0,16-19-126 0 0,1-1 1 0 0,0 1-1 0 0,0 0 1 0 0,1 1-1 0 0,1-1 1 0 0,0 1-1 0 0,0-1 1 0 0,-2 20-1 0 0,4-23-58 0 0,1 0 0 0 0,0 1 0 0 0,0-1 0 0 0,0 1 0 0 0,1-1-1 0 0,0 0 1 0 0,0 0 0 0 0,1 1 0 0 0,0-1 0 0 0,1 0 0 0 0,-1 0 0 0 0,1-1-1 0 0,7 14 1 0 0,-2-10-9 0 0,0-1 0 0 0,0 1-1 0 0,1-2 1 0 0,0 1-1 0 0,1-1 1 0 0,0 0 0 0 0,0-1-1 0 0,1 0 1 0 0,-1-1 0 0 0,1 0-1 0 0,1-1 1 0 0,-1 0-1 0 0,1 0 1 0 0,23 4 0 0 0,2-1-139 0 0,0-3-1 0 0,0-1 1 0 0,62-1 0 0 0,-90-6-789 0 0,-9 3 864 0 0,0 0-1 0 0,0 0 1 0 0,0 0 0 0 0,0-1 0 0 0,0 1 0 0 0,0 0 0 0 0,0 0 0 0 0,0 0 0 0 0,0 0 0 0 0,0-1 0 0 0,-1 1 0 0 0,1 0 0 0 0,0 0 0 0 0,0 0 0 0 0,0 0 0 0 0,0-1 0 0 0,0 1-1 0 0,0 0 1 0 0,0 0 0 0 0,-1 0 0 0 0,1 0 0 0 0,0 0 0 0 0,0 0 0 0 0,0 0 0 0 0,0-1 0 0 0,0 1 0 0 0,-1 0 0 0 0,1 0 0 0 0,0 0 0 0 0,0 0 0 0 0,0 0 0 0 0,0 0 0 0 0,-1 0-1 0 0,1 0 1 0 0,0 0 0 0 0,0 0 0 0 0,0 0 0 0 0,-1 0 0 0 0,1 0 0 0 0,0 0 0 0 0,0 0 0 0 0,0 0 0 0 0,0 0 0 0 0,-1 0 0 0 0,1 0 0 0 0,0 0 0 0 0,-17-1-3042 0 0,-27 1 0 0 0,10 1-3661 0 0,6-1 55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6837 0 0,'0'0'10125'0'0,"3"10"-9797"0"0,14 33-3 0 0,-15-39-271 0 0,0 0 0 0 0,0-1 1 0 0,0 1-1 0 0,1-1 0 0 0,-1 1 0 0 0,1-1 1 0 0,0 0-1 0 0,0 0 0 0 0,1 0 0 0 0,-1 0 1 0 0,5 3-1 0 0,1-1 118 0 0,1-1-1 0 0,17 8 1 0 0,-25-12-158 0 0,11 5 70 0 0,1-1 0 0 0,0-1 0 0 0,0 0 0 0 0,18 1 0 0 0,-25-3-53 0 0,0-1 1 0 0,0 0 0 0 0,0 0 0 0 0,-1 0 0 0 0,1-1 0 0 0,0 0 0 0 0,0-1 0 0 0,-1 1 0 0 0,1-1 0 0 0,11-6 0 0 0,-16 7-15 0 0,1 0 0 0 0,-1 0 0 0 0,0-1-1 0 0,-1 1 1 0 0,1 0 0 0 0,0-1 0 0 0,0 0 0 0 0,-1 1 0 0 0,1-1 0 0 0,0 0 0 0 0,-1 0 0 0 0,0 0 0 0 0,0 0-1 0 0,1 0 1 0 0,-1 0 0 0 0,0 0 0 0 0,-1-1 0 0 0,1 1 0 0 0,0 0 0 0 0,-1 0 0 0 0,1-1 0 0 0,-1 1 0 0 0,1 0-1 0 0,-1-1 1 0 0,0 1 0 0 0,0 0 0 0 0,0-1 0 0 0,-1 1 0 0 0,1-1 0 0 0,-1 1 0 0 0,1 0 0 0 0,-1 0 0 0 0,-1-4 0 0 0,-1-2-50 0 0,-1 1 0 0 0,0-1 0 0 0,0 1 1 0 0,-1 0-1 0 0,1 0 0 0 0,-2 1 0 0 0,-11-13 0 0 0,-32-23-1449 0 0,40 35 582 0 0,9 7 829 0 0,0 0-1 0 0,0 0 0 0 0,-1 0 0 0 0,1 0 1 0 0,0 0-1 0 0,0 0 0 0 0,0 0 1 0 0,0 0-1 0 0,0-1 0 0 0,-1 1 1 0 0,1 0-1 0 0,0 0 0 0 0,0 0 0 0 0,0 0 1 0 0,0 0-1 0 0,0-1 0 0 0,0 1 1 0 0,0 0-1 0 0,0 0 0 0 0,0 0 1 0 0,-1 0-1 0 0,1-1 0 0 0,0 1 0 0 0,0 0 1 0 0,0 0-1 0 0,0 0 0 0 0,0 0 1 0 0,0-1-1 0 0,0 1 0 0 0,0 0 1 0 0,0 0-1 0 0,0 0 0 0 0,0 0 1 0 0,1-1-1 0 0,-1 1 0 0 0,0 0 0 0 0,7-4-2510 0 0,11 2-1199 0 0,-17 2 3537 0 0,38-1-5090 0 0,-16 1 3068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4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1600 0 0,'0'0'12539'0'0,"9"10"-11818"0"0,1 3-474 0 0,-2-3 13 0 0,0 0 0 0 0,0-1 0 0 0,1 0-1 0 0,11 9 1 0 0,-15-14-165 0 0,0 0 1 0 0,1 0-1 0 0,-1-1 0 0 0,1 0 1 0 0,0 0-1 0 0,0-1 0 0 0,0 1 0 0 0,0-1 1 0 0,9 1-1 0 0,-4-1 2 0 0,1 0 0 0 0,-1-1-1 0 0,1-1 1 0 0,16-1 0 0 0,-23 1-82 0 0,1-1 0 0 0,0 0 1 0 0,-1-1-1 0 0,1 1 0 0 0,-1-1 0 0 0,1 0 1 0 0,-1-1-1 0 0,0 1 0 0 0,0-1 0 0 0,6-4 1 0 0,4-4 19 0 0,24-24 0 0 0,6-4-58 0 0,-37 32 28 0 0,5-4-39 0 0,-13 11 31 0 0,0 0 0 0 0,1 0 0 0 0,-1-1 0 0 0,0 1 0 0 0,0 0 0 0 0,1 0 0 0 0,-1 0 0 0 0,0 0 0 0 0,1 0 0 0 0,-1 0 0 0 0,0 0 0 0 0,1 0 0 0 0,-1 0 0 0 0,0 0 0 0 0,0 0 0 0 0,1 0 0 0 0,-1 0 0 0 0,0 0 0 0 0,1 0 0 0 0,-1 0 0 0 0,0 0 0 0 0,1 0 0 0 0,-1 0 0 0 0,0 1 0 0 0,0-1 0 0 0,1 0 0 0 0,-1 0 0 0 0,0 0 0 0 0,0 0 0 0 0,1 1 0 0 0,-1-1 0 0 0,0 0 0 0 0,0 0 0 0 0,0 0 0 0 0,1 1 0 0 0,-1-1 0 0 0,0 0 0 0 0,0 0 0 0 0,0 1 0 0 0,0 0 0 0 0,35 62 214 0 0,-20-37-112 0 0,0 1-1 0 0,-2 1 1 0 0,-1 0-1 0 0,11 40 1 0 0,-22-65-78 0 0,0 0 0 0 0,-1-1 0 0 0,1 1 0 0 0,-1 0 1 0 0,0-1-1 0 0,0 1 0 0 0,0 0 0 0 0,0-1 0 0 0,-1 6 0 0 0,1-7 15 0 0,-1 0-1 0 0,1 0 1 0 0,-1-1-1 0 0,0 1 0 0 0,1 0 1 0 0,-1-1-1 0 0,1 1 0 0 0,-1 0 1 0 0,0-1-1 0 0,0 1 0 0 0,1-1 1 0 0,-1 0-1 0 0,0 1 0 0 0,0-1 1 0 0,0 1-1 0 0,0-1 0 0 0,1 0 1 0 0,-1 0-1 0 0,0 1 0 0 0,0-1 1 0 0,0 0-1 0 0,0 0 0 0 0,0 0 1 0 0,0 0-1 0 0,0 0 0 0 0,1 0 1 0 0,-1 0-1 0 0,0-1 0 0 0,0 1 1 0 0,-2-1-1 0 0,1 1-2 0 0,0 0-1 0 0,0-1 0 0 0,0 1 1 0 0,0-1-1 0 0,0 0 1 0 0,0 1-1 0 0,0-1 1 0 0,0 0-1 0 0,1 0 0 0 0,-1-1 1 0 0,0 1-1 0 0,0 0 1 0 0,1 0-1 0 0,-1-1 1 0 0,1 1-1 0 0,-2-3 0 0 0,0 1-21 0 0,1 0-1 0 0,0 0 0 0 0,1-1 0 0 0,-1 1 0 0 0,1 0 0 0 0,-1-1 1 0 0,1 1-1 0 0,-1-8 0 0 0,1 5-49 0 0,0 0 0 0 0,0 1 0 0 0,1-1-1 0 0,0 0 1 0 0,0 0 0 0 0,1 0 0 0 0,0 0 0 0 0,0 0 0 0 0,0 1 0 0 0,1-1 0 0 0,3-8 0 0 0,0 4-26 0 0,1 1 1 0 0,0-1 0 0 0,1 1 0 0 0,0 1 0 0 0,1 0 0 0 0,-1 0 0 0 0,2 0 0 0 0,-1 1 0 0 0,1 0 0 0 0,18-11 0 0 0,8-1-20 0 0,63-25 0 0 0,-82 38 112 0 0,55-20 224 0 0,-61 24-177 0 0,-1-1 0 0 0,0 2 0 0 0,0-1 1 0 0,1 1-1 0 0,-1 1 0 0 0,11 0 0 0 0,-16 1-63 0 0,-1 0 0 0 0,0 0 0 0 0,0 0 0 0 0,1 0 0 0 0,-1 0 0 0 0,0 1 0 0 0,0 0 0 0 0,0 0 0 0 0,0-1 0 0 0,-1 2 0 0 0,1-1 0 0 0,0 0 0 0 0,-1 0 0 0 0,4 6 0 0 0,0-1-4 0 0,0 0 0 0 0,-1 1 0 0 0,0 0 0 0 0,5 10 1 0 0,-8-14-61 0 0,-1-2 75 0 0,0 0 0 0 0,0 0 0 0 0,0 0 0 0 0,0 0-1 0 0,0 0 1 0 0,1 0 0 0 0,2 3 0 0 0,-4-5-8 0 0,1 0-1 0 0,-1 1 0 0 0,1-1 0 0 0,-1 0 1 0 0,1 0-1 0 0,0 1 0 0 0,-1-1 0 0 0,1 0 1 0 0,-1 0-1 0 0,1 0 0 0 0,0 0 1 0 0,-1 0-1 0 0,1 0 0 0 0,0 0 0 0 0,-1 0 1 0 0,1 0-1 0 0,-1 0 0 0 0,1 0 0 0 0,0-1 1 0 0,-1 1-1 0 0,1 0 0 0 0,-1 0 1 0 0,1-1-1 0 0,0 1 0 0 0,-1 0 0 0 0,1 0 1 0 0,-1-1-1 0 0,1 1 0 0 0,-1-1 0 0 0,1 1 1 0 0,-1 0-1 0 0,1-2 0 0 0,26-20 0 0 0,-1-1-1 0 0,-1-2 0 0 0,-2-1 1 0 0,25-33-1 0 0,-36 41-461 0 0,-11 17 272 0 0,-2 2 10 0 0,-6 11-62 0 0,2-5-123 0 0,-1-1 0 0 0,1 1-1 0 0,-1-1 1 0 0,0 0 0 0 0,-1 0-1 0 0,1-1 1 0 0,-1 0 0 0 0,0 0-1 0 0,-13 6 1 0 0,-7 3-2071 0 0,-38 12 0 0 0,50-21 1370 0 0,-33 12-2882 0 0,-22 0-1151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5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8837 0 0,'0'0'4863'0'0,"-5"12"-3991"0"0,-1 1-629 0 0,2-6-116 0 0,0 1 0 0 0,1-1-1 0 0,0 1 1 0 0,0 0 0 0 0,1 0-1 0 0,0 0 1 0 0,-2 16 0 0 0,3-11 5 0 0,1 1-1 0 0,0-1 1 0 0,0 0 0 0 0,1 1 0 0 0,4 15 0 0 0,-4-25-107 0 0,0-1 1 0 0,0 1 0 0 0,0-1-1 0 0,0 1 1 0 0,1-1 0 0 0,-1 0-1 0 0,1 1 1 0 0,0-1 0 0 0,0 0-1 0 0,0 0 1 0 0,1 0 0 0 0,-1-1-1 0 0,1 1 1 0 0,0-1 0 0 0,-1 1-1 0 0,1-1 1 0 0,0 0 0 0 0,0 0-1 0 0,1 0 1 0 0,-1 0 0 0 0,0 0-1 0 0,1-1 1 0 0,6 2 0 0 0,-6-2-7 0 0,0 0 1 0 0,0-1 0 0 0,0 1 0 0 0,1-1 0 0 0,-1 0 0 0 0,0-1 0 0 0,0 1-1 0 0,1-1 1 0 0,-1 0 0 0 0,0 0 0 0 0,0 0 0 0 0,0 0 0 0 0,0-1 0 0 0,0 1-1 0 0,-1-1 1 0 0,1 0 0 0 0,0-1 0 0 0,-1 1 0 0 0,1 0 0 0 0,-1-1 0 0 0,5-4-1 0 0,0-2 24 0 0,0 1 0 0 0,0-1-1 0 0,-1-1 1 0 0,0 1 0 0 0,-1-1-1 0 0,8-17 1 0 0,-1-5 213 0 0,-13 31-262 0 0,0 1 1 0 0,1 0-1 0 0,-1 0 1 0 0,0 0-1 0 0,0 0 0 0 0,0 0 1 0 0,0 0-1 0 0,1 0 1 0 0,-1 0-1 0 0,0 0 0 0 0,0 0 1 0 0,0 0-1 0 0,0 0 1 0 0,0 0-1 0 0,1 0 1 0 0,-1 0-1 0 0,0 0 0 0 0,0 0 1 0 0,0 0-1 0 0,0 0 1 0 0,1 0-1 0 0,-1 0 0 0 0,0 0 1 0 0,0 0-1 0 0,0 0 1 0 0,0 0-1 0 0,1 0 0 0 0,-1 0 1 0 0,0 0-1 0 0,0 0 1 0 0,0 0-1 0 0,0 1 0 0 0,0-1 1 0 0,0 0-1 0 0,1 0 1 0 0,-1 0-1 0 0,0 0 1 0 0,0 0-1 0 0,0 0 0 0 0,0 1 1 0 0,0-1-1 0 0,0 0 1 0 0,0 0-1 0 0,0 0 0 0 0,0 0 1 0 0,0 1-1 0 0,0-1 1 0 0,0 0-1 0 0,0 0 0 0 0,0 0 1 0 0,0 1-1 0 0,5 9-61 0 0,-4-9 72 0 0,3 8 16 0 0,1 1 0 0 0,0-1 1 0 0,1 0-1 0 0,0 0 1 0 0,1 0-1 0 0,0-1 0 0 0,0 0 1 0 0,0 0-1 0 0,1-1 1 0 0,1 0-1 0 0,-1 0 0 0 0,1-1 1 0 0,0 0-1 0 0,19 9 1 0 0,-13-9 10 0 0,1 0 0 0 0,0 0 1 0 0,0-2-1 0 0,1 0 1 0 0,-1-1-1 0 0,1 0 1 0 0,-1-2-1 0 0,34 0 0 0 0,-45-1-18 0 0,-1 0 0 0 0,1-1 0 0 0,0 0 0 0 0,0 0 0 0 0,0 0 0 0 0,-1 0 0 0 0,1-1 1 0 0,-1 0-1 0 0,1 0 0 0 0,-1 0 0 0 0,1 0 0 0 0,-1-1 0 0 0,7-5 0 0 0,-8 5 5 0 0,0 0 1 0 0,-1 0 0 0 0,1 0 0 0 0,-1 0 0 0 0,0 0 0 0 0,0-1 0 0 0,0 1 0 0 0,0-1 0 0 0,0 1-1 0 0,-1-1 1 0 0,0 0 0 0 0,0 0 0 0 0,0 1 0 0 0,0-1 0 0 0,0 0 0 0 0,-1 0 0 0 0,0-7-1 0 0,0 5-1 0 0,0-1-1 0 0,-1 0 1 0 0,0 0-1 0 0,-1 0 1 0 0,1 0-1 0 0,-1 1 0 0 0,0-1 1 0 0,-7-11-1 0 0,1 3-303 0 0,0 2 0 0 0,-18-22-1 0 0,23 32-511 0 0,-2-4-1475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5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6233 0 0,'0'0'6790'0'0,"12"-4"-5695"0"0,1 1-789 0 0,1 0-1 0 0,14 0 1 0 0,-26 3-248 0 0,0 0 0 0 0,0 0 0 0 0,0 0 0 0 0,0 1 0 0 0,0-1 0 0 0,0 1 0 0 0,0 0 0 0 0,0-1 0 0 0,-1 1 0 0 0,1 0 0 0 0,0 0 0 0 0,0 0 0 0 0,-1 0 0 0 0,1 1 0 0 0,0-1 0 0 0,-1 0 0 0 0,1 1 0 0 0,-1-1 0 0 0,0 1 0 0 0,1-1 0 0 0,-1 1 0 0 0,0 0 0 0 0,1 3 0 0 0,2 0 113 0 0,5 10 91 0 0,-1-1-1 0 0,0 1 1 0 0,-1 1-1 0 0,-1-1 1 0 0,0 1 0 0 0,-1 0-1 0 0,3 23 1 0 0,-1-12-143 0 0,13 39 1 0 0,-18-62-116 0 0,-1-1 0 0 0,1 1 1 0 0,0 0-1 0 0,0 0 0 0 0,0-1 1 0 0,1 1-1 0 0,2 3 0 0 0,-4-7-1 0 0,-1 1 0 0 0,1-1-1 0 0,0 0 1 0 0,-1 1 0 0 0,1-1 0 0 0,-1 1-1 0 0,1-1 1 0 0,0 0 0 0 0,-1 1-1 0 0,1-1 1 0 0,0 0 0 0 0,-1 0 0 0 0,1 0-1 0 0,0 0 1 0 0,-1 1 0 0 0,1-1-1 0 0,0 0 1 0 0,0 0 0 0 0,0 0 0 0 0,0-1 4 0 0,1 1 0 0 0,-1-1 0 0 0,0 1 0 0 0,0-1 0 0 0,0 1 0 0 0,0-1 0 0 0,0 0 0 0 0,0 1 0 0 0,0-1 1 0 0,0 0-1 0 0,0 0 0 0 0,0 0 0 0 0,0 0 0 0 0,1-1 0 0 0,4-7-19 0 0,0 0-1 0 0,0 0 1 0 0,-1 0 0 0 0,0-1-1 0 0,-1 1 1 0 0,4-13 0 0 0,-1-4 58 0 0,6-33 0 0 0,-13 59-47 0 0,0 0 0 0 0,0 0 0 0 0,0 0 0 0 0,0 0 0 0 0,0 0 0 0 0,0 0 0 0 0,0 0 0 0 0,0 0 0 0 0,0 0 0 0 0,0-1 0 0 0,0 1 0 0 0,0 0 0 0 0,0 0 0 0 0,0 0 0 0 0,0 0 0 0 0,0 0 0 0 0,0 0 0 0 0,0 0 0 0 0,0 0 0 0 0,0 0 0 0 0,0 0 0 0 0,0 0 0 0 0,0 0 0 0 0,0 0 0 0 0,0 0 0 0 0,0 0 0 0 0,0-1 0 0 0,1 1 0 0 0,-1 0 0 0 0,0 0 0 0 0,0 0 0 0 0,0 0 0 0 0,0 0-1 0 0,0 0 1 0 0,0 0 0 0 0,0 0 0 0 0,0 0 0 0 0,0 0 0 0 0,0 0 0 0 0,0 0 0 0 0,0 0 0 0 0,0 0 0 0 0,1 0 0 0 0,-1 0 0 0 0,0 0 0 0 0,0 0 0 0 0,0 0 0 0 0,0 0 0 0 0,0 0 0 0 0,0 0 0 0 0,0 0 0 0 0,0 0 0 0 0,0 0 0 0 0,0 0 0 0 0,0 0 0 0 0,0 0 0 0 0,0 0 0 0 0,0 1 0 0 0,1-1 0 0 0,-1 0 0 0 0,0 0 0 0 0,0 0 0 0 0,0 0 0 0 0,0 0 0 0 0,0 0 0 0 0,0 0 0 0 0,0 0 0 0 0,5 9-11 0 0,10 21 71 0 0,-7-11-27 0 0,-2-9-178 0 0,0 0 0 0 0,0 0-1 0 0,1-1 1 0 0,0 0 0 0 0,0-1 0 0 0,1 1-1 0 0,0-2 1 0 0,1 1 0 0 0,0-1 0 0 0,15 10-1 0 0,-18-14-295 0 0,-1 0-1 0 0,0 0 1 0 0,1-1-1 0 0,-1 1 1 0 0,1-1-1 0 0,0-1 1 0 0,0 1-1 0 0,0-1 1 0 0,0 0-1 0 0,0 0 1 0 0,0-1-1 0 0,0 0 0 0 0,0 0 1 0 0,0 0-1 0 0,0-1 1 0 0,0 1-1 0 0,0-2 1 0 0,-1 1-1 0 0,1-1 1 0 0,0 1-1 0 0,8-5 1 0 0,6-6-2242 0 0,-4 2-473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6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40 1488 0 0,'0'0'11547'0'0,"0"-8"-11278"0"0,0-2-213 0 0,-1-9-75 0 0,1 17 173 0 0,2 10 236 0 0,-2-3-307 0 0,1-1-1 0 0,1 0 1 0 0,-1 0 0 0 0,0 1-1 0 0,1-1 1 0 0,0 0 0 0 0,0 0-1 0 0,0-1 1 0 0,0 1-1 0 0,1 0 1 0 0,-1-1 0 0 0,1 1-1 0 0,0-1 1 0 0,0 0-1 0 0,1 0 1 0 0,-1 0 0 0 0,0 0-1 0 0,8 3 1 0 0,-5-2-1 0 0,1-1 1 0 0,0 1 0 0 0,0-2-1 0 0,0 1 1 0 0,0-1-1 0 0,0 0 1 0 0,0 0 0 0 0,1-1-1 0 0,-1 0 1 0 0,11 0 0 0 0,-17-1-78 0 0,-1 0 1 0 0,0 0 0 0 0,1 0 0 0 0,-1 0 0 0 0,1 0 0 0 0,-1 0 0 0 0,1 0 0 0 0,-1 0-1 0 0,0 0 1 0 0,1-1 0 0 0,-1 1 0 0 0,1 0 0 0 0,-1 0 0 0 0,0 0 0 0 0,1 0 0 0 0,-1-1 0 0 0,0 1-1 0 0,1 0 1 0 0,-1 0 0 0 0,0-1 0 0 0,1 1 0 0 0,-1 0 0 0 0,0-1 0 0 0,1 1 0 0 0,-1 0 0 0 0,0-1-1 0 0,0 1 1 0 0,0-1 0 0 0,1 1 0 0 0,-1 0 0 0 0,0-1 0 0 0,0 1 0 0 0,0-1 0 0 0,0 1-1 0 0,0 0 1 0 0,0-1 0 0 0,1 1 0 0 0,-1-1 0 0 0,0 1 0 0 0,0-1 0 0 0,-1 1 0 0 0,1 0 0 0 0,0-1-1 0 0,0 1 1 0 0,0-1 0 0 0,0 1 0 0 0,0-1 0 0 0,-1-1-9 0 0,1 1 1 0 0,-1-1-1 0 0,0 0 0 0 0,1 1 0 0 0,-1-1 1 0 0,0 1-1 0 0,0-1 0 0 0,0 1 1 0 0,0-1-1 0 0,-2-1 0 0 0,-3-2-70 0 0,0 1 1 0 0,0 0-1 0 0,0 0 0 0 0,0 0 0 0 0,-1 1 1 0 0,1 0-1 0 0,-10-3 0 0 0,-52-10-2404 0 0,37 10-1130 0 0,27 5 671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6065 0 0,'0'0'10249'0'0,"12"-12"-9886"0"0,38-36-57 0 0,-48 46-288 0 0,0 1 0 0 0,-1 0 0 0 0,1 0 0 0 0,0-1 0 0 0,0 1 0 0 0,0 0 0 0 0,0 1 1 0 0,0-1-1 0 0,0 0 0 0 0,0 1 0 0 0,0-1 0 0 0,0 1 0 0 0,1-1 0 0 0,-1 1 0 0 0,0 0 0 0 0,0 0 0 0 0,0 0 0 0 0,0 0 0 0 0,1 1 1 0 0,-1-1-1 0 0,0 0 0 0 0,0 1 0 0 0,0 0 0 0 0,3 1 0 0 0,2 0 30 0 0,4 1 12 0 0,1 1 0 0 0,-1 1 0 0 0,0 0 0 0 0,0 0 0 0 0,-1 1 0 0 0,0 1 0 0 0,0 0 0 0 0,0 0 0 0 0,-1 0 0 0 0,16 18 0 0 0,-19-18-44 0 0,0 0 0 0 0,-1 0 1 0 0,0 1-1 0 0,0 0 0 0 0,0 0 0 0 0,-1 0 1 0 0,0 0-1 0 0,-1 1 0 0 0,0 0 1 0 0,-1 0-1 0 0,1 0 0 0 0,-2 0 0 0 0,1 0 1 0 0,0 16-1 0 0,-2-24-3 0 0,0 0-1 0 0,0 0 1 0 0,0-1 0 0 0,0 1-1 0 0,0 0 1 0 0,0 0 0 0 0,0 0-1 0 0,0-1 1 0 0,-1 1 0 0 0,1 0-1 0 0,0 0 1 0 0,0-1 0 0 0,-1 1-1 0 0,1 0 1 0 0,0-1 0 0 0,-1 1 0 0 0,1 0-1 0 0,-1-1 1 0 0,1 1 0 0 0,-1 0-1 0 0,1-1 1 0 0,-1 1 0 0 0,1-1-1 0 0,-1 1 1 0 0,0-1 0 0 0,1 1-1 0 0,-1-1 1 0 0,0 1 0 0 0,1-1-1 0 0,-1 0 1 0 0,0 1 0 0 0,1-1-1 0 0,-1 0 1 0 0,0 0 0 0 0,0 0-1 0 0,0 1 1 0 0,1-1 0 0 0,-1 0-1 0 0,0 0 1 0 0,0 0 0 0 0,1 0-1 0 0,-2-1 1 0 0,0 1 20 0 0,1 0 0 0 0,-1-1 0 0 0,0 1-1 0 0,1-1 1 0 0,-1 1 0 0 0,1-1 0 0 0,-1 0 0 0 0,1 0-1 0 0,-1 0 1 0 0,1 0 0 0 0,0 0 0 0 0,-1 0 0 0 0,1 0-1 0 0,0 0 1 0 0,0 0 0 0 0,0-1 0 0 0,0 1 0 0 0,0-1 0 0 0,0 1-1 0 0,-1-3 1 0 0,-1-3-56 0 0,1-1 1 0 0,0 1-1 0 0,0-1 0 0 0,1 0 1 0 0,0 1-1 0 0,0-1 0 0 0,1 0 1 0 0,0 0-1 0 0,0 0 0 0 0,1 0 1 0 0,0 1-1 0 0,0-1 0 0 0,1 0 1 0 0,0 1-1 0 0,0-1 0 0 0,4-8 1 0 0,-4 11-108 0 0,0 0 1 0 0,1 0-1 0 0,0 0 1 0 0,0 0-1 0 0,0 1 1 0 0,0-1-1 0 0,0 1 1 0 0,1 0 0 0 0,0 0-1 0 0,0 0 1 0 0,0 0-1 0 0,1 1 1 0 0,-1 0-1 0 0,1 0 1 0 0,-1 0-1 0 0,1 0 1 0 0,0 1-1 0 0,0 0 1 0 0,1 0 0 0 0,-1 0-1 0 0,0 0 1 0 0,1 1-1 0 0,8-1 1 0 0,-2 2-981 0 0,-1 1 1 0 0,1 0 0 0 0,-1 1-1 0 0,1 0 1 0 0,-1 1 0 0 0,0 0-1 0 0,0 1 1 0 0,15 7-1 0 0,-18-8 192 0 0,12 5-2260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7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119 139 2088 0 0,'0'0'11841'0'0,"14"-10"-11309"0"0,41-34-44 0 0,-52 42-407 0 0,-1 0-1 0 0,1 0 0 0 0,-1 0 1 0 0,0-1-1 0 0,0 1 1 0 0,0-1-1 0 0,0 0 0 0 0,0 1 1 0 0,2-5-1 0 0,-4 5-2 0 0,1 0 0 0 0,-1 0 0 0 0,0 0 0 0 0,1 0 0 0 0,-1 0 0 0 0,0 0 0 0 0,0 0 0 0 0,0-4 0 0 0,-1-2 171 0 0,1 7-227 0 0,0 0 0 0 0,0 0 0 0 0,0 0 0 0 0,0 0 0 0 0,0 0 0 0 0,-1 1 0 0 0,1-1 0 0 0,0 0 0 0 0,-1 0 0 0 0,1 0 0 0 0,0 0 0 0 0,-1 1 0 0 0,1-1 0 0 0,-1 0 0 0 0,1 0 0 0 0,-1 1 0 0 0,0-1 0 0 0,1 1 0 0 0,-1-1 0 0 0,0 0 0 0 0,0 0 0 0 0,-1 0-2 0 0,0 0 0 0 0,0 0 0 0 0,0 0 0 0 0,0 0 0 0 0,0 1 0 0 0,0-1-1 0 0,-1 1 1 0 0,-2-1 0 0 0,-1 0 14 0 0,0 1 0 0 0,-1 0-1 0 0,1 0 1 0 0,0 1 0 0 0,-11 1 0 0 0,9 1 18 0 0,0 0-1 0 0,0 0 1 0 0,0 1 0 0 0,0 0 0 0 0,1 1 0 0 0,-1-1 0 0 0,1 1 0 0 0,1 1 0 0 0,-1-1 0 0 0,1 1 0 0 0,-1 0 0 0 0,-8 13 0 0 0,11-14-45 0 0,1-1-1 0 0,0 1 1 0 0,0-1 0 0 0,0 1 0 0 0,0 0-1 0 0,1 0 1 0 0,0 0 0 0 0,0 1 0 0 0,1-1-1 0 0,-1 0 1 0 0,1 1 0 0 0,0-1 0 0 0,1 1 0 0 0,-1-1-1 0 0,1 1 1 0 0,0 0 0 0 0,1-1 0 0 0,-1 1-1 0 0,1-1 1 0 0,0 1 0 0 0,2 5 0 0 0,-1-7-19 0 0,1 1-1 0 0,-1 0 1 0 0,1-1 0 0 0,0 0 0 0 0,0 0 0 0 0,0 0 0 0 0,1 0 0 0 0,0 0 0 0 0,-1 0-1 0 0,1-1 1 0 0,1 0 0 0 0,-1 0 0 0 0,0 0 0 0 0,1 0 0 0 0,-1-1 0 0 0,1 0 0 0 0,0 0-1 0 0,0 0 1 0 0,8 2 0 0 0,-2-1-279 0 0,1-1 0 0 0,0 0 0 0 0,0 0 0 0 0,0-2 0 0 0,0 1-1 0 0,0-1 1 0 0,17-3 0 0 0,-21 1-376 0 0,0 0-1 0 0,1 0 1 0 0,-1-1 0 0 0,-1 0-1 0 0,1-1 1 0 0,0 0 0 0 0,-1 0-1 0 0,0-1 1 0 0,0 0-1 0 0,0 0 1 0 0,-1 0 0 0 0,0-1-1 0 0,0 0 1 0 0,0 0 0 0 0,0-1-1 0 0,-1 1 1 0 0,0-1 0 0 0,-1 0-1 0 0,0-1 1 0 0,5-8-1 0 0,2-11-1139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52 0 0,'0'0'2509'0'0,"2"-15"-183"0"0,8-94 3411 0 0,-10 107-5452 0 0,4-19 3073 0 0,-4 21-3310 0 0,0-1 0 0 0,0 1-1 0 0,0 0 1 0 0,0 0 0 0 0,0-1 0 0 0,0 1-1 0 0,0 0 1 0 0,0 0 0 0 0,0-1-1 0 0,0 1 1 0 0,0 0 0 0 0,0 0 0 0 0,0-1-1 0 0,0 1 1 0 0,0 0 0 0 0,1 0 0 0 0,-1-1-1 0 0,0 1 1 0 0,0 0 0 0 0,0 0-1 0 0,0 0 1 0 0,1-1 0 0 0,-1 1 0 0 0,0 0-1 0 0,0 0 1 0 0,0 0 0 0 0,1 0-1 0 0,-1 0 1 0 0,0-1 0 0 0,0 1 0 0 0,1 0-1 0 0,-1 0 1 0 0,0 0 0 0 0,0 0-1 0 0,1 0 1 0 0,-1 0 0 0 0,0 0 0 0 0,0 0-1 0 0,1 0 1 0 0,-1 0 0 0 0,0 0 0 0 0,0 0-1 0 0,1 0 1 0 0,-1 0 0 0 0,0 0-1 0 0,0 0 1 0 0,1 0 0 0 0,-1 0 0 0 0,0 1-1 0 0,0-1 1 0 0,1 0 0 0 0,-1 0-1 0 0,0 0 1 0 0,0 0 0 0 0,0 0 0 0 0,1 1-1 0 0,-1-1 1 0 0,0 0 0 0 0,0 0 0 0 0,0 0-1 0 0,1 1 1 0 0,-1-1 0 0 0,0 0-1 0 0,0 0 1 0 0,0 1 0 0 0,0-1 0 0 0,0 0-1 0 0,6 11 146 0 0,-1-1 1 0 0,-1 1-1 0 0,0 0 0 0 0,0 0 0 0 0,-1 1 1 0 0,2 18-1 0 0,-3-20-132 0 0,44 229-1549 0 0,-40-205 153 0 0,2 2-3376 0 0,-6-29 1488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7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8325 0 0,'0'0'9368'0'0,"2"15"-9253"0"0,8 48-90 0 0,-7-50-139 0 0,0 1 0 0 0,1-2-1 0 0,7 18 1 0 0,1 6-1909 0 0,-6-7-4422 0 0,-6-23 1953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8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6065 0 0,'0'0'8838'0'0,"7"-9"-8488"0"0,20-30 0 0 0,-26 37-291 0 0,0 0 0 0 0,1 1 1 0 0,-1-1-1 0 0,1 1 0 0 0,-1 0 0 0 0,1-1 1 0 0,0 1-1 0 0,0 0 0 0 0,-1 0 0 0 0,1 0 1 0 0,0 0-1 0 0,0 1 0 0 0,0-1 0 0 0,0 0 1 0 0,0 1-1 0 0,0-1 0 0 0,0 1 0 0 0,0 0 1 0 0,4-1-1 0 0,6 0 257 0 0,3-2-426 0 0,1 1 0 0 0,-1 0 0 0 0,27 2 1 0 0,-36 0-295 0 0,-6 0 252 0 0,0 0 0 0 0,1 0 1 0 0,-1 0-1 0 0,0 0 0 0 0,1 0 1 0 0,-1 0-1 0 0,0 1 0 0 0,1-1 1 0 0,-1 0-1 0 0,0 0 0 0 0,0 0 1 0 0,1 0-1 0 0,-1 1 0 0 0,0-1 1 0 0,1 0-1 0 0,-1 0 0 0 0,0 1 1 0 0,0-1-1 0 0,0 0 0 0 0,1 0 1 0 0,-1 1-1 0 0,0-1 0 0 0,0 0 1 0 0,0 1-1 0 0,0-1 0 0 0,1 1 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6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593 39 7505 0 0,'0'0'8312'0'0,"-14"-5"-6958"0"0,-45-18-83 0 0,53 21-1026 0 0,0 0-1 0 0,1 0 0 0 0,-1 0 1 0 0,-1 1-1 0 0,1 0 0 0 0,0 1 1 0 0,0-1-1 0 0,-8 2 0 0 0,1-1 32 0 0,8 0-246 0 0,1 0-1 0 0,0 1 1 0 0,-1 0 0 0 0,1-1-1 0 0,0 1 1 0 0,0 1-1 0 0,0-1 1 0 0,0 1 0 0 0,0 0-1 0 0,0 0 1 0 0,0 0-1 0 0,0 0 1 0 0,0 1-1 0 0,1-1 1 0 0,0 1 0 0 0,-1 0-1 0 0,1 0 1 0 0,0 0-1 0 0,0 0 1 0 0,1 1 0 0 0,-1-1-1 0 0,1 1 1 0 0,0 0-1 0 0,-1 0 1 0 0,2 0-1 0 0,-1 0 1 0 0,0 0 0 0 0,1 0-1 0 0,0 0 1 0 0,0 0-1 0 0,0 1 1 0 0,0-1-1 0 0,1 0 1 0 0,0 1 0 0 0,0-1-1 0 0,0 0 1 0 0,0 1-1 0 0,1-1 1 0 0,-1 0 0 0 0,1 1-1 0 0,0-1 1 0 0,1 0-1 0 0,-1 0 1 0 0,1 0-1 0 0,2 5 1 0 0,1 1-13 0 0,2 1 0 0 0,0-1 0 0 0,0 0-1 0 0,1 0 1 0 0,15 15 0 0 0,51 38 24 0 0,-49-44 128 0 0,34 35-1 0 0,-58-52-113 0 0,1 0 0 0 0,-1-1 0 0 0,1 1 0 0 0,-1 0 0 0 0,0 0 0 0 0,1 0 1 0 0,-1 0-1 0 0,0 0 0 0 0,-1 0 0 0 0,1 0 0 0 0,0 0 0 0 0,0 0 0 0 0,-1 0 0 0 0,1 1 1 0 0,-1 1-1 0 0,0-2-13 0 0,0-1 0 0 0,-1 0 0 0 0,1 0 0 0 0,0 0 0 0 0,-1 0 0 0 0,1 1 0 0 0,-1-1 1 0 0,1 0-1 0 0,-1 0 0 0 0,1 0 0 0 0,-1 0 0 0 0,0 0 0 0 0,0 0 0 0 0,0 0 0 0 0,1 0 0 0 0,-1-1 0 0 0,0 1 1 0 0,0 0-1 0 0,0 0 0 0 0,0-1 0 0 0,0 1 0 0 0,0-1 0 0 0,-1 1 0 0 0,1-1 0 0 0,0 1 0 0 0,0-1 0 0 0,0 0 1 0 0,-2 1-1 0 0,-28 6-131 0 0,0-1 1 0 0,0-2-1 0 0,0-1 1 0 0,-51-2 0 0 0,-52 4-3021 0 0,-5 18-4453 0 0,105-17 3085 0 0,-18 4-2861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46 142 364 0 0,'0'0'7683'0'0,"0"-5"-6252"0"0,0-23 561 0 0,0 4 4136 0 0,-1 28-4458 0 0,-15 64 5 0 0,8-39-1405 0 0,1 0-1 0 0,1 1 0 0 0,-1 32 1 0 0,6-47-228 0 0,1 71 119 0 0,1-77-138 0 0,0 0 0 0 0,0 0 0 0 0,1 1 0 0 0,0-1 0 0 0,1 0 0 0 0,7 16 0 0 0,-10-24-18 0 0,0-1 1 0 0,0 0-1 0 0,0 0 1 0 0,1 0-1 0 0,-1 1 1 0 0,0-1-1 0 0,0 0 1 0 0,0 0-1 0 0,0 0 1 0 0,0 1 0 0 0,0-1-1 0 0,1 0 1 0 0,-1 0-1 0 0,0 0 1 0 0,0 0-1 0 0,0 1 1 0 0,0-1-1 0 0,1 0 1 0 0,-1 0-1 0 0,0 0 1 0 0,0 0-1 0 0,0 0 1 0 0,1 0-1 0 0,-1 0 1 0 0,0 0-1 0 0,0 1 1 0 0,1-1-1 0 0,-1 0 1 0 0,0 0 0 0 0,0 0-1 0 0,1 0 1 0 0,-1 0-1 0 0,0 0 1 0 0,0 0-1 0 0,0 0 1 0 0,1-1-1 0 0,-1 1 1 0 0,0 0-1 0 0,0 0 1 0 0,1 0-1 0 0,-1 0 1 0 0,0 0-1 0 0,0 0 1 0 0,0 0-1 0 0,1 0 1 0 0,-1-1 0 0 0,0 1-1 0 0,0 0 1 0 0,0 0-1 0 0,0 0 1 0 0,1 0-1 0 0,-1-1 1 0 0,0 1-1 0 0,0 0 1 0 0,7-11 158 0 0,-1-9-33 0 0,-1 0 1 0 0,0-1 0 0 0,3-40 0 0 0,0-3-44 0 0,-2 30-78 0 0,19-53 0 0 0,-19 70-11 0 0,0 1 1 0 0,1 1 0 0 0,1-1 0 0 0,1 1 0 0 0,11-16 0 0 0,-15 24 13 0 0,1 1 0 0 0,-1 0 0 0 0,1 0 0 0 0,0 1 0 0 0,0 0 0 0 0,1 0 0 0 0,12-8 0 0 0,-16 12 3 0 0,-1 0 1 0 0,1 0 0 0 0,-1-1 0 0 0,1 2 0 0 0,0-1-1 0 0,-1 0 1 0 0,1 0 0 0 0,0 1 0 0 0,0-1 0 0 0,-1 1-1 0 0,1 0 1 0 0,0 0 0 0 0,0 0 0 0 0,0 0 0 0 0,-1 1 0 0 0,1-1-1 0 0,0 1 1 0 0,0 0 0 0 0,-1-1 0 0 0,1 1 0 0 0,-1 0-1 0 0,1 1 1 0 0,0-1 0 0 0,-1 0 0 0 0,4 4 0 0 0,2 2 23 0 0,-1 0 0 0 0,1 1 1 0 0,-2 0-1 0 0,1 1 1 0 0,-1-1-1 0 0,-1 1 1 0 0,1 0-1 0 0,-2 1 1 0 0,1-1-1 0 0,-1 1 1 0 0,-1 0-1 0 0,1 0 0 0 0,1 14 1 0 0,2 11 37 0 0,-2 0-1 0 0,0 57 1 0 0,-4-27-18 0 0,-1-65 5 0 0,2-10 165 0 0,6-14-227 0 0,1 0-1 0 0,1 1 1 0 0,17-30-1 0 0,48-61-30 0 0,-68 102 28 0 0,0 2 2 0 0,0 0 1 0 0,1 0-1 0 0,12-11 0 0 0,-18 19 0 0 0,1 0 0 0 0,-1 0-1 0 0,1 0 1 0 0,0 0-1 0 0,0 0 1 0 0,-1 1 0 0 0,1-1-1 0 0,0 1 1 0 0,0 0-1 0 0,0 0 1 0 0,1 0 0 0 0,-1 0-1 0 0,0 1 1 0 0,0-1-1 0 0,0 1 1 0 0,1 0 0 0 0,4 0-1 0 0,-5 0 0 0 0,-1 1 0 0 0,0 0-1 0 0,1 0 1 0 0,-1 0 0 0 0,0 0 0 0 0,0 0-1 0 0,0 0 1 0 0,0 1 0 0 0,0-1-1 0 0,0 1 1 0 0,0-1 0 0 0,0 1-1 0 0,0 0 1 0 0,-1 0 0 0 0,1 0 0 0 0,-1 0-1 0 0,3 4 1 0 0,2 4-9 0 0,0 1 1 0 0,5 13-1 0 0,17 49-322 0 0,-16-39-1650 0 0,2-1-1 0 0,30 56 1 0 0,-39-82 119 0 0,0 0 0 0 0,1-1 0 0 0,6 7-1 0 0,-2-2-3465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8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5216 0 0,'0'0'10118'0'0,"11"-2"-9844"0"0,32-7-31 0 0,-39 8-202 0 0,0 0-1 0 0,0 1 0 0 0,0 0 0 0 0,0 0 0 0 0,0 0 0 0 0,1 1 0 0 0,-1-1 0 0 0,5 2 0 0 0,12 1 1 0 0,-6-3 127 0 0,-7 1-301 0 0,1-1 0 0 0,-1 0 0 0 0,1 0 1 0 0,-1-1-1 0 0,0 0 0 0 0,0-1 1 0 0,0 0-1 0 0,1 0 0 0 0,9-5 0 0 0,-55 16-5073 0 0,2-6 896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43 11969 0 0,'0'0'4148'0'0,"-77"-31"-3443"0"0,65 29-193 0 0,0-3-180 0 0,3 3-156 0 0,3-1-176 0 0,-2 3 0 0 0,2 0-188 0 0,0 0-420 0 0,-1 0-281 0 0,1 0-319 0 0,-5 3-532 0 0,5 1-852 0 0,-11-4-2448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8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1007 165 12057 0 0,'-17'-3'909'0'0,"-2"-1"-749"0"0,-87-17 113 0 0,-35-6-881 0 0,107 18 166 0 0,1 0 0 0 0,-37-17-1 0 0,42 13-506 0 0,1 1-482 0 0,0 1 0 0 0,-42-11 0 0 0,61 19 1369 0 0,-1 2 0 0 0,0-1 0 0 0,1 2 0 0 0,-1-1 0 0 0,0 1 0 0 0,0 0 0 0 0,0 1 0 0 0,0 0 0 0 0,1 0 0 0 0,-1 1 0 0 0,1 0 0 0 0,-15 5 0 0 0,4 3 511 0 0,0 0-1 0 0,0 1 0 0 0,1 0 0 0 0,-25 22 0 0 0,-60 64 1651 0 0,92-86-1924 0 0,0 1 0 0 0,0 1 1 0 0,1 0-1 0 0,1 0 1 0 0,0 1-1 0 0,-7 15 1 0 0,14-25-223 0 0,0 1 0 0 0,0-1 1 0 0,1 1-1 0 0,0 0 0 0 0,0 0 1 0 0,0-1-1 0 0,1 1 1 0 0,-1 0-1 0 0,1 0 0 0 0,1 7 1 0 0,0-8-93 0 0,-1 0 0 0 0,1 0 0 0 0,1-1 0 0 0,-1 1 0 0 0,1 0 0 0 0,-1-1 0 0 0,1 1 0 0 0,0-1 0 0 0,0 0 0 0 0,1 1 0 0 0,-1-1 1 0 0,0 0-1 0 0,1 0 0 0 0,5 4 0 0 0,1 1-758 0 0,1-1 1 0 0,0 0 0 0 0,0 0-1 0 0,14 6 1 0 0,25 10-2261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1252 0 0,'0'0'1916'0'0,"48"79"-104"0"0,-40-38-639 0 0,-1 4-249 0 0,-2 3-288 0 0,-4 0-192 0 0,-1-5-96 0 0,2 1-180 0 0,4-9-120 0 0,5-1-48 0 0,7-3-12 0 0,6-7-352 0 0,9 0-348 0 0,8-7-500 0 0,10-5-309 0 0,8-10-527 0 0,-10-2 12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0 788 1384 0 0,'0'0'1714'0'0,"15"-1"-450"0"0,117-14 1915 0 0,-103 8-2668 0 0,-1 0 0 0 0,46-19 0 0 0,-25 8-519 0 0,19-6-185 0 0,160-56-1747 0 0,-9-17-1138 0 0,-208 92 3139 0 0,0-1 0 0 0,-1 0 0 0 0,0 0 0 0 0,0-1 1 0 0,-1 0-1 0 0,0-1 0 0 0,0 0 0 0 0,9-11 0 0 0,-17 18 77 0 0,0 0 0 0 0,0-1 0 0 0,0 1 0 0 0,0-1 0 0 0,-1 1 0 0 0,1-1 0 0 0,0 1 0 0 0,-1-1-1 0 0,1 0 1 0 0,-1 1 0 0 0,1-1 0 0 0,-1 0 0 0 0,0 1 0 0 0,0-1 0 0 0,0 0 0 0 0,0 0 0 0 0,0 1 0 0 0,0-1 0 0 0,0 0 0 0 0,-1 1 0 0 0,1-1 0 0 0,0 0-1 0 0,-1 1 1 0 0,0-1 0 0 0,1 0 0 0 0,-1 1 0 0 0,0-1 0 0 0,0 1 0 0 0,0-1 0 0 0,0 1 0 0 0,0 0 0 0 0,-2-3 0 0 0,-3-2 178 0 0,-1 0 1 0 0,0 0-1 0 0,-1 0 0 0 0,-14-9 1 0 0,9 7-176 0 0,-1-1 28 0 0,-5-4 65 0 0,-26-22 0 0 0,39 30-301 0 0,1-1-1 0 0,0 1 0 0 0,0-1 1 0 0,1 1-1 0 0,0-1 1 0 0,0-1-1 0 0,0 1 1 0 0,-5-14-1 0 0,2-2-964 0 0,2-1 1 0 0,0 0-1 0 0,-3-39 1 0 0,1 6-1784 0 0,3 25 303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63 314 3828 0 0,'0'0'1384'0'0,"-27"-76"-107"0"0,18 52-69 0 0,0-3-120 0 0,-2 1-296 0 0,6 2-288 0 0,4 7-260 0 0,1-2-244 0 0,3 5-188 0 0,11-3-20 0 0,2 3-336 0 0,8-1-388 0 0,7-1-536 0 0,-7 4-665 0 0,21 0-1011 0 0</inkml:trace>
  <inkml:trace contextRef="#ctx0" brushRef="#br0" timeOffset="1">651 75 3892 0 0,'0'0'504'0'0,"56"79"-588"0"0,-44-67-736 0 0,2-5-512 0 0,-2 0-48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1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0 496 0 0,'0'0'5613'0'0,"13"12"-4189"0"0,43 39-121 0 0,-50-46-910 0 0,-1 0 0 0 0,0 0 0 0 0,-1 1 0 0 0,1 0 0 0 0,-1 0 0 0 0,-1 0 0 0 0,5 9 0 0 0,-6-11-246 0 0,0-1 1 0 0,0 1-1 0 0,0 0 0 0 0,1-1 1 0 0,-1 1-1 0 0,1-1 1 0 0,5 6-1 0 0,1-2-221 0 0,0 0-1 0 0,1-1 0 0 0,-1 0 1 0 0,1-1-1 0 0,0 0 1 0 0,14 5-1 0 0,-3-3-2165 0 0,2 0 0 0 0,24 3 0 0 0,-26-5-1929 0 0</inkml:trace>
  <inkml:trace contextRef="#ctx0" brushRef="#br0" timeOffset="1">364 408 8477 0 0,'0'0'2572'0'0,"-35"74"-2576"0"0,41-62-372 0 0,2 0-396 0 0,-1 2-280 0 0,1-2-192 0 0,-2 0-680 0 0,1 3-1125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115 551 3252 0 0,'0'0'5877'0'0,"-13"3"-4926"0"0,-65 14 1011 0 0,76-17-1706 0 0,-15 4 1530 0 0,13-2-462 0 0,11-1 454 0 0,180-17-241 0 0,-98 5-1388 0 0,428-51 601 0 0,-144 16-562 0 0,736-66 1001 0 0,3 45-1002 0 0,-165 46-136 0 0,690-28 4 0 0,250-34-92 0 0,-648 34 203 0 0,184-5 60 0 0,-216 47 53 0 0,-103 60 622 0 0,-352 44-744 0 0,-731-91-201 0 0,-16-5-156 0 0,0 1 0 0 0,0-1 0 0 0,0 0 1 0 0,11 0-1 0 0,-29-13-1092 0 0,1 3 15 0 0,0 1 0 0 0,-21-11 0 0 0,-12-2-5019 0 0,42 19 5620 0 0,-35-15-5622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6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4483 404 0 0,'0'0'3418'0'0,"-4"1"-2896"0"0,-13 2 17 0 0,13-2 1981 0 0,1-18 4042 0 0,5 14-6396 0 0,-1 1 1 0 0,1-1 0 0 0,-1 1-1 0 0,1 0 1 0 0,0 0 0 0 0,0 0-1 0 0,0 0 1 0 0,0 0 0 0 0,0 0-1 0 0,1 1 1 0 0,-1-1 0 0 0,0 1 0 0 0,1-1-1 0 0,-1 1 1 0 0,1 0 0 0 0,0 0-1 0 0,-1 0 1 0 0,4-1 0 0 0,8-1 25 0 0,0 0 0 0 0,20-1 0 0 0,-18 2 69 0 0,261-39 1434 0 0,9 5-1417 0 0,-127 15-271 0 0,112-12 72 0 0,159-10 214 0 0,33-3-8 0 0,-147 22-254 0 0,132-12 25 0 0,-235 7 31 0 0,-102 12-28 0 0,-45 8-2 0 0,162-20 53 0 0,-10 19-78 0 0,-59 4-15 0 0,301-38 259 0 0,-144 10 156 0 0,-149 18-296 0 0,154-22-38 0 0,-196 22 11 0 0,367-62 226 0 0,-78-29-223 0 0,-145 16-59 0 0,-245 81-42 0 0,0 0-1 0 0,32-19 1 0 0,-47 23 3 0 0,0 0 0 0 0,0-1-1 0 0,0 0 1 0 0,-1 0 0 0 0,0-1 0 0 0,-1 0-1 0 0,1-1 1 0 0,7-12 0 0 0,3-8-2 0 0,-7 10-8 0 0,1 1 0 0 0,0 0 0 0 0,23-24 0 0 0,-6 16 16 0 0,1 1-1 0 0,52-33 0 0 0,-42 32 26 0 0,39-36-1 0 0,193-194-18 0 0,-151 124-19 0 0,49-45 13 0 0,11 32-40 0 0,26-23 59 0 0,-198 158-39 0 0,187-194 117 0 0,-36-9 9 0 0,-1-1-181 0 0,-32 47 48 0 0,23-28 22 0 0,175-195 127 0 0,-72 76-7 0 0,-25 67-178 0 0,-200 221 52 0 0,143-125-59 0 0,-43 64 10 0 0,-108 75 12 0 0,1 1 1 0 0,0 1-1 0 0,1 1 1 0 0,35-10-1 0 0,-45 16-8 0 0,1 0 1 0 0,-1 0-1 0 0,1 2 0 0 0,-1-1 1 0 0,1 2-1 0 0,20 1 0 0 0,-29-1 28 0 0,-1 1 1 0 0,1 0-1 0 0,-1 0 0 0 0,0 1 0 0 0,1-1 0 0 0,-1 1 1 0 0,0 0-1 0 0,0-1 0 0 0,5 5 0 0 0,26 24-72 0 0,-18-15 66 0 0,37 38 5 0 0,-19-17 2 0 0,-22-23-1 0 0,0 1-1 0 0,-1 0 0 0 0,-1 1 1 0 0,10 17-1 0 0,30 67 8 0 0,9 39 67 0 0,-16-38-8 0 0,-36-84-40 0 0,1 1-11 0 0,-1 1 0 0 0,10 32 0 0 0,-16-38-11 0 0,1-1 1 0 0,-1 0-1 0 0,-1 0 1 0 0,0 1-1 0 0,-1-1 1 0 0,0 0-1 0 0,-4 20 1 0 0,-29 76 65 0 0,15-51-15 0 0,16-44-43 0 0,1 0 0 0 0,1 0 1 0 0,0 0-1 0 0,0 0 0 0 0,2 17 0 0 0,0-1-16 0 0,0-15 11 0 0,0-1 1 0 0,1 0-1 0 0,1 0 1 0 0,4 15 0 0 0,3 10-14 0 0,-5-20 19 0 0,0 1 0 0 0,10 18 0 0 0,-8-19 3 0 0,2 4 19 0 0,17 25-1 0 0,7 17-22 0 0,-2 19-1 0 0,-19-45 52 0 0,32 62-1 0 0,-14-53 20 0 0,1-1 0 0 0,73 80 0 0 0,3 4-150 0 0,-23-14 83 0 0,75 98 11 0 0,-114-161 11 0 0,84 76-1 0 0,-102-105-6 0 0,2-2 0 0 0,36 22 0 0 0,67 30 26 0 0,-5-3-36 0 0,-95-51-9 0 0,107 67 46 0 0,-100-60-30 0 0,51 46-1 0 0,-41-30-18 0 0,1-3-1 0 0,3-2 1 0 0,0-2-1 0 0,61 28 0 0 0,-89-50-34 0 0,11 7 62 0 0,1-3 1 0 0,45 15 0 0 0,4-6-27 0 0,-1 4 0 0 0,145 74 0 0 0,56 54 22 0 0,-95-47 27 0 0,186 107-7 0 0,-114-54 25 0 0,-262-163-83 0 0,1 0 0 0 0,-1-1 0 0 0,1 1 0 0 0,-1 0 0 0 0,0 0 0 0 0,0 1 0 0 0,1-1 0 0 0,-1 0 0 0 0,0 0 0 0 0,0 0 0 0 0,0 1 0 0 0,0-1 0 0 0,-1 1 0 0 0,1-1 0 0 0,1 4 0 0 0,-10-5-397 0 0,-12-2-133 0 0,0 0 0 0 0,0-2 0 0 0,0 0 0 0 0,1-1 0 0 0,-22-9 0 0 0,3 1-437 0 0,-66-18-5484 0 0,27 3 127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8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5533 0 0,'0'0'6451'0'0,"5"-12"-5974"0"0,15-34 83 0 0,-20 46-499 0 0,0-1 0 0 0,0 1 0 0 0,0 0 1 0 0,0 0-1 0 0,1-1 0 0 0,-1 1 1 0 0,0 0-1 0 0,0 0 0 0 0,0 0 1 0 0,0-1-1 0 0,0 1 0 0 0,0 0 1 0 0,0 0-1 0 0,1 0 0 0 0,-1-1 1 0 0,0 1-1 0 0,0 0 0 0 0,0 0 1 0 0,0 0-1 0 0,1 0 0 0 0,-1 0 1 0 0,0-1-1 0 0,0 1 0 0 0,0 0 0 0 0,1 0 1 0 0,-1 0-1 0 0,0 0 0 0 0,0 0 1 0 0,1 0-1 0 0,2 6 625 0 0,1 16-433 0 0,-3-17 127 0 0,9 73 698 0 0,-6-40-956 0 0,2 0-1 0 0,1-1 0 0 0,20 62 0 0 0,-24-93-119 0 0,-1 0-1 0 0,1 0 0 0 0,0-1 0 0 0,1 1 0 0 0,-1-1 1 0 0,1 0-1 0 0,0 0 0 0 0,0 0 0 0 0,9 7 1 0 0,-11-10 8 0 0,0 0 0 0 0,1-1 0 0 0,-1 1 1 0 0,1-1-1 0 0,-1 1 0 0 0,1-1 1 0 0,0 0-1 0 0,0 0 0 0 0,-1 0 0 0 0,1-1 1 0 0,0 1-1 0 0,0-1 0 0 0,0 1 1 0 0,0-1-1 0 0,-1 0 0 0 0,1 0 1 0 0,0 0-1 0 0,0-1 0 0 0,0 1 0 0 0,0-1 1 0 0,0 1-1 0 0,-1-1 0 0 0,6-2 1 0 0,-2 0 21 0 0,0 0 1 0 0,-1-1 0 0 0,0 0 0 0 0,0 0 0 0 0,0 0 0 0 0,0-1-1 0 0,-1 1 1 0 0,1-1 0 0 0,-1 0 0 0 0,5-8 0 0 0,3-7 39 0 0,15-31 0 0 0,-7 5 144 0 0,26-96-1 0 0,-24 67 1222 0 0,-22 75-1430 0 0,0 0 0 0 0,0 0 0 0 0,0-1 1 0 0,1 1-1 0 0,-1 0 0 0 0,0 0 1 0 0,0-1-1 0 0,0 1 0 0 0,0 0 1 0 0,0 0-1 0 0,1-1 0 0 0,-1 1 1 0 0,0 0-1 0 0,0 0 0 0 0,0 0 1 0 0,1-1-1 0 0,-1 1 0 0 0,0 0 1 0 0,0 0-1 0 0,1 0 0 0 0,-1 0 1 0 0,0 0-1 0 0,0 0 0 0 0,1-1 1 0 0,-1 1-1 0 0,0 0 0 0 0,0 0 0 0 0,1 0 1 0 0,-1 0-1 0 0,0 0 0 0 0,1 0 1 0 0,-1 0-1 0 0,0 0 0 0 0,0 0 1 0 0,1 0-1 0 0,-1 0 0 0 0,0 0 1 0 0,0 1-1 0 0,1-1 0 0 0,-1 0 1 0 0,0 0-1 0 0,0 0 0 0 0,1 0 1 0 0,-1 0-1 0 0,0 0 0 0 0,0 1 1 0 0,1-1-1 0 0,-1 0 0 0 0,0 0 1 0 0,0 0-1 0 0,0 1 0 0 0,1-1 0 0 0,-1 0 1 0 0,0 0-1 0 0,0 1 0 0 0,0-1 1 0 0,0 1-1 0 0,13 15-75 0 0,1 9 131 0 0,0 0 0 0 0,12 34 0 0 0,15 59-80 0 0,-26-74 9 0 0,-1 4-282 0 0,-12-34-721 0 0,2-1 1 0 0,0 0 0 0 0,0 0-1 0 0,13 24 1 0 0,-17-37 809 0 0,0 0 0 0 0,0 1 1 0 0,0-1-1 0 0,0 0 0 0 0,1 0 1 0 0,-1 1-1 0 0,0-1 0 0 0,0 0 1 0 0,0 0-1 0 0,4 3-2809 0 0,-4-3 2809 0 0,0 0 0 0 0,0 0 1 0 0,1 0-1 0 0,-1 0 0 0 0,0 0 1 0 0,1 0-1 0 0,-1 0 0 0 0,0 0 0 0 0,0 0 1 0 0,1 0-1 0 0,-1 0 0 0 0,0 0 1 0 0,1 0-1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63 496 3068 0 0,'0'0'8848'0'0,"13"-6"-7819"0"0,46-20-187 0 0,-52 23-563 0 0,1 0 0 0 0,-1 1 1 0 0,1 0-1 0 0,-1 0 0 0 0,16-1 0 0 0,0 0 364 0 0,-15 2-378 0 0,0-1-1 0 0,0 0 1 0 0,-1-1-1 0 0,1 0 1 0 0,-1 0-1 0 0,0-1 0 0 0,0 0 1 0 0,0 0-1 0 0,10-9 1 0 0,-14 11-176 0 0,-1 0 1 0 0,0 0-1 0 0,0 0 1 0 0,1-1-1 0 0,-2 1 1 0 0,1-1-1 0 0,0 1 1 0 0,0-1-1 0 0,-1 0 1 0 0,0 0-1 0 0,1 0 1 0 0,-1 0-1 0 0,0 0 1 0 0,0 0-1 0 0,-1 0 1 0 0,1 0-1 0 0,-1 0 1 0 0,1 0-1 0 0,-1 0 1 0 0,0-1-1 0 0,0 1 1 0 0,-1 0-1 0 0,1 0 1 0 0,-1 0-1 0 0,1 0 1 0 0,-1 0-1 0 0,-1-4 1 0 0,0 3-30 0 0,0 0 0 0 0,0 0 0 0 0,0 0 0 0 0,-1 0 0 0 0,1 1 0 0 0,-1-1 0 0 0,0 1-1 0 0,0-1 1 0 0,0 1 0 0 0,0 0 0 0 0,-1 1 0 0 0,1-1 0 0 0,-1 0 0 0 0,1 1 0 0 0,-1 0 0 0 0,0 0 0 0 0,0 0 0 0 0,0 0 0 0 0,0 1 0 0 0,-6-2 0 0 0,-3 0 94 0 0,0 0 1 0 0,0 1-1 0 0,0 1 1 0 0,-1 0-1 0 0,-19 1 0 0 0,26 1-81 0 0,-1 0-1 0 0,0 0 0 0 0,0 1 0 0 0,0 0 0 0 0,1 0 0 0 0,-1 1 1 0 0,1 0-1 0 0,0 0 0 0 0,0 0 0 0 0,0 1 0 0 0,-12 9 0 0 0,15-10-59 0 0,0 0 0 0 0,-1 1 0 0 0,2 0 0 0 0,-1 0 0 0 0,0 0 0 0 0,1 1 0 0 0,0-1 0 0 0,0 1 0 0 0,0 0 0 0 0,0-1 0 0 0,1 1 0 0 0,0 0 0 0 0,0 1 1 0 0,0-1-1 0 0,0 0 0 0 0,1 1 0 0 0,-1 8 0 0 0,2-7-29 0 0,0 0 1 0 0,0-1-1 0 0,0 1 1 0 0,1 0 0 0 0,0-1-1 0 0,0 1 1 0 0,1-1-1 0 0,0 0 1 0 0,0 1 0 0 0,1-1-1 0 0,-1 0 1 0 0,1 0 0 0 0,6 8-1 0 0,-4-7-105 0 0,1 0-1 0 0,1 1 1 0 0,-1-2 0 0 0,1 1-1 0 0,0-1 1 0 0,1 0 0 0 0,-1-1-1 0 0,14 8 1 0 0,0-3-399 0 0,-1-1 0 0 0,2 0 0 0 0,-1-2 0 0 0,1-1-1 0 0,0 0 1 0 0,1-2 0 0 0,24 2 0 0 0,-12-3-1421 0 0,1-1 0 0 0,-1-2 0 0 0,51-5-1 0 0,-66 2 959 0 0,-1-1-1 0 0,34-12 0 0 0,-37 10 1097 0 0,0-1 0 0 0,-1 0 0 0 0,25-17 0 0 0,-25 14 436 0 0,-1 0 0 0 0,0-1 0 0 0,-1-1-1 0 0,20-22 1 0 0,-28 28-260 0 0,0 0 1 0 0,0-1-1 0 0,-1 1 0 0 0,0-1 1 0 0,-1-1-1 0 0,1 1 0 0 0,-1 0 1 0 0,-1-1-1 0 0,0 1 1 0 0,0-1-1 0 0,0 0 0 0 0,1-14 1 0 0,-3 14-43 0 0,0 1 0 0 0,0-1 0 0 0,0 0 0 0 0,-1 0 0 0 0,0 1 0 0 0,-1-1 0 0 0,0 0 1 0 0,0 1-1 0 0,-4-8 0 0 0,5 11-119 0 0,-1 1 1 0 0,0-1-1 0 0,0 1 1 0 0,-1-1 0 0 0,1 1-1 0 0,-1 0 1 0 0,0 0-1 0 0,1 0 1 0 0,-1 0-1 0 0,-1 1 1 0 0,1-1 0 0 0,0 1-1 0 0,-1 0 1 0 0,1 0-1 0 0,-1 0 1 0 0,1 0 0 0 0,-1 0-1 0 0,0 1 1 0 0,-5-1-1 0 0,2 0-17 0 0,0 1 0 0 0,0 0 0 0 0,-1 1 0 0 0,1 0 0 0 0,0 0 0 0 0,-1 0 0 0 0,1 1 0 0 0,0 0 0 0 0,-1 1 0 0 0,1-1 0 0 0,0 1 0 0 0,0 1 1 0 0,0-1-1 0 0,1 1 0 0 0,-1 1 0 0 0,1-1 0 0 0,-1 1 0 0 0,1 0 0 0 0,-9 8 0 0 0,9-7-71 0 0,0 1 0 0 0,0 0 1 0 0,0 0-1 0 0,1 0 0 0 0,0 1 0 0 0,0 0 1 0 0,0 0-1 0 0,1 0 0 0 0,0 0 1 0 0,1 1-1 0 0,0-1 0 0 0,0 1 0 0 0,0 0 1 0 0,1 0-1 0 0,0 0 0 0 0,1 1 1 0 0,-1 8-1 0 0,2-10-37 0 0,0 0 0 0 0,0-1-1 0 0,1 1 1 0 0,0 0 0 0 0,0-1 0 0 0,1 1 0 0 0,0-1 0 0 0,4 11 0 0 0,-4-14-1 0 0,-1 0 0 0 0,1 0 0 0 0,0 0 0 0 0,0 0 0 0 0,0 0 0 0 0,0-1 0 0 0,0 1 0 0 0,1-1 0 0 0,-1 1 0 0 0,1-1 1 0 0,-1 0-1 0 0,1 0 0 0 0,0 0 0 0 0,0 0 0 0 0,0-1 0 0 0,0 1 0 0 0,0-1 0 0 0,0 0 0 0 0,4 1 0 0 0,-3-1 10 0 0,-1-1 0 0 0,1 1 1 0 0,0-1-1 0 0,0 0 0 0 0,-1-1 0 0 0,1 1 0 0 0,0 0 0 0 0,0-1 0 0 0,-1 0 0 0 0,1 0 0 0 0,-1 0 1 0 0,1 0-1 0 0,-1-1 0 0 0,1 0 0 0 0,-1 1 0 0 0,0-1 0 0 0,0 0 0 0 0,0 0 0 0 0,0-1 1 0 0,5-4-1 0 0,1-2-11 0 0,-1 1 1 0 0,-1-2 0 0 0,1 1 0 0 0,-2-1 0 0 0,9-15 0 0 0,-6 7 3 0 0,-1 0 1 0 0,0-1 0 0 0,-2 1 0 0 0,6-28-1 0 0,9-77 52 0 0,0-7 42 0 0,-20 125-39 0 0,-1 3-7 0 0,1 0 0 0 0,-1 0 1 0 0,0 0-1 0 0,1 0 0 0 0,0 0 0 0 0,-1 0 0 0 0,1 0 0 0 0,0 1 0 0 0,0-1 0 0 0,0 0 0 0 0,0 0 1 0 0,0 1-1 0 0,0-1 0 0 0,2-1 0 0 0,-3 3-44 0 0,1 0 0 0 0,-1 0-1 0 0,0 0 1 0 0,1 1 0 0 0,-1-1 0 0 0,0 0 0 0 0,1 0 0 0 0,-1 0 0 0 0,0 1-1 0 0,1-1 1 0 0,-1 0 0 0 0,0 0 0 0 0,0 1 0 0 0,1-1 0 0 0,-1 0-1 0 0,0 1 1 0 0,0-1 0 0 0,0 0 0 0 0,0 1 0 0 0,1-1 0 0 0,-1 0-1 0 0,0 1 1 0 0,0-1 0 0 0,0 0 0 0 0,0 1 0 0 0,0-1 0 0 0,0 1 0 0 0,4 13 32 0 0,-4-14-25 0 0,5 26 64 0 0,-1 1-1 0 0,-1-1 1 0 0,-2 29 0 0 0,2 9-71 0 0,-1-35-71 0 0,4 53-707 0 0,18 87 0 0 0,-24-168 614 0 0,2 10-394 0 0,1-1-1 0 0,6 19 1 0 0,-7-25 40 0 0,-1-1 0 0 0,1-1 0 0 0,0 1 0 0 0,0 0 0 0 0,4 5 0 0 0,-5-7-94 0 0,0 0 0 0 0,1 0 0 0 0,-1 0 0 0 0,1 0 0 0 0,-1 0-1 0 0,0 0 1 0 0,1 0 0 0 0,0 0 0 0 0,-1-1 0 0 0,1 1 0 0 0,-1 0-1 0 0,4 0 1 0 0,11-1-5073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55 167 9473 0 0,'0'0'6685'0'0,"2"16"-6025"0"0,12 52-166 0 0,-13-65-454 0 0,0 0 0 0 0,0 1 0 0 0,0-1 0 0 0,0 0 0 0 0,1 0 0 0 0,-1 0 0 0 0,1 0 0 0 0,0 0 0 0 0,0-1 0 0 0,0 1 0 0 0,0-1 0 0 0,0 1 0 0 0,1-1 0 0 0,-1 1 0 0 0,1-1 0 0 0,-1 0 0 0 0,5 2 0 0 0,-2 0 31 0 0,5 2 41 0 0,0-1-1 0 0,0 0 1 0 0,1 0 0 0 0,-1-1-1 0 0,1 0 1 0 0,0-1 0 0 0,0 0-1 0 0,0-1 1 0 0,1 0 0 0 0,-1-1-1 0 0,14 0 1 0 0,-6-1 22 0 0,0-1 1 0 0,0 0-1 0 0,0-2 1 0 0,0 0-1 0 0,35-11 1 0 0,-42 10-76 0 0,1-1 1 0 0,-1-1-1 0 0,0 0 1 0 0,0 0-1 0 0,0-1 0 0 0,-1-1 1 0 0,0 0-1 0 0,16-16 1 0 0,-24 21-25 0 0,0 0 0 0 0,0-1 0 0 0,0 1 1 0 0,0-1-1 0 0,-1 1 0 0 0,1-1 0 0 0,-1 0 0 0 0,0 0 1 0 0,0-1-1 0 0,-1 1 0 0 0,1 0 0 0 0,-1 0 1 0 0,0-1-1 0 0,0 1 0 0 0,0-1 0 0 0,-1 1 0 0 0,0-1 1 0 0,1 1-1 0 0,-1-1 0 0 0,-1 1 0 0 0,1-1 1 0 0,-1 1-1 0 0,0-1 0 0 0,0 1 0 0 0,0 0 0 0 0,-1-1 1 0 0,1 1-1 0 0,-1 0 0 0 0,-3-5 0 0 0,0 1-24 0 0,-1 0 0 0 0,1 1 0 0 0,-1 0-1 0 0,-1 0 1 0 0,1 0 0 0 0,-1 1 0 0 0,0 0-1 0 0,-1 0 1 0 0,1 1 0 0 0,-1 0-1 0 0,-14-6 1 0 0,7 4-53 0 0,0 1 1 0 0,-1 0-1 0 0,1 1 0 0 0,-1 1 0 0 0,-31-4 0 0 0,28 6-51 0 0,0 1 1 0 0,0 1-1 0 0,0 1 0 0 0,0 1 0 0 0,0 0 0 0 0,0 1 0 0 0,0 2 0 0 0,-23 7 0 0 0,32-8-126 0 0,1 0-1 0 0,0 1 1 0 0,0-1 0 0 0,0 2 0 0 0,0-1-1 0 0,1 2 1 0 0,-11 9 0 0 0,14-11-145 0 0,0 1 1 0 0,0-1-1 0 0,0 1 1 0 0,1 1 0 0 0,0-1-1 0 0,1 1 1 0 0,-1-1 0 0 0,1 1-1 0 0,0 0 1 0 0,1 0-1 0 0,-3 8 1 0 0,4-7-837 0 0,0 0-1 0 0,0 0 1 0 0,0 1 0 0 0,1 10-1 0 0,2 8-3881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9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4920 0 0,'13'3'107'0'0,"93"21"-342"0"0,-64-13 394 0 0,45 18 0 0 0,-82-28-358 0 0,-1 1 0 0 0,0 0-1 0 0,1 0 1 0 0,-1 1 0 0 0,6 4-1 0 0,-9-6 172 0 0,0 0-1 0 0,0 0 1 0 0,0 0-1 0 0,0 0 1 0 0,0 0-1 0 0,0 0 1 0 0,0 0-1 0 0,0 0 1 0 0,-1 0-1 0 0,1 0 0 0 0,0 1 1 0 0,-1-1-1 0 0,1 0 1 0 0,-1 0-1 0 0,0 1 1 0 0,1-1-1 0 0,-1 0 1 0 0,0 1-1 0 0,0-1 1 0 0,0 1-1 0 0,0-1 1 0 0,0 0-1 0 0,0 1 0 0 0,0 1 1 0 0,-1-2 17 0 0,0 1 1 0 0,-1 0-1 0 0,1 0 1 0 0,0-1-1 0 0,-1 1 1 0 0,1-1-1 0 0,-1 1 0 0 0,1-1 1 0 0,-1 1-1 0 0,-2 0 1 0 0,-10 10-2320 0 0,11-9 1575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9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56 3160 0 0,'0'0'12896'0'0,"-2"1"-12048"0"0,-1 1 351 0 0,4-1-372 0 0,12-3-27 0 0,31-10-746 0 0,-29 7 192 0 0,33-6 90 0 0,96-10 1 0 0,51 13 247 0 0,-176 8-491 0 0,0 1 0 0 0,0 1 1 0 0,22 5-1 0 0,-31-4-12 0 0,1-1 1 0 0,-1 2-1 0 0,0 0 0 0 0,0 0 1 0 0,0 1-1 0 0,18 11 0 0 0,-25-13-53 0 0,1 0 0 0 0,-1 1-1 0 0,1-1 1 0 0,-1 0 0 0 0,0 1 0 0 0,0 0-1 0 0,0 0 1 0 0,-1-1 0 0 0,0 2-1 0 0,1-1 1 0 0,-1 0 0 0 0,-1 0 0 0 0,1 1-1 0 0,-1-1 1 0 0,1 1 0 0 0,-1-1-1 0 0,-1 1 1 0 0,1 0 0 0 0,-1-1-1 0 0,1 1 1 0 0,-1 0 0 0 0,-1-1 0 0 0,0 9-1 0 0,-3 8 60 0 0,0-1-1 0 0,-2 1 1 0 0,0-1-1 0 0,-10 19 0 0 0,5-9-1 0 0,-53 164-2178 0 0,64-193 1944 0 0,0 0 0 0 0,-1-1 1 0 0,1 1-1 0 0,-1 0 0 0 0,1 0 0 0 0,-1-1 0 0 0,1 1 1 0 0,-1 0-1 0 0,1-1 0 0 0,-1 1 0 0 0,0 0 1 0 0,1-1-1 0 0,-1 1 0 0 0,0-1 0 0 0,0 1 0 0 0,1-1 1 0 0,-1 0-1 0 0,0 1 0 0 0,0-1 0 0 0,0 0 0 0 0,0 0 1 0 0,-1 1-1 0 0,0-1-680 0 0,-1 0-1 0 0,1 1 1 0 0,0-1-1 0 0,0-1 1 0 0,-1 1 0 0 0,1 0-1 0 0,0 0 1 0 0,-4-2 0 0 0,-13-6-4771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2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0 357 9713 0 0,'0'0'7325'0'0,"12"-12"-6709"0"0,41-40-303 0 0,-48 48-296 0 0,0 1-1 0 0,0-1 1 0 0,1 1 0 0 0,-1 0-1 0 0,1 0 1 0 0,-1 1-1 0 0,1 0 1 0 0,0 0 0 0 0,10-2-1 0 0,0 0-11 0 0,87-24-353 0 0,111-36-1556 0 0,-187 54 1704 0 0,-1-1 0 0 0,-1-2-1 0 0,0 0 1 0 0,0-2 0 0 0,40-32 0 0 0,0-11 4111 0 0,-65 75-3465 0 0,1-3-354 0 0,0 0-1 0 0,0-1 1 0 0,2 1 0 0 0,0-1 0 0 0,0 1 0 0 0,1-1 0 0 0,1 0-1 0 0,0 0 1 0 0,9 16 0 0 0,7 7 271 0 0,46 57 0 0 0,-11-16 366 0 0,-51-69-673 0 0,-1-4-48 0 0,-1 0-1 0 0,-1 0 1 0 0,1 0 0 0 0,-1 1 0 0 0,1-1-1 0 0,-1 1 1 0 0,-1-1 0 0 0,1 1 0 0 0,-1 0-1 0 0,2 6 1 0 0,-3-11-10 0 0,-1 1-1 0 0,1-1 1 0 0,0 1-1 0 0,-1-1 1 0 0,1 1-1 0 0,-1-1 1 0 0,1 1 0 0 0,-1-1-1 0 0,1 0 1 0 0,-1 1-1 0 0,1-1 1 0 0,-1 0 0 0 0,1 1-1 0 0,-1-1 1 0 0,1 0-1 0 0,-1 0 1 0 0,0 1 0 0 0,1-1-1 0 0,-1 0 1 0 0,0 0-1 0 0,1 0 1 0 0,-1 0-1 0 0,1 0 1 0 0,-1 0 0 0 0,0 0-1 0 0,1 0 1 0 0,-1 0-1 0 0,0 0 1 0 0,0 0 0 0 0,-3 0-8 0 0,-14 0-371 0 0,0 0 1 0 0,-1-1-1 0 0,1-1 1 0 0,0-1-1 0 0,0 0 0 0 0,-31-10 1 0 0,23 3-1675 0 0,0 0 0 0 0,1-1 1 0 0,-41-26-1 0 0,35 14-2481 0 0,-2-10-1015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1 259 8765 0 0,'0'0'3744'0'0,"16"-15"-2196"0"0,54-47 2 0 0,-63 55-1302 0 0,1 1 0 0 0,0 0 0 0 0,0 1 0 0 0,0-1 0 0 0,1 1 0 0 0,0 1 0 0 0,0 0-1 0 0,0 0 1 0 0,13-3 0 0 0,-7 2-33 0 0,32-8 252 0 0,60-9 1 0 0,15-3-916 0 0,-119 24 282 0 0,-1 1 0 0 0,1-1 1 0 0,0 0-1 0 0,-1-1 1 0 0,1 1-1 0 0,-1 0 0 0 0,0-1 1 0 0,1 1-1 0 0,-1-1 1 0 0,0 0-1 0 0,0 0 0 0 0,2-2 1 0 0,-3 3-7 0 0,-1 0 0 0 0,1 1 0 0 0,-1-1 0 0 0,1 0 0 0 0,-1 1 0 0 0,0-1 0 0 0,0 0 0 0 0,1 0 0 0 0,-1 1 0 0 0,0-1 0 0 0,0 0 0 0 0,0 0-1 0 0,0 1 1 0 0,0-1 0 0 0,0 0 0 0 0,0 0 0 0 0,0 0 0 0 0,0-1 0 0 0,0 1-185 0 0,-1 0-1 0 0,1 0 1 0 0,-1 0-1 0 0,0 0 1 0 0,1 0-1 0 0,-1 0 1 0 0,0 0-1 0 0,0 0 1 0 0,0 0-1 0 0,0 0 1 0 0,0 0-1 0 0,0 0 1 0 0,0 0-1 0 0,0 1 1 0 0,-1-2-1 0 0,-13-9-4320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7673 0 0,'0'0'8988'0'0,"1"2"-8729"0"0,1 3-234 0 0,0 0 1 0 0,-1 0 0 0 0,1 0 0 0 0,-1 0 0 0 0,0 1 0 0 0,-1-1 0 0 0,1 0 0 0 0,-1 0 0 0 0,0 1 0 0 0,-1-1 0 0 0,1 0 0 0 0,-2 7 0 0 0,-3 13-110 0 0,-10 29 0 0 0,13-49 45 0 0,-62 162-2936 0 0,42-118 1619 0 0,3 1-1 0 0,-19 75 1 0 0,33-97 1023 0 0,1 2 0 0 0,1-1 0 0 0,1 0 0 0 0,4 47 0 0 0,2-31 346 0 0,3-1 1 0 0,16 59-1 0 0,-9-43 1025 0 0,10 87 1 0 0,-7 64-46 0 0,-16-199-1032 0 0,1 17 265 0 0,9 359-6165 0 0,-16-241 7099 0 0,-4 72 2382 0 0,9-217-3529 0 0,-10 138 703 0 0,10-116-924 0 0,1 0 1 0 0,1 0-1 0 0,10 43 1 0 0,5 0-1384 0 0,22 110-5535 0 0,-34-124 5611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1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0 44 0 0,'0'0'1044'0'0,"-32"115"508"0"0,13-55-248 0 0,-4-2-132 0 0,0-1-79 0 0,1 1-285 0 0,1-1-404 0 0,-1-2-264 0 0,3 3-20 0 0,2-3-120 0 0,2 2-124 0 0,1 1-460 0 0,5-1-536 0 0,2 6-141 0 0,4-3-343 0 0,0 2-104 0 0,1-2 612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0 704 0 0,'-2'17'1977'0'0,"1"0"-1482"0"0,-10 100 2248 0 0,0-50-735 0 0,-10 89 379 0 0,19-125-2659 0 0,0 1-1 0 0,7 60 0 0 0,10-19-2969 0 0,-2-20-1316 0 0,-8-27 2862 0 0</inkml:trace>
  <inkml:trace contextRef="#ctx0" brushRef="#br0" timeOffset="1">39 867 1304 0 0,'0'0'3842'0'0,"-2"18"-1986"0"0,-6 60-467 0 0,4-31-194 0 0,4 50 0 0 0,0-44-800 0 0,2-14-763 0 0,2 0 1 0 0,1 0-1 0 0,1 0 1 0 0,3-1-1 0 0,1 0 1 0 0,2 0 0 0 0,19 41-1 0 0,-23-60-331 0 0,0 0 1 0 0,-1 0-1 0 0,-2 1 0 0 0,1-1 1 0 0,-2 1-1 0 0,-1 1 1 0 0,1 30-1 0 0,-4-33 1027 0 0,-1 0 1 0 0,-1 0-1 0 0,-1 0 0 0 0,-5 19 0 0 0,1-15-345 0 0,2 0 0 0 0,1 0 0 0 0,-2 31 0 0 0,6-30-1923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5168 0 0,'0'0'12524'0'0,"-2"8"-11904"0"0,-8 41 152 0 0,-5 57 1 0 0,13-79-658 0 0,0 1 1 0 0,2 0-1 0 0,2-1 0 0 0,4 28 1 0 0,-4-44-109 0 0,0-1 1 0 0,1 0 0 0 0,1 0-1 0 0,-1 0 1 0 0,2 0-1 0 0,-1 0 1 0 0,1-1 0 0 0,11 16-1 0 0,-11-19-7 0 0,-1-1 0 0 0,1 0 0 0 0,0 0 0 0 0,1 0 0 0 0,-1 0 0 0 0,1-1 0 0 0,0 0 0 0 0,0 0 0 0 0,0-1 0 0 0,0 1-1 0 0,1-1 1 0 0,-1-1 0 0 0,1 1 0 0 0,8 1 0 0 0,-2-1-20 0 0,1-1 0 0 0,-1-1 0 0 0,1 0 0 0 0,0 0 0 0 0,-1-1 0 0 0,1-1 0 0 0,19-4 0 0 0,-25 4 2 0 0,0-1 0 0 0,0 0 0 0 0,0-1 0 0 0,-1 0 0 0 0,1 0 0 0 0,-1-1 0 0 0,1 0 0 0 0,-1 0 0 0 0,-1 0 0 0 0,1-1 0 0 0,0 0 0 0 0,-1 0 0 0 0,9-11 0 0 0,-13 14 31 0 0,0 0 1 0 0,-1 0 0 0 0,1-1-1 0 0,-1 1 1 0 0,1-1 0 0 0,-1 1-1 0 0,0-1 1 0 0,0 0 0 0 0,0 0-1 0 0,0 1 1 0 0,0-1 0 0 0,-1 0-1 0 0,1 0 1 0 0,-1 0 0 0 0,0 0-1 0 0,0 1 1 0 0,0-7 0 0 0,-1 7 20 0 0,0-1-1 0 0,1 1 1 0 0,-1 0 0 0 0,0-1-1 0 0,0 1 1 0 0,0 0 0 0 0,-1-1-1 0 0,1 1 1 0 0,0 0 0 0 0,-1 0-1 0 0,0 0 1 0 0,1 0 0 0 0,-1 1-1 0 0,0-1 1 0 0,0 0 0 0 0,0 1-1 0 0,0-1 1 0 0,0 1 0 0 0,0 0-1 0 0,-3-2 1 0 0,-4 0 9 0 0,1 0 0 0 0,0 0 0 0 0,-1 1 0 0 0,0 0 0 0 0,0 1 0 0 0,1 0 0 0 0,-1 0-1 0 0,0 1 1 0 0,0 0 0 0 0,0 0 0 0 0,0 1 0 0 0,0 0 0 0 0,1 1 0 0 0,-1 0 0 0 0,0 0 0 0 0,1 1 0 0 0,0 0 0 0 0,-1 0 0 0 0,1 1 0 0 0,1 0 0 0 0,-12 8 0 0 0,16-10-116 0 0,0 0 0 0 0,0 1 0 0 0,0 0 0 0 0,0 0 0 0 0,0-1 0 0 0,1 2 0 0 0,-1-1 0 0 0,-2 4 0 0 0,4-5-56 0 0,0 0 1 0 0,0 0-1 0 0,0 0 0 0 0,1 0 1 0 0,-1 0-1 0 0,0 1 0 0 0,1-1 1 0 0,0 0-1 0 0,-1 0 0 0 0,1 0 1 0 0,0 0-1 0 0,0 0 1 0 0,0 1-1 0 0,1-1 0 0 0,-1 0 1 0 0,0 0-1 0 0,2 2 0 0 0,-2-2-61 0 0,1-1 0 0 0,-1 0-1 0 0,1 0 1 0 0,0 1-1 0 0,-1-1 1 0 0,1 0 0 0 0,0 0-1 0 0,0 0 1 0 0,0 0-1 0 0,0 0 1 0 0,0 0 0 0 0,0-1-1 0 0,0 1 1 0 0,0 0-1 0 0,0 0 1 0 0,2 0-1 0 0,17 5-4717 0 0,4-6-236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224 146 12941 0 0,'0'0'7876'0'0,"18"12"-7632"0"0,59 39-43 0 0,-71-47-170 0 0,0 0 0 0 0,1-1 0 0 0,-1 0 0 0 0,1-1-1 0 0,0 1 1 0 0,0-1 0 0 0,0 0 0 0 0,0-1 0 0 0,0 0 0 0 0,0 0 0 0 0,0 0 0 0 0,1-1 0 0 0,10-1 0 0 0,2 0 43 0 0,-8 2-24 0 0,0-2 0 0 0,0 0 0 0 0,1 0 0 0 0,16-5 0 0 0,-27 6-37 0 0,1-1 0 0 0,0 0 0 0 0,0-1 0 0 0,-1 1 0 0 0,1 0 0 0 0,-1-1 0 0 0,1 1 0 0 0,-1-1 0 0 0,1 0 0 0 0,3-3 0 0 0,-5 3-3 0 0,0 1 0 0 0,0-1 0 0 0,0 0 0 0 0,0 1 0 0 0,0-1 0 0 0,-1 0 0 0 0,1 1 0 0 0,0-1 0 0 0,-1 0 0 0 0,0 0 0 0 0,1 0 0 0 0,-1 1 0 0 0,0-1 0 0 0,0 0 0 0 0,0 0 0 0 0,0 0 0 0 0,0 0 0 0 0,-1-3 0 0 0,0 1-11 0 0,-1-1 1 0 0,1 1-1 0 0,-2-1 0 0 0,1 1 0 0 0,0 0 1 0 0,-1 0-1 0 0,0 0 0 0 0,1 0 0 0 0,-2 0 1 0 0,1 0-1 0 0,0 1 0 0 0,-1 0 1 0 0,0-1-1 0 0,1 1 0 0 0,-1 1 0 0 0,-5-3 1 0 0,-9-7-58 0 0,-1 2 0 0 0,-23-10 0 0 0,14 8-497 0 0,0 1 0 0 0,0 1 0 0 0,-1 2 0 0 0,-1 1 0 0 0,1 2 0 0 0,-1 0 0 0 0,0 2 0 0 0,-58 1 0 0 0,78 4-357 0 0,0-1 0 0 0,0 1-1 0 0,0 1 1 0 0,1 0 0 0 0,-1 0 0 0 0,1 1 0 0 0,-13 6 0 0 0,0 2-3381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4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23 194 2936 0 0,'0'0'20256'0'0,"-2"2"-19887"0"0,-1 1-349 0 0,1 1-1 0 0,0-1 0 0 0,0 1 0 0 0,0-1 0 0 0,0 1 0 0 0,1-1 0 0 0,0 1 0 0 0,-1 0 0 0 0,1 0 1 0 0,1 0-1 0 0,-1 0 0 0 0,0 0 0 0 0,1 0 0 0 0,0 0 0 0 0,0 0 0 0 0,1 5 0 0 0,-1-1-145 0 0,1-1 0 0 0,0 0 0 0 0,0 0-1 0 0,1 0 1 0 0,0 0 0 0 0,0 0 0 0 0,1-1-1 0 0,6 13 1 0 0,-4-12-195 0 0,0 0 0 0 0,1-1 0 0 0,-1 0 0 0 0,1 0 0 0 0,0 0 0 0 0,1-1 0 0 0,-1 1 0 0 0,1-2 0 0 0,0 1 0 0 0,0-1 0 0 0,1 0 0 0 0,-1 0 0 0 0,1-1 0 0 0,0 0 0 0 0,9 2 0 0 0,8 0-1731 0 0,0 0 0 0 0,1-2 1 0 0,41 1-1 0 0,-54-4-1023 0 0,24-3-1 0 0,-23 1 1783 0 0,22-7 0 0 0,-22 4 1672 0 0,0 0 0 0 0,-1-1-1 0 0,0 0 1 0 0,0-1 0 0 0,15-11 0 0 0,-20 13 230 0 0,0-1 1 0 0,-1-1-1 0 0,0 1 1 0 0,0-1-1 0 0,0 0 1 0 0,0-1-1 0 0,-1 0 1 0 0,-1 0-1 0 0,1 0 1 0 0,-1 0 0 0 0,-1-1-1 0 0,1 0 1 0 0,-1 0-1 0 0,-1 0 1 0 0,0 0-1 0 0,0-1 1 0 0,-1 1-1 0 0,2-20 1 0 0,-4 19-235 0 0,0-1 1 0 0,0 1-1 0 0,-2 0 1 0 0,1 0-1 0 0,-1 0 0 0 0,0 0 1 0 0,-1 0-1 0 0,-1 0 1 0 0,-5-12-1 0 0,6 16-167 0 0,0 0 0 0 0,-1 0 0 0 0,0 0 0 0 0,0 0 0 0 0,0 1 0 0 0,-1-1 0 0 0,0 1 0 0 0,0 0 0 0 0,0 1 0 0 0,-1-1 0 0 0,1 1-1 0 0,-1 0 1 0 0,0 1 0 0 0,-10-6 0 0 0,9 7-68 0 0,-1-1-1 0 0,1 1 0 0 0,-1 1 1 0 0,1-1-1 0 0,-1 1 0 0 0,1 0 1 0 0,-1 1-1 0 0,0 0 1 0 0,1 0-1 0 0,-1 1 0 0 0,0 0 1 0 0,1 0-1 0 0,-1 1 0 0 0,1 0 1 0 0,0 0-1 0 0,-9 4 0 0 0,11-4-125 0 0,0 0-1 0 0,0 1 1 0 0,0 0-1 0 0,1 0 1 0 0,-1 0-1 0 0,1 0 1 0 0,0 1-1 0 0,0-1 1 0 0,0 1-1 0 0,1 0 0 0 0,-1 0 1 0 0,1 1-1 0 0,0-1 1 0 0,0 1-1 0 0,1-1 1 0 0,-1 1-1 0 0,1 0 1 0 0,0 0-1 0 0,0 0 1 0 0,0 0-1 0 0,1 1 1 0 0,0-1-1 0 0,-1 9 1 0 0,2-8-15 0 0,-1 0 0 0 0,2-1 1 0 0,-1 1-1 0 0,0-1 0 0 0,1 1 1 0 0,0 0-1 0 0,0-1 1 0 0,1 0-1 0 0,0 1 0 0 0,2 4 1 0 0,-2-6-12 0 0,0 0 0 0 0,1 0 0 0 0,-1 0 0 0 0,1-1 0 0 0,0 0 0 0 0,0 1 0 0 0,1-1 0 0 0,-1 0 0 0 0,0 0 0 0 0,1-1 0 0 0,0 1 0 0 0,0-1 0 0 0,4 3 0 0 0,-1-2-30 0 0,0-1 1 0 0,-1 1-1 0 0,1-1 1 0 0,1 0 0 0 0,-1-1-1 0 0,13 2 1 0 0,46-2-6 0 0,-2-1 138 0 0,-59 1-81 0 0,1 0 0 0 0,-1 1 1 0 0,1 0-1 0 0,-1 0 0 0 0,1 0 0 0 0,-1 0 0 0 0,0 1 1 0 0,0 0-1 0 0,0 0 0 0 0,-1 0 0 0 0,8 7 1 0 0,2 2-186 0 0,-1 1 1 0 0,14 19-1 0 0,-15-14-581 0 0,-11-15 270 0 0,1 0 0 0 0,-1 0 0 0 0,1 0 1 0 0,0-1-1 0 0,0 1 0 0 0,0-1 0 0 0,0 1 1 0 0,0-1-1 0 0,1 0 0 0 0,3 3 0 0 0,-6-5 46 0 0,1 1 0 0 0,-1-1-1 0 0,1 0 1 0 0,0 0 0 0 0,-1 0-1 0 0,1 0 1 0 0,0 0 0 0 0,-1 0-1 0 0,1 0 1 0 0,0 0 0 0 0,-1 0-1 0 0,1 0 1 0 0,0 0 0 0 0,-1 0-1 0 0,1-1 1 0 0,5-3-4559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10725 0 0,'0'0'7317'0'0,"13"-4"-6460"0"0,161-46 458 0 0,88-33-952 0 0,342-63-1 0 0,-401 105-3476 0 0,-197 40 209 0 0,-9 2 1046 0 0,-22 5-2495 0 0,-7 5-541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3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1 379 8521 0 0,'0'0'10133'0'0,"22"-2"-9651"0"0,-15 1-446 0 0,32-3 145 0 0,-1-2 0 0 0,61-17 0 0 0,504-156 371 0 0,-593 176-624 0 0,201-62-591 0 0,-108 27-1724 0 0,-5-7-3706 0 0,-75 32 1514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6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1321 20 5124 0 0,'0'0'11850'0'0,"3"-4"-11662"0"0,2-2-170 0 0,1-3 230 0 0,-21 20 396 0 0,-54 40 330 0 0,-88 51-1 0 0,109-72-772 0 0,-436 261 254 0 0,-17-27-368 0 0,492-259-91 0 0,5-3-15 0 0,0 0 0 0 0,-1 0 0 0 0,1 0 1 0 0,-1 0-1 0 0,0-1 0 0 0,0 0 1 0 0,1 0-1 0 0,-7 1 0 0 0,11-2 14 0 0,0 0-1 0 0,-1 0 0 0 0,1 0 1 0 0,0-1-1 0 0,0 1 1 0 0,-1 0-1 0 0,1 0 0 0 0,0 0 1 0 0,0 0-1 0 0,0-1 1 0 0,-1 1-1 0 0,1 0 0 0 0,0 0 1 0 0,0-1-1 0 0,0 1 1 0 0,0 0-1 0 0,-1 0 1 0 0,1-1-1 0 0,0 1 0 0 0,0 0 1 0 0,0 0-1 0 0,0-1 1 0 0,0 1-1 0 0,0 0 0 0 0,0 0 1 0 0,0-1-1 0 0,0 1 1 0 0,0 0-1 0 0,0-1 0 0 0,0 1 1 0 0,0-1-1 0 0,1-12-177 0 0,-1 11 134 0 0,1-5-22 0 0,0 0 1 0 0,1 0-1 0 0,0 0 1 0 0,0 0-1 0 0,1 1 1 0 0,0-1-1 0 0,4-6 1 0 0,30-46-100 0 0,-20 35 118 0 0,22-29-40 0 0,3-4 94 0 0,-41 53 318 0 0,-4 6-127 0 0,-11 13-57 0 0,-19 22 36 0 0,23-25-119 0 0,2 0 1 0 0,0 0-1 0 0,0 1 0 0 0,1 0 0 0 0,0 0 0 0 0,2 1 1 0 0,-1 0-1 0 0,-4 18 0 0 0,9-26-43 0 0,0 1 0 0 0,0-1 1 0 0,0 0-1 0 0,1 0 0 0 0,-1 0 0 0 0,1 1 1 0 0,1-1-1 0 0,-1 0 0 0 0,1 0 0 0 0,1 0 0 0 0,-1 0 1 0 0,1 0-1 0 0,0 0 0 0 0,0 0 0 0 0,0 0 1 0 0,1-1-1 0 0,0 1 0 0 0,0-1 0 0 0,1 0 1 0 0,-1 0-1 0 0,1 0 0 0 0,6 5 0 0 0,-1-2 12 0 0,0 0 0 0 0,1-1-1 0 0,0 0 1 0 0,1-1 0 0 0,-1 0 0 0 0,1-1-1 0 0,0 0 1 0 0,1-1 0 0 0,-1 0 0 0 0,1 0 0 0 0,0-1-1 0 0,14 1 1 0 0,17 1 28 0 0,0-3 1 0 0,46-2-1 0 0,-38 0-61 0 0,-25-2-420 0 0,43-6 1 0 0,-41 4-652 0 0,-21 2-2860 0 0,-27-2-11433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8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48 139 3024 0 0,'0'0'9565'0'0,"-3"11"-8714"0"0,-27 189 2040 0 0,25-24-1544 0 0,3-165-177 0 0,-1-21-388 0 0,-1-22-435 0 0,4 13-345 0 0,0-1 1 0 0,1 1 0 0 0,1 0-1 0 0,1 0 1 0 0,0 0 0 0 0,8-23 0 0 0,47-107-52 0 0,-44 116 40 0 0,20-38-41 0 0,-28 62 47 0 0,0-1-1 0 0,0 1 1 0 0,1 0-1 0 0,0 0 1 0 0,9-8-1 0 0,-14 15 2 0 0,1 0 0 0 0,-1 0 0 0 0,0 0 0 0 0,1 0 0 0 0,0 1-1 0 0,-1-1 1 0 0,1 1 0 0 0,0 0 0 0 0,0-1 0 0 0,0 1 0 0 0,0 0 0 0 0,0 1 0 0 0,0-1 0 0 0,0 1-1 0 0,0-1 1 0 0,0 1 0 0 0,1 0 0 0 0,-1 0 0 0 0,0 0 0 0 0,0 1 0 0 0,0-1 0 0 0,0 1 0 0 0,0-1-1 0 0,0 1 1 0 0,0 0 0 0 0,0 0 0 0 0,0 1 0 0 0,0-1 0 0 0,0 0 0 0 0,3 3 0 0 0,0 1 1 0 0,1 0 0 0 0,-1 0 0 0 0,0 1 0 0 0,0-1 0 0 0,-1 1 0 0 0,0 0 0 0 0,0 1 0 0 0,0 0-1 0 0,-1-1 1 0 0,6 13 0 0 0,-3-1 17 0 0,-2 0-1 0 0,0 0 0 0 0,-1 0 0 0 0,0 0 0 0 0,-2 0 0 0 0,0 1 0 0 0,-1 0 1 0 0,-1-1-1 0 0,-3 26 0 0 0,1-28 39 0 0,-1 0 0 0 0,-8 27 0 0 0,9-35-626 0 0,-1-1 0 0 0,0 0-1 0 0,0 0 1 0 0,-1 0 0 0 0,0 0 0 0 0,0-1-1 0 0,-10 12 1 0 0,12-16-895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8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92 8477 0 0,'0'0'4387'0'0,"-10"14"-3200"0"0,-31 45-157 0 0,40-56-958 0 0,-1-1 0 0 0,1 0 0 0 0,0 1 0 0 0,0 0 0 0 0,0-1 1 0 0,0 1-1 0 0,0-1 0 0 0,1 1 0 0 0,-1 0 0 0 0,1 0 0 0 0,0-1 1 0 0,0 1-1 0 0,0 0 0 0 0,0 0 0 0 0,0-1 0 0 0,0 1 0 0 0,1 0 0 0 0,-1 0 1 0 0,1-1-1 0 0,2 6 0 0 0,-1-4 31 0 0,1 0 0 0 0,-1 0 1 0 0,1 1-1 0 0,0-2 0 0 0,1 1 1 0 0,-1 0-1 0 0,8 5 0 0 0,-2-1-16 0 0,0-2-1 0 0,0 1 0 0 0,1-2 0 0 0,0 1 1 0 0,0-1-1 0 0,1-1 0 0 0,-1 1 0 0 0,1-2 1 0 0,14 4-1 0 0,-8-4-7 0 0,0-1 0 0 0,-1 0 0 0 0,1-1 0 0 0,0 0-1 0 0,26-4 1 0 0,-39 3-55 0 0,1-1-1 0 0,-1 1 1 0 0,0-1-1 0 0,0-1 0 0 0,0 1 1 0 0,0 0-1 0 0,0-1 1 0 0,0 0-1 0 0,0 0 0 0 0,-1 0 1 0 0,1 0-1 0 0,0-1 1 0 0,-1 0-1 0 0,0 1 0 0 0,0-1 1 0 0,6-6-1 0 0,-8 6-19 0 0,1 0 0 0 0,0 0 0 0 0,-1 1 0 0 0,0-1 0 0 0,0 0 1 0 0,0 0-1 0 0,0 0 0 0 0,0 0 0 0 0,0-1 0 0 0,-1 1 0 0 0,1 0 0 0 0,-1 0 0 0 0,0 0 0 0 0,0 0 0 0 0,-1-1 0 0 0,1 1 0 0 0,0 0 0 0 0,-1 0 0 0 0,0 0 0 0 0,0 0 1 0 0,0 0-1 0 0,0 0 0 0 0,-2-4 0 0 0,-1 0-80 0 0,0 1 0 0 0,0 0 1 0 0,0 0-1 0 0,-1 0 0 0 0,0 0 0 0 0,0 1 1 0 0,0 0-1 0 0,-1 0 0 0 0,0 0 1 0 0,0 1-1 0 0,-11-7 0 0 0,-8-2-1434 0 0,-47-17-1 0 0,45 20-110 0 0,27 10 1537 0 0,0 0-1 0 0,-1 0 1 0 0,1-1-1 0 0,0 1 1 0 0,-1 0-1 0 0,1 0 1 0 0,-1 0-1 0 0,1 0 1 0 0,0 0-1 0 0,-1-1 1 0 0,1 1 0 0 0,0 0-1 0 0,-1 0 1 0 0,1 0-1 0 0,0-1 1 0 0,0 1-1 0 0,-1 0 1 0 0,1-1-1 0 0,0 1 1 0 0,0 0-1 0 0,-1 0 1 0 0,1-1-1 0 0,0 1 1 0 0,0 0-1 0 0,0-1 1 0 0,-1 1-1 0 0,1-1 1 0 0,0 1-1 0 0,0 0 1 0 0,0-1-1 0 0,0 0 7 0 0,1 1-1 0 0,-1-1 1 0 0,1 0-1 0 0,-1 1 1 0 0,1-1 0 0 0,-1 1-1 0 0,1-1 1 0 0,-1 1-1 0 0,1 0 1 0 0,-1-1-1 0 0,1 1 1 0 0,0 0-1 0 0,-1-1 1 0 0,1 1-1 0 0,0-1 1 0 0,34-8-294 0 0,-31 8 375 0 0,17-5 833 0 0,1 2 0 0 0,0 0 0 0 0,0 1 0 0 0,27 1 0 0 0,-41 2-616 0 0,0 1 0 0 0,0 0 1 0 0,1 0-1 0 0,-1 1 1 0 0,0 0-1 0 0,0 0 0 0 0,0 1 1 0 0,-1 0-1 0 0,1 0 1 0 0,-1 1-1 0 0,1 0 0 0 0,-1 0 1 0 0,0 1-1 0 0,9 8 1 0 0,-8-5-65 0 0,1 0 1 0 0,-1 1-1 0 0,-1 0 1 0 0,0 0-1 0 0,11 18 1 0 0,-15-20-72 0 0,1 0 0 0 0,-1 1 0 0 0,0-1 0 0 0,-1 0 0 0 0,0 1 0 0 0,0 0 0 0 0,-1-1 1 0 0,1 1-1 0 0,-1 12 0 0 0,0-14 1272 0 0,3-13-583 0 0,2-13-269 0 0,-6 19-496 0 0,36-105 113 0 0,-9 27-877 0 0,-26 75 599 0 0,0 1 0 0 0,1-1-1 0 0,-1 1 1 0 0,1-1 0 0 0,0 1 0 0 0,2-4 0 0 0,-3 6 17 0 0,-1 0 1 0 0,1 0-1 0 0,0 0 1 0 0,0 1 0 0 0,0-1-1 0 0,1 0 1 0 0,-1 0-1 0 0,0 1 1 0 0,0-1-1 0 0,0 0 1 0 0,0 1-1 0 0,1-1 1 0 0,-1 1 0 0 0,0 0-1 0 0,1-1 1 0 0,-1 1-1 0 0,0 0 1 0 0,0 0-1 0 0,1 0 1 0 0,1 0 0 0 0,4 0-829 0 0,0 1 0 0 0,0 0 0 0 0,0 0 0 0 0,0 0 0 0 0,0 1 0 0 0,0 0 0 0 0,9 5 1 0 0,2-1-1628 0 0,13 4-2305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8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87 8189 0 0,'0'0'7869'0'0,"-8"-13"-6809"0"0,-2-4-676 0 0,-17-19-1 0 0,26 34-338 0 0,-1 0 1 0 0,0 0-1 0 0,1 1 1 0 0,-1-1-1 0 0,0 1 1 0 0,0 0-1 0 0,0-1 1 0 0,0 1-1 0 0,0 0 1 0 0,-1 0-1 0 0,1 0 1 0 0,0 1-1 0 0,0-1 1 0 0,-1 0-1 0 0,1 1 1 0 0,0-1-1 0 0,-1 1 1 0 0,1 0-1 0 0,-1 0 1 0 0,1 0-1 0 0,-3 0 1 0 0,-5 0 95 0 0,0 0-61 0 0,0 1 0 0 0,0 0-1 0 0,0 0 1 0 0,-1 1 0 0 0,1 0-1 0 0,1 0 1 0 0,-1 1 0 0 0,0 1 0 0 0,1 0-1 0 0,-1 0 1 0 0,-14 10 0 0 0,19-11-76 0 0,0 0-1 0 0,1 0 1 0 0,0 0 0 0 0,0 1 0 0 0,0 0 0 0 0,0 0 0 0 0,0 0-1 0 0,1 0 1 0 0,0 1 0 0 0,0-1 0 0 0,0 1 0 0 0,0 0 0 0 0,1 0-1 0 0,0 0 1 0 0,0 0 0 0 0,0 0 0 0 0,1 1 0 0 0,-1-1 0 0 0,1 0-1 0 0,1 1 1 0 0,-1-1 0 0 0,1 1 0 0 0,0 8 0 0 0,0-12 2 0 0,1 0 0 0 0,-1 1 0 0 0,1-1 0 0 0,-1 0 0 0 0,1 0 0 0 0,0 0 0 0 0,0 0 0 0 0,0 1 0 0 0,0-1 0 0 0,0 0 0 0 0,0-1 0 0 0,0 1 0 0 0,1 0 0 0 0,-1 0 0 0 0,1 0 0 0 0,0-1 0 0 0,-1 1 0 0 0,1-1 0 0 0,0 1 1 0 0,0-1-1 0 0,0 0 0 0 0,0 0 0 0 0,0 0 0 0 0,0 0 0 0 0,0 0 0 0 0,0 0 0 0 0,0-1 0 0 0,4 2 0 0 0,-2-1 21 0 0,1-1-1 0 0,-1 1 1 0 0,0-1 0 0 0,1 0 0 0 0,-1 0-1 0 0,1 0 1 0 0,-1-1 0 0 0,0 0-1 0 0,1 1 1 0 0,-1-1 0 0 0,0-1 0 0 0,0 1-1 0 0,0-1 1 0 0,4-2 0 0 0,11-7 20 0 0,-15 8-70 0 0,1 0 0 0 0,-1 0 0 0 0,1 1 0 0 0,0-1 0 0 0,0 1 0 0 0,0 0 0 0 0,0 0 0 0 0,0 1 0 0 0,0-1 0 0 0,7 0 0 0 0,-11 2 12 0 0,-1 1 0 0 0,1-1 0 0 0,0 0 1 0 0,-1 0-1 0 0,1 1 0 0 0,-1-1 0 0 0,1 1 0 0 0,-1-1 0 0 0,0 0 1 0 0,1 1-1 0 0,-1-1 0 0 0,1 1 0 0 0,-1-1 0 0 0,0 1 1 0 0,1-1-1 0 0,-1 1 0 0 0,0-1 0 0 0,1 1 0 0 0,-1-1 0 0 0,0 1 1 0 0,0 0-1 0 0,0-1 0 0 0,0 1 0 0 0,0-1 0 0 0,1 1 1 0 0,-1 0-1 0 0,0-1 0 0 0,0 1 0 0 0,-1 0 0 0 0,2 25 24 0 0,-1-21-18 0 0,-1 7-60 0 0,-1 0-1 0 0,0 0 1 0 0,0 0-1 0 0,-2 0 1 0 0,1 0-1 0 0,-9 18 0 0 0,10-26-134 0 0,0-1 1 0 0,0 1-1 0 0,0-1 0 0 0,0 1 0 0 0,-1-1 0 0 0,1 0 0 0 0,-1 0 0 0 0,0 0 0 0 0,0 0 0 0 0,0-1 0 0 0,0 1 0 0 0,0-1 0 0 0,0 0 0 0 0,-1 0 0 0 0,-4 2 0 0 0,4-2-1121 0 0,-1 0 0 0 0,1-1 0 0 0,0 1 0 0 0,-1-1 0 0 0,1 0 1 0 0,-1-1-1 0 0,-8 1 0 0 0,5-1-3867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9309 0 0,'0'0'9597'0'0,"7"-1"-9314"0"0,-6 1-280 0 0,1 0 16 0 0,0 0 1 0 0,-1 0-1 0 0,1-1 0 0 0,0 1 0 0 0,0 0 0 0 0,0 0 0 0 0,0 1 1 0 0,0-1-1 0 0,0 0 0 0 0,0 1 0 0 0,0-1 0 0 0,-1 1 1 0 0,1 0-1 0 0,0-1 0 0 0,0 1 0 0 0,-1 0 0 0 0,1 0 0 0 0,0 0 1 0 0,-1 0-1 0 0,1 1 0 0 0,-1-1 0 0 0,1 0 0 0 0,-1 1 0 0 0,0-1 1 0 0,0 1-1 0 0,1-1 0 0 0,0 3 0 0 0,7 13 35 0 0,-2 1-1 0 0,0-1 1 0 0,-1 1-1 0 0,5 20 0 0 0,2 9 62 0 0,-6-59 605 0 0,1-13-717 0 0,2 0 0 0 0,2 0 0 0 0,0 1 0 0 0,1 1 0 0 0,1 0 0 0 0,1 1 0 0 0,1 0 0 0 0,31-31 0 0 0,-46 51-4 0 0,1 1-1 0 0,-1 0 1 0 0,1-1 0 0 0,-1 1 0 0 0,1 0-1 0 0,0 0 1 0 0,0 0 0 0 0,-1 0 0 0 0,1 0-1 0 0,0 0 1 0 0,0 0 0 0 0,0 1-1 0 0,0-1 1 0 0,0 1 0 0 0,0 0 0 0 0,0-1-1 0 0,0 1 1 0 0,4 0 0 0 0,-3 1-1 0 0,-1-1-1 0 0,1 1 1 0 0,-1 0 0 0 0,1 0-1 0 0,-1 0 1 0 0,1 0 0 0 0,-1 0-1 0 0,0 0 1 0 0,0 1 0 0 0,0-1-1 0 0,0 1 1 0 0,4 3 0 0 0,1 4 27 0 0,0-1 0 0 0,-1 1 0 0 0,1 0 0 0 0,-2 0 0 0 0,9 18 0 0 0,-7-11-14 0 0,0 1-1 0 0,-1 0 1 0 0,-1 0 0 0 0,0 0 0 0 0,-1 1-1 0 0,-1 0 1 0 0,1 32 0 0 0,2-55 346 0 0,14-38-296 0 0,28-42-1 0 0,-28 52-44 0 0,-19 30-14 0 0,1 0-1 0 0,0 0 1 0 0,0 0 0 0 0,1 0 0 0 0,-1 1-1 0 0,1-1 1 0 0,4-3 0 0 0,-7 6-8 0 0,1-1 0 0 0,-1 1 1 0 0,1-1-1 0 0,0 1 0 0 0,-1 0 0 0 0,1-1 1 0 0,0 1-1 0 0,0 0 0 0 0,-1 0 0 0 0,1 0 1 0 0,0-1-1 0 0,-1 1 0 0 0,1 0 0 0 0,0 0 1 0 0,0 0-1 0 0,-1 0 0 0 0,1 0 0 0 0,0 0 1 0 0,0 0-1 0 0,-1 1 0 0 0,1-1 0 0 0,0 0 1 0 0,-1 0-1 0 0,1 1 0 0 0,0-1 0 0 0,0 0 1 0 0,-1 1-1 0 0,1-1 0 0 0,-1 0 0 0 0,1 1 1 0 0,0-1-1 0 0,-1 1 0 0 0,1-1 0 0 0,-1 1 1 0 0,1-1-1 0 0,-1 1 0 0 0,1 0 0 0 0,-1-1 1 0 0,0 1-1 0 0,1 1 0 0 0,19 31-15 0 0,-8-13 23 0 0,0 0 0 0 0,18 20-1 0 0,-26-35-72 0 0,1 1 0 0 0,0-2-1 0 0,0 1 1 0 0,0 0-1 0 0,1-1 1 0 0,0 0-1 0 0,0 0 1 0 0,0-1 0 0 0,0 0-1 0 0,0 0 1 0 0,12 4-1 0 0,-6-4-92 0 0,-1-1-1 0 0,1 0 0 0 0,0-1 1 0 0,0-1-1 0 0,0 1 1 0 0,0-2-1 0 0,0 0 1 0 0,0 0-1 0 0,0-1 0 0 0,-1 0 1 0 0,1-1-1 0 0,-1-1 1 0 0,1 0-1 0 0,-1 0 0 0 0,17-10 1 0 0,-21 10 198 0 0,1-1 1 0 0,-1 0-1 0 0,0 0 0 0 0,0 0 1 0 0,0-1-1 0 0,-1 0 0 0 0,0-1 1 0 0,0 1-1 0 0,0-1 0 0 0,-1 0 1 0 0,0 0-1 0 0,-1-1 0 0 0,0 1 1 0 0,0-1-1 0 0,0 0 0 0 0,-1 0 1 0 0,0-1-1 0 0,-1 1 0 0 0,1-1 1 0 0,-2 1-1 0 0,1-1 0 0 0,-1-8 1 0 0,-1 12 60 0 0,1 1 1 0 0,-2-1-1 0 0,1 1 1 0 0,0-1 0 0 0,-1 1-1 0 0,0-1 1 0 0,0 1-1 0 0,0 0 1 0 0,-1 0 0 0 0,-2-7-1 0 0,2 9-53 0 0,1 0 0 0 0,-1 0 0 0 0,0 0-1 0 0,1 0 1 0 0,-1 0 0 0 0,0 0 0 0 0,0 0-1 0 0,0 1 1 0 0,0-1 0 0 0,0 1 0 0 0,-1 0 0 0 0,1-1-1 0 0,0 1 1 0 0,-1 0 0 0 0,1 1 0 0 0,-1-1-1 0 0,1 0 1 0 0,-1 1 0 0 0,1-1 0 0 0,-4 0 0 0 0,0 1-20 0 0,1 0 0 0 0,-1 0 0 0 0,0 1 0 0 0,0 0 0 0 0,1 0 0 0 0,-1 0 0 0 0,0 0 0 0 0,1 1 0 0 0,-1 0 0 0 0,1 0 1 0 0,0 1-1 0 0,0-1 0 0 0,0 1 0 0 0,0 0 0 0 0,0 1 0 0 0,0-1 0 0 0,1 1 0 0 0,0 0 0 0 0,-1 0 0 0 0,2 0 1 0 0,-1 0-1 0 0,0 1 0 0 0,1 0 0 0 0,0 0 0 0 0,-4 7 0 0 0,4-8-30 0 0,1 1-1 0 0,0-1 1 0 0,0 1 0 0 0,0 0 0 0 0,1 0-1 0 0,-1 0 1 0 0,1 0 0 0 0,0 0-1 0 0,1 0 1 0 0,-1 0 0 0 0,1 0 0 0 0,0 0-1 0 0,0 0 1 0 0,1 0 0 0 0,-1 0-1 0 0,1 0 1 0 0,0 0 0 0 0,0 0 0 0 0,1 0-1 0 0,0-1 1 0 0,0 1 0 0 0,0 0 0 0 0,0-1-1 0 0,1 1 1 0 0,-1-1 0 0 0,1 0-1 0 0,0 0 1 0 0,0 0 0 0 0,6 5 0 0 0,-6-7-100 0 0,0 1-1 0 0,0-1 1 0 0,0 0 0 0 0,0-1 0 0 0,0 1 0 0 0,0 0 0 0 0,0-1 0 0 0,1 0 0 0 0,-1 0 0 0 0,7 2 0 0 0,1-2-637 0 0,-1 0-1 0 0,15-1 1 0 0,-16 0 117 0 0,-6 0 204 0 0,0 0 1 0 0,1-1 0 0 0,-1 1-1 0 0,0-1 1 0 0,0 1 0 0 0,0-1-1 0 0,0 0 1 0 0,0 0 0 0 0,0-1-1 0 0,-1 1 1 0 0,6-4 0 0 0,16-16-5883 0 0,-5 0 1758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39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65 166 4408 0 0,'0'0'1485'0'0,"7"-14"294"0"0,22-44 190 0 0,-24 46-769 0 0,0 0 0 0 0,4-16 0 0 0,-7 22-133 0 0,0 0 1 0 0,0 0-1 0 0,1 0 1 0 0,5-11-1 0 0,-7 16-471 0 0,-2 10-410 0 0,0 0 0 0 0,-1-1-1 0 0,0 1 1 0 0,0 0 0 0 0,-5 12-1 0 0,-1 1 100 0 0,-1 7-90 0 0,-48 167 332 0 0,16 2-2401 0 0,34-107-674 0 0,6-31-3955 0 0,1-40 1337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0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357 268 9277 0 0,'0'0'1279'0'0,"5"-13"-259"0"0,-2 7-884 0 0,4-11 663 0 0,0-1 0 0 0,-2 1-1 0 0,0-1 1 0 0,4-29 0 0 0,-8 40-415 0 0,0-1-1 0 0,-1 1 1 0 0,-1-1-1 0 0,0-9 1 0 0,0 15-311 0 0,1 0 0 0 0,-1 0 0 0 0,1 0 1 0 0,-1 0-1 0 0,0 0 0 0 0,0 1 0 0 0,0-1 1 0 0,0 0-1 0 0,0 0 0 0 0,0 1 0 0 0,0-1 1 0 0,0 1-1 0 0,-1-1 0 0 0,1 1 0 0 0,0-1 1 0 0,-1 1-1 0 0,0 0 0 0 0,1 0 0 0 0,-1 0 1 0 0,0 0-1 0 0,-1-1 0 0 0,-3 0 22 0 0,0 0 0 0 0,1 1 0 0 0,-1-1 1 0 0,0 2-1 0 0,0-1 0 0 0,0 0 0 0 0,0 1 0 0 0,0 0 0 0 0,0 1 0 0 0,-10 1 0 0 0,2 1 23 0 0,0 0 0 0 0,1 1-1 0 0,-20 8 1 0 0,17-5-62 0 0,0 1 1 0 0,1 1-1 0 0,0 0 1 0 0,0 1-1 0 0,1 0 1 0 0,0 1 0 0 0,1 1-1 0 0,0 0 1 0 0,-15 20-1 0 0,21-23-56 0 0,0 1 1 0 0,0 1-1 0 0,1-1 0 0 0,0 1 0 0 0,1 0 1 0 0,0 0-1 0 0,1 1 0 0 0,0-1 1 0 0,1 1-1 0 0,0 0 0 0 0,1 0 0 0 0,0 0 1 0 0,1 0-1 0 0,1 17 0 0 0,0-24 5 0 0,0 1-1 0 0,1 0 1 0 0,0-1-1 0 0,0 1 1 0 0,1-1 0 0 0,-1 0-1 0 0,1 1 1 0 0,0-1-1 0 0,1 0 1 0 0,-1 0-1 0 0,1 0 1 0 0,0 0-1 0 0,0-1 1 0 0,1 1-1 0 0,-1-1 1 0 0,1 0-1 0 0,0 0 1 0 0,8 6 0 0 0,-6-5 6 0 0,1-2 0 0 0,-1 1 0 0 0,0-1 0 0 0,1 0 0 0 0,0 0 0 0 0,0 0 0 0 0,0-1 0 0 0,0 0 0 0 0,0-1 1 0 0,0 0-1 0 0,1 0 0 0 0,-1 0 0 0 0,0-1 0 0 0,9-1 0 0 0,-4 0 1 0 0,0 0-1 0 0,0-2 1 0 0,0 1 0 0 0,0-1 0 0 0,0-1-1 0 0,-1 0 1 0 0,0-1 0 0 0,16-9 0 0 0,-11 5 4 0 0,-1-2 1 0 0,0 0 0 0 0,0-1 0 0 0,24-26 0 0 0,-11 6 25 0 0,-2-2 1 0 0,-1-1 0 0 0,-2 0 0 0 0,20-43 0 0 0,-16 24 118 0 0,20-58-1 0 0,-45 108-376 0 0,-3 10 16 0 0,-3 11 30 0 0,-119 367-489 0 0,118-362-171 0 0,1 0 0 0 0,1 0 0 0 0,0 41 0 0 0,3-60 548 0 0,0 0 0 0 0,1-1 0 0 0,-1 1 1 0 0,1 0-1 0 0,-1 0 0 0 0,1-1 0 0 0,0 1 0 0 0,0 0 1 0 0,0-1-1 0 0,1 1 0 0 0,-1-1 0 0 0,1 1 1 0 0,-1-1-1 0 0,1 0 0 0 0,0 0 0 0 0,0 1 0 0 0,2 1 1 0 0,-2-2-312 0 0,1-1-1 0 0,-1 1 1 0 0,1 0 0 0 0,0-1 0 0 0,0 1 0 0 0,-1-1 0 0 0,1 0 0 0 0,0 0-1 0 0,0 0 1 0 0,6 1 0 0 0,28-1-4596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0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96 8373 0 0,'0'0'4674'0'0,"2"-13"-2954"0"0,7-38-184 0 0,-8 27 354 0 0,-1 24-1849 0 0,0-1-1 0 0,0 1 0 0 0,0 0 1 0 0,0-1-1 0 0,0 1 1 0 0,-1 0-1 0 0,1-1 0 0 0,0 1 1 0 0,0 0-1 0 0,0-1 0 0 0,0 1 1 0 0,0 0-1 0 0,-1 0 1 0 0,1-1-1 0 0,0 1 0 0 0,0 0 1 0 0,-1 0-1 0 0,1-1 0 0 0,0 1 1 0 0,0 0-1 0 0,-1 0 1 0 0,1 0-1 0 0,0-1 0 0 0,-1 1 1 0 0,1 0-1 0 0,0 0 0 0 0,0 0 1 0 0,-1 0-1 0 0,-1 0 4 0 0,0 0 0 0 0,0 1-1 0 0,0 0 1 0 0,0-1 0 0 0,1 1 0 0 0,-1 0-1 0 0,0 0 1 0 0,1 0 0 0 0,-1 0-1 0 0,1 0 1 0 0,-3 2 0 0 0,0 0-149 0 0,-4 3 117 0 0,-1 1 0 0 0,1 1 0 0 0,0-1-1 0 0,1 1 1 0 0,0 1 0 0 0,0-1 0 0 0,-7 14 0 0 0,11-17-42 0 0,0-1 0 0 0,0 2 0 0 0,1-1 0 0 0,0 0 0 0 0,0 0-1 0 0,0 1 1 0 0,1-1 0 0 0,0 1 0 0 0,0 0 0 0 0,0-1 0 0 0,0 1 0 0 0,1 0 0 0 0,0-1-1 0 0,1 1 1 0 0,-1 0 0 0 0,2 5 0 0 0,-1-9-3 0 0,0 1-1 0 0,-1-1 1 0 0,1 0 0 0 0,0 0-1 0 0,1 0 1 0 0,-1 0 0 0 0,0 0-1 0 0,1 0 1 0 0,-1-1 0 0 0,1 1-1 0 0,-1 0 1 0 0,1-1 0 0 0,0 1-1 0 0,0-1 1 0 0,-1 0 0 0 0,1 1-1 0 0,0-1 1 0 0,0 0 0 0 0,1 0-1 0 0,-1 0 1 0 0,0-1 0 0 0,0 1-1 0 0,5 1 1 0 0,3 0-43 0 0,1-1 0 0 0,-1 0 0 0 0,21-1 0 0 0,-18 0 34 0 0,-10 0 85 0 0,0-1 0 0 0,0 1 0 0 0,0 0 0 0 0,0-1-1 0 0,-1 0 1 0 0,1 0 0 0 0,0 0 0 0 0,0 0 0 0 0,0 0 0 0 0,-1 0 0 0 0,1-1 0 0 0,4-3 783 0 0,-22 23-562 0 0,12-13-220 0 0,-1 0 1 0 0,1 0-1 0 0,0 1 0 0 0,1-1 1 0 0,-1 1-1 0 0,1 0 1 0 0,0 0-1 0 0,1 0 0 0 0,-2 9 1 0 0,1 3-993 0 0,0 34 1 0 0,2-67-10247 0 0,3 2 5153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4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1436 0 0,'0'0'9198'0'0,"11"-13"-7313"0"0,38-41 132 0 0,-47 52-1843 0 0,0-1-1 0 0,-1 1 1 0 0,1 1 0 0 0,0-1-1 0 0,1 0 1 0 0,-1 0 0 0 0,0 1-1 0 0,0-1 1 0 0,1 1-1 0 0,-1 0 1 0 0,1 0 0 0 0,-1 0-1 0 0,1 0 1 0 0,-1 0 0 0 0,1 0-1 0 0,0 1 1 0 0,-1 0 0 0 0,1-1-1 0 0,0 1 1 0 0,0 0 0 0 0,-1 0-1 0 0,5 1 1 0 0,4-1 368 0 0,-3 1-342 0 0,-1-1 0 0 0,1 2 0 0 0,-1-1 0 0 0,1 1 0 0 0,-1 0 0 0 0,0 0 0 0 0,0 1 0 0 0,0 0 1 0 0,0 0-1 0 0,0 1 0 0 0,-1 0 0 0 0,0 0 0 0 0,10 8 0 0 0,-8-5-59 0 0,0 1-1 0 0,0 0 1 0 0,0 0-1 0 0,-1 1 1 0 0,0 0-1 0 0,-1 0 1 0 0,0 1 0 0 0,7 15-1 0 0,-12-22-131 0 0,0-1 0 0 0,0 1 1 0 0,-1 0-1 0 0,1-1 0 0 0,-1 1 0 0 0,0 5 0 0 0,1-2 202 0 0,7-17-86 0 0,-1-1-100 0 0,0 1 1 0 0,0 0-1 0 0,1 0 0 0 0,1 1 0 0 0,-1 0 1 0 0,2 0-1 0 0,14-12 0 0 0,-23 22 13 0 0,0-1 0 0 0,0 1 0 0 0,0-1 0 0 0,0 1 0 0 0,0-1 0 0 0,0 1 0 0 0,0 0 0 0 0,0 0 0 0 0,0-1 0 0 0,1 1-1 0 0,-1 0 1 0 0,0 0 0 0 0,0 0 0 0 0,0 0 0 0 0,0 0 0 0 0,0 0 0 0 0,0 0 0 0 0,1 1 0 0 0,-1-1 0 0 0,0 0 0 0 0,0 1 0 0 0,0-1 0 0 0,0 1 0 0 0,0-1 0 0 0,0 1 0 0 0,1 0-1 0 0,3 3-13 0 0,0 0-1 0 0,0 0 1 0 0,7 8-1 0 0,-3-3 17 0 0,34 25-19 0 0,-32-25-126 0 0,1 0 1 0 0,-1 0 0 0 0,15 17 0 0 0,-25-25 43 0 0,-1-1-1 0 0,1 1 0 0 0,-1-1 1 0 0,1 1-1 0 0,-1-1 1 0 0,1 1-1 0 0,-1 0 0 0 0,1-1 1 0 0,-1 1-1 0 0,0 0 0 0 0,1-1 1 0 0,-1 1-1 0 0,0 0 1 0 0,0-1-1 0 0,1 1 0 0 0,-1 0 1 0 0,0 0-1 0 0,0-1 1 0 0,0 1-1 0 0,0 0 0 0 0,0-1 1 0 0,0 1-1 0 0,0 0 0 0 0,0 0 1 0 0,0-1-1 0 0,-1 1 1 0 0,1 0-1 0 0,0-1 0 0 0,0 1 1 0 0,-1 0-1 0 0,1 0 0 0 0,0-1 1 0 0,-1 1-1 0 0,1-1 1 0 0,-1 1-1 0 0,1 0 0 0 0,-1-1 1 0 0,1 1-1 0 0,-1-1 1 0 0,1 1-1 0 0,-1-1 0 0 0,1 1 1 0 0,-1-1-1 0 0,0 0 0 0 0,1 1 1 0 0,-1-1-1 0 0,0 1 1 0 0,-5 1-742 0 0,1 0 0 0 0,-1 0 1 0 0,0 0-1 0 0,-10 1 0 0 0,13-3 377 0 0,1 1 204 0 0,-11 1-4333 0 0,-25 2-1 0 0,0-3-3216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1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46 7973 0 0,'0'0'7878'0'0,"3"-7"-7744"0"0,10-23-34 0 0,-10 22-32 0 0,-14 20 303 0 0,6-7-198 0 0,5-4-230 0 0,-1-1 0 0 0,1 1 0 0 0,0-1-1 0 0,-1 1 1 0 0,1-1 0 0 0,-1 1 0 0 0,1-1 0 0 0,0 0 0 0 0,-1 1-1 0 0,1-1 1 0 0,-1 0 0 0 0,1 1 0 0 0,-1-1 0 0 0,1 0 0 0 0,-1 0-1 0 0,0 0 1 0 0,1 1 0 0 0,-1-1 0 0 0,1 0 0 0 0,-1 0 0 0 0,1 0-1 0 0,-1 0 1 0 0,0 0 0 0 0,1 0 0 0 0,-2 0 0 0 0,-1 0-412 0 0,0 1 0 0 0,0-1 0 0 0,0 1-1 0 0,0-1 1 0 0,-4 3 0 0 0,-18 3-3812 0 0,19-5 2380 0 0,10-3-210 0 0,54-8-1992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1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77 416 0 0,'0'0'7945'0'0,"6"-6"-7562"0"0,2-1-265 0 0,-5 4-35 0 0,0 0 0 0 0,0 0 0 0 0,0 0 0 0 0,0-1 0 0 0,0 1-1 0 0,3-6 1 0 0,-5 8 278 0 0,-1 0 14 0 0,1 0 0 0 0,0 0 0 0 0,-1 0 0 0 0,1 0 0 0 0,0 0 0 0 0,-1-1 0 0 0,0 1 0 0 0,1 0 0 0 0,-1 0 0 0 0,1-2 0 0 0,-1 3-306 0 0,-1-1 0 0 0,1 0 0 0 0,0 1 1 0 0,0-1-1 0 0,0 1 0 0 0,-1-1 0 0 0,1 1 0 0 0,0-1 0 0 0,-1 0 0 0 0,1 1 1 0 0,-1-1-1 0 0,1 1 0 0 0,0 0 0 0 0,-1-1 0 0 0,1 1 0 0 0,-1-1 0 0 0,1 1 1 0 0,-1 0-1 0 0,1-1 0 0 0,-1 1 0 0 0,1 0 0 0 0,-1-1 0 0 0,0 1 0 0 0,1 0 1 0 0,-1 0-1 0 0,0 0 0 0 0,-6-3 41 0 0,1 2 1 0 0,-1-1-1 0 0,1 1 1 0 0,-1 0 0 0 0,0 0-1 0 0,1 1 1 0 0,-8 0-1 0 0,10 0-94 0 0,1 0-1 0 0,0 0 0 0 0,-1 1 1 0 0,1-1-1 0 0,0 1 1 0 0,0 0-1 0 0,0 0 0 0 0,0 0 1 0 0,0 0-1 0 0,0 0 1 0 0,0 1-1 0 0,0-1 0 0 0,0 1 1 0 0,0 0-1 0 0,1 0 0 0 0,-4 3 1 0 0,5-4-11 0 0,0 1 0 0 0,0-1 0 0 0,0 0 0 0 0,0 0 0 0 0,1 1 1 0 0,-1-1-1 0 0,0 1 0 0 0,1-1 0 0 0,-1 0 0 0 0,1 1 0 0 0,0-1 0 0 0,-1 1 0 0 0,1-1 1 0 0,0 1-1 0 0,0-1 0 0 0,0 1 0 0 0,0-1 0 0 0,0 1 0 0 0,0-1 0 0 0,0 1 0 0 0,1-1 0 0 0,-1 1 1 0 0,0-1-1 0 0,1 0 0 0 0,0 1 0 0 0,-1-1 0 0 0,1 1 0 0 0,0-1 0 0 0,1 2 0 0 0,3 4 37 0 0,0-2-1 0 0,0 1 0 0 0,0-1 1 0 0,12 9-1 0 0,-5-3-19 0 0,43 43 100 0 0,-50-48-43 0 0,0 0-1 0 0,0 1 1 0 0,-1-1 0 0 0,0 1-1 0 0,0 0 1 0 0,-1 0 0 0 0,5 14-1 0 0,-7-20-3 0 0,-1 1-1 0 0,1 0 1 0 0,-1-1 0 0 0,1 1-1 0 0,-1 0 1 0 0,0-1-1 0 0,0 1 1 0 0,0 0-1 0 0,0 0 1 0 0,0-1-1 0 0,-1 1 1 0 0,0 2-1 0 0,1-3-56 0 0,0-1 0 0 0,-1 1 0 0 0,1 0 0 0 0,-1-1 0 0 0,1 1 0 0 0,-1-1-1 0 0,1 1 1 0 0,-1-1 0 0 0,1 1 0 0 0,-1-1 0 0 0,1 1 0 0 0,-1-1 0 0 0,0 1 0 0 0,1-1-1 0 0,-1 0 1 0 0,0 1 0 0 0,0-1 0 0 0,1 0 0 0 0,-1 0 0 0 0,0 0 0 0 0,1 1 0 0 0,-1-1-1 0 0,0 0 1 0 0,0 0 0 0 0,1 0 0 0 0,-1 0 0 0 0,-1 0 0 0 0,-16 1-427 0 0,12-1-60 0 0,0 0 1 0 0,1 0-1 0 0,-1 0 1 0 0,-6-1-1 0 0,10 1 90 0 0,0-1-1 0 0,0 1 0 0 0,1-1 0 0 0,-1 0 0 0 0,0 1 1 0 0,1-1-1 0 0,-1 0 0 0 0,1 0 0 0 0,-1 0 1 0 0,1 0-1 0 0,-1 0 0 0 0,1-1 0 0 0,0 1 0 0 0,-1 0 1 0 0,1 0-1 0 0,0-1 0 0 0,-1-1 0 0 0,-2-5-3703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1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9501 0 0,'0'0'8921'0'0,"6"6"-8792"0"0,-5-5-125 0 0,2 2 0 0 0,0 0-1 0 0,-1 0 1 0 0,1 0 0 0 0,-1 0-1 0 0,0 0 1 0 0,0 0 0 0 0,0 0-1 0 0,-1 1 1 0 0,1-1 0 0 0,-1 1 0 0 0,0 0-1 0 0,0-1 1 0 0,0 1 0 0 0,0 0-1 0 0,0-1 1 0 0,-1 7 0 0 0,-5 109-74 0 0,0 3-989 0 0,5-122 1065 0 0,0 0 1 0 0,0 0-1 0 0,0 0 1 0 0,0 0-1 0 0,0 1 1 0 0,0-1-1 0 0,0 0 1 0 0,0 0-1 0 0,0 0 1 0 0,0 0-1 0 0,0 0 1 0 0,0 0-1 0 0,0 0 1 0 0,0 0-1 0 0,0 0 1 0 0,0 1-1 0 0,0-1 1 0 0,0 0-1 0 0,0 0 1 0 0,0 0-1 0 0,0 0 1 0 0,0 0-1 0 0,0 0 1 0 0,0 0-1 0 0,0 0 1 0 0,0 0-1 0 0,0 0 1 0 0,0 0-1 0 0,1 0 1 0 0,-1 0-1 0 0,0 0 1 0 0,0 1-1 0 0,0-1 1 0 0,0 0-1 0 0,0 0 1 0 0,0 0-1 0 0,0 0 1 0 0,0 0-1 0 0,0 0 1 0 0,0 0-1 0 0,1 0 1 0 0,-1 0-1 0 0,0 0 1 0 0,0 0-1 0 0,0 0 1 0 0,0 0-1 0 0,0 0 1 0 0,0 0-1 0 0,6-4 241 0 0,4-5-21 0 0,1-3 159 0 0,22-21 1 0 0,-27 29-114 0 0,-1 0-1 0 0,1 0 1 0 0,-1 0 0 0 0,1 1-1 0 0,0-1 1 0 0,0 1-1 0 0,8-2 1 0 0,-9 4-255 0 0,-1 0 0 0 0,1 1-1 0 0,-1-1 1 0 0,0 1 0 0 0,1 0 0 0 0,-1 1 0 0 0,1-1-1 0 0,-1 1 1 0 0,1 0 0 0 0,-1 0 0 0 0,5 2 0 0 0,-8-3-70 0 0,1 0 1 0 0,-1 1-1 0 0,1-1 0 0 0,-1 1 1 0 0,0 0-1 0 0,1-1 1 0 0,-1 1-1 0 0,0 0 1 0 0,0 0-1 0 0,1 0 0 0 0,-1 0 1 0 0,0 0-1 0 0,0 0 1 0 0,0 0-1 0 0,0 0 1 0 0,0 0-1 0 0,0 1 0 0 0,-1-1 1 0 0,1 0-1 0 0,0 1 1 0 0,-1-1-1 0 0,1 0 0 0 0,0 1 1 0 0,-1-1-1 0 0,0 1 1 0 0,1-1-1 0 0,-1 1 1 0 0,0-1-1 0 0,0 1 0 0 0,0-1 1 0 0,0 1-1 0 0,0-1 1 0 0,0 1-1 0 0,0-1 1 0 0,-1 1-1 0 0,0 1 0 0 0,0 0-112 0 0,0 0-1 0 0,-1-1 1 0 0,1 0-1 0 0,-1 1 1 0 0,0-1-1 0 0,0 0 1 0 0,0 0-1 0 0,0 0 1 0 0,0 0-1 0 0,0 0 1 0 0,0-1-1 0 0,-1 1 1 0 0,1-1-1 0 0,-5 3 1 0 0,-41 16-2817 0 0,44-18 2643 0 0,-1 0-18 0 0,-17 6-3118 0 0,-35 8-1 0 0,-7-4-2377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0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571 164 5929 0 0,'0'0'3427'0'0,"-13"-9"-2007"0"0,-82-57 346 0 0,87 61-1555 0 0,1 1-1 0 0,-1-1 1 0 0,0 1 0 0 0,-1 0 0 0 0,1 1 0 0 0,-13-3-1 0 0,-55-9 100 0 0,32 8-88 0 0,-186-24 471 0 0,187 27-554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3376 407 4864 0 0,'0'0'2465'0'0,"-15"-9"-1509"0"0,-101-64 1004 0 0,99 63-1533 0 0,-1 0 0 0 0,-1 1-1 0 0,0 1 1 0 0,0 1 0 0 0,0 1 0 0 0,-29-6 0 0 0,-21 2 435 0 0,-74-2 0 0 0,-71 10 35 0 0,155 2-670 0 0,17 2-148 0 0,0 1 0 0 0,0 2 1 0 0,-50 14-1 0 0,-122 41 21 0 0,177-48-82 0 0,-57 17 41 0 0,-279 93 354 0 0,293-91-204 0 0,1 4 0 0 0,-115 69 0 0 0,115-52-164 0 0,2 3 1 0 0,2 3-1 0 0,-111 114 1 0 0,-215 217 737 0 0,327-323-303 0 0,-100 117 0 0 0,137-137-273 0 0,2 1 0 0 0,2 2 1 0 0,-53 103-1 0 0,75-125-169 0 0,2-1-1 0 0,0 1 0 0 0,2 1 1 0 0,1 0-1 0 0,1 0 1 0 0,2 0-1 0 0,0 0 0 0 0,2 1 1 0 0,1-1-1 0 0,4 31 1 0 0,-1-40 18 0 0,1 0 0 0 0,0 1 0 0 0,2-1 0 0 0,0-1 0 0 0,9 19 0 0 0,2 0 103 0 0,32 48 0 0 0,-22-45-74 0 0,2 0 1 0 0,2-2-1 0 0,1-1 0 0 0,2-2 0 0 0,2-1 0 0 0,65 49 0 0 0,-51-49-36 0 0,2-1 1 0 0,1-3-1 0 0,1-3 0 0 0,2-1 0 0 0,57 17 1 0 0,518 129 192 0 0,-424-121-312 0 0,29 5 175 0 0,291 32-1 0 0,382-19-56 0 0,-827-67-31 0 0,1-3 0 0 0,0-3 1 0 0,101-20-1 0 0,236-84 67 0 0,-273 65-43 0 0,41-8 169 0 0,141-41 51 0 0,-9-23-114 0 0,-283 98-189 0 0,-1-1 0 0 0,55-36 1 0 0,-70 38 30 0 0,0 0 0 0 0,-1-1 1 0 0,-1-1-1 0 0,0-1 0 0 0,16-22 1 0 0,-2-5 7 0 0,-2-1 0 0 0,36-76 0 0 0,35-108-16 0 0,-90 203 20 0 0,7-19 15 0 0,-1 0 1 0 0,20-90-1 0 0,-34 117-18 0 0,-1 1-1 0 0,-1-1 1 0 0,-1 0 0 0 0,-1 1-1 0 0,-1-1 1 0 0,0 0-1 0 0,-1 1 1 0 0,-2-1 0 0 0,0 1-1 0 0,-9-26 1 0 0,-5 0-70 0 0,-38-69 0 0 0,-36-40-29 0 0,80 135 91 0 0,-16-26 0 0 0,-118-183-41 0 0,101 164 39 0 0,-78-84-1 0 0,84 109-12 0 0,-2 1 1 0 0,-84-58-1 0 0,-104-47-99 0 0,99 64 87 0 0,-121-86-78 0 0,-105-64 120 0 0,288 191-52 0 0,-2 3-1 0 0,-1 3 1 0 0,-1 4-1 0 0,-2 2 0 0 0,0 4 1 0 0,-1 3-1 0 0,-122-15 1 0 0,18 21-3 0 0,-191 9 0 0 0,256 10-114 0 0,0 4-1 0 0,1 5 0 0 0,-174 47 0 0 0,159-24-765 0 0,2 5-1 0 0,-211 106 1 0 0,61 10-3485 0 0,100-33-3371 0 0,116-80 2432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2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1668 0 0,'0'0'4356'0'0,"8"-1"-4475"0"0,1 0 155 0 0,-1 0 72 0 0,0 1 0 0 0,0-1-1 0 0,0-1 1 0 0,0 0 0 0 0,-1 0 0 0 0,9-3-1 0 0,-13 3 282 0 0,1 0 0 0 0,-1-1 0 0 0,0 1 0 0 0,0-1 0 0 0,0 0 0 0 0,0 1 0 0 0,0-1 0 0 0,-1 0 0 0 0,4-6 0 0 0,16-33 2985 0 0,-17 32-2126 0 0,-1 1 0 0 0,1 0 1 0 0,11-15-1 0 0,-16 24-1217 0 0,0 0 0 0 0,0 0 0 0 0,0-1 0 0 0,0 1 1 0 0,1 0-1 0 0,-1 0 0 0 0,0 0 0 0 0,0 0 0 0 0,0 0 0 0 0,0-1 1 0 0,0 1-1 0 0,0 0 0 0 0,1 0 0 0 0,-1 0 0 0 0,0 0 0 0 0,0 0 1 0 0,0 0-1 0 0,0 0 0 0 0,1 0 0 0 0,-1 0 0 0 0,0 0 0 0 0,0 0 1 0 0,0 0-1 0 0,0 0 0 0 0,1 0 0 0 0,-1 0 0 0 0,0 0 0 0 0,0 0 1 0 0,0 0-1 0 0,1 0 0 0 0,-1 0 0 0 0,0 0 0 0 0,0 0 0 0 0,0 0 1 0 0,0 0-1 0 0,1 0 0 0 0,3 7 301 0 0,-1 13-346 0 0,-2-18 122 0 0,3 53 564 0 0,-6 98 0 0 0,2-152-668 0 0,-5 85 130 0 0,-1 66-61 0 0,5-114-91 0 0,0-4-777 0 0,6 52-1 0 0,-5-86 667 0 0,0 1 0 0 0,0 0 0 0 0,0-1 0 0 0,0 1 0 0 0,1 0 0 0 0,-1-1 0 0 0,0 1 0 0 0,0-1 0 0 0,1 1 0 0 0,-1 0 0 0 0,0-1 0 0 0,0 1 0 0 0,1-1 0 0 0,-1 1 0 0 0,1-1 0 0 0,-1 1-1 0 0,1-1 1 0 0,-1 1 0 0 0,1-1 0 0 0,-1 1 0 0 0,1-1 0 0 0,-1 1 0 0 0,1-1 0 0 0,0 1 0 0 0,0-1-179 0 0,0 0-1 0 0,0 0 1 0 0,0 0-1 0 0,-1 0 1 0 0,1-1 0 0 0,0 1-1 0 0,0 0 1 0 0,0 0 0 0 0,0-1-1 0 0,-1 1 1 0 0,1 0-1 0 0,0-1 1 0 0,0 1 0 0 0,-1 0-1 0 0,1-1 1 0 0,0 1-1 0 0,-1-1 1 0 0,1 0 0 0 0,0 1-1 0 0,-1-1 1 0 0,1 1-1 0 0,-1-1 1 0 0,1-1 0 0 0,17-19-5922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3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19 572 5825 0 0,'0'0'13314'0'0,"15"3"-12936"0"0,48 10-133 0 0,-55-12-206 0 0,0 0 0 0 0,0 0 0 0 0,-1-1 1 0 0,1 0-1 0 0,0-1 0 0 0,0 0 0 0 0,0 0 0 0 0,-1-1 1 0 0,1 1-1 0 0,-1-2 0 0 0,1 1 0 0 0,-1-1 1 0 0,11-6-1 0 0,-15 8-31 0 0,1-1 11 0 0,0 0 0 0 0,0 0 0 0 0,-1-1 0 0 0,1 1 0 0 0,0-1 0 0 0,-1 0 0 0 0,0 0 0 0 0,0 0 0 0 0,0 0 1 0 0,0-1-1 0 0,0 1 0 0 0,-1-1 0 0 0,1 1 0 0 0,2-7 0 0 0,-4 8-7 0 0,-1 0 1 0 0,1 0-1 0 0,0 0 1 0 0,-1 0-1 0 0,1 0 0 0 0,-1 0 1 0 0,0 0-1 0 0,0 0 1 0 0,0 0-1 0 0,0 0 1 0 0,0 0-1 0 0,0 0 1 0 0,0 0-1 0 0,-1-1 1 0 0,1 1-1 0 0,-1 0 1 0 0,1 0-1 0 0,-1 1 0 0 0,0-1 1 0 0,0 0-1 0 0,0 0 1 0 0,0 0-1 0 0,0 0 1 0 0,0 1-1 0 0,-1-1 1 0 0,1 0-1 0 0,-1 1 1 0 0,1-1-1 0 0,-1 1 1 0 0,1 0-1 0 0,-1 0 0 0 0,-2-2 1 0 0,-2 0 7 0 0,0-1 0 0 0,0 1 0 0 0,-1 1 0 0 0,0-1 0 0 0,1 1 0 0 0,-1 0 0 0 0,0 1 0 0 0,0-1 0 0 0,0 1 0 0 0,-12 0 0 0 0,10 1 7 0 0,0 0 0 0 0,0 1 1 0 0,0 0-1 0 0,0 0 0 0 0,0 1 0 0 0,0 0 1 0 0,-16 6-1 0 0,21-6-23 0 0,-1 0 1 0 0,0 1-1 0 0,1-1 1 0 0,-1 1-1 0 0,1 0 1 0 0,0 0-1 0 0,0 1 1 0 0,0-1-1 0 0,0 1 0 0 0,1 0 1 0 0,0 0-1 0 0,-1 0 1 0 0,1 0-1 0 0,1 1 1 0 0,-1-1-1 0 0,1 1 1 0 0,0 0-1 0 0,0-1 1 0 0,0 1-1 0 0,0 0 0 0 0,1 0 1 0 0,0 0-1 0 0,0 1 1 0 0,0-1-1 0 0,1 0 1 0 0,0 0-1 0 0,0 0 1 0 0,0 1-1 0 0,0-1 0 0 0,1 0 1 0 0,0 0-1 0 0,0 0 1 0 0,1 0-1 0 0,-1 0 1 0 0,1 0-1 0 0,0 0 1 0 0,0 0-1 0 0,1-1 1 0 0,-1 1-1 0 0,1-1 0 0 0,0 0 1 0 0,4 4-1 0 0,-1-1-27 0 0,2-2 0 0 0,-1 1 0 0 0,0-1 0 0 0,1 0 0 0 0,0 0 0 0 0,0-1-1 0 0,1 0 1 0 0,-1-1 0 0 0,1 0 0 0 0,-1 0 0 0 0,1-1 0 0 0,0 0 0 0 0,0 0 0 0 0,15 0 0 0 0,-1-1-159 0 0,0 0 1 0 0,1-2-1 0 0,-1-1 1 0 0,36-7-1 0 0,-33 3 80 0 0,0 0 0 0 0,0-2 0 0 0,-1-1-1 0 0,0-1 1 0 0,-1-1 0 0 0,0-1 0 0 0,-1-1 0 0 0,38-29 0 0 0,-47 30 121 0 0,0 0 0 0 0,-1 0 1 0 0,-1-1-1 0 0,0-1 1 0 0,-1 0-1 0 0,0-1 0 0 0,-1 0 1 0 0,-1 0-1 0 0,0-1 1 0 0,-1 0-1 0 0,-1-1 0 0 0,-1 0 1 0 0,8-32-1 0 0,-9 30 71 0 0,-2-1 0 0 0,-1 0-1 0 0,0 0 1 0 0,-1-1 0 0 0,-2 1 0 0 0,-3-32-1 0 0,2 43-21 0 0,1 1 0 0 0,-1-1 0 0 0,-1 0 0 0 0,0 1 0 0 0,0-1 0 0 0,0 1 0 0 0,-1 0-1 0 0,0 0 1 0 0,-1 0 0 0 0,0 0 0 0 0,0 1 0 0 0,-1 0 0 0 0,0 0 0 0 0,0 1 0 0 0,0-1-1 0 0,-15-10 1 0 0,18 15-48 0 0,0 1 0 0 0,1-1 0 0 0,-1 1 0 0 0,0-1-1 0 0,0 1 1 0 0,0 0 0 0 0,0 0 0 0 0,0 0 0 0 0,0 0 0 0 0,-1 1-1 0 0,1-1 1 0 0,-6 1 0 0 0,7 0-21 0 0,0 0-1 0 0,0 1 1 0 0,1-1-1 0 0,-1 1 1 0 0,0-1-1 0 0,0 1 1 0 0,1 0-1 0 0,-1 0 1 0 0,0 0-1 0 0,1-1 1 0 0,-1 2-1 0 0,0-1 1 0 0,1 0 0 0 0,0 0-1 0 0,-1 0 1 0 0,1 1-1 0 0,0-1 1 0 0,-1 1-1 0 0,1-1 1 0 0,0 1-1 0 0,0-1 1 0 0,0 1-1 0 0,0 2 1 0 0,-3 4 4 0 0,1 0 0 0 0,1 0 1 0 0,-1 0-1 0 0,1 1 0 0 0,1-1 0 0 0,-2 13 0 0 0,2 54 101 0 0,1-63-94 0 0,4 45-17 0 0,3-1 1 0 0,22 91-1 0 0,-3-20-43 0 0,-7 10-222 0 0,-17-112-1 0 0,-1-1 0 0 0,-1 1 0 0 0,-6 39 0 0 0,4-52 74 0 0,-1-1 1 0 0,0 0 0 0 0,-1 1-1 0 0,-6 12 1 0 0,8-19 8 0 0,0-1 1 0 0,-1 0-1 0 0,1 0 0 0 0,-1 0 0 0 0,0 0 1 0 0,0 0-1 0 0,0 0 0 0 0,0-1 1 0 0,-1 1-1 0 0,1-1 0 0 0,-1 0 1 0 0,0 0-1 0 0,-4 2 0 0 0,7-4 92 0 0,0-1-1 0 0,0 0 0 0 0,0 1 1 0 0,0-1-1 0 0,0 1 0 0 0,0-1 1 0 0,0 0-1 0 0,0 0 0 0 0,0 0 1 0 0,-1 0-1 0 0,1 0 0 0 0,0 0 0 0 0,0 0 1 0 0,0 0-1 0 0,0 0 0 0 0,0 0 1 0 0,0 0-1 0 0,0-1 0 0 0,0 1 1 0 0,0 0-1 0 0,0-1 0 0 0,0 1 1 0 0,0-1-1 0 0,0 1 0 0 0,0-1 1 0 0,0 0-1 0 0,0 1 0 0 0,0-1 1 0 0,1 0-1 0 0,-1 0 0 0 0,0 1 1 0 0,0-1-1 0 0,1 0 0 0 0,-2-2 1 0 0,-1-2-66 0 0,1 0 1 0 0,-1 0-1 0 0,1-1 0 0 0,0 1 1 0 0,-1-7-1 0 0,2 8 135 0 0,-2-10 132 0 0,0 0-1 0 0,0 0 0 0 0,1 0 0 0 0,1 0 0 0 0,1 0 0 0 0,0 0 0 0 0,2-18 0 0 0,0 21 186 0 0,0 0-1 0 0,1 0 1 0 0,0 0-1 0 0,1 0 0 0 0,0 0 1 0 0,0 1-1 0 0,1 0 1 0 0,1 0-1 0 0,10-15 0 0 0,-3 9 193 0 0,1 0-1 0 0,0 1 0 0 0,32-26 1 0 0,57-32 543 0 0,-100 71-992 0 0,58-37 352 0 0,2 2 0 0 0,1 3 0 0 0,84-30 0 0 0,-136 58-341 0 0,1 2 1 0 0,0 0-1 0 0,0 0 0 0 0,0 1 1 0 0,0 0-1 0 0,20 0 1 0 0,-32 3-43 0 0,-1 0-1 0 0,1 0 1 0 0,0 0 0 0 0,-1 1 0 0 0,1-1 0 0 0,-1 0-1 0 0,1 0 1 0 0,-1 0 0 0 0,1 1 0 0 0,-1-1-1 0 0,1 0 1 0 0,-1 1 0 0 0,0-1 0 0 0,1 0-1 0 0,-1 1 1 0 0,1-1 0 0 0,-1 1 0 0 0,0-1 0 0 0,1 1-1 0 0,-1-1 1 0 0,0 1 0 0 0,1-1 0 0 0,-1 1-1 0 0,0-1 1 0 0,0 1 0 0 0,0-1 0 0 0,1 1 0 0 0,-1-1-1 0 0,0 1 1 0 0,0-1 0 0 0,0 1 0 0 0,0 1-1 0 0,0 23 8 0 0,0-15 13 0 0,-3 32-35 0 0,-1 0-1 0 0,-2 0 1 0 0,-2 0-1 0 0,-14 40 1 0 0,15-59-605 0 0,-2 0-1 0 0,-12 24 1 0 0,-9 12-4190 0 0,25-49 3270 0 0,-3 2-2586 0 0,2-4-1589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10001 0 0,'0'0'10537'0'0,"14"-12"-10291"0"0,44-35-44 0 0,-55 45-191 0 0,-1 0 0 0 0,1 0 0 0 0,0 1 0 0 0,0-1 0 0 0,1 1 0 0 0,-1-1 1 0 0,0 1-1 0 0,0 0 0 0 0,1 0 0 0 0,-1 1 0 0 0,1-1 0 0 0,-1 1 0 0 0,0-1 0 0 0,1 1 0 0 0,-1 0 0 0 0,4 1 0 0 0,7-1 10 0 0,64-2-64 0 0,135-8-1864 0 0,-200 8 1103 0 0,-7-1-1424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5653 0 0,'0'0'7345'0'0,"2"-12"-5933"0"0,0-4-780 0 0,-1 6 173 0 0,0-1-1 0 0,2 1 0 0 0,4-17 1 0 0,-7 27-788 0 0,0 0 0 0 0,0 0 1 0 0,0 0-1 0 0,0 1 0 0 0,0-1 1 0 0,0 0-1 0 0,1 0 0 0 0,-1 0 1 0 0,0 0-1 0 0,0 0 0 0 0,0 0 1 0 0,0 0-1 0 0,0 0 0 0 0,0 0 0 0 0,0 0 1 0 0,0 0-1 0 0,0 0 0 0 0,0 0 1 0 0,0 0-1 0 0,0 0 0 0 0,0 0 1 0 0,0 0-1 0 0,0 0 0 0 0,1 0 1 0 0,-1 0-1 0 0,0 0 0 0 0,0 0 1 0 0,0 0-1 0 0,0 0 0 0 0,0 0 1 0 0,0 0-1 0 0,0 0 0 0 0,0 0 1 0 0,0 0-1 0 0,0 0 0 0 0,0 0 1 0 0,1 0-1 0 0,-1 0 0 0 0,0 0 0 0 0,0 0 1 0 0,0 0-1 0 0,0 0 0 0 0,0 0 1 0 0,0 0-1 0 0,0 0 0 0 0,0 0 1 0 0,0 0-1 0 0,0 0 0 0 0,0 0 1 0 0,0 0-1 0 0,0 0 0 0 0,0-1 1 0 0,0 1-1 0 0,0 0 0 0 0,0 0 1 0 0,0 0-1 0 0,0 0 0 0 0,0 0 1 0 0,0 0-1 0 0,1 0 0 0 0,-1 0 1 0 0,0 0-1 0 0,0 0 0 0 0,0 0 0 0 0,0 0 1 0 0,0-1-1 0 0,-1 1 0 0 0,5 10 283 0 0,2 14-104 0 0,-2 8 4 0 0,-1 1-1 0 0,-1 1 1 0 0,-2-1 0 0 0,-1 0-1 0 0,-1 0 1 0 0,-2 0-1 0 0,-14 52 1 0 0,17-79-168 0 0,1-4-20 0 0,0-1 1 0 0,-1 0-1 0 0,1 1 1 0 0,0-1 0 0 0,-1 0-1 0 0,1 0 1 0 0,-1 1 0 0 0,0-1-1 0 0,1 0 1 0 0,-2 2 0 0 0,0-18 486 0 0,3 4-486 0 0,1 0 0 0 0,0 1-1 0 0,0-1 1 0 0,1 1 0 0 0,8-19-1 0 0,28-49-79 0 0,-32 64 71 0 0,19-34 13 0 0,1 0-1 0 0,2 2 0 0 0,48-57 0 0 0,-68 94-10 0 0,-1 1 0 0 0,1 0 1 0 0,1 1-1 0 0,-1 0 0 0 0,1 0 0 0 0,1 1 0 0 0,-1 0 1 0 0,1 1-1 0 0,0 0 0 0 0,0 0 0 0 0,0 2 1 0 0,1-1-1 0 0,0 1 0 0 0,-1 1 0 0 0,1 0 0 0 0,0 1 1 0 0,0 0-1 0 0,0 1 0 0 0,0 0 0 0 0,0 1 0 0 0,0 0 1 0 0,0 1-1 0 0,0 0 0 0 0,-1 1 0 0 0,1 1 0 0 0,-1-1 1 0 0,0 2-1 0 0,19 9 0 0 0,-15-6-10 0 0,-2 0-1 0 0,1 1 1 0 0,-1 1 0 0 0,0 0 0 0 0,-1 1-1 0 0,-1 0 1 0 0,19 22 0 0 0,-25-27 16 0 0,0 1 1 0 0,-1 0-1 0 0,0 0 1 0 0,0 0-1 0 0,0 0 1 0 0,-1 1-1 0 0,0-1 0 0 0,-1 1 1 0 0,1 0-1 0 0,-1 0 1 0 0,-1 0-1 0 0,0 0 1 0 0,0 0-1 0 0,0 0 1 0 0,-1 0-1 0 0,0 0 1 0 0,-2 10-1 0 0,1-13 16 0 0,-1 1 0 0 0,0-1-1 0 0,0 0 1 0 0,0 0 0 0 0,-1 0-1 0 0,1 0 1 0 0,-1 0 0 0 0,-1 0 0 0 0,1-1-1 0 0,0 0 1 0 0,-6 5 0 0 0,2-1 25 0 0,-1-1 0 0 0,0 0 0 0 0,-1-1 0 0 0,-17 11 0 0 0,21-15-23 0 0,1 1 0 0 0,-1-1 1 0 0,0-1-1 0 0,0 1 0 0 0,0-1 0 0 0,0 0 0 0 0,0 0 1 0 0,-1 0-1 0 0,1-1 0 0 0,-10 0 0 0 0,14 0-21 0 0,0 0 0 0 0,0-1 0 0 0,0 1 0 0 0,0-1 0 0 0,1 1 0 0 0,-1 0 0 0 0,0-1 1 0 0,0 0-1 0 0,1 1 0 0 0,-1-1 0 0 0,0 1 0 0 0,1-1 0 0 0,-1 0 0 0 0,1 0 0 0 0,-1 1 0 0 0,1-1 0 0 0,-1 0 0 0 0,1 0 0 0 0,0 0 0 0 0,-1 1 0 0 0,1-1 0 0 0,0 0 0 0 0,-1 0 0 0 0,1 0 0 0 0,0 0 0 0 0,0 0 0 0 0,0 0 0 0 0,0 0 1 0 0,0-1-1 0 0,0-3-1 0 0,0 0 1 0 0,0 0 0 0 0,0 0-1 0 0,1-6 1 0 0,2 0-14 0 0,0 0-1 0 0,1 1 1 0 0,0 0 0 0 0,0-1 0 0 0,1 2 0 0 0,12-19 0 0 0,44-53-39 0 0,-55 73 45 0 0,26-28-171 0 0,1 1-1 0 0,1 1 1 0 0,3 3 0 0 0,0 0-1 0 0,45-26 1 0 0,-64 44-240 0 0,22-13-444 0 0,-37 24 501 0 0,1 1 1 0 0,-1-1-1 0 0,1 1 0 0 0,0-1 1 0 0,0 1-1 0 0,-1 0 1 0 0,1 0-1 0 0,0 1 1 0 0,5-1-1 0 0,-6 2-206 0 0,0-1 0 0 0,0 1 0 0 0,0 1 0 0 0,0-1 0 0 0,0 0 1 0 0,0 1-1 0 0,0-1 0 0 0,0 1 0 0 0,0 0 0 0 0,-1 0 0 0 0,1 0 0 0 0,-1 0 0 0 0,1 1 0 0 0,2 3 0 0 0,10 7-3953 0 0,2 1 566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4356 0 0,'0'0'9383'0'0,"14"-3"-7754"0"0,44-10-313 0 0,-57 12-1191 0 0,1 1 0 0 0,-1-1 0 0 0,1 1 0 0 0,0-1 0 0 0,-1 1 0 0 0,1 0 0 0 0,0 0 0 0 0,-1 0 0 0 0,1 0 0 0 0,0 0 0 0 0,-1 0 0 0 0,1 1 0 0 0,0-1 0 0 0,-1 0 0 0 0,1 1 0 0 0,-1-1 0 0 0,1 1 0 0 0,2 1 0 0 0,-4-1-46 0 0,1 0 0 0 0,0 0 0 0 0,-1 0 0 0 0,1 0 0 0 0,-1 0 0 0 0,1 0 0 0 0,-1 0 0 0 0,0 0 0 0 0,0 0 0 0 0,1 0 0 0 0,-1 0 0 0 0,0 0 0 0 0,0 1 0 0 0,0-1 0 0 0,0 0 0 0 0,0 1 0 0 0,0 5 130 0 0,-1 16 117 0 0,-1-1 0 0 0,0 1 0 0 0,-2-1 0 0 0,0 0 0 0 0,-10 27 0 0 0,6-24-379 0 0,2 0 1 0 0,1 1-1 0 0,-3 37 1 0 0,8-61 38 0 0,-1 5-192 0 0,1 1 0 0 0,0 0 1 0 0,1 0-1 0 0,0-1 0 0 0,2 11 1 0 0,-3-16 67 0 0,1-1 1 0 0,0 1 0 0 0,0 0 0 0 0,-1 0-1 0 0,1 0 1 0 0,0-1 0 0 0,1 1 0 0 0,-1 0-1 0 0,0-1 1 0 0,0 1 0 0 0,1-1-1 0 0,-1 1 1 0 0,1-1 0 0 0,-1 0 0 0 0,1 0-1 0 0,0 1 1 0 0,0-1 0 0 0,-1 0 0 0 0,1 0-1 0 0,0-1 1 0 0,0 1 0 0 0,0 0-1 0 0,0-1 1 0 0,3 1 0 0 0,1 0-564 0 0,-1-1-1 0 0,0 0 1 0 0,1 0 0 0 0,-1 0 0 0 0,0-1-1 0 0,1 1 1 0 0,-1-1 0 0 0,0-1 0 0 0,0 1 0 0 0,0-1-1 0 0,0 0 1 0 0,7-3 0 0 0,14-9-3916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6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75 334 484 0 0,'0'0'5028'0'0,"-6"-8"-4193"0"0,-15-22-168 0 0,20 27-479 0 0,-1 0-1 0 0,1 0 1 0 0,0 1 0 0 0,0-1-1 0 0,0 0 1 0 0,1-1 0 0 0,-1 1-1 0 0,1 0 1 0 0,-1 0 0 0 0,1 0-1 0 0,0 0 1 0 0,0 0 0 0 0,1-6-1 0 0,0-6 599 0 0,-1 13-612 0 0,0-2 294 0 0,0 0 0 0 0,-1 0 0 0 0,1 0 0 0 0,-1 0 0 0 0,0 0 0 0 0,0 0 0 0 0,-3-6 0 0 0,4 10-424 0 0,0 0 0 0 0,0 0 0 0 0,0 0 0 0 0,0 0 0 0 0,0 0 1 0 0,-1 0-1 0 0,1 0 0 0 0,0 0 0 0 0,0 0 0 0 0,0 0 0 0 0,0 0 0 0 0,0 0 1 0 0,-1 0-1 0 0,1 0 0 0 0,0 0 0 0 0,0 0 0 0 0,0 0 0 0 0,0 0 0 0 0,0 0 1 0 0,0 0-1 0 0,0 1 0 0 0,-1-1 0 0 0,1 0 0 0 0,0 0 0 0 0,0 0 0 0 0,0 0 1 0 0,0 0-1 0 0,0 0 0 0 0,0 1 0 0 0,0-1 0 0 0,0 0 0 0 0,0 0 0 0 0,0 0 1 0 0,0 0-1 0 0,0 0 0 0 0,0 0 0 0 0,0 1 0 0 0,0-1 0 0 0,0 0 0 0 0,0 0 1 0 0,0 0-1 0 0,0 1 0 0 0,-7 52 918 0 0,3 1 1 0 0,3 63-1 0 0,2-70-685 0 0,9 285 944 0 0,0-196-841 0 0,13 123 243 0 0,-18-247-614 0 0,-5-12-7 0 0,0 0 1 0 0,0 1 0 0 0,0-1 0 0 0,0 0 0 0 0,1 0 0 0 0,-1 0-1 0 0,0 0 1 0 0,0 0 0 0 0,0 0 0 0 0,0 0 0 0 0,1 0 0 0 0,-1 0-1 0 0,0 0 1 0 0,0 0 0 0 0,0 0 0 0 0,1 0 0 0 0,-1 0 0 0 0,0 0 0 0 0,0 0-1 0 0,0 0 1 0 0,0-1 0 0 0,1 1 0 0 0,-1 0 0 0 0,0 0 0 0 0,0 0-1 0 0,0 0 1 0 0,0 0 0 0 0,0 0 0 0 0,1 0 0 0 0,-1 0 0 0 0,0-1-1 0 0,0 1 1 0 0,0 0 0 0 0,0 0 0 0 0,0 0 0 0 0,0-1 0 0 0,3-2 43 0 0,-1 0 0 0 0,-1 0 1 0 0,1-1-1 0 0,2-6 1 0 0,12-39 14 0 0,-2 0 0 0 0,7-54 0 0 0,4-105-172 0 0,-15-135-58 0 0,-14 260 187 0 0,-4 1-1 0 0,-21-91 1 0 0,26 159-2 0 0,2 7 13 0 0,0 0 0 0 0,-1 0 0 0 0,0 0 0 0 0,0 1 0 0 0,0-1 0 0 0,-1 0 0 0 0,0 1 0 0 0,-7-11 0 0 0,10 17-27 0 0,0-1-1 0 0,-1 1 1 0 0,1-1-1 0 0,-1 1 1 0 0,1-1-1 0 0,-1 1 0 0 0,1 0 1 0 0,-1-1-1 0 0,1 1 1 0 0,-1 0-1 0 0,1-1 1 0 0,-1 1-1 0 0,1 0 1 0 0,-1-1-1 0 0,0 1 1 0 0,1 0-1 0 0,-1 0 1 0 0,1 0-1 0 0,-1 0 1 0 0,0 0-1 0 0,1 0 1 0 0,-1 0-1 0 0,0 0 1 0 0,1 0-1 0 0,-1 0 1 0 0,0 0-1 0 0,1 0 1 0 0,-1 0-1 0 0,1 0 1 0 0,-1 0-1 0 0,0 1 1 0 0,1-1-1 0 0,-1 0 1 0 0,1 0-1 0 0,-1 1 1 0 0,1-1-1 0 0,-1 0 1 0 0,1 1-1 0 0,-1-1 1 0 0,1 1-1 0 0,-1-1 1 0 0,1 1-1 0 0,-1-1 1 0 0,1 1-1 0 0,0-1 1 0 0,-1 1-1 0 0,1-1 1 0 0,0 1-1 0 0,-1-1 1 0 0,1 2-1 0 0,-3 3-12 0 0,0 0 0 0 0,1 1 0 0 0,0-1-1 0 0,-2 7 1 0 0,-5 21 81 0 0,1 1-1 0 0,-4 56 1 0 0,4 72 141 0 0,7-120-173 0 0,-3 85 69 0 0,-10 209 171 0 0,10-228-300 0 0,4-108 23 0 0,1 0 0 0 0,-1 0 0 0 0,0 0 0 0 0,0 0 0 0 0,0 0 0 0 0,0 1 0 0 0,0-1 0 0 0,0 0 0 0 0,0 0 0 0 0,0 0 0 0 0,0 0 0 0 0,0 0 0 0 0,0 0-1 0 0,0 0 1 0 0,1 0 0 0 0,-1 0 0 0 0,0 0 0 0 0,0 0 0 0 0,0 0 0 0 0,0 0 0 0 0,0 0 0 0 0,0 0 0 0 0,0 0 0 0 0,0 0 0 0 0,0 0 0 0 0,1 0 0 0 0,-1 0 0 0 0,0 0-1 0 0,0 0 1 0 0,0 0 0 0 0,0 0 0 0 0,0 0 0 0 0,0 0 0 0 0,0 0 0 0 0,1 0 0 0 0,-1 0 0 0 0,0 0 0 0 0,0 0 0 0 0,0 0 0 0 0,0 0 0 0 0,0 0 0 0 0,0 0 0 0 0,0 0-1 0 0,0 0 1 0 0,0 0 0 0 0,0 0 0 0 0,1 0 0 0 0,-1-1 0 0 0,0 1 0 0 0,5-3 39 0 0,1-5-12 0 0,0-1 1 0 0,0 1-1 0 0,-1-1 0 0 0,0 0 1 0 0,-1-1-1 0 0,5-11 0 0 0,-1 0-23 0 0,12-30-29 0 0,-2 0 0 0 0,-3-2-1 0 0,-2 1 1 0 0,13-109 0 0 0,-24 154-47 0 0,1 8-160 0 0,2 10-129 0 0,40 105-1316 0 0,-37-100 1217 0 0,0-1 1 0 0,1 0 0 0 0,1 0-1 0 0,0-1 1 0 0,15 15 0 0 0,-8-13-752 0 0,0-1 0 0 0,1 0 0 0 0,30 17 1 0 0,-36-25-222 0 0,-1 0 1 0 0,21 7-1 0 0,48 13-3742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147 188 5108 0 0,'0'0'4186'0'0,"14"-14"-2254"0"0,42-46 91 0 0,-50 54-1549 0 0,0 0 0 0 0,-1 0 0 0 0,0-1 0 0 0,-1 1 0 0 0,5-10 0 0 0,-8 14-306 0 0,0 0 1 0 0,0 0-1 0 0,-1-1 1 0 0,1 1-1 0 0,-1 0 1 0 0,1-1-1 0 0,-1 1 0 0 0,0 0 1 0 0,0-1-1 0 0,0 1 1 0 0,0-1-1 0 0,0 1 0 0 0,-1 0 1 0 0,1-1-1 0 0,-1-1 1 0 0,0 2-104 0 0,0 1 0 0 0,1-1 1 0 0,-1 1-1 0 0,0 0 0 0 0,0-1 0 0 0,0 1 1 0 0,0 0-1 0 0,0 0 0 0 0,0-1 1 0 0,0 1-1 0 0,0 0 0 0 0,0 0 1 0 0,-1 0-1 0 0,1 1 0 0 0,0-1 0 0 0,-1 0 1 0 0,1 0-1 0 0,-1 1 0 0 0,1-1 1 0 0,-1 1-1 0 0,1-1 0 0 0,-1 1 1 0 0,-1-1-1 0 0,-4 0 95 0 0,-1 0-1 0 0,0 0 1 0 0,-9 1 0 0 0,16 0-156 0 0,-9 0 63 0 0,1 1 1 0 0,-1 0-1 0 0,0 1 0 0 0,0 0 0 0 0,1 1 1 0 0,-1 0-1 0 0,1 0 0 0 0,0 1 1 0 0,0 0-1 0 0,0 0 0 0 0,1 1 1 0 0,-12 8-1 0 0,16-10-66 0 0,0 1 0 0 0,0-1-1 0 0,0 0 1 0 0,0 1 0 0 0,1 0 0 0 0,0 0 0 0 0,0 0 0 0 0,0 0 0 0 0,0 0-1 0 0,0 1 1 0 0,1 0 0 0 0,0-1 0 0 0,0 1 0 0 0,0 0 0 0 0,1 0 0 0 0,0 0 0 0 0,-1 0-1 0 0,2 0 1 0 0,-1 0 0 0 0,1 0 0 0 0,-1 0 0 0 0,1 0 0 0 0,1 0 0 0 0,-1 0-1 0 0,3 9 1 0 0,-1-7 2 0 0,0-1 1 0 0,1 0-1 0 0,-1 1 0 0 0,2-1 0 0 0,-1 0 0 0 0,1 0 0 0 0,0-1 1 0 0,8 10-1 0 0,6 4 14 0 0,20 17 1 0 0,-3-4-20 0 0,-24-21 6 0 0,-1 0 0 0 0,-1 0 0 0 0,0 1 0 0 0,8 15 1 0 0,-13-21 35 0 0,-1 1 1 0 0,1 0-1 0 0,-2 0 1 0 0,1 1-1 0 0,-1-1 1 0 0,0 1-1 0 0,0-1 1 0 0,-1 1-1 0 0,1 13 1 0 0,-2-19-20 0 0,-1 1 1 0 0,1-1 0 0 0,-1 1-1 0 0,1-1 1 0 0,-1 1 0 0 0,0-1-1 0 0,0 0 1 0 0,0 0 0 0 0,0 1-1 0 0,0-1 1 0 0,-1 0 0 0 0,1 0-1 0 0,-1 0 1 0 0,1 0 0 0 0,-1 0-1 0 0,0-1 1 0 0,0 1 0 0 0,0 0-1 0 0,0-1 1 0 0,0 1 0 0 0,0-1-1 0 0,0 0 1 0 0,0 0 0 0 0,0 0-1 0 0,-3 1 1 0 0,-2 1-92 0 0,0 0 1 0 0,0-1-1 0 0,-1 0 1 0 0,1-1-1 0 0,0 1 1 0 0,-1-1 0 0 0,-9 0-1 0 0,15-1-52 0 0,0-1 0 0 0,0 1 0 0 0,0 0-1 0 0,0-1 1 0 0,0 1 0 0 0,0-1 0 0 0,0 0 0 0 0,0 1 0 0 0,1-1-1 0 0,-1 0 1 0 0,0 0 0 0 0,0 0 0 0 0,1 0 0 0 0,-1-1 0 0 0,1 1 0 0 0,-1 0-1 0 0,1-1 1 0 0,-1 1 0 0 0,1-1 0 0 0,0 1 0 0 0,0-1 0 0 0,0 0-1 0 0,0 1 1 0 0,0-1 0 0 0,0 0 0 0 0,0 0 0 0 0,-1-3 0 0 0,1 1-560 0 0,0 0 1 0 0,0 0 0 0 0,0 0 0 0 0,1 0 0 0 0,0-1 0 0 0,-1 1 0 0 0,1 0 0 0 0,1 0 0 0 0,-1 0 0 0 0,0-1-1 0 0,1 1 1 0 0,0 0 0 0 0,2-6 0 0 0,14-23-4685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4:45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10305 0 0,'0'0'5547'0'0,"13"4"-4157"0"0,5 2-793 0 0,20 8 0 0 0,-36-13-516 0 0,1 1 0 0 0,-1-1 0 0 0,0 1 0 0 0,1-1 0 0 0,-1 1 0 0 0,0 0 0 0 0,0 0 0 0 0,0 0 0 0 0,0 0 0 0 0,-1 0 0 0 0,1 0 0 0 0,0 0 0 0 0,-1 1 0 0 0,0-1 1 0 0,1 1-1 0 0,-1-1 0 0 0,0 1 0 0 0,1 3 0 0 0,0 1 112 0 0,3 7 95 0 0,-1 1-1 0 0,0 0 1 0 0,-1 0 0 0 0,-1 0-1 0 0,1 18 1 0 0,-2-9-69 0 0,-1 0 1 0 0,-6 38-1 0 0,2-41-198 0 0,-2-1 0 0 0,0 0 0 0 0,-10 23 0 0 0,3-8-90 0 0,22-57-20 0 0,2 0-1 0 0,0 0 1 0 0,2 2-1 0 0,17-25 1 0 0,72-76 178 0 0,-100 119-86 0 0,5-6 92 0 0,0 0 0 0 0,1 1-1 0 0,0 1 1 0 0,12-9 0 0 0,-19 14-78 0 0,1 0 0 0 0,0 0 1 0 0,-1 0-1 0 0,1 0 0 0 0,0 1 0 0 0,-1-1 0 0 0,1 0 0 0 0,0 1 0 0 0,0-1 0 0 0,0 1 0 0 0,-1 0 0 0 0,1 0 0 0 0,0-1 1 0 0,0 1-1 0 0,0 1 0 0 0,0-1 0 0 0,0 0 0 0 0,-1 0 0 0 0,1 1 0 0 0,0-1 0 0 0,0 1 0 0 0,0-1 0 0 0,-1 1 0 0 0,1 0 1 0 0,0-1-1 0 0,-1 1 0 0 0,1 0 0 0 0,-1 0 0 0 0,1 1 0 0 0,-1-1 0 0 0,2 1 0 0 0,16 19 279 0 0,-2 1 1 0 0,20 31-1 0 0,-15-20-99 0 0,5 5-487 0 0,1-1 0 0 0,2-2-1 0 0,1 0 1 0 0,2-3 0 0 0,2 0-1 0 0,43 30 1 0 0,-74-60-121 0 0,-1 0-3 0 0,-22-14-14748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3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3392 0 0,'0'0'12323'0'0,"9"-4"-12073"0"0,25-9 0 0 0,-33 13-233 0 0,0 0-1 0 0,0 0 1 0 0,-1 0 0 0 0,1 1 0 0 0,0-1 0 0 0,0 0-1 0 0,0 0 1 0 0,-1 0 0 0 0,1 1 0 0 0,0-1 0 0 0,0 0-1 0 0,0 1 1 0 0,-1-1 0 0 0,1 0 0 0 0,0 1 0 0 0,-1-1-1 0 0,1 1 1 0 0,0 0 0 0 0,-1-1 0 0 0,1 1 0 0 0,-1-1-1 0 0,1 1 1 0 0,-1 0 0 0 0,1-1 0 0 0,-1 1 0 0 0,1 0-1 0 0,-1 0 1 0 0,0-1 0 0 0,1 1 0 0 0,-1 0-1 0 0,0 0 1 0 0,0 0 0 0 0,1-1 0 0 0,-1 2 0 0 0,1 2 82 0 0,13 30 751 0 0,12 50 1 0 0,-20-60-655 0 0,1 0 1 0 0,1-1-1 0 0,1 0 1 0 0,1 0-1 0 0,17 26 1 0 0,-24-44-158 0 0,0 0 0 0 0,1-1 1 0 0,0 1-1 0 0,0-1 0 0 0,0 0 0 0 0,1 0 1 0 0,0 0-1 0 0,-1-1 0 0 0,1 0 1 0 0,0 0-1 0 0,1 0 0 0 0,6 3 0 0 0,-5-4 40 0 0,1 1 0 0 0,0-2 0 0 0,0 1 0 0 0,0-1 0 0 0,0 0-1 0 0,0 0 1 0 0,0-1 0 0 0,9-1 0 0 0,4-2 71 0 0,0 0-1 0 0,0-2 1 0 0,-1 0 0 0 0,1-2 0 0 0,37-17 0 0 0,94-51 209 0 0,204-134 1 0 0,-68-8-356 0 0,-281 211-48 0 0,41-37-183 0 0,-43 38 18 0 0,1-1-1 0 0,-1-1 0 0 0,0 1 0 0 0,0-1 0 0 0,5-11 1 0 0,-10 18 121 0 0,1-1 0 0 0,-1 1 0 0 0,0 0 0 0 0,0-1 0 0 0,1 1 0 0 0,-1 0 0 0 0,0-1 0 0 0,0 1 0 0 0,0-1 1 0 0,1 1-1 0 0,-1 0 0 0 0,0-1 0 0 0,0 1 0 0 0,0-1 0 0 0,0 1 0 0 0,0-1 0 0 0,0 1 0 0 0,0 0 0 0 0,0-1 0 0 0,0 1 1 0 0,0-1-1 0 0,0 1 0 0 0,0 0 0 0 0,0-1 0 0 0,-1 1 0 0 0,1-1 0 0 0,0 1 0 0 0,0-1 0 0 0,-1 1-52 0 0,0 0-1 0 0,1 0 1 0 0,-1 0-1 0 0,0 0 0 0 0,1 0 1 0 0,-1 0-1 0 0,0 0 1 0 0,1 0-1 0 0,-1 0 1 0 0,1 0-1 0 0,-1 1 0 0 0,0-1 1 0 0,1 0-1 0 0,-1 0 1 0 0,1 1-1 0 0,-1-1 1 0 0,-25 17-3584 0 0,5 1 548 0 0,2-3-1124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10 706 6917 0 0,'0'0'8502'0'0,"-3"13"-7693"0"0,-4 39-199 0 0,7-50-580 0 0,0-1 1 0 0,0 0 0 0 0,0 0 0 0 0,1 0 0 0 0,-1 1 0 0 0,0-1 0 0 0,0 0 0 0 0,1 0 0 0 0,-1 1 0 0 0,1-1 0 0 0,-1 0-1 0 0,1 0 1 0 0,-1 0 0 0 0,1 0 0 0 0,0 0 0 0 0,-1 0 0 0 0,1 0 0 0 0,0 0 0 0 0,0 0 0 0 0,0 0 0 0 0,0 0 0 0 0,0-1-1 0 0,0 1 1 0 0,0 0 0 0 0,0-1 0 0 0,0 1 0 0 0,0 0 0 0 0,0-1 0 0 0,0 0 0 0 0,3 1 0 0 0,0 1 87 0 0,5 2 102 0 0,1-1 1 0 0,0 0 0 0 0,-1 0 0 0 0,1-1 0 0 0,0-1 0 0 0,19 1-1 0 0,-7-1 88 0 0,0-2 0 0 0,23-3 0 0 0,-7-3-38 0 0,0-1-1 0 0,63-23 1 0 0,69-38 140 0 0,-161 65-389 0 0,104-49 49 0 0,-3-4 0 0 0,-2-6 0 0 0,-3-4 1 0 0,187-158-1 0 0,-242 184-153 0 0,32-29-163 0 0,-67 55-11 0 0,0 0-1 0 0,-1 0 1 0 0,12-19-1 0 0,-24 31 44 0 0,0 1-1 0 0,-1-1 1 0 0,1 1 0 0 0,-1-1-1 0 0,0 0 1 0 0,0 1 0 0 0,0-1-1 0 0,0 0 1 0 0,0 0-1 0 0,-1 0 1 0 0,1 0 0 0 0,-1-3-1 0 0,0 6-22 0 0,0 0 0 0 0,0-1 0 0 0,-1 1-1 0 0,1 0 1 0 0,0 0 0 0 0,-1-1 0 0 0,1 1 0 0 0,0 0-1 0 0,-1 0 1 0 0,1 0 0 0 0,0 0 0 0 0,-1-1-1 0 0,1 1 1 0 0,0 0 0 0 0,-1 0 0 0 0,1 0 0 0 0,0 0-1 0 0,-1 0 1 0 0,1 0 0 0 0,-1 0 0 0 0,1 0-1 0 0,0 0 1 0 0,-1 0 0 0 0,1 0 0 0 0,0 0 0 0 0,-1 0-1 0 0,1 0 1 0 0,-1 0 0 0 0,1 0 0 0 0,-1 1 0 0 0,0-1-292 0 0,-6 2-4225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36 5625 0 0,'0'0'13681'0'0,"4"13"-13321"0"0,13 43-71 0 0,-15-48-228 0 0,0 0 0 0 0,-1 1-1 0 0,0-1 1 0 0,-1 1 0 0 0,1 0-1 0 0,-3 15 1 0 0,1-7 11 0 0,-2 7 2 0 0,-1 0 0 0 0,-9 33 1 0 0,-4 22-755 0 0,16-52-3143 0 0,3-27 3490 0 0,-1-1 0 0 0,1 1 0 0 0,-1 0-1 0 0,1-1 1 0 0,-1 1 0 0 0,0-1 0 0 0,1 0 0 0 0,-1 1 0 0 0,0-1-1 0 0,1 0 1 0 0,-1 0 0 0 0,0 0 0 0 0,2-1 0 0 0,15-18-1280 0 0,-11 13 951 0 0,55-66-430 0 0,-36 39 3262 0 0,29-52 0 0 0,-49 74-1330 0 0,0-1-1 0 0,0 1 1 0 0,4-18-1 0 0,-8 25-602 0 0,-1 0-1 0 0,0 0 0 0 0,0 0 1 0 0,0-1-1 0 0,-1 1 0 0 0,1 0 0 0 0,-1 0 1 0 0,-1 0-1 0 0,1-1 0 0 0,-1 1 1 0 0,-2-9-1 0 0,2 11-173 0 0,0 1-1 0 0,0 0 1 0 0,-1 0-1 0 0,1 0 1 0 0,-1 0-1 0 0,1 1 1 0 0,-1-1-1 0 0,0 0 1 0 0,1 1-1 0 0,-1-1 1 0 0,0 1-1 0 0,0-1 1 0 0,0 1-1 0 0,0 0 1 0 0,0 0 0 0 0,-1 0-1 0 0,1 0 1 0 0,-5-1-1 0 0,-1 0 21 0 0,0 0 0 0 0,0 0 0 0 0,-1 1 0 0 0,-8 0 0 0 0,0 0 15 0 0,-1 1-1 0 0,1 1 1 0 0,0 1 0 0 0,-33 7 0 0 0,41-6-87 0 0,0-1 0 0 0,1 1 0 0 0,0 1 1 0 0,0-1-1 0 0,0 1 0 0 0,0 1 0 0 0,1-1 0 0 0,-1 2 1 0 0,1-1-1 0 0,0 1 0 0 0,-9 10 0 0 0,13-14-11 0 0,1 1 1 0 0,0 0-1 0 0,0 0 0 0 0,0 0 0 0 0,0 0 0 0 0,1 0 1 0 0,-1 0-1 0 0,1 0 0 0 0,0 1 0 0 0,0-1 0 0 0,0 0 0 0 0,0 1 1 0 0,0-1-1 0 0,1 1 0 0 0,-1 6 0 0 0,2-5 7 0 0,-1-1-1 0 0,1 1 0 0 0,0-1 1 0 0,1 1-1 0 0,-1-1 1 0 0,1 1-1 0 0,0-1 1 0 0,0 0-1 0 0,0 0 0 0 0,4 7 1 0 0,7 4 31 0 0,-1 0 1 0 0,2-1 0 0 0,0-1-1 0 0,25 20 1 0 0,-28-24-20 0 0,78 66 65 0 0,-73-59-37 0 0,0 0 1 0 0,-1 1 0 0 0,14 21 0 0 0,-27-35-31 0 0,0 0 0 0 0,0 1 0 0 0,0-1 0 0 0,0 1 0 0 0,-1 0 0 0 0,0 0 0 0 0,2 6 0 0 0,-3-9 1 0 0,1 1 1 0 0,-1-1 0 0 0,0 0-1 0 0,0 0 1 0 0,0 1 0 0 0,0-1 0 0 0,0 0-1 0 0,-1 0 1 0 0,1 0 0 0 0,0 1-1 0 0,-1-1 1 0 0,1 0 0 0 0,0 0-1 0 0,-1 0 1 0 0,1 1 0 0 0,-1-1 0 0 0,0 0-1 0 0,1 0 1 0 0,-1 0 0 0 0,0 0-1 0 0,0 0 1 0 0,0 0 0 0 0,0-1-1 0 0,0 1 1 0 0,1 0 0 0 0,-2 0 0 0 0,1-1-1 0 0,-2 2 1 0 0,-7 3 80 0 0,0-1 0 0 0,0 0-1 0 0,0-1 1 0 0,-1 0 0 0 0,1 0-1 0 0,-18 1 1 0 0,-66-1-1440 0 0,76-3 680 0 0,16 0 440 0 0,0 0 0 0 0,0 0 0 0 0,0 0 0 0 0,0 0 0 0 0,0-1 0 0 0,-1 1 0 0 0,1-1 0 0 0,0 1 0 0 0,-3-2 0 0 0,4 1-52 0 0,1 1 1 0 0,-1-1 0 0 0,1 0 0 0 0,-1 1-1 0 0,0-1 1 0 0,1 0 0 0 0,-1 1-1 0 0,1-1 1 0 0,0 0 0 0 0,-1 1 0 0 0,1-1-1 0 0,0 0 1 0 0,-1 0 0 0 0,1 1 0 0 0,0-1-1 0 0,0 0 1 0 0,0 0 0 0 0,0 0 0 0 0,-1 1-1 0 0,1-1 1 0 0,0 0 0 0 0,0 0 0 0 0,1 0-1 0 0,-1 1 1 0 0,0-1 0 0 0,0 0 0 0 0,0 0-1 0 0,1 0 1 0 0,-1 1 0 0 0,0-1 0 0 0,1-1-1 0 0,7-17-4973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10605 0 0,'0'0'10259'0'0,"2"14"-9967"0"0,-1-8-262 0 0,0 1-2 0 0,0 0 0 0 0,0 0 0 0 0,0 0 0 0 0,-1 0 0 0 0,0 0 0 0 0,-1 0 0 0 0,0 0 0 0 0,0 0 0 0 0,0 0 0 0 0,-1-1 0 0 0,0 1 0 0 0,0 0 0 0 0,-4 8 0 0 0,-17 29 34 0 0,-44 87 165 0 0,55-103-573 0 0,1-1 0 0 0,-13 56 0 0 0,21-69-887 0 0,1 1 1 0 0,-1 21 0 0 0,3-36 1079 0 0,0 0 0 0 0,0 1 1 0 0,0-1-1 0 0,0 0 1 0 0,1 1-1 0 0,-1-1 1 0 0,0 0-1 0 0,0 1 0 0 0,0-1 1 0 0,0 0-1 0 0,1 0 1 0 0,-1 1-1 0 0,0-1 0 0 0,0 0 1 0 0,1 0-1 0 0,-1 1 1 0 0,0-1-1 0 0,1 0 1 0 0,-1 0-1 0 0,0 0 0 0 0,1 1 1 0 0,-1-1-1 0 0,0 0 1 0 0,1 0-1 0 0,-1 0 0 0 0,0 0 1 0 0,1 0-1 0 0,-1 0 1 0 0,0 0-1 0 0,1 0 1 0 0,-1 0-1 0 0,0 0 0 0 0,1 0 1 0 0,-1 0-1 0 0,1 0 1 0 0,-1 0-1 0 0,2 0-451 0 0,0 0 0 0 0,0-1 0 0 0,0 1-1 0 0,0-1 1 0 0,-1 1 0 0 0,1-1 0 0 0,0 1 0 0 0,0-1 0 0 0,1-1-1 0 0,21-14-4543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55 110 6989 0 0,'0'0'11418'0'0,"-8"8"-11073"0"0,-26 26-78 0 0,33-33-253 0 0,0 0 0 0 0,0 0 0 0 0,0 0 0 0 0,0 0 0 0 0,0 0 0 0 0,0 1 0 0 0,0-1 0 0 0,1 0 0 0 0,-1 1 0 0 0,0-1 0 0 0,1 0 0 0 0,-1 1 0 0 0,1-1 0 0 0,0 1 0 0 0,-1-1 0 0 0,1 1 0 0 0,0-1 0 0 0,0 1 0 0 0,0-1 0 0 0,0 1 0 0 0,0-1 0 0 0,0 1 0 0 0,0-1 0 0 0,0 1 0 0 0,1 1 0 0 0,0 2 31 0 0,0-3-31 0 0,0 1 0 0 0,0-1-1 0 0,0 1 1 0 0,0-1 0 0 0,0 0-1 0 0,1 1 1 0 0,-1-1 0 0 0,1 0-1 0 0,-1 0 1 0 0,1 0 0 0 0,0 0 0 0 0,0-1-1 0 0,0 1 1 0 0,0 0 0 0 0,0-1-1 0 0,0 1 1 0 0,0-1 0 0 0,0 0-1 0 0,1 0 1 0 0,-1 1 0 0 0,1-2-1 0 0,-1 1 1 0 0,0 0 0 0 0,6 1-1 0 0,4 0 28 0 0,0 0 1 0 0,1-1-1 0 0,21 0 0 0 0,-18-2-17 0 0,1 0-1 0 0,-1-2 0 0 0,1 0 1 0 0,-1-1-1 0 0,0 0 1 0 0,0-2-1 0 0,0 0 0 0 0,-1 0 1 0 0,0-1-1 0 0,0-1 1 0 0,0-1-1 0 0,-1 0 1 0 0,-1-1-1 0 0,0 0 0 0 0,0-1 1 0 0,13-15-1 0 0,-21 20 14 0 0,-1 1-1 0 0,0-1 1 0 0,0 0-1 0 0,-1 0 0 0 0,1 0 1 0 0,-1 0-1 0 0,4-14 1 0 0,-6 19-22 0 0,-1-1 1 0 0,1 1 0 0 0,-1-1-1 0 0,0 0 1 0 0,1 1 0 0 0,-1-1-1 0 0,0 0 1 0 0,0 1 0 0 0,0-1-1 0 0,0 0 1 0 0,-1 1-1 0 0,1-1 1 0 0,0 0 0 0 0,-1 1-1 0 0,1-1 1 0 0,-1 0 0 0 0,1 1-1 0 0,-1-1 1 0 0,0 1-1 0 0,1-1 1 0 0,-1 1 0 0 0,0-1-1 0 0,0 1 1 0 0,0 0 0 0 0,0 0-1 0 0,-1-1 1 0 0,1 1 0 0 0,0 0-1 0 0,0 0 1 0 0,-1 0-1 0 0,1 0 1 0 0,-1 0 0 0 0,1 0-1 0 0,-1 1 1 0 0,1-1 0 0 0,-4-1-1 0 0,-3 1 5 0 0,0-1-1 0 0,0 1 1 0 0,0 0-1 0 0,0 0 0 0 0,0 1 1 0 0,0 0-1 0 0,0 1 1 0 0,0-1-1 0 0,0 2 0 0 0,0-1 1 0 0,0 1-1 0 0,0 0 1 0 0,-11 5-1 0 0,6-1 7 0 0,1-1-1 0 0,0 2 0 0 0,0 0 1 0 0,0 0-1 0 0,0 1 1 0 0,1 1-1 0 0,-10 10 1 0 0,15-14-25 0 0,1 1 0 0 0,0 0 0 0 0,1 0 0 0 0,0 0 0 0 0,0 1 0 0 0,0-1 1 0 0,0 1-1 0 0,1 0 0 0 0,1 0 0 0 0,-5 14 0 0 0,6-16-1 0 0,0 0 0 0 0,0-1 0 0 0,1 1 0 0 0,0 0-1 0 0,0-1 1 0 0,0 1 0 0 0,0 0 0 0 0,1-1 0 0 0,-1 1 0 0 0,1-1 0 0 0,1 1 0 0 0,-1-1-1 0 0,0 1 1 0 0,1-1 0 0 0,0 0 0 0 0,0 1 0 0 0,0-1 0 0 0,6 7 0 0 0,-2-5-82 0 0,0 1 1 0 0,1-1-1 0 0,-1 0 1 0 0,1 0-1 0 0,1-1 1 0 0,-1 0-1 0 0,1 0 1 0 0,0-1 0 0 0,0 0-1 0 0,0 0 1 0 0,1-1-1 0 0,-1 0 1 0 0,1 0-1 0 0,10 1 1 0 0,12 1-1487 0 0,-1-2 0 0 0,56-1 0 0 0,-85-2 1557 0 0,14 0-1803 0 0,1-2-1 0 0,-1 0 0 0 0,1 0 1 0 0,21-8-1 0 0,-11 2-2352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30 128 3208 0 0,'0'0'11407'0'0,"3"-13"-10173"0"0,9-39-247 0 0,-8 30 1233 0 0,-5 18-702 0 0,1 5-1757 0 0,-36-30-9507 0 0,25 20 586 0 0,58 56 7731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60 4364 0 0,'0'0'13226'0'0,"8"-10"-12509"0"0,22-30-111 0 0,-22 30 620 0 0,-10 36-1048 0 0,-1 0 0 0 0,-1 0 0 0 0,-14 48 0 0 0,-4 19-178 0 0,17-48-1355 0 0,0 76 0 0 0,5-118 1102 0 0,0-1-1 0 0,0 1 1 0 0,0-1 0 0 0,0 0-1 0 0,1 1 1 0 0,0-1 0 0 0,-1 0-1 0 0,2 4 1 0 0,6 3-3238 0 0,5-6-3885 0 0,-2-3 2618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1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4212 0 0,'0'0'14058'0'0,"3"-4"-13776"0"0,-1 1-244 0 0,-2 2-19 0 0,1 1-1 0 0,-1-1 1 0 0,0 1 0 0 0,1-1 0 0 0,-1 1-1 0 0,0-1 1 0 0,1 1 0 0 0,-1-1 0 0 0,1 1-1 0 0,-1 0 1 0 0,0-1 0 0 0,1 1 0 0 0,-1 0-1 0 0,1-1 1 0 0,-1 1 0 0 0,1 0 0 0 0,0-1-1 0 0,0 1 1 0 0,0 0 17 0 0,0 1-1 0 0,-1-1 0 0 0,1 1 1 0 0,0 0-1 0 0,0-1 1 0 0,0 1-1 0 0,-1 0 1 0 0,1-1-1 0 0,0 1 0 0 0,-1 0 1 0 0,1 0-1 0 0,0-1 1 0 0,-1 1-1 0 0,1 0 1 0 0,0 2-1 0 0,2 1 5 0 0,0 1 1 0 0,1-1-1 0 0,0 0 0 0 0,0 0 1 0 0,0 0-1 0 0,0-1 0 0 0,1 1 0 0 0,-1-1 1 0 0,1 0-1 0 0,0 0 0 0 0,0-1 1 0 0,0 0-1 0 0,0 1 0 0 0,0-2 1 0 0,0 1-1 0 0,1 0 0 0 0,6 0 0 0 0,10 1-28 0 0,0-1 0 0 0,0-1-1 0 0,24-2 1 0 0,-11 0 10 0 0,-14 0 40 0 0,0 0-1 0 0,0-2 0 0 0,-1-1 1 0 0,1 0-1 0 0,-1-1 0 0 0,36-15 1 0 0,-47 17 104 0 0,0 1 1 0 0,1 0-1 0 0,-1 1 1 0 0,1 0-1 0 0,0 0 0 0 0,0 1 1 0 0,18 2-1 0 0,-16-1-171 0 0,107 13 75 0 0,-52-4-160 0 0,-24-3 0 0 0,-27-3-648 0 0,1-2 1 0 0,20 1-1 0 0,-57 7-4387 0 0,-17 2-415 0 0,7-7 825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716 276 64 0 0,'0'0'962'0'0,"-11"-6"-988"0"0,-68-34 621 0 0,75 38-505 0 0,0 0-1 0 0,0 0 1 0 0,0 0 0 0 0,1-1 0 0 0,-1 1 0 0 0,1-1-1 0 0,0 0 1 0 0,-1 0 0 0 0,1-1 0 0 0,1 1 0 0 0,-1 0-1 0 0,0-1 1 0 0,1 0 0 0 0,0 0 0 0 0,0 1 0 0 0,0-1-1 0 0,0 0 1 0 0,1-1 0 0 0,-1 1 0 0 0,1 0 0 0 0,-1-9-1 0 0,1 7-80 0 0,-1-1-1 0 0,1 1 0 0 0,-1 0 0 0 0,0 0 0 0 0,-1 0 1 0 0,0 0-1 0 0,0 1 0 0 0,0-1 0 0 0,0 1 0 0 0,-1-1 1 0 0,0 1-1 0 0,0 0 0 0 0,0 1 0 0 0,-1-1 0 0 0,1 1 1 0 0,-1-1-1 0 0,0 2 0 0 0,-1-1 0 0 0,1 0 0 0 0,0 1 1 0 0,-1 0-1 0 0,0 0 0 0 0,0 1 0 0 0,0 0 1 0 0,0 0-1 0 0,0 0 0 0 0,0 1 0 0 0,-8-2 0 0 0,-52-7 788 0 0,0 2 0 0 0,-129 3 0 0 0,107 12-3534 0 0,67-5 708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21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27 796 0 0,'0'0'11991'0'0,"2"-5"-11890"0"0,6-12-10 0 0,-5 12-27 0 0,-3 5-74 0 0,-15 9-10911 0 0,17 9 8809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24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1706 38 560 0 0,'0'0'3388'0'0,"0"-2"-2496"0"0,1 0-524 0 0,-1 1 1 0 0,0-1 0 0 0,0 1-1 0 0,0 0 1 0 0,0-1 0 0 0,0 1-1 0 0,0-1 1 0 0,0 1-1 0 0,0 0 1 0 0,-1-1 0 0 0,1 1-1 0 0,-1-1 1 0 0,1 1 0 0 0,-1 0-1 0 0,1 0 1 0 0,-1-1 0 0 0,0 1-1 0 0,1 0 1 0 0,-1 0-1 0 0,-1-2 1 0 0,1 2-292 0 0,-1 1-1 0 0,1-1 0 0 0,0 0 1 0 0,0 1-1 0 0,-1-1 1 0 0,1 1-1 0 0,0 0 1 0 0,-1-1-1 0 0,1 1 1 0 0,0 0-1 0 0,-1 0 1 0 0,1 0-1 0 0,-1 0 1 0 0,1 0-1 0 0,0 0 0 0 0,-1 0 1 0 0,1 0-1 0 0,-1 0 1 0 0,1 1-1 0 0,0-1 1 0 0,-3 2-1 0 0,-1-1 55 0 0,1 2-1 0 0,-1-1 1 0 0,1 0 0 0 0,-6 5-1 0 0,-14 7 139 0 0,9-7-108 0 0,1 2 1 0 0,0 0-1 0 0,-25 20 0 0 0,17-11 10 0 0,-60 52 429 0 0,30-23-322 0 0,17-17-100 0 0,1 1 1 0 0,2 1 0 0 0,1 2-1 0 0,-28 40 1 0 0,-127 160 545 0 0,138-177-638 0 0,-159 220 470 0 0,163-215-392 0 0,-142 235 197 0 0,24 15-244 0 0,-33 114 225 0 0,183-400-338 0 0,-45 121 18 0 0,-22 46 21 0 0,79-193-38 0 0,0 0 0 0 0,0 0 0 0 0,0 1 0 0 0,0-1 0 0 0,0 0 0 0 0,0 0 0 0 0,0 0 0 0 0,0 0 0 0 0,0 0 0 0 0,0 1 0 0 0,0-1 0 0 0,0 0 0 0 0,0 0 0 0 0,0 0 0 0 0,0 0 0 0 0,0 0 0 0 0,0 0 0 0 0,0 0 0 0 0,0 1 1 0 0,-1-1-1 0 0,1 0 0 0 0,0 0 0 0 0,0 0 0 0 0,0 0 0 0 0,0 0 0 0 0,0 0 0 0 0,0 0 0 0 0,0 0 0 0 0,-1 0 0 0 0,1 0 0 0 0,0 0 0 0 0,0 0 0 0 0,0 0 0 0 0,0 0 0 0 0,0 0 0 0 0,0 0 0 0 0,-1 0 0 0 0,1 0 0 0 0,0 0 1 0 0,0 0-1 0 0,0 0 0 0 0,0 0 0 0 0,0 0 0 0 0,-1 0 0 0 0,1 0 0 0 0,0 0 0 0 0,0 0 0 0 0,0 0 0 0 0,-3-8 10 0 0,1-13-119 0 0,1-13 7 0 0,2 0 0 0 0,1 1-1 0 0,9-48 1 0 0,-1 35 40 0 0,2 1 1 0 0,32-81-1 0 0,-42 121 48 0 0,2-2 51 0 0,-1 0 0 0 0,-1-1 0 0 0,1 1 0 0 0,-1-1 1 0 0,0 0-1 0 0,1-10 0 0 0,-3 18-20 0 0,-6 13-82 0 0,-8 26 198 0 0,1 0 0 0 0,2 0 0 0 0,1 1 0 0 0,2 1 0 0 0,2 0 0 0 0,-1 64 0 0 0,7-100-123 0 0,1 0 0 0 0,-1 1 0 0 0,1-1 0 0 0,0 1 0 0 0,0-1 0 0 0,0 0 0 0 0,1 0 0 0 0,0 1 0 0 0,0-1 0 0 0,0 0 0 0 0,0-1 0 0 0,1 1 0 0 0,4 5 0 0 0,-5-7 15 0 0,1 0 0 0 0,-1-1 0 0 0,1 1 0 0 0,0-1 0 0 0,0 1 0 0 0,0-1 1 0 0,0 0-1 0 0,0 0 0 0 0,1 0 0 0 0,-1-1 0 0 0,1 1 0 0 0,-1-1 0 0 0,1 0 0 0 0,0 0 0 0 0,-1 0 1 0 0,1 0-1 0 0,0 0 0 0 0,0-1 0 0 0,5 0 0 0 0,10 0 93 0 0,-1-2-1 0 0,1 0 1 0 0,0-1-1 0 0,32-10 1 0 0,-38 9-146 0 0,0-1 0 0 0,0 0 0 0 0,0-1 0 0 0,-1 0 0 0 0,0-2 0 0 0,0 1 0 0 0,12-11 0 0 0,-23 17-172 0 0,1 0 0 0 0,-1 0 0 0 0,1 0-1 0 0,-1 0 1 0 0,1-1 0 0 0,-1 1-1 0 0,0 0 1 0 0,0-1 0 0 0,0 1 0 0 0,0-1-1 0 0,0 0 1 0 0,0 1 0 0 0,0-1-1 0 0,0 0 1 0 0,-1 0 0 0 0,1 1 0 0 0,-1-1-1 0 0,1-3 1 0 0,-1 5 86 0 0,0 0 0 0 0,0-1 1 0 0,0 1-1 0 0,0 0 0 0 0,0 0 0 0 0,-1 0 0 0 0,1-1 0 0 0,0 1 1 0 0,0 0-1 0 0,0 0 0 0 0,0 0 0 0 0,0 0 0 0 0,-1 0 0 0 0,1-1 0 0 0,0 1 1 0 0,0 0-1 0 0,0 0 0 0 0,-1 0 0 0 0,1 0 0 0 0,0 0 0 0 0,0 0 1 0 0,0 0-1 0 0,-1 0 0 0 0,1 0 0 0 0,0 0 0 0 0,0 0 0 0 0,-1 0 1 0 0,1 0-1 0 0,0 0 0 0 0,0 0 0 0 0,0 0 0 0 0,-1 0 0 0 0,1 0 1 0 0,0 0-1 0 0,0 0 0 0 0,-1 0 0 0 0,1 0 0 0 0,0 0 0 0 0,0 0 1 0 0,0 0-1 0 0,-1 1 0 0 0,1-1 0 0 0,0 0 0 0 0,0 0 0 0 0,0 0 1 0 0,0 0-1 0 0,-1 1 0 0 0,-9 5-3407 0 0,1 2-612 0 0,-7 5-731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2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1273 1 652 0 0,'0'0'3375'0'0,"1"4"-3274"0"0,-1 1 226 0 0,1 19 11768 0 0,-22-19-11785 0 0,8-3-83 0 0,0 0 1 0 0,0 1-1 0 0,1 0 0 0 0,-1 2 0 0 0,1-1 0 0 0,-23 13 0 0 0,24-11-195 0 0,-117 71 280 0 0,98-56-205 0 0,0 1-1 0 0,-28 28 1 0 0,16-7 50 0 0,1 2-1 0 0,-35 51 0 0 0,-59 107 394 0 0,39-43-72 0 0,-79 123-111 0 0,104-176-154 0 0,-75 154-1 0 0,125-214-153 0 0,2 1 0 0 0,-15 57 1 0 0,26-70-48 0 0,1 0 0 0 0,1 1 1 0 0,-1 68-1 0 0,7-83 10 0 0,-1 12 48 0 0,2 0 1 0 0,1 1-1 0 0,1-1 0 0 0,11 46 0 0 0,-13-74-61 0 0,0-2-4 0 0,0 0-1 0 0,0 0 1 0 0,0 0-1 0 0,1 0 1 0 0,2 5-1 0 0,-4-7-10 0 0,0-4-418 0 0,1 1 183 0 0,-1-1 1 0 0,0 1-1 0 0,0 0 1 0 0,-1-1-1 0 0,1 1 0 0 0,0-1 1 0 0,-1 1-1 0 0,1 0 1 0 0,-3-5-1 0 0,2 4-50 0 0,-13-57-4466 0 0,8 14-2579 0 0,2 8 1045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1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0 207 704 0 0,'0'0'12163'0'0,"4"-7"-11440"0"0,13-20-85 0 0,-13 23 1566 0 0,-1 7-1593 0 0,-2 10-758 0 0,-1-12 383 0 0,0 37 533 0 0,0 0 1 0 0,-11 62-1 0 0,-4 87 878 0 0,16-212-1584 0 0,1 0-1 0 0,2 1 1 0 0,0 0-1 0 0,12-38 1 0 0,40-92-214 0 0,-54 148 160 0 0,7-16-22 0 0,0 0-1 0 0,1 1 1 0 0,2 0 0 0 0,0 1-1 0 0,29-37 1 0 0,-36 51 21 0 0,0 1-1 0 0,1-1 1 0 0,0 1-1 0 0,0 0 1 0 0,0 0-1 0 0,0 1 1 0 0,1 0-1 0 0,0 0 1 0 0,0 0-1 0 0,0 1 1 0 0,0 0 0 0 0,1 0-1 0 0,-1 1 1 0 0,1 0-1 0 0,-1 0 1 0 0,1 1-1 0 0,0 0 1 0 0,0 1-1 0 0,0-1 1 0 0,-1 1-1 0 0,14 2 1 0 0,-17-1-3 0 0,1 0 1 0 0,-1 0-1 0 0,0 0 1 0 0,0 0-1 0 0,0 1 0 0 0,0 0 1 0 0,0 0-1 0 0,0 0 1 0 0,-1 0-1 0 0,1 0 0 0 0,0 1 1 0 0,5 5-1 0 0,-5-3 9 0 0,0 0 0 0 0,0 0 1 0 0,0 0-1 0 0,-1 0 0 0 0,0 0 0 0 0,0 1 0 0 0,0 0 0 0 0,2 7 0 0 0,-1-1 10 0 0,-1 1 1 0 0,-1 0-1 0 0,0 0 0 0 0,0 0 0 0 0,-1 0 1 0 0,-1 0-1 0 0,-2 26 0 0 0,-1-23-171 0 0,0-1 0 0 0,-1 1-1 0 0,0-1 1 0 0,-1 0 0 0 0,-1 0-1 0 0,-1 0 1 0 0,0-1 0 0 0,-1 0-1 0 0,0-1 1 0 0,-1 1 0 0 0,-12 13-1 0 0,21-27 17 0 0,-1 1-1 0 0,1-1 0 0 0,0 0 1 0 0,-1 1-1 0 0,1-1 1 0 0,-1 1-1 0 0,1-1 1 0 0,-1 0-1 0 0,1 1 0 0 0,-1-1 1 0 0,1 0-1 0 0,-1 1 1 0 0,1-1-1 0 0,-1 0 1 0 0,0 0-1 0 0,1 0 1 0 0,-1 0-1 0 0,1 1 0 0 0,-1-1 1 0 0,0 0-1 0 0,1 0 1 0 0,-1 0-1 0 0,0 0 1 0 0,1 0-1 0 0,-1 0 0 0 0,1-1 1 0 0,-1 1-1 0 0,-1 0 1 0 0,2-1-281 0 0,-1 1 1 0 0,0-1 0 0 0,1 1-1 0 0,-1-1 1 0 0,0 0-1 0 0,1 1 1 0 0,-1-1 0 0 0,1 0-1 0 0,-1 1 1 0 0,1-1-1 0 0,-1 0 1 0 0,1 0 0 0 0,0 1-1 0 0,-1-1 1 0 0,1 0 0 0 0,0 0-1 0 0,-1 0 1 0 0,1-1-1 0 0,-3-12-4527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7657 0 0,'0'0'9649'0'0,"9"6"-9197"0"0,-2-3-370 0 0,-5-2-59 0 0,1 0 0 0 0,-1 1 1 0 0,0-1-1 0 0,1 0 0 0 0,-1 1 1 0 0,0-1-1 0 0,0 1 1 0 0,0 0-1 0 0,0-1 0 0 0,0 1 1 0 0,0 0-1 0 0,-1 0 0 0 0,1 1 1 0 0,-1-1-1 0 0,1 0 0 0 0,-1 0 1 0 0,0 1-1 0 0,0-1 1 0 0,0 1-1 0 0,0-1 0 0 0,0 1 1 0 0,0-1-1 0 0,-1 1 0 0 0,1 3 1 0 0,-2 20 143 0 0,-2-1-1 0 0,-7 33 1 0 0,1-9-57 0 0,6-21-437 0 0,3-19 40 0 0,-1 0-1 0 0,0 0 1 0 0,-1 1-1 0 0,-5 14 1 0 0,7-24 188 0 0,0 1 0 0 0,-1-1 0 0 0,1 1 1 0 0,0-1-1 0 0,0 1 0 0 0,-1-1 0 0 0,1 1 1 0 0,-1-1-1 0 0,1 0 0 0 0,0 1 0 0 0,-1-1 1 0 0,1 0-1 0 0,-1 1 0 0 0,1-1 0 0 0,-1 0 1 0 0,1 0-1 0 0,-1 0 0 0 0,1 1 0 0 0,-1-1 1 0 0,1 0-1 0 0,-1 0 0 0 0,1 0 0 0 0,-1 0 1 0 0,1 0-1 0 0,-1 0 0 0 0,1 0 0 0 0,-1 0 1 0 0,1 0-1 0 0,-1 0 0 0 0,0 0 0 0 0,1 0 1 0 0,-1 0-1 0 0,1 0 0 0 0,-1-1 0 0 0,1 1 1 0 0,-1 0-1 0 0,1 0 0 0 0,-1-1 0 0 0,1 1 1 0 0,0 0-1 0 0,-2-1 0 0 0,1 0-154 0 0,-1 0 1 0 0,0-1-1 0 0,0 1 0 0 0,0 0 0 0 0,1-1 0 0 0,-1 1 1 0 0,1-1-1 0 0,-3-3 0 0 0,2 2 271 0 0,1 0 1 0 0,-1 0-1 0 0,1-1 0 0 0,0 1 1 0 0,0-1-1 0 0,0 1 1 0 0,0-1-1 0 0,1 0 0 0 0,-1 1 1 0 0,1-1-1 0 0,0 1 0 0 0,0-1 1 0 0,0 0-1 0 0,1 1 1 0 0,-1-1-1 0 0,1 0 0 0 0,2-6 1 0 0,-1 6 163 0 0,-1 0 0 0 0,2 0 1 0 0,-1-1-1 0 0,0 2 0 0 0,1-1 1 0 0,0 0-1 0 0,0 0 0 0 0,0 1 1 0 0,0 0-1 0 0,1-1 1 0 0,-1 1-1 0 0,1 0 0 0 0,5-3 1 0 0,1 0 237 0 0,10-7 624 0 0,0 2 0 0 0,0 0 0 0 0,34-12 1 0 0,-53 23-1019 0 0,-1 0 1 0 0,1 0-1 0 0,0 1 0 0 0,-1-1 1 0 0,1 0-1 0 0,-1 1 1 0 0,1-1-1 0 0,0 1 1 0 0,-1-1-1 0 0,1 1 1 0 0,-1-1-1 0 0,1 1 1 0 0,-1-1-1 0 0,0 1 0 0 0,1-1 1 0 0,-1 1-1 0 0,1 0 1 0 0,-1-1-1 0 0,0 1 1 0 0,0 0-1 0 0,1-1 1 0 0,-1 1-1 0 0,0 0 0 0 0,0-1 1 0 0,0 2-1 0 0,1 0-24 0 0,-1-1-1 0 0,1 1 1 0 0,-1-1-1 0 0,1 0 0 0 0,0 1 1 0 0,0-1-1 0 0,-1 0 1 0 0,1 1-1 0 0,0-1 0 0 0,0 0 1 0 0,0 0-1 0 0,2 2 1 0 0,3-2 25 0 0,-1 0 1 0 0,1 0 0 0 0,0 0-1 0 0,0-1 1 0 0,-1 1-1 0 0,1-1 1 0 0,10-2 0 0 0,5 1 72 0 0,54 7 481 0 0,-1 0-580 0 0,-58-7-395 0 0,-12 1-2585 0 0,-14 4-286 0 0,-33 23-4159 0 0,19-14 2941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2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3848 0 0,'0'0'13952'0'0,"13"1"-13355"0"0,-11-1-568 0 0,8 2 58 0 0,0-2 1 0 0,0 1-1 0 0,0-2 1 0 0,0 1-1 0 0,0-1 1 0 0,0-1 0 0 0,0 0-1 0 0,11-3 1 0 0,396-124 1435 0 0,-330 102-1450 0 0,18-3-2465 0 0,-101 29 1565 0 0,1 0-1 0 0,0 1 1 0 0,-1 0-1 0 0,1-1 1 0 0,7 2-1 0 0,18-1-6372 0 0,-7-4 947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2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44 9021 0 0,'0'0'11562'0'0,"-8"-7"-11221"0"0,-23-22-79 0 0,31 29-258 0 0,0 0 0 0 0,0 0 0 0 0,-1 0 1 0 0,1 0-1 0 0,0 0 0 0 0,0 0 0 0 0,0-1 0 0 0,0 1 0 0 0,0 0 1 0 0,-1 0-1 0 0,1 0 0 0 0,0 0 0 0 0,0 0 0 0 0,0 0 0 0 0,0 0 1 0 0,0 0-1 0 0,0-1 0 0 0,-1 1 0 0 0,1 0 0 0 0,0 0 1 0 0,0 0-1 0 0,0 0 0 0 0,0 0 0 0 0,0-1 0 0 0,0 1 0 0 0,0 0 1 0 0,0 0-1 0 0,0 0 0 0 0,0 0 0 0 0,0-1 0 0 0,0 1 0 0 0,0 0 1 0 0,0 0-1 0 0,0 0 0 0 0,0 0 0 0 0,0-1 0 0 0,0 1 0 0 0,0 0 1 0 0,0 0-1 0 0,0 0 0 0 0,0 0 0 0 0,0 0 0 0 0,0-1 0 0 0,0 1 1 0 0,0 0-1 0 0,0 0 0 0 0,0 0 0 0 0,1 0 0 0 0,-1 0 0 0 0,0-1 1 0 0,0 1-1 0 0,0 0 0 0 0,0 0 0 0 0,0 0 0 0 0,0 0 0 0 0,0 0 1 0 0,1 0-1 0 0,-1 0 0 0 0,0 0 0 0 0,0-1 0 0 0,12 1 98 0 0,-9 1-51 0 0,325 14 553 0 0,-268-8-604 0 0,0 3 0 0 0,-1 2 1 0 0,83 30-1 0 0,-124-35 4 0 0,27 13 0 0 0,-39-16-12 0 0,0-1 0 0 0,0 1-1 0 0,0 0 1 0 0,-1 1 0 0 0,0-1 0 0 0,1 1-1 0 0,5 8 1 0 0,-9-11 10 0 0,-1 0-1 0 0,1 0 1 0 0,-1 0 0 0 0,0 0-1 0 0,0 1 1 0 0,0-1-1 0 0,0 0 1 0 0,0 0 0 0 0,-1 1-1 0 0,1-1 1 0 0,-1 1 0 0 0,1-1-1 0 0,-1 0 1 0 0,0 1-1 0 0,0-1 1 0 0,0 1 0 0 0,0-1-1 0 0,-1 0 1 0 0,1 1 0 0 0,-1-1-1 0 0,1 1 1 0 0,-1-1-1 0 0,0 0 1 0 0,0 0 0 0 0,0 1-1 0 0,0-1 1 0 0,0 0 0 0 0,0 0-1 0 0,-1 0 1 0 0,1 0-1 0 0,-1 0 1 0 0,-1 1 0 0 0,-5 5 35 0 0,0 0 0 0 0,0 0 0 0 0,-1-1 0 0 0,0-1 0 0 0,-15 10 0 0 0,-20 8 1 0 0,-78 32 0 0 0,-52 7 102 0 0,10-4-176 0 0,114-39-170 0 0,-57 33 0 0 0,105-52 107 0 0,-3 1-158 0 0,1 1 0 0 0,0-1-1 0 0,0 1 1 0 0,0 0 0 0 0,0 0-1 0 0,1 0 1 0 0,-1 0 0 0 0,-3 5-1 0 0,10-7-467 0 0,0-1-1 0 0,-1 1 1 0 0,1-1-1 0 0,0 0 1 0 0,0 1 0 0 0,5-2-1 0 0,-8 1 626 0 0,12 0-1972 0 0,-1 0 1 0 0,1-1 0 0 0,18-4-1 0 0,4-3-2717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1 7901 0 0,'0'0'12520'0'0,"-3"8"-11866"0"0,1-4-589 0 0,0 1 1 0 0,0 0-1 0 0,-1-1 1 0 0,0 1-1 0 0,1-1 1 0 0,-1 0-1 0 0,-1 0 1 0 0,1 0-1 0 0,-1 0 1 0 0,1-1-1 0 0,-1 1 1 0 0,-8 5-1 0 0,-334 194 741 0 0,248-131-2932 0 0,89-65 1528 0 0,3 0-2183 0 0,11-6-1017 0 0,16-8-2748 0 0,2-8 1295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268 133 2460 0 0,'0'0'6769'0'0,"5"-13"-5512"0"0,2-4-652 0 0,0-2 786 0 0,1 1 0 0 0,10-18 1 0 0,-17 34-1211 0 0,0 0 1 0 0,0 0-1 0 0,1 0 0 0 0,-1 0 1 0 0,1 0-1 0 0,-1 1 1 0 0,1-1-1 0 0,0 0 1 0 0,0 1-1 0 0,0 0 1 0 0,0-1-1 0 0,0 1 0 0 0,0 0 1 0 0,0 0-1 0 0,0 0 1 0 0,0 0-1 0 0,0 0 1 0 0,1 0-1 0 0,-1 1 0 0 0,0-1 1 0 0,1 1-1 0 0,-1-1 1 0 0,0 1-1 0 0,1 0 1 0 0,-1 0-1 0 0,0 0 0 0 0,1 1 1 0 0,-1-1-1 0 0,1 0 1 0 0,-1 1-1 0 0,0-1 1 0 0,0 1-1 0 0,4 1 1 0 0,6 3-40 0 0,-1 1 1 0 0,0 0-1 0 0,0 1 1 0 0,19 14-1 0 0,-28-20-105 0 0,150 124 371 0 0,-126-100-379 0 0,-1 1 1 0 0,-1 1 0 0 0,30 43 0 0 0,-47-60-19 0 0,-1 0-1 0 0,-1 1 1 0 0,0-1-1 0 0,0 1 1 0 0,-1 0-1 0 0,0 0 1 0 0,4 22-1 0 0,-7-26 1 0 0,-1 0 0 0 0,1 1 0 0 0,-1-1-1 0 0,0 0 1 0 0,-1 0 0 0 0,0 0 0 0 0,0 0 0 0 0,0 0-1 0 0,-1 0 1 0 0,0 0 0 0 0,0 0 0 0 0,-1-1 0 0 0,0 1-1 0 0,-4 6 1 0 0,-2-1 23 0 0,1 0 1 0 0,-1-1-1 0 0,-1 0 1 0 0,0 0-1 0 0,-1-2 0 0 0,0 1 1 0 0,0-1-1 0 0,-19 11 1 0 0,-2-2 69 0 0,-1 0 0 0 0,-38 14 0 0 0,-154 45 106 0 0,14-6-559 0 0,176-52-213 0 0,28-15-48 0 0,-1 0-1 0 0,0 0 1 0 0,-16 6-1 0 0,21-10-938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4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1 8837 0 0,'0'0'10931'0'0,"6"0"-10610"0"0,0 0-230 0 0,0 1 1 0 0,0 0-1 0 0,0 0 1 0 0,-1 0-1 0 0,1 1 1 0 0,6 2-1 0 0,39 19 427 0 0,-45-20-493 0 0,118 54 381 0 0,89 46-73 0 0,-168-78-280 0 0,-1 2-1 0 0,64 50 1 0 0,-100-70-43 0 0,0 0 1 0 0,0 1-1 0 0,-1 0 1 0 0,0 0-1 0 0,-1 1 0 0 0,0-1 1 0 0,0 1-1 0 0,7 17 1 0 0,-10-21-2 0 0,-1 0 0 0 0,0 1 0 0 0,-1-1 0 0 0,1 1 0 0 0,-1-1 0 0 0,0 1 1 0 0,-1 0-1 0 0,1-1 0 0 0,-1 1 0 0 0,0 0 0 0 0,-1 0 0 0 0,1-1 0 0 0,-1 1 0 0 0,0 0 0 0 0,-1-1 1 0 0,1 1-1 0 0,-5 9 0 0 0,1-5 23 0 0,-2 0 0 0 0,1 0 0 0 0,-1 0 0 0 0,0-1 0 0 0,-1 0 0 0 0,0 0 0 0 0,-1-1 0 0 0,-11 10 0 0 0,-11 5 92 0 0,-39 22 0 0 0,31-22-54 0 0,-2-3-1 0 0,-50 19 1 0 0,-89 22-115 0 0,101-36-1342 0 0,-132 60 0 0 0,104-28-1560 0 0,32-16-2089 0 0,-99 38-1 0 0,123-61 2544 0 0,8-3-387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22 1812 0 0,'0'0'5833'0'0,"-13"-2"-4458"0"0,-4-1-834 0 0,3 1 317 0 0,1-1-1 0 0,-17-6 0 0 0,29 9-515 0 0,1 0-1 0 0,-1-1 1 0 0,0 1-1 0 0,0 0 1 0 0,1-1 0 0 0,-1 1-1 0 0,0 0 1 0 0,0 0-1 0 0,0 0 1 0 0,1 0-1 0 0,-1 0 1 0 0,0 0 0 0 0,0 0-1 0 0,0 0 1 0 0,1 0-1 0 0,-1 0 1 0 0,-1 0 0 0 0,2 1-90 0 0,0 0 0 0 0,-1 0 0 0 0,1 0 0 0 0,1-1 0 0 0,-1 1 0 0 0,0 0 0 0 0,0 0 0 0 0,0 0 0 0 0,0-1 0 0 0,0 1 0 0 0,1 0 0 0 0,-1 0 1 0 0,0 0-1 0 0,1 0 0 0 0,3 9-1026 0 0,24 79 2283 0 0,-6-20-685 0 0,58 130 0 0 0,-41-130-685 0 0,2-2-1 0 0,3-2 1 0 0,4-1 0 0 0,2-3-1 0 0,95 90 1 0 0,-33-51-71 0 0,5-5-1 0 0,130 81 1 0 0,-136-104-238 0 0,4-5-1 0 0,2-6 1 0 0,130 50 0 0 0,-232-105 45 0 0,-4-2-36 0 0,0 1 0 0 0,0-2 0 0 0,0 1 0 0 0,1-2 0 0 0,0 1 0 0 0,12 0-1 0 0,-24-3 130 0 0,1 0-1 0 0,0 0 0 0 0,-1-1 0 0 0,1 1 0 0 0,0 0 1 0 0,-1 0-1 0 0,1-1 0 0 0,0 1 0 0 0,-1 0 0 0 0,1-1 1 0 0,-1 1-1 0 0,1 0 0 0 0,-1-1 0 0 0,1 1 0 0 0,0-1 1 0 0,-1 1-1 0 0,0-1 0 0 0,1 1 0 0 0,-1-1 0 0 0,1 1 0 0 0,-1-1 1 0 0,0 0-1 0 0,1 1 0 0 0,-1-1 0 0 0,0 1 0 0 0,1-1 1 0 0,-1 0-1 0 0,0 0 0 0 0,0 1 0 0 0,0-1 0 0 0,0 0 1 0 0,0 0-1 0 0,1-29-412 0 0,-1 22 214 0 0,-1-23-322 0 0,-2 1-1 0 0,-1 0 0 0 0,-1 0 0 0 0,-2 0 1 0 0,-14-42-1 0 0,-5 4 553 0 0,-40-75-1 0 0,59 132 426 0 0,6 9-246 0 0,-1 1-1 0 0,1-1 1 0 0,0 1 0 0 0,0-1-1 0 0,0 0 1 0 0,0 0 0 0 0,1 1 0 0 0,-1-1-1 0 0,0 0 1 0 0,0-4 423 0 0,58 73 887 0 0,1-13-1006 0 0,43 46-102 0 0,-88-85-394 0 0,-1 0-1 0 0,0 0 0 0 0,-2 1 0 0 0,0 1 0 0 0,11 23 0 0 0,-18-33-241 0 0,0 1-1 0 0,-1 0 0 0 0,0-1 1 0 0,0 1-1 0 0,-1 0 0 0 0,0 0 0 0 0,-1 0 1 0 0,1 0-1 0 0,-2 0 0 0 0,1 0 0 0 0,-2 9 1 0 0,2-16 45 0 0,-1 0 0 0 0,1 1 0 0 0,-1-1 1 0 0,0 0-1 0 0,1 1 0 0 0,-1-1 0 0 0,0 0 1 0 0,0 0-1 0 0,0 0 0 0 0,-1 2 0 0 0,-10 4-4634 0 0,-4-7-397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5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143 102 940 0 0,'0'0'1574'0'0,"-16"8"92"0"0,6-3-1125 0 0,-50 26 1392 0 0,11-3 2252 0 0,49-28-4014 0 0,-1 0 0 0 0,1 0-1 0 0,-1 1 1 0 0,1-1 0 0 0,-1 0 0 0 0,1 0 0 0 0,-1 1 0 0 0,1-1-1 0 0,0 0 1 0 0,-1 1 0 0 0,1-1 0 0 0,-1 1 0 0 0,1-1 0 0 0,0 0-1 0 0,-1 1 1 0 0,1-1 0 0 0,0 1 0 0 0,-1 0 0 0 0,8 2 2027 0 0,22-4-254 0 0,-22 1-1835 0 0,39-5 935 0 0,88-20 0 0 0,-73 12-675 0 0,411-71 395 0 0,-333 64-842 0 0,131-14-2684 0 0,-266 33 3199 0 0,11 1-3198 0 0,-18 8-701 0 0,-8-1 2561 0 0,-1 0 1 0 0,1-1 0 0 0,-1-1 0 0 0,-1 0 0 0 0,1 0 0 0 0,-16 2-1 0 0,-5 4-959 0 0,-4 2-147 0 0,4-3 113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35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89 1192 0 0,'0'0'11609'0'0,"-8"12"-10365"0"0,-1 2-619 0 0,-12 22 1 0 0,21-36-605 0 0,0 1-1 0 0,0-1 1 0 0,0 0-1 0 0,-1 1 0 0 0,1-1 1 0 0,0 0-1 0 0,0 1 1 0 0,0-1-1 0 0,0 0 1 0 0,0 1-1 0 0,0-1 1 0 0,0 1-1 0 0,0-1 1 0 0,0 0-1 0 0,0 1 1 0 0,0-1-1 0 0,0 0 1 0 0,0 1-1 0 0,1-1 1 0 0,-1 0-1 0 0,0 1 1 0 0,0-1-1 0 0,0 0 1 0 0,0 1-1 0 0,1-1 1 0 0,-1 0-1 0 0,0 1 0 0 0,0-1 1 0 0,0 0-1 0 0,1 0 1 0 0,-1 1-1 0 0,0-1 1 0 0,1 0-1 0 0,-1 0 1 0 0,0 0-1 0 0,0 1 1 0 0,1-1-1 0 0,-1 0 1 0 0,0 0-1 0 0,1 0 1 0 0,-1 0-1 0 0,1 0 1 0 0,-1 1-1 0 0,0-1 1 0 0,1 0-1 0 0,0 0 1 0 0,21 0 625 0 0,-15-1-427 0 0,25 0 388 0 0,-1-2-1 0 0,33-8 0 0 0,-26 4-224 0 0,327-54 1856 0 0,-222 36-1875 0 0,72-10-295 0 0,-169 27-685 0 0,-42 7-490 0 0,-7-1-393 0 0,-8-1-367 0 0,-40-1-6093 0 0,33 2 3573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48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1 196 0 0,'0'0'176'0'0,"17"4"-93"0"0,54 15-71 0 0,43 18-109 0 0,-49-16 91 0 0,13 1 25 0 0,1-3 1 0 0,114 11-1 0 0,165-15 0 0 0,-232-21-30 0 0,-1-5 0 0 0,176-39 0 0 0,-157 14-221 0 0,-72 13 56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0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10 352 0 0,'0'0'197'0'0,"-1"2"-57"0"0,-8 5 5205 0 0,2-25 4949 0 0,2 19-7002 0 0,-6 14-5196 0 0,-5 25-10052 0 0,15-39 11160 0 0,-2 11-2607 0 0,4-11 2549 0 0,3-8 559 0 0,25-57-117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0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1212 0 0,'0'0'10265'0'0,"-8"74"-9725"0"0,10-69-336 0 0,1 0-204 0 0,1 0-80 0 0,0 0-396 0 0,-1-3-436 0 0,0 0-368 0 0</inkml:trace>
  <inkml:trace contextRef="#ctx0" brushRef="#br0" timeOffset="1">15 438 4372 0 0,'0'0'1837'0'0,"-14"75"-3750"0"0,14-59 9 0 0,0-4 156 0 0,0 0 1252 0 0,1 5 348 0 0</inkml:trace>
  <inkml:trace contextRef="#ctx0" brushRef="#br0" timeOffset="2">60 812 1188 0 0,'0'0'7413'0'0,"-36"74"-7841"0"0,34-64-548 0 0,2 2-376 0 0,0 0-745 0 0,0 0-499 0 0,0 2 2140 0 0,3 3-12 0 0,-1-5 240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0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0 992 0 0,'0'0'1398'0'0,"0"12"2249"0"0,1 40-2037 0 0,-2-43-1418 0 0,1 0 0 0 0,-2 0 0 0 0,1 1-1 0 0,-1-1 1 0 0,-6 16 0 0 0,0 4-197 0 0,3-3-1556 0 0,2 0-1 0 0,1 0 0 0 0,1 0 0 0 0,2 33 0 0 0,1 7 1907 0 0,-7-1 4482 0 0,2-46-3621 0 0,-12 33 0 0 0,10-39-1430 0 0,1 1 1 0 0,1 0 0 0 0,0-1-1 0 0,0 1 1 0 0,0 17-1 0 0,3-23-602 0 0,0 7-648 0 0,0 0-1 0 0,1 0 1 0 0,6 29-1 0 0,-1-19 1224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1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1 460 0 0,'0'0'506'0'0,"3"17"460"0"0,9 55 1841 0 0,-9-49-856 0 0,-1 0 0 0 0,-1 35 0 0 0,-1-31-1383 0 0,-2-3 188 0 0,0 0-1 0 0,-11 44 0 0 0,7-42-1257 0 0,1 0-1 0 0,-1 27 0 0 0,5-23-3130 0 0,-2 0 0 0 0,-9 37-1 0 0,6-41 2844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1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1 744 0 0,'0'0'1614'0'0,"-4"15"1684"0"0,0 0-2480 0 0,-21 78 2438 0 0,-10 22-2666 0 0,6 0 1 0 0,-21 164-1 0 0,6 95-4776 0 0,20-112 7320 0 0,11-90-2879 0 0,3 178-5196 0 0,11-258 5011 0 0,7 59 5004 0 0,-1-59-2216 0 0,6 197 732 0 0,-11-251-4662 0 0,-4 63 1 0 0,2-101 958 0 0,0 0 0 0 0,0 1-1 0 0,0-1 1 0 0,0 0 0 0 0,0 1-1 0 0,0-1 1 0 0,0 0 0 0 0,0 1 0 0 0,0-1-1 0 0,0 0 1 0 0,0 0 0 0 0,-1 1 0 0 0,1-1-1 0 0,0 0 1 0 0,0 1 0 0 0,0-1-1 0 0,0 0 1 0 0,-1 0 0 0 0,1 1 0 0 0,0-1-1 0 0,0 0 1 0 0,0 0 0 0 0,-1 1-1 0 0,1-1 1 0 0,0 0 0 0 0,0 0 0 0 0,-1 0-1 0 0,1 0 1 0 0,0 1 0 0 0,-1-1 0 0 0,1 0-1 0 0,0 0 1 0 0,0 0 0 0 0,-1 0-1 0 0,1 0 1 0 0,0 0 0 0 0,-1 0 0 0 0,1 0-1 0 0,0 0 1 0 0,-1 0 0 0 0,1 0 0 0 0,0 0-1 0 0,-1 0 1 0 0,0 0 0 0 0,0-1-438 0 0,0 1 1 0 0,0-1-1 0 0,0 1 1 0 0,0-1-1 0 0,-1 0 1 0 0,1 1 0 0 0,0-1-1 0 0,0 0 1 0 0,0 0-1 0 0,-1-1 1 0 0,-8-11-2770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2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5641 0 0,'0'0'6493'0'0,"4"-13"-5945"0"0,15-64 1510 0 0,-19 76-1963 0 0,0 1-1 0 0,0-1 1 0 0,0 1-1 0 0,0-1 1 0 0,0 1-1 0 0,0-1 1 0 0,1 1 0 0 0,-1-1-1 0 0,0 1 1 0 0,0-1-1 0 0,0 1 1 0 0,1 0-1 0 0,-1-1 1 0 0,0 1 0 0 0,1-1-1 0 0,-1 1 1 0 0,0 0-1 0 0,1-1 1 0 0,-1 1-1 0 0,0 0 1 0 0,1 0 0 0 0,0-1-1 0 0,-1 1-48 0 0,0 0-1 0 0,1 0 0 0 0,-1 0 1 0 0,1 1-1 0 0,-1-1 1 0 0,0 0-1 0 0,1 0 1 0 0,-1 0-1 0 0,0 0 0 0 0,0 1 1 0 0,1-1-1 0 0,-1 0 1 0 0,0 0-1 0 0,1 1 1 0 0,-1-1-1 0 0,0 0 0 0 0,0 1 1 0 0,0-1-1 0 0,1 0 1 0 0,-1 0-1 0 0,0 1 0 0 0,10 24 829 0 0,-9-23-712 0 0,5 17 280 0 0,-2 1 1 0 0,0 0-1 0 0,2 32 1 0 0,-2 63 179 0 0,-4-54-319 0 0,21 323 659 0 0,0 17-439 0 0,-37 722 113 0 0,-20-135-428 0 0,26-672-956 0 0,10-299 663 0 0,-2 206-1710 0 0,3-206 1358 0 0,0-1 0 0 0,1 0 0 0 0,1 0 0 0 0,1 0 0 0 0,8 22-1 0 0,-8-27-748 0 0,1 0 0 0 0,13 20 0 0 0,-13-23-314 0 0,0-1 0 0 0,1 0 0 0 0,0 0 0 0 0,10 9 0 0 0,1-2-3869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1003 41 1800 0 0,'0'0'15528'0'0,"2"-8"-15102"0"0,6-21 39 0 0,-8 29-454 0 0,0 0 0 0 0,0 0 0 0 0,0-1-1 0 0,0 1 1 0 0,0 0 0 0 0,0 0 0 0 0,0 0 0 0 0,0 0 0 0 0,0 0-1 0 0,0 0 1 0 0,0-1 0 0 0,0 1 0 0 0,0 0 0 0 0,0 0 0 0 0,0 0 0 0 0,0 0-1 0 0,0 0 1 0 0,0 0 0 0 0,1 0 0 0 0,-1 0 0 0 0,0-1 0 0 0,0 1 0 0 0,0 0-1 0 0,0 0 1 0 0,0 0 0 0 0,0 0 0 0 0,0 0 0 0 0,1 0 0 0 0,-1 0-1 0 0,0 0 1 0 0,0 0 0 0 0,0 0 0 0 0,0 0 0 0 0,0 0 0 0 0,0 0 0 0 0,1 0-1 0 0,-1 0 1 0 0,0 0 0 0 0,0 0 0 0 0,0 0 0 0 0,0 0 0 0 0,0 0 0 0 0,0 0-1 0 0,1 0 1 0 0,-1 0 0 0 0,0 0 0 0 0,0 0 0 0 0,0 0 0 0 0,0 0-1 0 0,0 0 1 0 0,0 0 0 0 0,1 0 0 0 0,-1 0 0 0 0,0 1 0 0 0,0-1 0 0 0,0 0-1 0 0,0 0 1 0 0,0 0 0 0 0,0 0 0 0 0,0 0 0 0 0,0 0 0 0 0,0 0 0 0 0,0 1-1 0 0,0-1 1 0 0,1 0 0 0 0,4 10 514 0 0,-4-7-402 0 0,2 8 106 0 0,0 1 0 0 0,0 0 0 0 0,-1 0-1 0 0,-1 0 1 0 0,0 0 0 0 0,0 0 0 0 0,-2 17-1 0 0,1-10-41 0 0,-4 53 194 0 0,-3-1 0 0 0,-18 76 0 0 0,9-61-155 0 0,-67 371 531 0 0,-5 27-405 0 0,24 5-317 0 0,41-50-31 0 0,18 1 5 0 0,-4 122-120 0 0,-6-335 30 0 0,-76 381-1 0 0,-137 597-1562 0 0,226-1190 1600 0 0,-72 378-737 0 0,50-295-173 0 0,-69 184-1 0 0,92-280 917 0 0,-37 81-1315 0 0,33-74 848 0 0,0 0 0 0 0,-1-1 1 0 0,1 1-1 0 0,-2-1 0 0 0,1 0 1 0 0,-13 11-1 0 0,17-18 299 0 0,1 0-1 0 0,-1 0 1 0 0,0 0 0 0 0,1 0-1 0 0,-1 0 1 0 0,0 0 0 0 0,0 0-1 0 0,1-1 1 0 0,-1 1-1 0 0,0-1 1 0 0,0 1 0 0 0,0-1-1 0 0,0 0 1 0 0,0 1 0 0 0,0-1-1 0 0,0 0 1 0 0,0 0 0 0 0,0-1-1 0 0,0 1 1 0 0,0 0 0 0 0,-2-1-1 0 0,1 0-228 0 0,0-1 0 0 0,0 1-1 0 0,0 0 1 0 0,0-1 0 0 0,1 0 0 0 0,-1 1-1 0 0,0-1 1 0 0,1-1 0 0 0,-1 1 0 0 0,1 0-1 0 0,-3-4 1 0 0,-11-17-4116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8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344 338 248 0 0,'0'0'12210'0'0,"-11"-12"-11343"0"0,-34-36 13 0 0,45 47-829 0 0,-1 0 0 0 0,0 0 0 0 0,1 1 1 0 0,-1-1-1 0 0,0 0 0 0 0,0 0 0 0 0,0 1 1 0 0,0-1-1 0 0,0 1 0 0 0,1-1 0 0 0,-1 1 0 0 0,0-1 1 0 0,0 1-1 0 0,0-1 0 0 0,-1 1 0 0 0,1 0 1 0 0,0 0-1 0 0,0-1 0 0 0,0 1 0 0 0,0 0 1 0 0,0 0-1 0 0,0 0 0 0 0,0 0 0 0 0,0 0 1 0 0,-2 1-1 0 0,1 0 6 0 0,1-1 0 0 0,0 1 0 0 0,0 0 0 0 0,0 0 0 0 0,0 0 0 0 0,-1 0 0 0 0,1 0 0 0 0,1 1 0 0 0,-1-1 0 0 0,0 0 0 0 0,-1 2 0 0 0,-1 1 157 0 0,-7 10 151 0 0,1 1-1 0 0,0 0 1 0 0,1 0 0 0 0,0 1 0 0 0,2 0-1 0 0,0 0 1 0 0,0 0 0 0 0,-5 32-1 0 0,4-4-11 0 0,2 0 0 0 0,0 56 0 0 0,5-77-265 0 0,1 1 0 0 0,0 0 0 0 0,2-1 0 0 0,1 0 0 0 0,1 0 0 0 0,10 31 0 0 0,-11-45-75 0 0,0 0-1 0 0,0 0 1 0 0,1 0-1 0 0,0 0 0 0 0,1-1 1 0 0,0 0-1 0 0,11 12 1 0 0,-12-15-8 0 0,0 0 0 0 0,1-1 0 0 0,0 1 0 0 0,0-1 0 0 0,0-1 0 0 0,1 1 0 0 0,-1-1 0 0 0,1 0 0 0 0,0 0 0 0 0,0-1 0 0 0,11 3 0 0 0,-7-3 4 0 0,0-1 0 0 0,0 0 0 0 0,0-1 1 0 0,0 0-1 0 0,0 0 0 0 0,0-1 0 0 0,0-1 0 0 0,0 0 0 0 0,0-1 1 0 0,0 0-1 0 0,-1 0 0 0 0,1-1 0 0 0,-1 0 0 0 0,0-1 0 0 0,0 0 1 0 0,-1-1-1 0 0,1 0 0 0 0,-1 0 0 0 0,0-1 0 0 0,-1-1 0 0 0,0 1 0 0 0,0-1 1 0 0,-1 0-1 0 0,1-1 0 0 0,-2 0 0 0 0,1 0 0 0 0,-2-1 0 0 0,1 1 1 0 0,-1-1-1 0 0,0 0 0 0 0,-1-1 0 0 0,-1 1 0 0 0,1-1 0 0 0,-2 0 1 0 0,1 1-1 0 0,-1-1 0 0 0,0-13 0 0 0,-2 3-64 0 0,-1 1 0 0 0,0 0 1 0 0,-2 0-1 0 0,0 0 0 0 0,-2 0 0 0 0,0 1 0 0 0,-14-36 0 0 0,-8-4-202 0 0,-36-61-1 0 0,62 118 254 0 0,-28-49-134 0 0,-2 1 0 0 0,-2 1 0 0 0,-62-69 0 0 0,86 109 140 0 0,0 1-1 0 0,0-1 1 0 0,0 2 0 0 0,-1-1 0 0 0,0 1 0 0 0,-1 1 0 0 0,0 0-1 0 0,-20-8 1 0 0,26 12 18 0 0,-1 0 0 0 0,0 1 0 0 0,0 0 0 0 0,0 0 0 0 0,0 0 0 0 0,0 0 0 0 0,0 1 0 0 0,0 0 0 0 0,0 0 0 0 0,0 1 0 0 0,0 0 0 0 0,0 0 0 0 0,0 0 0 0 0,0 1 0 0 0,1 0 1 0 0,-1 0-1 0 0,0 0 0 0 0,1 1 0 0 0,-8 4 0 0 0,7-3 25 0 0,1 0 0 0 0,-1 0 0 0 0,1 0 0 0 0,0 1 0 0 0,0 0 0 0 0,1 0 0 0 0,0 0 0 0 0,-1 0 0 0 0,2 1 0 0 0,-1 0 0 0 0,1 0 0 0 0,0 0 0 0 0,0 0 0 0 0,0 0 0 0 0,1 1 0 0 0,0-1 0 0 0,0 1 0 0 0,1-1 0 0 0,-1 8 0 0 0,1-4 10 0 0,1 0 1 0 0,0 0-1 0 0,1-1 1 0 0,0 1-1 0 0,1 0 1 0 0,0-1-1 0 0,0 1 1 0 0,1-1 0 0 0,0 1-1 0 0,1-1 1 0 0,-1 0-1 0 0,10 14 1 0 0,2 0 121 0 0,2 0 0 0 0,0-2 0 0 0,1 0 0 0 0,1-1 0 0 0,1-1 0 0 0,26 21 0 0 0,145 90 390 0 0,-104-74-384 0 0,-24-14-193 0 0,-2 4 0 0 0,94 89 0 0 0,-151-130-190 0 0,0-1-1 0 0,0 0 1 0 0,0-1-1 0 0,1 1 1 0 0,0-1-1 0 0,0 0 1 0 0,10 5 0 0 0,-13-7 4 0 0,0-1 1 0 0,0 1-1 0 0,0-1 1 0 0,0 0 0 0 0,0 1-1 0 0,0-1 1 0 0,0 0-1 0 0,0 0 1 0 0,1 0 0 0 0,-1-1-1 0 0,0 1 1 0 0,0 0-1 0 0,0-1 1 0 0,0 1 0 0 0,0-1-1 0 0,0 0 1 0 0,0 0-1 0 0,0 0 1 0 0,0 0 0 0 0,-1 0-1 0 0,1 0 1 0 0,0 0-1 0 0,0-1 1 0 0,1-1 0 0 0,25-24-6813 0 0,-12 7 1404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0 686 9457 0 0,'0'0'6909'0'0,"9"0"-6299"0"0,1 0-442 0 0,4 1 298 0 0,0-1 0 0 0,26-4 0 0 0,302-82 1547 0 0,-187 43-1891 0 0,657-111 12 0 0,10 70-150 0 0,-807 82 10 0 0,548-60 95 0 0,-434 46 7 0 0,77-13 43 0 0,-11 3 119 0 0,-183 23-162 0 0,-12 3-96 0 0,1 0 1 0 0,-1 0-1 0 0,0 0 0 0 0,0 0 0 0 0,0 0 0 0 0,0 0 1 0 0,0 0-1 0 0,0 0 0 0 0,0 0 0 0 0,0 0 1 0 0,0 0-1 0 0,0 0 0 0 0,0 0 0 0 0,0-1 1 0 0,0 1-1 0 0,0 0 0 0 0,1 0 0 0 0,-1 0 0 0 0,0 0 1 0 0,0 0-1 0 0,0 0 0 0 0,0 0 0 0 0,0 0 1 0 0,0 0-1 0 0,0 0 0 0 0,0 0 0 0 0,0 0 0 0 0,0 0 1 0 0,0 0-1 0 0,0 0 0 0 0,0-1 0 0 0,0 1 1 0 0,0 0-1 0 0,0 0 0 0 0,0 0 0 0 0,0 0 0 0 0,0 0 1 0 0,0 0-1 0 0,0 0 0 0 0,0 0 0 0 0,0 0 1 0 0,0 0-1 0 0,0 0 0 0 0,0 0 0 0 0,0 0 1 0 0,0-1-1 0 0,0 1 0 0 0,0 0 0 0 0,0 0 0 0 0,0 0 1 0 0,0 0-1 0 0,0 0 0 0 0,0 0 0 0 0,-1 0 1 0 0,1 0-1 0 0,0 0 0 0 0,0 0 0 0 0,0 0 0 0 0,0 0 1 0 0,-19-6-216 0 0,2 1-152 0 0,-93-28-1029 0 0,74 24 1055 0 0,-60-24-1 0 0,79 26 331 0 0,3 2 75 0 0,0-1 0 0 0,1-1-1 0 0,-1 0 1 0 0,1-1 0 0 0,1 0-1 0 0,0-1 1 0 0,-14-12-1 0 0,26 21-33 0 0,0 0 0 0 0,0 0 0 0 0,-1 0-1 0 0,1-1 1 0 0,0 1 0 0 0,0 0 0 0 0,0 0 0 0 0,0 0-1 0 0,-1 0 1 0 0,1-1 0 0 0,0 1 0 0 0,0 0-1 0 0,0 0 1 0 0,0-1 0 0 0,0 1 0 0 0,0 0-1 0 0,0 0 1 0 0,-1 0 0 0 0,1-1 0 0 0,0 1-1 0 0,0 0 1 0 0,0 0 0 0 0,0-1 0 0 0,0 1-1 0 0,0 0 1 0 0,0 0 0 0 0,0-1 0 0 0,0 1 0 0 0,0 0-1 0 0,1 0 1 0 0,-1-1 0 0 0,0 1 0 0 0,8-3 283 0 0,15 3-259 0 0,-22 0 2 0 0,4 1-33 0 0,-1 0 1 0 0,0 0-1 0 0,1 1 0 0 0,-1-1 0 0 0,0 1 1 0 0,0 0-1 0 0,0 0 0 0 0,0 0 1 0 0,0 0-1 0 0,0 1 0 0 0,-1 0 1 0 0,1 0-1 0 0,-1 0 0 0 0,0 0 0 0 0,0 0 1 0 0,0 1-1 0 0,0-1 0 0 0,-1 1 1 0 0,1 0-1 0 0,2 6 0 0 0,0 0 7 0 0,0 0 0 0 0,-1 0 0 0 0,0 1-1 0 0,-1-1 1 0 0,0 1 0 0 0,-1 0 0 0 0,2 15-1 0 0,-3-21-34 0 0,0 1-1 0 0,-1-1 1 0 0,0 1 0 0 0,0-1-1 0 0,-1 1 1 0 0,1-1-1 0 0,-1 1 1 0 0,0-1-1 0 0,0 1 1 0 0,-1-1-1 0 0,0 0 1 0 0,0 1 0 0 0,0-1-1 0 0,0 0 1 0 0,-1-1-1 0 0,0 1 1 0 0,-7 8-1 0 0,-2 0-258 0 0,0-1 0 0 0,-1 0 0 0 0,-1-1-1 0 0,0-1 1 0 0,0 0 0 0 0,-31 14 0 0 0,-101 35-2616 0 0,134-54 2573 0 0,-218 66-9575 0 0,163-54 3547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6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65 680 0 0,'0'0'12329'0'0,"-3"-11"-11697"0"0,-9-32-86 0 0,9 33 614 0 0,2 11-896 0 0,-41 75 701 0 0,29-47-533 0 0,2 0 0 0 0,1 1 0 0 0,-6 35 0 0 0,12-43-225 0 0,0 1-1 0 0,2-1 1 0 0,1 1 0 0 0,1-1 0 0 0,3 29 0 0 0,-2-42-159 0 0,1 0 0 0 0,0 0 0 0 0,0 0 0 0 0,1 0 0 0 0,0 0 0 0 0,1-1 0 0 0,0 1 0 0 0,0-1 0 0 0,1 0 0 0 0,0 0 0 0 0,6 7 0 0 0,-2-5 2 0 0,0-1-1 0 0,0 0 1 0 0,1 0 0 0 0,0-1-1 0 0,0-1 1 0 0,1 0 0 0 0,15 8-1 0 0,-3-4 32 0 0,1-2 1 0 0,0 0-1 0 0,0-1 0 0 0,1-2 0 0 0,0 0 0 0 0,0-2 0 0 0,41 2 0 0 0,-37-5-44 0 0,0-1 0 0 0,1-1 0 0 0,-1-1-1 0 0,0-2 1 0 0,52-13 0 0 0,-67 13-962 0 0,-1-1 0 0 0,22-10-1 0 0,-34 14 468 0 0,0 1 0 0 0,0-1 0 0 0,1 1-1 0 0,-1 0 1 0 0,1 0 0 0 0,-1 0-1 0 0,0-1 1 0 0,1 1 0 0 0,-1 0 0 0 0,0 1-1 0 0,1-1 1 0 0,-1 0 0 0 0,0 0 0 0 0,1 0-1 0 0,-1 1 1 0 0,0-1 0 0 0,1 1-1 0 0,-1-1 1 0 0,0 1 0 0 0,0 0 0 0 0,0-1-1 0 0,1 1 1 0 0,-1 0 0 0 0,0 0 0 0 0,1 1-1 0 0,6 5-5654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35:57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3756 0 0,'0'0'14896'0'0,"14"8"-14377"0"0,0 0-391 0 0,-4-3-42 0 0,0 1 0 0 0,0-1 0 0 0,0-1 0 0 0,1 0 1 0 0,-1 0-1 0 0,1-1 0 0 0,18 3 0 0 0,198 13 1026 0 0,-19-1-652 0 0,93 33-250 0 0,-163-25-239 0 0,154 10-1 0 0,-285-35 2 0 0,-3-1 38 0 0,-1 1 1 0 0,1-1 0 0 0,0 0-1 0 0,-1-1 1 0 0,1 1 0 0 0,4-1-1 0 0,-7 0-14 0 0,0 1-1 0 0,-1 0 1 0 0,1 0-1 0 0,0-1 0 0 0,-1 1 1 0 0,1-1-1 0 0,-1 1 1 0 0,1-1-1 0 0,-1 1 0 0 0,1 0 1 0 0,-1-1-1 0 0,1 0 1 0 0,-1 1-1 0 0,1-1 0 0 0,-1 1 1 0 0,0-1-1 0 0,1 0 1 0 0,-1 1-1 0 0,0-1 0 0 0,0 1 1 0 0,1-1-1 0 0,-1 0 1 0 0,0 1-1 0 0,0-1 0 0 0,0 0 1 0 0,0 0-1 0 0,0 1 1 0 0,0-1-1 0 0,0 0 0 0 0,0 1 1 0 0,0-1-1 0 0,0 0 1 0 0,0 1-1 0 0,0-1 0 0 0,-1 0 1 0 0,1 1-1 0 0,0-1 1 0 0,-1-1-1 0 0,0-1-70 0 0,0 0 0 0 0,-1 0 0 0 0,1 0 0 0 0,-1 0 0 0 0,0 1 0 0 0,0-1 0 0 0,0 0 0 0 0,0 1 0 0 0,-5-5 0 0 0,-26-20-573 0 0,15 13 310 0 0,-7-8-209 0 0,-34-37 0 0 0,51 50 577 0 0,0 0-1 0 0,1-1 1 0 0,0-1 0 0 0,0 1-1 0 0,2-1 1 0 0,-1 0-1 0 0,-5-16 1 0 0,11 26 12 0 0,0 1 0 0 0,0 0 0 0 0,-1-1-1 0 0,1 1 1 0 0,0-1 0 0 0,0 1 0 0 0,0 0 0 0 0,0-1 0 0 0,0 1-1 0 0,0-1 1 0 0,0 1 0 0 0,0 0 0 0 0,0-1 0 0 0,0 1 0 0 0,0-1-1 0 0,0 1 1 0 0,0-1 0 0 0,0 1 0 0 0,1 0 0 0 0,-1-1 0 0 0,0 0-1 0 0,7 1 469 0 0,11 9-97 0 0,-17-9-396 0 0,15 11 142 0 0,0 0 0 0 0,-1 1 0 0 0,0 1 0 0 0,-1 0 0 0 0,0 1-1 0 0,-1 0 1 0 0,-1 1 0 0 0,0 1 0 0 0,-1 0 0 0 0,-1 0 0 0 0,-1 1 0 0 0,0 0-1 0 0,-1 1 1 0 0,8 25 0 0 0,-14-37-146 0 0,0 0 1 0 0,-1 0-1 0 0,0 1 0 0 0,0-1 1 0 0,-1 0-1 0 0,0 0 0 0 0,0 1 0 0 0,0-1 1 0 0,-1 0-1 0 0,-2 11 0 0 0,1-12-39 0 0,0 0 0 0 0,0 0-1 0 0,0 0 1 0 0,-1-1-1 0 0,1 1 1 0 0,-1 0 0 0 0,-1-1-1 0 0,1 0 1 0 0,-1 0 0 0 0,1 0-1 0 0,-1 0 1 0 0,-7 5-1 0 0,-12 8-622 0 0,-1-1 0 0 0,-1-1 0 0 0,-40 17 0 0 0,-83 27-6357 0 0,99-43 2648 0 0,0-1-1417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7 882 3828 0 0,'0'0'3485'0'0,"-6"-7"-1225"0"0,7 6-2160 0 0,0-1 0 0 0,-1 1 0 0 0,1-1 0 0 0,0 1 0 0 0,0 0 0 0 0,0-1 0 0 0,1 1 0 0 0,-1 0 0 0 0,0 0 0 0 0,0 0 0 0 0,1 0 0 0 0,-1 0 0 0 0,3-2 0 0 0,1 0 25 0 0,17-14 140 0 0,1 2 0 0 0,1 0 1 0 0,35-15-1 0 0,-21 10-81 0 0,710-305 1486 0 0,-479 231-1560 0 0,3 12 1 0 0,4 12 0 0 0,3 12 0 0 0,355-27 0 0 0,527 44 167 0 0,-1065 41-351 0 0,-1 4 0 0 0,154 28-1 0 0,-224-25-157 0 0,-17-2-438 0 0,-8-4 628 0 0,0-1 1 0 0,0 0-1 0 0,0 1 0 0 0,0-1 1 0 0,0 0-1 0 0,-1 1 0 0 0,1-1 1 0 0,0 0-1 0 0,0 0 0 0 0,0 1 1 0 0,-1-1-1 0 0,1 0 0 0 0,0 0 0 0 0,0 1 1 0 0,-1-1-1 0 0,1 0 0 0 0,0 0 1 0 0,-1 0-1 0 0,1 1 0 0 0,0-1 1 0 0,-1 0-1 0 0,1 0 0 0 0,0 0 1 0 0,-1 0-1 0 0,1 0 0 0 0,0 0 1 0 0,-1 0-1 0 0,1 0 0 0 0,-1 0 0 0 0,-28 9-3712 0 0,-62 8 0 0 0,27-9-1245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6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3828 0 0,'0'0'6691'0'0,"15"-11"-6003"0"0,49-29-129 0 0,-62 39-534 0 0,-1 1 0 0 0,1-1 1 0 0,0 0-1 0 0,0 1 1 0 0,-1-1-1 0 0,1 1 0 0 0,0-1 1 0 0,0 1-1 0 0,0 0 0 0 0,0 0 1 0 0,0 0-1 0 0,-1 0 0 0 0,1 0 1 0 0,0 0-1 0 0,0 0 0 0 0,0 1 1 0 0,0-1-1 0 0,-1 1 1 0 0,1-1-1 0 0,0 1 0 0 0,0 0 1 0 0,-1 0-1 0 0,1-1 0 0 0,-1 1 1 0 0,1 0-1 0 0,-1 1 0 0 0,3 0 1 0 0,3 3 84 0 0,24 16 513 0 0,35 29-1 0 0,-22-16-98 0 0,45 33 104 0 0,352 259 925 0 0,20-30-1002 0 0,-112-111-469 0 0,-172-93-1760 0 0,-168-88 1211 0 0,13 8-151 0 0,-21-11 350 0 0,0 0-1 0 0,0-1 0 0 0,0 1 0 0 0,0 0 0 0 0,0 0 1 0 0,0 0-1 0 0,0 0 0 0 0,0 0 0 0 0,0-1 0 0 0,-1 1 1 0 0,1 1-1 0 0,0-1 0 0 0,-1 0 0 0 0,2 2 0 0 0,-2-3 200 0 0,0 0 0 0 0,0 0-1 0 0,0 0 1 0 0,0 0 0 0 0,0 0-1 0 0,0 0 1 0 0,0 1 0 0 0,0-1 0 0 0,0 0-1 0 0,0 0 1 0 0,0 0 0 0 0,0 0-1 0 0,0 0 1 0 0,-1 0 0 0 0,1 0-1 0 0,0 0 1 0 0,-2 1-1594 0 0,2-1 1594 0 0,0 0-1 0 0,0 0 1 0 0,0 0 0 0 0,0 0-1 0 0,0 0 1 0 0,0 0 0 0 0,0 0-1 0 0,0 0 1 0 0,0 0 0 0 0,0 0 0 0 0,-1 0-139 0 0,-18-2-4571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6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9249 0 0,'0'0'1611'0'0,"5"-13"-1227"0"0,-2 3-272 0 0,1 0 1 0 0,0 0 0 0 0,7-11-1 0 0,-10 20-82 0 0,0-1-1 0 0,0 1 0 0 0,1 0 0 0 0,-1-1 1 0 0,0 1-1 0 0,1 0 0 0 0,-1 0 0 0 0,1 0 1 0 0,-1 0-1 0 0,1 0 0 0 0,0 0 0 0 0,-1 0 1 0 0,1 1-1 0 0,0-1 0 0 0,0 0 0 0 0,2 0 1 0 0,1 1 91 0 0,1-1 1 0 0,0 1-1 0 0,10 1 1 0 0,-3-1 101 0 0,61 2 763 0 0,-1 4 1 0 0,96 19 0 0 0,144 48 311 0 0,-267-61-1114 0 0,1049 306 1189 0 0,-198-41-1599 0 0,-827-257-42 0 0,95 24-1698 0 0,-150-41 113 0 0,-27-7-1065 0 0,-8-3 1303 0 0,-14-7-1631 0 0,-21-10-1318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7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766 98 9233 0 0,'0'0'576'0'0,"-18"-11"-31"0"0,-63-34-71 0 0,72 41-358 0 0,0 0-1 0 0,-1 1 1 0 0,0-1-1 0 0,1 2 1 0 0,-1 0-1 0 0,0 0 1 0 0,0 1-1 0 0,-18-1 1 0 0,13 1 79 0 0,-6 1 76 0 0,-1 0 0 0 0,1 2 0 0 0,0 0-1 0 0,0 1 1 0 0,0 1 0 0 0,0 1 0 0 0,1 1 0 0 0,-25 10 0 0 0,22-6-36 0 0,0 1 0 0 0,1 1 0 0 0,1 1 0 0 0,0 1 1 0 0,1 1-1 0 0,-34 32 0 0 0,38-31-109 0 0,1 1 1 0 0,1 0-1 0 0,0 1 1 0 0,1 1-1 0 0,1 0 1 0 0,1 1-1 0 0,-15 35 1 0 0,20-38-79 0 0,0 0 1 0 0,2 1-1 0 0,0 0 0 0 0,0 0 1 0 0,2 0-1 0 0,0 0 1 0 0,1 0-1 0 0,1 1 1 0 0,1-1-1 0 0,3 19 1 0 0,-1-21-41 0 0,1-1 1 0 0,0 1 0 0 0,2-1 0 0 0,0 0 0 0 0,0 0-1 0 0,1 0 1 0 0,1-1 0 0 0,1 0 0 0 0,18 23 0 0 0,-10-17 12 0 0,1-1 0 0 0,0 0 1 0 0,1-2-1 0 0,1 0 1 0 0,33 20-1 0 0,-20-17 12 0 0,2-2-1 0 0,0-2 0 0 0,1-1 1 0 0,0-1-1 0 0,1-2 1 0 0,1-2-1 0 0,0-2 0 0 0,0-1 1 0 0,58 3-1 0 0,-48-8-15 0 0,1-2-1 0 0,-1-2 0 0 0,1-2 1 0 0,-1-3-1 0 0,-1-1 0 0 0,1-3 1 0 0,54-20-1 0 0,-76 22 9 0 0,0-2 0 0 0,0 0-1 0 0,-2-2 1 0 0,1-1 0 0 0,-2-1 0 0 0,42-34 0 0 0,-52 37-12 0 0,-1 0 1 0 0,0-1-1 0 0,-1 0 1 0 0,-1-1-1 0 0,0 0 1 0 0,-1 0 0 0 0,0-1-1 0 0,-1 0 1 0 0,-1-1-1 0 0,0 0 1 0 0,-2 0-1 0 0,7-24 1 0 0,-8 22-24 0 0,-1 0-1 0 0,-1 1 1 0 0,-1-1 0 0 0,0 0 0 0 0,-1 0-1 0 0,-1 0 1 0 0,-1 0 0 0 0,0 1-1 0 0,-1-1 1 0 0,-1 1 0 0 0,-1-1 0 0 0,0 1-1 0 0,-2 0 1 0 0,1 1 0 0 0,-2 0-1 0 0,0 0 1 0 0,-1 0 0 0 0,-1 1 0 0 0,-1 1-1 0 0,-16-20 1 0 0,7 14-80 0 0,-1 1 0 0 0,-1 0-1 0 0,0 2 1 0 0,-1 0 0 0 0,-1 2 0 0 0,0 0 0 0 0,-33-13-1 0 0,16 11-212 0 0,-2 1 0 0 0,0 2 0 0 0,-79-14 1 0 0,90 22-207 0 0,-1 2 0 0 0,1 2 0 0 0,-47 1 0 0 0,76 1 380 0 0,1 0-1 0 0,-1 1 1 0 0,0-1-1 0 0,1 0 1 0 0,-1 1-1 0 0,0 0 1 0 0,1 0-1 0 0,-1-1 1 0 0,1 1 0 0 0,-1 1-1 0 0,1-1 1 0 0,-1 0-1 0 0,1 1 1 0 0,0-1-1 0 0,0 1 1 0 0,0 0-1 0 0,0-1 1 0 0,0 1 0 0 0,-2 2-1 0 0,2 0-213 0 0,0-1 1 0 0,1 1-1 0 0,-1-1 0 0 0,1 1 0 0 0,0-1 0 0 0,0 1 0 0 0,0 0 1 0 0,0-1-1 0 0,1 1 0 0 0,-1 0 0 0 0,1 0 0 0 0,0 4 1 0 0,0-5-102 0 0,0 1 0 0 0,0-1 0 0 0,0 0 1 0 0,1 0-1 0 0,-1 0 0 0 0,3 5 0 0 0,16 28-3932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8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42 403 940 0 0,'0'0'13205'0'0,"-9"-14"-12205"0"0,2 3-841 0 0,0 0-1 0 0,1 0 0 0 0,-5-14 1 0 0,11 24-151 0 0,-1 0 1 0 0,1 0-1 0 0,0 1 1 0 0,0-1 0 0 0,0 0-1 0 0,0 0 1 0 0,0 0-1 0 0,0 0 1 0 0,0 0-1 0 0,0 0 1 0 0,0 1-1 0 0,0-1 1 0 0,0 0-1 0 0,1 0 1 0 0,-1 0-1 0 0,0 0 1 0 0,0 0 0 0 0,1 1-1 0 0,-1-1 1 0 0,1 0-1 0 0,-1 0 1 0 0,1 1-1 0 0,-1-1 1 0 0,1 0-1 0 0,0 1 1 0 0,-1-1-1 0 0,1 1 1 0 0,-1-1 0 0 0,1 0-1 0 0,0 1 1 0 0,0 0-1 0 0,-1-1 1 0 0,1 1-1 0 0,0-1 1 0 0,0 1-1 0 0,0 0 1 0 0,1-1-1 0 0,23-10 142 0 0,1 0-1 0 0,45-11 1 0 0,61-7 108 0 0,390-39 278 0 0,5 49-606 0 0,-296 22-1203 0 0,-240-4 1038 0 0,1 0 1 0 0,-1 0-1 0 0,1-1 1 0 0,-10-3-1 0 0,-5-2-122 0 0,0 2 90 0 0,-74-20-210 0 0,84 20 502 0 0,0 0 0 0 0,0 0-1 0 0,1-1 1 0 0,0-1 0 0 0,-14-10-1 0 0,24 16 29 0 0,1 0-1 0 0,-1-1 0 0 0,1 1 1 0 0,-1-1-1 0 0,1 0 0 0 0,0 0 1 0 0,0 1-1 0 0,-1-1 0 0 0,1 0 1 0 0,0 0-1 0 0,1 0 0 0 0,-1 0 1 0 0,0 0-1 0 0,1 0 1 0 0,-2-4-1 0 0,2 5-19 0 0,0 0 0 0 0,0 0 0 0 0,0 0 0 0 0,0 0 0 0 0,0 1 1 0 0,0-1-1 0 0,1 0 0 0 0,-1 0 0 0 0,0 0 0 0 0,0 0 0 0 0,1 1 0 0 0,-1-1 1 0 0,0 0-1 0 0,1 0 0 0 0,-1 1 0 0 0,1-1 0 0 0,-1 0 0 0 0,1 1 0 0 0,-1-1 0 0 0,1 0 1 0 0,-1 1-1 0 0,1-1 0 0 0,0 1 0 0 0,-1-1 0 0 0,1 1 0 0 0,0-1 0 0 0,-1 1 0 0 0,1-1 1 0 0,0 1-1 0 0,0 0 0 0 0,0-1 0 0 0,-1 1 0 0 0,1 0 0 0 0,0 0 0 0 0,0 0 0 0 0,0-1 1 0 0,0 1-1 0 0,-1 0 0 0 0,1 0 0 0 0,0 0 0 0 0,2 1 0 0 0,6-1 60 0 0,0 2 0 0 0,1-1 0 0 0,-1 1 0 0 0,0 0 0 0 0,0 1 0 0 0,0 0 0 0 0,0 1 0 0 0,-1 0 1 0 0,1 0-1 0 0,10 7 0 0 0,10 9 90 0 0,37 32 0 0 0,-53-41-183 0 0,18 19 0 0 0,-27-25-138 0 0,0 0-1 0 0,0 0 0 0 0,-1 0 1 0 0,0 1-1 0 0,0-1 0 0 0,0 1 1 0 0,3 8-1 0 0,-4-7-876 0 0,3 9-1301 0 0,4-12-4909 0 0,4-4 1790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3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75 239 11237 0 0,'0'0'5711'0'0,"-7"15"-4873"0"0,-22 51-248 0 0,22-50-477 0 0,1 0-1 0 0,1 0 0 0 0,1 1 1 0 0,0 0-1 0 0,1-1 1 0 0,1 1-1 0 0,1 0 0 0 0,0 28 1 0 0,1-44 2 0 0,0-2 155 0 0,-3-22-166 0 0,2 0 1 0 0,0 1-1 0 0,3-34 0 0 0,-1 32-111 0 0,1 4-49 0 0,0 1-1 0 0,1-1 1 0 0,1 0-1 0 0,1 1 0 0 0,1 0 1 0 0,16-35-1 0 0,-12 33-11 0 0,2 0 0 0 0,0 1-1 0 0,1 0 1 0 0,1 1-1 0 0,24-26 1 0 0,-34 41 43 0 0,0 1 0 0 0,0-1 0 0 0,0 1 0 0 0,0 0 0 0 0,1 0 0 0 0,9-5 0 0 0,-13 8 12 0 0,0-1-1 0 0,0 0 0 0 0,1 1 1 0 0,-1-1-1 0 0,0 1 0 0 0,1 0 0 0 0,-1 0 1 0 0,1-1-1 0 0,-1 1 0 0 0,0 0 1 0 0,1 0-1 0 0,-1 0 0 0 0,0 0 1 0 0,1 0-1 0 0,-1 1 0 0 0,1-1 1 0 0,-1 0-1 0 0,0 1 0 0 0,1-1 1 0 0,-1 1-1 0 0,0-1 0 0 0,0 1 1 0 0,1-1-1 0 0,-1 1 0 0 0,0 0 0 0 0,0 0 1 0 0,0 0-1 0 0,0 0 0 0 0,0 0 1 0 0,0 0-1 0 0,1 1 0 0 0,2 5 10 0 0,1 0-1 0 0,-2 0 0 0 0,1 0 0 0 0,-1 1 0 0 0,4 14 0 0 0,8 42 119 0 0,-11-44-93 0 0,9 40 92 0 0,9 50 105 0 0,-19-99 92 0 0,-1-22 329 0 0,2-8-608 0 0,2 3-62 0 0,1 1 0 0 0,0 0-1 0 0,1 0 1 0 0,1 1 0 0 0,1 0 0 0 0,0 0-1 0 0,0 1 1 0 0,1 1 0 0 0,1 0-1 0 0,0 0 1 0 0,17-12 0 0 0,-27 23 10 0 0,-1 0 0 0 0,1 0 0 0 0,-1 0 0 0 0,1 0 0 0 0,-1 0 0 0 0,1 0 0 0 0,0 0 0 0 0,-1 0 0 0 0,1 1 0 0 0,0-1-1 0 0,0 1 1 0 0,0-1 0 0 0,-1 1 0 0 0,1 0 0 0 0,0 0 0 0 0,0 0 0 0 0,0 0 0 0 0,0 0 0 0 0,-1 0 0 0 0,1 0 0 0 0,0 0 0 0 0,0 1 0 0 0,2 0 0 0 0,0 2-5 0 0,0-1 0 0 0,-1 1 0 0 0,1-1-1 0 0,-1 1 1 0 0,0 0 0 0 0,0 1 0 0 0,0-1 0 0 0,4 7 0 0 0,9 12-208 0 0,1-1 0 0 0,1 0 0 0 0,1-1 0 0 0,1-1 0 0 0,0-1 0 0 0,25 16 0 0 0,-30-24-161 0 0,0-1 1 0 0,1-1-1 0 0,0 0 0 0 0,1-1 0 0 0,0-1 1 0 0,0 0-1 0 0,27 5 0 0 0,-35-10 410 0 0,-1 0 0 0 0,1 0-1 0 0,-1-1 1 0 0,1 0 0 0 0,0-1 0 0 0,-1 0 0 0 0,1 0 0 0 0,-1 0 0 0 0,0-1-1 0 0,1-1 1 0 0,-1 1 0 0 0,0-1 0 0 0,0-1 0 0 0,-1 1 0 0 0,1-1 0 0 0,-1-1-1 0 0,14-10 1 0 0,-11 7 290 0 0,-1-1-1 0 0,0 0 1 0 0,-1 0-1 0 0,0-1 1 0 0,0 0-1 0 0,-1-1 1 0 0,8-14-1 0 0,-11 17-189 0 0,-1 0-1 0 0,1-1 0 0 0,-2 1 1 0 0,1-1-1 0 0,-1 1 1 0 0,0-1-1 0 0,-1 0 1 0 0,0 1-1 0 0,0-1 0 0 0,-1 0 1 0 0,-1-11-1 0 0,1 17-94 0 0,-1-1 0 0 0,1 1 0 0 0,-1 0 0 0 0,0-1 0 0 0,0 1 0 0 0,-1 0 0 0 0,1 0 0 0 0,-1 0-1 0 0,1 0 1 0 0,-1 0 0 0 0,0 0 0 0 0,0 0 0 0 0,0 1 0 0 0,0-1 0 0 0,-1 1 0 0 0,1-1 0 0 0,-1 1-1 0 0,1 0 1 0 0,-1 0 0 0 0,0 0 0 0 0,0 0 0 0 0,0 1 0 0 0,0-1 0 0 0,0 1 0 0 0,0 0 0 0 0,-1-1 0 0 0,1 2-1 0 0,0-1 1 0 0,-1 0 0 0 0,-6 0 0 0 0,2 0 13 0 0,-1 1-1 0 0,1 0 1 0 0,0 0-1 0 0,-1 1 1 0 0,1 0-1 0 0,0 1 1 0 0,-1-1-1 0 0,1 2 1 0 0,0-1-1 0 0,0 1 1 0 0,-12 6-1 0 0,13-5-6 0 0,1 0 0 0 0,0 0-1 0 0,0 1 1 0 0,0 0 0 0 0,0 0 0 0 0,0 1 0 0 0,1-1-1 0 0,0 1 1 0 0,1 0 0 0 0,-1 0 0 0 0,1 1 0 0 0,-4 7-1 0 0,6-9-7 0 0,0-1-1 0 0,0 1 0 0 0,1 0 1 0 0,0 0-1 0 0,-1 0 0 0 0,2 0 0 0 0,-1 0 1 0 0,0 0-1 0 0,1 0 0 0 0,0 0 1 0 0,0 0-1 0 0,1 0 0 0 0,0 0 1 0 0,-1 1-1 0 0,2-2 0 0 0,-1 1 1 0 0,0 0-1 0 0,1 0 0 0 0,3 5 1 0 0,2 2 10 0 0,0 0 0 0 0,1-1 0 0 0,1 0 0 0 0,-1 0 1 0 0,2-1-1 0 0,0 0 0 0 0,0-1 0 0 0,1 0 1 0 0,0 0-1 0 0,0-1 0 0 0,1-1 0 0 0,16 8 1 0 0,-4-3-347 0 0,1-1 0 0 0,0-2 0 0 0,1-1 0 0 0,0 0 0 0 0,36 4 0 0 0,3-4-2211 0 0,-21-9-3426 0 0,-28-1 1442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0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157 138 2764 0 0,'0'0'704'0'0,"6"-1"-851"0"0,5-2 112 0 0,41-12 481 0 0,-47 13-194 0 0,1 0 0 0 0,0 0 0 0 0,0-1 0 0 0,-1 0 0 0 0,0 0-1 0 0,9-6 1 0 0,-13 8-115 0 0,1-1-1 0 0,-1 1 0 0 0,0 0 1 0 0,0 0-1 0 0,0-1 0 0 0,0 1 1 0 0,0-1-1 0 0,0 1 1 0 0,0-1-1 0 0,0 1 0 0 0,0-1 1 0 0,-1 0-1 0 0,1 1 0 0 0,-1-1 1 0 0,1 0-1 0 0,-1 1 1 0 0,0-1-1 0 0,1 0 0 0 0,-1 0 1 0 0,0 0-1 0 0,0 1 0 0 0,0-1 1 0 0,0 0-1 0 0,-1 0 1 0 0,1 1-1 0 0,-1-1 0 0 0,1 0 1 0 0,-1 1-1 0 0,1-1 0 0 0,-2-1 1 0 0,1 0-30 0 0,-1 0 0 0 0,0 1 0 0 0,0-1 0 0 0,0 1 1 0 0,0-1-1 0 0,-1 1 0 0 0,1 0 0 0 0,-1 0 0 0 0,1 0 0 0 0,-1 0 0 0 0,0 0 0 0 0,1 1 1 0 0,-1-1-1 0 0,0 1 0 0 0,-5-2 0 0 0,-3 1 87 0 0,0-1 0 0 0,0 2-1 0 0,0 0 1 0 0,-1 0 0 0 0,1 1 0 0 0,-1 0-1 0 0,1 1 1 0 0,0 0 0 0 0,0 1 0 0 0,-1 0-1 0 0,1 1 1 0 0,0 0 0 0 0,1 1 0 0 0,-1 0-1 0 0,1 1 1 0 0,-1 0 0 0 0,-12 8 0 0 0,21-11-180 0 0,-1 0 1 0 0,1 1 0 0 0,-1-1-1 0 0,1 0 1 0 0,0 1-1 0 0,0-1 1 0 0,0 1 0 0 0,0 0-1 0 0,0 0 1 0 0,0 0-1 0 0,-1 6 1 0 0,2-8-13 0 0,1 0 0 0 0,-1 1-1 0 0,1-1 1 0 0,0 0 0 0 0,0 1 0 0 0,0-1 0 0 0,0 0 0 0 0,0 1 0 0 0,0-1-1 0 0,0 1 1 0 0,0-1 0 0 0,0 0 0 0 0,1 1 0 0 0,-1-1 0 0 0,1 0 0 0 0,-1 1-1 0 0,1-1 1 0 0,-1 0 0 0 0,1 0 0 0 0,0 1 0 0 0,-1-1 0 0 0,1 0 0 0 0,0 0-1 0 0,0 0 1 0 0,0 0 0 0 0,0 0 0 0 0,0 0 0 0 0,0 0 0 0 0,0-1 0 0 0,2 2-1 0 0,6 3 37 0 0,0 0 0 0 0,1-1 0 0 0,-1 0-1 0 0,0-1 1 0 0,1 0 0 0 0,0-1 0 0 0,0 0-1 0 0,0 0 1 0 0,11 0 0 0 0,17 0 14 0 0,40-4 0 0 0,-58 1-53 0 0,55-6 124 0 0,-77 24 171 0 0,0-8-212 0 0,-1 1 0 0 0,1-1-1 0 0,1 1 1 0 0,-1 10-1 0 0,2-18-77 0 0,0 0-1 0 0,0 1 1 0 0,0-1-1 0 0,0 1 1 0 0,1-1-1 0 0,-1 1 1 0 0,1-1-1 0 0,-1 0 1 0 0,1 0-1 0 0,0 1 1 0 0,0-1-1 0 0,0 0 1 0 0,1 0-1 0 0,-1 0 1 0 0,0 0-1 0 0,1 0 1 0 0,-1 0-1 0 0,1 0 1 0 0,0 0-1 0 0,-1-1 1 0 0,4 3-1 0 0,3 1 21 0 0,-1-1 0 0 0,1-1 1 0 0,0 1-1 0 0,1-1 0 0 0,-1 0 0 0 0,0-1 0 0 0,1 0 0 0 0,0-1 0 0 0,-1 1 0 0 0,1-1 0 0 0,0-1 1 0 0,-1 0-1 0 0,1 0 0 0 0,16-3 0 0 0,-4-1 283 0 0,-1-1 1 0 0,0 0-1 0 0,0-1 0 0 0,0-2 0 0 0,20-10 1 0 0,-37 17-166 0 0,-2 0-34 0 0,0 1 1 0 0,1-1-1 0 0,-1 0 0 0 0,1 1 1 0 0,-1-1-1 0 0,1 1 1 0 0,-1-1-1 0 0,1 1 0 0 0,2-1 1 0 0,-3 2-107 0 0,0-1-1 0 0,0 0 1 0 0,0 1 0 0 0,0-1-1 0 0,0 1 1 0 0,0 0 0 0 0,0-1 0 0 0,0 1-1 0 0,0 0 1 0 0,-1-1 0 0 0,1 1-1 0 0,0 0 1 0 0,0 0 0 0 0,-1 0-1 0 0,2 1 1 0 0,19 18 14 0 0,-18-18-139 0 0,0-1 1 0 0,-1 2 0 0 0,1-1 0 0 0,0 0-1 0 0,-1 0 1 0 0,0 1 0 0 0,0-1 0 0 0,1 1-1 0 0,-1 0 1 0 0,-1 0 0 0 0,1 0 0 0 0,0 0-1 0 0,-1 0 1 0 0,2 4 0 0 0,-3-6 52 0 0,0 0 0 0 0,0-1 0 0 0,0 1 0 0 0,0 0 0 0 0,0-1 0 0 0,-1 1 0 0 0,1-1 0 0 0,0 1 0 0 0,0 0 0 0 0,-1-1-1 0 0,1 1 1 0 0,0-1 0 0 0,0 1 0 0 0,-1-1 0 0 0,1 1 0 0 0,-1-1 0 0 0,1 1 0 0 0,-1-1 0 0 0,1 1 0 0 0,-1-1 0 0 0,1 0 0 0 0,-1 1 0 0 0,1-1 0 0 0,-1 0 0 0 0,1 1 0 0 0,-2-1 0 0 0,-17 7-1145 0 0,16-6 1007 0 0,-21 5-2723 0 0,-1-1-1 0 0,-35 3 0 0 0,2-3-2048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9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10757 0 0,'0'0'9186'0'0,"1"15"-8474"0"0,-1-2-545 0 0,0-2-48 0 0,0 0 1 0 0,1 1-1 0 0,1-1 1 0 0,0 0-1 0 0,0 0 1 0 0,6 14-1 0 0,-2-6-31 0 0,1 0 1 0 0,2 0-1 0 0,0-1 1 0 0,17 25-1 0 0,-23-38-81 0 0,0 0 0 0 0,1 0 0 0 0,0-1 0 0 0,0 0 1 0 0,0 1-1 0 0,0-2 0 0 0,0 1 0 0 0,1 0 0 0 0,0-1 0 0 0,0 0 0 0 0,0 0 0 0 0,0 0 0 0 0,0-1 0 0 0,1 0 0 0 0,-1 0 0 0 0,1 0 0 0 0,-1-1 0 0 0,1 1 1 0 0,0-1-1 0 0,7 0 0 0 0,-9-1 2 0 0,0-1 0 0 0,0 0 0 0 0,0 0 0 0 0,0 0 0 0 0,0 0 0 0 0,0 0 0 0 0,-1-1 0 0 0,1 0 0 0 0,-1 0 0 0 0,1 0 0 0 0,-1 0 0 0 0,1 0 0 0 0,-1-1 0 0 0,0 1 0 0 0,0-1 0 0 0,-1 0 0 0 0,1 0-1 0 0,0 0 1 0 0,2-4 0 0 0,4-6 8 0 0,0-1 0 0 0,-1 0 0 0 0,8-20 0 0 0,-4 4 61 0 0,-2 0 0 0 0,12-62 1 0 0,-9 36 393 0 0,-13 55-386 0 0,1-1 28 0 0,-1 0 1 0 0,0 1-1 0 0,1-1 1 0 0,-1 0-1 0 0,1 1 1 0 0,-1-1-1 0 0,1 0 1 0 0,0 1-1 0 0,0-1 0 0 0,-1 1 1 0 0,3-2-1 0 0,-2 4-106 0 0,0 1 0 0 0,0-1 0 0 0,0 1 1 0 0,-1 0-1 0 0,1 0 0 0 0,0-1 0 0 0,-1 1 0 0 0,1 0 0 0 0,0 2 0 0 0,0 2 26 0 0,20 70 48 0 0,-15-51-328 0 0,0 0 0 0 0,2 0 0 0 0,18 40 0 0 0,-22-59-65 0 0,-1 1 0 0 0,1-1 1 0 0,0 0-1 0 0,0 0 0 0 0,1-1 1 0 0,0 1-1 0 0,0-1 1 0 0,0 0-1 0 0,1-1 0 0 0,-1 1 1 0 0,1-1-1 0 0,0 0 0 0 0,1 0 1 0 0,-1-1-1 0 0,1 0 0 0 0,-1 0 1 0 0,14 4-1 0 0,-8-4-1653 0 0,-1-1 0 0 0,22 1 0 0 0,6-5-5182 0 0,-11-4 2485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2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3924 4712 0 0,'0'0'806'0'0,"7"4"-810"0"0,66 35-9 0 0,-65-35 374 0 0,0 0 0 0 0,1-1 0 0 0,-1 0 0 0 0,1 0 0 0 0,0-1 0 0 0,0 0 0 0 0,-1-1 0 0 0,1 0-1 0 0,0 0 1 0 0,0-1 0 0 0,0 0 0 0 0,0-1 0 0 0,0 0 0 0 0,0 0 0 0 0,0-1 0 0 0,0 0 0 0 0,13-5 0 0 0,11-5 70 0 0,0-2 1 0 0,0-2-1 0 0,41-26 0 0 0,-52 27-228 0 0,-1-1 0 0 0,-1-1 0 0 0,0 0 0 0 0,-1-2 0 0 0,21-26 0 0 0,16-29 117 0 0,34-40-113 0 0,-34 48-46 0 0,62-98 0 0 0,32-82 95 0 0,-104 165-122 0 0,54-133 0 0 0,-79 158-69 0 0,-3-2 0 0 0,-1 0 0 0 0,11-86 0 0 0,-18 70-72 0 0,7-51 220 0 0,34-129 1 0 0,-15 113-129 0 0,25-85-90 0 0,-40 157-25 0 0,39-81 0 0 0,7 1 42 0 0,69-223 0 0 0,-50-24-38 0 0,-74 332 17 0 0,-4 15 42 0 0,27-84 0 0 0,-30 119-21 0 0,1 1-1 0 0,-1-1 1 0 0,2 1-1 0 0,0 1 1 0 0,1-1-1 0 0,0 1 1 0 0,0 1-1 0 0,1-1 1 0 0,1 1-1 0 0,19-17 1 0 0,-9 14-11 0 0,0 1 0 0 0,0 0 0 0 0,34-14 0 0 0,69-20 8 0 0,-109 42-6 0 0,0 1-1 0 0,0 1 1 0 0,0 0 0 0 0,1 1 0 0 0,-1 0-1 0 0,28 2 1 0 0,-38 0 5 0 0,0 1 0 0 0,-1 0-1 0 0,1 0 1 0 0,0 0 0 0 0,-1 0-1 0 0,1 1 1 0 0,-1 0-1 0 0,1-1 1 0 0,-1 1 0 0 0,0 0-1 0 0,0 1 1 0 0,4 2 0 0 0,4 5 62 0 0,18 21 0 0 0,-17-18-34 0 0,24 25 38 0 0,2-2 1 0 0,68 50-1 0 0,-93-76-62 0 0,137 103 156 0 0,-122-89-114 0 0,-1 1 1 0 0,-1 2 0 0 0,24 31 0 0 0,107 167 158 0 0,-19-24-98 0 0,-92-137-11 0 0,-2 2 0 0 0,59 120 0 0 0,-57-87-20 0 0,75 155 72 0 0,-86-191-62 0 0,81 113 0 0 0,-43-87-119 0 0,4-4-1 0 0,166 142 0 0 0,205 116 9 0 0,-194-155-3 0 0,-49-21 89 0 0,121 87-157 0 0,-287-231 71 0 0,0-1 0 0 0,1-2 0 0 0,1-2 0 0 0,73 22 0 0 0,180 29-157 0 0,-179-45 50 0 0,-101-21 112 0 0,254 44-342 0 0,-218-40 180 0 0,-29-4-27 0 0,33 2 0 0 0,-42-5-989 0 0,-18 2-3290 0 0,-4 0 2630 0 0,-11 1-2969 0 0,15-2 2407 0 0,55-7-573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4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0 529 328 0 0,'0'0'1941'0'0,"6"-1"-1789"0"0,10-4-32 0 0,1 0 1 0 0,-1-2-1 0 0,26-13 1 0 0,-38 18-101 0 0,-1-1 1 0 0,0 1-1 0 0,0-1 0 0 0,0 1 1 0 0,0-1-1 0 0,0 0 1 0 0,-1 0-1 0 0,1 0 0 0 0,2-5 1 0 0,4-5 3 0 0,-9 13-30 0 0,0 0 1 0 0,0-1-1 0 0,0 1 1 0 0,0 0-1 0 0,0 0 1 0 0,1 0-1 0 0,-1 0 1 0 0,0-1-1 0 0,0 1 1 0 0,0 0-1 0 0,0 0 0 0 0,0 0 1 0 0,0 0-1 0 0,0-1 1 0 0,0 1-1 0 0,1 0 1 0 0,-1 0-1 0 0,0 0 1 0 0,0 0-1 0 0,0 0 1 0 0,0 0-1 0 0,1-1 1 0 0,-1 1-1 0 0,0 0 0 0 0,0 0 1 0 0,0 0-1 0 0,0 0 1 0 0,1 0-1 0 0,-1 0 1 0 0,0 0-1 0 0,0 0 1 0 0,0 0-1 0 0,1 0 1 0 0,-1 0-1 0 0,0 0 1 0 0,0 0-1 0 0,0 0 0 0 0,0 0 1 0 0,1 0-1 0 0,-1 0 1 0 0,0 0-1 0 0,0 0 1 0 0,0 0-1 0 0,1 0 1 0 0,-1 0-1 0 0,0 1 1 0 0,0-1-1 0 0,0 0 1 0 0,0 0-1 0 0,1 0 0 0 0,-1 0 1 0 0,0 0-1 0 0,0 0 1 0 0,0 1-1 0 0,0-1 1 0 0,0 0-1 0 0,0 0 1 0 0,0 0-1 0 0,1 0 1 0 0,-1 0-1 0 0,0 1 1 0 0,0-1-1 0 0,0 0 0 0 0,0 0 1 0 0,0 0-1 0 0,0 1 1 0 0,0-1-1 0 0,2 16-102 0 0,-2-13 268 0 0,0 3-154 0 0,1-1 1 0 0,-1 1 0 0 0,1 0 0 0 0,1 0-1 0 0,-1-1 1 0 0,1 1 0 0 0,0-1-1 0 0,0 1 1 0 0,1-1 0 0 0,-1 0 0 0 0,6 6-1 0 0,-6-8-8 0 0,1 0-1 0 0,0 0 0 0 0,0 0 1 0 0,0-1-1 0 0,0 1 0 0 0,0-1 1 0 0,0 0-1 0 0,1 0 0 0 0,-1 0 1 0 0,1 0-1 0 0,0 0 0 0 0,-1-1 1 0 0,1 0-1 0 0,0 0 0 0 0,0 0 1 0 0,0 0-1 0 0,5 0 0 0 0,-3 0 103 0 0,1-1 0 0 0,-1 0 0 0 0,0 0 0 0 0,13-1 0 0 0,-19 0-66 0 0,1 1 0 0 0,-1 0-1 0 0,1-1 1 0 0,0 1 0 0 0,-1-1-1 0 0,1 1 1 0 0,-1-1 0 0 0,0 1-1 0 0,1-1 1 0 0,-1 0 0 0 0,1 1-1 0 0,-1-1 1 0 0,0 0 0 0 0,1 1-1 0 0,-1-1 1 0 0,0 0 0 0 0,0 1-1 0 0,0-1 1 0 0,1 0 0 0 0,-1-1-1 0 0,2-17 162 0 0,-1 14-161 0 0,-1-1 66 0 0,1-1 1 0 0,-1 1 0 0 0,0-1 0 0 0,-1 1 0 0 0,1 0-1 0 0,-1-1 1 0 0,-1 1 0 0 0,1 0 0 0 0,-1 0-1 0 0,0 0 1 0 0,0 0 0 0 0,-5-8 0 0 0,6 12-2 0 0,-1-1 1 0 0,1 1-1 0 0,-1-1 1 0 0,0 1 0 0 0,0 0-1 0 0,0 0 1 0 0,0 0-1 0 0,0 0 1 0 0,0 0 0 0 0,0 1-1 0 0,-1-1 1 0 0,1 1-1 0 0,-1-1 1 0 0,1 1 0 0 0,-1 0-1 0 0,0 0 1 0 0,1 0-1 0 0,-1 0 1 0 0,0 0 0 0 0,0 1-1 0 0,1-1 1 0 0,-1 1-1 0 0,0 0 1 0 0,0 0-1 0 0,0 0 1 0 0,0 0 0 0 0,0 1-1 0 0,1-1 1 0 0,-6 2-1 0 0,4-1 17 0 0,0 1 0 0 0,0 0 0 0 0,0 0 0 0 0,0 0 0 0 0,1 0 0 0 0,-1 1 0 0 0,1-1 0 0 0,0 1 0 0 0,0 0 0 0 0,0 0-1 0 0,0 0 1 0 0,0 1 0 0 0,0-1 0 0 0,-2 6 0 0 0,-2 2 116 0 0,1 0 1 0 0,0 1-1 0 0,-6 19 0 0 0,8-19-133 0 0,0 1 0 0 0,1-1 0 0 0,1 1-1 0 0,0 0 1 0 0,1 0 0 0 0,0 0 0 0 0,1 0 0 0 0,0 0 0 0 0,1 0-1 0 0,5 24 1 0 0,-4-30-91 0 0,0 0 0 0 0,1 0 0 0 0,-1 0 0 0 0,1 0 0 0 0,1 0-1 0 0,-1-1 1 0 0,1 1 0 0 0,0-1 0 0 0,1 0 0 0 0,-1 0 0 0 0,1-1 0 0 0,1 1-1 0 0,-1-1 1 0 0,1 0 0 0 0,-1 0 0 0 0,1-1 0 0 0,1 0 0 0 0,-1 0-1 0 0,1 0 1 0 0,8 3 0 0 0,-6-4 18 0 0,0-1 0 0 0,1 0 0 0 0,0 0 0 0 0,-1 0 0 0 0,1-1 0 0 0,0-1 0 0 0,-1 0 0 0 0,1 0 0 0 0,0-1 0 0 0,0 0-1 0 0,-1-1 1 0 0,1 0 0 0 0,-1 0 0 0 0,1-1 0 0 0,-1 0 0 0 0,0-1 0 0 0,0 0 0 0 0,-1 0 0 0 0,1-1 0 0 0,-1 0 0 0 0,0-1 0 0 0,0 0 0 0 0,0 0 0 0 0,-1 0 0 0 0,0-1-1 0 0,0 0 1 0 0,-1-1 0 0 0,0 1 0 0 0,5-9 0 0 0,-8 10-14 0 0,-1 1 0 0 0,1-1 0 0 0,-1 0 0 0 0,0 1 0 0 0,-1-1 0 0 0,1 0-1 0 0,-1 0 1 0 0,0 0 0 0 0,-1 0 0 0 0,1 0 0 0 0,-1 0 0 0 0,-1 0 0 0 0,1 0 0 0 0,-1 0 0 0 0,0 0 0 0 0,0 0-1 0 0,0 0 1 0 0,-1 0 0 0 0,0 1 0 0 0,-1-1 0 0 0,1 0 0 0 0,-1 1 0 0 0,-5-8 0 0 0,4 6 16 0 0,-1 1 0 0 0,1 0 0 0 0,-1 1 0 0 0,-1-1 0 0 0,1 1 0 0 0,-1 0 0 0 0,0 0 1 0 0,0 1-1 0 0,0-1 0 0 0,0 1 0 0 0,-1 1 0 0 0,0-1 0 0 0,0 1 0 0 0,0 1 0 0 0,0-1 0 0 0,0 1 0 0 0,-1 0 1 0 0,-10-1-1 0 0,9 3 7 0 0,-1-1 0 0 0,1 1 0 0 0,0 1 0 0 0,0 0 0 0 0,0 0 0 0 0,0 1 0 0 0,0 0 0 0 0,1 1 0 0 0,-18 6 0 0 0,23-7-42 0 0,-1 0 0 0 0,1 0-1 0 0,-1 0 1 0 0,1 0 0 0 0,0 0 0 0 0,0 1 0 0 0,0-1 0 0 0,0 1 0 0 0,0 0 0 0 0,1 0 0 0 0,-1 0 0 0 0,1 0-1 0 0,0 0 1 0 0,-1 1 0 0 0,2-1 0 0 0,-1 1 0 0 0,0 0 0 0 0,1-1 0 0 0,-1 1 0 0 0,1 0 0 0 0,0 0 0 0 0,1 0 0 0 0,-1 0-1 0 0,0 7 1 0 0,2-7-10 0 0,-1 0 0 0 0,1 0 0 0 0,0 0 0 0 0,0-1 0 0 0,0 1 0 0 0,0 0 0 0 0,1-1 0 0 0,-1 1 0 0 0,1-1 0 0 0,0 1 0 0 0,0-1 0 0 0,0 0 0 0 0,1 1 0 0 0,-1-1 0 0 0,1 0 0 0 0,0-1 0 0 0,0 1 0 0 0,0 0 0 0 0,0-1 0 0 0,4 3 0 0 0,5 3-610 0 0,1-1 1 0 0,-1-1-1 0 0,1 0 1 0 0,17 6-1 0 0,-29-12 491 0 0,0 0 0 0 0,0 0 1 0 0,0 1-1 0 0,0-1 0 0 0,-1 0 0 0 0,1 1 1 0 0,0-1-1 0 0,0 1 0 0 0,0 0 0 0 0,-1-1 0 0 0,1 1 1 0 0,0-1-1 0 0,-1 1 0 0 0,1 0 0 0 0,0 0 0 0 0,-1-1 1 0 0,1 1-1 0 0,-1 0 0 0 0,1 0 0 0 0,-1 0 1 0 0,1-1-1 0 0,-1 1 0 0 0,0 0 0 0 0,1 0 0 0 0,-1 0 1 0 0,0 0-1 0 0,0 1 0 0 0,0-1 152 0 0,0 0 0 0 0,0 0 0 0 0,-1-1 0 0 0,1 1-1 0 0,0 0 1 0 0,-1 0 0 0 0,1-1 0 0 0,-1 1 0 0 0,1 0 0 0 0,-1-1 0 0 0,1 1 0 0 0,-1-1-1 0 0,1 1 1 0 0,-1-1 0 0 0,0 1 0 0 0,1-1 0 0 0,-1 1 0 0 0,0-1 0 0 0,1 1-1 0 0,-1-1 1 0 0,0 0 0 0 0,1 0 0 0 0,-1 1 0 0 0,0-1 0 0 0,0 0 0 0 0,0 0 0 0 0,1 0-1 0 0,-1 0 1 0 0,0 1 0 0 0,0-1 0 0 0,0-1 0 0 0,1 1 0 0 0,-2 0 0 0 0,-4 0 599 0 0,0-1 1 0 0,1 0 0 0 0,-1-1 0 0 0,1 1-1 0 0,0-1 1 0 0,-1 0 0 0 0,1 0 0 0 0,-10-6 0 0 0,15 8-579 0 0,0 0 0 0 0,-1-1 0 0 0,1 1 0 0 0,0 0 0 0 0,-1 0 0 0 0,1-1 1 0 0,0 1-1 0 0,-1 0 0 0 0,1-1 0 0 0,0 1 0 0 0,0 0 0 0 0,-1-1 0 0 0,1 1 0 0 0,0 0 1 0 0,0-1-1 0 0,0 1 0 0 0,0 0 0 0 0,-1-1 0 0 0,1 1 0 0 0,0-1 0 0 0,0 1 1 0 0,0 0-1 0 0,0-1 0 0 0,0 1 0 0 0,0-1 0 0 0,0 1 0 0 0,0 0 0 0 0,0-1 1 0 0,0 1-1 0 0,0-1 0 0 0,0 1 0 0 0,0 0 0 0 0,1-1 0 0 0,-1 1 0 0 0,0-1 1 0 0,0 1-1 0 0,0 0 0 0 0,0-1 0 0 0,1 1 0 0 0,-1 0 0 0 0,0-1 0 0 0,0 1 1 0 0,1 0-1 0 0,-1-1 0 0 0,16-14 44 0 0,-15 14-21 0 0,23-18 178 0 0,2 1 0 0 0,33-18 0 0 0,61-24 17 0 0,-78 40-174 0 0,167-77 492 0 0,280-86-1 0 0,-277 121-270 0 0,1 9 0 0 0,369-41 0 0 0,449 53 59 0 0,-386 82-256 0 0,-10 70-45 0 0,-501-77-60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5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27 156 3552 0 0,'0'0'1688'0'0,"-4"-13"-689"0"0,-11-40 111 0 0,13 48-627 0 0,1-1 0 0 0,0 1 0 0 0,0 0 1 0 0,0 0-1 0 0,0 0 0 0 0,1-1 0 0 0,0 1 0 0 0,0 0 1 0 0,0-1-1 0 0,1 1 0 0 0,2-9 0 0 0,-3 13-387 0 0,1 0 1 0 0,-1 0-1 0 0,1 0 0 0 0,0 0 1 0 0,-1 0-1 0 0,1 0 0 0 0,0 1 0 0 0,0-1 1 0 0,-1 0-1 0 0,1 0 0 0 0,0 1 1 0 0,0-1-1 0 0,0 0 0 0 0,0 1 0 0 0,0-1 1 0 0,0 1-1 0 0,0-1 0 0 0,0 1 1 0 0,0 0-1 0 0,1-1 0 0 0,-1 1 0 0 0,2 0 1 0 0,27-2 701 0 0,-27 2-653 0 0,19 0 165 0 0,0 2-1 0 0,0 0 1 0 0,0 2 0 0 0,0 0 0 0 0,41 15 0 0 0,-5 2 105 0 0,69 36 0 0 0,-99-42-312 0 0,0 2 0 0 0,-1 0 1 0 0,-1 2-1 0 0,29 27 0 0 0,-42-33-97 0 0,-1 0-1 0 0,0 1 1 0 0,0 0-1 0 0,-2 1 1 0 0,0 0-1 0 0,-1 1 1 0 0,0 0-1 0 0,-1 0 1 0 0,-1 1-1 0 0,-1 0 1 0 0,5 20 0 0 0,-7-23 4 0 0,-2 1 1 0 0,0-1 0 0 0,0 1 0 0 0,-1-1-1 0 0,-1 1 1 0 0,-1 0 0 0 0,0-1 0 0 0,-1 1-1 0 0,0-1 1 0 0,-1 0 0 0 0,-1 1 0 0 0,0-1-1 0 0,-1-1 1 0 0,-8 18 0 0 0,0-9 22 0 0,0-1 0 0 0,-1-1 0 0 0,-1 0 0 0 0,0-1 0 0 0,-2-1 0 0 0,0 0 0 0 0,-27 20-1 0 0,-145 95 9 0 0,183-129-46 0 0,-7 4-39 0 0,7-3-61 0 0,-1-1 0 0 0,1 0 0 0 0,-1 0 0 0 0,0-1-1 0 0,-14 6 1 0 0,20-12-2135 0 0,4-4 1300 0 0,6-8-359 0 0,7-6-2478 0 0,20-20 1 0 0,-17 23-490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6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5581 0 0,'0'0'10801'0'0,"14"-13"-10197"0"0,47-38-48 0 0,-58 48-506 0 0,0 2 0 0 0,-1-1-1 0 0,1 0 1 0 0,0 0 0 0 0,0 1 0 0 0,1 0 0 0 0,-1-1 0 0 0,0 1 0 0 0,0 1 0 0 0,1-1 0 0 0,-1 0 0 0 0,0 1 0 0 0,1-1 0 0 0,-1 1 0 0 0,7 1 0 0 0,3-1 129 0 0,20 0 104 0 0,0 1-1 0 0,0 2 1 0 0,0 2-1 0 0,45 11 0 0 0,-24-1-107 0 0,94 41 1 0 0,13 25-160 0 0,-134-65-21 0 0,-1 2-1 0 0,0 1 1 0 0,37 35-1 0 0,-56-47-13 0 0,-1 0-1 0 0,1 0 1 0 0,-2 1-1 0 0,1 0 1 0 0,-1 0-1 0 0,0 0 1 0 0,5 13-1 0 0,-9-18-1 0 0,0 1 0 0 0,1-1 0 0 0,-2 0-1 0 0,1 1 1 0 0,0-1 0 0 0,-1 0 0 0 0,1 1-1 0 0,-1-1 1 0 0,0 1 0 0 0,0-1 0 0 0,0 0 0 0 0,-1 1-1 0 0,1-1 1 0 0,-1 1 0 0 0,0-1 0 0 0,0 0-1 0 0,0 0 1 0 0,0 1 0 0 0,0-1 0 0 0,-1 0-1 0 0,0 0 1 0 0,1 0 0 0 0,-5 5 0 0 0,1-3-115 0 0,1 0 0 0 0,-1-1 1 0 0,0 1-1 0 0,0-1 0 0 0,-1 0 0 0 0,1 0 1 0 0,-1-1-1 0 0,0 1 0 0 0,0-1 0 0 0,0 0 1 0 0,-1-1-1 0 0,1 0 0 0 0,0 0 0 0 0,-1 0 1 0 0,0-1-1 0 0,1 0 0 0 0,-1 0 0 0 0,0-1 1 0 0,-10 0-1 0 0,16 0 6 0 0,0 0-1 0 0,-1-1 1 0 0,1 1 0 0 0,0 0 0 0 0,0-1 0 0 0,0 0 0 0 0,0 1-1 0 0,-1-1 1 0 0,1 1 0 0 0,0-1 0 0 0,0 0 0 0 0,0 0-1 0 0,0 0 1 0 0,1 0 0 0 0,-1 0 0 0 0,0 0 0 0 0,0 0-1 0 0,0 0 1 0 0,1 0 0 0 0,-1 0 0 0 0,1 0 0 0 0,-1 0-1 0 0,0 0 1 0 0,1-1 0 0 0,0 1 0 0 0,-1 0 0 0 0,1-2 0 0 0,-2-4-1664 0 0,1-1 1 0 0,1 1 0 0 0,-1-12 0 0 0,1 15 765 0 0,0-16-3063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6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1 105 600 0 0,'0'0'15411'0'0,"1"2"-14762"0"0,0 0-543 0 0,0 0 0 0 0,0 0 0 0 0,0 0 0 0 0,0 1 0 0 0,0-1 0 0 0,-1 0 0 0 0,1 1 0 0 0,-1-1-1 0 0,1 0 1 0 0,-1 1 0 0 0,0 2 0 0 0,-1 33 427 0 0,0-17-249 0 0,1 12 5 0 0,-1-21-256 0 0,0-1 1 0 0,1 1-1 0 0,0-1 1 0 0,1 1-1 0 0,1-1 1 0 0,0 1-1 0 0,0-1 1 0 0,6 15-1 0 0,-8-25-31 0 0,0-1 0 0 0,0 1 0 0 0,1 0 0 0 0,-1-1 0 0 0,0 1 0 0 0,1 0 0 0 0,-1-1 0 0 0,1 1 0 0 0,-1 0 0 0 0,1-1 0 0 0,-1 1 0 0 0,1-1 0 0 0,-1 1 0 0 0,1-1 0 0 0,0 1 0 0 0,0 0 0 0 0,0-1 2 0 0,-1 0 1 0 0,0 0-1 0 0,1 0 1 0 0,-1 0-1 0 0,0 0 1 0 0,0 0-1 0 0,1-1 1 0 0,-1 1-1 0 0,0 0 1 0 0,0 0-1 0 0,1 0 1 0 0,-1 0-1 0 0,0 0 1 0 0,0-1-1 0 0,1 1 1 0 0,-1 0-1 0 0,0 0 1 0 0,0 0-1 0 0,0-1 0 0 0,1 1 1 0 0,-1 0-1 0 0,0 0 1 0 0,0-1-1 0 0,0 1 1 0 0,0 0-1 0 0,1 0 1 0 0,-1-1-1 0 0,0 1 1 0 0,8-29 173 0 0,-7 23-226 0 0,12-58 6 0 0,-7 27-98 0 0,3 0 0 0 0,24-68 0 0 0,-31 100 132 0 0,0 1 1 0 0,0-1-1 0 0,0 1 1 0 0,1 0 0 0 0,-1 0-1 0 0,1 0 1 0 0,0 0-1 0 0,0 0 1 0 0,1 1-1 0 0,-1-1 1 0 0,1 1 0 0 0,0 0-1 0 0,-1 0 1 0 0,2 1-1 0 0,-1-1 1 0 0,0 1-1 0 0,0-1 1 0 0,1 1-1 0 0,-1 1 1 0 0,1-1 0 0 0,0 1-1 0 0,-1-1 1 0 0,1 1-1 0 0,0 1 1 0 0,0-1-1 0 0,0 1 1 0 0,0 0 0 0 0,-1 0-1 0 0,1 0 1 0 0,0 0-1 0 0,7 2 1 0 0,-7 0 1 0 0,1 0 0 0 0,-1 0 0 0 0,1 0 0 0 0,-1 0 0 0 0,0 1 0 0 0,0 0 0 0 0,0 0 0 0 0,0 1 0 0 0,-1-1 0 0 0,1 1 0 0 0,-1 0 1 0 0,0 0-1 0 0,0 0 0 0 0,0 1 0 0 0,-1-1 0 0 0,1 1 0 0 0,-1 0 0 0 0,0 0 0 0 0,-1 0 0 0 0,1 1 0 0 0,-1-1 0 0 0,0 0 0 0 0,0 1 0 0 0,-1 0 0 0 0,0-1 1 0 0,0 1-1 0 0,0 0 0 0 0,0 7 0 0 0,-1 22-201 0 0,0-34 128 0 0,1-23-499 0 0,14 21 510 0 0,22-3 1 0 0,-27 2-256 0 0,1 0 1 0 0,0 1 0 0 0,0 0 0 0 0,0 1 0 0 0,15 2-1 0 0,-25-2 142 0 0,1 0-1 0 0,-1 0 0 0 0,0 1 0 0 0,0-1 1 0 0,0 0-1 0 0,0 1 0 0 0,0-1 0 0 0,0 1 1 0 0,0-1-1 0 0,0 1 0 0 0,0 0 0 0 0,0-1 1 0 0,0 1-1 0 0,0 0 0 0 0,-1 0 0 0 0,1 0 1 0 0,0-1-1 0 0,0 1 0 0 0,-1 0 0 0 0,1 0 1 0 0,-1 0-1 0 0,2 2 0 0 0,-1 0-1260 0 0,0 0 0 0 0,-1 0 0 0 0,1 1 0 0 0,-1-1 0 0 0,1 0 0 0 0,-1 7 0 0 0,0-8-111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4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0 184 0 0,'0'0'10680'0'0,"-5"7"-5709"0"0,15-5 86 0 0,0 2-4138 0 0,-8-3-1111 0 0,0 0 0 0 0,0 0 0 0 0,0 0 0 0 0,1 0-1 0 0,-1-1 1 0 0,0 1 0 0 0,4-1 0 0 0,-29 12-3012 0 0,-17 0 105 0 0,-24 6-6221 0 0,43-14 4669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57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82 272 0 0,'0'0'8415'0'0,"3"-12"-8082"0"0,7-39-35 0 0,-10 35 288 0 0,0 16-568 0 0,0 0-1 0 0,0 0 1 0 0,0 0 0 0 0,0 0-1 0 0,0-1 1 0 0,0 1 0 0 0,0 0 0 0 0,0 0-1 0 0,0 0 1 0 0,-1 0 0 0 0,1 0-1 0 0,0-1 1 0 0,0 1 0 0 0,0 0-1 0 0,0 0 1 0 0,0 0 0 0 0,0 0-1 0 0,-1 0 1 0 0,1 0 0 0 0,0 0-1 0 0,0 0 1 0 0,0 0 0 0 0,0-1-1 0 0,-1 1 1 0 0,1 0 0 0 0,0 0-1 0 0,0 0 1 0 0,0 0 0 0 0,0 0-1 0 0,-1 0 1 0 0,1 0 0 0 0,0 0-1 0 0,0 0 1 0 0,0 0 0 0 0,0 0-1 0 0,-1 1 1 0 0,1-1 0 0 0,-1 0 42 0 0,0 1 0 0 0,0-1 0 0 0,0 1 1 0 0,1-1-1 0 0,-1 1 0 0 0,0 0 0 0 0,0-1 1 0 0,0 1-1 0 0,1 0 0 0 0,-1 0 0 0 0,0-1 1 0 0,1 1-1 0 0,-1 1 0 0 0,-2 6 511 0 0,1 0 1 0 0,1-1-1 0 0,-1 1 0 0 0,1 0 0 0 0,1 1 1 0 0,-1-1-1 0 0,2 13 0 0 0,0-9-34 0 0,-1 0 0 0 0,-3 21 0 0 0,-1 15-77 0 0,4-34-320 0 0,-1-1-1 0 0,-3 14 0 0 0,-1 5-100 0 0,2-1 0 0 0,1 60 0 0 0,2-75-144 0 0,-2-15-209 0 0,0 0-1 0 0,0-1 1 0 0,0 1-1 0 0,0-1 1 0 0,0 0-1 0 0,0 1 1 0 0,0-1-1 0 0,0 0 1 0 0,0 0-1 0 0,-3-1 1 0 0,1 1-296 0 0,-37 2-7107 0 0,21-2 2197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5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266 270 248 0 0,'0'0'15141'0'0,"3"13"-14149"0"0,0-4-811 0 0,-1-4-85 0 0,-1 1 0 0 0,1-1 0 0 0,-1 1 0 0 0,0 0 1 0 0,-1-1-1 0 0,1 1 0 0 0,-1 0 0 0 0,0 0 1 0 0,-1-1-1 0 0,1 1 0 0 0,-1 0 0 0 0,0-1 1 0 0,-1 1-1 0 0,-3 9 0 0 0,-154 323 2970 0 0,155-331-2994 0 0,1-1 1 0 0,-1 1 0 0 0,0-1-1 0 0,0 0 1 0 0,-7 6-1 0 0,10-11-45 0 0,1 0-1 0 0,-1 0 0 0 0,0-1 0 0 0,0 1 0 0 0,0 0 0 0 0,0-1 0 0 0,0 1 0 0 0,0-1 0 0 0,1 1 0 0 0,-1-1 0 0 0,0 1 0 0 0,0-1 1 0 0,-1 0-1 0 0,1 0 0 0 0,0 1 0 0 0,0-1 0 0 0,0 0 0 0 0,0 0 0 0 0,0 0 0 0 0,0 0 0 0 0,0 0 0 0 0,0 0 0 0 0,0 0 0 0 0,0-1 0 0 0,0 1 1 0 0,0 0-1 0 0,0 0 0 0 0,0-1 0 0 0,0 1 0 0 0,0-1 0 0 0,0 1 0 0 0,0-1 0 0 0,0 1 0 0 0,0-1 0 0 0,0 0 0 0 0,0 1 0 0 0,0-1 0 0 0,1 0 1 0 0,-1 0-1 0 0,0 0 0 0 0,1 1 0 0 0,-1-1 0 0 0,0 0 0 0 0,0-2 0 0 0,-4-5-23 0 0,0 0 1 0 0,1 0-1 0 0,0 0 0 0 0,0-1 1 0 0,0 0-1 0 0,1 0 0 0 0,1 0 1 0 0,0 0-1 0 0,0 0 0 0 0,0 0 1 0 0,1 0-1 0 0,1-1 0 0 0,0 1 1 0 0,0-1-1 0 0,1 1 0 0 0,0 0 1 0 0,0 0-1 0 0,5-16 0 0 0,2-2-81 0 0,2 1 0 0 0,0 0 0 0 0,2 1-1 0 0,1 0 1 0 0,16-24 0 0 0,91-122-514 0 0,-92 138 542 0 0,1 0 0 0 0,60-50 1 0 0,-76 73 47 0 0,0 1 0 0 0,1 0 0 0 0,0 0 0 0 0,0 2 0 0 0,28-12 0 0 0,-31 16 2 0 0,0 0 0 0 0,0 0 0 0 0,1 1 0 0 0,-1 0 0 0 0,0 1 0 0 0,1 0 0 0 0,0 1 0 0 0,21 2 0 0 0,-30-2-1 0 0,0 1-1 0 0,0-1 1 0 0,0 1-1 0 0,0 0 1 0 0,0 0-1 0 0,0 0 1 0 0,0 1-1 0 0,-1-1 1 0 0,1 1-1 0 0,0-1 1 0 0,-1 1-1 0 0,1 0 1 0 0,2 3-1 0 0,-3-3 0 0 0,-1-1-1 0 0,0 0 1 0 0,0 1-1 0 0,0-1 1 0 0,-1 1-1 0 0,1-1 0 0 0,0 1 1 0 0,-1 0-1 0 0,1-1 1 0 0,0 1-1 0 0,-1 0 1 0 0,0-1-1 0 0,1 1 1 0 0,-1 0-1 0 0,0 0 0 0 0,0-1 1 0 0,0 1-1 0 0,0 0 1 0 0,-1 0-1 0 0,1-1 1 0 0,0 1-1 0 0,-1 0 1 0 0,1-1-1 0 0,-1 1 0 0 0,1 0 1 0 0,-2 2-1 0 0,-2 3 38 0 0,0 0 0 0 0,-1 0 0 0 0,0-1-1 0 0,0 0 1 0 0,0 0 0 0 0,-11 10 0 0 0,-44 32 219 0 0,36-30-172 0 0,-28 22 78 0 0,-60 48 223 0 0,93-70-271 0 0,0 0 0 0 0,1 1 0 0 0,-21 28-1 0 0,33-39-74 0 0,1 1 0 0 0,-1 0-1 0 0,2 0 1 0 0,-1 0-1 0 0,1 0 1 0 0,1 1 0 0 0,0 0-1 0 0,0-1 1 0 0,-2 14-1 0 0,5-18-20 0 0,-1 1-1 0 0,1-1 1 0 0,0 0 0 0 0,0 0-1 0 0,1 0 1 0 0,-1 0-1 0 0,1 0 1 0 0,0 0-1 0 0,1 0 1 0 0,-1-1-1 0 0,1 1 1 0 0,0 0 0 0 0,0 0-1 0 0,0-1 1 0 0,1 0-1 0 0,0 1 1 0 0,-1-1-1 0 0,2 0 1 0 0,-1 0 0 0 0,5 4-1 0 0,3 2 20 0 0,2 0 0 0 0,-1-1-1 0 0,1-1 1 0 0,1 0 0 0 0,20 9 0 0 0,-5-5-91 0 0,51 14 1 0 0,-66-22-440 0 0,-1-1-1 0 0,1 0 1 0 0,-1-1-1 0 0,1-1 1 0 0,16 0-1 0 0,-24-2-252 0 0,-1 1 0 0 0,1-1 0 0 0,-1 0 0 0 0,0-1 0 0 0,1 1 0 0 0,7-4 0 0 0,-9 3-127 0 0,-1 0 0 0 0,1 0 0 0 0,-1 0 0 0 0,0 0 0 0 0,0-1 0 0 0,0 1 0 0 0,0-1 0 0 0,0 0 0 0 0,-1 0 0 0 0,4-4 1 0 0,2-5-3489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59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50 341 1204 0 0,'0'0'15672'0'0,"10"-4"-15075"0"0,-1 0-450 0 0,0 1 12 0 0,1-1-1 0 0,0 1 1 0 0,0 1-1 0 0,15-3 1 0 0,86-14 953 0 0,-93 14-977 0 0,0 0 0 0 0,0-1 0 0 0,0 0 0 0 0,17-11 0 0 0,-30 14-96 0 0,0 0 0 0 0,0 0 0 0 0,-1-1 0 0 0,1 1 1 0 0,-1-1-1 0 0,0 0 0 0 0,0-1 0 0 0,0 1 0 0 0,-1-1 0 0 0,1 0 0 0 0,-1 0 0 0 0,0 0 1 0 0,0 0-1 0 0,-1 0 0 0 0,0-1 0 0 0,0 1 0 0 0,0-1 0 0 0,0 1 0 0 0,-1-1 1 0 0,0 0-1 0 0,0 1 0 0 0,-1-1 0 0 0,0 0 0 0 0,0 0 0 0 0,0 0 0 0 0,0 0 0 0 0,-1 1 1 0 0,0-1-1 0 0,0 0 0 0 0,-1 0 0 0 0,0 1 0 0 0,0-1 0 0 0,0 1 0 0 0,0 0 1 0 0,-6-9-1 0 0,4 9 19 0 0,0 0-1 0 0,0 1 1 0 0,0-1 0 0 0,-1 1 0 0 0,0 0 0 0 0,1 0 0 0 0,-2 0 0 0 0,1 1-1 0 0,0-1 1 0 0,-8-2 0 0 0,4 2 20 0 0,0 1-1 0 0,0 0 1 0 0,-1 0-1 0 0,1 1 1 0 0,-1 1 0 0 0,-12-2-1 0 0,9 3-2 0 0,0 0 1 0 0,0 0-1 0 0,0 1 0 0 0,0 1 0 0 0,0 0 1 0 0,0 1-1 0 0,0 0 0 0 0,1 1 1 0 0,0 1-1 0 0,-14 6 0 0 0,19-7-43 0 0,0 0 0 0 0,0 0-1 0 0,0 0 1 0 0,1 1 0 0 0,-1 0 0 0 0,1 1-1 0 0,0-1 1 0 0,0 1 0 0 0,1 0 0 0 0,0 1 0 0 0,0 0-1 0 0,0-1 1 0 0,1 1 0 0 0,0 1 0 0 0,1-1-1 0 0,-1 0 1 0 0,1 1 0 0 0,1 0 0 0 0,-1 0-1 0 0,2 0 1 0 0,-3 15 0 0 0,3-11-41 0 0,1-1 0 0 0,1 1 1 0 0,-1 0-1 0 0,2 0 0 0 0,0 0 0 0 0,5 18 1 0 0,-3-21-121 0 0,-1-1 0 0 0,1 1 0 0 0,0-1 0 0 0,1 0 1 0 0,0 0-1 0 0,0 0 0 0 0,1-1 0 0 0,0 0 0 0 0,7 7 0 0 0,-3-5-332 0 0,1-1 0 0 0,0 0 0 0 0,0 0 0 0 0,1-1 0 0 0,0-1 0 0 0,0 0 0 0 0,1 0-1 0 0,-1-2 1 0 0,1 1 0 0 0,0-1 0 0 0,0-1 0 0 0,1-1 0 0 0,-1 0 0 0 0,1 0-1 0 0,-1-1 1 0 0,1-1 0 0 0,-1 0 0 0 0,20-3 0 0 0,-26 1 263 0 0,0 1 0 0 0,1-1 0 0 0,-1 0 0 0 0,0-1 0 0 0,0 1 1 0 0,0-2-1 0 0,7-3 0 0 0,5-5 341 0 0,18-16 0 0 0,-21 16 1376 0 0,32-20-1 0 0,-47 32-1416 0 0,0-1 0 0 0,1 0 0 0 0,-1 0 0 0 0,0 1 0 0 0,0-1 0 0 0,1 1 0 0 0,-1-1 0 0 0,0 1 0 0 0,1 0-1 0 0,-1-1 1 0 0,0 1 0 0 0,1 0 0 0 0,-1 0 0 0 0,1 0 0 0 0,-1 0 0 0 0,0 0 0 0 0,1 0 0 0 0,-1 1 0 0 0,1-1 0 0 0,-1 0 0 0 0,0 1 0 0 0,1-1 0 0 0,-1 1 0 0 0,0-1-1 0 0,0 1 1 0 0,1 0 0 0 0,-1-1 0 0 0,0 1 0 0 0,0 0 0 0 0,1 1 0 0 0,1 2 102 0 0,0 0 0 0 0,0 0 0 0 0,0 1 0 0 0,-1-1 0 0 0,1 1 0 0 0,-1-1 0 0 0,2 7 0 0 0,6 19 237 0 0,-2 1-1 0 0,0 0 1 0 0,-2 1-1 0 0,-1-1 1 0 0,-2 1 0 0 0,-1 33-1 0 0,-2-60-396 0 0,0 0 0 0 0,0 0-1 0 0,0-1 1 0 0,-1 1 0 0 0,0 0 0 0 0,0 0-1 0 0,-2 6 1 0 0,2-10-31 0 0,1 0 1 0 0,-1 0-1 0 0,0 0 0 0 0,1 0 1 0 0,-1 0-1 0 0,0 0 0 0 0,0 0 1 0 0,0 0-1 0 0,0 0 1 0 0,1-1-1 0 0,-1 1 0 0 0,-1 0 1 0 0,1 0-1 0 0,0-1 0 0 0,0 1 1 0 0,0-1-1 0 0,0 1 0 0 0,0-1 1 0 0,0 1-1 0 0,-1-1 0 0 0,1 0 1 0 0,0 0-1 0 0,0 1 0 0 0,-1-1 1 0 0,1 0-1 0 0,0 0 0 0 0,0 0 1 0 0,-1 0-1 0 0,1-1 0 0 0,0 1 1 0 0,0 0-1 0 0,-2-1 0 0 0,0 0 9 0 0,0 0-1 0 0,0 0 0 0 0,1 0 0 0 0,-1-1 1 0 0,0 1-1 0 0,1-1 0 0 0,-1 0 1 0 0,1 0-1 0 0,0 0 0 0 0,-1 0 1 0 0,1 0-1 0 0,0 0 0 0 0,0-1 1 0 0,-2-2-1 0 0,1 0-13 0 0,-1-1 1 0 0,1 1 0 0 0,0 0-1 0 0,1-1 1 0 0,-1 0 0 0 0,-1-6-1 0 0,2 1-10 0 0,1 0 0 0 0,0 0 0 0 0,0 0-1 0 0,1 0 1 0 0,0 0 0 0 0,1 0 0 0 0,1 0-1 0 0,-1 0 1 0 0,2 0 0 0 0,0 1 0 0 0,0-1-1 0 0,6-13 1 0 0,8-14-125 0 0,41-66 0 0 0,-53 95 101 0 0,11-17-62 0 0,1 0-1 0 0,1 1 1 0 0,29-30-1 0 0,-41 48 81 0 0,1 0-1 0 0,1 1 0 0 0,-1-1 1 0 0,1 1-1 0 0,0 1 0 0 0,0 0 1 0 0,1 0-1 0 0,0 0 0 0 0,0 1 1 0 0,0 1-1 0 0,0 0 1 0 0,0 0-1 0 0,1 0 0 0 0,15-1 1 0 0,-15 3 8 0 0,1 1 0 0 0,-1 0 0 0 0,0 1 0 0 0,1 0 0 0 0,-1 0 0 0 0,0 1 0 0 0,0 0 0 0 0,16 7 1 0 0,-22-7-2 0 0,1-1 1 0 0,-1 1-1 0 0,0 1 1 0 0,0-1 0 0 0,-1 1-1 0 0,1-1 1 0 0,-1 1 0 0 0,1 0-1 0 0,-1 0 1 0 0,0 1-1 0 0,0-1 1 0 0,0 1 0 0 0,0 0-1 0 0,-1-1 1 0 0,1 1 0 0 0,-1 0-1 0 0,0 0 1 0 0,0 1-1 0 0,-1-1 1 0 0,1 0 0 0 0,1 9-1 0 0,-2-6-53 0 0,-1 0 1 0 0,1 0-1 0 0,-1 0 0 0 0,0 0 0 0 0,0 0 0 0 0,-1 0 0 0 0,0 0 0 0 0,-1-1 1 0 0,1 1-1 0 0,-1 0 0 0 0,0 0 0 0 0,-6 11 0 0 0,-2-1-451 0 0,-1 0 1 0 0,0 0-1 0 0,-15 16 0 0 0,15-20-1326 0 0,1 0-1 0 0,0 1 0 0 0,0 1 0 0 0,2-1 1 0 0,-8 18-1 0 0,13-22-2276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3740 0 0,'0'0'7038'0'0,"13"-14"-5167"0"0,44-45-187 0 0,-53 55-1471 0 0,0 0 0 0 0,0 0-1 0 0,1 0 1 0 0,0 1-1 0 0,0-1 1 0 0,0 1 0 0 0,0 0-1 0 0,0 1 1 0 0,1-1-1 0 0,-1 1 1 0 0,1 0 0 0 0,0 1-1 0 0,0-1 1 0 0,-1 1 0 0 0,1 0-1 0 0,0 0 1 0 0,0 1-1 0 0,9 0 1 0 0,-6 0 15 0 0,-2 0-60 0 0,1 1 1 0 0,-1-1-1 0 0,1 2 0 0 0,0-1 0 0 0,-1 1 1 0 0,0 0-1 0 0,1 1 0 0 0,-1-1 0 0 0,0 2 1 0 0,0-1-1 0 0,-1 1 0 0 0,1 0 0 0 0,-1 0 1 0 0,0 1-1 0 0,10 8 0 0 0,-12-9-123 0 0,0 0-1 0 0,0 0 1 0 0,-1 0 0 0 0,1 0-1 0 0,-1 1 1 0 0,0-1 0 0 0,0 1-1 0 0,0 0 1 0 0,-1 0 0 0 0,0 0-1 0 0,0 0 1 0 0,0 0 0 0 0,0 1-1 0 0,-1-1 1 0 0,0 1 0 0 0,0-1-1 0 0,-1 1 1 0 0,1-1-1 0 0,-1 1 1 0 0,0-1 0 0 0,-1 1-1 0 0,0 6 1 0 0,-1-8 1 0 0,0 0-1 0 0,0 0 1 0 0,0 0-1 0 0,0 0 1 0 0,0 0-1 0 0,-1 0 1 0 0,0-1-1 0 0,0 1 1 0 0,0-1-1 0 0,0 0 1 0 0,0 0-1 0 0,-1 0 1 0 0,1 0-1 0 0,-1-1 1 0 0,0 1-1 0 0,0-1 1 0 0,0 0-1 0 0,0 0 1 0 0,-7 2-1 0 0,10-4-33 0 0,1 0-1 0 0,0 0 1 0 0,-1 0-1 0 0,1 0 1 0 0,0 0-1 0 0,-1-1 1 0 0,1 1 0 0 0,0 0-1 0 0,-1 0 1 0 0,1 0-1 0 0,0 0 1 0 0,-1-1-1 0 0,1 1 1 0 0,0 0 0 0 0,0 0-1 0 0,-1-1 1 0 0,1 1-1 0 0,0 0 1 0 0,0 0-1 0 0,0-1 1 0 0,-1 1-1 0 0,1 0 1 0 0,0-1 0 0 0,0 1-1 0 0,0 0 1 0 0,0-1-1 0 0,0 1 1 0 0,-1 0-1 0 0,1-1 1 0 0,0 1-1 0 0,0 0 1 0 0,0-1 0 0 0,0 1-1 0 0,0-1 1 0 0,0 1-1 0 0,0 0 1 0 0,0-1-1 0 0,0 1 1 0 0,1 0 0 0 0,-1-1-1 0 0,2-19 18 0 0,-1 15-58 0 0,1 0 0 0 0,0 1 1 0 0,0-1-1 0 0,0 1 0 0 0,0-1 0 0 0,1 1 0 0 0,0 0 1 0 0,0 0-1 0 0,0 0 0 0 0,1 1 0 0 0,-1-1 1 0 0,1 1-1 0 0,0 0 0 0 0,-1 0 0 0 0,2 0 0 0 0,-1 0 1 0 0,0 1-1 0 0,6-3 0 0 0,7-3-321 0 0,0 1 1 0 0,1 0-1 0 0,27-5 0 0 0,-16 6-507 0 0,1 1-1 0 0,44-2 1 0 0,62 6-4048 0 0,4 0 1709 0 0,-134 1 3371 0 0,1-1 1 0 0,-1 0-1 0 0,0 0 0 0 0,1 0 1 0 0,-1-1-1 0 0,12-5 1 0 0,-17 7-93 0 0,0-1 1 0 0,0 1 0 0 0,0-1 0 0 0,0 0 0 0 0,0 1 0 0 0,0-1-1 0 0,0 0 1 0 0,0 0 0 0 0,0 0 0 0 0,0 0 0 0 0,0 1 0 0 0,0-1-1 0 0,-1 0 1 0 0,1 0 0 0 0,0-1 0 0 0,-1 1 0 0 0,1 0-1 0 0,-1 0 1 0 0,1 0 0 0 0,-1 0 0 0 0,1 0 0 0 0,-1-1 0 0 0,0 1-1 0 0,0 0 1 0 0,0 0 0 0 0,0-1 0 0 0,0 1 0 0 0,0 0 0 0 0,0 0-1 0 0,0-1 1 0 0,0 1 0 0 0,0 0 0 0 0,-1 0 0 0 0,1 0 0 0 0,0-1-1 0 0,-1 1 1 0 0,1 0 0 0 0,-1 0 0 0 0,0 0 0 0 0,1 0-1 0 0,-1 0 1 0 0,-1-2 0 0 0,-1-1 77 0 0,-1 0 1 0 0,1 0-1 0 0,-1 0 0 0 0,1 1 0 0 0,-1-1 1 0 0,0 1-1 0 0,0 0 0 0 0,-1 0 0 0 0,1 0 0 0 0,-1 1 1 0 0,1-1-1 0 0,-1 1 0 0 0,0 1 0 0 0,-8-3 1 0 0,-1 0 193 0 0,1 2 0 0 0,-1 0 1 0 0,1 0-1 0 0,-19 1 0 0 0,24 1-206 0 0,0 0-1 0 0,0 1 1 0 0,0 0-1 0 0,0 0 1 0 0,0 1 0 0 0,0 0-1 0 0,1 1 1 0 0,-1-1-1 0 0,-13 8 1 0 0,18-8-116 0 0,-1 0 1 0 0,1 1-1 0 0,-1 0 0 0 0,1-1 1 0 0,0 1-1 0 0,0 0 1 0 0,0 0-1 0 0,0 1 0 0 0,1-1 1 0 0,-1 1-1 0 0,1-1 1 0 0,0 1-1 0 0,0 0 0 0 0,0 0 1 0 0,0 0-1 0 0,1 0 0 0 0,0 0 1 0 0,0 0-1 0 0,0 0 1 0 0,-1 6-1 0 0,2-6-33 0 0,0 1-1 0 0,0-1 1 0 0,0 1 0 0 0,0 0-1 0 0,1-1 1 0 0,0 1-1 0 0,0-1 1 0 0,0 1 0 0 0,0-1-1 0 0,1 0 1 0 0,0 0-1 0 0,0 1 1 0 0,0-1 0 0 0,0 0-1 0 0,0 0 1 0 0,1-1 0 0 0,0 1-1 0 0,0 0 1 0 0,0-1-1 0 0,0 0 1 0 0,1 0 0 0 0,-1 0-1 0 0,1 0 1 0 0,-1 0 0 0 0,1-1-1 0 0,0 0 1 0 0,7 4-1 0 0,2-1-125 0 0,-1 0 0 0 0,1 0 0 0 0,0-2-1 0 0,0 1 1 0 0,0-2 0 0 0,0 1-1 0 0,1-2 1 0 0,-1 0 0 0 0,1-1 0 0 0,-1 0-1 0 0,0-1 1 0 0,1 0 0 0 0,-1-1 0 0 0,0 0-1 0 0,1-1 1 0 0,-1-1 0 0 0,21-9 0 0 0,-15 5 21 0 0,-1 0 0 0 0,0-2 0 0 0,-1 0 1 0 0,0 0-1 0 0,0-2 0 0 0,-1 0 0 0 0,-1-1 1 0 0,0 0-1 0 0,14-18 0 0 0,-23 24 297 0 0,0 1 0 0 0,0-1 0 0 0,0 1 0 0 0,1 1 0 0 0,0-1 0 0 0,10-5 0 0 0,-13 9-140 0 0,-1 0-1 0 0,0 1 0 0 0,1 0 1 0 0,0 0-1 0 0,-1 0 0 0 0,1 0 0 0 0,0 1 1 0 0,-1-1-1 0 0,1 1 0 0 0,0 0 1 0 0,0 0-1 0 0,0 0 0 0 0,-1 1 0 0 0,1-1 1 0 0,0 1-1 0 0,-1 0 0 0 0,7 2 1 0 0,-4 0 1 0 0,1 0 0 0 0,-1 1 0 0 0,1 0 0 0 0,-1 0 1 0 0,0 0-1 0 0,-1 1 0 0 0,1-1 0 0 0,-1 1 0 0 0,0 1 0 0 0,0-1 1 0 0,0 1-1 0 0,-1 0 0 0 0,0 0 0 0 0,0 0 0 0 0,0 1 0 0 0,-1-1 1 0 0,0 1-1 0 0,-1 0 0 0 0,1 0 0 0 0,-1 0 0 0 0,0 0 1 0 0,-1 0-1 0 0,0 1 0 0 0,0 8 0 0 0,-1-14-29 0 0,0 0-1 0 0,0 0 1 0 0,0 0-1 0 0,0 0 1 0 0,-1-1-1 0 0,1 1 1 0 0,-1 0-1 0 0,0 0 1 0 0,1 0-1 0 0,-1 0 1 0 0,0-1-1 0 0,0 1 1 0 0,0 0-1 0 0,0 0 1 0 0,0-1-1 0 0,-1 1 1 0 0,-1 1-1 0 0,0 0 29 0 0,0-1 0 0 0,0 0 0 0 0,0 0 0 0 0,0 0 0 0 0,0-1 0 0 0,-1 1 0 0 0,1-1 0 0 0,-7 2 0 0 0,-4 0 43 0 0,0-1 0 0 0,0 0 0 0 0,-26-1 1 0 0,24 0-119 0 0,-20-1-605 0 0,34-1 444 0 0,0 1 0 0 0,0 0 0 0 0,1 0-1 0 0,-1-1 1 0 0,0 1 0 0 0,0-1 0 0 0,0 0 0 0 0,1 1 0 0 0,-1-1 0 0 0,0 0 0 0 0,1 0 0 0 0,-1 0 0 0 0,0 0-1 0 0,1-1 1 0 0,-2 0 0 0 0,3 1 32 0 0,-1 1 0 0 0,1 0-1 0 0,0 0 1 0 0,0-1 0 0 0,-1 1-1 0 0,1 0 1 0 0,0-1 0 0 0,0 1-1 0 0,0 0 1 0 0,0-1 0 0 0,0 1-1 0 0,-1 0 1 0 0,1-1 0 0 0,0 1-1 0 0,0 0 1 0 0,0-1 0 0 0,0 1-1 0 0,0 0 1 0 0,0-1 0 0 0,0 1-1 0 0,0 0 1 0 0,0-1 0 0 0,0 1 0 0 0,0 0-1 0 0,0-1 1 0 0,1 1 0 0 0,-1 0-1 0 0,0-1 1 0 0,0 1 0 0 0,0 0-1 0 0,0-1 1 0 0,0 1 0 0 0,1 0-1 0 0,-1-1 1 0 0,0 1 0 0 0,0 0-1 0 0,1 0 1 0 0,-1-1 0 0 0,0 1-1 0 0,1 0 1 0 0,16-9-6487 0 0,-16 9 6241 0 0,22-9-5497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307 148 2588 0 0,'0'0'5509'0'0,"-1"-14"-4007"0"0,-6-43-306 0 0,7 53-967 0 0,-1 1 1 0 0,0-1-1 0 0,0 0 1 0 0,0 1-1 0 0,0-1 1 0 0,-1 1-1 0 0,1-1 1 0 0,-1 1-1 0 0,0 0 1 0 0,0 0-1 0 0,0 0 0 0 0,-1 0 1 0 0,1 0-1 0 0,-1 0 1 0 0,1 1-1 0 0,-1-1 1 0 0,0 1-1 0 0,0-1 1 0 0,-6-2-1 0 0,5 3-84 0 0,1 0 1 0 0,-1 1-1 0 0,1-1 0 0 0,-1 1 0 0 0,1 0 0 0 0,-1 0 1 0 0,0 0-1 0 0,1 1 0 0 0,-1-1 0 0 0,0 1 1 0 0,0 0-1 0 0,1 0 0 0 0,-1 0 0 0 0,0 1 0 0 0,0-1 1 0 0,1 1-1 0 0,-1 0 0 0 0,0 0 0 0 0,1 0 1 0 0,-1 1-1 0 0,-5 2 0 0 0,-2 2 91 0 0,0 0 0 0 0,0 1-1 0 0,1 0 1 0 0,-1 1 0 0 0,-8 9 0 0 0,8-7-73 0 0,1 0 1 0 0,0 1-1 0 0,1 1 0 0 0,0-1 1 0 0,1 1-1 0 0,-9 17 0 0 0,14-22-141 0 0,-1 0 0 0 0,1 1 0 0 0,1-1-1 0 0,-1 0 1 0 0,1 1 0 0 0,1 0 0 0 0,0-1-1 0 0,0 1 1 0 0,0 0 0 0 0,1 0 0 0 0,0-1-1 0 0,0 1 1 0 0,2 11 0 0 0,-1-16-25 0 0,0 1 1 0 0,1-1-1 0 0,-1 0 0 0 0,1 1 1 0 0,-1-1-1 0 0,1 0 0 0 0,0 0 0 0 0,0 0 1 0 0,0-1-1 0 0,1 1 0 0 0,-1 0 1 0 0,1-1-1 0 0,-1 1 0 0 0,1-1 1 0 0,0 0-1 0 0,0 0 0 0 0,0 0 1 0 0,0 0-1 0 0,0-1 0 0 0,0 1 1 0 0,1-1-1 0 0,-1 0 0 0 0,1 0 1 0 0,5 1-1 0 0,5 1 9 0 0,0-1 1 0 0,0 0 0 0 0,0-1-1 0 0,25-2 1 0 0,-33 1-35 0 0,0-1-1 0 0,0 1 1 0 0,1-2 0 0 0,-1 1 0 0 0,0-1-1 0 0,0 0 1 0 0,-1 0 0 0 0,1 0 0 0 0,0-1 0 0 0,-1 0-1 0 0,1 0 1 0 0,-1-1 0 0 0,0 1 0 0 0,0-1-1 0 0,-1 0 1 0 0,1 0 0 0 0,-1-1 0 0 0,7-8-1 0 0,-6 6 81 0 0,0 0-1 0 0,-1-1 1 0 0,0 0-1 0 0,0 0 0 0 0,-1 0 1 0 0,0 0-1 0 0,0 0 1 0 0,-1-1-1 0 0,0 1 1 0 0,-1-1-1 0 0,0 0 1 0 0,0-14-1 0 0,-1 22 146 0 0,-3 14-188 0 0,1-5-30 0 0,1 0 0 0 0,0-1 0 0 0,1 1 0 0 0,-1 0 0 0 0,2 0 0 0 0,-1 0 0 0 0,1 0 0 0 0,0 0 0 0 0,1 0 0 0 0,-1-1 0 0 0,2 1 0 0 0,-1 0 0 0 0,1-1 0 0 0,0 0 1 0 0,1 0-1 0 0,-1 0 0 0 0,8 11 0 0 0,-1-6-478 0 0,0 1 0 0 0,12 11 0 0 0,3-4-1863 0 0,-22-18 1419 0 0,1 0 0 0 0,0 0 0 0 0,-1-1 1 0 0,1 1-1 0 0,6 1 0 0 0,0-1-4033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1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0 265 1264 0 0,'0'0'4509'0'0,"16"-2"-2235"0"0,98-9 1321 0 0,-95 9-2678 0 0,8 0 1137 0 0,51-12 0 0 0,-71 12-1832 0 0,0 0 0 0 0,0 0-1 0 0,0-1 1 0 0,-1 0 0 0 0,1 0-1 0 0,-1-1 1 0 0,0 0 0 0 0,0 0-1 0 0,0 0 1 0 0,0-1 0 0 0,-1 1-1 0 0,6-7 1 0 0,-8 8-161 0 0,-1 0 0 0 0,0 0 1 0 0,0 0-1 0 0,-1-1 0 0 0,1 1 0 0 0,-1 0 0 0 0,1-1 1 0 0,-1 1-1 0 0,0-1 0 0 0,0 1 0 0 0,-1-1 0 0 0,1 0 0 0 0,-1 1 1 0 0,0-1-1 0 0,0 0 0 0 0,0 1 0 0 0,0-1 0 0 0,-1 0 1 0 0,1 1-1 0 0,-2-6 0 0 0,0 4-13 0 0,1 1 0 0 0,-1-1 0 0 0,0 0 0 0 0,-1 1 1 0 0,1-1-1 0 0,-1 1 0 0 0,0 0 0 0 0,0 0 0 0 0,0 0 0 0 0,0 0 0 0 0,-1 1 1 0 0,0-1-1 0 0,1 1 0 0 0,-7-4 0 0 0,0 1 51 0 0,0 1 0 0 0,-1 0 0 0 0,0 0 0 0 0,0 1-1 0 0,-1 1 1 0 0,1 0 0 0 0,0 0 0 0 0,-1 1 0 0 0,0 0 0 0 0,0 1 0 0 0,0 1 0 0 0,1 0 0 0 0,-1 0 0 0 0,-14 3-1 0 0,22-2-86 0 0,1 0 0 0 0,0 0 0 0 0,-1 0-1 0 0,1 0 1 0 0,0 1 0 0 0,0-1-1 0 0,0 1 1 0 0,0 0 0 0 0,0 0-1 0 0,0 0 1 0 0,0 0 0 0 0,0 0 0 0 0,1 1-1 0 0,-1-1 1 0 0,1 1 0 0 0,0 0-1 0 0,0-1 1 0 0,0 1 0 0 0,0 0 0 0 0,0 0-1 0 0,-1 5 1 0 0,1-3-10 0 0,1 0 0 0 0,-1 0 0 0 0,1 0 1 0 0,0 0-1 0 0,1 0 0 0 0,-1 0 0 0 0,1 0 0 0 0,0 0 0 0 0,0 0 1 0 0,1 0-1 0 0,-1 0 0 0 0,1 0 0 0 0,0 0 0 0 0,3 8 0 0 0,-1-7-20 0 0,0 0 0 0 0,0-1 0 0 0,1 1 0 0 0,-1-1-1 0 0,1 0 1 0 0,0 0 0 0 0,0 0 0 0 0,1 0-1 0 0,0-1 1 0 0,0 0 0 0 0,0 0 0 0 0,0 0-1 0 0,0-1 1 0 0,1 1 0 0 0,-1-1 0 0 0,1-1 0 0 0,0 1-1 0 0,9 2 1 0 0,-1-1-86 0 0,1 0 1 0 0,0-1-1 0 0,-1 0 1 0 0,2-1-1 0 0,-1-1 1 0 0,26-1-1 0 0,-32-1 51 0 0,0-1 0 0 0,0 0 0 0 0,-1-1 0 0 0,1 1 0 0 0,-1-1 0 0 0,12-7 0 0 0,-12 7 15 0 0,-1-1 0 0 0,1 1 0 0 0,0 0 1 0 0,0 1-1 0 0,1-1 0 0 0,-1 2 0 0 0,16-2 1 0 0,-18 3 51 0 0,0 1 0 0 0,1 0 1 0 0,-1 0-1 0 0,0 0 0 0 0,0 1 1 0 0,0 0-1 0 0,0 1 0 0 0,0-1 1 0 0,0 1-1 0 0,-1 0 1 0 0,1 0-1 0 0,-1 1 0 0 0,0 0 1 0 0,0 0-1 0 0,0 0 0 0 0,-1 0 1 0 0,1 1-1 0 0,-1 0 0 0 0,0 0 1 0 0,4 7-1 0 0,-7-10 19 0 0,1 0 1 0 0,-1 0-1 0 0,1-1 1 0 0,-1 1-1 0 0,1 0 1 0 0,-1-1-1 0 0,1 1 1 0 0,0 0-1 0 0,0-1 1 0 0,0 0-1 0 0,0 0 1 0 0,0 1-1 0 0,2 0 1 0 0,-1-2-11 0 0,0 0 1 0 0,0 1-1 0 0,0-1 1 0 0,0 0 0 0 0,0 0-1 0 0,-1-1 1 0 0,1 1-1 0 0,0-1 1 0 0,0 1-1 0 0,4-3 1 0 0,43-11-17 0 0,93-22-125 0 0,-133 35 195 0 0,-1-1 1 0 0,19 1-1 0 0,-26 1-37 0 0,0 0 0 0 0,0 0 0 0 0,0 1 0 0 0,0-1 0 0 0,0 0 0 0 0,0 1 0 0 0,0-1 0 0 0,0 1 0 0 0,-1 0 0 0 0,1-1 0 0 0,0 1 0 0 0,0 0 0 0 0,-1 0-1 0 0,1 0 1 0 0,0 1 0 0 0,-1-1 0 0 0,1 0 0 0 0,-1 0 0 0 0,1 1 0 0 0,0 1 0 0 0,4 6-30 0 0,-2 0 0 0 0,1 0-1 0 0,-2 0 1 0 0,1 0 0 0 0,-1 1-1 0 0,0 0 1 0 0,1 11 0 0 0,-1 18-3972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5 127 6005 0 0,'0'0'4138'0'0,"0"-14"-1718"0"0,-2-2-1619 0 0,1 3 229 0 0,0 1 1 0 0,1-1-1 0 0,0 1 1 0 0,3-22-1 0 0,-3 34-914 0 0,0-1-1 0 0,0 0 1 0 0,0 1-1 0 0,1-1 0 0 0,-1 0 1 0 0,0 1-1 0 0,0-1 1 0 0,1 0-1 0 0,-1 1 0 0 0,0-1 1 0 0,1 0-1 0 0,-1 1 1 0 0,0-1-1 0 0,1 1 0 0 0,-1-1 1 0 0,1 0-1 0 0,-1 1 1 0 0,2-1-1 0 0,-2 1-52 0 0,1 0 0 0 0,-1-1 0 0 0,0 1 0 0 0,1 0 0 0 0,-1 0 0 0 0,1 0 1 0 0,-1 0-1 0 0,1 0 0 0 0,-1 0 0 0 0,0 0 0 0 0,1 0 0 0 0,-1 1 0 0 0,1-1 0 0 0,-1 0 0 0 0,0 0 0 0 0,1 0 0 0 0,-1 0 1 0 0,1 0-1 0 0,-1 1 0 0 0,0-1 0 0 0,1 0 0 0 0,-1 1 0 0 0,3 0 59 0 0,-1 1 1 0 0,0 0 0 0 0,0 0-1 0 0,0 1 1 0 0,-1-1-1 0 0,1 0 1 0 0,1 4-1 0 0,6 10 88 0 0,-2 1 0 0 0,0 0 0 0 0,-1 0 0 0 0,7 35-1 0 0,6 77-159 0 0,-10-58-19 0 0,22 161-2590 0 0,-15-145-251 0 0,-2-30-6025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1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1 205 628 0 0,'0'0'8478'0'0,"2"-14"-6694"0"0,7-41-199 0 0,-8 51-1288 0 0,0-1 1 0 0,1 1-1 0 0,-1-1 0 0 0,1 1 0 0 0,0 0 1 0 0,0 0-1 0 0,0-1 0 0 0,1 1 0 0 0,-1 1 1 0 0,1-1-1 0 0,0 0 0 0 0,5-4 0 0 0,-1 2 95 0 0,0 0 0 0 0,1 1 0 0 0,0 0 0 0 0,10-4-1 0 0,-18 9-377 0 0,12-6 351 0 0,16-8 467 0 0,-27 14-800 0 0,0-1-1 0 0,0 0 1 0 0,0 1-1 0 0,0-1 1 0 0,0 0-1 0 0,0 0 1 0 0,0 0 0 0 0,0 0-1 0 0,0 1 1 0 0,-1-1-1 0 0,1 0 1 0 0,0 0-1 0 0,-1-1 1 0 0,1 1 0 0 0,-1 0-1 0 0,1 0 1 0 0,-1 0-1 0 0,1 0 1 0 0,-1 0-1 0 0,1-2 1 0 0,-2 2-36 0 0,1 1 0 0 0,-1-1 0 0 0,1 1 1 0 0,0 0-1 0 0,-1-1 0 0 0,1 1 0 0 0,-1 0 0 0 0,1-1 1 0 0,-1 1-1 0 0,1 0 0 0 0,-1-1 0 0 0,1 1 0 0 0,-1 0 1 0 0,1 0-1 0 0,-1 0 0 0 0,1-1 0 0 0,-1 1 0 0 0,0 0 1 0 0,1 0-1 0 0,-1 0 0 0 0,1 0 0 0 0,-1 0 0 0 0,0 0 1 0 0,1 0-1 0 0,-1 0 0 0 0,0 0 0 0 0,-18 2 10 0 0,17-2 6 0 0,0 1 1 0 0,0 0 0 0 0,0-1 0 0 0,1 1-1 0 0,-1 0 1 0 0,0 0 0 0 0,0 0 0 0 0,1 0-1 0 0,-1 0 1 0 0,1 1 0 0 0,-1-1 0 0 0,1 0-1 0 0,-1 1 1 0 0,1-1 0 0 0,0 1 0 0 0,0 0-1 0 0,0-1 1 0 0,0 1 0 0 0,0 0 0 0 0,0-1-1 0 0,0 1 1 0 0,0 0 0 0 0,1 0 0 0 0,-1 0-1 0 0,1 0 1 0 0,0 0 0 0 0,-1 0 0 0 0,1 0-1 0 0,0 0 1 0 0,0 3 0 0 0,0-2-3 0 0,0 0 1 0 0,0 1 0 0 0,1-1-1 0 0,-1 0 1 0 0,1 0-1 0 0,0 1 1 0 0,0-1-1 0 0,0 0 1 0 0,0 0-1 0 0,0 0 1 0 0,1 0 0 0 0,-1 0-1 0 0,1 0 1 0 0,0-1-1 0 0,0 1 1 0 0,0 0-1 0 0,5 3 1 0 0,-4-3-138 0 0,1 0 1 0 0,0-1 0 0 0,1 0-1 0 0,-1 0 1 0 0,0 0-1 0 0,0-1 1 0 0,1 0 0 0 0,-1 1-1 0 0,1-1 1 0 0,4 0-1 0 0,8 1-2849 0 0,23-2-1 0 0,-30 0 663 0 0,1-1-1301 0 0,5-7-2032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7525 0 0,'0'0'3813'0'0,"0"-16"-1613"0"0,3-52-213 0 0,-3 61-1252 0 0,0 0 0 0 0,1 0 1 0 0,0 0-1 0 0,0 0 0 0 0,4-13 0 0 0,-4 18-466 0 0,-1 2-207 0 0,0 0 0 0 0,0 0 0 0 0,0-1 0 0 0,0 1 1 0 0,0 0-1 0 0,0 0 0 0 0,0-1 0 0 0,0 1 1 0 0,0 0-1 0 0,0 0 0 0 0,0 0 0 0 0,0-1 1 0 0,0 1-1 0 0,0 0 0 0 0,1 0 0 0 0,-1 0 0 0 0,0 0 1 0 0,0-1-1 0 0,0 1 0 0 0,0 0 0 0 0,1 0 1 0 0,-1 0-1 0 0,0 0 0 0 0,0 0 0 0 0,0 0 1 0 0,0-1-1 0 0,1 1 0 0 0,-1 0 0 0 0,0 0 0 0 0,0 0 1 0 0,1 0-1 0 0,-1 0 0 0 0,0 0 0 0 0,6 6 611 0 0,2 13-626 0 0,-8-18 24 0 0,12 36 151 0 0,-1 0-1 0 0,-3 2 1 0 0,0-1 0 0 0,1 45-1 0 0,-4 159-202 0 0,-6-226-265 0 0,0-1 0 0 0,-1 1 0 0 0,0-1 1 0 0,-2 1-1 0 0,0-1 0 0 0,0 0 0 0 0,-1 0 1 0 0,-1-1-1 0 0,-9 17 0 0 0,15-30 46 0 0,-1 0 0 0 0,1 0 0 0 0,-1-1 0 0 0,1 1 0 0 0,-1 0 0 0 0,1 0 0 0 0,-1-1 0 0 0,1 1 0 0 0,-1 0 0 0 0,0 0 0 0 0,1-1 0 0 0,-1 1 0 0 0,0-1 0 0 0,0 1 0 0 0,1-1-1 0 0,-2 1 1 0 0,1-1 37 0 0,1 0-1 0 0,-1 0 1 0 0,1 0-1 0 0,0-1 1 0 0,-1 1-1 0 0,1 0 0 0 0,0 0 1 0 0,0-1-1 0 0,-1 1 1 0 0,1 0-1 0 0,0 0 1 0 0,-1-1-1 0 0,1 1 0 0 0,0 0 1 0 0,0-1-1 0 0,0 1 1 0 0,-1 0-1 0 0,1-1 1 0 0,0 1-1 0 0,0-1 0 0 0,0 1 1 0 0,0 0-1 0 0,0-1 1 0 0,0 1-1 0 0,0-1 1 0 0,0 1-1 0 0,0 0 0 0 0,0-1 1 0 0,0 1-1 0 0,0-1 1 0 0,0 1-1 0 0,0 0 1 0 0,0-1-1 0 0,0 0 1 0 0,1-51-4231 0 0,-1 0 3394 0 0,3-52 6492 0 0,-3 97-4969 0 0,1 1 0 0 0,-1-1-1 0 0,2 1 1 0 0,-1 0 0 0 0,1-1-1 0 0,0 1 1 0 0,0 0 0 0 0,1 0-1 0 0,-1 0 1 0 0,7-8 0 0 0,-7 11-397 0 0,0 0 0 0 0,0 0 0 0 0,1 0 0 0 0,-1 0 0 0 0,1 1 0 0 0,0-1 0 0 0,0 1 0 0 0,0-1 0 0 0,0 1 0 0 0,0 0 0 0 0,1 1 0 0 0,-1-1 0 0 0,1 0 1 0 0,-1 1-1 0 0,1 0 0 0 0,-1 0 0 0 0,1 0 0 0 0,0 0 0 0 0,5 0 0 0 0,0 1-143 0 0,1 0 0 0 0,-1 0 0 0 0,0 1 0 0 0,1 0 0 0 0,-1 1 0 0 0,0 0 0 0 0,0 1 0 0 0,10 3 0 0 0,8 6-645 0 0,32 18-1 0 0,-29-13-264 0 0,37 26 3423 0 0,-75-33-1121 0 0,-2 11-986 0 0,9-15-388 0 0,1 0 0 0 0,-1-1-1 0 0,1 1 1 0 0,0-1 0 0 0,1 1-1 0 0,-1 0 1 0 0,1-1 0 0 0,0 1-1 0 0,0-1 1 0 0,1 1 0 0 0,0-1-1 0 0,0 0 1 0 0,0 0 0 0 0,0 1-1 0 0,1-2 1 0 0,0 1-1 0 0,0 0 1 0 0,0 0 0 0 0,1-1-1 0 0,-1 0 1 0 0,1 0 0 0 0,0 0-1 0 0,0 0 1 0 0,1 0 0 0 0,-1-1-1 0 0,9 5 1 0 0,-1-1-698 0 0,0-1 0 0 0,0-1 1 0 0,0 0-1 0 0,1 0 0 0 0,-1-2 0 0 0,1 1 1 0 0,0-1-1 0 0,1-1 0 0 0,-1-1 0 0 0,18 1 1 0 0,-17-3-1124 0 0,0 0 0 0 0,0-1 1 0 0,-1 0-1 0 0,1-1 1 0 0,21-8-1 0 0,9-5 1073 0 0,-36 13 4261 0 0,1 0-1 0 0,13-2 1 0 0,20 1-691 0 0,-38 4-2731 0 0,88-3 1122 0 0,-81 2-1166 0 0,0-1-1 0 0,0 0 0 0 0,0 0 1 0 0,-1-2-1 0 0,1 1 0 0 0,12-7 1 0 0,-18 8-46 0 0,-1-1 0 0 0,1 0 1 0 0,-1 0-1 0 0,0 0 0 0 0,-1-1 0 0 0,1 1 1 0 0,0-1-1 0 0,-1 0 0 0 0,0 0 1 0 0,0 0-1 0 0,0-1 0 0 0,0 1 0 0 0,-1-1 1 0 0,0 1-1 0 0,0-1 0 0 0,0 0 1 0 0,0 0-1 0 0,-1 0 0 0 0,2-9 0 0 0,-2 10 15 0 0,-1-1 0 0 0,0 0 0 0 0,0 0 0 0 0,0 0 0 0 0,0 1 0 0 0,-1-1 0 0 0,1 0 0 0 0,-1 0-1 0 0,0 1 1 0 0,-1-1 0 0 0,1 0 0 0 0,-1 1 0 0 0,0-1 0 0 0,0 1 0 0 0,-1 0 0 0 0,1 0 0 0 0,-1 0 0 0 0,0 0-1 0 0,0 0 1 0 0,0 1 0 0 0,-4-5 0 0 0,-2 2 102 0 0,1 0 0 0 0,-1 0-1 0 0,0 1 1 0 0,0 0 0 0 0,0 1-1 0 0,-1 0 1 0 0,1 0 0 0 0,-1 1 0 0 0,-12-3-1 0 0,7 3 40 0 0,0 1-1 0 0,0 0 0 0 0,0 2 0 0 0,0-1 0 0 0,-26 4 0 0 0,34-2-103 0 0,1 0 0 0 0,0 0 0 0 0,0 1 0 0 0,0-1-1 0 0,1 2 1 0 0,-1-1 0 0 0,0 0 0 0 0,1 1 0 0 0,-1 0-1 0 0,1 1 1 0 0,0-1 0 0 0,0 1 0 0 0,0 0 0 0 0,-7 8-1 0 0,8-7-4 0 0,-1 1-1 0 0,2-1 0 0 0,-1 1 0 0 0,0 0 1 0 0,1 1-1 0 0,0-1 0 0 0,1 0 0 0 0,0 1 0 0 0,0 0 1 0 0,0-1-1 0 0,0 1 0 0 0,0 13 0 0 0,1 0-4 0 0,0 0-1 0 0,2 0 0 0 0,0 0 0 0 0,2 0 0 0 0,4 20 0 0 0,0-12-324 0 0,2 1-1 0 0,21 46 1 0 0,-23-60-54 0 0,-1-2 22 0 0,1 1 0 0 0,-2 0 0 0 0,0 0 0 0 0,-1 0 0 0 0,4 18 0 0 0,-8-28 14 0 0,1-1 0 0 0,-1 0 0 0 0,0 1 0 0 0,0-1 0 0 0,0 0 0 0 0,-1 1 0 0 0,1-1 0 0 0,-1 0 0 0 0,1 0 0 0 0,-1 1 0 0 0,0-1 0 0 0,-1 0 0 0 0,1 0 0 0 0,0 0 0 0 0,-1 0-1 0 0,0 0 1 0 0,1 0 0 0 0,-1-1 0 0 0,0 1 0 0 0,-1 0 0 0 0,1-1 0 0 0,0 0 0 0 0,-1 1 0 0 0,1-1 0 0 0,-1 0 0 0 0,0 0 0 0 0,0-1 0 0 0,0 1 0 0 0,-5 2 0 0 0,-41 13-5359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550 85 3544 0 0,'0'0'13682'0'0,"-7"-13"-12922"0"0,-1 0-557 0 0,-1 1 1 0 0,-11-15-1 0 0,18 25-152 0 0,-1 0 1 0 0,0 0 0 0 0,1 0 0 0 0,-1 1-1 0 0,0-1 1 0 0,0 0 0 0 0,0 1 0 0 0,0 0-1 0 0,0 0 1 0 0,-1 0 0 0 0,1 0 0 0 0,0 0-1 0 0,0 1 1 0 0,-1 0 0 0 0,1-1 0 0 0,0 1-1 0 0,-1 0 1 0 0,-5 1 0 0 0,-5 0 143 0 0,-27-2 155 0 0,-1 2 0 0 0,0 2 0 0 0,0 1-1 0 0,1 3 1 0 0,-61 17 0 0 0,96-23-330 0 0,0 2 0 0 0,0-1 0 0 0,0 1-1 0 0,0 0 1 0 0,0 0 0 0 0,1 1 0 0 0,-1-1 0 0 0,1 1-1 0 0,-5 6 1 0 0,8-9-17 0 0,1 0 0 0 0,0 0 1 0 0,0 1-1 0 0,0-1 0 0 0,0 1 0 0 0,0-1 0 0 0,0 1 1 0 0,1 0-1 0 0,-1-1 0 0 0,0 1 0 0 0,1 0 0 0 0,-1-1 0 0 0,1 1 1 0 0,0 0-1 0 0,-1 0 0 0 0,1 0 0 0 0,0-1 0 0 0,0 1 1 0 0,0 0-1 0 0,0 0 0 0 0,1 0 0 0 0,-1-1 0 0 0,0 1 0 0 0,1 0 1 0 0,-1 0-1 0 0,1-1 0 0 0,0 1 0 0 0,-1-1 0 0 0,1 1 1 0 0,0 0-1 0 0,0-1 0 0 0,0 1 0 0 0,0-1 0 0 0,0 0 0 0 0,1 1 1 0 0,-1-1-1 0 0,3 2 0 0 0,6 7 13 0 0,2 0 0 0 0,-1 0 0 0 0,1-1-1 0 0,14 7 1 0 0,57 28 87 0 0,-15-10-63 0 0,-54-26-38 0 0,36 22 30 0 0,-45-26-22 0 0,1 0 0 0 0,-1 1 0 0 0,0-1 0 0 0,0 1 0 0 0,0 0 0 0 0,4 7-1 0 0,-8-11 3 0 0,-1-1 0 0 0,1 1 0 0 0,-1 0 0 0 0,1 0 0 0 0,-1 0 0 0 0,1 0 0 0 0,-1 0 1 0 0,1 0-1 0 0,-1 0 0 0 0,0 0 0 0 0,1 0 0 0 0,-1 0 0 0 0,0 1 0 0 0,0-1 0 0 0,0 0 0 0 0,0 0 0 0 0,0 0 0 0 0,0 2 0 0 0,-1-2 6 0 0,1-1 1 0 0,0 1-1 0 0,-1 0 1 0 0,1 0-1 0 0,-1-1 1 0 0,1 1-1 0 0,-1 0 1 0 0,0 0-1 0 0,1-1 1 0 0,-1 1-1 0 0,0-1 1 0 0,1 1-1 0 0,-1-1 1 0 0,0 1-1 0 0,0-1 0 0 0,1 1 1 0 0,-3 0-1 0 0,-3 1 95 0 0,0-1 0 0 0,0 1 0 0 0,0-1 0 0 0,-1-1 0 0 0,-6 1-1 0 0,11-1-77 0 0,-172 0 477 0 0,155-1-849 0 0,-1-1-1 0 0,0-1 0 0 0,1-1 0 0 0,0-1 1 0 0,-33-12-1 0 0,43 12-975 0 0,9 4 951 0 0,0 1 301 0 0,0 0 1 0 0,0 0-1 0 0,0 0 1 0 0,0 0-1 0 0,0 0 1 0 0,0 0 0 0 0,0-1-1 0 0,0 1 1 0 0,0 0-1 0 0,0 0 1 0 0,0 0-1 0 0,0 0 1 0 0,0 0 0 0 0,0 0-1 0 0,0 0 1 0 0,0 0-1 0 0,0 0 1 0 0,0 0-1 0 0,0 0 1 0 0,0-1 0 0 0,2 1-1512 0 0,20-2-5974 0 0,11 2 1712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3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505 159 6201 0 0,'0'0'7652'0'0,"0"-13"-6096"0"0,1 5-1252 0 0,-1 2-159 0 0,1 1 0 0 0,-1 0 0 0 0,-1 0 0 0 0,1-1 0 0 0,-2-5 0 0 0,2 8-77 0 0,-1 1-1 0 0,0 0 0 0 0,0 0 0 0 0,1 0 1 0 0,-1-1-1 0 0,-1 1 0 0 0,1 0 1 0 0,0 0-1 0 0,-1 0 0 0 0,1 1 0 0 0,-1-1 1 0 0,1 0-1 0 0,-1 1 0 0 0,0-1 1 0 0,1 0-1 0 0,-1 1 0 0 0,0 0 0 0 0,-3-2 1 0 0,-15-7 395 0 0,0 1 0 0 0,-2 1 0 0 0,1 0 0 0 0,-1 2 0 0 0,-30-6 1 0 0,20 8-33 0 0,1 0 0 0 0,-1 2 1 0 0,-40 3-1 0 0,62 0-355 0 0,0 1-1 0 0,1-1 1 0 0,-1 1-1 0 0,0 1 1 0 0,1 0 0 0 0,-1 0-1 0 0,1 1 1 0 0,0 0-1 0 0,-11 7 1 0 0,17-9-68 0 0,-1 1 0 0 0,0 0 1 0 0,0 0-1 0 0,1 0 0 0 0,0 1 0 0 0,0-1 1 0 0,0 1-1 0 0,0-1 0 0 0,-4 8 0 0 0,6-8-9 0 0,-1 0 1 0 0,1 0-1 0 0,0 0 0 0 0,0 0 0 0 0,1 0 0 0 0,-1 0 0 0 0,0 1 0 0 0,1-1 0 0 0,0 0 0 0 0,0 0 0 0 0,0 1 0 0 0,0-1 1 0 0,0 0-1 0 0,2 7 0 0 0,0-7 0 0 0,-1 1 1 0 0,1 0-1 0 0,0-1 1 0 0,-1 0-1 0 0,2 1 1 0 0,-1-1-1 0 0,0 0 1 0 0,1 0-1 0 0,-1 0 1 0 0,1 0-1 0 0,0 0 1 0 0,0-1-1 0 0,0 1 1 0 0,1-1 0 0 0,-1 0-1 0 0,7 3 1 0 0,7 3-58 0 0,-1 0 0 0 0,23 5 1 0 0,-34-11 28 0 0,43 13-810 0 0,89 15-1 0 0,-100-26-3145 0 0,53 2 1 0 0,-72-7-311 0 0,4-1-1519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5957 0 0,'0'0'13509'0'0,"14"-1"-12652"0"0,43 2-17 0 0,-53-1-761 0 0,-1 1-1 0 0,1-1 0 0 0,-1 1 1 0 0,1 0-1 0 0,-1 0 1 0 0,1 0-1 0 0,-1 1 0 0 0,1-1 1 0 0,-1 1-1 0 0,0 0 0 0 0,0 0 1 0 0,0 0-1 0 0,0 0 0 0 0,0 0 1 0 0,0 1-1 0 0,-1-1 1 0 0,1 1-1 0 0,-1 0 0 0 0,0 0 1 0 0,3 5-1 0 0,-2-3-48 0 0,0 1 1 0 0,-1-1-1 0 0,0 1 1 0 0,0 0-1 0 0,0 0 0 0 0,-1 0 1 0 0,0 0-1 0 0,0 0 0 0 0,0 12 1 0 0,-1-14-38 0 0,0-2 1 0 0,1 1 0 0 0,-1-1 0 0 0,0 1 0 0 0,0-1 0 0 0,0 1 0 0 0,-1-1 0 0 0,1 1 0 0 0,0-1 0 0 0,-1 1 0 0 0,0-1 0 0 0,0 0 0 0 0,0 1 0 0 0,0-1 0 0 0,0 0 0 0 0,0 0 0 0 0,0 1 0 0 0,-1-1-1 0 0,1 0 1 0 0,-3 2 0 0 0,5-16-265 0 0,1 7 228 0 0,0 0 0 0 0,0 0 0 0 0,1 1 0 0 0,0-1 0 0 0,-1 1 0 0 0,2 0 0 0 0,-1 0 0 0 0,0 0 0 0 0,1 0 0 0 0,4-3 0 0 0,7-6-9 0 0,21-14 0 0 0,-27 21 85 0 0,1 0-1 0 0,0 1 1 0 0,1 0 0 0 0,-1 0 0 0 0,1 1 0 0 0,0 1 0 0 0,0 0 0 0 0,0 0 0 0 0,1 1 0 0 0,-1 0 0 0 0,1 1-1 0 0,-1 1 1 0 0,1 0 0 0 0,-1 0 0 0 0,1 1 0 0 0,-1 0 0 0 0,1 1 0 0 0,-1 1 0 0 0,0-1 0 0 0,0 2-1 0 0,0 0 1 0 0,0 0 0 0 0,-1 1 0 0 0,0 0 0 0 0,0 1 0 0 0,0 0 0 0 0,0 0 0 0 0,-1 1 0 0 0,13 13-1 0 0,-20-17-30 0 0,0 0 0 0 0,1 0 1 0 0,-2 0-1 0 0,1 0 0 0 0,0 0 0 0 0,-1 1 0 0 0,1-1 0 0 0,1 8 0 0 0,-3-10-4 0 0,0 0 0 0 0,0 1 0 0 0,1-1 0 0 0,-1 0 1 0 0,0 1-1 0 0,0-1 0 0 0,0 0 0 0 0,-1 0 0 0 0,1 1 0 0 0,0-1 1 0 0,0 0-1 0 0,-1 2 0 0 0,0-2 1 0 0,1 0-1 0 0,0-1 1 0 0,-1 1 0 0 0,1-1 0 0 0,-1 1 0 0 0,1-1 0 0 0,-1 1-1 0 0,1-1 1 0 0,-1 0 0 0 0,1 1 0 0 0,-1-1 0 0 0,1 1-1 0 0,-1-1 1 0 0,0 0 0 0 0,1 0 0 0 0,-1 1 0 0 0,1-1-1 0 0,-1 0 1 0 0,0 0 0 0 0,1 0 0 0 0,-1 0 0 0 0,0 1-1 0 0,1-1 1 0 0,-1 0 0 0 0,-1-1 0 0 0,2 1-2 0 0,-1 0 0 0 0,1 0-1 0 0,-1 0 1 0 0,1-1 0 0 0,-1 1 0 0 0,1 0 0 0 0,-1 0 0 0 0,1-1 0 0 0,-1 1-1 0 0,1-1 1 0 0,-1 1 0 0 0,1 0 0 0 0,0-1 0 0 0,-1 1 0 0 0,1-1 0 0 0,0 1-1 0 0,-1-1 1 0 0,1 1 0 0 0,0-1 0 0 0,0 1 0 0 0,-1-1 0 0 0,1 1 0 0 0,0-1 0 0 0,0 1-1 0 0,0-1 1 0 0,0 1 0 0 0,0-1 0 0 0,0 0 0 0 0,0 1 0 0 0,0-1 0 0 0,0 1-1 0 0,0-2 1 0 0,2-18-275 0 0,0 14 246 0 0,0 1 0 0 0,0 1 0 0 0,1-1 0 0 0,0 0 0 0 0,0 0 0 0 0,0 1 0 0 0,7-7 0 0 0,30-27 3 0 0,-25 25 27 0 0,-7 5 9 0 0,8-7 2 0 0,27-19-1 0 0,-38 30 63 0 0,0 1 1 0 0,1 0 0 0 0,-1 0 0 0 0,1 0 0 0 0,0 1 0 0 0,0 0 0 0 0,0 0-1 0 0,0 0 1 0 0,12-1 0 0 0,-15 3-44 0 0,0 1-1 0 0,0-1 0 0 0,0 0 1 0 0,1 1-1 0 0,-1 0 0 0 0,0 0 1 0 0,0 0-1 0 0,-1 0 1 0 0,1 0-1 0 0,0 1 0 0 0,0-1 1 0 0,0 1-1 0 0,-1 0 1 0 0,1-1-1 0 0,-1 1 0 0 0,0 1 1 0 0,1-1-1 0 0,-1 0 1 0 0,0 0-1 0 0,0 1 0 0 0,0-1 1 0 0,-1 1-1 0 0,3 4 1 0 0,2 4-22 0 0,0-1 1 0 0,-1 1-1 0 0,-1 0 1 0 0,6 22-1 0 0,20 115-4955 0 0,-29-146 4658 0 0,5 22-3181 0 0,-5-23 2887 0 0,-1 0 1 0 0,1 0 0 0 0,-1 0-1 0 0,1 0 1 0 0,0 0 0 0 0,-1 0 0 0 0,1 0-1 0 0,0 0 1 0 0,0 0 0 0 0,0-1-1 0 0,2 2 1 0 0,13 4-7542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5 506 11281 0 0,'0'0'9628'0'0,"7"15"-8903"0"0,25 45-200 0 0,-19-30-135 0 0,-11-14 52 0 0,-2-10-255 0 0,-1-6-168 0 0,1 0 0 0 0,-1 0 0 0 0,0 0 0 0 0,1 0 0 0 0,-1 0 0 0 0,0 0 0 0 0,1-1 0 0 0,-1 1 0 0 0,0 0 0 0 0,1 0 0 0 0,-1-1 0 0 0,0 1 0 0 0,1 0 0 0 0,-1 0 0 0 0,0-1-1 0 0,-3-3 38 0 0,0 1-1 0 0,0-1 1 0 0,0 1-1 0 0,1-1 0 0 0,0 0 1 0 0,0-1-1 0 0,0 1 0 0 0,0 0 1 0 0,1-1-1 0 0,-1 0 1 0 0,1 1-1 0 0,-3-11 0 0 0,4 8-35 0 0,-1 0-1 0 0,1-1 1 0 0,1 1-1 0 0,-1 0 1 0 0,1-1-1 0 0,1 1 1 0 0,-1 0 0 0 0,3-10-1 0 0,3-5-44 0 0,0 1-1 0 0,2 0 1 0 0,0 0-1 0 0,2 0 1 0 0,11-19-1 0 0,66-105-505 0 0,-67 116 355 0 0,0 2 0 0 0,47-48 0 0 0,-60 68 193 0 0,1 0 1 0 0,1 1-1 0 0,-1 0 0 0 0,1 0 1 0 0,0 1-1 0 0,1 0 0 0 0,-1 0 1 0 0,1 1-1 0 0,0 0 1 0 0,0 1-1 0 0,0 0 0 0 0,0 1 1 0 0,0 0-1 0 0,1 0 0 0 0,-1 1 1 0 0,1 1-1 0 0,11 0 0 0 0,-20 0-2 0 0,0 0 0 0 0,0 0 0 0 0,0 1 0 0 0,0-1-1 0 0,0 0 1 0 0,0 1 0 0 0,0 0 0 0 0,-1-1-1 0 0,1 1 1 0 0,0 0 0 0 0,0 0 0 0 0,-1 0 0 0 0,1 0-1 0 0,0 0 1 0 0,-1 0 0 0 0,1 0 0 0 0,-1 0-1 0 0,0 1 1 0 0,1-1 0 0 0,1 3 0 0 0,-2-1-11 0 0,0-1 0 0 0,0 0-1 0 0,0 0 1 0 0,-1 0 0 0 0,1 1 0 0 0,0-1 0 0 0,-1 0 0 0 0,0 1 0 0 0,0-1 0 0 0,1 0 0 0 0,-1 1 0 0 0,-1-1 0 0 0,1 1-1 0 0,0-1 1 0 0,-1 0 0 0 0,0 5 0 0 0,-4 6-8 0 0,-1-1 0 0 0,0 1 0 0 0,-1-1 0 0 0,0 0 0 0 0,0 0 0 0 0,-16 17 0 0 0,-5 8-295 0 0,3-1-523 0 0,-25 39-664 0 0,43-63 196 0 0,0 1 1 0 0,1 0-1 0 0,0 1 0 0 0,-4 14 1 0 0,7-11-2870 0 0,5-4-1077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5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6249 0 0,'0'0'8072'0'0,"13"-2"-6498"0"0,-4 1-1321 0 0,22-4 1204 0 0,45-1 1 0 0,-53 6-829 0 0,7 0 18 0 0,35-4 0 0 0,-57 4-611 0 0,-1-2 0 0 0,1 1-1 0 0,0-1 1 0 0,0 0 0 0 0,-1-1-1 0 0,1 0 1 0 0,-1 0 0 0 0,0-1 0 0 0,10-6-1 0 0,-15 9-30 0 0,0-1-1 0 0,-1 1 0 0 0,1-1 1 0 0,0 0-1 0 0,-1 1 0 0 0,0-1 1 0 0,1 0-1 0 0,-1 0 0 0 0,0 0 1 0 0,0 0-1 0 0,0 0 0 0 0,0 0 1 0 0,0 0-1 0 0,0-1 0 0 0,-1 1 1 0 0,1 0-1 0 0,0-4 0 0 0,-1 5-8 0 0,0 0 0 0 0,0-1 0 0 0,0 1 0 0 0,0 0 0 0 0,-1 0 0 0 0,1-1 0 0 0,0 1 0 0 0,-1 0 0 0 0,1 0 0 0 0,0-1 0 0 0,-1 1 1 0 0,1 0-1 0 0,-1 0 0 0 0,0 0 0 0 0,1 0 0 0 0,-1 0 0 0 0,0 0 0 0 0,0 0 0 0 0,0 0 0 0 0,0 0 0 0 0,0 0 0 0 0,0 0 0 0 0,0 0 0 0 0,0 1 0 0 0,0-1 0 0 0,0 0 0 0 0,0 1 0 0 0,0-1 0 0 0,-1 1 0 0 0,1-1 0 0 0,-2 1 0 0 0,-9-3 119 0 0,0 1 0 0 0,0 0 0 0 0,0 1 0 0 0,0 0 0 0 0,-1 1 0 0 0,1 1 0 0 0,0 0 0 0 0,0 0 0 0 0,0 1 0 0 0,0 1 0 0 0,0 0 0 0 0,0 0 0 0 0,1 1 0 0 0,-1 1 0 0 0,1 0 0 0 0,0 1 0 0 0,1 0 0 0 0,-1 0 0 0 0,1 1 0 0 0,-15 14 1 0 0,21-18-89 0 0,1 1 0 0 0,0-1 0 0 0,0 1 1 0 0,0 0-1 0 0,0 0 0 0 0,1 1 0 0 0,0-1 1 0 0,-1 0-1 0 0,1 1 0 0 0,1-1 1 0 0,-1 1-1 0 0,1 0 0 0 0,0-1 0 0 0,0 1 1 0 0,0 0-1 0 0,1 0 0 0 0,-1 0 1 0 0,1 0-1 0 0,0 0 0 0 0,1 0 0 0 0,-1-1 1 0 0,1 1-1 0 0,0 0 0 0 0,0 0 0 0 0,1-1 1 0 0,-1 1-1 0 0,1 0 0 0 0,0-1 1 0 0,0 0-1 0 0,1 1 0 0 0,-1-1 0 0 0,1 0 1 0 0,0 0-1 0 0,5 5 0 0 0,2 0-22 0 0,1 0 0 0 0,0-1 0 0 0,0 0 0 0 0,1-1 0 0 0,0-1 0 0 0,24 11 0 0 0,81 20-283 0 0,-105-33 241 0 0,9 2-355 0 0,0-1-1 0 0,0-1 0 0 0,0-1 0 0 0,26 1 1 0 0,-46-4 339 0 0,0 0-1 0 0,0 0 1 0 0,-1 0 0 0 0,1 0 0 0 0,0 0 0 0 0,0 0 0 0 0,-1 0 0 0 0,1 0 0 0 0,0 0 0 0 0,0-1-1 0 0,-1 1 1 0 0,1 0 0 0 0,0 0 0 0 0,-1-1 0 0 0,1 1 0 0 0,0 0 0 0 0,-1-1 0 0 0,1 1 0 0 0,0-1 0 0 0,-1 0-16 0 0,1 1 0 0 0,-1-1 0 0 0,0 1 0 0 0,0 0 0 0 0,0-1 0 0 0,0 1 0 0 0,0 0 1 0 0,0-1-1 0 0,0 1 0 0 0,0-1 0 0 0,0 1 0 0 0,-1 0 0 0 0,1-1 0 0 0,0 1 0 0 0,0-1 1 0 0,0 1-1 0 0,0 0 0 0 0,0-1 0 0 0,-1 1 0 0 0,1 0 0 0 0,0-1 0 0 0,0 1 0 0 0,-1 0 1 0 0,1-1-1 0 0,0 1 0 0 0,-4-3-465 0 0,1-1 1 0 0,0 1-1 0 0,-1 1 0 0 0,1-1 1 0 0,-5-2-1 0 0,-13-7-1915 0 0,-1 1-1 0 0,-32-11 0 0 0,21 10-1539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4452 295 508 0 0,'0'0'7022'0'0,"-1"-14"-5990"0"0,-5-44-48 0 0,6 53-779 0 0,-1 0 1 0 0,0 0 0 0 0,0 0 0 0 0,0 0 0 0 0,-1 1-1 0 0,0-1 1 0 0,0 0 0 0 0,0 1 0 0 0,0-1 0 0 0,-1 1-1 0 0,1 0 1 0 0,-1 0 0 0 0,0 0 0 0 0,-4-3-1 0 0,0 0 113 0 0,-1 1-1 0 0,0 0 0 0 0,-1 0 0 0 0,-15-7 1 0 0,23 12-298 0 0,-23-11 384 0 0,-1 1 1 0 0,-49-15 0 0 0,-56-4 268 0 0,54 17-296 0 0,-86-2-1 0 0,-78 9 153 0 0,161 9-203 0 0,1 2-1 0 0,-79 18 1 0 0,-151 47 458 0 0,176-32-537 0 0,2 6-1 0 0,2 5 0 0 0,2 6 1 0 0,-121 73-1 0 0,116-50 70 0 0,3 6-1 0 0,4 6 1 0 0,4 5-1 0 0,-186 191 1 0 0,-231 349 369 0 0,308-331-506 0 0,18 14 128 0 0,175-254-180 0 0,4 2-1 0 0,1 1 0 0 0,-29 100 1 0 0,33-70-2 0 0,-29 195 1 0 0,49-236-93 0 0,3-1-1 0 0,2 0 1 0 0,8 80 0 0 0,-3-104-4 0 0,2-1 1 0 0,2 1-1 0 0,0-2 1 0 0,2 1-1 0 0,1-1 1 0 0,2 0-1 0 0,25 46 1 0 0,-17-43-16 0 0,0-1 0 0 0,3-1 0 0 0,39 43 1 0 0,-47-58-8 0 0,0-1 1 0 0,0-1-1 0 0,1 0 1 0 0,1-1-1 0 0,0-1 1 0 0,1 0-1 0 0,0-2 1 0 0,21 9-1 0 0,-31-15-4 0 0,-1-1 0 0 0,1 0 0 0 0,-1-1 0 0 0,1 1 0 0 0,0-1 0 0 0,0-1 0 0 0,8 0 0 0 0,-13 0-7 0 0,0 0 1 0 0,0 0-1 0 0,0-1 0 0 0,0 1 0 0 0,-1-1 0 0 0,1 1 0 0 0,0-1 0 0 0,0 0 0 0 0,-1 0 0 0 0,1-1 0 0 0,-1 1 0 0 0,1 0 0 0 0,-1-1 1 0 0,1 0-1 0 0,-1 1 0 0 0,0-1 0 0 0,0 0 0 0 0,0 0 0 0 0,0 0 0 0 0,0-1 0 0 0,0 1 0 0 0,1-3 0 0 0,0-2-36 0 0,-1 1-1 0 0,0 0 1 0 0,0-1-1 0 0,0 0 1 0 0,-1 1 0 0 0,0-1-1 0 0,0 0 1 0 0,0 0-1 0 0,-1 1 1 0 0,0-1-1 0 0,-2-10 1 0 0,-1 0-97 0 0,0 1 0 0 0,-1 0 0 0 0,-9-25 0 0 0,1 12 13 0 0,-1 1-1 0 0,-1 1 1 0 0,-1 0 0 0 0,-2 1-1 0 0,0 1 1 0 0,-2 0 0 0 0,0 1-1 0 0,-2 1 1 0 0,-35-30 0 0 0,37 38 112 0 0,0 0 1 0 0,0 2-1 0 0,-2 0 1 0 0,1 1-1 0 0,-2 1 1 0 0,0 1-1 0 0,0 1 1 0 0,0 1-1 0 0,-1 1 1 0 0,0 1-1 0 0,-1 1 1 0 0,-42-4-1 0 0,53 8 3 0 0,0 1 1 0 0,0 0-1 0 0,0 1 0 0 0,-22 4 0 0 0,31-4 18 0 0,-1 0 1 0 0,1 0-1 0 0,0 1 0 0 0,-1 0 0 0 0,1 0 0 0 0,0 0 0 0 0,0 0 0 0 0,1 1 0 0 0,-1-1 0 0 0,0 1 0 0 0,1 0 0 0 0,-1 0 0 0 0,1 1 0 0 0,0-1 1 0 0,0 1-1 0 0,-4 6 0 0 0,2-1 42 0 0,1-1 0 0 0,1 1-1 0 0,0 0 1 0 0,0 0 0 0 0,0 0 0 0 0,1 0 0 0 0,1 1 0 0 0,-1 12 0 0 0,1 2 78 0 0,1 0-1 0 0,3 27 1 0 0,0-31-71 0 0,0 0 0 0 0,2 0 0 0 0,0 0 0 0 0,1-1 1 0 0,1 0-1 0 0,1-1 0 0 0,1 1 0 0 0,0-1 0 0 0,1-1 0 0 0,1 0 0 0 0,1 0 1 0 0,0-1-1 0 0,1-1 0 0 0,1 0 0 0 0,0-1 0 0 0,1 0 0 0 0,1-1 1 0 0,0-1-1 0 0,0 0 0 0 0,2-1 0 0 0,30 14 0 0 0,-6-6 19 0 0,84 24 0 0 0,-100-36-57 0 0,0-2-1 0 0,0-1 1 0 0,1-1 0 0 0,45 0-1 0 0,-61-4-4 0 0,1-1-1 0 0,-1 0 0 0 0,0 0 1 0 0,0-1-1 0 0,0 0 0 0 0,-1-1 0 0 0,1-1 1 0 0,-1 1-1 0 0,0-2 0 0 0,17-11 1 0 0,-10 5-14 0 0,-1-1 0 0 0,0-1-1 0 0,-1 0 1 0 0,26-32 0 0 0,-35 37 5 0 0,1 0 1 0 0,-2 0-1 0 0,1 0 0 0 0,-1-1 0 0 0,-1 1 1 0 0,0-1-1 0 0,4-12 0 0 0,-7 18-84 0 0,0 0 0 0 0,0 0 0 0 0,0-1 0 0 0,-1 1 0 0 0,1 0 0 0 0,-1-1 0 0 0,0 1 0 0 0,0-1 0 0 0,-1 1 0 0 0,1 0 0 0 0,-1-1 0 0 0,0 1 0 0 0,0 0 0 0 0,-1 0 0 0 0,1-1 0 0 0,-1 1 0 0 0,0 0 0 0 0,0 0 0 0 0,-4-5 0 0 0,-1-1-455 0 0,-7-6-1634 0 0,13 18 270 0 0,1 1 1189 0 0,0 0-1 0 0,0 0 0 0 0,0 0 1 0 0,0 0-1 0 0,0-1 1 0 0,2 5-1 0 0,1 3-947 0 0,0 0 0 0 0,1 0 0 0 0,0-1 0 0 0,1 1 0 0 0,9 14 0 0 0,-8-14-373 0 0,5 7 507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7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1420 0 0,'0'0'16648'0'0,"16"9"-16240"0"0,-6-3-346 0 0,1 0 2 0 0,0 1 0 0 0,0-1 0 0 0,1-1 0 0 0,0 0 0 0 0,0-1 0 0 0,1 0-1 0 0,-1-1 1 0 0,1 0 0 0 0,12 0 0 0 0,499 6 445 0 0,-423-10-490 0 0,1990-1 1375 0 0,-2044 2-1183 0 0,156-1 508 0 0,-152-1-86 0 0,97-19 0 0 0,-136 19-479 0 0,-1-1 0 0 0,0-1-1 0 0,1 0 1 0 0,16-9 0 0 0,-56 11-3839 0 0,-16 4-561 0 0,11-3-2520 0 0,-7-1-2465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0:5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6565 0 0,'0'0'8906'0'0,"6"-12"-7915"0"0,2-3-651 0 0,13-21-1 0 0,-19 34-293 0 0,-1 0-1 0 0,1 1 1 0 0,0-1-1 0 0,0 0 1 0 0,0 1 0 0 0,0-1-1 0 0,0 1 1 0 0,0 0 0 0 0,0-1-1 0 0,0 1 1 0 0,0 0-1 0 0,1 0 1 0 0,-1 1 0 0 0,0-1-1 0 0,1 0 1 0 0,-1 1 0 0 0,0-1-1 0 0,1 1 1 0 0,-1 0-1 0 0,1 0 1 0 0,2 0 0 0 0,2 0 113 0 0,4-1 40 0 0,0 1-1 0 0,0 0 1 0 0,0 1 0 0 0,0 1 0 0 0,0-1 0 0 0,-1 2 0 0 0,1-1 0 0 0,-1 2-1 0 0,20 7 1 0 0,-24-8-148 0 0,0 0 1 0 0,-1 0-1 0 0,1 1 0 0 0,-1-1 0 0 0,0 1 0 0 0,0 0 0 0 0,-1 1 0 0 0,1-1 1 0 0,-1 1-1 0 0,0 0 0 0 0,0 0 0 0 0,0 0 0 0 0,-1 0 0 0 0,1 1 0 0 0,-1 0 1 0 0,-1-1-1 0 0,1 1 0 0 0,1 9 0 0 0,-2-11-40 0 0,-1 1 0 0 0,-1 0-1 0 0,1 0 1 0 0,-1 0 0 0 0,0 0 0 0 0,0 0 0 0 0,0-1-1 0 0,-1 1 1 0 0,0 0 0 0 0,-2 9 0 0 0,2-11 8 0 0,0 0 1 0 0,-1 0-1 0 0,1 0 1 0 0,-1-1-1 0 0,1 1 1 0 0,-1 0-1 0 0,0-1 1 0 0,0 1-1 0 0,0-1 1 0 0,0 0-1 0 0,-1 1 1 0 0,1-1-1 0 0,-1 0 0 0 0,1-1 1 0 0,-1 1-1 0 0,0 0 1 0 0,-5 2-1 0 0,7-4 4 0 0,-1 1-1 0 0,1-1 0 0 0,0 1 0 0 0,-1-1 1 0 0,1 1-1 0 0,-1-1 0 0 0,1 0 1 0 0,-1 0-1 0 0,1 0 0 0 0,-1 0 0 0 0,1 0 1 0 0,-1 0-1 0 0,1 0 0 0 0,-1 0 1 0 0,1 0-1 0 0,0-1 0 0 0,-1 1 0 0 0,1-1 1 0 0,-1 1-1 0 0,1-1 0 0 0,-2-1 1 0 0,1 1-7 0 0,0-1 1 0 0,0 0 0 0 0,0 0 0 0 0,0 0 0 0 0,0 0 0 0 0,1 0 0 0 0,-1 0 0 0 0,1 0 0 0 0,-1-1 0 0 0,1 1 0 0 0,-1-3 0 0 0,-2-4-11 0 0,1 0 1 0 0,1 0-1 0 0,0 0 0 0 0,0-1 1 0 0,-1-15-1 0 0,2 15-30 0 0,1 0-1 0 0,1 0 0 0 0,-1 0 1 0 0,2 0-1 0 0,-1 0 1 0 0,2 0-1 0 0,-1 0 0 0 0,1 0 1 0 0,1 0-1 0 0,4-9 0 0 0,-5 12-425 0 0,1 1 0 0 0,0-1 0 0 0,1 1 0 0 0,-1 0 0 0 0,1 0 0 0 0,0 1 0 0 0,1-1-1 0 0,-1 1 1 0 0,1 0 0 0 0,0 1 0 0 0,0 0 0 0 0,1-1 0 0 0,-1 2 0 0 0,9-4 0 0 0,19-8-5110 0 0,-20 8 1049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169 211 652 0 0,'0'0'9032'0'0,"-6"-13"-7561"0"0,-30-57 1463 0 0,36 70-2887 0 0,0 0 0 0 0,0 0 0 0 0,0 0 0 0 0,0 0 0 0 0,0 0 0 0 0,0 0 0 0 0,0 1 0 0 0,0-1-1 0 0,0 0 1 0 0,0 0 0 0 0,0 0 0 0 0,0 0 0 0 0,0 0 0 0 0,0 0 0 0 0,0 0 0 0 0,0 1 0 0 0,0-1 0 0 0,-1 0 0 0 0,1 0-1 0 0,0 0 1 0 0,0 0 0 0 0,0 0 0 0 0,0 0 0 0 0,0 0 0 0 0,0 0 0 0 0,0 0 0 0 0,0 0 0 0 0,-1 0 0 0 0,1 0-1 0 0,0 0 1 0 0,0 1 0 0 0,0-1 0 0 0,0 0 0 0 0,0 0 0 0 0,0 0 0 0 0,-1 0 0 0 0,1 0 0 0 0,0 0 0 0 0,0 0 0 0 0,0 0-1 0 0,0 0 1 0 0,0-1 0 0 0,0 1 0 0 0,-1 0 0 0 0,1 0 0 0 0,0 0 0 0 0,0 0 0 0 0,0 0 0 0 0,0 0 0 0 0,0 0 0 0 0,0 0-1 0 0,0 0 1 0 0,0 0 0 0 0,-1 0 0 0 0,1 0 0 0 0,0 0 0 0 0,0-1 0 0 0,0 1 0 0 0,0 0 0 0 0,0 0 0 0 0,0 0 0 0 0,0 0-1 0 0,-3 12 223 0 0,-15 127 2390 0 0,-30 262-293 0 0,47-388-2338 0 0,1-10-17 0 0,0 1-1 0 0,0 0 1 0 0,-1 0-1 0 0,0 0 0 0 0,-1 5 1 0 0,2-9-6 0 0,0 0 1 0 0,0 0-1 0 0,0 1 1 0 0,0-1-1 0 0,-1 0 1 0 0,1 0-1 0 0,0 0 1 0 0,0 0-1 0 0,0 0 1 0 0,0 0-1 0 0,0 0 1 0 0,0 0-1 0 0,0 0 1 0 0,-1 0-1 0 0,1 0 1 0 0,0 1-1 0 0,0-1 1 0 0,0 0-1 0 0,0 0 1 0 0,0 0-1 0 0,0 0 1 0 0,-1 0-1 0 0,1 0 1 0 0,0 0-1 0 0,0 0 1 0 0,0 0-1 0 0,0 0 1 0 0,0 0-1 0 0,-1 0 1 0 0,1 0-1 0 0,0 0 1 0 0,0-1-1 0 0,0 1 1 0 0,0 0-1 0 0,0 0 1 0 0,0 0-1 0 0,-1 0 1 0 0,1 0-1 0 0,0 0 1 0 0,0 0-1 0 0,0 0 1 0 0,0 0-1 0 0,0 0 1 0 0,0 0-1 0 0,0-1 1 0 0,0 1-1 0 0,-1 0 1 0 0,1 0-1 0 0,0 0 1 0 0,0 0-1 0 0,0 0 1 0 0,0 0-1 0 0,0-1 1 0 0,0 1-1 0 0,0 0 1 0 0,0 0-1 0 0,0 0 1 0 0,0 0-1 0 0,0 0 1 0 0,0-1-1 0 0,0 1 1 0 0,0 0-1 0 0,0 0 1 0 0,-4-11 186 0 0,-8-33-132 0 0,3 0-1 0 0,2-1 1 0 0,-3-62-1 0 0,11-138-240 0 0,6 146 176 0 0,-5 90 40 0 0,-1 0 0 0 0,2 0 0 0 0,-1 0 0 0 0,1 0 1 0 0,0 1-1 0 0,1-1 0 0 0,0 1 0 0 0,7-12 0 0 0,-8 17-18 0 0,-1 0 0 0 0,1 0 0 0 0,-1 0 0 0 0,1 1 0 0 0,0-1 0 0 0,0 1 0 0 0,0 0 0 0 0,0 0 0 0 0,1 0 0 0 0,-1 1 0 0 0,0-1 0 0 0,1 1 0 0 0,-1-1 0 0 0,1 1 0 0 0,0 0 0 0 0,-1 1 0 0 0,1-1 0 0 0,0 0 0 0 0,0 1 0 0 0,-1 0 0 0 0,1 0 0 0 0,0 0 0 0 0,0 1 0 0 0,-1-1 0 0 0,5 2 0 0 0,2 0 23 0 0,-1 1 1 0 0,1 0-1 0 0,-1 1 0 0 0,0-1 1 0 0,0 2-1 0 0,0 0 0 0 0,-1 0 1 0 0,12 9-1 0 0,-5-1 31 0 0,0 0-1 0 0,-1 2 1 0 0,-1-1-1 0 0,0 2 1 0 0,-1 0 0 0 0,-1 0-1 0 0,17 34 1 0 0,-5-2 10 0 0,28 86 0 0 0,-45-117-139 0 0,23 78-755 0 0,-25-79-99 0 0,-1 0 0 0 0,0 1 0 0 0,1 28 1 0 0,-4-44 680 0 0,0 1 0 0 0,0-1 0 0 0,0 0 0 0 0,0 0 1 0 0,0 1-1 0 0,0-1 0 0 0,0 0 0 0 0,-1 1 0 0 0,1-1 0 0 0,0 0 1 0 0,-1 0-1 0 0,1 1 0 0 0,-1-1 0 0 0,0 0 0 0 0,1 0 1 0 0,-1 0-1 0 0,0 0 0 0 0,-1 2 0 0 0,1-2-159 0 0,-1-1 0 0 0,1 1 0 0 0,-1 0 0 0 0,1-1 0 0 0,-1 1 0 0 0,0-1 0 0 0,0 1 0 0 0,1-1 0 0 0,-1 0 0 0 0,0 0 0 0 0,0 0 0 0 0,-3 0 0 0 0,-17-3-3782 0 0,-5-9-1143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7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11 457 1316 0 0,'0'0'10376'0'0,"-2"-13"-8885"0"0,-6-42-1 0 0,8 54-1395 0 0,0-1 0 0 0,-1 0 0 0 0,1 1 0 0 0,0-1 0 0 0,0 0 0 0 0,0 1 0 0 0,0-1 0 0 0,1 1 0 0 0,-1-1 0 0 0,0 0 0 0 0,1 1 0 0 0,-1-1 0 0 0,1 1 0 0 0,0-1 0 0 0,-1 1 0 0 0,1-1 0 0 0,0 1 0 0 0,0-1 0 0 0,0 1 0 0 0,0 0-1 0 0,0 0 1 0 0,0-1 0 0 0,0 1 0 0 0,1 0 0 0 0,-1 0 0 0 0,2-1 0 0 0,3-3 291 0 0,3-2-179 0 0,1 0 1 0 0,-1 1-1 0 0,1 0 1 0 0,1 0-1 0 0,-1 1 1 0 0,1 0-1 0 0,0 1 0 0 0,0 0 1 0 0,0 1-1 0 0,1 0 1 0 0,-1 1-1 0 0,1 0 1 0 0,-1 1-1 0 0,1 0 0 0 0,17 2 1 0 0,-23 0-185 0 0,0 0 0 0 0,0 0-1 0 0,0 1 1 0 0,0-1 0 0 0,-1 2 0 0 0,1-1 0 0 0,-1 1 0 0 0,1-1 0 0 0,-1 1-1 0 0,0 1 1 0 0,5 3 0 0 0,3 4 69 0 0,-1-1 0 0 0,21 25 0 0 0,-26-28-59 0 0,-1 0 0 0 0,0 1 0 0 0,0 0 1 0 0,-1 1-1 0 0,0-1 0 0 0,-1 1 0 0 0,1 0 0 0 0,-2 0 0 0 0,1 1 0 0 0,-1-1 1 0 0,-1 1-1 0 0,0-1 0 0 0,2 19 0 0 0,-3-27 161 0 0,2-5-59 0 0,2-8 21 0 0,8-25-83 0 0,4-15-46 0 0,2 1 1 0 0,35-68-1 0 0,-51 114 12 0 0,-1 0 0 0 0,2 1 0 0 0,-1-1-1 0 0,0 1 1 0 0,1-1 0 0 0,0 1 0 0 0,0 0 0 0 0,9-6-1 0 0,-12 9-31 0 0,1 0-1 0 0,-1 0 1 0 0,1 1-1 0 0,0-1 1 0 0,-1 0-1 0 0,1 1 1 0 0,0-1-1 0 0,0 1 1 0 0,-1 0-1 0 0,1 0 0 0 0,0-1 1 0 0,0 1-1 0 0,0 0 1 0 0,-1 0-1 0 0,1 1 1 0 0,0-1-1 0 0,0 0 1 0 0,0 1-1 0 0,-1-1 1 0 0,1 1-1 0 0,0-1 1 0 0,-1 1-1 0 0,1 0 0 0 0,0 0 1 0 0,-1 0-1 0 0,1 0 1 0 0,-1 0-1 0 0,1 0 1 0 0,-1 0-1 0 0,0 0 1 0 0,2 2-1 0 0,9 9-49 0 0,-1 2 0 0 0,19 27 0 0 0,-19-26-532 0 0,-1 0 1 0 0,20 20-1 0 0,-25-31 298 0 0,0 0 0 0 0,-1 0 0 0 0,1 0 0 0 0,0-1-1 0 0,1 0 1 0 0,-1 0 0 0 0,1 0 0 0 0,-1 0 0 0 0,1-1-1 0 0,0 0 1 0 0,9 2 0 0 0,-1-2-361 0 0,1 0 1 0 0,-1-1-1 0 0,0-1 0 0 0,1 0 0 0 0,-1-1 1 0 0,0-1-1 0 0,1 0 0 0 0,-1-1 0 0 0,15-4 1 0 0,-20 4 603 0 0,0 0 0 0 0,-1 0 0 0 0,1-1 0 0 0,-1 0 0 0 0,0-1 0 0 0,0 1 0 0 0,0-1 0 0 0,-1-1 0 0 0,0 0 0 0 0,0 0 0 0 0,0 0 0 0 0,-1-1 0 0 0,1 0 0 0 0,-2 0 0 0 0,7-9 0 0 0,-9 9 292 0 0,0 0-1 0 0,0 0 0 0 0,-1 0 0 0 0,0 0 1 0 0,0-1-1 0 0,0 1 0 0 0,-1 0 1 0 0,0-1-1 0 0,-1 1 0 0 0,0-1 0 0 0,0 1 1 0 0,-2-14-1 0 0,1 12 0 0 0,-1 1 0 0 0,0-1 0 0 0,-1 1 1 0 0,1-1-1 0 0,-2 1 0 0 0,1 0 0 0 0,-1 1 0 0 0,0-1 0 0 0,-1 1 0 0 0,-8-12 1 0 0,7 13-92 0 0,1 1 0 0 0,-1 0 1 0 0,0 0-1 0 0,0 1 1 0 0,0-1-1 0 0,-1 1 1 0 0,1 1-1 0 0,-1-1 1 0 0,0 1-1 0 0,0 0 1 0 0,-1 1-1 0 0,1 0 0 0 0,0 0 1 0 0,-1 0-1 0 0,1 1 1 0 0,-1 0-1 0 0,0 1 1 0 0,1-1-1 0 0,-1 2 1 0 0,-15 1-1 0 0,12 0-56 0 0,1 0 0 0 0,-1 0 0 0 0,0 1-1 0 0,1 0 1 0 0,0 1 0 0 0,0 0 0 0 0,0 1 0 0 0,0 0 0 0 0,0 1-1 0 0,1 0 1 0 0,0 0 0 0 0,1 1 0 0 0,-1 0 0 0 0,-7 9 0 0 0,13-12-103 0 0,-1 0 1 0 0,1 0-1 0 0,0 1 1 0 0,1-1-1 0 0,-1 0 0 0 0,1 1 1 0 0,0 0-1 0 0,0 0 1 0 0,0 0-1 0 0,1 0 1 0 0,-1 0-1 0 0,1 0 1 0 0,1 0-1 0 0,-1 0 1 0 0,1 0-1 0 0,0 0 1 0 0,0 1-1 0 0,0-1 0 0 0,1 0 1 0 0,-1 0-1 0 0,1 0 1 0 0,1 0-1 0 0,-1 0 1 0 0,1 0-1 0 0,0 0 1 0 0,0 0-1 0 0,0-1 1 0 0,0 1-1 0 0,1-1 1 0 0,0 1-1 0 0,0-1 0 0 0,0 0 1 0 0,1 0-1 0 0,-1 0 1 0 0,1-1-1 0 0,0 1 1 0 0,0-1-1 0 0,0 0 1 0 0,0 0-1 0 0,1 0 1 0 0,4 2-1 0 0,2-1-92 0 0,-1 1 0 0 0,1-1 0 0 0,0-1 0 0 0,0 0 0 0 0,0-1-1 0 0,1 0 1 0 0,-1 0 0 0 0,1-1 0 0 0,-1-1 0 0 0,0 0 0 0 0,1 0 0 0 0,-1-1 0 0 0,1-1 0 0 0,-1 0-1 0 0,0 0 1 0 0,0-1 0 0 0,0-1 0 0 0,0 0 0 0 0,20-10 0 0 0,-27 11-142 0 0,0 0 0 0 0,-1 0 0 0 0,1 0 0 0 0,-1 0 0 0 0,0 0 0 0 0,4-6 0 0 0,3-4-3354 0 0,0-1-5615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8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7129 0 0,'0'0'13460'0'0,"2"15"-12833"0"0,50 198 604 0 0,-32-156-1106 0 0,30 61 1 0 0,-37-94-237 0 0,0 0 1 0 0,2-1 0 0 0,0-1 0 0 0,36 40 0 0 0,-46-57-37 0 0,0 0 1 0 0,0-1-1 0 0,1 1 0 0 0,0-1 0 0 0,0-1 0 0 0,0 1 0 0 0,0-1 0 0 0,0 0 0 0 0,8 2 1 0 0,-12-4-78 0 0,1 0 1 0 0,-1 0 0 0 0,1-1 0 0 0,-1 1 0 0 0,1-1 0 0 0,-1 0 0 0 0,1 0-1 0 0,-1 0 1 0 0,1 0 0 0 0,-1 0 0 0 0,1 0 0 0 0,-1-1 0 0 0,1 1 0 0 0,-1-1-1 0 0,1 0 1 0 0,-1 1 0 0 0,1-1 0 0 0,-1 0 0 0 0,0-1 0 0 0,0 1-1 0 0,0 0 1 0 0,1-1 0 0 0,-1 1 0 0 0,0-1 0 0 0,-1 0 0 0 0,1 1 0 0 0,0-1-1 0 0,1-2 1 0 0,2-4-729 0 0,0 0 0 0 0,0 0-1 0 0,-1-1 1 0 0,0 1 0 0 0,-1-1 0 0 0,0 0-1 0 0,-1 0 1 0 0,1 0 0 0 0,0-13 0 0 0,2-32 835 0 0,-5 1 5273 0 0,0 41-3108 0 0,0 12-1959 0 0,0 0 0 0 0,0-1 1 0 0,0 1-1 0 0,0 0 0 0 0,0 0 1 0 0,0-1-1 0 0,0 1 0 0 0,0 0 1 0 0,0-1-1 0 0,-1 1 0 0 0,1 0 1 0 0,0 0-1 0 0,0-1 0 0 0,0 1 1 0 0,0 0-1 0 0,-1 0 0 0 0,1 0 0 0 0,0-1 1 0 0,0 1-1 0 0,-1 0 0 0 0,1 0 1 0 0,0 0-1 0 0,0-1 0 0 0,-1 1 1 0 0,1 0-1 0 0,0 0 0 0 0,0 0 1 0 0,-1 0-1 0 0,1 0 0 0 0,0 0 1 0 0,-1 0-1 0 0,1 0 0 0 0,0 0 1 0 0,-1 0-1 0 0,1 0 0 0 0,0 0 1 0 0,-1 0-1 0 0,1 0 0 0 0,0 0 0 0 0,0 0 1 0 0,-1 0-1 0 0,1 0 0 0 0,0 0 1 0 0,-1 0-1 0 0,1 0 0 0 0,0 0 1 0 0,0 1-1 0 0,-1-1 0 0 0,1 0 1 0 0,0 0-1 0 0,0 0 0 0 0,-1 1 1 0 0,0-1 57 0 0,0 1 0 0 0,-1 0 0 0 0,1-1 0 0 0,0 1 1 0 0,0 0-1 0 0,0 0 0 0 0,-1 0 0 0 0,1 0 1 0 0,0 0-1 0 0,-1 2 0 0 0,0 1 74 0 0,0 1-1 0 0,1-1 1 0 0,0 0 0 0 0,0 1-1 0 0,0-1 1 0 0,0 1 0 0 0,1-1 0 0 0,-1 1-1 0 0,1-1 1 0 0,1 1 0 0 0,-1-1-1 0 0,2 8 1 0 0,-2-10-201 0 0,1 0-1 0 0,-1 0 1 0 0,1 0-1 0 0,0 1 1 0 0,-1-1-1 0 0,1 0 1 0 0,0 0-1 0 0,1 0 1 0 0,-1 0-1 0 0,0 0 1 0 0,1-1-1 0 0,-1 1 1 0 0,1 0-1 0 0,-1-1 1 0 0,1 1-1 0 0,0-1 1 0 0,-1 1-1 0 0,1-1 1 0 0,0 0-1 0 0,0 1 1 0 0,0-1-1 0 0,0 0 1 0 0,0-1-1 0 0,1 1 1 0 0,3 1-1 0 0,-2-2-23 0 0,0 0 0 0 0,0 0-1 0 0,-1 0 1 0 0,1 0 0 0 0,0-1 0 0 0,0 1-1 0 0,0-1 1 0 0,-1 0 0 0 0,1 0-1 0 0,0-1 1 0 0,-1 1 0 0 0,1-1 0 0 0,-1 0-1 0 0,0 1 1 0 0,1-2 0 0 0,-1 1-1 0 0,0 0 1 0 0,0-1 0 0 0,4-3 0 0 0,6-8-85 0 0,-1 0 0 0 0,19-27-1 0 0,-22 28 80 0 0,6-9 12 0 0,-11 15 22 0 0,1 0 1 0 0,-1 1 0 0 0,1-1 0 0 0,0 1 0 0 0,1 0-1 0 0,0 0 1 0 0,-1 0 0 0 0,12-7 0 0 0,-16 13 1 0 0,0-1 1 0 0,0 1 0 0 0,0 0 0 0 0,1-1 0 0 0,-1 1 0 0 0,0 0-1 0 0,0 0 1 0 0,1 0 0 0 0,-1-1 0 0 0,0 1 0 0 0,0 1-1 0 0,1-1 1 0 0,-1 0 0 0 0,0 0 0 0 0,0 0 0 0 0,1 1-1 0 0,-1-1 1 0 0,0 1 0 0 0,0-1 0 0 0,0 1 0 0 0,0-1 0 0 0,0 1-1 0 0,0 0 1 0 0,1-1 0 0 0,-1 1 0 0 0,-1 0 0 0 0,1 0-1 0 0,2 1 1 0 0,2 4 94 0 0,-1-1 0 0 0,1 1 0 0 0,6 11-1 0 0,-8-11 13 0 0,7 10-15 0 0,-1 0-1 0 0,-1 0 0 0 0,0 1 1 0 0,-2 0-1 0 0,0 1 1 0 0,0 0-1 0 0,3 26 1 0 0,-7-33-151 0 0,-1 0 0 0 0,0 1 0 0 0,-1-1 0 0 0,-1 0 0 0 0,1 1 0 0 0,-2-1 0 0 0,1 0 0 0 0,-2 1 0 0 0,1-1 0 0 0,-2-1 0 0 0,1 1 0 0 0,-2 0 0 0 0,-5 12 0 0 0,-21 20-1467 0 0,21-29 245 0 0,4-9-1001 0 0,5-10-1077 0 0,1 3 2529 0 0,0 1-1 0 0,0-1 1 0 0,0 0 0 0 0,1 0-1 0 0,-1 0 1 0 0,1 1-1 0 0,-1-1 1 0 0,3-3 0 0 0,11-16-5591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8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206 142 3756 0 0,'0'0'7191'0'0,"3"-13"-5634"0"0,11-43 20 0 0,-13 54-1432 0 0,-1-1 0 0 0,0 1 0 0 0,1 0 1 0 0,-1 0-1 0 0,0 0 0 0 0,0-1 1 0 0,-1 1-1 0 0,1 0 0 0 0,0 0 0 0 0,-1 0 1 0 0,0-1-1 0 0,1 1 0 0 0,-1 0 0 0 0,0 0 1 0 0,0 0-1 0 0,0 0 0 0 0,0 0 1 0 0,0 1-1 0 0,-1-1 0 0 0,1 0 0 0 0,0 0 1 0 0,-1 1-1 0 0,0-1 0 0 0,1 1 1 0 0,-1-1-1 0 0,-3-1 0 0 0,1 0 67 0 0,-1 1 0 0 0,0 0-1 0 0,0 0 1 0 0,0 0 0 0 0,0 1 0 0 0,0-1 0 0 0,0 1-1 0 0,-8 0 1 0 0,6 0-100 0 0,-1 1-1 0 0,1 0 1 0 0,0 0-1 0 0,0 1 0 0 0,0-1 1 0 0,0 2-1 0 0,0-1 1 0 0,0 1-1 0 0,1 0 1 0 0,-1 0-1 0 0,0 1 1 0 0,-11 7-1 0 0,14-8-87 0 0,1 1-1 0 0,-1-1 1 0 0,1 1-1 0 0,0 0 0 0 0,0 0 1 0 0,0 0-1 0 0,1 1 1 0 0,-1-1-1 0 0,1 1 1 0 0,-1-1-1 0 0,1 1 1 0 0,0 0-1 0 0,1 0 1 0 0,-1 0-1 0 0,1 0 1 0 0,-1 0-1 0 0,1 0 1 0 0,1 0-1 0 0,-1 0 1 0 0,0 1-1 0 0,1-1 1 0 0,0 8-1 0 0,1-8-10 0 0,-1-1 0 0 0,1 1 1 0 0,0 0-1 0 0,0-1 0 0 0,0 1 0 0 0,0-1 1 0 0,1 1-1 0 0,0-1 0 0 0,-1 0 0 0 0,1 1 1 0 0,1-1-1 0 0,-1 0 0 0 0,0 0 0 0 0,1 0 1 0 0,-1-1-1 0 0,1 1 0 0 0,5 4 0 0 0,6 2 77 0 0,-1 0 0 0 0,28 14 0 0 0,-25-15 5 0 0,10 5 84 0 0,50 30 264 0 0,-68-38-394 0 0,-1 0 1 0 0,0 1 0 0 0,-1-1-1 0 0,1 2 1 0 0,-1-1 0 0 0,0 1-1 0 0,7 11 1 0 0,-11-17-44 0 0,-1 1 0 0 0,0-1-1 0 0,0 1 1 0 0,-1 0 0 0 0,1 0-1 0 0,0 0 1 0 0,-1-1 0 0 0,1 1-1 0 0,-1 0 1 0 0,1 0 0 0 0,-1 0-1 0 0,0 0 1 0 0,0 0 0 0 0,0 0 0 0 0,0 0-1 0 0,0 0 1 0 0,0 0 0 0 0,0-1-1 0 0,-1 1 1 0 0,0 3 0 0 0,0-3-1 0 0,-1 1 0 0 0,1-1 0 0 0,0 0 0 0 0,-1 0 0 0 0,1 0-1 0 0,-1 0 1 0 0,0 0 0 0 0,0-1 0 0 0,0 1 0 0 0,0 0 0 0 0,0-1 0 0 0,0 0 0 0 0,0 1 0 0 0,-3 0 0 0 0,-2 2-327 0 0,0-1-1 0 0,-1 0 1 0 0,1-1-1 0 0,0 1 1 0 0,-1-1-1 0 0,1-1 1 0 0,-13 2-1 0 0,17-3 160 0 0,0 0-1 0 0,0 0 1 0 0,0 0 0 0 0,0-1-1 0 0,0 1 1 0 0,0-1 0 0 0,0 1-1 0 0,0-1 1 0 0,0 0 0 0 0,0 0 0 0 0,0 0-1 0 0,1-1 1 0 0,-1 1 0 0 0,0-1-1 0 0,1 1 1 0 0,-1-1 0 0 0,1 0-1 0 0,-1 0 1 0 0,1 0 0 0 0,0 0-1 0 0,-3-4 1 0 0,4 5-335 0 0,1 0 0 0 0,-1-1 1 0 0,0 1-1 0 0,1 0 0 0 0,-1 0 0 0 0,1 0 0 0 0,0-1 1 0 0,-1 1-1 0 0,1 0 0 0 0,0-1 0 0 0,0 1 0 0 0,0-2 1 0 0,0-5-4488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9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112 209 3848 0 0,'0'0'12980'0'0,"11"-14"-12382"0"0,37-44-114 0 0,-22 23 68 0 0,-16 11-38 0 0,-9 21-454 0 0,1-1 34 0 0,-1 1 0 0 0,0 0 1 0 0,-1-1-1 0 0,1 1 0 0 0,-1 0 0 0 0,1-1 1 0 0,-1 1-1 0 0,0-1 0 0 0,0 1 1 0 0,-1-1-1 0 0,0-5 0 0 0,0 7-51 0 0,1 1 0 0 0,-1-1 0 0 0,0 1 1 0 0,0-1-1 0 0,1 1 0 0 0,-1-1 0 0 0,0 1 0 0 0,0 0 0 0 0,-1 0 0 0 0,1-1 0 0 0,0 1 0 0 0,0 0 0 0 0,-1 0 0 0 0,1 0 1 0 0,0 0-1 0 0,-1 0 0 0 0,1 1 0 0 0,-1-1 0 0 0,1 0 0 0 0,-1 1 0 0 0,1-1 0 0 0,-1 1 0 0 0,0-1 0 0 0,1 1 0 0 0,-1 0 1 0 0,-2 0-1 0 0,-3-1 53 0 0,-1 1 0 0 0,1 0 0 0 0,-1 0 1 0 0,1 1-1 0 0,-1 0 0 0 0,1 1 0 0 0,0-1 1 0 0,0 1-1 0 0,0 1 0 0 0,0-1 0 0 0,0 1 1 0 0,0 1-1 0 0,0-1 0 0 0,1 1 0 0 0,0 0 1 0 0,0 1-1 0 0,0-1 0 0 0,-8 9 0 0 0,11-10-61 0 0,-1 1 0 0 0,1 0 0 0 0,0 0-1 0 0,0 0 1 0 0,0 0 0 0 0,0 1 0 0 0,1-1 0 0 0,0 1-1 0 0,0 0 1 0 0,0-1 0 0 0,0 1 0 0 0,1 0 0 0 0,0 0-1 0 0,0 0 1 0 0,0 0 0 0 0,1 0 0 0 0,-1 0 0 0 0,1 0-1 0 0,0 0 1 0 0,1 1 0 0 0,-1-1 0 0 0,1 0 0 0 0,0 0-1 0 0,1 0 1 0 0,-1-1 0 0 0,1 1 0 0 0,3 8 0 0 0,1-3-41 0 0,0 0 1 0 0,1 0 0 0 0,0-1-1 0 0,0 0 1 0 0,1-1 0 0 0,0 1 0 0 0,10 7-1 0 0,68 47-817 0 0,-23-20-864 0 0,-59-40 1361 0 0,-1 0 0 0 0,1 0 1 0 0,-1 0-1 0 0,0 0 0 0 0,0 1 0 0 0,0-1 0 0 0,-1 1 0 0 0,1 0 0 0 0,3 6 0 0 0,-6-8-94 0 0,1 0 0 0 0,0 0 0 0 0,-1 0 0 0 0,1 0 0 0 0,-1 0 0 0 0,1 0 0 0 0,-1 0 0 0 0,0 1 0 0 0,0-1 0 0 0,0 0 0 0 0,0 0 0 0 0,-1 0 0 0 0,1 0 0 0 0,0 1 0 0 0,-1-1 0 0 0,0 0 0 0 0,1 0 0 0 0,-1 0 0 0 0,0 0 0 0 0,0 0 0 0 0,-2 2-1 0 0,-8 11-5208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220 439 6961 0 0,'-133'50'9096'0'0,"125"-47"-8884"0"0,-2 1 215 0 0,1-1 0 0 0,-1 2 0 0 0,1-1 0 0 0,-1 1 0 0 0,1 1 0 0 0,-9 6 0 0 0,18-12-393 0 0,0 0 0 0 0,0 0 0 0 0,-1 1 1 0 0,1-1-1 0 0,0 0 0 0 0,0 0 0 0 0,0 0 0 0 0,-1 0 1 0 0,1 1-1 0 0,0-1 0 0 0,0 0 0 0 0,0 0 0 0 0,0 0 1 0 0,-1 1-1 0 0,1-1 0 0 0,0 0 0 0 0,0 0 1 0 0,0 1-1 0 0,0-1 0 0 0,0 0 0 0 0,0 0 0 0 0,0 1 1 0 0,0-1-1 0 0,0 0 0 0 0,0 0 0 0 0,0 1 0 0 0,0-1 1 0 0,0 0-1 0 0,0 0 0 0 0,0 1 0 0 0,0-1 0 0 0,0 0 1 0 0,0 1-1 0 0,0-1 0 0 0,0 0 0 0 0,0 0 0 0 0,1 1 1 0 0,10 2 727 0 0,9-1-251 0 0,1-2 0 0 0,0 0 1 0 0,37-6-1 0 0,66-18 151 0 0,-123 24-657 0 0,459-118 1254 0 0,-140 33-628 0 0,-15 14-587 0 0,59-16-63 0 0,-241 51-89 0 0,-105 30-3 0 0,0-1 0 0 0,-1-1 0 0 0,0-1 0 0 0,23-16 0 0 0,-37 23 21 0 0,0 0 0 0 0,0 0 0 0 0,0 0-1 0 0,0 0 1 0 0,-1-1 0 0 0,1 1 0 0 0,-1-1-1 0 0,0 1 1 0 0,0-1 0 0 0,0 0-1 0 0,0 0 1 0 0,0 0 0 0 0,-1 0 0 0 0,1 0-1 0 0,1-7 1 0 0,-3 10 55 0 0,0-1 0 0 0,0 1 0 0 0,0-1 0 0 0,0 1 0 0 0,0-1 1 0 0,0 1-1 0 0,0-1 0 0 0,0 1 0 0 0,0-1 0 0 0,0 1 0 0 0,-1-1 0 0 0,1 1 0 0 0,0-1 0 0 0,0 1 0 0 0,-1-1 0 0 0,1 1 0 0 0,0 0 0 0 0,0-1 0 0 0,-1 1 0 0 0,1-1 0 0 0,0 1 0 0 0,-1 0 1 0 0,1-1-1 0 0,-1 1 0 0 0,1 0 0 0 0,0-1 0 0 0,-1 1 0 0 0,1 0 0 0 0,-1 0 0 0 0,1-1 0 0 0,-1 1 0 0 0,1 0 0 0 0,-1 0 0 0 0,1 0 0 0 0,-1 0 0 0 0,0 0 0 0 0,-23-2-1072 0 0,18 2 738 0 0,-10 1-538 0 0,1 1 0 0 0,0 0 0 0 0,-1 1 0 0 0,-21 7 0 0 0,-60 24-4075 0 0,67-22 2885 0 0,-32 11-3664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09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1 497 10365 0 0,'0'0'8371'0'0,"15"0"-7182"0"0,9 0-810 0 0,1-1-1 0 0,-1-1 0 0 0,0-1 1 0 0,30-7-1 0 0,168-55 1008 0 0,-21 7-599 0 0,377-97 403 0 0,-550 147-1180 0 0,120-37 60 0 0,-131 38-103 0 0,-1 0-1 0 0,0-1 0 0 0,-1 0 0 0 0,1-1 1 0 0,-2-1-1 0 0,22-17 0 0 0,-31 22-104 0 0,0-1-1 0 0,0 1 1 0 0,6-10-1 0 0,-9 13 13 0 0,-1 1 0 0 0,0-1-1 0 0,0 0 1 0 0,0 0 0 0 0,-1 1 0 0 0,1-1-1 0 0,0 0 1 0 0,-1 0 0 0 0,1 0 0 0 0,-1 0-1 0 0,1 0 1 0 0,-1 0 0 0 0,0 0-1 0 0,0 0 1 0 0,0 0 0 0 0,0 0 0 0 0,-1-3-1 0 0,1 4 4 0 0,-1 1-1 0 0,1-1 0 0 0,-1 1 1 0 0,1 0-1 0 0,0-1 0 0 0,-1 1 1 0 0,1-1-1 0 0,-1 1 0 0 0,1 0 1 0 0,-1 0-1 0 0,1-1 0 0 0,-1 1 1 0 0,0 0-1 0 0,1 0 0 0 0,-1 0 1 0 0,1-1-1 0 0,-1 1 0 0 0,0 0 1 0 0,1 0-1 0 0,-1 0 0 0 0,1 0 1 0 0,-2 0-1 0 0,-17 1-3000 0 0,12-1 1444 0 0,-10 1-3345 0 0,-11 3-2243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3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7 588 0 0,'7'8'11805'0'0,"-4"-6"-10865"0"0,38-1 781 0 0,-24 0-1634 0 0,0 0 1 0 0,1-2-1 0 0,27-4 1 0 0,-29 2-327 0 0,29-6 167 0 0,-17 7-4105 0 0,-39 8-1530 0 0,-11 5 1914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6401 0 0,'0'0'10653'0'0,"16"-5"-10482"0"0,112-31-204 0 0,-83 28-1072 0 0,-41 7 517 0 0,1 1 0 0 0,-1 0 1 0 0,0 0-1 0 0,1 0 0 0 0,-1 1 0 0 0,0 0 0 0 0,1-1 0 0 0,4 3 0 0 0,3 5-3733 0 0,-2 5-1338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4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 0 0,'0'0'308'0'0,"74"72"-556"0"0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9289 0 0,'0'0'13656'0'0,"9"12"-13094"0"0,-1-3-470 0 0,-1-1-38 0 0,-1 0 0 0 0,0 0 0 0 0,0 1 0 0 0,-1 0 0 0 0,0 0 0 0 0,0 0 0 0 0,-1 1 0 0 0,4 14 1 0 0,88 282-760 0 0,-80-267-233 0 0,11 34-1009 0 0,-24-62-705 0 0,0 0 0 0 0,2 16 0 0 0,-5-21-2067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1120 0 0,'0'0'13985'0'0,"0"7"-13187"0"0,0 21-139 0 0,1-27-598 0 0,-1 0 1 0 0,0 0-1 0 0,0 0 1 0 0,1 0-1 0 0,-1 0 1 0 0,1 0 0 0 0,-1 0-1 0 0,1 0 1 0 0,-1 0-1 0 0,1 0 1 0 0,0 0-1 0 0,-1 0 1 0 0,1 0 0 0 0,0 0-1 0 0,0 0 1 0 0,0-1-1 0 0,0 1 1 0 0,-1 0 0 0 0,1-1-1 0 0,0 1 1 0 0,2 0-1 0 0,22 7 286 0 0,-21-7-314 0 0,6 1-101 0 0,1-1 0 0 0,-1 0 0 0 0,1-1 0 0 0,16-1 0 0 0,-18 0-647 0 0,0 0 1 0 0,1 1-1 0 0,-1 0 0 0 0,0 1 0 0 0,0 0 0 0 0,16 4 0 0 0,-25-5 314 0 0,1 1 0 0 0,0-1 0 0 0,0 0 0 0 0,0 1 0 0 0,-1-1 0 0 0,1 0 0 0 0,0 1 0 0 0,0-1 0 0 0,-1 1 0 0 0,1-1 0 0 0,-1 1 0 0 0,1 0 0 0 0,0-1 0 0 0,-1 1 0 0 0,1-1 0 0 0,-1 1 0 0 0,1 1 0 0 0,0 4-4681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4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2904 0 0,'0'0'13919'0'0,"15"-2"-13626"0"0,51-8-245 0 0,-53 7-111 0 0,1-1 1 0 0,0 0-1 0 0,-1-1 1 0 0,13-6-1 0 0,-3 1-248 0 0,13-5-415 0 0,53-22-1781 0 0,-27 6-3315 0 0,-15 5 533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5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0 1852 0 0,'0'0'7319'0'0,"-13"5"-6583"0"0,-5 0-452 0 0,8-2-7 0 0,-1 0 1 0 0,1 1-1 0 0,-17 8 0 0 0,20-9-179 0 0,1 1-1 0 0,-1 0 1 0 0,1 0-1 0 0,0 0 1 0 0,0 1-1 0 0,1 0 1 0 0,-1 0-1 0 0,-5 8 1 0 0,8-10-80 0 0,1-1 0 0 0,0 0 0 0 0,-1 0 0 0 0,0 0 0 0 0,1 0 0 0 0,-1 0 0 0 0,0 0 0 0 0,0-1 0 0 0,0 1 0 0 0,0-1 0 0 0,0 0 0 0 0,0 0 0 0 0,-5 1 0 0 0,-7 0 63 0 0,-26 2 0 0 0,-3 1 457 0 0,43-5-478 0 0,0 0-1 0 0,0 1 1 0 0,0-1-1 0 0,0 0 1 0 0,0 0 0 0 0,0 1-1 0 0,0-1 1 0 0,1 0 0 0 0,-1 1-1 0 0,0-1 1 0 0,0 1 0 0 0,0-1-1 0 0,0 1 1 0 0,-1 1 0 0 0,2-2-15 0 0,1 0 1 0 0,-1 1-1 0 0,0-1 0 0 0,0 0 1 0 0,0 0-1 0 0,0 1 1 0 0,1-1-1 0 0,-1 0 1 0 0,0 0-1 0 0,0 1 1 0 0,1-1-1 0 0,-1 0 1 0 0,0 0-1 0 0,0 0 0 0 0,1 1 1 0 0,-1-1-1 0 0,0 0 1 0 0,1 0-1 0 0,-1 0 1 0 0,0 0-1 0 0,0 0 1 0 0,1 0-1 0 0,-1 1 0 0 0,0-1 1 0 0,1 0-1 0 0,0 0 1 0 0,32 5 1310 0 0,10-4-1084 0 0,-1-2 1 0 0,1-2-1 0 0,75-14 1 0 0,-77 7-1691 0 0,76-27 1 0 0,-115 36 1062 0 0,1 0 0 0 0,-1 0 0 0 0,0 0 1 0 0,1 0-1 0 0,-1 0 0 0 0,0-1 0 0 0,0 1 1 0 0,0-1-1 0 0,0 1 0 0 0,2-3 0 0 0,-24 3-1408 0 0,8 1 1719 0 0,-2 0 909 0 0,0 0 0 0 0,0 1-1 0 0,0 0 1 0 0,-14 4 0 0 0,42-8 2239 0 0,20-1-3161 0 0,11-3-1528 0 0,29-1-1914 0 0,-20 6-1755 0 0,-51 2 4805 0 0,45-2-2960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10125 0 0,'0'0'3370'0'0,"14"-1"-2729"0"0,173-15 335 0 0,-74 2-1474 0 0,-40-5-2848 0 0,-71 18 2618 0 0,1 0 0 0 0,-1 1 0 0 0,0-1-1 0 0,1 0 1 0 0,-1-1 0 0 0,3-1 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6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4820 0 0,'0'0'9161'0'0,"17"7"-8393"0"0,60 20-259 0 0,-71-25-448 0 0,1 0-1 0 0,0-1 1 0 0,0 0 0 0 0,0 0-1 0 0,0 0 1 0 0,0-1-1 0 0,8-1 1 0 0,2 1 35 0 0,6 0 2 0 0,37-5-1 0 0,-51 3-210 0 0,1 0 0 0 0,-1 0 1 0 0,1-1-1 0 0,-1 0 0 0 0,0-1 0 0 0,13-6 0 0 0,-21 9-9 0 0,1 0-1 0 0,0 0 1 0 0,-1 0 0 0 0,1 0-1 0 0,-1-1 1 0 0,0 1 0 0 0,1 0-1 0 0,-1-1 1 0 0,0 1 0 0 0,0-1-1 0 0,0 1 1 0 0,0-1-1 0 0,0 1 1 0 0,0-1 0 0 0,0 0-1 0 0,0-1 1 0 0,0 1-241 0 0,-1 0-1 0 0,0 1 1 0 0,0-1 0 0 0,0 0 0 0 0,0 0-1 0 0,0 1 1 0 0,0-1 0 0 0,0 0 0 0 0,0 1-1 0 0,-1-1 1 0 0,1 0 0 0 0,-2-2-1 0 0,-9-18-5265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6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44 3876 0 0,'0'0'9047'0'0,"3"-2"-8956"0"0,1 0-61 0 0,1-1-1 0 0,0 1 1 0 0,1 0 0 0 0,-1 1 0 0 0,0-1 0 0 0,0 1-1 0 0,10-1 1 0 0,45-3 268 0 0,-33 3-223 0 0,6 0-3 0 0,67-7 3 0 0,-100 9-72 0 0,0 0 0 0 0,0 0 0 0 0,0 0 1 0 0,0 0-1 0 0,0 0 0 0 0,0 0 0 0 0,0-1 0 0 0,0 1 0 0 0,0 0 1 0 0,0 0-1 0 0,0 0 0 0 0,0 0 0 0 0,0 0 0 0 0,0 0 0 0 0,0 0 0 0 0,0 0 1 0 0,0 0-1 0 0,0 0 0 0 0,0 0 0 0 0,0 0 0 0 0,0 0 0 0 0,0-1 1 0 0,0 1-1 0 0,0 0 0 0 0,0 0 0 0 0,0 0 0 0 0,0 0 0 0 0,0 0 1 0 0,0 0-1 0 0,0 0 0 0 0,0 0 0 0 0,0 0 0 0 0,0 0 0 0 0,0 0 0 0 0,0 0 1 0 0,0 0-1 0 0,0-1 0 0 0,0 1 0 0 0,0 0 0 0 0,0 0 0 0 0,0 0 1 0 0,0 0-1 0 0,0 0 0 0 0,1 0 0 0 0,-1 0 0 0 0,0 0 0 0 0,0 0 1 0 0,-8-2-54 0 0,-31-1 104 0 0,-1 2 0 0 0,1 2-1 0 0,0 1 1 0 0,-1 2 0 0 0,1 2 0 0 0,1 2-1 0 0,-1 1 1 0 0,-43 17 0 0 0,81-26-28 0 0,0 0-1 0 0,0 1 1 0 0,0-1-1 0 0,0 0 1 0 0,0 1-1 0 0,0-1 1 0 0,0 1-1 0 0,0-1 1 0 0,1 1 0 0 0,-1-1-1 0 0,0 1 1 0 0,0 0-1 0 0,0-1 1 0 0,1 1-1 0 0,-1 0 1 0 0,0 0-1 0 0,1-1 1 0 0,-1 1-1 0 0,1 0 1 0 0,-1 1 0 0 0,1-2 0 0 0,0 1 0 0 0,0 0 0 0 0,0-1 1 0 0,1 1-1 0 0,-1-1 0 0 0,0 1 0 0 0,1-1 1 0 0,-1 1-1 0 0,0-1 0 0 0,1 0 0 0 0,-1 1 1 0 0,0-1-1 0 0,1 1 0 0 0,-1-1 0 0 0,1 0 0 0 0,-1 1 1 0 0,1-1-1 0 0,-1 0 0 0 0,1 0 0 0 0,-1 1 1 0 0,1-1-1 0 0,0 0 0 0 0,-1 0 0 0 0,1 0 1 0 0,6 3 128 0 0,1-1 1 0 0,-1-1 0 0 0,0 0 0 0 0,8 1-1 0 0,105-1 70 0 0,-65-2-201 0 0,-52 2-24 0 0,0-1 0 0 0,-1 0 0 0 0,1 0 0 0 0,-1 0 0 0 0,0 0 0 0 0,1-1 1 0 0,-1 1-1 0 0,1-1 0 0 0,-1 1 0 0 0,0-1 0 0 0,3-1 0 0 0,-4 2-32 0 0,-1 0 0 0 0,0 0 0 0 0,0 0 0 0 0,0-1 0 0 0,0 1 0 0 0,0 0 0 0 0,0 0 0 0 0,1 0 0 0 0,-1-1 0 0 0,0 1 0 0 0,0 0 0 0 0,0 0 0 0 0,0 0 0 0 0,0-1 1 0 0,0 1-1 0 0,0 0 0 0 0,0 0 0 0 0,0 0 0 0 0,0-1 0 0 0,0 1 0 0 0,0 0 0 0 0,0 0 0 0 0,0 0 0 0 0,0-1 0 0 0,0 1 0 0 0,0 0 0 0 0,0 0 0 0 0,0 0 0 0 0,0-1 0 0 0,-1 1 0 0 0,1 0 0 0 0,0 0 0 0 0,0 0 0 0 0,0 0 0 0 0,0-1 0 0 0,0 1 0 0 0,0 0 1 0 0,-1 0-1 0 0,1 0 0 0 0,0 0 0 0 0,0 0 0 0 0,0 0 0 0 0,0-1 0 0 0,-1 1 0 0 0,1 0 0 0 0,0 0 0 0 0,0 0 0 0 0,0 0 0 0 0,-1 0 0 0 0,1 0 0 0 0,0 0 0 0 0,-1 0 0 0 0,-9-4-1010 0 0,-30-3-5713 0 0,30 7 3055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0 544 0 0,'0'0'5378'0'0,"-10"12"-5031"0"0,-33 40-62 0 0,9-17 462 0 0,23-24-341 0 0,-15 13 904 0 0,18-18-1159 0 0,1 1-1 0 0,-1-1 1 0 0,2 2-1 0 0,-12 13 1 0 0,17-18-511 0 0,0-1 0 0 0,1 0 0 0 0,-1 1 0 0 0,0 0 1 0 0,1-1-1 0 0,-1 1 0 0 0,1-1 0 0 0,0 1 0 0 0,0 0 1 0 0,0-1-1 0 0,1 4 0 0 0,-1 3-1559 0 0,0-2-466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2 173 912 0 0,'0'0'12513'0'0,"-1"1"-11750"0"0,7-1-575 0 0,26-10 80 0 0,1 0-1 0 0,-2-3 1 0 0,39-19 0 0 0,-64 29-263 0 0,36-16-4 0 0,-20 10-77 0 0,0-2 0 0 0,27-17 0 0 0,-47 27-48 0 0,-1 1 1 0 0,0-1-1 0 0,0 0 0 0 0,0 0 1 0 0,0 0-1 0 0,0 0 1 0 0,0 0-1 0 0,-1 0 0 0 0,1 0 1 0 0,0 0-1 0 0,0 0 1 0 0,-1 0-1 0 0,1 0 0 0 0,0 0 1 0 0,-1-1-1 0 0,0 1 1 0 0,1 0-1 0 0,-1 0 0 0 0,0-1 1 0 0,1-1-1 0 0,1-5-3775 0 0,0 1-679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5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0 391 3804 0 0,'0'0'6722'0'0,"9"-12"-5883"0"0,32-42-40 0 0,-38 50-682 0 0,1-1-1 0 0,1 1 0 0 0,-1 0 1 0 0,0 0-1 0 0,1 1 0 0 0,0 0 0 0 0,0-1 1 0 0,6-2-1 0 0,2-1 140 0 0,25-14 331 0 0,1 1 0 0 0,1 3 0 0 0,1 1-1 0 0,54-14 1 0 0,175-26 514 0 0,241-2-348 0 0,4 39-582 0 0,-237 26-83 0 0,526 79 0 0 0,-555-41-127 0 0,115 18-72 0 0,-299-56 200 0 0,74-2 0 0 0,-138-5-105 0 0,0 0 1 0 0,0 0-1 0 0,1 0 0 0 0,-1 0 0 0 0,0 0 0 0 0,0 0 0 0 0,0-1 0 0 0,1 1 0 0 0,-1 0 0 0 0,0-1 0 0 0,0 1 0 0 0,0-1 0 0 0,0 0 0 0 0,0 1 0 0 0,0-1 1 0 0,0 0-1 0 0,0 1 0 0 0,0-1 0 0 0,0 0 0 0 0,0 0 0 0 0,-1 0 0 0 0,1 0 0 0 0,0 0 0 0 0,-1 0 0 0 0,1 0 0 0 0,0 0 0 0 0,-1 0 0 0 0,1 0 1 0 0,-1 0-1 0 0,0 0 0 0 0,1-1 0 0 0,-1 1 0 0 0,0 0 0 0 0,0 0 0 0 0,0 0 0 0 0,0-1 0 0 0,0 0 0 0 0,0-7-533 0 0,0 1 0 0 0,-1 0 0 0 0,0 0 0 0 0,-3-12 1 0 0,1 8 67 0 0,-1-5-134 0 0,-10-26 0 0 0,9 32 1200 0 0,1-1-1 0 0,0 0 1 0 0,1 0 0 0 0,1 0 0 0 0,-3-21-1 0 0,6 32-540 0 0,-1 0-1 0 0,0 1 1 0 0,0-1-1 0 0,0 1 1 0 0,1-1-1 0 0,-1 1 1 0 0,0-1-1 0 0,1 1 1 0 0,-1-1-1 0 0,0 1 1 0 0,1-1-1 0 0,-1 1 1 0 0,1 0-1 0 0,-1-1 1 0 0,1 1-1 0 0,-1-1 1 0 0,1 1-1 0 0,-1 0 0 0 0,1 0 1 0 0,-1-1-1 0 0,1 1 1 0 0,-1 0-1 0 0,1 0 1 0 0,-1 0-1 0 0,1-1 1 0 0,-1 1-1 0 0,1 0 1 0 0,0 0-1 0 0,-1 0 1 0 0,1 0-1 0 0,-1 0 1 0 0,1 0-1 0 0,0 0 1 0 0,24 2 224 0 0,-24-2-226 0 0,8 1 69 0 0,0 2 0 0 0,0-1 0 0 0,0 1 0 0 0,0 0 0 0 0,-1 1 0 0 0,12 6 0 0 0,46 32 388 0 0,-42-25-399 0 0,-1 0 0 0 0,-1 2 1 0 0,30 32-1 0 0,-47-46-97 0 0,0 1 0 0 0,0 1 0 0 0,0-1 1 0 0,-1 1-1 0 0,0 0 0 0 0,0 0 0 0 0,-1 0 1 0 0,0 0-1 0 0,0 1 0 0 0,-1-1 0 0 0,0 1 0 0 0,0 0 1 0 0,0 0-1 0 0,-1-1 0 0 0,-1 1 0 0 0,1 0 1 0 0,-2 14-1 0 0,0-16-7 0 0,-1-1 0 0 0,1 0 1 0 0,-1 0-1 0 0,0 1 0 0 0,0-1 0 0 0,-1 0 0 0 0,-5 8 1 0 0,-27 33-452 0 0,22-30-26 0 0,9-12-56 0 0,0 1 1 0 0,0-1-1 0 0,-1 0 1 0 0,1 0-1 0 0,-1-1 1 0 0,-9 6-1 0 0,-1-1-3517 0 0,-1 0-3384 0 0,10-6 3050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22 3544 0 0,'0'0'9705'0'0,"-10"-4"-9511"0"0,-31-13 58 0 0,39 17-216 0 0,1 0 0 0 0,0 0 1 0 0,-1 0-1 0 0,1 0 0 0 0,-1 0 1 0 0,1 0-1 0 0,-1 0 0 0 0,1 0 1 0 0,0 0-1 0 0,-1 1 0 0 0,1-1 1 0 0,-1 0-1 0 0,1 1 1 0 0,0-1-1 0 0,-1 1 0 0 0,1 0 1 0 0,0-1-1 0 0,0 1 0 0 0,-1 0 1 0 0,1 0-1 0 0,0 0 0 0 0,0 0 1 0 0,0 0-1 0 0,0 0 0 0 0,0 0 1 0 0,0 0-1 0 0,0 2 1 0 0,-4 2 221 0 0,2-1-74 0 0,-1-1-1 0 0,1 1 1 0 0,0 0-1 0 0,0 0 1 0 0,1 1-1 0 0,-1-1 1 0 0,1 0-1 0 0,-2 7 1 0 0,3-9-160 0 0,0-1 0 0 0,1 1 0 0 0,-1 0 0 0 0,1 0 0 0 0,0 0 0 0 0,-1-1 0 0 0,1 1 0 0 0,0 0 0 0 0,0 0 0 0 0,0 0 0 0 0,0 0 0 0 0,1-1 0 0 0,-1 1 0 0 0,0 0 0 0 0,1 0 0 0 0,-1-1 0 0 0,1 1 0 0 0,0 0 0 0 0,0 0 0 0 0,-1-1 0 0 0,1 1 0 0 0,0-1 0 0 0,0 1 1 0 0,0-1-1 0 0,2 2 0 0 0,3 2-3 0 0,1 1 0 0 0,-1-2 0 0 0,1 1 1 0 0,1-1-1 0 0,-1 0 0 0 0,0-1 1 0 0,1 0-1 0 0,10 3 0 0 0,69 14 18 0 0,-50-13-10 0 0,-31-6-11 0 0,36 10 172 0 0,-39-10-168 0 0,0 0 1 0 0,0 0-1 0 0,-1 1 1 0 0,1-1 0 0 0,0 1-1 0 0,0-1 1 0 0,-1 1-1 0 0,1 0 1 0 0,-1 0-1 0 0,5 4 1 0 0,-7-5-9 0 0,1-1-1 0 0,-1 1 1 0 0,0 0 0 0 0,1 0-1 0 0,-1-1 1 0 0,0 1 0 0 0,0 0-1 0 0,0 0 1 0 0,1-1 0 0 0,-1 1-1 0 0,0 0 1 0 0,0 0 0 0 0,0-1-1 0 0,0 1 1 0 0,0 0 0 0 0,0 0-1 0 0,-1 0 1 0 0,1-1 0 0 0,0 1-1 0 0,0 0 1 0 0,0 0 0 0 0,-1-1-1 0 0,1 1 1 0 0,-1 0 0 0 0,1-1-1 0 0,0 1 1 0 0,-1 0 0 0 0,1-1-1 0 0,-1 1 1 0 0,1 0 0 0 0,-1-1-1 0 0,1 1 1 0 0,-1-1 0 0 0,0 1-1 0 0,1-1 1 0 0,-1 1 0 0 0,0-1-1 0 0,-1 1 1 0 0,-3 2 35 0 0,-1 0 1 0 0,1 0-1 0 0,-9 3 0 0 0,13-5-51 0 0,-5 1-127 0 0,0 0 0 0 0,0 0 0 0 0,1 0 0 0 0,-1-1 0 0 0,0 1 0 0 0,0-1 0 0 0,-1-1 0 0 0,1 1 0 0 0,0-1 0 0 0,-11-1 0 0 0,17 0 48 0 0,-1 1 1 0 0,0 0-1 0 0,1-1 0 0 0,-1 1 0 0 0,0 0 1 0 0,1-1-1 0 0,-1 1 0 0 0,1-1 0 0 0,-1 1 1 0 0,1-1-1 0 0,-1 0 0 0 0,1 1 0 0 0,-1-1 1 0 0,1 1-1 0 0,0-1 0 0 0,-1 0 0 0 0,1 1 1 0 0,0-1-1 0 0,0 0 0 0 0,-1 1 0 0 0,1-1 1 0 0,0 0-1 0 0,0 1 0 0 0,0-1 0 0 0,0 0 0 0 0,0 0 1 0 0,0 1-1 0 0,0-2 0 0 0,0 0-236 0 0,0 0-1 0 0,0-1 0 0 0,1 1 1 0 0,-1 0-1 0 0,1 0 1 0 0,-1 0-1 0 0,1 0 0 0 0,1-4 1 0 0,3-2-1083 0 0,1 1 0 0 0,-1-1 0 0 0,1 1 0 0 0,0 0 0 0 0,12-9 0 0 0,7-4-2272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4 173 4376 0 0,'0'0'6638'0'0,"-1"-13"-4992"0"0,-2-45-63 0 0,3 54-1374 0 0,1 0-1 0 0,-1 0 1 0 0,1 0 0 0 0,0-1-1 0 0,0 1 1 0 0,1 0-1 0 0,-1 0 1 0 0,1 0-1 0 0,0 1 1 0 0,0-1-1 0 0,0 0 1 0 0,0 1-1 0 0,0-1 1 0 0,1 1 0 0 0,0 0-1 0 0,0 0 1 0 0,0 0-1 0 0,0 0 1 0 0,5-3-1 0 0,-4 3-44 0 0,-1 0 0 0 0,1 0 0 0 0,0 1 0 0 0,0 0-1 0 0,0 0 1 0 0,0 0 0 0 0,1 0 0 0 0,-1 1 0 0 0,0-1-1 0 0,1 1 1 0 0,-1 0 0 0 0,1 1 0 0 0,-1-1 0 0 0,1 1-1 0 0,0 0 1 0 0,-1 0 0 0 0,1 0 0 0 0,-1 0 0 0 0,1 1-1 0 0,-1 0 1 0 0,1 0 0 0 0,-1 0 0 0 0,7 3 0 0 0,-3 0-56 0 0,0 0 0 0 0,1 0 0 0 0,-1 1 0 0 0,-1 0 0 0 0,1 1 0 0 0,-1-1 0 0 0,0 1 0 0 0,0 1 0 0 0,-1-1 0 0 0,10 13 0 0 0,-5-2-106 0 0,-1 0 0 0 0,-1 0 0 0 0,0 1 0 0 0,7 21 0 0 0,10 22-1682 0 0,-24-58 1400 0 0,-1 0 1 0 0,1-1-1 0 0,-1 1 1 0 0,1-1-1 0 0,0 0 1 0 0,0 1-1 0 0,3 1 1 0 0,-4-3-48 0 0,0 0 0 0 0,0-1 0 0 0,-1 1 0 0 0,1-1 0 0 0,0 1 0 0 0,0-1 0 0 0,0 1 0 0 0,0-1 0 0 0,0 1 0 0 0,0-1 0 0 0,0 0 0 0 0,0 0 0 0 0,0 0 0 0 0,0 1 0 0 0,0-1 0 0 0,0 0 0 0 0,0 0 0 0 0,0 0 0 0 0,0-1 0 0 0,0 1 0 0 0,0 0 0 0 0,0 0 0 0 0,0 0 0 0 0,0-1 0 0 0,1 0 0 0 0,7-5-5214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7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0 290 3788 0 0,'0'0'4293'0'0,"16"-9"-3139"0"0,51-28-101 0 0,-59 33-770 0 0,1-1 0 0 0,-1 0 1 0 0,0 0-1 0 0,-1 0 0 0 0,1-1 1 0 0,-1-1-1 0 0,0 1 0 0 0,8-10 1 0 0,-14 14-203 0 0,0 1 0 0 0,0 0 0 0 0,0-1 1 0 0,0 1-1 0 0,0-1 0 0 0,0 1 0 0 0,0-1 0 0 0,0 1 1 0 0,-1-1-1 0 0,1 0 0 0 0,0 1 0 0 0,-1-1 0 0 0,0 0 1 0 0,1 0-1 0 0,-1 1 0 0 0,0-1 0 0 0,0 0 0 0 0,0 0 1 0 0,0-2-1 0 0,-1 3-32 0 0,1 0 1 0 0,-1 0-1 0 0,1 0 0 0 0,-1 0 1 0 0,1-1-1 0 0,-1 1 0 0 0,0 0 1 0 0,1 0-1 0 0,-1 0 0 0 0,0 0 1 0 0,0 1-1 0 0,0-1 1 0 0,0 0-1 0 0,0 0 0 0 0,0 0 1 0 0,0 1-1 0 0,0-1 0 0 0,0 0 1 0 0,0 1-1 0 0,-1-1 1 0 0,1 1-1 0 0,0 0 0 0 0,0-1 1 0 0,0 1-1 0 0,-1 0 0 0 0,-1-1 1 0 0,-3 1 69 0 0,-1-1 1 0 0,1 1-1 0 0,0-1 0 0 0,-1 2 1 0 0,1-1-1 0 0,0 1 0 0 0,0 0 1 0 0,-1 0-1 0 0,1 1 0 0 0,0 0 1 0 0,-7 3-1 0 0,11-4-92 0 0,-1 0-1 0 0,1 0 1 0 0,-1 1-1 0 0,1-1 1 0 0,-1 1-1 0 0,1 0 1 0 0,0 0-1 0 0,0 0 1 0 0,0 0-1 0 0,0 0 1 0 0,0 0-1 0 0,1 1 1 0 0,-1-1-1 0 0,1 1 1 0 0,-1-1-1 0 0,1 1 1 0 0,0-1-1 0 0,0 1 1 0 0,0 0-1 0 0,0 0 1 0 0,0-1-1 0 0,1 1 1 0 0,-1 0-1 0 0,1 0 0 0 0,0 0 1 0 0,0 0-1 0 0,0 2 1 0 0,0-3-30 0 0,0 0 1 0 0,1 0-1 0 0,-1 0 1 0 0,1 0-1 0 0,-1-1 0 0 0,1 1 1 0 0,-1 0-1 0 0,1-1 1 0 0,0 1-1 0 0,0 0 0 0 0,0-1 1 0 0,0 1-1 0 0,0-1 1 0 0,0 1-1 0 0,0-1 0 0 0,2 2 1 0 0,0-1-7 0 0,-1 0 0 0 0,1 0 1 0 0,0 0-1 0 0,0 0 0 0 0,1-1 0 0 0,-1 1 1 0 0,0-1-1 0 0,4 1 0 0 0,3 1-72 0 0,1-1 0 0 0,-1 0 0 0 0,1-1 0 0 0,17 0 0 0 0,-4-1-182 0 0,0-1 1 0 0,0-1-1 0 0,-1 0 0 0 0,32-10 0 0 0,-35 6 238 0 0,-1-1-1 0 0,0-1 0 0 0,19-11 0 0 0,2 0 836 0 0,-40 19-726 0 0,0-1 0 0 0,-1 1 1 0 0,1-1-1 0 0,0 1 0 0 0,0-1 0 0 0,-1 1 0 0 0,1-1 0 0 0,0 1 0 0 0,0-1 1 0 0,0 1-1 0 0,-1-1 0 0 0,1 1 0 0 0,0-1 0 0 0,0 1 0 0 0,0-1 0 0 0,0 1 1 0 0,0-1-1 0 0,0 1 0 0 0,0-1 0 0 0,0 1 0 0 0,0-1 0 0 0,0 1 0 0 0,1-1 1 0 0,-1 1-1 0 0,0-1 0 0 0,0 1 0 0 0,1-1 0 0 0,5-21-466 0 0,7 5-473 0 0,0 0 1 0 0,2 1 0 0 0,0 0 0 0 0,0 1-1 0 0,25-17 1 0 0,-33 27-476 0 0,0 1-1 0 0,0-1 1 0 0,1 1-1 0 0,-1 1 1 0 0,1 0 0 0 0,0 0-1 0 0,13-3 1 0 0,-8 3-1117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7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79 236 0 0,'0'0'15104'0'0,"8"3"-14065"0"0,25 10-144 0 0,-32-12-837 0 0,0-1 0 0 0,0 1 0 0 0,-1 0 0 0 0,1-1 0 0 0,0 1 0 0 0,0 0 0 0 0,0 0 0 0 0,-1 0 0 0 0,1 0 0 0 0,0 0 0 0 0,-1 0 0 0 0,1 0 0 0 0,-1 0 0 0 0,1 0 0 0 0,-1 0 0 0 0,0 0 0 0 0,1 0 0 0 0,-1 0 0 0 0,0 0 0 0 0,0 0 0 0 0,0 0 0 0 0,0 0 0 0 0,0 1 0 0 0,0-1 0 0 0,0 2 0 0 0,0 3 130 0 0,10 71-450 0 0,-10-76 170 0 0,0 0-1 0 0,0-1 1 0 0,0 1-1 0 0,0 0 1 0 0,0-1-1 0 0,0 1 1 0 0,1-1-1 0 0,-1 1 1 0 0,0-1-1 0 0,0 1 1 0 0,1-1-1 0 0,-1 1 1 0 0,0 0-1 0 0,0-1 1 0 0,1 1-1 0 0,-1-1 1 0 0,1 0-1 0 0,-1 1 1 0 0,1-1-1 0 0,-1 1 1 0 0,1-1-1 0 0,-1 0 1 0 0,1 1-1 0 0,-1-1 1 0 0,1 0-1 0 0,-1 1 1 0 0,1-1-1 0 0,-1 0 1 0 0,1 0-1 0 0,-1 0 1 0 0,1 0-1 0 0,0 1 1 0 0,-1-1-1 0 0,1 0 1 0 0,-1 0-1 0 0,1 0 1 0 0,0 0-1 0 0,-1 0 1 0 0,1 0-1 0 0,0-1 1 0 0,-1 1-1 0 0,1 0 1 0 0,-1 0-1 0 0,1 0 1 0 0,-1-1-1 0 0,2 1 1 0 0,-1-1-250 0 0,1 0-1 0 0,-1 0 1 0 0,1 0 0 0 0,-1 0 0 0 0,1 0 0 0 0,-1 0 0 0 0,0 0 0 0 0,1 0 0 0 0,-1-1 0 0 0,0 1 0 0 0,0 0 0 0 0,0-1 0 0 0,2-2 0 0 0,2-11-1367 0 0,-1-1 1 0 0,3-16-1 0 0,7-21 2825 0 0,-12 48-369 0 0,0-1 1 0 0,0 0-1 0 0,1 0 1 0 0,0 1-1 0 0,0 0 1 0 0,7-9-1 0 0,-8 11-375 0 0,1 0 0 0 0,0 0 1 0 0,-1 1-1 0 0,1-1 0 0 0,0 0 0 0 0,0 1 0 0 0,0 0 0 0 0,1 0 0 0 0,-1 0 0 0 0,1 0 0 0 0,-1 1 0 0 0,1-1 0 0 0,-1 1 0 0 0,1 0 0 0 0,0 0 0 0 0,0 0 0 0 0,-1 0 1 0 0,1 1-1 0 0,0-1 0 0 0,6 1 0 0 0,47 0 379 0 0,-62 1-3694 0 0,-4 1 1432 0 0,1 0 1 0 0,-1 1-1 0 0,-7 4 0 0 0,-12 3-4235 0 0,3-1 1215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53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22 260 0 0,'0'0'0'0'0,"-101"-22"-260"0"0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11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3357 424 184 0 0,'0'0'1223'0'0,"-1"-13"-705"0"0,-6-40-261 0 0,6 46-111 0 0,-1 0 1 0 0,1 0-1 0 0,-2 0 0 0 0,1 0 0 0 0,-1 0 1 0 0,0 1-1 0 0,0-1 0 0 0,-1 1 0 0 0,1 0 1 0 0,-1 0-1 0 0,-6-6 0 0 0,-1 0 342 0 0,-1 0-1 0 0,-1 1 0 0 0,-14-10 1 0 0,10 8-36 0 0,7 5-230 0 0,-60-51 1626 0 0,56 48-1762 0 0,0 0 0 0 0,-1 1-1 0 0,-1 1 1 0 0,1 0 0 0 0,-1 1-1 0 0,-1 0 1 0 0,1 2 0 0 0,-29-8-1 0 0,-7 2 409 0 0,-101-11-1 0 0,-55 10 590 0 0,204 13-1051 0 0,-425-2 1885 0 0,395 3-1786 0 0,-60 1 314 0 0,-100 16 1 0 0,159-10-295 0 0,-1 0 0 0 0,1 3 0 0 0,1 1 0 0 0,-35 17 0 0 0,-127 74 454 0 0,173-90-539 0 0,-338 214 1048 0 0,266-157-670 0 0,-138 131 1 0 0,160-126-347 0 0,4 2 1 0 0,4 4 0 0 0,3 2 0 0 0,-59 105 0 0 0,74-100 110 0 0,4 2-1 0 0,4 2 1 0 0,-33 116 0 0 0,40-105 22 0 0,5 2-1 0 0,-15 124 0 0 0,39-196-180 0 0,1 1 0 0 0,2 0-1 0 0,2 0 1 0 0,0 0 0 0 0,3 0-1 0 0,1-1 1 0 0,1 0 0 0 0,2 0 0 0 0,22 55-1 0 0,132 251 275 0 0,-107-239-273 0 0,5-3 1 0 0,3-3 0 0 0,5-2 0 0 0,4-4 0 0 0,163 154 0 0 0,41-8-58 0 0,-210-184 20 0 0,2-4 0 0 0,102 53 0 0 0,-91-61 13 0 0,0-4-1 0 0,2-3 1 0 0,2-4 0 0 0,0-3-1 0 0,2-4 1 0 0,131 13 0 0 0,-94-22-28 0 0,1-7 0 0 0,160-13 0 0 0,-77-17-36 0 0,-2-9-1 0 0,331-101 1 0 0,-263 57 18 0 0,38-13-1 0 0,-246 70 24 0 0,-1-3 1 0 0,-1-2 0 0 0,90-54 0 0 0,-116 57-23 0 0,-1-1 0 0 0,-1-2 0 0 0,-1-2 0 0 0,-1-1 0 0 0,-2-1 0 0 0,43-55 1 0 0,-54 57-20 0 0,-1 0 0 0 0,-1-1 0 0 0,-2 0 0 0 0,-1-2 0 0 0,-1 0 0 0 0,-2 0 0 0 0,-1-1 0 0 0,-1-1 0 0 0,-2 0 0 0 0,-2 0 0 0 0,-1-1 0 0 0,-1 1 0 0 0,-3-64 0 0 0,-2 80-16 0 0,-1 0 1 0 0,-1 0 0 0 0,-1 0-1 0 0,-1 0 1 0 0,0 0 0 0 0,-1 1 0 0 0,-13-25-1 0 0,6 18-127 0 0,0 1-1 0 0,-2 1 1 0 0,-1 0-1 0 0,-27-29 0 0 0,9 16-621 0 0,-62-48-1 0 0,-40-16-1723 0 0,26 26-1326 0 0,-45-26-1385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59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1380 0 28 0 0,'0'0'1963'0'0,"-14"4"-1790"0"0,-5 0-130 0 0,-47 10 274 0 0,46-10-69 0 0,1 1 1 0 0,-1 0 0 0 0,-33 15 0 0 0,-54 34 611 0 0,52-25-75 0 0,22-10-157 0 0,-54 41 0 0 0,70-47-516 0 0,-111 94 1092 0 0,14-11 69 0 0,-17 15-610 0 0,85-69 83 0 0,2 2 0 0 0,-72 94 0 0 0,21 9 443 0 0,78-116-856 0 0,2 1 0 0 0,-23 65-1 0 0,-74 363 1130 0 0,105-417-1341 0 0,3 0 0 0 0,2 0 0 0 0,1 0-1 0 0,2 0 1 0 0,3 0 0 0 0,1 0 0 0 0,18 71 0 0 0,-3-39-14 0 0,3 0 1 0 0,4-2-1 0 0,51 100 1 0 0,143 257 83 0 0,-195-382-178 0 0,1 0 1 0 0,3-1 0 0 0,55 64-1 0 0,-56-79 11 0 0,1-1 0 0 0,1-1-1 0 0,2-2 1 0 0,1-2 0 0 0,41 25 0 0 0,13 0 1 0 0,3-5 1 0 0,1-4 0 0 0,3-4 0 0 0,1-3 0 0 0,110 22-1 0 0,-12-15-13 0 0,328 25-1 0 0,-51-53-36 0 0,-214-10-14 0 0,-237-4 38 0 0,362-1 12 0 0,-302-7 45 0 0,141-33 0 0 0,74-40-18 0 0,-98 24-27 0 0,-15 11 127 0 0,95-27 17 0 0,-125 23-27 0 0,-2-7 0 0 0,210-111 1 0 0,-310 140-128 0 0,-1-1 0 0 0,-2-2 0 0 0,-1-2 1 0 0,-2-3-1 0 0,42-42 0 0 0,-60 51-1 0 0,-1-2 1 0 0,-1 0-1 0 0,-1-2 0 0 0,-2 0 1 0 0,-2-1-1 0 0,0-1 1 0 0,-3-1-1 0 0,21-56 0 0 0,-25 49-7 0 0,-2-1 0 0 0,-1 0-1 0 0,2-50 1 0 0,-5-130-6 0 0,-9 158 5 0 0,-2 1-1 0 0,-4-1 0 0 0,-19-69 1 0 0,2 37-87 0 0,-51-120 0 0 0,43 139 69 0 0,-3 1 0 0 0,-3 1 0 0 0,-4 3 0 0 0,-3 1 0 0 0,-2 3 0 0 0,-4 2 0 0 0,-114-111 0 0 0,76 94 31 0 0,-3 5 0 0 0,-199-128 1 0 0,228 171-43 0 0,-2 2 0 0 0,-2 2 0 0 0,-1 4 0 0 0,0 3 0 0 0,-96-19 1 0 0,-6 11 33 0 0,-194-11 1 0 0,275 36-522 0 0,-1 3 1 0 0,-127 11-1 0 0,182-2-258 0 0,0 2-1 0 0,-37 11 0 0 0,-74 34-4841 0 0,76-23 955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01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1261 2050 692 0 0,'0'0'4947'0'0,"-6"-13"-4292"0"0,-3-4-422 0 0,0-1 217 0 0,-8-21 0 0 0,10 18 614 0 0,2 0 1 0 0,0 0-1 0 0,-3-39 1 0 0,3 18-300 0 0,-46-193 530 0 0,35 167-1073 0 0,-140-496 640 0 0,134 505-645 0 0,-3 0-1 0 0,-2 2 1 0 0,-69-107 0 0 0,48 97 114 0 0,-2 2 0 0 0,-94-93 1 0 0,107 121-204 0 0,-165-149 592 0 0,200 184-732 0 0,0 0 0 0 0,0 1 1 0 0,0 0-1 0 0,0-1 0 0 0,0 1 1 0 0,-1 0-1 0 0,1 0 0 0 0,0 0 1 0 0,-1 0-1 0 0,1 1 0 0 0,-1-1 1 0 0,1 0-1 0 0,-4 1 1698 0 0,6 0-1680 0 0,0 0 1 0 0,1 0-1 0 0,-1 0 0 0 0,0 0 1 0 0,0 0-1 0 0,0 0 1 0 0,1 0-1 0 0,-1 0 1 0 0,0 0-1 0 0,0 0 1 0 0,0 0-1 0 0,0 0 0 0 0,1 0 1 0 0,-1-1-1 0 0,0 1 1 0 0,0 0-1 0 0,0 0 1 0 0,1 0-1 0 0,-1 0 0 0 0,0 0 1 0 0,0 0-1 0 0,0 0 1 0 0,0-1-1 0 0,0 1 1 0 0,1 0-1 0 0,-1 0 1 0 0,0 0-1 0 0,0 0 0 0 0,0-1 1 0 0,0 1-1 0 0,0 0 1 0 0,0 0-1 0 0,0 0 1 0 0,0-1-1 0 0,0 1 0 0 0,0 0 1 0 0,0 0-1 0 0,0 0 1 0 0,1-1-1 0 0,-1 1 1 0 0,0 0-1 0 0,-1 0 0 0 0,0-2-44 0 0,-1 1-1 0 0,0 0 1 0 0,0 0 0 0 0,0 0-1 0 0,0 0 1 0 0,0 1-1 0 0,0-1 1 0 0,0 1-1 0 0,0-1 1 0 0,-1 1-1 0 0,1-1 1 0 0,0 1-1 0 0,0 0 1 0 0,0 0-1 0 0,0 0 1 0 0,-1 1-1 0 0,1-1 1 0 0,-3 1-1 0 0,-5 2 37 0 0,1 0 0 0 0,-18 8 0 0 0,9-3-53 0 0,-11 4 65 0 0,0 2 0 0 0,2 1 0 0 0,-1 1 0 0 0,-36 30 0 0 0,62-44 523 0 0,8-4-317 0 0,10-6-86 0 0,-11 4-117 0 0,125-87 63 0 0,-109 78-114 0 0,1 1-1 0 0,0 0 1 0 0,1 2 0 0 0,31-9 0 0 0,-44 16-69 0 0,0 1-1 0 0,1 0 1 0 0,-1 0 0 0 0,0 2-1 0 0,1-1 1 0 0,-1 1-1 0 0,1 1 1 0 0,-1 0 0 0 0,13 2-1 0 0,-9 1-352 0 0,0 0 0 0 0,0 0 0 0 0,0 2 0 0 0,-1-1-1 0 0,25 16 1 0 0,-12-2-998 0 0,0 0 1 0 0,-1 2-1 0 0,-1 1 0 0 0,-1 1 0 0 0,24 30 0 0 0,-17-14-1141 0 0,6 17-523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01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1268 416 0 0,'0'0'8114'0'0,"2"-2"-7288"0"0,15-22 1033 0 0,18-35 0 0 0,-12 18-1530 0 0,57-102 744 0 0,49-75-237 0 0,-87 161-775 0 0,2 2 0 0 0,61-58-1 0 0,117-82-34 0 0,-157 146 120 0 0,2 3 0 0 0,2 3 0 0 0,2 3 0 0 0,2 3 0 0 0,100-36 0 0 0,-14 19 91 0 0,-137 49-254 0 0,1 0 1 0 0,-1 1 0 0 0,1 2-1 0 0,0 0 1 0 0,30 2-1 0 0,-45 1-162 0 0,0 0 1 0 0,-1 0-1 0 0,1 1 0 0 0,-1 0 0 0 0,0 0 1 0 0,0 1-1 0 0,14 7 0 0 0,-16-7-553 0 0,1 1-1 0 0,0-1 1 0 0,-1 1 0 0 0,0 1 0 0 0,7 6-1 0 0,-5-1-2534 0 0,-6-1-1692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02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1 365 8701 0 0,'0'0'3333'0'0,"17"-10"-2522"0"0,-1 1-655 0 0,1-2 12 0 0,2 1-1 0 0,-1 1 1 0 0,1 0 0 0 0,36-10-1 0 0,191-27 1117 0 0,-100 22-774 0 0,219-52 344 0 0,69-13 31 0 0,-357 75-680 0 0,-11 0-134 0 0,1 3 1 0 0,96-2 0 0 0,-140 13-73 0 0,0 1 0 0 0,24 4 0 0 0,-40-4-202 0 0,-1 0 0 0 0,0 1 1 0 0,1-1-1 0 0,-1 1 0 0 0,0 1 0 0 0,0-1 0 0 0,0 1 0 0 0,-1 0 0 0 0,1 1 1 0 0,-1-1-1 0 0,1 1 0 0 0,5 6 0 0 0,-10-9-102 0 0,0 0 0 0 0,0 0 0 0 0,0 0-1 0 0,-1 0 1 0 0,1 0 0 0 0,-1 0 0 0 0,1 0 0 0 0,-1 0 0 0 0,1 0-1 0 0,-1 0 1 0 0,1 1 0 0 0,-1-1 0 0 0,0 0 0 0 0,0 0 0 0 0,1 0 0 0 0,-1 1-1 0 0,0-1 1 0 0,0 0 0 0 0,0 0 0 0 0,-1 0 0 0 0,1 1 0 0 0,0-1-1 0 0,0 0 1 0 0,-1 0 0 0 0,0 2 0 0 0,-7 2-3765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04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1306 320 144 0 0,'0'0'5755'0'0,"4"-5"-5503"0"0,1-3-158 0 0,-3 6-43 0 0,0-1-1 0 0,0 0 0 0 0,0 0 1 0 0,0 1-1 0 0,1-1 1 0 0,-1 1-1 0 0,4-3 1 0 0,-4 3 150 0 0,0 1-61 0 0,0-1 0 0 0,0 1 0 0 0,-1-1 0 0 0,1 1-1 0 0,0 0 1 0 0,0 0 0 0 0,1 0 0 0 0,2-1 592 0 0,15-10-594 0 0,3-3 106 0 0,-20 14-56 0 0,-3 0-120 0 0,1 1 0 0 0,0-1 0 0 0,0 1 0 0 0,0-1 1 0 0,-1 0-1 0 0,1 1 0 0 0,0-1 0 0 0,-1 0 0 0 0,1 0 0 0 0,-1 1 1 0 0,1-1-1 0 0,-1 0 0 0 0,1 0 0 0 0,-1 0 0 0 0,1 0 1 0 0,-1 1-1 0 0,0-1 0 0 0,0 0 0 0 0,1 0 0 0 0,-1 0 0 0 0,0 0 1 0 0,0 0-1 0 0,0-2 0 0 0,1 1-24 0 0,-1-1-1 0 0,1 0 1 0 0,0 0-1 0 0,0 1 1 0 0,1-1-1 0 0,-1 1 1 0 0,1-1-1 0 0,2-4 1 0 0,-1 4 70 0 0,-1-1 0 0 0,0 0 0 0 0,1 0 1 0 0,1-7-1 0 0,-2 3 24 0 0,0 1-1 0 0,-1-1 1 0 0,0 0 0 0 0,-1 0 0 0 0,0 0 0 0 0,0 0 0 0 0,0 0-1 0 0,-1 0 1 0 0,0 0 0 0 0,-5-14 0 0 0,5 19-103 0 0,0-1 1 0 0,-1 1-1 0 0,1-1 1 0 0,-1 1-1 0 0,0-1 1 0 0,0 1-1 0 0,0 0 0 0 0,-1 0 1 0 0,1 0-1 0 0,-1 0 1 0 0,0 0-1 0 0,0 1 1 0 0,0-1-1 0 0,0 1 1 0 0,0 0-1 0 0,0-1 0 0 0,-1 2 1 0 0,1-1-1 0 0,0 0 1 0 0,-1 1-1 0 0,0-1 1 0 0,1 1-1 0 0,-8-1 1 0 0,-2 0-55 0 0,0 1 1 0 0,-1 0 0 0 0,1 2-1 0 0,0-1 1 0 0,-1 1 0 0 0,-21 5-1 0 0,-78 27 121 0 0,77-21-41 0 0,-539 197 115 0 0,346-105 14 0 0,199-87-77 0 0,1 1 0 0 0,0 2 1 0 0,1 0-1 0 0,1 2 0 0 0,-30 32 0 0 0,48-44-81 0 0,-42 47 164 0 0,44-47-87 0 0,0 0 0 0 0,0 0 0 0 0,1 0 0 0 0,-7 14 0 0 0,13-24-222 0 0,0 0-1 0 0,0 0 1 0 0,0 1-1 0 0,0-1 1 0 0,0 0-1 0 0,0 0 0 0 0,-1 1 1 0 0,1-1-1 0 0,0 0 1 0 0,0 0-1 0 0,0 0 1 0 0,0 1-1 0 0,0-1 0 0 0,0 0 1 0 0,0 0-1 0 0,0 1 1 0 0,0-1-1 0 0,0 0 0 0 0,0 0 1 0 0,0 1-1 0 0,0-1 1 0 0,0 0-1 0 0,0 0 1 0 0,0 1-1 0 0,0-1 0 0 0,1 0 1 0 0,-1 0-1 0 0,0 0 1 0 0,0 1-1 0 0,0-1 0 0 0,0 0 1 0 0,0 0-1 0 0,1 0 1 0 0,-1 1-1 0 0,0-1 1 0 0,0 0-1 0 0,0 0 0 0 0,0 0 1 0 0,1 0-1 0 0,-1 0 1 0 0,0 1-1 0 0,0-1 1 0 0,1 0-1 0 0,-1 0 0 0 0,0 0 1 0 0,0 0-1 0 0,1 0 1 0 0,-1 0-1 0 0,0 0 0 0 0,0 0 1 0 0,0 0-1 0 0,1 0 1 0 0,-1 0-1 0 0,0 0 1 0 0,0 0-1 0 0,1 0 0 0 0,19-4-2609 0 0,-9 2 1049 0 0,6 0-823 0 0,-12 1 1238 0 0,-9 2 272 0 0,-52 8 512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44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861 2380 5016 0 0,'0'0'6964'0'0,"0"-14"-6161"0"0,3-85 387 0 0,-5 57-545 0 0,-2 1-1 0 0,-1-1 0 0 0,-15-56 1 0 0,-44-121 379 0 0,60 209-1016 0 0,-59-181 71 0 0,-46-147-6 0 0,-40-347 284 0 0,136 602-123 0 0,-2-157 1 0 0,15 236-223 0 0,-1-30 159 0 0,1 32-165 0 0,0 0 1 0 0,0 0-1 0 0,-1 0 1 0 0,1 1-1 0 0,-1-1 0 0 0,1 0 1 0 0,-1 0-1 0 0,1 1 1 0 0,-1-1-1 0 0,0 0 1 0 0,0 1-1 0 0,0-1 1 0 0,-2-2-1 0 0,3 4-29 0 0,0 0 0 0 0,0 0-1 0 0,0 0 1 0 0,-1-1-1 0 0,1 1 1 0 0,0 0 0 0 0,0 0-1 0 0,-1 0 1 0 0,1 0-1 0 0,0 0 1 0 0,0 0-1 0 0,-1 0 1 0 0,1 0 0 0 0,0 0-1 0 0,0 0 1 0 0,-1 0-1 0 0,1 0 1 0 0,0 0 0 0 0,0 1-1 0 0,-1-1 1 0 0,1 0-1 0 0,0 0 1 0 0,0 0-1 0 0,-1 0 1 0 0,1 0 0 0 0,0 0-1 0 0,0 1 1 0 0,0-1-1 0 0,-1 0 1 0 0,1 0 0 0 0,0 0-1 0 0,0 0 1 0 0,0 1-1 0 0,0-1 1 0 0,-8 10-44 0 0,6-7-7 0 0,-28 36 143 0 0,-51 50 0 0 0,20-24 20 0 0,-149 169 110 0 0,207-230-203 0 0,0-1 282 0 0,4-5 184 0 0,6-11 107 0 0,198-441-596 0 0,-187 414-26 0 0,2 2-1 0 0,43-64 1 0 0,-63 101 45 0 0,1 0 1 0 0,-1 0-1 0 0,0 1 0 0 0,1-1 1 0 0,-1 0-1 0 0,1 1 0 0 0,-1-1 1 0 0,1 1-1 0 0,0-1 1 0 0,-1 0-1 0 0,1 1 0 0 0,-1-1 1 0 0,1 1-1 0 0,0 0 1 0 0,0-1-1 0 0,-1 1 0 0 0,1-1 1 0 0,0 1-1 0 0,0 0 1 0 0,-1 0-1 0 0,1-1 0 0 0,0 1 1 0 0,0 0-1 0 0,-1 0 0 0 0,1 0 1 0 0,0 0-1 0 0,0 0 1 0 0,0 0-1 0 0,0 0 0 0 0,-1 0 1 0 0,1 0-1 0 0,0 1 1 0 0,0-1-1 0 0,-1 0 0 0 0,1 0 1 0 0,0 1-1 0 0,0-1 0 0 0,-1 0 1 0 0,1 1-1 0 0,0-1 1 0 0,-1 1-1 0 0,1-1 0 0 0,0 1 1 0 0,-1-1-1 0 0,2 2 1 0 0,2 3-15 0 0,0 0 0 0 0,-1 0 1 0 0,1 0-1 0 0,4 12 0 0 0,-1-4 129 0 0,9 15 17 0 0,72 117 317 0 0,-65-110-342 0 0,2-1 0 0 0,31 31 0 0 0,-43-51-101 0 0,-9-11-68 0 0,0 0 1 0 0,-1 0-1 0 0,1 1 0 0 0,-1 0 1 0 0,0-1-1 0 0,0 1 1 0 0,0 0-1 0 0,-1 1 1 0 0,1-1-1 0 0,1 5 0 0 0,-4-8 22 0 0,0-1-1 0 0,0 1 0 0 0,0-1 0 0 0,0 1 1 0 0,0-1-1 0 0,0 1 0 0 0,0 0 0 0 0,0-1 1 0 0,0 1-1 0 0,0-1 0 0 0,-1 1 0 0 0,1-1 1 0 0,0 1-1 0 0,0-1 0 0 0,-1 1 1 0 0,1-1-1 0 0,0 1 0 0 0,0-1 0 0 0,-1 1 1 0 0,1-1-1 0 0,-1 1 0 0 0,1-1 0 0 0,0 0 1 0 0,-1 1-1 0 0,1-1 0 0 0,-1 0 0 0 0,1 1 1 0 0,-1-1-1 0 0,1 0 0 0 0,-2 1 0 0 0,-18 5-885 0 0,16-5 728 0 0,-10 2-983 0 0,1 0 0 0 0,-1-1 0 0 0,-16 0-1 0 0,-36 0-3609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0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6129 0 0,'0'0'16121'0'0,"13"6"-15446"0"0,3 2-399 0 0,23 13 0 0 0,-36-19-241 0 0,0 1 0 0 0,0 0-1 0 0,0-1 1 0 0,0 1-1 0 0,-1 0 1 0 0,1 0 0 0 0,-1 1-1 0 0,1-1 1 0 0,-1 1-1 0 0,0-1 1 0 0,-1 1-1 0 0,1-1 1 0 0,-1 1 0 0 0,2 4-1 0 0,1 4 44 0 0,11 30 129 0 0,13 57 1 0 0,-14-44-193 0 0,-1-6-18 0 0,-8-26-407 0 0,1 1 1 0 0,1-1-1 0 0,1 0 0 0 0,1 0 0 0 0,15 25 1 0 0,-23-46 115 0 0,0 0 0 0 0,1-1 0 0 0,-1 1 1 0 0,0 0-1 0 0,1-1 0 0 0,-1 0 0 0 0,1 1 1 0 0,0-1-1 0 0,-1 0 0 0 0,1 1 1 0 0,0-1-1 0 0,0 0 0 0 0,0 0 0 0 0,3 1 1 0 0,-3-2-342 0 0,-1 0 0 0 0,1 1-1 0 0,0-1 1 0 0,-1 0 0 0 0,1 0 0 0 0,0 0 0 0 0,-1 0 0 0 0,1 0 0 0 0,0-1 0 0 0,-1 1 0 0 0,1 0 0 0 0,0-1 0 0 0,2 0 0 0 0,13-9-7223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7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69 2620 0 0,'0'0'9740'0'0,"7"1"-9396"0"0,1-1-247 0 0,0 0 0 0 0,1-1 0 0 0,-1 0 0 0 0,0-1 0 0 0,12-3 0 0 0,46-17 417 0 0,-40 12-387 0 0,-20 8-97 0 0,-3 2-23 0 0,-1-1 1 0 0,1 0-1 0 0,-1 0 1 0 0,0 0-1 0 0,1 0 0 0 0,-1 0 1 0 0,0-1-1 0 0,1 1 1 0 0,-1 0-1 0 0,0-1 0 0 0,0 0 1 0 0,2-2-1 0 0,-4 4-7 0 0,0 0 0 0 0,0 0 0 0 0,0 0 0 0 0,0 0 0 0 0,0-1 0 0 0,0 1-1 0 0,0 0 1 0 0,0 0 0 0 0,0 0 0 0 0,0 0 0 0 0,0 0 0 0 0,0 0 0 0 0,0 0-1 0 0,0-1 1 0 0,0 1 0 0 0,0 0 0 0 0,0 0 0 0 0,0 0 0 0 0,0 0 0 0 0,0 0 0 0 0,0 0-1 0 0,0-1 1 0 0,0 1 0 0 0,-1 0 0 0 0,1 0 0 0 0,0 0 0 0 0,0 0 0 0 0,0 0-1 0 0,0 0 1 0 0,0 0 0 0 0,0 0 0 0 0,0 0 0 0 0,0 0 0 0 0,0-1 0 0 0,-1 1 0 0 0,1 0-1 0 0,0 0 1 0 0,0 0 0 0 0,0 0 0 0 0,0 0 0 0 0,0 0 0 0 0,-10-3-51 0 0,-9 1-108 0 0,-13 2 54 0 0,1 1-1 0 0,0 1 1 0 0,-49 11-1 0 0,-89 33 172 0 0,162-44-27 0 0,4-1 17 0 0,0 0 0 0 0,0 0 0 0 0,0 0 0 0 0,0 0 0 0 0,0 0 0 0 0,0 1 1 0 0,1-1-1 0 0,-1 1 0 0 0,-3 2 0 0 0,6-3-49 0 0,0-1 0 0 0,0 0 0 0 0,0 0 1 0 0,0 0-1 0 0,0 0 0 0 0,0 0 0 0 0,0 0 0 0 0,0 0 0 0 0,0 1 1 0 0,0-1-1 0 0,0 0 0 0 0,0 0 0 0 0,0 0 0 0 0,0 0 0 0 0,0 0 1 0 0,0 1-1 0 0,0-1 0 0 0,0 0 0 0 0,0 0 0 0 0,0 0 0 0 0,0 0 1 0 0,0 0-1 0 0,0 0 0 0 0,0 1 0 0 0,0-1 0 0 0,0 0 0 0 0,0 0 1 0 0,0 0-1 0 0,0 0 0 0 0,0 0 0 0 0,0 0 0 0 0,0 0 0 0 0,1 1 0 0 0,-1-1 1 0 0,0 0-1 0 0,0 0 0 0 0,0 0 0 0 0,0 0 0 0 0,0 0 0 0 0,0 0 1 0 0,0 0-1 0 0,0 0 0 0 0,1 0 0 0 0,-1 0 0 0 0,0 0 0 0 0,0 0 1 0 0,0 0-1 0 0,0 0 0 0 0,0 0 0 0 0,1 0 0 0 0,-1 0 0 0 0,0 0 1 0 0,0 0-1 0 0,0 0 0 0 0,10 2 326 0 0,-9-2-307 0 0,32 1 231 0 0,1-2 0 0 0,53-8 0 0 0,-44 4-1176 0 0,-37 6-241 0 0,-8 2-114 0 0,-10 6-572 0 0,11-9 1783 0 0,-26 15-2689 0 0,1-2-992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2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1783 4528 0 0,'0'0'5442'0'0,"14"-13"-4932"0"0,9-10-300 0 0,54-49 867 0 0,12-10 497 0 0,17-16-1127 0 0,421-280 24 0 0,38 59-76 0 0,-268 174-295 0 0,529-178 1 0 0,-623 258 39 0 0,355-117 729 0 0,-522 170-691 0 0,60-22 798 0 0,-95 33-950 0 0,0 1 1 0 0,0 0-1 0 0,-1-1 1 0 0,1 1-1 0 0,0-1 1 0 0,0 1-1 0 0,-1 0 1 0 0,1-1-1 0 0,0 0 1 0 0,0 1-1 0 0,-1-1 1 0 0,1 1-1 0 0,-1-1 1 0 0,1 0-1 0 0,-1 1 1 0 0,1-1-1 0 0,-1 0 1 0 0,1 0-1 0 0,-1 0 1 0 0,1 1-1 0 0,-1-1 1 0 0,0 0 0 0 0,1-1-1 0 0,-1 1-19 0 0,-1 0 0 0 0,1 1 1 0 0,0-1-1 0 0,0 0 0 0 0,-1 1 0 0 0,1-1 1 0 0,0 1-1 0 0,-1-1 0 0 0,1 0 0 0 0,0 1 0 0 0,-1-1 1 0 0,1 1-1 0 0,-1-1 0 0 0,1 1 0 0 0,-1-1 0 0 0,0 1 1 0 0,1 0-1 0 0,-1-1 0 0 0,1 1 0 0 0,-1-1 1 0 0,0 1-1 0 0,1 0 0 0 0,-1 0 0 0 0,0-1 0 0 0,1 1 1 0 0,-1 0-1 0 0,0 0 0 0 0,1 0 0 0 0,-1 0 0 0 0,-1 0 1 0 0,-26-4-107 0 0,0 2 1 0 0,-1 0 0 0 0,-30 4 0 0 0,4-1 38 0 0,54-1 41 0 0,5-1-11 0 0,-1 1 0 0 0,1-1-1 0 0,-1 1 1 0 0,1 0 0 0 0,-1 0-1 0 0,1 0 1 0 0,4 2 0 0 0,-1-2 58 0 0,2 1 24 0 0,0 1 0 0 0,0-1 0 0 0,0 2 0 0 0,-1-1-1 0 0,1 1 1 0 0,0 0 0 0 0,-1 1 0 0 0,0 0 0 0 0,0 1 0 0 0,0-1-1 0 0,0 1 1 0 0,-1 1 0 0 0,0-1 0 0 0,11 12 0 0 0,-17-15-47 0 0,1 0 1 0 0,0 0 0 0 0,-1 0 0 0 0,1 0 0 0 0,-1 0 0 0 0,0 1 0 0 0,1-1-1 0 0,-1 1 1 0 0,-1-1 0 0 0,1 1 0 0 0,0-1 0 0 0,0 1 0 0 0,-1-1 0 0 0,0 1-1 0 0,1 0 1 0 0,-1-1 0 0 0,0 1 0 0 0,0 0 0 0 0,0-1 0 0 0,-1 1-1 0 0,1 0 1 0 0,-1-1 0 0 0,1 1 0 0 0,-1-1 0 0 0,0 1 0 0 0,0-1 0 0 0,0 1-1 0 0,0-1 1 0 0,-1 0 0 0 0,1 1 0 0 0,-1-1 0 0 0,1 0 0 0 0,-1 0-1 0 0,-2 3 1 0 0,-15 9-451 0 0,-1 0 1 0 0,0-1-1 0 0,-24 10 0 0 0,24-12-1263 0 0,0 0 0 0 0,1 1 1 0 0,-29 23-1 0 0,36-21-1379 0 0,6-4-1038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0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124 379 10197 0 0,'0'0'2806'0'0,"-3"13"-2059"0"0,-14 101 837 0 0,14-88-1307 0 0,2-10-69 0 0,-1-1 0 0 0,-6 25 0 0 0,8-39-191 0 0,0-1-1 0 0,0 0 1 0 0,0 1-1 0 0,-1-1 1 0 0,1 0-1 0 0,0 0 1 0 0,0 1-1 0 0,-1-1 1 0 0,1 0-1 0 0,0 0 1 0 0,0 0-1 0 0,-1 1 0 0 0,1-1 1 0 0,0 0-1 0 0,-1 0 1 0 0,1 0-1 0 0,0 0 1 0 0,-1 0-1 0 0,1 0 1 0 0,0 0-1 0 0,-1 1 1 0 0,1-1-1 0 0,0 0 1 0 0,-1 0-1 0 0,1 0 0 0 0,0 0 1 0 0,-1-1-1 0 0,1 1 1 0 0,0 0-1 0 0,-1 0 1 0 0,1 0-1 0 0,0 0 1 0 0,-1 0-1 0 0,1 0 1 0 0,0 0-1 0 0,-1-1 1 0 0,1 1-1 0 0,-1 0 0 0 0,-11-8 497 0 0,6 3-472 0 0,1-1 1 0 0,-1 0 0 0 0,1 0-1 0 0,1 0 1 0 0,-1-1 0 0 0,1 0-1 0 0,0 0 1 0 0,1 0 0 0 0,-1 0-1 0 0,1 0 1 0 0,1-1 0 0 0,-4-15 0 0 0,2 3-55 0 0,2-1 0 0 0,0 0 0 0 0,1-37 0 0 0,2 39-30 0 0,1 1 1 0 0,1-1 0 0 0,1 0 0 0 0,0 1 0 0 0,1 0-1 0 0,1 0 1 0 0,1 0 0 0 0,0 1 0 0 0,2 0 0 0 0,15-25-1 0 0,-16 30 2 0 0,0 1 0 0 0,1 0-1 0 0,0 0 1 0 0,1 1-1 0 0,0 0 1 0 0,1 1-1 0 0,0 0 1 0 0,0 1-1 0 0,1 0 1 0 0,0 1-1 0 0,1 0 1 0 0,-1 1-1 0 0,1 0 1 0 0,24-7 0 0 0,-20 9-30 0 0,0 0 0 0 0,1 1 0 0 0,29 0 0 0 0,-46 2 67 0 0,-1 1-1 0 0,1 0 0 0 0,-1 0 1 0 0,1 0-1 0 0,-1 0 0 0 0,1 0 1 0 0,0 0-1 0 0,-1 0 1 0 0,1 1-1 0 0,-1-1 0 0 0,1 0 1 0 0,0 0-1 0 0,-1 0 0 0 0,1 0 1 0 0,-1 1-1 0 0,1-1 0 0 0,-1 0 1 0 0,1 1-1 0 0,-1-1 1 0 0,1 0-1 0 0,-1 1 0 0 0,1-1 1 0 0,-1 0-1 0 0,0 1 0 0 0,1-1 1 0 0,-1 1-1 0 0,0-1 1 0 0,1 1-1 0 0,-1-1 0 0 0,0 1 1 0 0,1-1-1 0 0,-1 1 0 0 0,0-1 1 0 0,0 1-1 0 0,0 0 0 0 0,0-1 1 0 0,0 1-1 0 0,1-1 1 0 0,-1 1-1 0 0,0-1 0 0 0,0 1 1 0 0,0 0-1 0 0,0-1 0 0 0,-1 1 1 0 0,1-1-1 0 0,0 1 1 0 0,0 0-1 0 0,0-1 0 0 0,0 1 1 0 0,-1 0-1 0 0,0 3 16 0 0,-1 0 0 0 0,0-1 0 0 0,1 1 0 0 0,-1-1 0 0 0,-1 1 0 0 0,-3 4 0 0 0,-17 18 86 0 0,-33 28-1 0 0,31-31-73 0 0,-34 39 0 0 0,57-59-19 0 0,0-1 0 0 0,0 1 0 0 0,0 0 0 0 0,0 0 0 0 0,1 0 0 0 0,-1 0 0 0 0,1 0 0 0 0,0 0 0 0 0,0 1 0 0 0,0-1 1 0 0,0 0-1 0 0,0 4 0 0 0,1-4 5 0 0,0-1 0 0 0,0 0 1 0 0,1 1-1 0 0,-1-1 0 0 0,0 0 1 0 0,1 1-1 0 0,0-1 0 0 0,-1 0 0 0 0,1 0 1 0 0,0 0-1 0 0,0 0 0 0 0,1 0 1 0 0,-1 0-1 0 0,0 0 0 0 0,1 0 1 0 0,-1 0-1 0 0,1 0 0 0 0,1 1 1 0 0,49 42 342 0 0,-36-33-264 0 0,0 2-1 0 0,18 20 1 0 0,-27-26 0 0 0,0 1 0 0 0,0 0 1 0 0,-1 0-1 0 0,6 14 0 0 0,-10-19-59 0 0,0 1 0 0 0,0 0-1 0 0,-1 0 1 0 0,1 0 0 0 0,-1 0 0 0 0,0 0-1 0 0,-1 1 1 0 0,1-1 0 0 0,-1 0 0 0 0,0 0-1 0 0,-1 7 1 0 0,0-10-36 0 0,1 0-1 0 0,-1 0 1 0 0,0 0 0 0 0,0 0-1 0 0,0 0 1 0 0,0 0 0 0 0,0 0-1 0 0,0 0 1 0 0,0 0 0 0 0,-1 0-1 0 0,1-1 1 0 0,-1 1 0 0 0,1-1-1 0 0,-1 1 1 0 0,0-1 0 0 0,1 1-1 0 0,-1-1 1 0 0,0 0 0 0 0,0 0-1 0 0,0 0 1 0 0,0 0 0 0 0,0 0 0 0 0,0 0-1 0 0,-1-1 1 0 0,1 1 0 0 0,-3 0-1 0 0,-6 1-1511 0 0,-1 0 0 0 0,1-1 0 0 0,-19-1 0 0 0,29 0 1354 0 0,-7-1-3245 0 0,2-9-2194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9189 0 0,'0'0'6814'0'0,"3"13"-6357"0"0,1 3-358 0 0,22 75 252 0 0,-25-87-332 0 0,1 0 1 0 0,0 0 0 0 0,0 0-1 0 0,0 0 1 0 0,1 0 0 0 0,-1-1 0 0 0,1 1-1 0 0,0-1 1 0 0,0 1 0 0 0,5 4 0 0 0,-7-7-1 0 0,0-1 0 0 0,1 1 1 0 0,-1 0-1 0 0,0-1 1 0 0,0 1-1 0 0,1 0 0 0 0,-1-1 1 0 0,0 0-1 0 0,1 1 1 0 0,-1-1-1 0 0,0 0 1 0 0,1 1-1 0 0,-1-1 0 0 0,1 0 1 0 0,-1 0-1 0 0,0 0 1 0 0,1 0-1 0 0,-1-1 0 0 0,0 1 1 0 0,1 0-1 0 0,-1 0 1 0 0,1-1-1 0 0,-1 1 1 0 0,0-1-1 0 0,0 1 0 0 0,1-1 1 0 0,-1 0-1 0 0,0 1 1 0 0,0-1-1 0 0,0 0 0 0 0,0 0 1 0 0,0 0-1 0 0,0 0 1 0 0,0 0-1 0 0,0 0 1 0 0,2-2-1 0 0,10-14 135 0 0,-1-1 0 0 0,-1 0 1 0 0,-1 0-1 0 0,0-1 0 0 0,-1-1 0 0 0,10-32 0 0 0,-19 51-143 0 0,0 1 0 0 0,0 0-1 0 0,0 0 1 0 0,0 0-1 0 0,0 0 1 0 0,0 0 0 0 0,0 0-1 0 0,0 0 1 0 0,0 0-1 0 0,0 0 1 0 0,0-1 0 0 0,0 1-1 0 0,0 0 1 0 0,0 0-1 0 0,0 0 1 0 0,0 0-1 0 0,0 0 1 0 0,0 0 0 0 0,0 0-1 0 0,0 0 1 0 0,0 0-1 0 0,1 0 1 0 0,-1-1 0 0 0,0 1-1 0 0,0 0 1 0 0,0 0-1 0 0,0 0 1 0 0,0 0 0 0 0,0 0-1 0 0,0 0 1 0 0,0 0-1 0 0,0 0 1 0 0,0 0 0 0 0,0 0-1 0 0,1 0 1 0 0,-1 0-1 0 0,0 0 1 0 0,0 0 0 0 0,0 0-1 0 0,0 0 1 0 0,0 0-1 0 0,0 0 1 0 0,0 0 0 0 0,0 0-1 0 0,0 0 1 0 0,1 0-1 0 0,-1 0 1 0 0,0 0-1 0 0,0 0 1 0 0,0 0 0 0 0,0 0-1 0 0,0 0 1 0 0,0 0-1 0 0,0 0 1 0 0,0 0 0 0 0,0 0-1 0 0,0 0 1 0 0,0 0-1 0 0,1 0 1 0 0,-1 0 0 0 0,0 1-1 0 0,4 8 239 0 0,4 28-408 0 0,-2-13 27 0 0,-6-24 121 0 0,22 68-2178 0 0,-19-61 1194 0 0,0 0-1 0 0,1-1 0 0 0,-1 0 0 0 0,1 1 1 0 0,0-1-1 0 0,1 0 0 0 0,7 7 1 0 0,-3-7-3127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0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0 572 0 0,'0'0'4240'0'0,"-44"5"-4396"0"0,44 0 144 0 0,0 2-68 0 0,0 0-116 0 0,0-2-300 0 0,0-3-716 0 0,3 5-328 0 0,-1-4 420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54 1892 0 0,'-8'14'1478'0'0,"9"-20"998"0"0,3-17 1100 0 0,-4 22-3429 0 0,0 0 0 0 0,0 0 0 0 0,0-1 0 0 0,0 1 0 0 0,0 0 0 0 0,0 0 0 0 0,0 0 0 0 0,-1-1 0 0 0,1 1 0 0 0,0 0 0 0 0,-1 0 0 0 0,1 0 0 0 0,-1 0 0 0 0,1 0 0 0 0,-1 0-1 0 0,-1-2 1 0 0,0 1-25 0 0,-1 0 0 0 0,0 0 0 0 0,0 0-1 0 0,0 1 1 0 0,0-1 0 0 0,0 1-1 0 0,0 0 1 0 0,0 0 0 0 0,0 0 0 0 0,0 0-1 0 0,-1 0 1 0 0,1 1 0 0 0,0 0 0 0 0,-1 0-1 0 0,1-1 1 0 0,0 2 0 0 0,0-1-1 0 0,-1 0 1 0 0,-4 2 0 0 0,-2 0-53 0 0,1 0 0 0 0,0 1 0 0 0,0 0 1 0 0,0 1-1 0 0,-14 7 0 0 0,18-9-71 0 0,1 1-1 0 0,-1 1 1 0 0,1-1-1 0 0,-1 1 0 0 0,1-1 1 0 0,0 1-1 0 0,1 0 1 0 0,-1 1-1 0 0,1-1 1 0 0,-4 6-1 0 0,6-8-3 0 0,0 0 0 0 0,0 0-1 0 0,0 0 1 0 0,0 0 0 0 0,1 0-1 0 0,-1 0 1 0 0,0 1 0 0 0,1-1-1 0 0,0 0 1 0 0,-1 0 0 0 0,1 1-1 0 0,0-1 1 0 0,0 0 0 0 0,1 1-1 0 0,-1-1 1 0 0,0 0 0 0 0,1 0-1 0 0,-1 1 1 0 0,1-1 0 0 0,0 0-1 0 0,-1 0 1 0 0,1 0 0 0 0,0 0-1 0 0,1 0 1 0 0,-1 0 0 0 0,3 3-1 0 0,5 5 17 0 0,0-1 0 0 0,1 0 0 0 0,0-1 0 0 0,1 0-1 0 0,-1-1 1 0 0,19 9 0 0 0,-13-7 7 0 0,31 23-1 0 0,-45-30 29 0 0,0 0-1 0 0,1 0 1 0 0,-1 0 0 0 0,0 1-1 0 0,0-1 1 0 0,-1 0-1 0 0,3 4 1 0 0,-4-5-28 0 0,0-1 1 0 0,1 1 0 0 0,-1-1 0 0 0,0 1-1 0 0,0 0 1 0 0,0-1 0 0 0,0 1-1 0 0,0-1 1 0 0,0 1 0 0 0,1-1-1 0 0,-1 1 1 0 0,-1 0 0 0 0,1-1-1 0 0,0 1 1 0 0,0-1 0 0 0,0 1-1 0 0,0-1 1 0 0,0 1 0 0 0,0-1-1 0 0,-1 1 1 0 0,1-1 0 0 0,0 1-1 0 0,0-1 1 0 0,-1 1 0 0 0,1-1 0 0 0,0 1-1 0 0,-1-1 1 0 0,1 1 0 0 0,-1-1-1 0 0,1 0 1 0 0,0 1 0 0 0,-1-1-1 0 0,1 1 1 0 0,-1-1 0 0 0,1 0-1 0 0,-1 0 1 0 0,1 1 0 0 0,-1-1-1 0 0,1 0 1 0 0,-1 0 0 0 0,1 0-1 0 0,-2 1 1 0 0,-10 3 75 0 0,-1 0 0 0 0,-13 2 0 0 0,-9-3-4182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36 6421 0 0,'0'0'5115'0'0,"-14"-6"-4352"0"0,-48-18-152 0 0,57 23-548 0 0,0-1 1 0 0,0 1-1 0 0,0 1 0 0 0,-1-1 1 0 0,1 1-1 0 0,0-1 1 0 0,0 1-1 0 0,-1 1 0 0 0,1-1 1 0 0,0 1-1 0 0,0 0 0 0 0,-1 0 1 0 0,1 1-1 0 0,0-1 1 0 0,-7 4-1 0 0,5-2-10 0 0,0 0 1 0 0,0-1 1 0 0,1 1-1 0 0,-1 1 0 0 0,1-1 0 0 0,0 1 1 0 0,0 0-1 0 0,1 1 0 0 0,-1-1 0 0 0,-8 10 0 0 0,13-12-54 0 0,-1 0 0 0 0,0 0 0 0 0,1 0-1 0 0,0 0 1 0 0,-1 1 0 0 0,1-1 0 0 0,0 0-1 0 0,0 1 1 0 0,0-1 0 0 0,1 1 0 0 0,-1-1-1 0 0,1 1 1 0 0,-1-1 0 0 0,1 1 0 0 0,0-1-1 0 0,0 1 1 0 0,0 0 0 0 0,0-1 0 0 0,0 1-1 0 0,1-1 1 0 0,-1 1 0 0 0,1-1 0 0 0,0 1-1 0 0,-1-1 1 0 0,1 1 0 0 0,0-1 0 0 0,0 0-1 0 0,1 0 1 0 0,2 5 0 0 0,7 7 51 0 0,1 0 1 0 0,0 0-1 0 0,23 18 0 0 0,-22-21 142 0 0,-1 1-1 0 0,0 0 1 0 0,0 0-1 0 0,12 19 0 0 0,-24-30-161 0 0,0-1 1 0 0,0 0-1 0 0,0 1 0 0 0,1-1 0 0 0,-1 1 0 0 0,0-1 0 0 0,0 0 0 0 0,0 1 0 0 0,0-1 0 0 0,0 0 0 0 0,0 1 0 0 0,0-1 0 0 0,0 1 0 0 0,0-1 0 0 0,0 0 0 0 0,0 1 0 0 0,0-1 1 0 0,-1 0-1 0 0,1 1 0 0 0,0-1 0 0 0,0 0 0 0 0,0 1 0 0 0,0-1 0 0 0,-1 0 0 0 0,1 1 0 0 0,0-1 0 0 0,0 0 0 0 0,-1 1 0 0 0,1-1 0 0 0,0 0 0 0 0,0 0 0 0 0,-1 1 0 0 0,1-1 1 0 0,0 0-1 0 0,-1 0 0 0 0,1 0 0 0 0,0 1 0 0 0,-1-1 0 0 0,1 0 0 0 0,0 0 0 0 0,-1 0 0 0 0,1 0 0 0 0,-1 0 0 0 0,1 0 0 0 0,0 0 0 0 0,-1 0 0 0 0,1 0 0 0 0,-1 0 0 0 0,-25 4-429 0 0,19-3 17 0 0,-7-1-1966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2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9865 0 0,'0'0'6462'0'0,"-3"14"-6225"0"0,-21 95-137 0 0,11-28-1366 0 0,11-27-5600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2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93 7809 0 0,'0'0'7815'0'0,"-6"10"-7680"0"0,-16 32-55 0 0,21-40-74 0 0,0 1-1 0 0,0 0 0 0 0,0 0 1 0 0,0-1-1 0 0,1 1 0 0 0,-1 0 1 0 0,1 0-1 0 0,-1 0 0 0 0,1 0 1 0 0,0-1-1 0 0,1 6 0 0 0,-1-6-7 0 0,0-1 0 0 0,1 1 0 0 0,-1-1 0 0 0,1 1 0 0 0,-1 0 0 0 0,1-1 0 0 0,0 1 0 0 0,0-1 0 0 0,-1 1 0 0 0,1-1 0 0 0,0 0 0 0 0,0 1 0 0 0,1-1 0 0 0,-1 0 0 0 0,1 1 0 0 0,-1-1 5 0 0,0-1 0 0 0,0 1 0 0 0,0-1 0 0 0,0 0 0 0 0,-1 1 0 0 0,1-1 0 0 0,0 0 0 0 0,0 0 0 0 0,0 0 0 0 0,0 0 0 0 0,0 0 0 0 0,0 0 0 0 0,0 0 0 0 0,0 0 0 0 0,-1 0 0 0 0,1 0 0 0 0,0 0 0 0 0,0 0 0 0 0,0-1 0 0 0,0 1 0 0 0,0 0 0 0 0,0-1 0 0 0,-1 1 0 0 0,1-1-1 0 0,0 1 1 0 0,0-1 0 0 0,-1 1 0 0 0,1-1 0 0 0,1 0 0 0 0,21-22 88 0 0,-20 19-127 0 0,8-9-3 0 0,-1 3 65 0 0,-1 0 1 0 0,7-12-1 0 0,-15 22 88 0 0,-1 8-327 0 0,0-5 193 0 0,1 0 1 0 0,0 1-1 0 0,0-1 0 0 0,0 1 0 0 0,0-1 1 0 0,0 0-1 0 0,1 0 0 0 0,-1 0 0 0 0,1 0 0 0 0,0 0 1 0 0,0 0-1 0 0,0 0 0 0 0,1-1 0 0 0,-1 1 1 0 0,0-1-1 0 0,1 1 0 0 0,0-1 0 0 0,-1 0 0 0 0,1 0 1 0 0,0 0-1 0 0,0-1 0 0 0,0 1 0 0 0,0-1 1 0 0,1 1-1 0 0,-1-1 0 0 0,6 1 0 0 0,3 1-127 0 0,2 0 1 0 0,-1-1-1 0 0,0-1 0 0 0,0 0 0 0 0,22-2 0 0 0,-23 0 128 0 0,-1-1 0 0 0,0 0-1 0 0,0 0 1 0 0,0-2-1 0 0,0 1 1 0 0,0-2 0 0 0,-1 1-1 0 0,1-1 1 0 0,-1-1 0 0 0,-1 0-1 0 0,1 0 1 0 0,-1-1-1 0 0,17-15 1 0 0,-22 18 52 0 0,-1-1-1 0 0,1 1 1 0 0,-1 0 0 0 0,0-1 0 0 0,0 0-1 0 0,0 0 1 0 0,0 0 0 0 0,-1 0 0 0 0,0 0-1 0 0,0 0 1 0 0,0-1 0 0 0,-1 1 0 0 0,0-1-1 0 0,0 1 1 0 0,0-1 0 0 0,-1 1-1 0 0,0-1 1 0 0,0 1 0 0 0,-1-7 0 0 0,1 10-8 0 0,-1 1-1 0 0,1 0 1 0 0,-1-1 0 0 0,0 1 0 0 0,0 0 0 0 0,0 0 0 0 0,1 0 0 0 0,-1-1 0 0 0,0 1 0 0 0,0 0-1 0 0,-1 0 1 0 0,1 0 0 0 0,0 0 0 0 0,0 1 0 0 0,0-1 0 0 0,-1 0 0 0 0,1 0 0 0 0,0 1 0 0 0,-1-1-1 0 0,1 1 1 0 0,0-1 0 0 0,-1 1 0 0 0,1 0 0 0 0,-1-1 0 0 0,1 1 0 0 0,-1 0 0 0 0,1 0 0 0 0,-2 0-1 0 0,-4 0 40 0 0,0 0-1 0 0,1 0 0 0 0,-1 1 0 0 0,0-1 0 0 0,-6 3 0 0 0,9-2-55 0 0,-1 1 0 0 0,1-1-1 0 0,0 1 1 0 0,0 0 0 0 0,-1 1-1 0 0,1-1 1 0 0,0 1 0 0 0,1-1-1 0 0,-1 1 1 0 0,0 0 0 0 0,1 0-1 0 0,0 1 1 0 0,0-1 0 0 0,0 1-1 0 0,0 0 1 0 0,0 0 0 0 0,1 0-1 0 0,0 0 1 0 0,-1 0 0 0 0,2 0-1 0 0,-1 0 1 0 0,0 1 0 0 0,1-1-1 0 0,0 1 1 0 0,0-1 0 0 0,0 1-1 0 0,1 0 1 0 0,-1-1 0 0 0,1 1-1 0 0,0 0 1 0 0,0-1 0 0 0,1 1-1 0 0,0 0 1 0 0,-1-1 0 0 0,2 1-1 0 0,-1-1 1 0 0,0 1 0 0 0,1-1-1 0 0,0 0 1 0 0,0 1 0 0 0,0-1-1 0 0,0 0 1 0 0,1 0 0 0 0,0 0-1 0 0,0-1 1 0 0,5 6 0 0 0,4 1-400 0 0,0 1 0 0 0,1-2 0 0 0,25 14 0 0 0,-10-10-2608 0 0,1-2-3420 0 0,-23-9 1306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28 0 0,'0'0'7611'0'0,"2"-7"-6370"0"0,0 6-398 0 0,-1 1-809 0 0,-1 0-1 0 0,0 0 0 0 0,0 0 1 0 0,1 0-1 0 0,-1 0 0 0 0,0 0 1 0 0,0 0-1 0 0,1 0 0 0 0,-1 0 1 0 0,0 0-1 0 0,0 0 0 0 0,0 0 1 0 0,1 0-1 0 0,-1 0 0 0 0,0 0 1 0 0,0 0-1 0 0,1 0 0 0 0,-1 0 1 0 0,0 0-1 0 0,0 0 0 0 0,1 0 1 0 0,-1 1-1 0 0,0-1 0 0 0,0 0 0 0 0,0 0 1 0 0,1 0-1 0 0,-1 0 0 0 0,0 1 1 0 0,0-1-1 0 0,0 0 0 0 0,0 0 1 0 0,1 0-1 0 0,-1 0 0 0 0,0 1 1 0 0,0-1-1 0 0,0 0 0 0 0,0 0 1 0 0,0 1-1 0 0,0-1 0 0 0,0 0 1 0 0,0 0-1 0 0,1 1 0 0 0,-1-1 50 0 0,-2 7-3903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1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2 273 6657 0 0,'0'0'9356'0'0,"14"-13"-9030"0"0,48-40-137 0 0,-26 25 43 0 0,-1-1 30 0 0,-33 26-206 0 0,1 0 0 0 0,0 0 0 0 0,-1-1-1 0 0,0 1 1 0 0,0-1 0 0 0,0 1 0 0 0,0-1 0 0 0,1-5-1 0 0,-2 5 33 0 0,0 0-1 0 0,0 0 1 0 0,-1 0 0 0 0,1 0-1 0 0,-1 0 1 0 0,0 0-1 0 0,0-1 1 0 0,0 1-1 0 0,-1 0 1 0 0,1 0 0 0 0,-1 0-1 0 0,0 0 1 0 0,0 0-1 0 0,-1 0 1 0 0,1 0-1 0 0,-1 0 1 0 0,0 1 0 0 0,0-1-1 0 0,0 1 1 0 0,-3-5-1 0 0,4 6-19 0 0,-1 0 0 0 0,0 0-1 0 0,0 0 1 0 0,0 0 0 0 0,0 0-1 0 0,0 0 1 0 0,-1 1-1 0 0,1-1 1 0 0,-1 1 0 0 0,1 0-1 0 0,0-1 1 0 0,-1 1 0 0 0,0 0-1 0 0,1 1 1 0 0,-1-1 0 0 0,0 0-1 0 0,0 1 1 0 0,1-1-1 0 0,-1 1 1 0 0,0 0 0 0 0,0 0-1 0 0,1 0 1 0 0,-1 0 0 0 0,0 1-1 0 0,0-1 1 0 0,0 1-1 0 0,1-1 1 0 0,-1 1 0 0 0,0 0-1 0 0,-3 2 1 0 0,1-1-20 0 0,1 1 0 0 0,-1-1 0 0 0,1 1 0 0 0,0 0 0 0 0,0 0 0 0 0,0 0 1 0 0,1 1-1 0 0,-1-1 0 0 0,1 1 0 0 0,-1 0 0 0 0,1 0 0 0 0,-5 9 0 0 0,5-7-31 0 0,0 0 0 0 0,1 1 0 0 0,0 0 0 0 0,0-1 1 0 0,0 1-1 0 0,1 0 0 0 0,0 0 0 0 0,-1 12 0 0 0,3-8-19 0 0,-1 1-1 0 0,1 0 1 0 0,1-1-1 0 0,0 0 1 0 0,1 1-1 0 0,0-1 1 0 0,0 0-1 0 0,1 0 1 0 0,1-1-1 0 0,0 1 1 0 0,8 12-1 0 0,-8-17-27 0 0,0 1-1 0 0,0-1 1 0 0,0 0-1 0 0,1 0 1 0 0,0-1-1 0 0,1 0 1 0 0,-1 0-1 0 0,1 0 0 0 0,0-1 1 0 0,0 0-1 0 0,0 0 1 0 0,1 0-1 0 0,-1-1 1 0 0,1-1-1 0 0,0 1 1 0 0,0-1-1 0 0,10 1 1 0 0,-9-1-27 0 0,0-2 0 0 0,0 1 1 0 0,-1-1-1 0 0,1-1 1 0 0,0 1-1 0 0,0-1 0 0 0,0-1 1 0 0,-1 0-1 0 0,1 0 0 0 0,-1-1 1 0 0,1 0-1 0 0,-1 0 1 0 0,0-1-1 0 0,0 0 0 0 0,13-9 1 0 0,-9 3-36 0 0,-1 1-1 0 0,0-2 1 0 0,0 1 0 0 0,-1-2-1 0 0,11-15 1 0 0,36-67-29 0 0,-1 2 601 0 0,-52 87-372 0 0,0 0 0 0 0,0 0 0 0 0,0 1 0 0 0,1-1 1 0 0,-1 1-1 0 0,1 0 0 0 0,0 0 0 0 0,10-5 0 0 0,-12 7-82 0 0,0 1-1 0 0,0 0 1 0 0,0-1-1 0 0,0 1 1 0 0,0 1-1 0 0,1-1 1 0 0,-1 0-1 0 0,0 1 0 0 0,0 0 1 0 0,0-1-1 0 0,1 1 1 0 0,-1 1-1 0 0,0-1 1 0 0,0 0-1 0 0,0 1 1 0 0,1-1-1 0 0,-1 1 0 0 0,0 0 1 0 0,3 2-1 0 0,-2-1-12 0 0,-1 0 0 0 0,0 0 0 0 0,0 0 0 0 0,0 0 0 0 0,0 1-1 0 0,0-1 1 0 0,0 1 0 0 0,-1 0 0 0 0,0 0 0 0 0,1 0 0 0 0,-1 0 0 0 0,0 0-1 0 0,0 1 1 0 0,-1-1 0 0 0,1 0 0 0 0,-1 1 0 0 0,1 0 0 0 0,0 5 0 0 0,1 2-3 0 0,-1 0 0 0 0,-1 0 0 0 0,0 1 0 0 0,0-1 1 0 0,-2 12-1 0 0,1-15-12 0 0,-1 0-1 0 0,0-1 1 0 0,-1 1 0 0 0,0 0 0 0 0,0-1 0 0 0,-1 0 0 0 0,0 1 0 0 0,0-1 0 0 0,0 0 0 0 0,-1 0-1 0 0,-5 6 1 0 0,2-4-132 0 0,0 0 1 0 0,-1 0-1 0 0,0-1 0 0 0,-1 0 0 0 0,0 0 1 0 0,-16 10-1 0 0,3-5-740 0 0,0-1 1 0 0,-1-1-1 0 0,-1-1 1 0 0,1-1-1 0 0,-2-1 1 0 0,-24 4-1 0 0,-2-1-3478 0 0,-18 0-1530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138 108 3240 0 0,'0'0'6804'0'0,"48"0"-4900"0"0,-41 0-1867 0 0,0 0 0 0 0,0-1 1 0 0,0 0-1 0 0,0-1 0 0 0,0 1 1 0 0,0-1-1 0 0,-1-1 0 0 0,1 1 1 0 0,6-5-1 0 0,-11 6-26 0 0,0 0 0 0 0,0 0 0 0 0,0 0 0 0 0,0 0 0 0 0,0-1 0 0 0,0 1 0 0 0,-1-1 0 0 0,1 1 0 0 0,0-1 1 0 0,-1 0-1 0 0,0 0 0 0 0,1 0 0 0 0,-1 0 0 0 0,0 0 0 0 0,0 0 0 0 0,0 0 0 0 0,0 0 0 0 0,0 0 0 0 0,-1 0 0 0 0,1 0 0 0 0,-1 0 0 0 0,1-1 0 0 0,-1 1 0 0 0,0 0 0 0 0,0-1 0 0 0,0 1 1 0 0,0 0-1 0 0,0 0 0 0 0,0-1 0 0 0,-1 1 0 0 0,1 0 0 0 0,-2-2 0 0 0,2 2-10 0 0,-1 0 0 0 0,0 1 0 0 0,0-1 0 0 0,-1 1 0 0 0,1-1 0 0 0,0 1 0 0 0,0 0 0 0 0,-1-1 0 0 0,1 1 0 0 0,-1 0 0 0 0,1 0 0 0 0,-1 0 0 0 0,1 0 0 0 0,-1 0 0 0 0,0 0 0 0 0,1 1 0 0 0,-1-1 0 0 0,0 0 0 0 0,0 1 1 0 0,0-1-1 0 0,1 1 0 0 0,-1 0 0 0 0,0 0 0 0 0,-3 0 0 0 0,-2-1 13 0 0,0 1 1 0 0,0 0 0 0 0,0 1-1 0 0,0-1 1 0 0,-9 3 0 0 0,2 1 70 0 0,0 0 0 0 0,1 2 0 0 0,-1-1-1 0 0,1 1 1 0 0,1 1 0 0 0,-1 1 0 0 0,-20 15 0 0 0,27-18-61 0 0,0 0-1 0 0,0 0 1 0 0,1 0 0 0 0,-1 1-1 0 0,1 0 1 0 0,1 0-1 0 0,-1 0 1 0 0,1 1 0 0 0,0-1-1 0 0,1 1 1 0 0,-1 0 0 0 0,1 0-1 0 0,1 0 1 0 0,-1 1-1 0 0,1-1 1 0 0,-1 11 0 0 0,2-15-23 0 0,1 0 0 0 0,0-1 0 0 0,0 1 0 0 0,1 0 0 0 0,-1 0 1 0 0,0 0-1 0 0,1-1 0 0 0,0 1 0 0 0,-1 0 0 0 0,1 0 0 0 0,0-1 0 0 0,0 1 1 0 0,1-1-1 0 0,-1 1 0 0 0,1-1 0 0 0,-1 1 0 0 0,3 2 0 0 0,-1-2 4 0 0,1 0 0 0 0,-1-1 0 0 0,0 1 0 0 0,1-1 0 0 0,0 1-1 0 0,0-1 1 0 0,-1 0 0 0 0,1 0 0 0 0,0-1 0 0 0,6 2 0 0 0,7 1-361 0 0,-1-1 1 0 0,1-1 0 0 0,1 0 0 0 0,24-1-1 0 0,-5-5-226 0 0,-30 2-363 0 0,0 1 0 0 0,0-2 1 0 0,0 1-1 0 0,0-1 0 0 0,12-6 1 0 0,-16 6 622 0 0,1 1 1 0 0,-1 0 0 0 0,1-1 0 0 0,-1 0-1 0 0,0 0 1 0 0,0 0 0 0 0,0 0-1 0 0,-1 0 1 0 0,1-1 0 0 0,3-6 0 0 0,-4 7 677 0 0,-1-1 1 0 0,0 1 0 0 0,0 0 0 0 0,0-1 0 0 0,0 1 0 0 0,0-1 0 0 0,-1 1-1 0 0,1-8 2624 0 0,-2 11-2858 0 0,0 1 0 0 0,0-1-1 0 0,1 1 1 0 0,-1-1 0 0 0,0 1 0 0 0,1-1-1 0 0,-1 1 1 0 0,1-1 0 0 0,-1 1 0 0 0,1-1-1 0 0,-1 1 1 0 0,1 0 0 0 0,-1-1 0 0 0,1 1 0 0 0,-1 0-1 0 0,1 0 1 0 0,0-1 0 0 0,-1 1 0 0 0,1 0-1 0 0,0 0 1 0 0,0-1 0 0 0,0 1 0 0 0,-1 0-1 0 0,1 1 1 0 0,-3 22 525 0 0,3-23-620 0 0,0 1 0 0 0,-1-1 1 0 0,2 1-1 0 0,-1-1 0 0 0,0 0 0 0 0,0 1 0 0 0,0-1 0 0 0,1 1 1 0 0,-1-1-1 0 0,1 0 0 0 0,-1 1 0 0 0,1-1 0 0 0,-1 0 0 0 0,1 1 1 0 0,0-1-1 0 0,0 0 0 0 0,-1 0 0 0 0,1 0 0 0 0,0 1 0 0 0,0-1 1 0 0,0 0-1 0 0,1 0 0 0 0,-1-1 0 0 0,0 1 0 0 0,0 0 0 0 0,0 0 1 0 0,1 0-1 0 0,-1-1 0 0 0,0 1 0 0 0,1-1 0 0 0,-1 1 0 0 0,0-1 1 0 0,3 1-1 0 0,5 1 38 0 0,-1-1-1 0 0,1 0 1 0 0,0-1 0 0 0,13 0 0 0 0,-9-1-21 0 0,7 0-29 0 0,-1-2 0 0 0,0 0 0 0 0,0-1 1 0 0,-1-1-1 0 0,1-1 0 0 0,20-9 0 0 0,48-14 325 0 0,-87 29-301 0 0,1 0 0 0 0,-1 0 0 0 0,1-1 0 0 0,-1 1 0 0 0,1 0 0 0 0,-1 0 0 0 0,1 0 0 0 0,-1 0 0 0 0,1 0 0 0 0,-1 0 0 0 0,1 0 0 0 0,-1 0 0 0 0,1 0-1 0 0,-1 0 1 0 0,1 0 0 0 0,-1 0 0 0 0,1 1 0 0 0,-1-1 0 0 0,1 0 0 0 0,-1 0 0 0 0,1 0 0 0 0,-1 1 0 0 0,1-1 0 0 0,-1 0 0 0 0,0 1 0 0 0,1-1 0 0 0,-1 0 0 0 0,1 1 0 0 0,-1-1 0 0 0,3 16 921 0 0,-1-6-788 0 0,1 6-218 0 0,2 0 0 0 0,0 0 1 0 0,10 22-1 0 0,-11-29-278 0 0,-3-8 156 0 0,-1 0 0 0 0,1 1-1 0 0,-1-1 1 0 0,1 1 0 0 0,-1-1-1 0 0,0 1 1 0 0,1-1 0 0 0,-1 1-1 0 0,0 0 1 0 0,0-1 0 0 0,0 1-1 0 0,0-1 1 0 0,0 1 0 0 0,-1-1-1 0 0,1 1 1 0 0,0-1 0 0 0,-1 1-1 0 0,1-1 1 0 0,-1 1 0 0 0,1-1-1 0 0,-1 1 1 0 0,0-1 0 0 0,0 0-1 0 0,0 1 1 0 0,0-1 0 0 0,0 0-1 0 0,0 0 1 0 0,0 0 0 0 0,0 0-1 0 0,0 1 1 0 0,0-2 0 0 0,0 1 0 0 0,-1 0-1 0 0,1 0 1 0 0,0 0 0 0 0,-1-1-1 0 0,-1 2 1 0 0,-13 5-3595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6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0 569 5328 0 0,'0'0'8511'0'0,"8"-9"-8329"0"0,-5 6-161 0 0,3-3 21 0 0,-1 0-1 0 0,1 0 0 0 0,0 0 0 0 0,1 1 1 0 0,0 0-1 0 0,-1 1 0 0 0,1-1 0 0 0,15-5 0 0 0,316-93 1303 0 0,-311 96-1241 0 0,320-62 685 0 0,7 28-543 0 0,413-7-37 0 0,0 38-251 0 0,-107-14 190 0 0,-655 24-120 0 0,0 0 45 0 0,0-1 1 0 0,0 1-1 0 0,0-1 0 0 0,1 0 1 0 0,-1 0-1 0 0,0 0 0 0 0,0-1 1 0 0,0 0-1 0 0,-1 0 0 0 0,9-4 1 0 0,-14 5-156 0 0,0 0 0 0 0,0 0 1 0 0,-1 0-1 0 0,1 0 1 0 0,0 0-1 0 0,-1 0 0 0 0,1 1 1 0 0,0-1-1 0 0,-1 0 1 0 0,1 1-1 0 0,-3-1 0 0 0,0-1-158 0 0,-10-4-304 0 0,1 0 0 0 0,0-2 0 0 0,0 0 0 0 0,0 0 0 0 0,-17-15 0 0 0,12 7 437 0 0,2 2 526 0 0,0 0 0 0 0,1-1 0 0 0,1 0 1 0 0,-17-24-1 0 0,53 59 944 0 0,-9-7-1114 0 0,63 74 551 0 0,-68-77-786 0 0,0 1 0 0 0,-1 1 0 0 0,0-1 0 0 0,-1 1 0 0 0,0 0 0 0 0,6 20 0 0 0,-11-29-51 0 0,0 1 0 0 0,0-1-1 0 0,-1 0 1 0 0,1 1-1 0 0,-1-1 1 0 0,0 0 0 0 0,0 1-1 0 0,0-1 1 0 0,0 0-1 0 0,-1 1 1 0 0,1-1 0 0 0,-1 0-1 0 0,0 1 1 0 0,0-1-1 0 0,0 0 1 0 0,0 0 0 0 0,-1 0-1 0 0,1 0 1 0 0,-1 0 0 0 0,-3 5-1 0 0,-2-1-309 0 0,1-1 0 0 0,-1 0 0 0 0,0 0 0 0 0,0-1 1 0 0,0 0-1 0 0,-13 7 0 0 0,1-1-3109 0 0,-33 14 1 0 0,29-18-1870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6809 0 0,'0'0'6465'0'0,"1"16"-5720"0"0,4 121-147 0 0,-4-121-673 0 0,0 0 1 0 0,1 0 0 0 0,7 24 0 0 0,-4-24-1737 0 0,10 23 0 0 0,-10-30-769 0 0,1-3-1314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7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8129 0 0,'0'0'4137'0'0,"16"-12"-3686"0"0,53-38-231 0 0,-56 41-182 0 0,0 1 0 0 0,1 0 1 0 0,1 1-1 0 0,-1 1 0 0 0,18-6 1 0 0,-2 2-35 0 0,12-8 60 0 0,-22 9 450 0 0,39-12-1 0 0,-38 18 546 0 0,-21 3-1025 0 0,1 0 1 0 0,-1 0-1 0 0,1 1 1 0 0,-1-1-1 0 0,0 0 1 0 0,1 0-1 0 0,-1 0 1 0 0,1 0-1 0 0,-1 1 1 0 0,1-1-1 0 0,-1 0 0 0 0,0 1 1 0 0,1-1-1 0 0,-1 0 1 0 0,1 1-1 0 0,-1-1 1 0 0,0 0-1 0 0,0 1 1 0 0,1-1-1 0 0,-1 0 1 0 0,0 1-1 0 0,0-1 1 0 0,1 1-1 0 0,-1-1 1 0 0,0 1-1 0 0,0-1 1 0 0,0 1-1 0 0,0-1 1 0 0,1 1-1 0 0,-1-1 1 0 0,0 1-1 0 0,0-1 1 0 0,0 1-1 0 0,0 0 1 0 0,0 38 1083 0 0,-5 51 1 0 0,1-49-1330 0 0,3 41-1 0 0,1-78-1 0 0,0 0-1 0 0,0 0 0 0 0,1-1 1 0 0,0 1-1 0 0,0 0 0 0 0,0-1 1 0 0,0 1-1 0 0,3 4 0 0 0,-4-7-53 0 0,1 0 0 0 0,-1 0-1 0 0,1 0 1 0 0,0 0 0 0 0,-1-1 0 0 0,1 1-1 0 0,0 0 1 0 0,0 0 0 0 0,-1 0-1 0 0,1-1 1 0 0,0 1 0 0 0,0-1 0 0 0,0 1-1 0 0,0-1 1 0 0,0 1 0 0 0,0-1 0 0 0,0 1-1 0 0,0-1 1 0 0,0 0 0 0 0,0 1 0 0 0,0-1-1 0 0,0 0 1 0 0,0 0 0 0 0,0 0 0 0 0,1 0-1 0 0,-1 0 1 0 0,0 0 0 0 0,0 0 0 0 0,0 0-1 0 0,0 0 1 0 0,2-1 0 0 0,5-3-3948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24 572 0 0,'0'0'14802'0'0,"1"2"-14542"0"0,1 3-265 0 0,1 1 0 0 0,-1-1 0 0 0,1 0 0 0 0,0 0 0 0 0,1 0 0 0 0,-1 0 1 0 0,7 6-1 0 0,-8-9-227 0 0,0 0 1 0 0,1 0-1 0 0,-1 0 1 0 0,1-1 0 0 0,0 1-1 0 0,0-1 1 0 0,0 1-1 0 0,0-1 1 0 0,0 0-1 0 0,0 0 1 0 0,0 0 0 0 0,0 0-1 0 0,0-1 1 0 0,0 1-1 0 0,0-1 1 0 0,4 0-1 0 0,-3 0-187 0 0,0 0 0 0 0,1-1 0 0 0,-1 0-1 0 0,0 1 1 0 0,0-1 0 0 0,-1-1 0 0 0,1 1 0 0 0,0 0-1 0 0,0-1 1 0 0,0 0 0 0 0,-1 0 0 0 0,5-3-1 0 0,2-3-232 0 0,0-1 0 0 0,14-14-1 0 0,11-12 5303 0 0,-35 35-4472 0 0,1 1-1 0 0,-1-1 0 0 0,0 0 0 0 0,1 0 0 0 0,-1 0 0 0 0,0 0 1 0 0,0 0-1 0 0,1 0 0 0 0,-1 1 0 0 0,0-1 0 0 0,0 0 0 0 0,1 0 0 0 0,-1 0 1 0 0,0 1-1 0 0,0-1 0 0 0,0 0 0 0 0,0 0 0 0 0,1 1 0 0 0,-1-1 0 0 0,0 0 1 0 0,0 0-1 0 0,0 1 0 0 0,0-1 0 0 0,0 0 0 0 0,0 1 0 0 0,0-1 0 0 0,1 0 1 0 0,-1 0-1 0 0,0 1 0 0 0,0-1 0 0 0,0 0 0 0 0,0 1 0 0 0,4 16 187 0 0,-3-11 311 0 0,0-2-648 0 0,0-1 0 0 0,0 1 0 0 0,0-1 0 0 0,1 0 0 0 0,-1 1 0 0 0,1-1 0 0 0,0 0-1 0 0,0 0 1 0 0,0 0 0 0 0,0 0 0 0 0,0 0 0 0 0,1-1 0 0 0,-1 1 0 0 0,1-1 0 0 0,0 1 0 0 0,0-1 0 0 0,0 0 0 0 0,0 0-1 0 0,0 0 1 0 0,0-1 0 0 0,0 1 0 0 0,1-1 0 0 0,-1 0 0 0 0,1 1 0 0 0,-1-1 0 0 0,1-1 0 0 0,-1 1 0 0 0,1-1 0 0 0,4 1 0 0 0,1-2-256 0 0,0 1 1 0 0,0-1 0 0 0,0-1 0 0 0,0 0 0 0 0,0 0 0 0 0,-1-1 0 0 0,1 0 0 0 0,-1 0 0 0 0,1-1 0 0 0,13-9 0 0 0,8-5-290 0 0,-20 11 569 0 0,-1 1 0 0 0,2 0 0 0 0,-1 1 0 0 0,1 0 0 0 0,0 0 0 0 0,19-5 0 0 0,-19 10 472 0 0,-1-1 0 0 0,0 1 1 0 0,1 0-1 0 0,-1 1 0 0 0,19 4 0 0 0,-15-2-637 0 0,28 1 0 0 0,-30-3-878 0 0,-15 3-965 0 0,-17 3-1581 0 0,-1-4-530 0 0,-17 4-1670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39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24 238 4364 0 0,'0'0'9327'0'0,"-5"1"-8796"0"0,-12 2-126 0 0,15-2-109 0 0,8-3 16 0 0,4-1-123 0 0,114-36 201 0 0,1 6 0 0 0,1 5-1 0 0,2 6 1 0 0,226-9 0 0 0,-24 31-430 0 0,-235 5-19 0 0,137 25 1 0 0,-86 6 3 0 0,-145-36 38 0 0,0 1-1 0 0,0-1 1 0 0,-1 0 0 0 0,1 0 0 0 0,0 0-1 0 0,0 0 1 0 0,0 0 0 0 0,0 0 0 0 0,0 0-1 0 0,-1 0 1 0 0,1 0 0 0 0,0-1-1 0 0,1 1 1 0 0,-2-1-15 0 0,1 1-1 0 0,-1 0 1 0 0,0 0 0 0 0,0 0-1 0 0,1 0 1 0 0,-1-1-1 0 0,0 1 1 0 0,0 0 0 0 0,0 0-1 0 0,0-1 1 0 0,0 1 0 0 0,1 0-1 0 0,-1 0 1 0 0,0-1-1 0 0,0 1 1 0 0,0 0 0 0 0,0-1-1 0 0,0 1 1 0 0,0 0-1 0 0,0 0 1 0 0,0-1 0 0 0,0 1-1 0 0,0 0 1 0 0,0-1 0 0 0,0 1-1 0 0,0 0 1 0 0,-1-3-164 0 0,0 0 0 0 0,0 0 0 0 0,0 1 1 0 0,0-1-1 0 0,-3-5 0 0 0,4 8 199 0 0,-25-38-1331 0 0,16 25 1644 0 0,1-1 0 0 0,0 1 0 0 0,1-1 0 0 0,-7-20 0 0 0,19 44 387 0 0,0 0 0 0 0,1 0 1 0 0,11 14-1 0 0,-3-4-274 0 0,-8-11-299 0 0,73 120 232 0 0,-78-127-472 0 0,0 0-1 0 0,0-1 1 0 0,0 1-1 0 0,-1 0 1 0 0,1 0-1 0 0,-1 0 1 0 0,1 0-1 0 0,-1 0 1 0 0,0 0-1 0 0,1 0 1 0 0,-1 0 0 0 0,0 0-1 0 0,-1 3 1 0 0,1-4-28 0 0,0 0 1 0 0,-1 0-1 0 0,1 0 1 0 0,-1 0-1 0 0,0 0 1 0 0,1 0 0 0 0,-1 0-1 0 0,0 0 1 0 0,1 0-1 0 0,-1 0 1 0 0,0 0 0 0 0,0 0-1 0 0,0-1 1 0 0,0 1-1 0 0,0 0 1 0 0,0 0-1 0 0,0-1 1 0 0,0 1 0 0 0,0-1-1 0 0,0 1 1 0 0,0-1-1 0 0,-2 1 1 0 0,-30 8-4978 0 0,16-4 726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27 80 0 0,'0'0'12238'0'0,"-1"-3"-12225"0"0,-5-5 70 0 0,4 15 198 0 0,4 25 221 0 0,-1-24-519 0 0,-1-4 166 0 0,1 12 198 0 0,1-1-1 0 0,0 0 0 0 0,9 28 1 0 0,-10-39-314 0 0,0-1 1 0 0,0 0 0 0 0,0 0 0 0 0,1 1 0 0 0,-1-1 0 0 0,1 0 0 0 0,0-1-1 0 0,0 1 1 0 0,0 0 0 0 0,1-1 0 0 0,-1 1 0 0 0,1-1 0 0 0,-1 1 0 0 0,1-1 0 0 0,0 0-1 0 0,0 0 1 0 0,-1 0 0 0 0,2-1 0 0 0,-1 1 0 0 0,0-1 0 0 0,0 0 0 0 0,0 0 0 0 0,5 1-1 0 0,2 0 30 0 0,0-1-1 0 0,0 0 0 0 0,-1-1 0 0 0,1 0 0 0 0,0-1 0 0 0,0 0 0 0 0,0 0 1 0 0,0-1-1 0 0,-1-1 0 0 0,1 1 0 0 0,-1-2 0 0 0,1 1 0 0 0,-1-1 0 0 0,0-1 1 0 0,16-10-1 0 0,-11 5 5 0 0,-1-1 0 0 0,0 0 0 0 0,0-1 0 0 0,-1 0 0 0 0,-1-1 0 0 0,0-1 0 0 0,-1 1 0 0 0,12-22 1 0 0,-9 11 810 0 0,-13 23-532 0 0,0 7-260 0 0,-1 29-89 0 0,0-19 13 0 0,2 32 0 0 0,0-42-8 0 0,0 0 0 0 0,0 0 0 0 0,1 0 0 0 0,0 0-1 0 0,0 0 1 0 0,0-1 0 0 0,1 1 0 0 0,5 9 0 0 0,-3-9-1 0 0,-1 0 1 0 0,1-1-1 0 0,0 1 1 0 0,1-1-1 0 0,-1 0 1 0 0,1-1-1 0 0,0 1 1 0 0,0-1-1 0 0,1 0 1 0 0,-1-1-1 0 0,1 0 1 0 0,7 3-1 0 0,-5-3 20 0 0,0 0-1 0 0,1 0 1 0 0,-1-1-1 0 0,1 0 0 0 0,0-1 1 0 0,-1 0-1 0 0,1-1 1 0 0,16-1-1 0 0,-23 1-5 0 0,0-1 1 0 0,0 1-1 0 0,0-1 1 0 0,1 0-1 0 0,-1 0 1 0 0,0-1-1 0 0,0 1 1 0 0,-1-1-1 0 0,1 1 1 0 0,0-1-1 0 0,0 0 1 0 0,-1 0-1 0 0,1 0 0 0 0,-1 0 1 0 0,0-1-1 0 0,1 1 1 0 0,-1-1-1 0 0,0 1 1 0 0,-1-1-1 0 0,1 0 1 0 0,0 0-1 0 0,-1 0 1 0 0,1 0-1 0 0,-1 0 0 0 0,0 0 1 0 0,0 0-1 0 0,1-6 1 0 0,-1 3-43 0 0,0 0 1 0 0,0 0-1 0 0,-1-1 0 0 0,0 1 1 0 0,0 0-1 0 0,0 0 0 0 0,-1 0 1 0 0,1-1-1 0 0,-2 1 1 0 0,1 0-1 0 0,-1 0 0 0 0,0 0 1 0 0,-5-10-1 0 0,2 7-359 0 0,-2 0-1 0 0,-10-13 1 0 0,-8-10-1863 0 0,20 20-54 0 0,5 11 2044 0 0,0 1 0 0 0,0-1 0 0 0,0 1-1 0 0,0-1 1 0 0,0 1 0 0 0,0-1 0 0 0,0 1 0 0 0,0 0 0 0 0,0-1-1 0 0,0 1 1 0 0,0-1 0 0 0,0 1 0 0 0,0-1 0 0 0,0 1-1 0 0,0-1 1 0 0,1 1 0 0 0,-1 0 0 0 0,0-1 0 0 0,0 1 0 0 0,1-1-1 0 0,-1 1 1 0 0,0 0 0 0 0,0-1 0 0 0,1 1 0 0 0,-1 0 0 0 0,0 0-1 0 0,1-1 1 0 0,-1 1 0 0 0,0 0 0 0 0,2-1 0 0 0,12-5-4497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1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8081 0 0,'0'0'8834'0'0,"10"15"-8238"0"0,27 47-201 0 0,-33-54-348 0 0,0 0 1 0 0,0 1-1 0 0,-1-1 1 0 0,0 1-1 0 0,2 13 1 0 0,3 7-45 0 0,-5-20-143 0 0,1 1 1 0 0,0-1-1 0 0,1 0 0 0 0,7 12 1 0 0,-10-18-143 0 0,0-1 1 0 0,1 1-1 0 0,-1-1 0 0 0,1 1 1 0 0,-1-1-1 0 0,1 0 0 0 0,3 3 1 0 0,-4-4-99 0 0,0 0-1 0 0,-1 0 1 0 0,1-1 0 0 0,0 1 0 0 0,0-1 0 0 0,0 1 0 0 0,0-1 0 0 0,0 1 0 0 0,-1-1-1 0 0,1 0 1 0 0,0 0 0 0 0,0 0 0 0 0,0 0 0 0 0,2 0 0 0 0,4-3-2142 0 0,-2-4-493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1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4376 0 0,'0'0'11608'0'0,"8"2"-11007"0"0,-2-1-481 0 0,-4-1-85 0 0,0 0 1 0 0,0 0-1 0 0,0 1 1 0 0,0-1-1 0 0,0 0 0 0 0,0 1 1 0 0,0 0-1 0 0,0-1 1 0 0,0 1-1 0 0,-1 0 0 0 0,1 0 1 0 0,0 0-1 0 0,0 0 1 0 0,-1 1-1 0 0,1-1 0 0 0,-1 0 1 0 0,1 1-1 0 0,-1-1 1 0 0,1 1-1 0 0,-1-1 0 0 0,0 1 1 0 0,0 0-1 0 0,0-1 1 0 0,0 1-1 0 0,0 0 0 0 0,0 0 1 0 0,0 2-1 0 0,10 52 279 0 0,4 68 0 0 0,-11-63-2713 0 0,-3-1-3528 0 0,-1-50 1273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7313 0 0,'0'0'4897'0'0,"13"-7"-4467"0"0,46-21-277 0 0,-50 24-130 0 0,1 0 1 0 0,0 1 0 0 0,-1 0 0 0 0,18-3 0 0 0,-1 1-20 0 0,3-1 0 0 0,-7 1-10 0 0,26-9 0 0 0,-42 12 22 0 0,-1 0 0 0 0,0 0 0 0 0,1-1 0 0 0,-1 0 1 0 0,0 0-1 0 0,0 0 0 0 0,-1-1 0 0 0,1 0 0 0 0,7-7 0 0 0,-11 9-13 0 0,0 1-1 0 0,0-1 0 0 0,0 0 1 0 0,0 0-1 0 0,-1 0 1 0 0,1 0-1 0 0,0 0 1 0 0,-1 0-1 0 0,1 0 1 0 0,-1 0-1 0 0,0 0 0 0 0,0 0 1 0 0,0-1-1 0 0,0 1 1 0 0,0 0-1 0 0,-1-3 1 0 0,1 4-80 0 0,0 1 1 0 0,0-1 0 0 0,-1 1 0 0 0,1 0 0 0 0,0-1 0 0 0,0 1-1 0 0,-1 0 1 0 0,1-1 0 0 0,0 1 0 0 0,-1 0 0 0 0,1 0 0 0 0,0-1-1 0 0,-1 1 1 0 0,1 0 0 0 0,-1 0 0 0 0,1 0 0 0 0,0-1 0 0 0,-1 1-1 0 0,1 0 1 0 0,-1 0 0 0 0,1 0 0 0 0,-1 0 0 0 0,1 0 0 0 0,0 0 0 0 0,-2 0-1 0 0,2 0 126 0 0,-1 0-38 0 0,0 0 0 0 0,0 0 0 0 0,0 0 0 0 0,0 0 0 0 0,0 1 0 0 0,0-1 0 0 0,0 0 0 0 0,0 1 0 0 0,1-1 0 0 0,-1 0 0 0 0,0 1 0 0 0,-1 0 0 0 0,0 0-243 0 0,-12 5-3166 0 0,8-3 448 0 0,41-17-1792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3512 0 0,'0'0'16062'0'0,"8"19"-15377"0"0,0 1-528 0 0,6 14 173 0 0,15 54 1 0 0,22 77 407 0 0,-13-48-347 0 0,-36-109-287 0 0,0 0 0 0 0,0 0-1 0 0,0 0 1 0 0,0 15 0 0 0,-4-23 0 0 0,0 0 0 0 0,1-1 0 0 0,-1 1 0 0 0,1 0 0 0 0,-1-1 1 0 0,1 1-1 0 0,-1-1 0 0 0,1 1 0 0 0,-3-2 0 0 0,-2-2-90 0 0,1 0 0 0 0,-1-1 0 0 0,1 1 0 0 0,0-1 0 0 0,0 0 0 0 0,0-1 0 0 0,1 1 0 0 0,0-1 0 0 0,0 0 0 0 0,0 0 0 0 0,1 0 0 0 0,0 0 0 0 0,0-1 0 0 0,1 1 0 0 0,-4-14 0 0 0,0-4-56 0 0,2 0 0 0 0,0 0 1 0 0,0-32-1 0 0,2 9 0 0 0,2-1-1 0 0,10-75 1 0 0,-8 104 70 0 0,2 1 0 0 0,0 0 0 0 0,1 0 0 0 0,1 1 0 0 0,1-1 0 0 0,0 1 1 0 0,1 0-1 0 0,1 1 0 0 0,20-29 0 0 0,-26 41-9 0 0,0 1 0 0 0,1-1-1 0 0,-1 1 1 0 0,1 0 0 0 0,-1-1 0 0 0,1 2 0 0 0,0-1 0 0 0,0 0 0 0 0,0 1-1 0 0,6-3 1 0 0,-8 5-18 0 0,-1-1-1 0 0,1 1 0 0 0,0-1 1 0 0,-1 1-1 0 0,1 0 1 0 0,0 0-1 0 0,-1 0 0 0 0,1 0 1 0 0,0 0-1 0 0,0 0 0 0 0,-1 0 1 0 0,1 1-1 0 0,0-1 1 0 0,-1 1-1 0 0,1-1 0 0 0,-1 1 1 0 0,1-1-1 0 0,0 1 0 0 0,-1 0 1 0 0,1 0-1 0 0,-1 0 1 0 0,0 0-1 0 0,1 0 0 0 0,-1 0 1 0 0,0 0-1 0 0,0 0 0 0 0,1 1 1 0 0,-1-1-1 0 0,0 0 0 0 0,0 1 1 0 0,1 1-1 0 0,4 8 14 0 0,0 0 1 0 0,-1 1-1 0 0,0-1 0 0 0,-1 1 0 0 0,0 0 0 0 0,0 0 0 0 0,-2 1 0 0 0,2 13 1 0 0,4 104-961 0 0,-7-111 551 0 0,-1 6-564 0 0,3 43-720 0 0,3-36-2071 0 0,-5-27 2145 0 0,1-1 1 0 0,0 1 0 0 0,0-1 0 0 0,3 6 0 0 0,2-2-5034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6917 0 0,'0'0'9546'0'0,"1"7"-9075"0"0,14 160 1480 0 0,-13-112-1887 0 0,3-1 0 0 0,12 57 1 0 0,-17-110-65 0 0,2 5 8 0 0,-1 1 0 0 0,1-1 0 0 0,0 0 0 0 0,6 12 0 0 0,-7-18 243 0 0,-6-22-1589 0 0,5 16 580 0 0,-5-16-2380 0 0,-4 7-3839 0 0,9 15 6847 0 0,19 65-6898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2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6585 0 0,'0'0'6230'0'0,"2"-12"-4748"0"0,5-38-250 0 0,-4 39 302 0 0,-3 11-1523 0 0,0 0 1 0 0,0 0-1 0 0,0 0 0 0 0,0 0 0 0 0,0 0 0 0 0,0 0 0 0 0,0 0 0 0 0,0 0 0 0 0,0 0 0 0 0,1-1 0 0 0,-1 1 0 0 0,0 0 0 0 0,0 0 0 0 0,0 0 0 0 0,0 0 0 0 0,0 0 0 0 0,0 0 0 0 0,0 0 0 0 0,0 0 0 0 0,0 0 0 0 0,0 0 0 0 0,0 0 0 0 0,0 0 0 0 0,0 0 0 0 0,0 0 0 0 0,0 0 0 0 0,0 0 0 0 0,0 0 0 0 0,1 0 0 0 0,-1 0 0 0 0,0 0 0 0 0,0 0 0 0 0,0 0 0 0 0,0 0 0 0 0,0 0 0 0 0,0 0 1 0 0,0 0-1 0 0,0 0 0 0 0,0 0 0 0 0,0 0 0 0 0,0 0 0 0 0,0 0 0 0 0,0 0 0 0 0,0 0 0 0 0,0 0 0 0 0,0 1 0 0 0,0-1 0 0 0,0 0 0 0 0,1 0 0 0 0,-1 0 0 0 0,0 0 0 0 0,0 0 0 0 0,0 0 0 0 0,0 0 0 0 0,0 0 0 0 0,0 0 0 0 0,0 0 0 0 0,0 0 0 0 0,0 0 0 0 0,0 0 0 0 0,0 0 0 0 0,3 11 264 0 0,-3-10-163 0 0,4 78 1683 0 0,-5 93 0 0 0,-1 6-1332 0 0,2-161-451 0 0,2 1 0 0 0,0-1 0 0 0,1 0 0 0 0,1 0 0 0 0,0 0 0 0 0,10 24 0 0 0,-12-38-11 0 0,-1-1 1 0 0,0 1 0 0 0,1-1-1 0 0,0 1 1 0 0,-1-1 0 0 0,1 0-1 0 0,3 3 1 0 0,-5-4-2 0 0,1-1 1 0 0,-1 1 0 0 0,1-1 0 0 0,-1 0-1 0 0,1 1 1 0 0,0-1 0 0 0,-1 1-1 0 0,1-1 1 0 0,0 0 0 0 0,-1 0-1 0 0,1 1 1 0 0,0-1 0 0 0,0 0-1 0 0,-1 0 1 0 0,1 0 0 0 0,0 0 0 0 0,0 0-1 0 0,-1 0 1 0 0,1 0 0 0 0,0 0-1 0 0,0 0 1 0 0,-1 0 0 0 0,1 0-1 0 0,0 0 1 0 0,-1-1 0 0 0,1 1-1 0 0,0 0 1 0 0,-1 0 0 0 0,1-1 0 0 0,0 1-1 0 0,-1-1 1 0 0,1 1 0 0 0,0 0-1 0 0,0-2 1 0 0,9-8-59 0 0,-1-1 0 0 0,-1 0-1 0 0,0 0 1 0 0,0-1 0 0 0,8-19 0 0 0,-10 21 28 0 0,68-142-386 0 0,-47 90 270 0 0,60-96-1 0 0,-85 154 153 0 0,1 1 1 0 0,-1 0-1 0 0,1 0 1 0 0,0 0-1 0 0,-1 0 1 0 0,1 0-1 0 0,7-4 1 0 0,-9 6 1 0 0,0 1 0 0 0,0-1 0 0 0,0 1 0 0 0,0-1 0 0 0,0 1 0 0 0,0 0 0 0 0,0-1 0 0 0,0 1 0 0 0,0 0 0 0 0,0 0 0 0 0,0 0 0 0 0,0 0 0 0 0,0 0 0 0 0,0 0 0 0 0,0 0 0 0 0,0 0 0 0 0,0 0 0 0 0,1 0 0 0 0,-1 1 0 0 0,0-1 0 0 0,0 0 0 0 0,0 1 0 0 0,0-1 0 0 0,0 1 0 0 0,0-1 0 0 0,-1 1 0 0 0,1 0 0 0 0,0-1 0 0 0,0 1 0 0 0,0 0 0 0 0,0-1 0 0 0,-1 1 0 0 0,1 0 0 0 0,1 1 0 0 0,13 21 113 0 0,-1 1 1 0 0,0-1-1 0 0,-2 2 1 0 0,15 40-1 0 0,-8-18-38 0 0,75 190-2332 0 0,-93-232 1789 0 0,-1-3-586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3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11657 0 0,'0'0'8117'0'0,"2"14"-7399"0"0,6 91 173 0 0,26 83-906 0 0,-19-120-1675 0 0,-14-64 1364 0 0,6 21-1308 0 0,1-13-2214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8917 0 0,'0'0'10116'0'0,"1"14"-9366"0"0,4 92 368 0 0,4 61-444 0 0,0 60-3809 0 0,-10-213 1495 0 0,-4 26-1 0 0,-3-6-7041 0 0,6-25 2205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1:43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1 263 8597 0 0,'0'0'3345'0'0,"14"-8"-2442"0"0,6-4-564 0 0,58-31 846 0 0,-53 32-862 0 0,85-46 298 0 0,-98 50-587 0 0,-1 0-1 0 0,1-2 1 0 0,-1 1-1 0 0,-1-1 1 0 0,0-1-1 0 0,14-17 0 0 0,-22 25-13 0 0,0 0 0 0 0,0 0 0 0 0,-1-1 0 0 0,1 1-1 0 0,-1 0 1 0 0,1-1 0 0 0,-1 0 0 0 0,0 1-1 0 0,0-1 1 0 0,0 0 0 0 0,-1 1 0 0 0,1-1 0 0 0,-1 0-1 0 0,1-5 1 0 0,-1 7-5 0 0,0 1 0 0 0,0-1 0 0 0,-1 0 0 0 0,1 1 0 0 0,0-1-1 0 0,-1 1 1 0 0,1-1 0 0 0,0 1 0 0 0,-1-1 0 0 0,1 1 0 0 0,0-1 0 0 0,-1 1 0 0 0,1-1-1 0 0,-1 1 1 0 0,1-1 0 0 0,-1 1 0 0 0,1 0 0 0 0,-1-1 0 0 0,1 1 0 0 0,-1 0 0 0 0,0-1-1 0 0,1 1 1 0 0,-1 0 0 0 0,1 0 0 0 0,-1 0 0 0 0,0-1 0 0 0,1 1 0 0 0,-1 0 0 0 0,0 0-1 0 0,1 0 1 0 0,-1 0 0 0 0,0 0 0 0 0,1 0 0 0 0,-1 0 0 0 0,1 1 0 0 0,-1-1 0 0 0,-1 0-1 0 0,-2 1 82 0 0,-1-1 0 0 0,0 1 0 0 0,1 0 0 0 0,-7 3 0 0 0,1 1 26 0 0,0 0 0 0 0,0 0 0 0 0,1 1 0 0 0,0 0 0 0 0,0 1 1 0 0,1 0-1 0 0,-1 1 0 0 0,2 0 0 0 0,-1 0 0 0 0,1 0 0 0 0,0 1 0 0 0,1 0 0 0 0,0 0 1 0 0,0 1-1 0 0,1 0 0 0 0,1 0 0 0 0,-1 0 0 0 0,1 0 0 0 0,1 1 0 0 0,0 0 0 0 0,1-1 1 0 0,0 1-1 0 0,-1 22 0 0 0,3-25-106 0 0,0 0 0 0 0,1 0 0 0 0,0 0 0 0 0,0 0 1 0 0,1 0-1 0 0,0-1 0 0 0,0 1 0 0 0,1 0 0 0 0,0-1 0 0 0,0 0 1 0 0,1 0-1 0 0,0 0 0 0 0,0 0 0 0 0,1 0 0 0 0,0-1 0 0 0,0 0 1 0 0,0 0-1 0 0,1 0 0 0 0,0-1 0 0 0,11 9 0 0 0,50 30-2192 0 0,-62-39-732 0 0,-15-4-2273 0 0,-19-1-453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4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2783 4076 0 0,'0'0'7566'0'0,"-2"2"-7046"0"0,-2 4-195 0 0,6-5 68 0 0,15-10 340 0 0,-3 2-487 0 0,208-118 771 0 0,-132 72-964 0 0,340-199-7 0 0,227-129 20 0 0,299-181-73 0 0,-323 188 2 0 0,-487 288 14 0 0,287-165 50 0 0,273-185 109 0 0,-471 266 268 0 0,-230 164-558 0 0,-14 9-237 0 0,-5 2 606 0 0,13-5-245 0 0,-32 3-22 0 0,-64 0-1 0 0,86-4 33 0 0,1 0 0 0 0,0 0-1 0 0,0-1 1 0 0,0-1 0 0 0,0 0-1 0 0,0 0 1 0 0,0-1 0 0 0,1 0-1 0 0,-1-1 1 0 0,-12-8 0 0 0,20 11 10 0 0,-1 1 1 0 0,1-1-1 0 0,0 0 1 0 0,0 0-1 0 0,1 0 1 0 0,-1 0-1 0 0,0 0 1 0 0,1 0-1 0 0,-1 0 1 0 0,1 0-1 0 0,-1-1 1 0 0,1 1-1 0 0,0-1 1 0 0,0 1-1 0 0,0-1 1 0 0,1 1-1 0 0,-1-1 1 0 0,1 0-1 0 0,-1-2 1 0 0,1 4-39 0 0,1 0 0 0 0,0 1-1 0 0,-1 0 1 0 0,1-1 0 0 0,-1 1 0 0 0,1-1 0 0 0,-1 1 0 0 0,1 0 0 0 0,0-1 0 0 0,-1 1 0 0 0,1 0-1 0 0,0 0 1 0 0,-1-1 0 0 0,1 1 0 0 0,0 0 0 0 0,0 0 0 0 0,-1 0 0 0 0,1 0 0 0 0,0 0 0 0 0,-1 0-1 0 0,1 0 1 0 0,0 0 0 0 0,0 0 0 0 0,22 1-70 0 0,-22-1 98 0 0,16 2 89 0 0,0 2 0 0 0,0 0 1 0 0,0 0-1 0 0,0 1 0 0 0,-1 2 0 0 0,0-1 0 0 0,0 2 0 0 0,0 0 1 0 0,-1 1-1 0 0,27 21 0 0 0,-28-19-57 0 0,-2 2 0 0 0,1 0 0 0 0,-2 0 0 0 0,1 1 0 0 0,-2 0 0 0 0,0 1 0 0 0,-1 0 0 0 0,0 0 0 0 0,-1 1 0 0 0,-1 1 0 0 0,-1-1 0 0 0,0 1 0 0 0,5 22 0 0 0,-10-30-173 0 0,0 0 0 0 0,0 1 0 0 0,0-1 0 0 0,-1 0 0 0 0,-1 0 0 0 0,1 0 0 0 0,-1 1 0 0 0,-1-1 0 0 0,0 0 0 0 0,0 0 0 0 0,-1-1 0 0 0,0 1 0 0 0,-7 12 0 0 0,10-19 20 0 0,-5 7-1253 0 0,0 0-1 0 0,0-1 0 0 0,-1 1 0 0 0,0-1 1 0 0,0 0-1 0 0,-8 7 0 0 0,1-4-1697 0 0,1-1 299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47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59 269 52 0 0,'0'0'10142'0'0,"-2"6"-9652"0"0,-2 18-52 0 0,3-23-339 0 0,1 1 0 0 0,-1-1-1 0 0,0 0 1 0 0,1 0 0 0 0,-1-1 0 0 0,0 1 0 0 0,0 0 0 0 0,1 0 0 0 0,-1 0 0 0 0,0 0 0 0 0,0-1 0 0 0,0 1 0 0 0,0 0-1 0 0,0-1 1 0 0,0 1 0 0 0,0-1 0 0 0,0 1 0 0 0,-1-1 0 0 0,1 1 0 0 0,0-1 0 0 0,0 0 0 0 0,0 0 0 0 0,0 1 0 0 0,-1-1 0 0 0,1 0-1 0 0,0 0 1 0 0,0 0 0 0 0,0 0 0 0 0,-1-1 0 0 0,1 1 0 0 0,0 0 0 0 0,0 0 0 0 0,0-1 0 0 0,0 1 0 0 0,0-1 0 0 0,0 1 0 0 0,-1-1-1 0 0,0 0 1 0 0,0-2-7 0 0,0-1 0 0 0,1 1-1 0 0,0 0 1 0 0,0 0-1 0 0,0 0 1 0 0,0-1 0 0 0,0 1-1 0 0,1 0 1 0 0,-1-1-1 0 0,1 1 1 0 0,0-8 0 0 0,0 3-51 0 0,1 0 1 0 0,0 0 0 0 0,0 0-1 0 0,3-8 1 0 0,0 5-28 0 0,0 1 0 0 0,0 0 1 0 0,1 0-1 0 0,1 1 0 0 0,0-1 1 0 0,9-11-1 0 0,4-2-7 0 0,24-22 0 0 0,-34 38 40 0 0,0 0 0 0 0,0 0 1 0 0,1 1-1 0 0,0 0 0 0 0,0 1 1 0 0,0 0-1 0 0,0 0 0 0 0,1 1 1 0 0,0 1-1 0 0,0-1 0 0 0,0 2 0 0 0,0 0 1 0 0,1 0-1 0 0,-1 1 0 0 0,22 0 1 0 0,-28 2-30 0 0,1-1 0 0 0,0 1 0 0 0,-1 0 0 0 0,1 1 0 0 0,-1 0 0 0 0,1-1 0 0 0,-1 1 0 0 0,0 1 0 0 0,0-1 0 0 0,7 5 0 0 0,7 6 151 0 0,21 18 1 0 0,-17-13-103 0 0,-8-6-42 0 0,-4-3 149 0 0,2 1 0 0 0,-1-2 1 0 0,26 14-1 0 0,-34-20-93 0 0,0-1 0 0 0,0 1-1 0 0,0-1 1 0 0,0 0 0 0 0,0 0 0 0 0,0-1 0 0 0,0 1 0 0 0,0-1 0 0 0,1 0 0 0 0,-1 0-1 0 0,0 0 1 0 0,0 0 0 0 0,0-1 0 0 0,0 0 0 0 0,0 0 0 0 0,1 0 0 0 0,-2 0-1 0 0,1 0 1 0 0,4-3 0 0 0,16-8 119 0 0,0-2 0 0 0,-2 0-1 0 0,33-27 1 0 0,-40 28-419 0 0,26-27 0 0 0,-39 35-2203 0 0,-6 14 71 0 0,-3 10-305 0 0,0-1-1 0 0,-2 0 0 0 0,-11 18 0 0 0,-1-2-2405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2:4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54 325 5288 0 0,'0'0'7241'0'0,"-9"-16"-6421"0"0,-27-53-258 0 0,35 67-533 0 0,-1-1-1 0 0,1 1 1 0 0,0-1-1 0 0,0 1 1 0 0,0-1-1 0 0,1 1 1 0 0,-1-1-1 0 0,1 0 1 0 0,-1 1-1 0 0,1-1 1 0 0,0 0-1 0 0,0 0 1 0 0,0 1-1 0 0,1-1 1 0 0,-1 0-1 0 0,0 1 1 0 0,1-1-1 0 0,0 0 1 0 0,0 1-1 0 0,0-1 1 0 0,2-3-1 0 0,0-2 40 0 0,3-5 59 0 0,0 0 1 0 0,1 1-1 0 0,0 0 1 0 0,1 0-1 0 0,1 0 1 0 0,12-13-1 0 0,-14 18-3 0 0,0 0-1 0 0,0 0 0 0 0,1 1 1 0 0,0 0-1 0 0,0 0 1 0 0,1 1-1 0 0,-1 0 0 0 0,1 0 1 0 0,18-6-1 0 0,-19 9-44 0 0,0 1 0 0 0,1-1 0 0 0,-1 1 0 0 0,0 1 0 0 0,0-1 0 0 0,1 1 0 0 0,-1 1-1 0 0,0-1 1 0 0,0 2 0 0 0,16 3 0 0 0,-1 3 107 0 0,1 0 1 0 0,27 16-1 0 0,-32-14-14 0 0,1-1 0 0 0,0-1 1 0 0,34 9-1 0 0,-30-13-62 0 0,0 0 0 0 0,0-2 0 0 0,0-1 0 0 0,1-1-1 0 0,-1-1 1 0 0,0-1 0 0 0,0-1 0 0 0,0-1 0 0 0,0-1 0 0 0,25-10 0 0 0,-26 8-176 0 0,-11 5-102 0 0,0-2 0 0 0,-1 0 0 0 0,0 0 0 0 0,0-1-1 0 0,0 0 1 0 0,14-10 0 0 0,-22 11-351 0 0,0 0-1735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1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 0 0,'8'12'531'0'0,"1"0"-436"0"0,48 75 100 0 0,115 168 3828 0 0,-97-158-2140 0 0,-61-81-1181 0 0,2 0 1 0 0,-1-1 0 0 0,29 21 0 0 0,-40-33-400 0 0,-3-3 173 0 0,-1-1-698 0 0,-1 0 0 0 0,0 0 0 0 0,1 0 1 0 0,-1 0-1 0 0,0 0 0 0 0,1 0 0 0 0,-1 0 1 0 0,1 0-1 0 0,-1 0 0 0 0,1 0 0 0 0,0 0 1 0 0,-1 0-1 0 0,1-2 0 0 0,1-5-2255 0 0,1 0-1514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17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115 947 848 0 0,'0'0'5485'0'0,"-11"-12"-3379"0"0,-36-42-882 0 0,41 47-796 0 0,0 0 0 0 0,1-1 0 0 0,-1 0 0 0 0,2 0 0 0 0,-1 0 0 0 0,1 0 0 0 0,0-1 0 0 0,1 0 0 0 0,-1 1 0 0 0,2-1 0 0 0,0-1 0 0 0,0 1 0 0 0,0 0 0 0 0,1 0 0 0 0,0-1 1 0 0,2-11-1 0 0,-1 22-424 0 0,0 0 0 0 0,0 0 1 0 0,1 0-1 0 0,-1 0 1 0 0,1 0-1 0 0,-1 0 1 0 0,1 0-1 0 0,-1 0 0 0 0,1 0 1 0 0,0-1-1 0 0,-1 1 1 0 0,2 1-1 0 0,3 3 32 0 0,21 42 684 0 0,26 60-1 0 0,-34-65-545 0 0,2-1-1 0 0,36 55 1 0 0,-51-88-147 0 0,0-1 0 0 0,1 0-1 0 0,0-1 1 0 0,0 1 0 0 0,1-1-1 0 0,0 0 1 0 0,0-1 0 0 0,0 0 0 0 0,12 7-1 0 0,-14-10 2 0 0,0 0 0 0 0,-1 0 0 0 0,1-1 0 0 0,0 0 0 0 0,0 0-1 0 0,0 0 1 0 0,-1 0 0 0 0,1-1 0 0 0,0 0 0 0 0,0 0 0 0 0,0 0 0 0 0,0 0 0 0 0,0-1-1 0 0,0 0 1 0 0,0 0 0 0 0,0 0 0 0 0,-1-1 0 0 0,9-3 0 0 0,1-2 129 0 0,1-1 1 0 0,-2-1 0 0 0,1 0-1 0 0,21-20 1 0 0,47-52 254 0 0,-68 66-360 0 0,222-244 446 0 0,1 0-449 0 0,-21 43-109 0 0,19-19-358 0 0,-233 232 241 0 0,-1 1 22 0 0,0 1 0 0 0,0 0 0 0 0,0 0 1 0 0,0 0-1 0 0,1 0 0 0 0,-1 0 0 0 0,0 0 0 0 0,0 0 1 0 0,0 0-1 0 0,1 1 0 0 0,1-2 0 0 0,-3 18-2327 0 0,-3-3 1405 0 0,-1 1 1 0 0,-1-1 0 0 0,1 0 0 0 0,-8 13-1 0 0,3-8-571 0 0,-6 17-2740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6065 0 0,'0'0'9596'0'0,"14"-1"-8874"0"0,1 0-565 0 0,20-2 264 0 0,38-7 0 0 0,-60 7-331 0 0,1 0 0 0 0,-1-1 0 0 0,1-1 0 0 0,-1 0 0 0 0,-1-1 0 0 0,1 0 0 0 0,13-10 0 0 0,-21 13-40 0 0,0 0 1 0 0,-1-1-1 0 0,0 0 1 0 0,0 0-1 0 0,0 0 0 0 0,-1 0 1 0 0,1 0-1 0 0,-1-1 1 0 0,0 0-1 0 0,0 1 1 0 0,0-1-1 0 0,-1 0 1 0 0,0 0-1 0 0,0-1 0 0 0,0 1 1 0 0,-1 0-1 0 0,1-1 1 0 0,-1 1-1 0 0,-1-1 1 0 0,1-9-1 0 0,-1 10 29 0 0,0 0 0 0 0,0 1 0 0 0,-1-1 0 0 0,0 1 0 0 0,0-1 0 0 0,0 1 0 0 0,0-1 0 0 0,-1 1 0 0 0,0-1 1 0 0,0 1-1 0 0,-4-7 0 0 0,4 8-30 0 0,0 0 1 0 0,-1 1-1 0 0,1-1 1 0 0,-1 0-1 0 0,1 1 1 0 0,-1 0-1 0 0,0 0 1 0 0,0-1-1 0 0,0 2 1 0 0,0-1-1 0 0,-1 0 1 0 0,1 1-1 0 0,0-1 1 0 0,-1 1-1 0 0,-6-1 1 0 0,4 1 4 0 0,0 0 0 0 0,-1 0-1 0 0,1 1 1 0 0,-1-1 0 0 0,1 2 0 0 0,-1-1 0 0 0,1 1-1 0 0,0 0 1 0 0,-1 0 0 0 0,1 1 0 0 0,0 0 0 0 0,0 0-1 0 0,-9 4 1 0 0,7-2 4 0 0,1 1 1 0 0,0-1-1 0 0,0 1 0 0 0,0 0 0 0 0,1 1 0 0 0,0 0 0 0 0,0 0 1 0 0,0 0-1 0 0,-8 13 0 0 0,9-12-34 0 0,1 0 0 0 0,0 0 0 0 0,1 0 0 0 0,0 0 0 0 0,0 0 1 0 0,1 1-1 0 0,-1 0 0 0 0,2-1 0 0 0,-1 1 0 0 0,0 12 0 0 0,2-14-37 0 0,0 0 0 0 0,0 0 0 0 0,1 0 0 0 0,0 0 0 0 0,0 0 0 0 0,0 0 0 0 0,1 0 0 0 0,0-1-1 0 0,0 1 1 0 0,1 0 0 0 0,-1-1 0 0 0,1 0 0 0 0,0 1 0 0 0,6 6 0 0 0,-3-5-140 0 0,0-1 0 0 0,0 0 0 0 0,0 0 1 0 0,0-1-1 0 0,1 1 0 0 0,0-2 0 0 0,0 1 0 0 0,1-1 0 0 0,-1 0 0 0 0,1 0 0 0 0,0-1 1 0 0,0 0-1 0 0,0 0 0 0 0,0-1 0 0 0,0 0 0 0 0,16 1 0 0 0,-14-3-512 0 0,0 1 0 0 0,0-2-1 0 0,0 1 1 0 0,0-2 0 0 0,19-3-1 0 0,-19 2-625 0 0,-1 0 0 0 0,1-1-1 0 0,-1 0 1 0 0,1-1-1 0 0,15-10 1 0 0,-4 0-1977 0 0,-3-1-643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1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1119 300 0 0,'0'0'12328'0'0,"2"14"-11299"0"0,7 42-124 0 0,-8-54-814 0 0,-1 1 0 0 0,0-1 0 0 0,1 1 0 0 0,0-1 0 0 0,0 0 0 0 0,-1 1 0 0 0,1-1 0 0 0,1 0 0 0 0,-1 0 0 0 0,0 0 0 0 0,0 0 0 0 0,1 0 0 0 0,-1 0 0 0 0,1 0 0 0 0,0 0 0 0 0,0 0 0 0 0,1 1 0 0 0,6 5 291 0 0,-1 0-215 0 0,1-1 1 0 0,-1 0-1 0 0,1 0 1 0 0,0-1 0 0 0,1 0-1 0 0,0-1 1 0 0,0 0 0 0 0,0 0-1 0 0,0-1 1 0 0,1-1 0 0 0,-1 0-1 0 0,1 0 1 0 0,0-1-1 0 0,12 1 1 0 0,-8-1-60 0 0,0-1 0 0 0,0-1 1 0 0,0 0-1 0 0,0-1 0 0 0,0-1 0 0 0,0 0 0 0 0,0-1 1 0 0,-1-1-1 0 0,28-10 0 0 0,-21 3 50 0 0,1 0 1 0 0,-2-2-1 0 0,34-25 0 0 0,51-55 259 0 0,129-144 107 0 0,-13-11-236 0 0,-97 109-96 0 0,-105 118-179 0 0,154-184-37 0 0,-147 169 24 0 0,-1-1 0 0 0,-1-1-1 0 0,35-81 1 0 0,-53 102-47 0 0,3-7-1148 0 0,-9 31-2208 0 0,-7 45-3531 0 0,3-28 1443 0 0,-1-2 521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1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0 248 7321 0 0,'0'0'3714'0'0,"1"-13"-2657"0"0,3-40 2 0 0,-4 48-790 0 0,1 1 0 0 0,-1-1 0 0 0,1 1 1 0 0,1-1-1 0 0,-1 1 0 0 0,3-6 0 0 0,-3 8-112 0 0,0 1 0 0 0,0-1 0 0 0,0 0 0 0 0,0 0 0 0 0,1 1 0 0 0,-1-1 0 0 0,1 1 0 0 0,-1-1 0 0 0,4-1 0 0 0,-4 2-123 0 0,-1 1 1 0 0,1 0-1 0 0,-1-1 1 0 0,1 1 0 0 0,0 0-1 0 0,-1-1 1 0 0,1 1-1 0 0,-1 0 1 0 0,1 0-1 0 0,0 0 1 0 0,-1-1-1 0 0,1 1 1 0 0,0 0-1 0 0,0 0 1 0 0,-1 0-1 0 0,1 0 1 0 0,0 0 0 0 0,-1 0-1 0 0,1 0 1 0 0,0 1-1 0 0,-1-1 1 0 0,1 0-1 0 0,0 0 1 0 0,-1 1-1 0 0,1-1 1 0 0,-1 0-1 0 0,1 0 1 0 0,0 1-1 0 0,-1-1 1 0 0,1 1-1 0 0,-1-1 1 0 0,1 1 0 0 0,-1-1-1 0 0,1 1 1 0 0,-1-1-1 0 0,1 1 1 0 0,-1-1-1 0 0,0 1 1 0 0,1-1-1 0 0,-1 1 1 0 0,0 0-1 0 0,1-1 1 0 0,-1 1-1 0 0,0 0 1 0 0,3 6 84 0 0,-1-1 1 0 0,0 0-1 0 0,2 12 0 0 0,-2-9 130 0 0,0 0-130 0 0,3 10 87 0 0,1 1 0 0 0,10 24 1 0 0,-14-38-181 0 0,2 0 1 0 0,-1 0-1 0 0,1-1 0 0 0,-1 1 1 0 0,2-1-1 0 0,-1 0 1 0 0,0 0-1 0 0,1 0 0 0 0,0 0 1 0 0,11 7-1 0 0,-5-5 33 0 0,1-1 0 0 0,0 0 0 0 0,1-1 0 0 0,-1 0-1 0 0,1-1 1 0 0,0-1 0 0 0,0 0 0 0 0,23 3 0 0 0,4-4 122 0 0,66-2 0 0 0,-26-8-15 0 0,110-24 0 0 0,-89 13-93 0 0,289-55-81 0 0,129-22 170 0 0,5 39-112 0 0,-239 50-83 0 0,106-6 165 0 0,-346 10-123 0 0,185-11 36 0 0,-99 9-37 0 0,-20 0-11 0 0,78-2-20 0 0,-138 7-3 0 0,-50 0 174 0 0,-17-2 26 0 0,6-2-144 0 0,1 0 0 0 0,-1-1-1 0 0,-8-6 1 0 0,-4-1-40 0 0,20 11-205 0 0,0 0 0 0 0,0 0 0 0 0,0 0 0 0 0,-1 0 0 0 0,1 0 0 0 0,0 1 0 0 0,-5-1 0 0 0,6 1 49 0 0,1 0-1 0 0,-1 0 0 0 0,0 0 1 0 0,0 0-1 0 0,0 0 1 0 0,1 0-1 0 0,-1 0 0 0 0,0 1 1 0 0,0-1-1 0 0,0 0 0 0 0,1 1 1 0 0,-1-1-1 0 0,0 0 1 0 0,1 1-1 0 0,-1-1 0 0 0,0 1 1 0 0,1-1-1 0 0,-1 1 0 0 0,1 0 1 0 0,-1-1-1 0 0,1 1 1 0 0,-1-1-1 0 0,1 1 0 0 0,-1 0 1 0 0,1-1-1 0 0,-1 1 0 0 0,1 1 1 0 0,-7 15-6596 0 0,6-10 1511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2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94 236 0 0,'0'0'6409'0'0,"-12"-8"-5775"0"0,-58-36 758 0 0,69 43-1053 0 0,-1 0 0 0 0,1 0 1 0 0,-1 0-1 0 0,1 0 0 0 0,0 0 0 0 0,-1-1 1 0 0,1 1-1 0 0,0 0 0 0 0,0-1 0 0 0,0 1 1 0 0,0-1-1 0 0,0 1 0 0 0,0-1 1 0 0,1 0-1 0 0,-1 1 0 0 0,0-1 0 0 0,1 0 1 0 0,0 1-1 0 0,-1-1 0 0 0,1-3 0 0 0,0 4 211 0 0,13-6 1606 0 0,-12 7-2137 0 0,-1 0 1 0 0,1 0-1 0 0,-1 0 0 0 0,1 0 1 0 0,0 0-1 0 0,-1 0 0 0 0,1 0 1 0 0,-1 0-1 0 0,1 0 0 0 0,-1 0 1 0 0,1 0-1 0 0,-1 1 0 0 0,1-1 1 0 0,-1 0-1 0 0,1 0 0 0 0,-1 0 1 0 0,1 1-1 0 0,-1-1 0 0 0,1 0 1 0 0,-1 1-1 0 0,1-1 0 0 0,-1 0 1 0 0,1 1-1 0 0,-1-1 0 0 0,0 0 1 0 0,1 1-1 0 0,-1-1 0 0 0,0 1 1 0 0,1-1-1 0 0,-1 1 0 0 0,0-1 1 0 0,0 1-1 0 0,1-1 0 0 0,-1 2 1 0 0,8 21 245 0 0,-6-16-181 0 0,3 7 43 0 0,0-1 1 0 0,1-1-1 0 0,8 13 0 0 0,-11-20-95 0 0,0 0-1 0 0,1 0 0 0 0,-1-1 1 0 0,1 1-1 0 0,0-1 1 0 0,0 0-1 0 0,1 0 0 0 0,-1-1 1 0 0,10 7-1 0 0,-8-6 254 0 0,-6-2-821 0 0,-14-1-2018 0 0,-2 0-445 0 0,11 0 936 0 0,-8 3-1186 0 0,63-12-5985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21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63 173 2068 0 0,'0'0'12736'0'0,"-11"-8"-12043"0"0,-1-2-472 0 0,3 4 126 0 0,1 0 0 0 0,-14-14 1705 0 0,29 32-1466 0 0,-2-1-488 0 0,1 0-1 0 0,-1 0 1 0 0,2-1 0 0 0,-1 0 0 0 0,1 0 0 0 0,1-1 0 0 0,0 0-1 0 0,0 0 1 0 0,1-1 0 0 0,0 0 0 0 0,0 0 0 0 0,1-1 0 0 0,0 0 0 0 0,0-1-1 0 0,17 8 1 0 0,-7-6-56 0 0,0-1 0 0 0,0-2 0 0 0,0 0 0 0 0,39 5 0 0 0,87-3 97 0 0,-120-6-103 0 0,332-10 184 0 0,0-21 8 0 0,1-1-127 0 0,-76 14-99 0 0,279-20 160 0 0,-506 33-121 0 0,-1-3 1 0 0,76-19-1 0 0,17-9-51 0 0,-148 35 9 0 0,4 0 16 0 0,0-1-1 0 0,-1 0 0 0 0,1 0 0 0 0,0-1 0 0 0,-1 1 1 0 0,1-1-1 0 0,3-2 0 0 0,-6 3-3 0 0,0 1 1 0 0,-1-1-1 0 0,1 0 0 0 0,0 0 0 0 0,0 0 1 0 0,-1 0-1 0 0,1 0 0 0 0,-1 0 0 0 0,1 0 1 0 0,-1 0-1 0 0,1 0 0 0 0,-1 0 0 0 0,0 0 1 0 0,1 0-1 0 0,-1 0 0 0 0,0 0 1 0 0,0 0-1 0 0,0-1 0 0 0,0 1 0 0 0,0 0 1 0 0,0 0-1 0 0,0 0 0 0 0,0 0 0 0 0,-1 0 1 0 0,1 0-1 0 0,0 0 0 0 0,-1 0 0 0 0,0-2 1 0 0,-3-8 17 0 0,-1 0 0 0 0,0 1 0 0 0,-1 0 0 0 0,0 0 0 0 0,-8-10 0 0 0,12 19-52 0 0,1-1-1 0 0,-1 1 1 0 0,0 0-1 0 0,1-1 0 0 0,-1 1 1 0 0,0 0-1 0 0,0 0 0 0 0,0 0 1 0 0,0 1-1 0 0,0-1 1 0 0,0 0-1 0 0,0 1 0 0 0,0-1 1 0 0,0 1-1 0 0,0 0 0 0 0,-3-1 1 0 0,-34 2-1507 0 0,38-1 1375 0 0,0 0 0 0 0,0 1 0 0 0,0-1-1 0 0,0 0 1 0 0,0 1 0 0 0,0-1 0 0 0,0 1 0 0 0,0-1 0 0 0,0 1 0 0 0,0-1 0 0 0,0 1 0 0 0,0 0-1 0 0,0-1 1 0 0,0 1 0 0 0,0 0 0 0 0,1 0 0 0 0,-1 0 0 0 0,0 0 0 0 0,1 0 0 0 0,-1-1 0 0 0,0 1-1 0 0,1 1 1 0 0,-1-1 0 0 0,1 0 0 0 0,0 0 0 0 0,-1 0 0 0 0,1 0 0 0 0,-1 2 0 0 0,1-2-185 0 0,0 0 0 0 0,0 0 1 0 0,0 0-1 0 0,0 0 1 0 0,0 1-1 0 0,1-1 0 0 0,-1 0 1 0 0,0 0-1 0 0,0 0 0 0 0,1 0 1 0 0,-1 0-1 0 0,1 0 1 0 0,-1 0-1 0 0,1 0 0 0 0,-1-1 1 0 0,1 1-1 0 0,0 0 1 0 0,-1 0-1 0 0,1 0 0 0 0,0 0 1 0 0,0 0-1 0 0,14 9-4964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22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5489 0 0,'0'0'6363'0'0,"0"-12"-5324"0"0,2-38 283 0 0,-2 47-1154 0 0,0 1 0 0 0,1-1 1 0 0,-1 1-1 0 0,1 0 1 0 0,-1-1-1 0 0,1 1 0 0 0,0 0 1 0 0,0-1-1 0 0,2-2 1 0 0,-3 4-95 0 0,0 1-1 0 0,1-1 1 0 0,-1 1 0 0 0,1-1 0 0 0,-1 1 0 0 0,1-1 0 0 0,0 1 0 0 0,-1-1-1 0 0,1 1 1 0 0,0-1 0 0 0,-1 1 0 0 0,1-1 0 0 0,0 1 0 0 0,-1 0 0 0 0,1 0 0 0 0,0-1-1 0 0,-1 1 1 0 0,1 0 0 0 0,1 0 0 0 0,0 0-12 0 0,-1 0 0 0 0,1 0 1 0 0,-1 1-1 0 0,1-1 0 0 0,-1 1 0 0 0,0-1 0 0 0,1 1 0 0 0,-1-1 1 0 0,0 1-1 0 0,1 0 0 0 0,-1 0 0 0 0,0 0 0 0 0,0 0 0 0 0,0 0 1 0 0,1 0-1 0 0,-1 0 0 0 0,0 0 0 0 0,-1 0 0 0 0,1 0 0 0 0,0 0 1 0 0,1 3-1 0 0,44 85 966 0 0,-32-60-932 0 0,1-1-1 0 0,1 0 1 0 0,1-1 0 0 0,25 30 0 0 0,-17-31-29 0 0,1-1 1 0 0,2-2 0 0 0,0 0-1 0 0,1-2 1 0 0,2-1 0 0 0,0-1-1 0 0,1-2 1 0 0,55 22-1 0 0,-15-13-24 0 0,1-3 0 0 0,1-3-1 0 0,83 10 1 0 0,294 10-36 0 0,3-38 174 0 0,-403-3-147 0 0,605-28 9 0 0,-441 6 43 0 0,218-52 0 0 0,-338 54-88 0 0,-2-5 0 0 0,106-44 0 0 0,-174 60 9 0 0,-1-2 1 0 0,0 0 0 0 0,-1-2-1 0 0,-1 0 1 0 0,0-2 0 0 0,-1 0 0 0 0,0-1-1 0 0,-2-1 1 0 0,0-1 0 0 0,26-34-1 0 0,-14 10-6 0 0,-2-1 0 0 0,35-72-1 0 0,-62 112 0 0 0,-1 0 1 0 0,1 0-1 0 0,-1 0 0 0 0,0 0 0 0 0,2-7 0 0 0,-3 11-5 0 0,0-1-1 0 0,0 1 1 0 0,0-1 0 0 0,0 0-1 0 0,0 1 1 0 0,0-1 0 0 0,0 0-1 0 0,0 1 1 0 0,-1-1 0 0 0,1 0-1 0 0,0 1 1 0 0,0-1 0 0 0,0 1-1 0 0,-1-1 1 0 0,1 0 0 0 0,0 1-1 0 0,-1-1 1 0 0,1 1 0 0 0,0-1-1 0 0,-1 1 1 0 0,1-1 0 0 0,-1 1-1 0 0,1-1 1 0 0,-1 1 0 0 0,1-1-1 0 0,-1 1 1 0 0,1 0 0 0 0,-1-1-1 0 0,1 1 1 0 0,-1 0 0 0 0,1 0-1 0 0,-1-1 1 0 0,0 1 0 0 0,1 0-1 0 0,-1 0 1 0 0,0 0 0 0 0,1 0-1 0 0,-1-1 1 0 0,0 1 0 0 0,1 0-1 0 0,-1 0 1 0 0,-1 1 0 0 0,-3-1-14 0 0,-1 1 1 0 0,1 0-1 0 0,0 0 1 0 0,-1 1-1 0 0,1-1 1 0 0,0 1-1 0 0,0 0 1 0 0,0 1-1 0 0,0-1 1 0 0,0 1-1 0 0,1 0 1 0 0,-1 0-1 0 0,1 0 1 0 0,-5 5 0 0 0,-8 8 77 0 0,-29 36 1 0 0,36-40-39 0 0,5-6-1 0 0,-74 81 186 0 0,70-78-137 0 0,11-10 100 0 0,14-17-63 0 0,96-110-162 0 0,-94 111 38 0 0,1 0 1 0 0,0 1-1 0 0,2 1 1 0 0,37-21 0 0 0,-52 32-150 0 0,-14 7 100 0 0,-13 7 61 0 0,-38 22 153 0 0,-1-4 1 0 0,-90 30 0 0 0,138-54-141 0 0,-4 1 43 0 0,-24 11-1 0 0,39-15 20 0 0,3-1-49 0 0,-1-1 0 0 0,0 1 0 0 0,0 0 0 0 0,1-1 0 0 0,-1 1 1 0 0,0-1-1 0 0,1 1 0 0 0,-1-1 0 0 0,0 0 0 0 0,2-1 0 0 0,4-2-13 0 0,22-10-26 0 0,0 1-1 0 0,2 1 0 0 0,-1 1 1 0 0,1 2-1 0 0,1 1 0 0 0,0 2 1 0 0,0 1-1 0 0,0 1 0 0 0,33 1 1 0 0,-42 3 92 0 0,0 2 0 0 0,-1 0 0 0 0,1 1 0 0 0,-1 2 0 0 0,0 0 0 0 0,22 9 1 0 0,-27-8-45 0 0,-2 1 1 0 0,1 0 0 0 0,-1 1 0 0 0,0 1 0 0 0,0 1 0 0 0,-1 0 0 0 0,-1 1 0 0 0,20 19-1 0 0,-30-26-93 0 0,0-1-1 0 0,0 1 1 0 0,0-1-1 0 0,0 1 0 0 0,-1 0 1 0 0,0 0-1 0 0,0 0 0 0 0,0 1 1 0 0,0-1-1 0 0,1 6 0 0 0,-3-8-72 0 0,1 1 0 0 0,-1-1 0 0 0,0 1 0 0 0,0-1 0 0 0,0 0 0 0 0,0 1 0 0 0,0-1 0 0 0,0 1 0 0 0,-1-1 0 0 0,1 0 0 0 0,-1 1 0 0 0,0-1 0 0 0,0 0 0 0 0,0 1 0 0 0,0-1 0 0 0,0 0 0 0 0,0 0 0 0 0,0 0 0 0 0,-1 0 0 0 0,1 0 0 0 0,-3 2 0 0 0,-1 1-666 0 0,0-1 0 0 0,0 1 0 0 0,-1-1 0 0 0,-10 6 0 0 0,-15 5-5937 0 0,-4-5-1577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3 424 6521 0 0,'0'0'1540'0'0,"-1"-12"-694"0"0,1-1-548 0 0,-2-76 3056 0 0,2 89-3332 0 0,2-17 1019 0 0,-2 16-935 0 0,0 1 1 0 0,0-1 0 0 0,0 0-1 0 0,0 1 1 0 0,1-1 0 0 0,-1 1-1 0 0,0-1 1 0 0,0 1 0 0 0,0-1-1 0 0,0 1 1 0 0,1-1 0 0 0,-1 1-1 0 0,0-1 1 0 0,1 1 0 0 0,-1-1-1 0 0,0 1 1 0 0,1-1 0 0 0,-1 1-1 0 0,0 0 1 0 0,1-1 0 0 0,-1 1-1 0 0,1 0 1 0 0,0-1-1 0 0,4 14 387 0 0,-2 4-76 0 0,-1 0 0 0 0,0 0 0 0 0,-1 30 0 0 0,-1-25-43 0 0,4 36 0 0 0,-3-51-316 0 0,1-1 0 0 0,0 1-1 0 0,-1-1 1 0 0,2 1-1 0 0,-1-1 1 0 0,1 0-1 0 0,0 0 1 0 0,0 0-1 0 0,5 6 1 0 0,-5-8-16 0 0,0-1 0 0 0,0 1 1 0 0,1-1-1 0 0,-1 0 0 0 0,1 0 0 0 0,0 0 0 0 0,-1 0 0 0 0,1-1 1 0 0,0 0-1 0 0,1 1 0 0 0,-1-2 0 0 0,0 1 0 0 0,1 0 0 0 0,4 0 1 0 0,5 1 59 0 0,1-1 1 0 0,-1-1-1 0 0,0-1 1 0 0,0 0 0 0 0,1 0-1 0 0,-1-2 1 0 0,0 0 0 0 0,0 0-1 0 0,0-1 1 0 0,0-1 0 0 0,15-6-1 0 0,20-10 118 0 0,74-42 1 0 0,-116 58-211 0 0,338-196 61 0 0,-195 110-82 0 0,-90 55-19 0 0,-18 13-81 0 0,-2-2 0 0 0,72-58 0 0 0,-109 80 0 0 0,-1 1 15 0 0,-1 0 1 0 0,0-1-1 0 0,1 1 0 0 0,-1 0 0 0 0,0 0 0 0 0,0-1 0 0 0,0 1 0 0 0,1 0 1 0 0,-2-1-1 0 0,1 1 0 0 0,0-1 0 0 0,0 1 0 0 0,1-4 0 0 0,-10 7-1779 0 0,0 3 1149 0 0,0 1 0 0 0,1 0 0 0 0,0 1 0 0 0,0 0 0 0 0,-7 9 0 0 0,1-2-283 0 0,-50 57-5586 0 0,18-26 1241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142 395 1540 0 0,'0'0'6861'0'0,"-13"6"-4498"0"0,0 0-2023 0 0,-5 2 416 0 0,1 1 0 0 0,-1 0 0 0 0,-20 16 0 0 0,36-24-574 0 0,0 1 0 0 0,0 0 0 0 0,0 0 0 0 0,0 0 1 0 0,0 1-1 0 0,0-1 0 0 0,1 0 0 0 0,-1 1 0 0 0,1-1 0 0 0,0 1 0 0 0,0-1 1 0 0,0 1-1 0 0,0 0 0 0 0,-1 3 0 0 0,2-5-122 0 0,0 1 0 0 0,0-1 1 0 0,0 0-1 0 0,0 1 0 0 0,0-1 0 0 0,0 0 0 0 0,0 1 1 0 0,0-1-1 0 0,1 0 0 0 0,-1 1 0 0 0,0-1 1 0 0,1 0-1 0 0,-1 0 0 0 0,1 1 0 0 0,0-1 0 0 0,-1 0 1 0 0,1 0-1 0 0,0 0 0 0 0,0 0 0 0 0,0 0 0 0 0,-1 0 1 0 0,1 0-1 0 0,0 0 0 0 0,0 0 0 0 0,0-1 1 0 0,1 1-1 0 0,-1 0 0 0 0,0 0 0 0 0,0-1 0 0 0,0 1 1 0 0,0-1-1 0 0,2 1 0 0 0,8 3 132 0 0,0-2 0 0 0,0 1 1 0 0,0-1-1 0 0,1-1 0 0 0,-1 0 0 0 0,1 0 0 0 0,-1-1 0 0 0,0-1 0 0 0,1 0 1 0 0,-1 0-1 0 0,13-4 0 0 0,15-5 86 0 0,68-28-1 0 0,-87 30-174 0 0,621-284 958 0 0,-518 222-1022 0 0,-105 59-22 0 0,-1-2 0 0 0,-1 0 1 0 0,0-1-1 0 0,23-25 0 0 0,-37 38-80 0 0,-1-1 0 0 0,0 1 0 0 0,0-1 0 0 0,1 1-1 0 0,-1-1 1 0 0,0 1 0 0 0,0-1 0 0 0,-1 0 0 0 0,1 1-1 0 0,0-1 1 0 0,-1 0 0 0 0,1 0 0 0 0,-1 0-1 0 0,1 0 1 0 0,-1-2 0 0 0,-1 4-145 0 0,0 0-1 0 0,0 0 1 0 0,0 0 0 0 0,-1 0-1 0 0,1 1 1 0 0,0-1 0 0 0,0 0 0 0 0,0 1-1 0 0,0-1 1 0 0,0 0 0 0 0,-1 1-1 0 0,1-1 1 0 0,-1 2 0 0 0,-5 3-1102 0 0,0-1 1 0 0,1 2 0 0 0,-8 7 0 0 0,-2 2-3261 0 0,0-3-193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1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0 331 756 0 0,'0'0'11070'0'0,"0"-13"-10147"0"0,1-39-101 0 0,0 48-713 0 0,0 0-1 0 0,0-1 1 0 0,0 1-1 0 0,1 0 1 0 0,-1 0-1 0 0,1 0 1 0 0,0 1-1 0 0,0-1 1 0 0,0 0-1 0 0,1 1 1 0 0,-1-1-1 0 0,1 1 0 0 0,0 0 1 0 0,0 0-1 0 0,0 0 1 0 0,0 0-1 0 0,7-5 1 0 0,-4 4 10 0 0,11-9 183 0 0,0 0 0 0 0,1 1 0 0 0,1 1 0 0 0,0 1 0 0 0,0 1 0 0 0,29-10 0 0 0,-31 14-157 0 0,0 0 0 0 0,0 1-1 0 0,1 1 1 0 0,0 1 0 0 0,-1 0 0 0 0,1 1-1 0 0,0 1 1 0 0,18 2 0 0 0,-28-1-126 0 0,-1 1 1 0 0,0-1 0 0 0,0 1-1 0 0,0 0 1 0 0,-1 1 0 0 0,1-1-1 0 0,0 1 1 0 0,-1 1 0 0 0,0-1-1 0 0,0 1 1 0 0,0 0 0 0 0,11 10-1 0 0,-10-7-8 0 0,-1 0 0 0 0,0 1 0 0 0,0 0 0 0 0,0 0 0 0 0,-1 1 0 0 0,0 0 0 0 0,0-1 0 0 0,4 16 0 0 0,-3-5 2 0 0,-1 0 0 0 0,-1 0 0 0 0,0 0 0 0 0,-2 0 1 0 0,0 0-1 0 0,-1 1 0 0 0,-2-1 0 0 0,1 0 1 0 0,-5 24-1 0 0,1-26-6 0 0,0 1 1 0 0,-1-1-1 0 0,-1 0 1 0 0,-8 17-1 0 0,9-23 108 0 0,0 0-1 0 0,-1-1 1 0 0,-1 0 0 0 0,0 0-1 0 0,0 0 1 0 0,-17 16 0 0 0,24-26-97 0 0,0 0-1 0 0,0 0 1 0 0,0 0 0 0 0,0 0-1 0 0,0 0 1 0 0,0 0 0 0 0,0 1-1 0 0,0-1 1 0 0,0 0 0 0 0,0 0-1 0 0,0 0 1 0 0,-1 0 0 0 0,1 0-1 0 0,0 0 1 0 0,0 0 0 0 0,0 0-1 0 0,0 0 1 0 0,0 0 0 0 0,0 0-1 0 0,0 0 1 0 0,-1 0 0 0 0,1 0-1 0 0,0 1 1 0 0,0-1 0 0 0,0 0-1 0 0,0 0 1 0 0,0 0 0 0 0,0 0-1 0 0,-1 0 1 0 0,1 0 0 0 0,0 0-1 0 0,0 0 1 0 0,0-1 0 0 0,0 1-1 0 0,0 0 1 0 0,0 0 0 0 0,-1 0-1 0 0,1 0 1 0 0,0 0 0 0 0,0 0-1 0 0,0 0 1 0 0,0 0 0 0 0,0 0-1 0 0,0 0 1 0 0,0 0 0 0 0,0 0 0 0 0,-1 0-1 0 0,1-1 1 0 0,0 1 0 0 0,0 0-1 0 0,0 0 1 0 0,0 0 0 0 0,0 0-1 0 0,0 0 1 0 0,0 0 0 0 0,0 0-1 0 0,0-1 1 0 0,0 1 0 0 0,0 0-1 0 0,-1-10 650 0 0,1 9-665 0 0,1-7 55 0 0,-1 0 1 0 0,2 1-1 0 0,-1-1 0 0 0,1 0 0 0 0,0 1 0 0 0,0 0 0 0 0,5-8 0 0 0,27-52-163 0 0,-29 58 118 0 0,206-319-174 0 0,-160 254 67 0 0,-9 11-1441 0 0,-42 63 1462 0 0,0 0 0 0 0,0 0-1 0 0,0-1 1 0 0,0 1 0 0 0,1 0-1 0 0,-1 0 1 0 0,0 0-1 0 0,0 0 1 0 0,0-1 0 0 0,1 1-1 0 0,-1 0 1 0 0,0 0 0 0 0,0 0-1 0 0,0 0 1 0 0,1 0 0 0 0,-1 0-1 0 0,0 0 1 0 0,0 0 0 0 0,1 0-1 0 0,-1 0 1 0 0,0 0 0 0 0,0-1-1 0 0,1 1 1 0 0,-1 0 0 0 0,0 1-1 0 0,0-1 1 0 0,1 0 0 0 0,-1 0-1 0 0,0 0 1 0 0,0 0 0 0 0,0 0-1 0 0,1 0 1 0 0,-1 0 0 0 0,0 0-1 0 0,1 0 1 0 0,7 9-1847 0 0,3 14-1380 0 0,-11-22 3030 0 0,6 18-3807 0 0,2 9-1324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1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258 323 756 0 0,'0'0'9828'0'0,"10"-13"-8602"0"0,31-47 93 0 0,-32 47-718 0 0,-1-1-1 0 0,0 0 0 0 0,-1-1 1 0 0,6-19-1 0 0,-9 24-281 0 0,-2 0 0 0 0,0-1 0 0 0,0 0 0 0 0,-1 0 0 0 0,0 1 0 0 0,-1-13 0 0 0,0 20-255 0 0,0 0 1 0 0,0 0-1 0 0,0 0 0 0 0,-1 0 0 0 0,0 0 0 0 0,1 0 0 0 0,-1 0 0 0 0,0 0 0 0 0,-1 0 0 0 0,1 1 0 0 0,0-1 0 0 0,-1 0 0 0 0,1 1 1 0 0,-1-1-1 0 0,0 1 0 0 0,0 0 0 0 0,-4-5 0 0 0,3 5-21 0 0,-1 0 0 0 0,1-1 0 0 0,-1 1 1 0 0,0 1-1 0 0,1-1 0 0 0,-1 0 0 0 0,0 1 0 0 0,0 0 0 0 0,0 0 1 0 0,0 0-1 0 0,-8 0 0 0 0,1 0-7 0 0,0 1-1 0 0,-1 1 1 0 0,1 0 0 0 0,0 1-1 0 0,0 0 1 0 0,0 0 0 0 0,0 1-1 0 0,-18 8 1 0 0,15-5-10 0 0,1 0-1 0 0,0 2 0 0 0,0-1 1 0 0,1 2-1 0 0,0 0 0 0 0,0 0 1 0 0,1 1-1 0 0,-13 15 1 0 0,18-18-23 0 0,1-1 0 0 0,1 1 0 0 0,-1 0 0 0 0,1 0 0 0 0,0 0 0 0 0,1 0 0 0 0,0 1 0 0 0,0-1 0 0 0,0 1 0 0 0,1 0 0 0 0,1 0 1 0 0,-1 0-1 0 0,1 0 0 0 0,0 0 0 0 0,1 0 0 0 0,1 15 0 0 0,-1-19 2 0 0,1 0 0 0 0,0 0 0 0 0,0 0 0 0 0,0-1 0 0 0,0 1 0 0 0,1 0 0 0 0,0-1 0 0 0,0 1 0 0 0,0-1 0 0 0,0 1 0 0 0,0-1 0 0 0,0 0 0 0 0,1 0-1 0 0,0 0 1 0 0,0 0 0 0 0,-1 0 0 0 0,2-1 0 0 0,-1 1 0 0 0,0-1 0 0 0,0 0 0 0 0,1 0 0 0 0,-1 0 0 0 0,1-1 0 0 0,0 1 0 0 0,7 1 0 0 0,1 1 36 0 0,0-2-1 0 0,0 0 1 0 0,0 0-1 0 0,0-1 1 0 0,1 0-1 0 0,-1-1 1 0 0,14-2-1 0 0,-14 0-16 0 0,-1 0-1 0 0,1-1 1 0 0,-1 0 0 0 0,0-1-1 0 0,0 0 1 0 0,0-1-1 0 0,0 0 1 0 0,-1-1-1 0 0,17-11 1 0 0,-10 4-29 0 0,-1 0-1 0 0,0-1 1 0 0,-1-1 0 0 0,21-25 0 0 0,-34 42-1488 0 0,-2 7 649 0 0,1 12-495 0 0,-1-20 1208 0 0,0 49-7089 0 0,0-34 2439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8161 0 0,'0'0'10713'0'0,"15"-4"-10065"0"0,2 0-420 0 0,30-5 0 0 0,-45 9-206 0 0,1 0-1 0 0,-1 0 1 0 0,0 0 0 0 0,0 0 0 0 0,1 1 0 0 0,-1-1-1 0 0,0 1 1 0 0,0-1 0 0 0,0 1 0 0 0,0 0 0 0 0,1 0-1 0 0,-1 0 1 0 0,0 0 0 0 0,-1 0 0 0 0,1 1 0 0 0,0-1 0 0 0,0 0-1 0 0,0 1 1 0 0,-1-1 0 0 0,1 1 0 0 0,2 3 0 0 0,1 1 35 0 0,23 24 203 0 0,44 61 1 0 0,-71-91-250 0 0,-1 1 0 0 0,1 0 0 0 0,-1-1 0 0 0,1 1 0 0 0,0 0 0 0 0,-1-1 0 0 0,1 1 0 0 0,0-1 0 0 0,-1 1 0 0 0,1-1 0 0 0,0 0 0 0 0,0 1 0 0 0,-1-1 0 0 0,1 1 1 0 0,0-1-1 0 0,0 0 0 0 0,0 0 0 0 0,-1 0 0 0 0,1 0 0 0 0,0 1 0 0 0,0-1 0 0 0,0 0 0 0 0,0 0 0 0 0,0 0 0 0 0,-1-1 0 0 0,1 1 0 0 0,0 0 0 0 0,0 0 0 0 0,0 0 0 0 0,0-1 0 0 0,-1 1 0 0 0,1 0 0 0 0,0-1 0 0 0,0 1 0 0 0,-1-1 0 0 0,1 1 0 0 0,0-1 0 0 0,-1 1 1 0 0,2-1-1 0 0,3-4 28 0 0,0 0 0 0 0,0 0 1 0 0,9-10-1 0 0,-7 6-52 0 0,12-12 22 0 0,-8 7-13 0 0,1 1 1 0 0,0 1 0 0 0,1 0-1 0 0,25-18 1 0 0,-36 29-16 0 0,-1 0 0 0 0,1 0 0 0 0,-1 1 1 0 0,1-1-1 0 0,-1 1 0 0 0,1 0 0 0 0,-1-1 0 0 0,1 1 0 0 0,0 0 0 0 0,-1 0 1 0 0,1 0-1 0 0,0 0 0 0 0,-1 0 0 0 0,1 0 0 0 0,-1 0 0 0 0,1 1 0 0 0,0-1 1 0 0,2 2-1 0 0,3 1-25 0 0,0 0 1 0 0,-1 0-1 0 0,7 5 0 0 0,5 3 36 0 0,-2-4-53 0 0,1-1-1 0 0,-1 0 1 0 0,1-1-1 0 0,0-1 0 0 0,29 4 1 0 0,-13-5-105 0 0,67-3-1 0 0,-84-1 179 0 0,-1 0 0 0 0,-1-2 0 0 0,1 0 0 0 0,0 0 0 0 0,-1-2 0 0 0,1 1 0 0 0,-1-2-1 0 0,17-9 1 0 0,-25 11 12 0 0,0 1-1 0 0,-1-1 1 0 0,1 0-1 0 0,-1-1 1 0 0,0 1-1 0 0,0-1 1 0 0,-1 0-1 0 0,0 0 1 0 0,5-7-1 0 0,-7 8 0 0 0,1 0 1 0 0,-1-1-1 0 0,-1 1 0 0 0,1 0 1 0 0,0-1-1 0 0,-1 0 0 0 0,0 1 1 0 0,0-1-1 0 0,-1 0 0 0 0,1 1 0 0 0,-1-1 1 0 0,0 0-1 0 0,0 0 0 0 0,-1-5 1 0 0,-1 4-6 0 0,1-1 0 0 0,-1 1 0 0 0,0 0 0 0 0,-1 0 1 0 0,1 0-1 0 0,-1 0 0 0 0,-1 0 0 0 0,1 1 0 0 0,-1 0 0 0 0,0-1 1 0 0,0 1-1 0 0,0 0 0 0 0,-1 1 0 0 0,1-1 0 0 0,-1 1 1 0 0,-1 0-1 0 0,1 0 0 0 0,0 1 0 0 0,-1-1 0 0 0,-8-2 0 0 0,6 2 9 0 0,0 0-1 0 0,-1 1 0 0 0,0 0 0 0 0,0 0 0 0 0,0 1 0 0 0,0 0 0 0 0,0 1 0 0 0,0 0 0 0 0,-1 0 1 0 0,1 1-1 0 0,0 0 0 0 0,0 1 0 0 0,-17 3 0 0 0,22-3-25 0 0,-1 1 0 0 0,0-1 0 0 0,0 1 0 0 0,1 0 0 0 0,-1 1 0 0 0,1-1 0 0 0,0 1 0 0 0,-1 0 0 0 0,1 0 0 0 0,1 0 0 0 0,-1 0 0 0 0,-6 8-1 0 0,6-5-1 0 0,0 0 0 0 0,0 0-1 0 0,0 0 1 0 0,1 1-1 0 0,0 0 1 0 0,0-1-1 0 0,1 1 1 0 0,-2 8-1 0 0,0 6 1 0 0,1 1 0 0 0,1 0-1 0 0,1 0 1 0 0,4 41 0 0 0,0-26 35 0 0,3-1 0 0 0,15 55 1 0 0,30 70 127 0 0,-32-106-143 0 0,-16-45-20 0 0,33 108 82 0 0,-32-99-66 0 0,-1 0 0 0 0,0 0-1 0 0,-1 0 1 0 0,-1 28 0 0 0,-1-43-10 0 0,0-1-1 0 0,-1 1 1 0 0,1 0 0 0 0,-1 0 0 0 0,0-1 0 0 0,0 1 0 0 0,-1 0 0 0 0,1-1 0 0 0,-1 1 0 0 0,1-1-1 0 0,-1 1 1 0 0,0-1 0 0 0,0 0 0 0 0,-1 0 0 0 0,1 0 0 0 0,-1 0 0 0 0,-3 3 0 0 0,2-3-3 0 0,0 0 0 0 0,-1 0 1 0 0,1-1-1 0 0,-1 1 1 0 0,0-1-1 0 0,0 0 1 0 0,0 0-1 0 0,0 0 0 0 0,0-1 1 0 0,0 0-1 0 0,0 0 1 0 0,-6 0-1 0 0,4 0-146 0 0,-1-1 0 0 0,1 0 0 0 0,-1 0 0 0 0,1 0 0 0 0,0-1 0 0 0,-1 0 0 0 0,1-1 0 0 0,0 0 0 0 0,-11-4 0 0 0,15 5-55 0 0,0-1 0 0 0,0 1 0 0 0,1-1 0 0 0,-1 0 0 0 0,0 0 0 0 0,1 0 0 0 0,-1 0-1 0 0,1 0 1 0 0,-1 0 0 0 0,1-1 0 0 0,0 1 0 0 0,0-1 0 0 0,0 0 0 0 0,1 0 0 0 0,-1 0-1 0 0,1 1 1 0 0,-1-1 0 0 0,1-1 0 0 0,0 1 0 0 0,0 0 0 0 0,0 0 0 0 0,1 0 0 0 0,-1-7-1 0 0,0 9 60 0 0,1-3-513 0 0,0 0-1 0 0,-1 1 1 0 0,1-1-1 0 0,0 0 1 0 0,1 0-1 0 0,-1 0 1 0 0,1 1-1 0 0,0-1 1 0 0,0 0-1 0 0,0 1 1 0 0,3-7-1 0 0,16-25-6885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2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1112 0 0,'0'0'6191'0'0,"3"-14"-4680"0"0,12-45-250 0 0,-14 54-1072 0 0,1 1-1 0 0,0-1 1 0 0,0 1 0 0 0,0-1 0 0 0,0 1 0 0 0,0 0-1 0 0,1 0 1 0 0,0 0 0 0 0,0 0 0 0 0,0 0-1 0 0,0 1 1 0 0,1-1 0 0 0,-1 1 0 0 0,1 0 0 0 0,0 0-1 0 0,5-3 1 0 0,0-1 126 0 0,2 1-17 0 0,0-1 1 0 0,0 2 0 0 0,1-1 0 0 0,-1 2 0 0 0,1-1 0 0 0,0 2-1 0 0,0-1 1 0 0,1 2 0 0 0,-1 0 0 0 0,1 0 0 0 0,-1 1 0 0 0,1 1-1 0 0,0 0 1 0 0,24 3 0 0 0,-30-2-137 0 0,0 1 0 0 0,0 0 0 0 0,-1 0 0 0 0,1 1 0 0 0,-1 0 0 0 0,1 0 0 0 0,-1 0 0 0 0,0 1 0 0 0,11 8 0 0 0,-14-9-37 0 0,0-1-1 0 0,0 1 1 0 0,0 0-1 0 0,0 0 1 0 0,-1 0-1 0 0,1 1 1 0 0,-1-1-1 0 0,0 1 1 0 0,0-1 0 0 0,0 1-1 0 0,-1 0 1 0 0,1 0-1 0 0,-1-1 1 0 0,0 1-1 0 0,0 0 1 0 0,0 0-1 0 0,0 0 1 0 0,-1 5-1 0 0,0-9-110 0 0,0 0 0 0 0,0 0 0 0 0,0 0 0 0 0,0 1 0 0 0,0-1 0 0 0,0 0 0 0 0,0 0 0 0 0,0 0 0 0 0,0 0 0 0 0,0 0 0 0 0,0 1 0 0 0,0-1-1 0 0,0 0 1 0 0,0 0 0 0 0,0 0 0 0 0,0 0 0 0 0,-1 0 0 0 0,1 0 0 0 0,0 1 0 0 0,0-1 0 0 0,0 0 0 0 0,0 0 0 0 0,0 0 0 0 0,0 0 0 0 0,0 0 0 0 0,-1 0-1 0 0,1 0 1 0 0,0 0 0 0 0,0 0 0 0 0,0 0 0 0 0,0 0 0 0 0,0 0 0 0 0,-1 0 0 0 0,1 0 0 0 0,0 0 0 0 0,0 0 0 0 0,0 0 0 0 0,0 0 0 0 0,-1 0 0 0 0,-8-2 234 0 0,-7-7-89 0 0,9 1-152 0 0,-1 0 0 0 0,1 0 0 0 0,1-1 0 0 0,0 0 0 0 0,0 0-1 0 0,-6-14 1 0 0,9 17-196 0 0,0-1 0 0 0,1 1 0 0 0,0-1 0 0 0,0 1 0 0 0,1-1 0 0 0,0 0 0 0 0,0 1 0 0 0,0-1 1 0 0,1 0-1 0 0,0 0 0 0 0,1-11 0 0 0,0 16-53 0 0,0-1 1 0 0,0 1 0 0 0,0-1 0 0 0,0 0 0 0 0,0 1 0 0 0,0 0 0 0 0,1-1 0 0 0,-1 1 0 0 0,1 0 0 0 0,-1-1 0 0 0,1 1 0 0 0,0 0 0 0 0,0 0 0 0 0,0 1-1 0 0,0-1 1 0 0,0 0 0 0 0,1 1 0 0 0,-1-1 0 0 0,0 1 0 0 0,1 0 0 0 0,-1 0 0 0 0,6-2 0 0 0,4-1-2552 0 0,0 1 1 0 0,1 0-1 0 0,20-1 1 0 0,-32 4 2560 0 0,22-3-3634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2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1 350 9301 0 0,'0'0'3009'0'0,"15"-8"-1574"0"0,12-5-847 0 0,54-27 1137 0 0,-55 26-933 0 0,-1 0-1 0 0,-1-2 0 0 0,38-31 1 0 0,-55 40-668 0 0,0-1 1 0 0,0 1 0 0 0,-1-1-1 0 0,1 0 1 0 0,-2-1-1 0 0,6-8 1 0 0,-9 11-76 0 0,1 0-1 0 0,-1 0 1 0 0,0 0 0 0 0,0 0 0 0 0,0 0-1 0 0,-1-1 1 0 0,0 1 0 0 0,0-1-1 0 0,-1 1 1 0 0,0-10 0 0 0,0 13-35 0 0,-1 1 0 0 0,1 0 1 0 0,-1-1-1 0 0,1 1 0 0 0,-1-1 0 0 0,0 1 1 0 0,0 0-1 0 0,0 0 0 0 0,0 0 1 0 0,0-1-1 0 0,-1 1 0 0 0,1 0 0 0 0,-1 1 1 0 0,1-1-1 0 0,-1 0 0 0 0,0 0 0 0 0,0 1 1 0 0,1-1-1 0 0,-1 1 0 0 0,0-1 0 0 0,0 1 1 0 0,-1 0-1 0 0,1 0 0 0 0,0 0 0 0 0,0 0 1 0 0,-1 0-1 0 0,1 0 0 0 0,0 0 1 0 0,-3 1-1 0 0,-4-2 2 0 0,1 1 1 0 0,0 0-1 0 0,-1 1 1 0 0,1 0-1 0 0,0 0 1 0 0,-1 0-1 0 0,-11 4 1 0 0,9-2 18 0 0,0 2-1 0 0,1-1 1 0 0,-1 1 0 0 0,1 1 0 0 0,0 0-1 0 0,0 0 1 0 0,1 1 0 0 0,-17 14-1 0 0,18-14 4 0 0,1 0 0 0 0,0 1 0 0 0,0 0 0 0 0,1 1 0 0 0,0-1-1 0 0,0 1 1 0 0,1 1 0 0 0,0-1 0 0 0,0 1 0 0 0,-5 13 0 0 0,8-16 14 0 0,0 0 0 0 0,1 0 1 0 0,-1 0-1 0 0,1 1 0 0 0,1-1 0 0 0,-1 0 1 0 0,1 1-1 0 0,0-1 0 0 0,1 1 1 0 0,-1-1-1 0 0,1 0 0 0 0,0 1 1 0 0,1-1-1 0 0,0 0 0 0 0,0 0 0 0 0,0 0 1 0 0,1 0-1 0 0,0 0 0 0 0,0 0 1 0 0,0-1-1 0 0,0 0 0 0 0,1 1 1 0 0,0-1-1 0 0,6 5 0 0 0,1 1-23 0 0,0-1 0 0 0,1 0 0 0 0,0-1-1 0 0,1 0 1 0 0,0-1 0 0 0,1 0 0 0 0,23 9 0 0 0,-24-12-210 0 0,0 0 1 0 0,1-1-1 0 0,0 0 0 0 0,0-1 1 0 0,-1-1-1 0 0,2 0 1 0 0,-1-1-1 0 0,22-1 0 0 0,-34 0-49 0 0,0-1 1 0 0,1 1-1 0 0,-1 0 0 0 0,1-1 0 0 0,-1 0 0 0 0,0 1 0 0 0,0-1 0 0 0,1 0 0 0 0,3-2 1 0 0,9-12-5858 0 0,-5 2 468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283 461 2580 0 0,'0'0'6053'0'0,"14"-11"-4843"0"0,48-38 91 0 0,-52 41-737 0 0,0 0 0 0 0,-1 0 0 0 0,0-1 0 0 0,-1 0 0 0 0,10-14-1 0 0,-15 19-334 0 0,-1 0 0 0 0,0-1 0 0 0,0 1-1 0 0,0-1 1 0 0,-1 0 0 0 0,1 1-1 0 0,-1-1 1 0 0,0 0 0 0 0,-1 0-1 0 0,1 0 1 0 0,-1 1 0 0 0,0-1-1 0 0,0-6 1 0 0,-1 9-179 0 0,1 0 0 0 0,0 1 0 0 0,-1-1 0 0 0,1 0 0 0 0,-1 0-1 0 0,1 1 1 0 0,-1-1 0 0 0,0 0 0 0 0,0 1 0 0 0,0-1 0 0 0,0 1 0 0 0,0-1 0 0 0,0 1 0 0 0,0 0 0 0 0,0-1 0 0 0,-1 1 0 0 0,1 0 0 0 0,0 0 0 0 0,-1 0-1 0 0,1 0 1 0 0,-1 0 0 0 0,1 0 0 0 0,-1 0 0 0 0,0 1 0 0 0,1-1 0 0 0,-1 0 0 0 0,0 1 0 0 0,0-1 0 0 0,-2 1 0 0 0,-6-2-1 0 0,-1 1 0 0 0,1 0 0 0 0,-20 1 0 0 0,17 0 94 0 0,-63 0 572 0 0,75 0-533 0 0,16 0 144 0 0,-1-3-212 0 0,0-1 0 0 0,1 0 0 0 0,25-12 0 0 0,-23 9-95 0 0,-2 1 7 0 0,51-22 81 0 0,-58 24-79 0 0,-1 0 0 0 0,-1 0 0 0 0,1-1 0 0 0,0 0-1 0 0,-1 0 1 0 0,9-10 0 0 0,-13 14-15 0 0,-1-1-1 0 0,0 1 1 0 0,1-1-1 0 0,-1 1 1 0 0,0-1 0 0 0,0 0-1 0 0,0 1 1 0 0,0-1 0 0 0,0 0-1 0 0,-1 0 1 0 0,1 0-1 0 0,0 0 1 0 0,-1 0 0 0 0,1 0-1 0 0,-1 0 1 0 0,0 0-1 0 0,0 0 1 0 0,0 0 0 0 0,0 0-1 0 0,0 0 1 0 0,0 0 0 0 0,0 0-1 0 0,-1 0 1 0 0,1 0-1 0 0,-1 0 1 0 0,0 0 0 0 0,1 0-1 0 0,-1 1 1 0 0,0-1 0 0 0,0 0-1 0 0,0 0 1 0 0,-2-2-1 0 0,0 1-19 0 0,-1-1-1 0 0,1 0 0 0 0,-1 1 0 0 0,0 0 0 0 0,-1 0 0 0 0,1 0 0 0 0,0 0 0 0 0,-1 1 1 0 0,1 0-1 0 0,-1-1 0 0 0,-8-1 0 0 0,-3 0-3 0 0,1 1-1 0 0,-2 0 1 0 0,1 1 0 0 0,0 1-1 0 0,0 0 1 0 0,0 1 0 0 0,-1 1-1 0 0,1 1 1 0 0,0 0-1 0 0,0 1 1 0 0,0 0 0 0 0,-25 10-1 0 0,27-8 42 0 0,0 1-1 0 0,0 1 1 0 0,0 0 0 0 0,1 1-1 0 0,0 0 1 0 0,1 0-1 0 0,0 2 1 0 0,0 0-1 0 0,1 0 1 0 0,0 1-1 0 0,1 0 1 0 0,0 1-1 0 0,-13 20 1 0 0,18-23-29 0 0,1 0 0 0 0,-1-1-1 0 0,2 1 1 0 0,-1 1 0 0 0,1-1 0 0 0,1 0-1 0 0,-1 1 1 0 0,2-1 0 0 0,-1 1 0 0 0,1 0 0 0 0,1 0-1 0 0,0-1 1 0 0,0 1 0 0 0,1 0 0 0 0,0 0-1 0 0,1-1 1 0 0,0 1 0 0 0,1-1 0 0 0,-1 1 0 0 0,2-1-1 0 0,-1 0 1 0 0,2 0 0 0 0,-1-1 0 0 0,1 1-1 0 0,0-1 1 0 0,1 0 0 0 0,0 0 0 0 0,0 0 0 0 0,9 7-1 0 0,-5-6 12 0 0,2 0-1 0 0,-1-1 1 0 0,1 0-1 0 0,1-1 0 0 0,-1-1 1 0 0,1 1-1 0 0,0-2 0 0 0,1 0 1 0 0,-1-1-1 0 0,18 4 1 0 0,1-3 31 0 0,0-1 0 0 0,1-1 1 0 0,44-2-1 0 0,-51-4-28 0 0,0 0 1 0 0,-1-1-1 0 0,1-2 0 0 0,-1 0 0 0 0,0-2 1 0 0,0-1-1 0 0,-1 0 0 0 0,-1-2 1 0 0,1-1-1 0 0,25-18 0 0 0,-37 22-4 0 0,-1 0 1 0 0,-1-1-1 0 0,1 0 0 0 0,-1-1 0 0 0,-1 0 1 0 0,0-1-1 0 0,0 0 0 0 0,-1 0 0 0 0,-1-1 1 0 0,0 0-1 0 0,0 0 0 0 0,-1-1 0 0 0,-1 1 0 0 0,0-1 1 0 0,-1-1-1 0 0,0 1 0 0 0,-1-1 0 0 0,0 1 1 0 0,-2-1-1 0 0,1 0 0 0 0,-2-24 0 0 0,-4 18 3 0 0,4 19-22 0 0,0 1 0 0 0,0-1 0 0 0,-1 0 1 0 0,1 1-1 0 0,0-1 0 0 0,0 0 0 0 0,-1 1 0 0 0,1-1 1 0 0,0 1-1 0 0,-1-1 0 0 0,1 1 0 0 0,-1-1 0 0 0,1 1 1 0 0,-1-1-1 0 0,1 1 0 0 0,-1-1 0 0 0,1 1 1 0 0,-1 0-1 0 0,1-1 0 0 0,-1 1 0 0 0,0 0 0 0 0,1-1 1 0 0,-1 1-1 0 0,-1 0 0 0 0,2 0-157 0 0,0 5 93 0 0,1 1 0 0 0,0-1 0 0 0,0 1 0 0 0,0 0 0 0 0,1-1-1 0 0,-1 0 1 0 0,4 6 0 0 0,19 38 120 0 0,-5-13-51 0 0,-10-19 53 0 0,-2 0 0 0 0,0 1-1 0 0,-1-1 1 0 0,-1 2-1 0 0,-1-1 1 0 0,-1 0 0 0 0,0 1-1 0 0,-1 0 1 0 0,-1 22-1 0 0,-1-37-35 0 0,0 0 0 0 0,-1 0-1 0 0,0 0 1 0 0,0 0 0 0 0,0 0-1 0 0,0 0 1 0 0,-1 0-1 0 0,1 0 1 0 0,-1 0 0 0 0,0-1-1 0 0,0 1 1 0 0,0-1-1 0 0,-1 1 1 0 0,1-1 0 0 0,-1 0-1 0 0,0 0 1 0 0,0 0 0 0 0,0 0-1 0 0,0-1 1 0 0,0 1-1 0 0,-1-1 1 0 0,1 0 0 0 0,-6 3-1 0 0,1-2-126 0 0,0 0-1 0 0,-1 0 1 0 0,1 0-1 0 0,-1-1 1 0 0,0-1-1 0 0,1 1 1 0 0,-1-1-1 0 0,0-1 1 0 0,-17-1-1 0 0,23 1-48 0 0,0 0 0 0 0,0-1 0 0 0,0 0 0 0 0,0 0 0 0 0,0 0 0 0 0,0 0 0 0 0,1 0 0 0 0,-1-1 0 0 0,0 1 0 0 0,1-1 0 0 0,-1 0 0 0 0,1 1 0 0 0,-1-1 0 0 0,1 0-1 0 0,0-1 1 0 0,0 1 0 0 0,0 0 0 0 0,0-1 0 0 0,-3-4 0 0 0,2 1-802 0 0,0 1-1 0 0,0-1 1 0 0,1 0-1 0 0,-1 1 1 0 0,2-1-1 0 0,-1 0 1 0 0,1 0-1 0 0,-1-1 1 0 0,1-7-1 0 0,0-17-4464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3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2824 0 0,'0'0'10239'0'0,"10"-12"-8539"0"0,32-38-198 0 0,-41 49-1403 0 0,0 0 0 0 0,0 0-1 0 0,0 0 1 0 0,0 0-1 0 0,0 0 1 0 0,0 0-1 0 0,0 0 1 0 0,0 0-1 0 0,0 0 1 0 0,0 0 0 0 0,1 1-1 0 0,-1-1 1 0 0,0 1-1 0 0,0-1 1 0 0,1 1-1 0 0,-1-1 1 0 0,0 1-1 0 0,1 0 1 0 0,-1-1 0 0 0,0 1-1 0 0,1 0 1 0 0,-1 0-1 0 0,1 0 1 0 0,-1 0-1 0 0,2 0 1 0 0,-1 1-11 0 0,0 0 0 0 0,-1 0 0 0 0,1 0 0 0 0,-1 0 0 0 0,1 0 0 0 0,-1 0 0 0 0,0 1 0 0 0,1-1 0 0 0,-1 0 0 0 0,0 1 0 0 0,2 2 0 0 0,-2-3-51 0 0,7 10 145 0 0,-1 1 0 0 0,-1 0-1 0 0,1 0 1 0 0,-2 1 0 0 0,0-1-1 0 0,0 1 1 0 0,4 21 0 0 0,11 96 391 0 0,-19-119-536 0 0,5 48-271 0 0,-3 0 0 0 0,-5 81 0 0 0,0-119-320 0 0,-1-1 0 0 0,-10 34-1 0 0,-9 5-3554 0 0,16-50 790 0 0,3-32-8699 0 0,3 16 12776 0 0,0-22-169 0 0,3-64 5772 0 0,-2 82-5479 0 0,1-1 0 0 0,0 1 1 0 0,1 0-1 0 0,0 0 0 0 0,1 0 0 0 0,4-10 0 0 0,-4 12-203 0 0,1 0 0 0 0,0 1 0 0 0,0 0 0 0 0,1 0-1 0 0,10-11 1 0 0,-13 16-519 0 0,0 0 0 0 0,0 0 0 0 0,1 0 0 0 0,-1 1 0 0 0,1 0 0 0 0,-1 0 0 0 0,1 0 0 0 0,0 0 0 0 0,0 0 0 0 0,0 1 0 0 0,0-1 0 0 0,0 1 0 0 0,0 0 0 0 0,0 1 0 0 0,5-1 0 0 0,-3 0-110 0 0,1 2 0 0 0,-1-1-1 0 0,1 1 1 0 0,-1 0 0 0 0,0 0 0 0 0,1 1 0 0 0,-1-1-1 0 0,0 2 1 0 0,0-1 0 0 0,0 1 0 0 0,0-1 0 0 0,-1 2 0 0 0,1-1-1 0 0,-1 1 1 0 0,1-1 0 0 0,-1 2 0 0 0,-1-1 0 0 0,1 0-1 0 0,0 1 1 0 0,-1 0 0 0 0,4 6 0 0 0,-2-2-46 0 0,0 0-1 0 0,0 1 1 0 0,-1-1 0 0 0,0 1 0 0 0,-1 1-1 0 0,0-1 1 0 0,-1 0 0 0 0,0 1-1 0 0,0 0 1 0 0,-1 0 0 0 0,1 19 0 0 0,-3-8-548 0 0,-1 0 1 0 0,0 0-1 0 0,-2 0 1 0 0,-7 33-1 0 0,8-46 149 0 0,2-6-1414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4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5501 0 0,'0'0'11905'0'0,"7"13"-10913"0"0,44 101 602 0 0,-46-100-1479 0 0,7 16 75 0 0,14 55 1 0 0,-26-85-186 0 0,0 0 0 0 0,0 0 0 0 0,0 0 0 0 0,0 1 0 0 0,0-1 1 0 0,0 0-1 0 0,0 0 0 0 0,0 0 0 0 0,0 0 0 0 0,0 0 0 0 0,0 0 0 0 0,0 0 0 0 0,0 0 0 0 0,0 0 1 0 0,0 0-1 0 0,0 0 0 0 0,0 0 0 0 0,0 0 0 0 0,0 0 0 0 0,0 0 0 0 0,1 0 0 0 0,-1 0 1 0 0,0 0-1 0 0,0 0 0 0 0,0 0 0 0 0,0 1 0 0 0,0-1 0 0 0,0 0 0 0 0,0 0 0 0 0,0 0 0 0 0,0 0 1 0 0,0 0-1 0 0,0 0 0 0 0,0 0 0 0 0,0 0 0 0 0,0 0 0 0 0,0 0 0 0 0,0 0 0 0 0,0 0 0 0 0,0 0 1 0 0,0 0-1 0 0,0 0 0 0 0,0 0 0 0 0,1 0 0 0 0,-1 0 0 0 0,0 0 0 0 0,0 0 0 0 0,0 0 1 0 0,0 0-1 0 0,0 0 0 0 0,0 0 0 0 0,0 0 0 0 0,0 0 0 0 0,0 0 0 0 0,0 0 0 0 0,0 0 0 0 0,0 0 1 0 0,0 0-1 0 0,0 0 0 0 0,0 0 0 0 0,0 0 0 0 0,0-1 0 0 0,0 1 0 0 0,0 0 0 0 0,0 0 0 0 0,1 0 1 0 0,2-5 128 0 0,2-9-111 0 0,-5 13-15 0 0,11-26-57 0 0,1-1-1 0 0,25-43 1 0 0,-31 62 35 0 0,0 0 1 0 0,0 0-1 0 0,1 0 0 0 0,0 1 1 0 0,1-1-1 0 0,0 2 0 0 0,0-1 1 0 0,1 1-1 0 0,0 1 1 0 0,14-8-1 0 0,-22 13 16 0 0,1 0 0 0 0,0 0 1 0 0,0 0-1 0 0,0 1 0 0 0,0-1 0 0 0,0 1 0 0 0,0-1 1 0 0,0 1-1 0 0,0 0 0 0 0,0 0 0 0 0,0 0 0 0 0,0 0 1 0 0,0 0-1 0 0,0 0 0 0 0,0 0 0 0 0,0 1 0 0 0,0-1 1 0 0,0 1-1 0 0,-1 0 0 0 0,1-1 0 0 0,0 1 0 0 0,0 0 1 0 0,0 0-1 0 0,-1 0 0 0 0,1 0 0 0 0,0 0 0 0 0,-1 1 1 0 0,1-1-1 0 0,-1 1 0 0 0,0-1 0 0 0,1 1 0 0 0,-1-1 1 0 0,0 1-1 0 0,0-1 0 0 0,1 3 0 0 0,3 4 35 0 0,0 1-1 0 0,-1 0 1 0 0,-1-1-1 0 0,1 1 0 0 0,3 18 1 0 0,14 83 109 0 0,-21-109-140 0 0,0-1 1 0 0,0 0-1 0 0,1 1 1 0 0,-1-1-1 0 0,0 0 1 0 0,0 1-1 0 0,0-1 1 0 0,0 0-1 0 0,0 1 1 0 0,0-1-1 0 0,1 0 1 0 0,-1 1-1 0 0,0-1 1 0 0,0 0-1 0 0,1 1 1 0 0,-1-1-1 0 0,0 0 1 0 0,0 0-1 0 0,1 1 1 0 0,-1-1-1 0 0,0 0 1 0 0,1 0-1 0 0,-1 0 1 0 0,0 1-1 0 0,1-1 1 0 0,-1 0-1 0 0,0 0 1 0 0,1 0-1 0 0,-1 0 1 0 0,0 0-1 0 0,1 0 1 0 0,-1 0-1 0 0,0 0 1 0 0,1 0-1 0 0,-1 0 1 0 0,1 0-1 0 0,-1 0 1 0 0,0 0-1 0 0,1 0 1 0 0,-1 0-1 0 0,0 0 1 0 0,1 0-1 0 0,-1 0 1 0 0,0 0-1 0 0,1-1 1 0 0,-1 1-1 0 0,0 0 1 0 0,1 0-1 0 0,-1 0 1 0 0,0-1-1 0 0,1 1 1 0 0,-1 0-1 0 0,0 0 1 0 0,1-1-1 0 0,18-17 132 0 0,-16 15-134 0 0,35-36 23 0 0,-13 14-7 0 0,46-39 1 0 0,-69 62-27 0 0,-1 1 1 0 0,1 0 0 0 0,-1 0 0 0 0,1 0 0 0 0,0 0-1 0 0,-1 0 1 0 0,1 0 0 0 0,0 1 0 0 0,0-1-1 0 0,0 1 1 0 0,-1-1 0 0 0,1 1 0 0 0,0-1-1 0 0,0 1 1 0 0,0 0 0 0 0,0 0 0 0 0,0 0 0 0 0,0 0-1 0 0,1 1 1 0 0,0 0-13 0 0,0 0 0 0 0,0 0 0 0 0,-1 0 0 0 0,1 1 0 0 0,-1 0 0 0 0,1-1 0 0 0,-1 1 0 0 0,0 0 0 0 0,0 0 0 0 0,0 0 0 0 0,3 3 0 0 0,6 6-17 0 0,0 0 0 0 0,1-1 0 0 0,0-1 1 0 0,1 0-1 0 0,0 0 0 0 0,15 6 0 0 0,-8-5-230 0 0,0-2-1 0 0,0 0 1 0 0,38 9 0 0 0,-38-13-89 0 0,0 0 0 0 0,0-1 0 0 0,1-1 0 0 0,-1-1 1 0 0,41-4-1 0 0,-48 1 293 0 0,-1 0 1 0 0,1-1 0 0 0,-1 0-1 0 0,0-1 1 0 0,0-1-1 0 0,0 0 1 0 0,0 0-1 0 0,-1-1 1 0 0,0-1-1 0 0,18-13 1 0 0,-17 10 82 0 0,-1 0 0 0 0,0-1 0 0 0,0 0 0 0 0,-1-1 1 0 0,-1-1-1 0 0,0 1 0 0 0,13-26 0 0 0,-17 30 41 0 0,-1 0 0 0 0,-1-1 0 0 0,0 0-1 0 0,0 1 1 0 0,-1-1 0 0 0,0 0 0 0 0,0 0 0 0 0,-1-1 0 0 0,0 1 0 0 0,-1 0 0 0 0,0 0-1 0 0,-1 0 1 0 0,1 0 0 0 0,-4-14 0 0 0,2 18-4 0 0,1 1 0 0 0,-1 0-1 0 0,1-1 1 0 0,-2 1 0 0 0,1 0 0 0 0,0 0-1 0 0,-1 0 1 0 0,1 1 0 0 0,-1-1 0 0 0,0 1 0 0 0,0-1-1 0 0,-1 1 1 0 0,-4-3 0 0 0,3 1 10 0 0,-1 2 0 0 0,0-1 0 0 0,0 1 0 0 0,0 0 0 0 0,-1 0 0 0 0,1 1 0 0 0,-1-1 0 0 0,-8 0 1 0 0,6 1-7 0 0,0 0 1 0 0,0 1-1 0 0,-1 1 1 0 0,1 0-1 0 0,0 0 1 0 0,0 0-1 0 0,0 1 1 0 0,0 1-1 0 0,0 0 1 0 0,0 0-1 0 0,1 0 1 0 0,-1 1-1 0 0,-14 7 1 0 0,17-6-44 0 0,0 0 1 0 0,0 0-1 0 0,0 1 1 0 0,0 0-1 0 0,1 0 1 0 0,0 0-1 0 0,0 0 1 0 0,0 1-1 0 0,0 0 1 0 0,1 0-1 0 0,0 0 1 0 0,-4 11 0 0 0,4-8-4 0 0,1 0 1 0 0,0 1-1 0 0,0-1 1 0 0,1 0 0 0 0,1 1-1 0 0,-1-1 1 0 0,2 1 0 0 0,-1-1-1 0 0,2 11 1 0 0,0-8-63 0 0,0 0 0 0 0,1 0 0 0 0,0 0 0 0 0,1-1 0 0 0,1 1 0 0 0,0-1 0 0 0,0 0 0 0 0,1 0 0 0 0,1 0 0 0 0,0 0 0 0 0,0-1 0 0 0,1 0 0 0 0,0-1 0 0 0,0 1 0 0 0,1-1 0 0 0,11 9 0 0 0,-14-14-216 0 0,0-1 0 0 0,-1 0 0 0 0,2 0 0 0 0,-1 0 0 0 0,0 0-1 0 0,1-1 1 0 0,-1 1 0 0 0,12 2 0 0 0,-13-5-310 0 0,0 1-1 0 0,0-1 1 0 0,1 1-1 0 0,-1-1 1 0 0,0 0-1 0 0,0-1 1 0 0,0 1-1 0 0,6-2 1 0 0,-9 2 99 0 0,1-1 0 0 0,-1 1 0 0 0,0-1 0 0 0,1 0 0 0 0,-1 1 0 0 0,0-1 0 0 0,1 0 0 0 0,-1 0-1 0 0,1-1 1 0 0,14-15-6849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3392 0 0,'0'0'16252'0'0,"2"-2"-16088"0"0,-2 2-158 0 0,1 0 1 0 0,-1 0 0 0 0,0 0-1 0 0,0-1 1 0 0,1 1 0 0 0,-1 0-1 0 0,0 0 1 0 0,0 0-1 0 0,0 0 1 0 0,1 0 0 0 0,-1 0-1 0 0,0 0 1 0 0,0 0 0 0 0,1 0-1 0 0,-1 0 1 0 0,0 0-1 0 0,0 0 1 0 0,1 0 0 0 0,-1 0-1 0 0,0 0 1 0 0,0 0 0 0 0,1 0-1 0 0,-1 0 1 0 0,0 0-1 0 0,0 0 1 0 0,1 0 0 0 0,-1 0-1 0 0,0 0 1 0 0,0 1 0 0 0,1-1-1 0 0,-1 0 1 0 0,0 0-1 0 0,0 0 1 0 0,0 0 0 0 0,1 1-1 0 0,-1-1 1 0 0,0 0-1 0 0,0 0 1 0 0,0 1 0 0 0,6 14 145 0 0,-1 33 2 0 0,-4-34-88 0 0,15 295-38 0 0,-17-102-3052 0 0,0-183 2274 0 0,1 14-1989 0 0,-1-14-5531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5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5 300 716 0 0,'0'0'9508'0'0,"-1"-16"-7928"0"0,-2-51-85 0 0,3 61-1334 0 0,0 0-1 0 0,0 1 0 0 0,1-1 1 0 0,0 1-1 0 0,0-1 1 0 0,0 1-1 0 0,1 0 1 0 0,-1-1-1 0 0,1 1 0 0 0,1 0 1 0 0,-1 0-1 0 0,1 0 1 0 0,0 0-1 0 0,0 1 0 0 0,0-1 1 0 0,0 1-1 0 0,1 0 1 0 0,0 0-1 0 0,0 0 0 0 0,0 0 1 0 0,0 1-1 0 0,6-4 1 0 0,2 0-33 0 0,1 0 0 0 0,-1 1 0 0 0,1 0 1 0 0,1 1-1 0 0,-1 1 0 0 0,24-5 0 0 0,-17 4 84 0 0,1 2 0 0 0,-1 0-1 0 0,39 0 1 0 0,-53 3-174 0 0,0 1-1 0 0,0-1 1 0 0,0 1-1 0 0,0 0 1 0 0,0 0-1 0 0,0 1 0 0 0,0 0 1 0 0,-1 0-1 0 0,1 0 1 0 0,-1 1-1 0 0,1 0 1 0 0,-1 0-1 0 0,0 0 1 0 0,0 0-1 0 0,0 1 1 0 0,-1 0-1 0 0,8 8 1 0 0,-9-8-37 0 0,0 1 0 0 0,0-1 0 0 0,-1 1 0 0 0,0 0 0 0 0,0-1 0 0 0,0 1 0 0 0,-1 0 1 0 0,0 0-1 0 0,1 0 0 0 0,-2 1 0 0 0,1-1 0 0 0,-1 0 0 0 0,1 0 0 0 0,-1 0 0 0 0,-1 7 0 0 0,-2 8 0 0 0,0 1-1 0 0,-9 27 0 0 0,9-36 3 0 0,1-6-35 0 0,1 0 0 0 0,0 0 1 0 0,0 1-1 0 0,0-1 0 0 0,1 0 0 0 0,0 13 0 0 0,0-18 0 0 0,0 1 0 0 0,1 0 1 0 0,-1-1-1 0 0,1 1 0 0 0,-1 0 0 0 0,1-1 0 0 0,0 1 0 0 0,0-1 1 0 0,-1 1-1 0 0,1-1 0 0 0,0 1 0 0 0,0-1 0 0 0,0 0 0 0 0,1 1 1 0 0,-1-1-1 0 0,0 0 0 0 0,0 0 0 0 0,1 0 0 0 0,-1 0 0 0 0,1 0 1 0 0,-1 0-1 0 0,1 0 0 0 0,-1 0 0 0 0,1-1 0 0 0,0 1 0 0 0,-1 0 0 0 0,1-1 1 0 0,0 0-1 0 0,1 1 0 0 0,9 0-57 0 0,0 0 0 0 0,1 0 0 0 0,-1-1 0 0 0,0-1 0 0 0,0 0 0 0 0,0-1 0 0 0,-1 0 0 0 0,1-1 0 0 0,0 0 0 0 0,-1-1 0 0 0,0 0 0 0 0,1-1 0 0 0,-2 0 0 0 0,1-1 0 0 0,-1 0 0 0 0,0-1 0 0 0,12-9 0 0 0,-13 9 119 0 0,0 0 1 0 0,-1-1-1 0 0,0 0 1 0 0,-1-1-1 0 0,1 1 1 0 0,-2-1-1 0 0,1-1 1 0 0,-1 1-1 0 0,0-1 0 0 0,-1 0 1 0 0,-1-1-1 0 0,1 1 1 0 0,-1-1-1 0 0,-1 0 1 0 0,0 0-1 0 0,-1 0 1 0 0,0 0-1 0 0,1-16 1 0 0,-4 23 5 0 0,1 0 0 0 0,0 0 0 0 0,-1 0 0 0 0,1 0 0 0 0,-1 0 0 0 0,0 0 0 0 0,-1 0 0 0 0,1 0 1 0 0,-1 0-1 0 0,0 0 0 0 0,1 1 0 0 0,-2-1 0 0 0,1 1 0 0 0,0-1 0 0 0,-1 1 0 0 0,1 0 0 0 0,-1 0 0 0 0,0 0 1 0 0,0 0-1 0 0,0 1 0 0 0,-1-1 0 0 0,1 1 0 0 0,-1 0 0 0 0,1 0 0 0 0,-1 0 0 0 0,1 0 0 0 0,-7-1 0 0 0,-3-2 7 0 0,0 2-1 0 0,0 0 0 0 0,-1 0 1 0 0,1 1-1 0 0,-1 1 0 0 0,0 0 1 0 0,-14 2-1 0 0,20 0-46 0 0,1 0 0 0 0,0 1 1 0 0,0-1-1 0 0,0 2 0 0 0,0-1 0 0 0,0 1 1 0 0,0 0-1 0 0,1 0 0 0 0,-1 1 0 0 0,1 0 1 0 0,0 0-1 0 0,0 0 0 0 0,0 1 0 0 0,1 0 0 0 0,0 0 1 0 0,-6 8-1 0 0,7-9-4 0 0,1 0 1 0 0,-1 0-1 0 0,1 0 0 0 0,1 1 1 0 0,-1-1-1 0 0,1 1 1 0 0,-1 0-1 0 0,1 0 0 0 0,0 0 1 0 0,1 0-1 0 0,0 0 1 0 0,-1 0-1 0 0,1 0 0 0 0,1 0 1 0 0,-1 1-1 0 0,1-1 1 0 0,0 0-1 0 0,0 0 0 0 0,1 1 1 0 0,-1-1-1 0 0,1 0 1 0 0,1 0-1 0 0,2 9 0 0 0,-3-11 17 0 0,1 0-1 0 0,-1 0 0 0 0,1 0 0 0 0,0 0 1 0 0,0 0-1 0 0,1-1 0 0 0,-1 1 0 0 0,0 0 0 0 0,1-1 1 0 0,-1 0-1 0 0,1 0 0 0 0,0 0 0 0 0,0 0 1 0 0,4 2-1 0 0,-1-1 3 0 0,-1-1 1 0 0,1 0-1 0 0,-1-1 1 0 0,1 1 0 0 0,0-1-1 0 0,0 0 1 0 0,11 0-1 0 0,-3-1-2 0 0,1-1 0 0 0,-1 0 0 0 0,1-2 1 0 0,-1 1-1 0 0,0-2 0 0 0,17-5 0 0 0,27-15 38 0 0,9-4-41 0 0,-58 25 27 0 0,1 0 0 0 0,-1 1 0 0 0,1 0 0 0 0,0 1 1 0 0,13 0-1 0 0,-22 1-23 0 0,0 0 0 0 0,1 0 0 0 0,-1 0 0 0 0,0 0 0 0 0,0 1 1 0 0,0-1-1 0 0,1 0 0 0 0,-1 1 0 0 0,0-1 0 0 0,0 1 0 0 0,0 0 0 0 0,0-1 1 0 0,0 1-1 0 0,0 0 0 0 0,0 0 0 0 0,0-1 0 0 0,2 3 0 0 0,-1 0 10 0 0,0-1 0 0 0,-1 1 0 0 0,1 0 0 0 0,0 0 0 0 0,-1 0 0 0 0,2 5 0 0 0,1 4 34 0 0,-1-1 0 0 0,2 22 0 0 0,-3-19-33 0 0,2 17 240 0 0,-4-31-245 0 0,1 1 0 0 0,-1-1-1 0 0,0 0 1 0 0,0 0 0 0 0,0 0-1 0 0,1 0 1 0 0,-1 1-1 0 0,0-1 1 0 0,0 0 0 0 0,1 0-1 0 0,-1 0 1 0 0,0 0 0 0 0,0 0-1 0 0,1 0 1 0 0,-1 0-1 0 0,0 0 1 0 0,0 0 0 0 0,1 0-1 0 0,-1 0 1 0 0,0 0 0 0 0,0 0-1 0 0,1 0 1 0 0,-1 0-1 0 0,0 0 1 0 0,0 0 0 0 0,1 0-1 0 0,-1 0 1 0 0,0 0-1 0 0,0 0 1 0 0,1 0 0 0 0,-1 0-1 0 0,0-1 1 0 0,0 1 0 0 0,1 0-1 0 0,-1 0 1 0 0,0 0-1 0 0,0 0 1 0 0,0-1 0 0 0,1 1-1 0 0,-1 0 1 0 0,0 0 0 0 0,0 0-1 0 0,0-1 1 0 0,0 1-1 0 0,1-1 1 0 0,10-10 369 0 0,-10 9-326 0 0,39-39 57 0 0,2 1 0 0 0,70-50 0 0 0,-107 86-115 0 0,0 0 100 0 0,0 1 0 0 0,0-1 1 0 0,1 1-1 0 0,6-3 0 0 0,-11 5-92 0 0,0 1 0 0 0,1-1-1 0 0,-1 1 1 0 0,0 0 0 0 0,0 0 0 0 0,0-1-1 0 0,0 1 1 0 0,0 0 0 0 0,0 0 0 0 0,0 0-1 0 0,0 0 1 0 0,0 0 0 0 0,1 0 0 0 0,-1 0-1 0 0,0 1 1 0 0,0-1 0 0 0,0 0 0 0 0,0 1-1 0 0,0-1 1 0 0,0 1 0 0 0,0-1 0 0 0,0 1-1 0 0,0-1 1 0 0,0 1 0 0 0,0-1 0 0 0,-1 1-1 0 0,1 0 1 0 0,0 0 0 0 0,0 0 0 0 0,0 0-1 0 0,13 20 15 0 0,-1 1 0 0 0,15 33 0 0 0,-4-7-16 0 0,-5-16-17 0 0,-7-12-91 0 0,15 35-1 0 0,-24-49-67 0 0,-1 0 0 0 0,0 0 0 0 0,0 0 0 0 0,-1 1 0 0 0,0-1 0 0 0,0 0 0 0 0,0 1 0 0 0,-1-1 0 0 0,0 1 0 0 0,-1 9-1 0 0,0-13 66 0 0,1-1-1 0 0,-1 0 1 0 0,0 1-1 0 0,0-1 0 0 0,0 1 1 0 0,0-1-1 0 0,0 0 0 0 0,-1 0 1 0 0,1 0-1 0 0,-1 0 0 0 0,1 0 1 0 0,-1 0-1 0 0,0 0 1 0 0,0 0-1 0 0,-2 1 0 0 0,-2 2-617 0 0,-1-1-1 0 0,0 0 1 0 0,-9 4-1 0 0,11-5-314 0 0,0-1 0 0 0,-1 0 0 0 0,1 0 0 0 0,-8 1 1 0 0,-44 5-7336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5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3860 0 0,'0'0'15040'0'0,"15"2"-13814"0"0,47 2-223 0 0,65-3-1 0 0,345-15-588 0 0,-415 14-1896 0 0,-69 4-493 0 0,-242 43-10131 0 0,172-31 7184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0:45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2704 0 0,'0'0'17967'0'0,"22"9"-17129"0"0,-6-2-708 0 0,-1 0-39 0 0,0 0 0 0 0,1-1 0 0 0,-1-1 0 0 0,1-1 0 0 0,1 0-1 0 0,-1-1 1 0 0,0-1 0 0 0,23 1 0 0 0,456-22 1335 0 0,-483 18-1437 0 0,-7 1-37 0 0,1 0-1 0 0,-1-1 1 0 0,1 0-1 0 0,-1 0 1 0 0,8-2-1 0 0,-9 0-753 0 0,-9 1 197 0 0,-7 0-34 0 0,-108 2-5538 0 0,37 2-2119 0 0,19-2 1234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330 112 8549 0 0,'0'0'4438'0'0,"11"-14"-3623"0"0,34-44-55 0 0,-43 55-645 0 0,1 0 1 0 0,-1 0-1 0 0,1 0 0 0 0,0 0 0 0 0,0 0 1 0 0,0 1-1 0 0,0-1 0 0 0,1 1 0 0 0,-1 0 1 0 0,0 0-1 0 0,1 1 0 0 0,0-1 0 0 0,-1 1 1 0 0,1-1-1 0 0,0 1 0 0 0,0 0 1 0 0,-1 0-1 0 0,1 1 0 0 0,0-1 0 0 0,0 1 1 0 0,0 0-1 0 0,6 0 0 0 0,-7 0-46 0 0,-2 1-26 0 0,1-1 1 0 0,0 0 0 0 0,0 0-1 0 0,0 1 1 0 0,-1-1 0 0 0,1 1 0 0 0,0-1-1 0 0,0 1 1 0 0,-1 0 0 0 0,1 0 0 0 0,0 0-1 0 0,-1 0 1 0 0,1 0 0 0 0,-1 0-1 0 0,1 0 1 0 0,-1 0 0 0 0,0 0 0 0 0,0 1-1 0 0,1-1 1 0 0,-1 1 0 0 0,0-1 0 0 0,0 1-1 0 0,0-1 1 0 0,0 1 0 0 0,-1 0-1 0 0,1-1 1 0 0,0 1 0 0 0,-1 0 0 0 0,1 3-1 0 0,2 5 88 0 0,-1 0 0 0 0,-1 1-1 0 0,0-1 1 0 0,0 12 0 0 0,-1-17-84 0 0,-2 44 468 0 0,-14 96 0 0 0,4-60-221 0 0,-22 425 560 0 0,63 156-420 0 0,12-126-56 0 0,-23 1 586 0 0,-9 663-294 0 0,-8-844-547 0 0,-1-348-134 0 0,-2 46-46 0 0,1-51 43 0 0,0 1 1 0 0,-1-1-1 0 0,1 0 0 0 0,-1 1 0 0 0,-5 9 0 0 0,7-17 12 0 0,0 1-1 0 0,0-1 0 0 0,0 0 1 0 0,0 0-1 0 0,0 0 0 0 0,0 1 1 0 0,0-1-1 0 0,-1 0 1 0 0,1 0-1 0 0,0 0 0 0 0,0 1 1 0 0,0-1-1 0 0,0 0 1 0 0,-1 0-1 0 0,1 0 0 0 0,0 0 1 0 0,0 0-1 0 0,0 1 0 0 0,-1-1 1 0 0,1 0-1 0 0,0 0 1 0 0,0 0-1 0 0,0 0 0 0 0,-1 0 1 0 0,1 0-1 0 0,0 0 1 0 0,0 0-1 0 0,-1 0 0 0 0,1 0 1 0 0,0 0-1 0 0,0 0 0 0 0,-1 0 1 0 0,1 0-1 0 0,0 0 1 0 0,0 0-1 0 0,-1 0 0 0 0,1 0 1 0 0,0 0-1 0 0,0 0 1 0 0,0 0-1 0 0,-1 0 0 0 0,1-1 1 0 0,0 1-1 0 0,0 0 0 0 0,0 0 1 0 0,-1 0-1 0 0,1-1 1 0 0,-8-8-127 0 0,7 9 115 0 0,-89-147-1168 0 0,55 86 861 0 0,0 0 23 0 0,-75-120-362 0 0,89 152 631 0 0,-1 0-1 0 0,-1 1 0 0 0,-48-44 0 0 0,62 64 33 0 0,-1 1 0 0 0,-13-9 0 0 0,19 14 14 0 0,1 0 1 0 0,-1 0-1 0 0,1 1 1 0 0,-1-1-1 0 0,0 1 1 0 0,0 0 0 0 0,0 0-1 0 0,0 0 1 0 0,0 0-1 0 0,-4 1 1 0 0,7 0-11 0 0,0 0 0 0 0,0 0-1 0 0,1 0 1 0 0,-1 0 0 0 0,0 0 0 0 0,0 1 0 0 0,0-1-1 0 0,0 0 1 0 0,1 1 0 0 0,-1-1 0 0 0,0 0 0 0 0,0 1-1 0 0,1-1 1 0 0,-1 1 0 0 0,0-1 0 0 0,1 1 0 0 0,-1 0-1 0 0,1-1 1 0 0,-1 1 0 0 0,0 0 0 0 0,1-1 0 0 0,-1 2 0 0 0,-1 1 11 0 0,1-1 0 0 0,0 1 0 0 0,0 0 0 0 0,0-1 1 0 0,1 1-1 0 0,-1 0 0 0 0,0 3 0 0 0,0 4 59 0 0,1 0 0 0 0,0 0 0 0 0,2 12-1 0 0,0-12-23 0 0,1 1-1 0 0,0-1 0 0 0,0 0 1 0 0,1 0-1 0 0,0-1 0 0 0,1 1 1 0 0,0-1-1 0 0,0 0 0 0 0,1 0 1 0 0,1 0-1 0 0,10 11 0 0 0,0-2 25 0 0,1 0 0 0 0,0-2-1 0 0,39 27 1 0 0,-38-31-47 0 0,1-1 0 0 0,1-1-1 0 0,-1 0 1 0 0,1-2 0 0 0,1 0-1 0 0,0-1 1 0 0,0-1 0 0 0,0-2 0 0 0,24 3-1 0 0,-31-5-53 0 0,0-1-1 0 0,-1-1 0 0 0,1-1 1 0 0,0 0-1 0 0,-1 0 1 0 0,1-2-1 0 0,-1 1 0 0 0,0-2 1 0 0,1 0-1 0 0,-2-1 1 0 0,1 0-1 0 0,-1-1 0 0 0,1-1 1 0 0,23-16-1 0 0,-30 18-72 0 0,-1-1 0 0 0,1 0 0 0 0,-1-1-1 0 0,0 0 1 0 0,-1 0 0 0 0,0 0 0 0 0,0 0 0 0 0,0-1-1 0 0,-1 0 1 0 0,0 0 0 0 0,-1 0 0 0 0,0 0 0 0 0,0 0-1 0 0,-1-1 1 0 0,2-10 0 0 0,1-12-582 0 0,-3 0-1 0 0,0 0 1 0 0,-3-31-1 0 0,1 50 366 0 0,-8-117-3778 0 0,2 42-725 0 0,0-17-627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5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470 486 6153 0 0,'0'0'6683'0'0,"-1"-10"-6470"0"0,-4-27 202 0 0,5 37-404 0 0,0 0-1 0 0,0 0 1 0 0,0 0 0 0 0,0-1-1 0 0,0 1 1 0 0,0 0 0 0 0,-1 0-1 0 0,1 0 1 0 0,0-1 0 0 0,0 1-1 0 0,0 0 1 0 0,0 0 0 0 0,0 0-1 0 0,0 0 1 0 0,-1 0 0 0 0,1-1-1 0 0,0 1 1 0 0,0 0 0 0 0,0 0-1 0 0,0 0 1 0 0,-1 0 0 0 0,1 0-1 0 0,0 0 1 0 0,0 0-1 0 0,0-1 1 0 0,0 1 0 0 0,-1 0-1 0 0,1 0 1 0 0,0 0 0 0 0,0 0-1 0 0,-1 0 1 0 0,1 0 0 0 0,0 0-1 0 0,0 0 1 0 0,0 0 0 0 0,-1 0-1 0 0,1 0 1 0 0,0 0 0 0 0,0 0-1 0 0,0 1 1 0 0,0-1 0 0 0,-1 0-1 0 0,1 0 1 0 0,-10 7 410 0 0,4-3-180 0 0,-9 5 76 0 0,-1-1 0 0 0,1-1 0 0 0,-18 5 0 0 0,25-9-201 0 0,-1-1-1 0 0,1 0 0 0 0,-1-1 0 0 0,0 0 0 0 0,1 0 1 0 0,-1-1-1 0 0,-17-1 0 0 0,22 0-93 0 0,0 0 1 0 0,1 0-1 0 0,-1 0 1 0 0,0 0-1 0 0,1-1 1 0 0,-1 0-1 0 0,1 0 1 0 0,-1 0-1 0 0,1 0 1 0 0,0 0-1 0 0,0-1 1 0 0,0 1-1 0 0,0-1 1 0 0,1 0-1 0 0,-1 0 1 0 0,1 0-1 0 0,-1 0 1 0 0,1 0-1 0 0,-3-7 0 0 0,1 2-18 0 0,0 1 0 0 0,1-1 0 0 0,1 0 0 0 0,-1 0 0 0 0,1 0-1 0 0,0-1 1 0 0,1 1 0 0 0,-1-9 0 0 0,2-2-25 0 0,1 0 0 0 0,0 0 0 0 0,1 1 0 0 0,6-24 0 0 0,26-71 32 0 0,-12 42 240 0 0,-18 56 119 0 0,-6 19-347 0 0,1 0-1 0 0,-1-1 0 0 0,0 1 0 0 0,0-1 0 0 0,-3 4 1 0 0,-4 5 13 0 0,-109 156 634 0 0,0 2 254 0 0,117-169-844 0 0,6-5 290 0 0,131-180-39 0 0,-25 33-342 0 0,-104 142 24 0 0,0 0 1 0 0,0 1 0 0 0,1 0-1 0 0,0 0 1 0 0,19-13-1 0 0,-22 18-1 0 0,-1 1 0 0 0,1-1-1 0 0,-1 1 1 0 0,1 1 0 0 0,0-1-1 0 0,0 1 1 0 0,0-1 0 0 0,0 1-1 0 0,0 1 1 0 0,0-1 0 0 0,0 1-1 0 0,0 0 1 0 0,0 0 0 0 0,0 0-1 0 0,9 2 1 0 0,0 2 10 0 0,1 0 0 0 0,-1 1-1 0 0,0 0 1 0 0,-1 1 0 0 0,19 11 0 0 0,60 43 91 0 0,-78-49-260 0 0,0 0 1 0 0,20 20 0 0 0,-30-27 95 0 0,-1 0 1 0 0,0 0-1 0 0,0 0 1 0 0,0 0 0 0 0,0 0-1 0 0,-1 1 1 0 0,0-1 0 0 0,0 1-1 0 0,0-1 1 0 0,0 1 0 0 0,-1 0-1 0 0,0 0 1 0 0,0 0-1 0 0,0 5 1 0 0,-1 31-1962 0 0,-1 11-2285 0 0,2-47 2956 0 0,0 1-1 0 0,0-1 1 0 0,0 1 0 0 0,2 5-1 0 0,7 9-4993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7313 0 0,'0'0'9964'0'0,"-13"2"-9268"0"0,-40 7 32 0 0,49-7-626 0 0,0-1 1 0 0,0 1-1 0 0,0 0 0 0 0,1 0 0 0 0,-1 0 0 0 0,1 1 1 0 0,0-1-1 0 0,-1 1 0 0 0,1-1 0 0 0,0 1 1 0 0,1 0-1 0 0,-1 1 0 0 0,0-1 0 0 0,1 0 0 0 0,0 1 1 0 0,-3 4-1 0 0,0 0 108 0 0,0-1-89 0 0,1 1 0 0 0,-1-1 0 0 0,1 1-1 0 0,1 0 1 0 0,0 0 0 0 0,0 1 0 0 0,0-1 0 0 0,1 1 0 0 0,1-1-1 0 0,-1 1 1 0 0,1 0 0 0 0,1 0 0 0 0,-1-1 0 0 0,2 10-1 0 0,0-14-125 0 0,0-1-1 0 0,-1 0 1 0 0,2 1-1 0 0,-1-1 0 0 0,0 0 1 0 0,1 0-1 0 0,-1 0 1 0 0,1 0-1 0 0,0 0 0 0 0,0 0 1 0 0,0 0-1 0 0,0-1 1 0 0,1 1-1 0 0,-1-1 0 0 0,1 1 1 0 0,-1-1-1 0 0,1 0 0 0 0,0 0 1 0 0,3 2-1 0 0,0-1-94 0 0,0 0 0 0 0,0 0 0 0 0,1-1 0 0 0,-1 1 0 0 0,0-1 0 0 0,1-1 0 0 0,0 1 0 0 0,12 0 0 0 0,-5-1-472 0 0,-1 0-1 0 0,0-2 1 0 0,0 1 0 0 0,0-2-1 0 0,1 0 1 0 0,-1 0-1 0 0,-1-1 1 0 0,15-5-1 0 0,26-16-5814 0 0,-32 14 1605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23 531 5136 0 0,'0'0'11973'0'0,"-5"2"-11588"0"0,1 0-296 0 0,-9 5 232 0 0,13-7-317 0 0,0 0 1 0 0,0 0-1 0 0,0 0 0 0 0,0 0 0 0 0,0 0 0 0 0,0 0 1 0 0,-1 0-1 0 0,1 0 0 0 0,0 0 0 0 0,0 0 1 0 0,0 0-1 0 0,0 0 0 0 0,0 0 0 0 0,0 0 0 0 0,0 0 1 0 0,0 0-1 0 0,0 0 0 0 0,0 0 0 0 0,0 0 0 0 0,0 1 1 0 0,0-1-1 0 0,0 0 0 0 0,0 0 0 0 0,0 0 0 0 0,0 0 1 0 0,0 0-1 0 0,0 0 0 0 0,0 0 0 0 0,0 0 1 0 0,0 0-1 0 0,0 0 0 0 0,0 0 0 0 0,0 0 0 0 0,0 0 1 0 0,0 0-1 0 0,0 0 0 0 0,0 1 0 0 0,0-1 0 0 0,0 0 1 0 0,0 0-1 0 0,1 0 0 0 0,-1 0 0 0 0,0 0 0 0 0,0 0 1 0 0,0 0-1 0 0,0 0 0 0 0,0 0 0 0 0,0 0 1 0 0,0 0-1 0 0,0 0 0 0 0,0 0 0 0 0,0 0 0 0 0,0 0 1 0 0,0 0-1 0 0,0 0 0 0 0,0 0 0 0 0,0 0 0 0 0,1 0 1 0 0,9 1 346 0 0,36-3 190 0 0,0-3 0 0 0,51-11 1 0 0,-33 5-351 0 0,776-81 582 0 0,-23 91-578 0 0,-366 6-212 0 0,-433-5 15 0 0,52-2-8 0 0,-64 2 11 0 0,-1-1 1 0 0,1 0-1 0 0,0-1 0 0 0,-1 1 0 0 0,1-1 0 0 0,-1 0 0 0 0,0 0 0 0 0,1 0 0 0 0,5-5 0 0 0,-9 6 2 0 0,-1 0-1 0 0,0 1 0 0 0,0-1 0 0 0,0 0 1 0 0,0 0-1 0 0,0 0 0 0 0,0-1 0 0 0,-1 1 1 0 0,1 0-1 0 0,0 0 0 0 0,0 0 0 0 0,-1-1 1 0 0,1 1-1 0 0,-1 0 0 0 0,1-1 1 0 0,-1 1-1 0 0,1 0 0 0 0,-1-3 0 0 0,0 1-6 0 0,0 1 0 0 0,0-1 0 0 0,0 1 0 0 0,-1 0 0 0 0,1-1 0 0 0,-1 1 1 0 0,0 0-1 0 0,1-1 0 0 0,-1 1 0 0 0,-2-3 0 0 0,-2-3-37 0 0,0-1 0 0 0,-1 1 0 0 0,0 0 0 0 0,-8-8 0 0 0,13 15 34 0 0,-37-38-264 0 0,-56-45 0 0 0,-49-26 119 0 0,71 65 163 0 0,43 28 140 0 0,26 15 27 0 0,6 2-33 0 0,9 4-77 0 0,6 8 10 0 0,-1 1 1 0 0,0 1-1 0 0,0 1 1 0 0,-1 0-1 0 0,13 18 1 0 0,3 6 125 0 0,28 46 0 0 0,-60-84-202 0 0,49 81 219 0 0,-45-73-199 0 0,0 0 1 0 0,0 1-1 0 0,-1-1 0 0 0,-1 0 0 0 0,1 1 1 0 0,-1 0-1 0 0,1 16 0 0 0,-3-22-20 0 0,-1-1-1 0 0,1 1 1 0 0,-1 0-1 0 0,0 0 1 0 0,0-1 0 0 0,0 1-1 0 0,0 0 1 0 0,-1-1 0 0 0,1 1-1 0 0,-1-1 1 0 0,0 0-1 0 0,0 1 1 0 0,0-1 0 0 0,0 0-1 0 0,-1 0 1 0 0,1-1-1 0 0,-1 1 1 0 0,0 0 0 0 0,0-1-1 0 0,0 1 1 0 0,0-1 0 0 0,-7 3-1 0 0,-6 4-84 0 0,0-1 0 0 0,-1-1-1 0 0,-26 8 1 0 0,34-12 5 0 0,-224 62-3515 0 0,153-45-2886 0 0,71-18 2022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79 1188 0 0,'0'0'11068'0'0,"-4"-12"-10296"0"0,-9-37-69 0 0,13 48-568 0 0,-1 0 1 0 0,1 0 0 0 0,-1-1-1 0 0,1 1 1 0 0,-1 0 0 0 0,1 0 0 0 0,-1 0-1 0 0,0 0 1 0 0,1-1 0 0 0,-1 1 0 0 0,-1-1-1 0 0,1 2-100 0 0,1-1 0 0 0,-1 1 0 0 0,1 0 0 0 0,0 0 0 0 0,-1-1 0 0 0,1 1 0 0 0,-1 0 0 0 0,1 0 0 0 0,-1 0-1 0 0,1 0 1 0 0,-1 0 0 0 0,1-1 0 0 0,0 1 0 0 0,-1 0 0 0 0,1 0 0 0 0,-1 0 0 0 0,1 0 0 0 0,-1 0 0 0 0,1 1 0 0 0,-1-1 0 0 0,-1 0 5 0 0,0 1 0 0 0,1 0 1 0 0,-1 0-1 0 0,1 0 0 0 0,0 0 1 0 0,-1 0-1 0 0,1 0 1 0 0,0 0-1 0 0,-2 2 0 0 0,2-2 12 0 0,-17 20 223 0 0,1 0-1 0 0,1 2 1 0 0,1 0-1 0 0,0 0 1 0 0,2 2 0 0 0,1-1-1 0 0,2 2 1 0 0,0-1-1 0 0,-7 29 1 0 0,11-28-124 0 0,0-1 0 0 0,1 2 0 0 0,2-1 1 0 0,1 0-1 0 0,2 51 0 0 0,2-60-102 0 0,0 0 0 0 0,1 0 0 0 0,1-1 0 0 0,0 1 0 0 0,1-1 0 0 0,1 0 0 0 0,1 0 0 0 0,0-1 0 0 0,1 0 1 0 0,12 17-1 0 0,-8-15-29 0 0,2 0 1 0 0,-1-1 0 0 0,2-1 0 0 0,0 0-1 0 0,1-1 1 0 0,1-1 0 0 0,29 19 0 0 0,-21-18 16 0 0,1-1 1 0 0,0-1-1 0 0,1-1 0 0 0,53 13 1 0 0,-29-12-384 0 0,101 7 0 0 0,49-13-2122 0 0,-182-6 1964 0 0,3 1-804 0 0,0-2 1 0 0,0 0-1 0 0,0-2 0 0 0,22-4 1 0 0,7-8-4181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7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7921 0 0,'0'0'2679'0'0,"15"-8"-1853"0"0,49-25 156 0 0,-55 29-764 0 0,0 1 0 0 0,-1 0 0 0 0,1 1 1 0 0,1 0-1 0 0,-1 0 0 0 0,0 1 0 0 0,0 0 0 0 0,1 0 0 0 0,-1 1 1 0 0,12 2-1 0 0,0-1 155 0 0,-4 0-226 0 0,-1 0 0 0 0,0 1 0 0 0,0 1 0 0 0,0 1 0 0 0,0 0 0 0 0,0 1 0 0 0,-1 1-1 0 0,0 0 1 0 0,0 1 0 0 0,-1 1 0 0 0,0 0 0 0 0,0 1 0 0 0,0 0 0 0 0,-1 1 0 0 0,-1 1-1 0 0,0 0 1 0 0,0 0 0 0 0,-1 1 0 0 0,-1 1 0 0 0,0 0 0 0 0,-1 1 0 0 0,0-1 0 0 0,-1 2-1 0 0,0-1 1 0 0,-1 1 0 0 0,6 19 0 0 0,-2 4 22 0 0,-1 0 0 0 0,-2 0 0 0 0,5 68 0 0 0,-7 120 137 0 0,-6-216-298 0 0,0 27 35 0 0,-2 1 1 0 0,-1-1-1 0 0,-15 67 0 0 0,15-90-90 0 0,-1 0-1 0 0,-1 0 1 0 0,-1 0-1 0 0,0-1 1 0 0,0 0-1 0 0,-1 0 1 0 0,-1-1-1 0 0,0 0 1 0 0,-1 0-1 0 0,0 0 1 0 0,-1-1-1 0 0,-19 16 0 0 0,10-13-416 0 0,0-1 0 0 0,0-1 0 0 0,-2 0-1 0 0,-28 11 1 0 0,-88 23-4105 0 0,80-33 1005 0 0,-18-3-1810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1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8593 0 0,'0'0'8640'0'0,"8"3"-8081"0"0,-5-2-501 0 0,-1-1-25 0 0,-1 0 1 0 0,1 0-1 0 0,0 1 1 0 0,-1-1-1 0 0,1 1 1 0 0,0 0-1 0 0,-1-1 1 0 0,1 1-1 0 0,-1 0 1 0 0,1 0-1 0 0,-1 0 1 0 0,1 0-1 0 0,-1 0 1 0 0,0 1-1 0 0,1-1 0 0 0,-1 0 1 0 0,0 0-1 0 0,0 1 1 0 0,0-1-1 0 0,0 1 1 0 0,0-1-1 0 0,0 1 1 0 0,-1-1-1 0 0,1 1 1 0 0,0 0-1 0 0,-1-1 1 0 0,1 1-1 0 0,-1 0 1 0 0,0 0-1 0 0,1-1 1 0 0,-1 4-1 0 0,-8 122 1136 0 0,4-93-916 0 0,2 0 0 0 0,3 60-1 0 0,0-83-217 0 0,1 0 0 0 0,0 1 0 0 0,1-1 0 0 0,0 0-1 0 0,0-1 1 0 0,2 1 0 0 0,-1 0 0 0 0,1-1-1 0 0,1 0 1 0 0,0 0 0 0 0,0-1 0 0 0,10 12 0 0 0,-5-10-5 0 0,-1-1 0 0 0,2 0 0 0 0,-1 0 0 0 0,1-1 0 0 0,1-1 0 0 0,0 0 0 0 0,0-1 0 0 0,0-1 0 0 0,1 0 0 0 0,0 0 0 0 0,19 4 0 0 0,15 1 59 0 0,0-1 0 0 0,54 2 0 0 0,320 14 201 0 0,-207-17-282 0 0,190 12 4 0 0,607 41 37 0 0,-864-48-58 0 0,186 14 61 0 0,0-15 68 0 0,-299-13-126 0 0,0-1 0 0 0,0-2 0 0 0,1-2 1 0 0,-2-1-1 0 0,37-12 0 0 0,-56 14 13 0 0,-1-1 1 0 0,-1 0-1 0 0,1-2 0 0 0,-1 1 1 0 0,0-2-1 0 0,-1 0 1 0 0,1 0-1 0 0,-1-1 1 0 0,-1 0-1 0 0,0-1 0 0 0,0-1 1 0 0,-1 0-1 0 0,-1 0 1 0 0,14-21-1 0 0,-10 9-20 0 0,-1-1 0 0 0,-1-1 0 0 0,-1 0 1 0 0,-2 0-1 0 0,10-45 0 0 0,11-135-48 0 0,-24 154 34 0 0,5-130 19 0 0,-10 178 2 0 0,0 0-1 0 0,-1 0 0 0 0,1 0 1 0 0,-1 0-1 0 0,1 0 0 0 0,-1 0 0 0 0,0 0 1 0 0,0 0-1 0 0,0 0 0 0 0,0 0 0 0 0,-1 1 1 0 0,-1-4-1 0 0,2 5-39 0 0,0 1 0 0 0,-1 0 1 0 0,1 0-1 0 0,0 0 0 0 0,0 0 0 0 0,0 0 1 0 0,0 1-1 0 0,0-1 0 0 0,0 0 0 0 0,0 0 0 0 0,0 1 1 0 0,0-1-1 0 0,0 1 0 0 0,0-1 0 0 0,0 1 1 0 0,0-1-1 0 0,0 1 0 0 0,-1 0 0 0 0,-1 0-84 0 0,-22 10-1297 0 0,-1-2 1 0 0,-52 12-1 0 0,-11-6-6183 0 0,67-13 3936 0 0,-8-2-2028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0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41 224 2192 0 0,'0'0'10562'0'0,"-3"-11"-10132"0"0,-1-8-290 0 0,0 1-49 0 0,3 16 284 0 0,2 9 400 0 0,2 16-137 0 0,-1 0 1 0 0,-1 0-1 0 0,-3 29 1 0 0,-14 70 721 0 0,0 13-357 0 0,15-105-823 0 0,0 1 0 0 0,2-1 0 0 0,1 1 0 0 0,2-1 0 0 0,13 55 0 0 0,-12-70-149 0 0,0 0 0 0 0,1 0 0 0 0,1-1 0 0 0,0 1 0 0 0,1-2-1 0 0,0 1 1 0 0,1-1 0 0 0,1 0 0 0 0,0-1 0 0 0,0 0 0 0 0,1-1 0 0 0,1 0 0 0 0,14 10 0 0 0,0-3 21 0 0,1-2 1 0 0,1-1 0 0 0,1 0 0 0 0,0-3 0 0 0,1 0-1 0 0,0-2 1 0 0,63 13 0 0 0,12-6 4 0 0,109 3 0 0 0,-205-20-55 0 0,498 39 149 0 0,116 9-116 0 0,-54-26 28 0 0,0-18-126 0 0,-547-4 60 0 0,0-1 1 0 0,-1 0-1 0 0,30-7 0 0 0,-42 6 4 0 0,0-1 0 0 0,-1 0 0 0 0,0 0-1 0 0,1 0 1 0 0,-1-1 0 0 0,0-1 0 0 0,-1 1-1 0 0,1-1 1 0 0,-1-1 0 0 0,0 1 0 0 0,6-8-1 0 0,7-8-81 0 0,-2 0 0 0 0,0-2 0 0 0,-2-1 0 0 0,17-30 0 0 0,47-107-244 0 0,-53 102 280 0 0,275-624-59 0 0,-290 654 87 0 0,1 0 1 0 0,2 1-1 0 0,19-28 1 0 0,-31 50-2395 0 0,-13 11 1000 0 0,-21 21-322 0 0,19-16 402 0 0,-53 37-7487 0 0,53-39 4822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2809 128 5288 0 0,'0'0'4088'0'0,"2"-14"-3170"0"0,4-44 114 0 0,-5 54-703 0 0,0-1 0 0 0,0 1 0 0 0,0-1 0 0 0,0 1 0 0 0,1 0 0 0 0,2-6 0 0 0,-3 9-190 0 0,0-1-1 0 0,0 1 1 0 0,0-1-1 0 0,0 1 0 0 0,0 0 1 0 0,0-1-1 0 0,0 1 1 0 0,1 0-1 0 0,-1 0 1 0 0,0 0-1 0 0,1 0 1 0 0,2-2-1 0 0,-2 3-85 0 0,-1-1 0 0 0,1 1 0 0 0,0 0 0 0 0,-1 0-1 0 0,1 0 1 0 0,-1 0 0 0 0,1 0 0 0 0,0 0-1 0 0,-1 0 1 0 0,1 0 0 0 0,-1 0 0 0 0,1 1 0 0 0,0-1-1 0 0,-1 1 1 0 0,1-1 0 0 0,-1 1 0 0 0,1 0 0 0 0,-1 0-1 0 0,0 0 1 0 0,1-1 0 0 0,-1 1 0 0 0,0 0-1 0 0,1 1 1 0 0,-1-1 0 0 0,0 0 0 0 0,0 0 0 0 0,0 0-1 0 0,2 3 1 0 0,5 8 106 0 0,0 1-1 0 0,0-1 1 0 0,-1 1-1 0 0,-1 1 1 0 0,0-1-1 0 0,-1 1 1 0 0,5 21-1 0 0,-1 5 156 0 0,6 59-1 0 0,-9-10-69 0 0,-4-1 1 0 0,-4 0-1 0 0,-4 0 0 0 0,-27 145 1 0 0,-52 178-99 0 0,79-380-66 0 0,-2-2 0 0 0,-21 52 1 0 0,24-68-37 0 0,-2 0 1 0 0,0-1-1 0 0,0 0 1 0 0,-1 0 0 0 0,-1-1-1 0 0,0 0 1 0 0,0 0 0 0 0,-14 10-1 0 0,-79 57 315 0 0,40-33-208 0 0,48-32-114 0 0,-1 0 1 0 0,2 1-1 0 0,-13 16 0 0 0,17-18 5 0 0,-1 0 1 0 0,-1-1-1 0 0,0 0 0 0 0,0-1 1 0 0,-24 17-1 0 0,14-16-23 0 0,1-1 0 0 0,-1-1 0 0 0,-1-1 1 0 0,1-1-1 0 0,-40 7 0 0 0,-117 6 37 0 0,-397-21 27 0 0,0-46-155 0 0,451 35 34 0 0,-295-26-106 0 0,409 38 21 0 0,-1-2-1 0 0,1 1 1 0 0,-16-5 0 0 0,-24-16-2435 0 0,-137-30-6330 0 0,154 43 4759 0 0,-11-7-1581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2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62 40 0 0,'0'0'8090'0'0,"-4"-4"-7771"0"0,-9-16-37 0 0,10 16 583 0 0,0-11 6183 0 0,4 13-6979 0 0,0 1 0 0 0,0 0 0 0 0,0-1 0 0 0,1 1 1 0 0,-1 0-1 0 0,0 0 0 0 0,1 0 0 0 0,-1 0 0 0 0,1 0 0 0 0,-1 0 0 0 0,1 0 0 0 0,-1 0 0 0 0,1 1 0 0 0,1-2 0 0 0,-2 2 78 0 0,-1 1-173 0 0,0-1 0 0 0,0 0 0 0 0,0 0-1 0 0,0 0 1 0 0,0 0 0 0 0,0 0 0 0 0,0 0 0 0 0,0 0 0 0 0,0 0 0 0 0,0 0 0 0 0,0 0-1 0 0,0 0 1 0 0,0 0-52 0 0,0 0 52 0 0,0 0 0 0 0,0 0 0 0 0,0 0-1 0 0,0 0 1 0 0,0 0 0 0 0,0 0 0 0 0,0 0 0 0 0,0 0 0 0 0,0 0 0 0 0,0 0 0 0 0,1 0-1 0 0,-1 0 1 0 0,0 0 0 0 0,0 0 0 0 0,0 0 0 0 0,0 0 0 0 0,0 0 0 0 0,0 0 0 0 0,0 0-1 0 0,0 0 1 0 0,0 0 0 0 0,0 0 0 0 0,0 0 0 0 0,0 0 0 0 0,0 0 0 0 0,0 0 0 0 0,0 0-1 0 0,0 0 1 0 0,0 0 0 0 0,0 0 0 0 0,0 0 0 0 0,0 0 0 0 0,0 0-53 0 0,4 7-812 0 0,3 9-703 0 0,-7-14 1256 0 0,1 0 0 0 0,-1 0 0 0 0,1-1 0 0 0,-1 1 0 0 0,0 0 0 0 0,0 0 0 0 0,0 0 0 0 0,0 0 0 0 0,0 0 0 0 0,0 0 0 0 0,0 0 0 0 0,0 0-1 0 0,-1-1 1 0 0,1 1 0 0 0,-1 0 0 0 0,0 0 0 0 0,1 0 0 0 0,-1-1 0 0 0,0 1 0 0 0,0 0 0 0 0,0-1 0 0 0,0 1 0 0 0,0 0 0 0 0,-1-1 0 0 0,1 0 0 0 0,0 1 0 0 0,-1-1 0 0 0,1 0 0 0 0,-1 0 0 0 0,-1 2 0 0 0,-4 0-1128 0 0,7-3 1429 0 0,0 0-1 0 0,-1-1 1 0 0,1 1-1 0 0,0 0 1 0 0,0 0-1 0 0,0 0 0 0 0,-1-1 1 0 0,1 1-1 0 0,0 0 1 0 0,0 0-1 0 0,0-1 1 0 0,0 1-1 0 0,-1 0 1 0 0,1-1-1 0 0,0 1 1 0 0,0 0-1 0 0,0 0 0 0 0,0-1 1 0 0,0 1-1 0 0,0 0 1 0 0,0-1-1 0 0,0 1 1 0 0,0 0-1 0 0,0-1 1 0 0,0 1-1 0 0,0 0 0 0 0,0 0 1 0 0,0-1-1 0 0,0 1 1 0 0,0 0-1 0 0,1-1 1 0 0,15-73-800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51 784 0 0,'0'0'10108'0'0,"-12"0"-9670"0"0,-37 4 8 0 0,35-1 2571 0 0,26-10-2337 0 0,2-8-743 0 0,-7 9-488 0 0,-1 0 0 0 0,0-1-1 0 0,6-9 1 0 0,-8 15-2406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9349 0 0,'0'0'5573'0'0,"4"-2"-5814"0"0,15-6 12 0 0,-19 8 186 0 0,0-1-1 0 0,0 1 1 0 0,1 0-1 0 0,-1 0 1 0 0,0 0-1 0 0,0 0 1 0 0,1 0-1 0 0,-1 0 1 0 0,0 0-1 0 0,1 0 1 0 0,-1 0 0 0 0,0 0-1 0 0,0 0 1 0 0,1 0-1 0 0,-1 0 1 0 0,0 0-1 0 0,0 1 1 0 0,1-1-1 0 0,-1 0 1 0 0,0 0-1 0 0,0 0 1 0 0,0 0 0 0 0,1 0-1 0 0,-1 0 1 0 0,0 1-1 0 0,0-1 1 0 0,0 0-1 0 0,1 0 1 0 0,-1 0-1 0 0,0 0 1 0 0,0 1-1 0 0,0-1 1 0 0,0 0-1 0 0,0 0 1 0 0,1 1 0 0 0,-1-1-1 0 0,0 0 1 0 0,0 0-1 0 0,0 1 1 0 0,0-1-1 0 0,0 0 1 0 0,0 0-1 0 0,0 1 1 0 0,0-1-1 0 0,0 0 1 0 0,0 0 0 0 0,0 1-1 0 0,0-1 1 0 0,0 0-1 0 0,0 0 1 0 0,0 1-1 0 0,-3 11-6487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5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28 7501 0 0,'0'0'7790'0'0,"0"-5"-7478"0"0,-2-15-36 0 0,2 19-263 0 0,0 1 0 0 0,0 0 0 0 0,0 0 0 0 0,0 0 0 0 0,0 0 0 0 0,0 0 0 0 0,0 0 0 0 0,0 0-1 0 0,0 0 1 0 0,0 0 0 0 0,0 0 0 0 0,0 0 0 0 0,0 0 0 0 0,0 0 0 0 0,0 0 0 0 0,0 0 0 0 0,0-1 0 0 0,0 1-1 0 0,0 0 1 0 0,0 0 0 0 0,0 0 0 0 0,0 0 0 0 0,0 0 0 0 0,0 0 0 0 0,0 0 0 0 0,0 0 0 0 0,0 0-1 0 0,0 0 1 0 0,0 0 0 0 0,0 0 0 0 0,0 0 0 0 0,0 0 0 0 0,0 0 0 0 0,0 0 0 0 0,0 0 0 0 0,0 0 0 0 0,0-1-1 0 0,0 1 1 0 0,0 0 0 0 0,1 0 0 0 0,-1 0 0 0 0,0 0 0 0 0,0 0 0 0 0,0 0 0 0 0,0 0 0 0 0,0 0-1 0 0,0 0 1 0 0,0 0 0 0 0,0 0 0 0 0,0 0 0 0 0,0 0 0 0 0,0 0 0 0 0,0 0 0 0 0,0 0 0 0 0,0 0-1 0 0,0 0 1 0 0,1 0 0 0 0,-1 0 0 0 0,0 0 0 0 0,0 0 0 0 0,0 1 0 0 0,0-1 0 0 0,0 0 0 0 0,5 4 481 0 0,4 7 16 0 0,-6-5-393 0 0,0 0 0 0 0,-1 0 0 0 0,1 0 0 0 0,-1 0 0 0 0,0 0-1 0 0,-1 1 1 0 0,1-1 0 0 0,0 13 0 0 0,-1 4 94 0 0,-2 27 0 0 0,0-34-98 0 0,-24 225 478 0 0,4-65-448 0 0,-10 230 211 0 0,-30 301 458 0 0,-44 276-212 0 0,70-643-563 0 0,19-205-39 0 0,10-101-9 0 0,-20 63 0 0 0,26-96 11 0 0,0-1 0 0 0,0 1 0 0 0,0-1 0 0 0,0 0 0 0 0,0 1 0 0 0,0-1 0 0 0,0 1 0 0 0,0-1 0 0 0,0 0 0 0 0,-1 1 0 0 0,1-1-1 0 0,0 1 1 0 0,0-1 0 0 0,0 0 0 0 0,-1 1 0 0 0,1-1 0 0 0,0 0 0 0 0,-1 1 0 0 0,1-1 0 0 0,0 0 0 0 0,-1 1 0 0 0,1-1 0 0 0,0 0 0 0 0,-1 0 0 0 0,1 1 0 0 0,0-1-1 0 0,-1 0 1 0 0,1 0 0 0 0,-1 0 0 0 0,1 0 0 0 0,0 1 0 0 0,-1-1 0 0 0,1 0 0 0 0,-1 0 0 0 0,1 0 0 0 0,-1 0 0 0 0,1 0 0 0 0,-1 0 0 0 0,1 0 0 0 0,0 0-1 0 0,-1 0 1 0 0,1 0 0 0 0,-1-1 0 0 0,1 1 0 0 0,-1 0 0 0 0,1 0 0 0 0,0 0 0 0 0,-1 0 0 0 0,1-1 0 0 0,0 1 0 0 0,-1 0 0 0 0,1 0 0 0 0,-1-1 0 0 0,1 1-1 0 0,-1-1 1 0 0,-2-2-12 0 0,0 0 0 0 0,0-1 1 0 0,1 0-1 0 0,-4-4 0 0 0,5 6 3 0 0,-14-23-191 0 0,1-2 0 0 0,2 0 0 0 0,0-1 0 0 0,-14-51 0 0 0,-15-121-127 0 0,18 78 368 0 0,23 118-35 0 0,-4-13 15 0 0,4 16-12 0 0,0 1-1 0 0,0-1 1 0 0,0 1-1 0 0,-1-1 1 0 0,1 1 0 0 0,0-1-1 0 0,0 1 1 0 0,0-1-1 0 0,-1 1 1 0 0,1-1 0 0 0,0 1-1 0 0,-1-1 1 0 0,1 1-1 0 0,0-1 1 0 0,-1 1 0 0 0,1 0-1 0 0,0-1 1 0 0,-1 1-1 0 0,1 0 1 0 0,-1-1 0 0 0,1 1-1 0 0,-1-1 1 0 0,0 2-10 0 0,1-1 0 0 0,0 1 0 0 0,-1-1 0 0 0,1 1 0 0 0,0-1 0 0 0,-1 1 1 0 0,1-1-1 0 0,0 1 0 0 0,0-1 0 0 0,0 1 0 0 0,-1-1 0 0 0,1 1 0 0 0,0 0 0 0 0,0-1 0 0 0,0 1 0 0 0,0-1 0 0 0,0 1 1 0 0,0 0-1 0 0,0 2 11 0 0,-2 11 78 0 0,1 1-1 0 0,0-1 0 0 0,1 1 1 0 0,1-1-1 0 0,3 23 0 0 0,-2-28-68 0 0,0 1 1 0 0,1-1-1 0 0,0 0 0 0 0,1 0 0 0 0,0-1 0 0 0,0 1 1 0 0,1-1-1 0 0,0 0 0 0 0,10 12 0 0 0,-4-8 4 0 0,0 0 1 0 0,1-1-1 0 0,0 0 0 0 0,1-1 0 0 0,0 0 0 0 0,0-1 1 0 0,1-1-1 0 0,0 0 0 0 0,1-1 0 0 0,27 9 0 0 0,-18-8-13 0 0,0-2 0 0 0,1-1 0 0 0,-1-1-1 0 0,1-1 1 0 0,0-1 0 0 0,31-2 0 0 0,-50 0-30 0 0,0-1 1 0 0,0 1-1 0 0,0-1 0 0 0,0 0 1 0 0,-1-1-1 0 0,1 0 1 0 0,-1 0-1 0 0,1 0 1 0 0,-1 0-1 0 0,1-1 0 0 0,8-6 1 0 0,-10 6-64 0 0,0 0 1 0 0,-1 0-1 0 0,0 0 1 0 0,0-1-1 0 0,0 1 1 0 0,0-1-1 0 0,0 0 1 0 0,-1 0-1 0 0,0 0 0 0 0,0 0 1 0 0,0 0-1 0 0,0-1 1 0 0,0 1-1 0 0,-1-1 1 0 0,2-6-1 0 0,-2 1-220 0 0,0 0 0 0 0,0 0 1 0 0,-1 1-1 0 0,0-1 0 0 0,-1 0 0 0 0,0 0 0 0 0,-2-10 0 0 0,-2 3-1270 0 0,0 0 0 0 0,-14-32 0 0 0,18 47 1252 0 0,-10-24-3197 0 0,9 8-2586 0 0,2 13 3036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3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102 175 3056 0 0,'0'0'10122'0'0,"14"-11"-9619"0"0,44-34-40 0 0,-53 41-298 0 0,0 0 1 0 0,-1 0-1 0 0,0 0 1 0 0,1 0-1 0 0,-1 0 0 0 0,-1-1 1 0 0,5-6-1 0 0,-7 9-8 0 0,0-1-1 0 0,0 1 0 0 0,0-1 0 0 0,-1 1 1 0 0,1-1-1 0 0,-1 0 0 0 0,1 1 0 0 0,-1-1 1 0 0,0 0-1 0 0,0 1 0 0 0,0-6 0 0 0,-1 6-96 0 0,1 0-1 0 0,-1 0 1 0 0,1 1-1 0 0,-1-1 1 0 0,0 0-1 0 0,0 0 1 0 0,0 0-1 0 0,0 1 1 0 0,0-1-1 0 0,0 1 1 0 0,0-1-1 0 0,0 1 1 0 0,-1-1-1 0 0,1 1 1 0 0,-1-1-1 0 0,1 1 1 0 0,-1 0-1 0 0,1 0 1 0 0,-1 0-1 0 0,0 0 1 0 0,0 0-1 0 0,1 0 1 0 0,-1 1-1 0 0,0-1 1 0 0,0 1-1 0 0,-2-1 1 0 0,-4-1 93 0 0,1 0 0 0 0,0 1 1 0 0,-1 0-1 0 0,1 0 0 0 0,-13 1 0 0 0,14 1-55 0 0,0-1-1 0 0,0 1 0 0 0,0 0 0 0 0,0 1 1 0 0,0 0-1 0 0,0 0 0 0 0,1 0 0 0 0,-1 0 0 0 0,1 1 1 0 0,-1 0-1 0 0,1 0 0 0 0,0 1 0 0 0,-5 4 0 0 0,6-5-50 0 0,0 1-1 0 0,1-1 0 0 0,0 1 1 0 0,0 0-1 0 0,0 0 0 0 0,0 0 0 0 0,1 0 1 0 0,0 0-1 0 0,-1 1 0 0 0,2-1 0 0 0,-1 1 1 0 0,0-1-1 0 0,1 1 0 0 0,0 0 0 0 0,0 0 1 0 0,0 9-1 0 0,0-6-92 0 0,2-1 0 0 0,-1 1 0 0 0,1 0 0 0 0,0 0 0 0 0,1 0 0 0 0,-1-1 0 0 0,2 1 0 0 0,-1-1 0 0 0,1 1 0 0 0,0-1 0 0 0,1 0 0 0 0,4 7 0 0 0,-5-9-119 0 0,0-1 1 0 0,0 0-1 0 0,1 0 0 0 0,0 0 1 0 0,-1 0-1 0 0,1-1 0 0 0,1 1 1 0 0,-1-1-1 0 0,0 0 1 0 0,1 0-1 0 0,0-1 0 0 0,0 1 1 0 0,-1-1-1 0 0,1 0 0 0 0,1 0 1 0 0,-1-1-1 0 0,0 0 0 0 0,9 2 1 0 0,-8-3-346 0 0,1 1 1 0 0,0-1 0 0 0,0 0-1 0 0,0-1 1 0 0,0 0-1 0 0,0 0 1 0 0,0 0 0 0 0,9-4-1 0 0,-9 2-1005 0 0,0 0 0 0 0,0 0 0 0 0,0-1 0 0 0,10-7 0 0 0,4-7-3767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810 189 64 0 0,'0'0'6139'0'0,"-1"-13"-5434"0"0,-7-65 1625 0 0,7 57-599 0 0,1 17-1343 0 0,0 0-1 0 0,0 0 0 0 0,-1 0 0 0 0,1 0 1 0 0,-3-7-1 0 0,2 9-295 0 0,1 1 1 0 0,-1-1 0 0 0,-1 0-1 0 0,1 0 1 0 0,0 1 0 0 0,0-1-1 0 0,-1 0 1 0 0,1 1 0 0 0,-1-1-1 0 0,1 1 1 0 0,-1 0 0 0 0,1 0-1 0 0,-1-1 1 0 0,-3 0 0 0 0,-4-2 68 0 0,1 0-1 0 0,0 1 1 0 0,-1 0 0 0 0,0 1 0 0 0,0 0 0 0 0,1 0 0 0 0,-1 1 0 0 0,0 0 0 0 0,-15 1 0 0 0,6 1 79 0 0,-1 0 1 0 0,1 1 0 0 0,-30 8 0 0 0,22-1-92 0 0,0 0 1 0 0,0 1-1 0 0,1 2 1 0 0,1 0-1 0 0,0 2 1 0 0,1 1-1 0 0,0 0 1 0 0,2 2-1 0 0,-1 1 1 0 0,2 0-1 0 0,-27 32 1 0 0,17-13 61 0 0,1 1 1 0 0,1 2 0 0 0,3 1 0 0 0,1 1 0 0 0,-31 76 0 0 0,40-82-171 0 0,3 1 0 0 0,1 0 0 0 0,1 1 0 0 0,3 0 1 0 0,0 1-1 0 0,3 0 0 0 0,0 43 0 0 0,5-53-19 0 0,1-1 1 0 0,1 1-1 0 0,2-1 1 0 0,0 0-1 0 0,2-1 1 0 0,1 1-1 0 0,2-1 1 0 0,0-1-1 0 0,2 0 0 0 0,20 35 1 0 0,-20-42 1 0 0,1 0 0 0 0,1-1 0 0 0,0-1 1 0 0,1 0-1 0 0,1-1 0 0 0,1 0 0 0 0,0-1 0 0 0,1-1 1 0 0,0-1-1 0 0,1-1 0 0 0,0 0 0 0 0,1-2 0 0 0,1 0 0 0 0,35 12 1 0 0,-22-13-7 0 0,0 0 1 0 0,1-2-1 0 0,45 3 1 0 0,-27-8 58 0 0,82-5 1 0 0,-97-1-17 0 0,-1-1 0 0 0,0-3 0 0 0,47-15 0 0 0,-29 4 100 0 0,75-37-1 0 0,-87 33-53 0 0,0-1-1 0 0,-2-1 1 0 0,-1-3-1 0 0,-1-1 1 0 0,35-35 0 0 0,-50 39-70 0 0,0 0 0 0 0,-2-1 0 0 0,-1-2 0 0 0,-1 0 1 0 0,-1-1-1 0 0,-1-1 0 0 0,24-59 0 0 0,-31 61-7 0 0,-2 0 0 0 0,0-1 0 0 0,-2 0 0 0 0,6-55 0 0 0,-12 65-11 0 0,-1 1 0 0 0,0 0 0 0 0,-1 0 0 0 0,-1 0 0 0 0,0 0 0 0 0,-2 0 0 0 0,0 1 0 0 0,-1-1-1 0 0,-9-21 1 0 0,2 15-38 0 0,-1 1-1 0 0,0-1 0 0 0,-2 2 1 0 0,-1 0-1 0 0,-1 1 0 0 0,0 1 0 0 0,-2 0 1 0 0,0 1-1 0 0,-1 1 0 0 0,-1 1 0 0 0,0 1 1 0 0,-43-24-1 0 0,34 24-13 0 0,-1 2 1 0 0,0 0-1 0 0,-1 2 0 0 0,-1 2 0 0 0,0 0 1 0 0,0 3-1 0 0,0 0 0 0 0,-1 3 1 0 0,-56-2-1 0 0,63 7 8 0 0,0 1 0 0 0,0 2 0 0 0,0 0-1 0 0,0 2 1 0 0,1 1 0 0 0,0 1 0 0 0,-38 18 0 0 0,16-3 15 0 0,1 2 0 0 0,-81 59 0 0 0,80-47 8 0 0,1 2-1 0 0,1 1 0 0 0,3 3 0 0 0,2 2 0 0 0,1 1 0 0 0,3 2 1 0 0,2 2-1 0 0,-46 85 0 0 0,70-114 0 0 0,1 0 1 0 0,2 1-1 0 0,0 0 0 0 0,1 1 0 0 0,1 0 0 0 0,1 0 1 0 0,2 0-1 0 0,0 1 0 0 0,1-1 0 0 0,1 1 1 0 0,2-1-1 0 0,4 35 0 0 0,-2-40 13 0 0,2-1 1 0 0,0 0-1 0 0,1 0 0 0 0,1-1 0 0 0,1 0 1 0 0,0 0-1 0 0,1-1 0 0 0,0 0 1 0 0,1 0-1 0 0,1-1 0 0 0,21 21 0 0 0,-15-17 12 0 0,2-2-1 0 0,1 1 0 0 0,0-2 0 0 0,0-1 1 0 0,2-1-1 0 0,-1 0 0 0 0,39 15 0 0 0,-28-17-19 0 0,1-1 0 0 0,0-1-1 0 0,1-2 1 0 0,47 4 0 0 0,-14-6 30 0 0,86-6 1 0 0,-113-1-17 0 0,0-2 0 0 0,0-2 0 0 0,-1-2-1 0 0,1-1 1 0 0,-2-2 0 0 0,0-2-1 0 0,45-21 1 0 0,-57 21 2 0 0,-1-1 0 0 0,0-1-1 0 0,-1-1 1 0 0,-1-1 0 0 0,0-1 0 0 0,-2-1 0 0 0,0-1-1 0 0,-1-1 1 0 0,-1 0 0 0 0,30-46 0 0 0,-35 42-11 0 0,0-1 1 0 0,-1 0 0 0 0,-2 0 0 0 0,-1-2-1 0 0,-1 1 1 0 0,-1-1 0 0 0,-1 0-1 0 0,-2-1 1 0 0,-1 0 0 0 0,-1 1 0 0 0,-1-1-1 0 0,-2 0 1 0 0,-4-35 0 0 0,2 41-27 0 0,-2-1 0 0 0,0 1 1 0 0,-2 0-1 0 0,-1 1 0 0 0,0 0 1 0 0,-2 0-1 0 0,-1 0 0 0 0,0 1 1 0 0,-1 0-1 0 0,-2 1 0 0 0,0 1 1 0 0,-1 0-1 0 0,0 1 0 0 0,-2 0 1 0 0,0 1-1 0 0,-32-26 0 0 0,33 33-9 0 0,0 0-1 0 0,-1 0 1 0 0,0 2-1 0 0,-1 0 1 0 0,1 0-1 0 0,-1 2 1 0 0,-22-6-1 0 0,15 7 3 0 0,0 1-1 0 0,0 0 1 0 0,-1 2-1 0 0,-46 2 0 0 0,34 3 14 0 0,-1 2-1 0 0,1 1 0 0 0,0 2 0 0 0,1 2 1 0 0,0 1-1 0 0,-67 31 0 0 0,68-24 18 0 0,1 0 1 0 0,1 2-1 0 0,1 1 0 0 0,1 2 1 0 0,1 1-1 0 0,0 2 0 0 0,-25 29 1 0 0,40-38-12 0 0,1 0 0 0 0,1 1 1 0 0,0 1-1 0 0,1 0 1 0 0,1 0-1 0 0,1 1 0 0 0,1 1 1 0 0,1 0-1 0 0,1 0 1 0 0,0 0-1 0 0,2 1 0 0 0,0 0 1 0 0,-2 33-1 0 0,6-27 27 0 0,0 0 0 0 0,2 1 0 0 0,1-1 0 0 0,11 49 0 0 0,-10-63-142 0 0,1 0-1 0 0,1 0 1 0 0,0 0-1 0 0,1 0 1 0 0,1-1-1 0 0,0 0 1 0 0,1 0 0 0 0,0-1-1 0 0,1 0 1 0 0,19 20-1 0 0,-28-32 25 0 0,0 0 0 0 0,1 0 0 0 0,-1 1 1 0 0,0-1-1 0 0,1 0 0 0 0,-1 0 0 0 0,0 1 0 0 0,0-1 0 0 0,1 0 0 0 0,-1 0 0 0 0,0 1 0 0 0,0-1 0 0 0,1 0 0 0 0,-1 1 0 0 0,0-1 0 0 0,0 0 0 0 0,0 1 1 0 0,1-1-1 0 0,-1 0 0 0 0,0 1 0 0 0,0-1 0 0 0,0 0 0 0 0,0 1 0 0 0,0-1 0 0 0,0 1 0 0 0,0-1 0 0 0,0 0 0 0 0,0 1 0 0 0,0-1 0 0 0,0 1 0 0 0,0-1 1 0 0,0 0-1 0 0,0 1 0 0 0,0-1 0 0 0,-15 5-4059 0 0,11-4 4247 0 0,-44 12-4927 0 0,22-5 845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0 940 0 0,'0'0'10772'0'0,"11"1"-9838"0"0,3 0-616 0 0,-7-1-146 0 0,-1 0 0 0 0,0 1 0 0 0,0 0 0 0 0,1 0-1 0 0,-1 1 1 0 0,0-1 0 0 0,10 5 0 0 0,6 1 484 0 0,0-1 0 0 0,1-2 0 0 0,-1 0 0 0 0,1-1 0 0 0,33-1 0 0 0,-4 1-145 0 0,196 13 926 0 0,121 11-1024 0 0,-118 7-2314 0 0,-251-34 1844 0 0,1 0-1 0 0,-1 0 0 0 0,1 0 1 0 0,-1 0-1 0 0,0 0 1 0 0,1 0-1 0 0,-1 0 1 0 0,1 0-1 0 0,-1 1 1 0 0,0-1-1 0 0,1 0 1 0 0,-1 0-1 0 0,0 0 1 0 0,1 1-1 0 0,-1-1 1 0 0,0 0-1 0 0,1 1 1 0 0,-1-1-1 0 0,0 0 1 0 0,1 0-1 0 0,-1 1 1 0 0,0 0-1 0 0,0-1-18 0 0,0 1 0 0 0,0-1-1 0 0,0 0 1 0 0,0 1 0 0 0,-1-1-1 0 0,1 1 1 0 0,0-1 0 0 0,0 0 0 0 0,0 1-1 0 0,-1-1 1 0 0,1 0 0 0 0,0 1-1 0 0,-1-1 1 0 0,1 0 0 0 0,0 0 0 0 0,-1 1-1 0 0,1-1 1 0 0,0 0 0 0 0,-1 0-1 0 0,1 0 1 0 0,-1 1 0 0 0,1-1 0 0 0,0 0-1 0 0,-1 0 1 0 0,0 0 0 0 0,-42 16-4237 0 0,0-3-1 0 0,-91 16 1 0 0,111-25 2602 0 0,-23 6 933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2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139 561 5348 0 0,'0'0'5451'0'0,"-3"-12"-4287"0"0,-9-40 201 0 0,12 51-1248 0 0,-1-1 1 0 0,1 1-1 0 0,0-1 1 0 0,-1 1-1 0 0,1-1 1 0 0,0 1-1 0 0,0-1 1 0 0,0 1-1 0 0,0-1 1 0 0,0 1-1 0 0,1-1 0 0 0,-1 1 1 0 0,0-1-1 0 0,1 1 1 0 0,-1-1-1 0 0,1 1 1 0 0,-1 0-1 0 0,1-1 1 0 0,0 1-1 0 0,-1 0 1 0 0,1-1-1 0 0,0 1 1 0 0,0 0-1 0 0,1-1 1 0 0,1 0-11 0 0,-1 0 1 0 0,1 1 0 0 0,0-1 0 0 0,0 1 0 0 0,-1 0 0 0 0,1 0-1 0 0,0 0 1 0 0,5 0 0 0 0,2-2 135 0 0,91-21 1200 0 0,157-16-1 0 0,-108 20-855 0 0,-12 1-356 0 0,-38 7-108 0 0,150-39 0 0 0,-250 51-123 0 0,13-3 13 0 0,0-1 0 0 0,0 0-1 0 0,0-1 1 0 0,-1 0 0 0 0,0-1 0 0 0,19-13 0 0 0,-30 18-21 0 0,1 0 1 0 0,-1 0-1 0 0,0 0 1 0 0,1 0-1 0 0,-1-1 1 0 0,0 1-1 0 0,0-1 1 0 0,0 1-1 0 0,0-1 1 0 0,0 1-1 0 0,0-1 1 0 0,0 0-1 0 0,0 1 1 0 0,-1-1-1 0 0,1 0 1 0 0,-1 0 0 0 0,1 1-1 0 0,-1-1 1 0 0,0 0-1 0 0,0 0 1 0 0,1 0-1 0 0,-1 0 1 0 0,-1 1-1 0 0,1-1 1 0 0,0 0-1 0 0,0 0 1 0 0,-1 0-1 0 0,1 1 1 0 0,-2-4-1 0 0,0 1-62 0 0,0 0 0 0 0,0 1 1 0 0,0 0-1 0 0,0-1 0 0 0,-1 1 0 0 0,1 0 0 0 0,-1 0 0 0 0,0 0 0 0 0,0 1 0 0 0,0-1 0 0 0,0 1 0 0 0,-6-4 0 0 0,-1 1-87 0 0,0 1-1 0 0,0 0 0 0 0,-1 0 1 0 0,0 1-1 0 0,1 0 1 0 0,-1 1-1 0 0,-12-2 1 0 0,-81 0-632 0 0,76 3 615 0 0,-422 10-536 0 0,165-1 802 0 0,12 2 1541 0 0,257-9-1287 0 0,16-1-337 0 0,1 0 0 0 0,-1 0 0 0 0,0 0 0 0 0,0 0 0 0 0,0 0 1 0 0,0 0-1 0 0,0 0 0 0 0,0 0 0 0 0,0 0 0 0 0,0 0 0 0 0,0 0 0 0 0,0 0 0 0 0,0 1 1 0 0,0-1-1 0 0,0 0 0 0 0,0 0 0 0 0,0 0 0 0 0,0 0 0 0 0,0 0 0 0 0,0 0 0 0 0,0 0 0 0 0,0 0 1 0 0,1 0-1 0 0,-1 0 0 0 0,0 0 0 0 0,0 0 0 0 0,0 0 0 0 0,0 0 0 0 0,0 0 0 0 0,0 0 1 0 0,0 0-1 0 0,0 0 0 0 0,0 0 0 0 0,0 0 0 0 0,0 1 0 0 0,0-1 0 0 0,0 0 0 0 0,0 0 0 0 0,0 0 1 0 0,0 0-1 0 0,0 0 0 0 0,0 0 0 0 0,0 0 0 0 0,0 0 0 0 0,0 0 0 0 0,0 0 0 0 0,-1 0 1 0 0,30 3 423 0 0,63-4-67 0 0,141-18 0 0 0,-116 6-296 0 0,-98 11-59 0 0,203-25-31 0 0,-218 26 13 0 0,3 1-14 0 0,-1-1 0 0 0,0 0-1 0 0,0-1 1 0 0,0 0-1 0 0,0 0 1 0 0,0 0-1 0 0,0-1 1 0 0,-1 1-1 0 0,9-6 1 0 0,-14 7 3 0 0,1 1-1 0 0,-1 0 1 0 0,1-1-1 0 0,-1 1 1 0 0,1 0-1 0 0,-1-1 1 0 0,1 1 0 0 0,-1-1-1 0 0,0 1 1 0 0,1-1-1 0 0,-1 1 1 0 0,0-1 0 0 0,1 0-1 0 0,-1 1 1 0 0,0-1-1 0 0,0 1 1 0 0,1-1 0 0 0,-1 0-1 0 0,0 1 1 0 0,0-1-1 0 0,0 0 1 0 0,0 1 0 0 0,0-1-1 0 0,0 1 1 0 0,0-1-1 0 0,0 0 1 0 0,0 1-1 0 0,0-1 1 0 0,0 0 0 0 0,0 1-1 0 0,0-1 1 0 0,-1 0-1 0 0,1 1 1 0 0,0-1 0 0 0,0 1-1 0 0,-1-1 1 0 0,1 1-1 0 0,-1-1 1 0 0,1 1 0 0 0,0-1-1 0 0,-1 1 1 0 0,1-1-1 0 0,-1 1 1 0 0,1-1-1 0 0,-1 1 1 0 0,1 0 0 0 0,-1-1-1 0 0,1 1 1 0 0,-1 0-1 0 0,0-1 1 0 0,-3-1-131 0 0,0 0 0 0 0,0 0 0 0 0,0 0 1 0 0,-1 0-1 0 0,-7-1 0 0 0,-25-3-405 0 0,0 2 1 0 0,-75 1 0 0 0,83 4 407 0 0,-33 1-119 0 0,0 3 1 0 0,-64 14-1 0 0,118-18 242 0 0,4 0-18 0 0,-1-1-1 0 0,1 1 1 0 0,-1 0 0 0 0,1 0-1 0 0,0 1 1 0 0,-1-1 0 0 0,1 1-1 0 0,0 0 1 0 0,0 0-1 0 0,0 0 1 0 0,-5 4 0 0 0,9-5-10 0 0,-1-1 1 0 0,0 1-1 0 0,1 0 1 0 0,-1 0-1 0 0,1 0 1 0 0,-1 0-1 0 0,1 0 1 0 0,-1 0-1 0 0,1 0 1 0 0,0 0-1 0 0,-1 0 1 0 0,1 0-1 0 0,0 0 1 0 0,0 0-1 0 0,0 0 1 0 0,0 0-1 0 0,0 0 0 0 0,0 0 1 0 0,0 0-1 0 0,0 0 1 0 0,0 0-1 0 0,0 0 1 0 0,1 0-1 0 0,-1 0 1 0 0,0 0-1 0 0,1 0 1 0 0,-1 0-1 0 0,1 0 1 0 0,-1 0-1 0 0,1 0 1 0 0,-1 0-1 0 0,1 0 1 0 0,0-1-1 0 0,1 3 1 0 0,3 2-400 0 0,0 0 0 0 0,0 0 0 0 0,11 8 0 0 0,-14-12 283 0 0,65 47-2456 0 0,-27-20-731 0 0,58 53 0 0 0,-72-53 855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1:3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7849 0 0,'0'0'3827'0'0,"5"-13"-2921"0"0,13-41-69 0 0,-17 52-741 0 0,-1 0 0 0 0,1 0 0 0 0,0 0 0 0 0,0 0 0 0 0,0 0 0 0 0,0 0 0 0 0,0 1 0 0 0,1-1 0 0 0,-1 0 0 0 0,1 1 0 0 0,-1-1 0 0 0,1 1 0 0 0,-1-1 0 0 0,1 1-1 0 0,0 0 1 0 0,0-1 0 0 0,0 1 0 0 0,-1 0 0 0 0,4-1 0 0 0,-2 2 70 0 0,1-1-1 0 0,-1 0 1 0 0,1 1-1 0 0,0 0 1 0 0,-1 0 0 0 0,1 0-1 0 0,6 1 1 0 0,-2 0 159 0 0,-4-1-236 0 0,0 1 0 0 0,0 0 0 0 0,0 0 0 0 0,0 0 0 0 0,0 1 0 0 0,0-1 0 0 0,0 1 0 0 0,-1 0 0 0 0,1 0 0 0 0,-1 0 0 0 0,1 1-1 0 0,-1-1 1 0 0,0 1 0 0 0,0 0 0 0 0,0 0 0 0 0,0 0 0 0 0,0 0 0 0 0,-1 0 0 0 0,1 1 0 0 0,-1-1 0 0 0,0 1 0 0 0,0 0 0 0 0,-1-1 0 0 0,3 7 0 0 0,1 4 74 0 0,-1 1-1 0 0,0 0 1 0 0,-1 0 0 0 0,0 0 0 0 0,0 21 0 0 0,-2 276 1042 0 0,-3-149-905 0 0,2-80-240 0 0,13 109-1 0 0,-9-167-40 0 0,1 0 0 0 0,0 0 0 0 0,2 0 0 0 0,1-1 0 0 0,1 0 0 0 0,1-1 0 0 0,1 0 0 0 0,24 39 0 0 0,-25-49-11 0 0,0 0 0 0 0,1-1 0 0 0,1 0 0 0 0,0-1 0 0 0,0 0 0 0 0,1-1 0 0 0,21 13 0 0 0,-13-11 10 0 0,0-2 0 0 0,0 0 0 0 0,1-1 0 0 0,37 9 0 0 0,1-6 11 0 0,0-2 0 0 0,0-3 0 0 0,73-2 0 0 0,202-10 62 0 0,3-19 18 0 0,5 0-75 0 0,1025 5 36 0 0,-1045 33 32 0 0,416 72 0 0 0,-676-75-106 0 0,142 18 7 0 0,-180-28 3 0 0,-1-1-1 0 0,1 0 0 0 0,0-2 0 0 0,-1-1 0 0 0,1-1 0 0 0,32-10 0 0 0,-33 6-17 0 0,-1-2 0 0 0,0-1 0 0 0,0 0 0 0 0,-1-2 0 0 0,0-1-1 0 0,-1 0 1 0 0,-1-2 0 0 0,0 0 0 0 0,33-37 0 0 0,-29 26-47 0 0,-1-1 1 0 0,-2-1-1 0 0,-1-2 1 0 0,-1 0-1 0 0,-1 0 1 0 0,18-49-1 0 0,-25 50-22 0 0,-1 0 0 0 0,-1 0-1 0 0,-2-1 1 0 0,6-55 0 0 0,-11 69 48 0 0,-2 1 1 0 0,0-1-1 0 0,-1 1 0 0 0,0-1 1 0 0,-1 1-1 0 0,-1-1 1 0 0,-1 1-1 0 0,-1 0 0 0 0,0 0 1 0 0,-13-27-1 0 0,6 21-124 0 0,-2 1-1 0 0,-1 0 0 0 0,0 1 1 0 0,-2 0-1 0 0,0 2 0 0 0,-1 0 1 0 0,-1 1-1 0 0,-21-16 0 0 0,6 10-370 0 0,0 0-1 0 0,-2 2 0 0 0,0 2 0 0 0,-48-18 0 0 0,54 26-587 0 0,-1 1-1 0 0,1 2 1 0 0,-57-7 0 0 0,-33 8-5317 0 0,85 7 1773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108 550 1096 0 0,'0'0'5660'0'0,"-6"-12"-5063"0"0,-3-3-402 0 0,3 5 101 0 0,0-1 0 0 0,-8-20-1 0 0,8 13 722 0 0,4 13-538 0 0,1 0 0 0 0,-1 0 0 0 0,0 0 0 0 0,-1 0 0 0 0,1 0 1 0 0,-1 0-1 0 0,0 1 0 0 0,0 0 0 0 0,0-1 0 0 0,-1 1 0 0 0,-4-4 0 0 0,8 8-458 0 0,0-1 1 0 0,0 1-1 0 0,0 0 1 0 0,-1 0-1 0 0,1 0 1 0 0,0 0-1 0 0,0 0 1 0 0,0 0-1 0 0,0-1 1 0 0,0 1-1 0 0,-1 0 1 0 0,1 0-1 0 0,0 0 1 0 0,0 0-1 0 0,0 0 1 0 0,-1 0-1 0 0,1 0 1 0 0,0 0-1 0 0,0 0 1 0 0,0 0-1 0 0,0 0 1 0 0,-1 0-1 0 0,1 0 1 0 0,0 0-1 0 0,0 0 1 0 0,0 0-1 0 0,-1 0 1 0 0,1 0-1 0 0,0 0 1 0 0,0 0-1 0 0,0 0 1 0 0,0 0-1 0 0,-1 0 1 0 0,1 1 0 0 0,0-1-1 0 0,0 0 1 0 0,0 0-1 0 0,0 0 1 0 0,0 0-1 0 0,-1 0 1 0 0,1 0-1 0 0,0 1 1 0 0,0-1-1 0 0,0 0 1 0 0,0 0-1 0 0,0 0 1 0 0,0 1-1 0 0,-3 7-147 0 0,3-6 200 0 0,-6 39 215 0 0,1-1 1 0 0,2 80 0 0 0,3-109-250 0 0,1-1 1 0 0,1 0 0 0 0,0-1 0 0 0,0 1 0 0 0,1 0-1 0 0,0 0 1 0 0,1-1 0 0 0,0 0 0 0 0,8 14-1 0 0,-9-18 21 0 0,0 0 0 0 0,1 0 0 0 0,-1 0 0 0 0,1 0 0 0 0,1-1 0 0 0,-1 1 0 0 0,0-1-1 0 0,1 0 1 0 0,0-1 0 0 0,0 1 0 0 0,0-1 0 0 0,0 0 0 0 0,1 0 0 0 0,-1 0-1 0 0,1-1 1 0 0,0 0 0 0 0,6 2 0 0 0,-2-3 43 0 0,-1 0 0 0 0,1 0 0 0 0,0-1 0 0 0,0-1 0 0 0,0 1 0 0 0,-1-2 0 0 0,1 1 0 0 0,0-1 0 0 0,-1-1 0 0 0,0 1 0 0 0,1-2 0 0 0,-1 1 0 0 0,11-7 0 0 0,12-8 87 0 0,-2-1 0 0 0,37-31 0 0 0,-60 45-162 0 0,214-170 429 0 0,-13 10-382 0 0,-172 138-169 0 0,133-109 224 0 0,-138 108-463 0 0,-2 0-1 0 0,-1-2 1 0 0,30-42 0 0 0,-58 72 231 0 0,0-1 0 0 0,0 1 0 0 0,0 0 0 0 0,0-1 0 0 0,0 1 0 0 0,1 0 0 0 0,-1 0 0 0 0,0-1 0 0 0,0 1 0 0 0,0 0 0 0 0,0-1 0 0 0,1 1 0 0 0,-1 0 0 0 0,0 0 0 0 0,0-1 0 0 0,1 1 0 0 0,-1 0 0 0 0,0 0 0 0 0,0 0 0 0 0,1-1 0 0 0,-1 1 0 0 0,0 0 0 0 0,0 0 0 0 0,1 0 0 0 0,-1 0 0 0 0,0 0 0 0 0,1 0 0 0 0,-1 0 0 0 0,0 0 0 0 0,1-1 1 0 0,-1 1-1 0 0,0 0 0 0 0,1 0 0 0 0,-1 0 0 0 0,1 1 0 0 0,0 11-2044 0 0,-8 23-527 0 0,6-35 2625 0 0,-3 12-1766 0 0,0 0 1 0 0,-12 20-1 0 0,-8 4-3384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31 599 5977 0 0,'0'0'3296'0'0,"-5"14"-2295"0"0,-14 43-10 0 0,17-51-726 0 0,1 0-1 0 0,-1 0 1 0 0,1 0 0 0 0,1 0 0 0 0,-1 0-1 0 0,2 11 1 0 0,-1-13-91 0 0,1 0 0 0 0,0 0 1 0 0,0-1-1 0 0,0 1 0 0 0,0 0 0 0 0,1-1 1 0 0,-1 1-1 0 0,5 5 0 0 0,-5-7-78 0 0,0 0 0 0 0,1 0-1 0 0,-1 0 1 0 0,1 0 0 0 0,-1-1 0 0 0,1 1 0 0 0,0 0 0 0 0,0-1-1 0 0,0 1 1 0 0,0-1 0 0 0,0 0 0 0 0,0 1 0 0 0,0-1 0 0 0,1 0-1 0 0,-1-1 1 0 0,4 2 0 0 0,-2-1 40 0 0,-1-1 0 0 0,1 1 0 0 0,0-1 0 0 0,-1 0-1 0 0,1 0 1 0 0,0-1 0 0 0,-1 1 0 0 0,1-1 0 0 0,6-2 0 0 0,4-2 188 0 0,0-1 1 0 0,-1-1-1 0 0,0 0 0 0 0,16-12 1 0 0,202-165 1281 0 0,-131 99-1385 0 0,174-127 54 0 0,-61 49-149 0 0,-118 78-180 0 0,-83 74-140 0 0,-8 20-7319 0 0,-3-8 7031 0 0,-1 0 0 0 0,0 0 0 0 0,0 0 0 0 0,0 1 0 0 0,1-1-1 0 0,-1 0 1 0 0,1 0 0 0 0,-1 0 0 0 0,1 0 0 0 0,-1 0 0 0 0,1 0 0 0 0,1 2-1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1 106 432 0 0,'0'0'5889'0'0,"14"-4"-5147"0"0,-6 2-558 0 0,13-3 830 0 0,0 0 1 0 0,39-3-1 0 0,-5 9 717 0 0,0 1-1 0 0,94 18 1 0 0,-31-3-669 0 0,234 4 538 0 0,3-22-1092 0 0,-114-2-566 0 0,-57 3-58 0 0,-177 0 67 0 0,0 0 0 0 0,1-1 0 0 0,9-2 0 0 0,-16 3 20 0 0,-1 0 0 0 0,1 0 0 0 0,0-1 1 0 0,0 1-1 0 0,0 0 0 0 0,0-1 0 0 0,0 1 0 0 0,0-1 1 0 0,-1 1-1 0 0,1-1 0 0 0,0 1 0 0 0,0-1 0 0 0,-1 1 1 0 0,1-1-1 0 0,0 0 0 0 0,0 0 0 0 0,-1 0-13 0 0,0 0 0 0 0,0 1 0 0 0,0-1-1 0 0,0 0 1 0 0,0 1 0 0 0,0-1 0 0 0,0 0-1 0 0,0 1 1 0 0,0-1 0 0 0,0 1 0 0 0,0-1 0 0 0,-1 0-1 0 0,1 1 1 0 0,0-1 0 0 0,0 1 0 0 0,-1-1 0 0 0,1 0-1 0 0,0 1 1 0 0,-1-1 0 0 0,1 1 0 0 0,-1-1-1 0 0,1 1 1 0 0,0-1 0 0 0,-1 1 0 0 0,1 0 0 0 0,-1-1-1 0 0,0 0 1 0 0,-5-3-403 0 0,0 0 0 0 0,1 0 0 0 0,-1 0-1 0 0,0 1 1 0 0,-12-5 0 0 0,-37-11-1832 0 0,30 11 1117 0 0,-43-14-2461 0 0,-47-12-2080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3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7021 0 0,'0'0'11717'0'0,"10"-7"-11515"0"0,32-20 59 0 0,-41 27-248 0 0,0-1 1 0 0,0 1-1 0 0,0 0 0 0 0,-1 0 0 0 0,1 0 1 0 0,0 0-1 0 0,0 0 0 0 0,0 0 1 0 0,0 0-1 0 0,0 0 0 0 0,0 0 0 0 0,0 0 1 0 0,0 1-1 0 0,0-1 0 0 0,0 0 0 0 0,0 1 1 0 0,0-1-1 0 0,-1 0 0 0 0,1 1 1 0 0,0-1-1 0 0,0 1 0 0 0,0 0 0 0 0,-1-1 1 0 0,1 1-1 0 0,0-1 0 0 0,-1 1 1 0 0,1 0-1 0 0,-1 0 0 0 0,1-1 0 0 0,0 1 1 0 0,-1 0-1 0 0,0 0 0 0 0,1 0 0 0 0,-1 0 1 0 0,1 1-1 0 0,2 3 77 0 0,62 86 679 0 0,7 10-450 0 0,-54-81-282 0 0,1-1-1 0 0,1-1 1 0 0,1-1-1 0 0,0-1 1 0 0,1 0 0 0 0,1-2-1 0 0,0 0 1 0 0,1-2-1 0 0,1-1 1 0 0,32 11-1 0 0,25 3-34 0 0,160 26 0 0 0,88-1 47 0 0,-68-11 89 0 0,269 32 77 0 0,3-18-211 0 0,-84-9 76 0 0,480 38-163 0 0,-773-71 105 0 0,321 13-180 0 0,-61-45-97 0 0,-369 15 247 0 0,122-19-44 0 0,-137 19 57 0 0,-1-2 1 0 0,-1-1 0 0 0,36-16 0 0 0,-55 19-3 0 0,-1 0 0 0 0,0 0 0 0 0,-1-1-1 0 0,1 0 1 0 0,-2 0 0 0 0,11-11 0 0 0,-5 3-9 0 0,-1-1 0 0 0,21-31 1 0 0,17-29 27 0 0,86-96 0 0 0,-60 83 139 0 0,-64 72-116 0 0,-1-1-1 0 0,-1-1 1 0 0,12-26 0 0 0,-23 43-58 0 0,0 0-4 0 0,0 1 1 0 0,0-1 0 0 0,0 0-1 0 0,0 0 1 0 0,0 0 0 0 0,-1 0-1 0 0,1 0 1 0 0,-1 0 0 0 0,1 0-1 0 0,-1 0 1 0 0,0 0 0 0 0,0 0-1 0 0,0 0 1 0 0,0-3 0 0 0,-1 5-55 0 0,0-1 0 0 0,-1 0 0 0 0,1 1 1 0 0,0-1-1 0 0,0 1 0 0 0,-1-1 1 0 0,1 1-1 0 0,0-1 0 0 0,-1 1 0 0 0,1 0 1 0 0,0 0-1 0 0,-1 0 0 0 0,-1 0 1 0 0,-19-1-528 0 0,-20 2-728 0 0,-31-2-2872 0 0,22-5-2607 0 0,5-3 491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9965 0 0,'0'0'7715'0'0,"15"-8"-7325"0"0,-10 5-351 0 0,9-5 83 0 0,2 0-1 0 0,-1 1 1 0 0,1 0-1 0 0,0 1 1 0 0,0 1-1 0 0,19-3 1 0 0,73-11 473 0 0,622-98 1160 0 0,6 64-1980 0 0,-727 53 160 0 0,18 1-120 0 0,-26-1 144 0 0,0 0 0 0 0,0 0 0 0 0,0 0 1 0 0,1 0-1 0 0,-1 1 0 0 0,0-1 0 0 0,0 0 0 0 0,0 1 1 0 0,0-1-1 0 0,0 1 0 0 0,0-1 0 0 0,0 1 0 0 0,0 0 1 0 0,0 0-1 0 0,0-1 0 0 0,0 1 0 0 0,1 1 1 0 0,-2-1 8 0 0,0-1 1 0 0,0 1 0 0 0,0 0 0 0 0,0-1 0 0 0,0 1 0 0 0,0-1-1 0 0,0 1 1 0 0,0-1 0 0 0,0 1 0 0 0,0 0 0 0 0,0-1-1 0 0,0 1 1 0 0,0-1 0 0 0,0 1 0 0 0,-1-1 0 0 0,1 1 0 0 0,0 0-1 0 0,0-1 1 0 0,-1 1 0 0 0,1-1 0 0 0,0 1 0 0 0,-1-1 0 0 0,1 0-1 0 0,-1 1 1 0 0,1-1 0 0 0,0 1 0 0 0,-1-1 0 0 0,1 0 0 0 0,-1 1-1 0 0,1-1 1 0 0,-1 1 0 0 0,-17 10-421 0 0,17-10 429 0 0,-28 12-1018 0 0,-1 0-1 0 0,-46 12 0 0 0,55-19 430 0 0,-343 114-8560 0 0,129-42 4761 0 0,0-4 4167 0 0,-156 25 8642 0 0,277-73-5498 0 0,57-9 187 0 0,59-17-2899 0 0,0-1-1 0 0,-1 1 1 0 0,1 0 0 0 0,0 0-1 0 0,-1 0 1 0 0,1 0-1 0 0,0 0 1 0 0,2 0-1 0 0,8 1 149 0 0,39-4 462 0 0,0-2 1 0 0,96-24-1 0 0,-76 14-521 0 0,53-11 58 0 0,304-58 277 0 0,1 24-575 0 0,-203 52-1242 0 0,-224 8 1083 0 0,0 0 0 0 0,0 1 0 0 0,0-1 0 0 0,0 0 0 0 0,0 0 0 0 0,0 1 0 0 0,0-1 0 0 0,1 2 0 0 0,-2-2 94 0 0,-1 0 1 0 0,0 0-1 0 0,0 0 1 0 0,0 0-1 0 0,0 0 0 0 0,0 0 1 0 0,0 0-1 0 0,1 1 1 0 0,-1-1-1 0 0,0 0 0 0 0,0 0 1 0 0,0 0-1 0 0,0 0 1 0 0,0 0-1 0 0,0 0 0 0 0,0 0 1 0 0,0 1-1 0 0,0-1 1 0 0,0 0-1 0 0,1 0 1 0 0,-1 0-1 0 0,0 0 0 0 0,0 0 1 0 0,0 0-1 0 0,0 1 1 0 0,0-1-1 0 0,0 0 0 0 0,0 0 1 0 0,0 0-1 0 0,0 0 1 0 0,0 0-1 0 0,0 1 0 0 0,0-1 1 0 0,0 0-1 0 0,0 0 1 0 0,-1 0-1 0 0,1 0 1 0 0,-9 7-745 0 0,-37 13-4655 0 0,-85 23 0 0 0,69-25-41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5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0 274 820 0 0,'0'0'7757'0'0,"16"-8"-7025"0"0,-2 1-496 0 0,94-41 1481 0 0,39-3-1029 0 0,2 7 1 0 0,2 6 0 0 0,270-31 0 0 0,-281 61-4128 0 0,-118 12-4 0 0,-13-4 684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1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228 319 168 0 0,'0'0'8491'0'0,"5"-13"-7202"0"0,14-37 79 0 0,-18 49-1283 0 0,-1 0 0 0 0,0 0 1 0 0,1 0-1 0 0,-1 1 0 0 0,0-1 1 0 0,0 0-1 0 0,1 0 1 0 0,-1 0-1 0 0,0 0 0 0 0,0 0 1 0 0,0 0-1 0 0,0 0 0 0 0,0 0 1 0 0,0 0-1 0 0,-1 0 0 0 0,1 1 1 0 0,0-1-1 0 0,-1-2 0 0 0,-7-1 631 0 0,5 4-368 0 0,-5-3 218 0 0,-1 0 1 0 0,-1 1-1 0 0,1 0 1 0 0,0 0-1 0 0,0 1 1 0 0,-1 1 0 0 0,1 0-1 0 0,-14 1 1 0 0,16 0-435 0 0,0 0 0 0 0,0 1 0 0 0,0-1 1 0 0,0 2-1 0 0,1-1 0 0 0,-1 1 0 0 0,1 0 1 0 0,-1 0-1 0 0,1 1 0 0 0,0 0 0 0 0,0 0 1 0 0,1 0-1 0 0,-1 1 0 0 0,1-1 0 0 0,0 1 1 0 0,0 1-1 0 0,1-1 0 0 0,-1 1 0 0 0,1 0 1 0 0,0 0-1 0 0,-4 10 0 0 0,5-10-113 0 0,0-1 0 0 0,1 1 0 0 0,0 0 0 0 0,1 0-1 0 0,-1 0 1 0 0,1 0 0 0 0,0 0 0 0 0,0 0 0 0 0,1 1 0 0 0,0-1 0 0 0,1 7-1 0 0,-1-8-9 0 0,1 0-1 0 0,0-1 0 0 0,1 1 0 0 0,-1-1 0 0 0,1 1 0 0 0,0-1 1 0 0,0 0-1 0 0,0 0 0 0 0,0 0 0 0 0,1 0 0 0 0,0 0 0 0 0,0 0 1 0 0,0-1-1 0 0,0 1 0 0 0,7 4 0 0 0,-4-3-1 0 0,0-1 0 0 0,0-1 0 0 0,0 1 0 0 0,0-1 0 0 0,1-1 1 0 0,0 1-1 0 0,-1-1 0 0 0,1 0 0 0 0,11 2 0 0 0,-9-3-5 0 0,0 0 0 0 0,0 0 0 0 0,0-1 0 0 0,0 0 1 0 0,0-1-1 0 0,0 0 0 0 0,10-2 0 0 0,-15 2-12 0 0,-1 0 0 0 0,0-1 0 0 0,1 1 0 0 0,-1-1 0 0 0,0 1-1 0 0,0-1 1 0 0,0 0 0 0 0,0 0 0 0 0,0-1 0 0 0,0 1 0 0 0,0-1 0 0 0,-1 1 0 0 0,1-1 0 0 0,-1 0 0 0 0,0 0-1 0 0,0 0 1 0 0,0 0 0 0 0,0 0 0 0 0,-1 0 0 0 0,1 0 0 0 0,1-7 0 0 0,1-5-38 0 0,0 0 1 0 0,-1 0-1 0 0,-1 0 0 0 0,0-16 0 0 0,2-13-131 0 0,-3 40 176 0 0,-1-1 0 0 0,0 1 1 0 0,0 0-1 0 0,0-1 0 0 0,0 1 0 0 0,0 0 0 0 0,-1-1 0 0 0,0 1 1 0 0,0 0-1 0 0,0 0 0 0 0,0 0 0 0 0,-1 0 0 0 0,0 0 0 0 0,0 0 1 0 0,0 0-1 0 0,-3-4 0 0 0,3 5 1 0 0,1 0 0 0 0,-1-1 1 0 0,0 1-1 0 0,1-1 0 0 0,0 1 0 0 0,0-1 0 0 0,0 1 1 0 0,0-1-1 0 0,1 0 0 0 0,-1 1 0 0 0,1-1 0 0 0,0 0 1 0 0,0 1-1 0 0,0-1 0 0 0,1 0 0 0 0,-1 1 0 0 0,1-1 1 0 0,0 0-1 0 0,0 1 0 0 0,0-1 0 0 0,1 1 0 0 0,-1-1 1 0 0,1 1-1 0 0,0 0 0 0 0,0 0 0 0 0,2-4 0 0 0,-1 3 4 0 0,11-17-10 0 0,29-33-1 0 0,-39 49 84 0 0,1 0-1 0 0,-1 1 1 0 0,1-1-1 0 0,0 1 0 0 0,1 0 1 0 0,-1 1-1 0 0,1-1 1 0 0,-1 1-1 0 0,1 0 1 0 0,0 1-1 0 0,0-1 1 0 0,9-1-1 0 0,-13 4-53 0 0,0-1-1 0 0,1 1 1 0 0,-1 1-1 0 0,1-1 1 0 0,-1 0-1 0 0,0 0 1 0 0,1 1-1 0 0,-1 0 1 0 0,0-1-1 0 0,1 1 1 0 0,-1 0-1 0 0,0 0 1 0 0,0 0-1 0 0,0 0 1 0 0,0 1-1 0 0,0-1 1 0 0,0 0-1 0 0,0 1 1 0 0,0 0-1 0 0,0-1 1 0 0,-1 1-1 0 0,4 4 1 0 0,1 2 143 0 0,0 1 0 0 0,0 0 0 0 0,8 18 0 0 0,-4-4 53 0 0,-1 1 0 0 0,-1 0-1 0 0,5 25 1 0 0,10 78 111 0 0,-17-89-292 0 0,-5-31-55 0 0,9 46-581 0 0,-3 1 0 0 0,1 81-1 0 0,-8-130 319 0 0,-1-1-1 0 0,1 0 0 0 0,-1 1 0 0 0,0-1 0 0 0,0 0 1 0 0,-1 0-1 0 0,1 0 0 0 0,-5 8 0 0 0,5-10-168 0 0,0 0-1 0 0,-1 0 0 0 0,1 0 1 0 0,-1 0-1 0 0,1 0 1 0 0,-1-1-1 0 0,0 1 1 0 0,1 0-1 0 0,-1-1 1 0 0,0 0-1 0 0,0 1 0 0 0,0-1 1 0 0,0 0-1 0 0,-1 0 1 0 0,1 0-1 0 0,0 0 1 0 0,0 0-1 0 0,-3 0 0 0 0,-19 0-5443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3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6813 0 0,'0'0'8074'0'0,"15"-2"-7474"0"0,49-5-56 0 0,-62 7-493 0 0,1 0-1 0 0,0 0 0 0 0,0 1 0 0 0,0-1 0 0 0,0 1 0 0 0,-1-1 0 0 0,1 1 0 0 0,0 0 1 0 0,0 0-1 0 0,-1 0 0 0 0,1 0 0 0 0,-1 0 0 0 0,1 1 0 0 0,-1-1 0 0 0,0 1 0 0 0,1 0 0 0 0,-1 0 1 0 0,0-1-1 0 0,0 1 0 0 0,0 1 0 0 0,0-1 0 0 0,-1 0 0 0 0,4 5 0 0 0,-2-3 51 0 0,3 5 126 0 0,-1-1 1 0 0,0 1-1 0 0,-1 0 1 0 0,0 1-1 0 0,0-1 1 0 0,-1 1-1 0 0,0 0 1 0 0,-1-1-1 0 0,0 1 1 0 0,-1 0 0 0 0,1 1-1 0 0,-2 15 1 0 0,0-25-224 0 0,0-1 1 0 0,0 0 0 0 0,0 0 0 0 0,0 0 0 0 0,0 0-1 0 0,0 0 1 0 0,0 0 0 0 0,0 0 0 0 0,0 0-1 0 0,0 0 1 0 0,0 1 0 0 0,0-1 0 0 0,0 0 0 0 0,0 0-1 0 0,0 0 1 0 0,0 0 0 0 0,0 0 0 0 0,0 0 0 0 0,0 0-1 0 0,0 0 1 0 0,0 0 0 0 0,0 1 0 0 0,0-1 0 0 0,0 0-1 0 0,0 0 1 0 0,0 0 0 0 0,-1 0 0 0 0,1 0 0 0 0,0 0-1 0 0,0 0 1 0 0,0 0 0 0 0,0 0 0 0 0,0 0 0 0 0,0 0-1 0 0,0 0 1 0 0,0 0 0 0 0,0 0 0 0 0,0 0 0 0 0,-1 0-1 0 0,1 0 1 0 0,0 0 0 0 0,0 0 0 0 0,0 0-1 0 0,0 0 1 0 0,0 0 0 0 0,0 0 0 0 0,0 0 0 0 0,0 0-1 0 0,-1 0 1 0 0,1 0 0 0 0,0 0 0 0 0,0 0 0 0 0,0 0-1 0 0,0 0 1 0 0,0 0 0 0 0,0 0 0 0 0,0 0 0 0 0,0 0-1 0 0,0 0 1 0 0,0 0 0 0 0,-1 0 0 0 0,-4-6 200 0 0,4 0-224 0 0,-1 1-1 0 0,1-1 1 0 0,0 1-1 0 0,0-1 1 0 0,0 0-1 0 0,1 1 1 0 0,0-1 0 0 0,0 0-1 0 0,2-9 1 0 0,1-2-5 0 0,1 0 0 0 0,6-16 0 0 0,-7 24 93 0 0,0 0 0 0 0,1 0 0 0 0,0 0 0 0 0,1 0 0 0 0,-1 1 0 0 0,9-10 0 0 0,-11 15 17 0 0,1 0 1 0 0,-1 0 0 0 0,1 1-1 0 0,0-1 1 0 0,0 1-1 0 0,0 0 1 0 0,0-1 0 0 0,0 1-1 0 0,0 1 1 0 0,1-1 0 0 0,-1 0-1 0 0,0 1 1 0 0,1 0-1 0 0,0 0 1 0 0,-1 0 0 0 0,1 0-1 0 0,0 1 1 0 0,-1-1-1 0 0,6 1 1 0 0,-3 1-26 0 0,1-1 1 0 0,0 2-1 0 0,-1-1 1 0 0,1 1-1 0 0,-1 0 0 0 0,1 1 1 0 0,-1-1-1 0 0,0 1 1 0 0,0 0-1 0 0,0 1 0 0 0,-1-1 1 0 0,1 1-1 0 0,-1 0 1 0 0,0 1-1 0 0,0-1 0 0 0,5 7 1 0 0,7 8-78 0 0,-1 1 0 0 0,26 40 1 0 0,-40-57-40 0 0,18 32-147 0 0,-18-31-91 0 0,0 0 0 0 0,-1-1 0 0 0,1 1 0 0 0,-1 0-1 0 0,0 0 1 0 0,0 0 0 0 0,0 7 0 0 0,-3-12-1498 0 0,1 1 1375 0 0,0-1 0 0 0,0 0 0 0 0,0 0 0 0 0,0 0 0 0 0,1 0 0 0 0,-1 0 1 0 0,0 0-1 0 0,0 0 0 0 0,1 0 0 0 0,-1 0 0 0 0,0-2 0 0 0,0 1-752 0 0,-7-10-4331 0 0,-4-12-2191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7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4376 0 0,'0'0'11341'0'0,"17"-9"-10929"0"0,-7 3-318 0 0,5-3 74 0 0,0 0 1 0 0,1 2-1 0 0,0 0 0 0 0,0 0 1 0 0,30-6-1 0 0,64-12 540 0 0,150-26-67 0 0,-241 49-1089 0 0,0 1 0 0 0,0 0 0 0 0,0 2 1 0 0,28 4-1 0 0,-31-4-245 0 0,1 1 0 0 0,-1-2-1 0 0,1 0 1 0 0,-1-2 0 0 0,1 1 0 0 0,27-8 0 0 0,90-32-4357 0 0,-78 21 1301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166 263 1120 0 0,'0'0'5636'0'0,"-4"-12"-4638"0"0,-18-40 90 0 0,18 43-685 0 0,0 1-1 0 0,-1 0 0 0 0,0 1 1 0 0,0-1-1 0 0,0 1 1 0 0,-11-10-1 0 0,2 1 491 0 0,-16-16 1015 0 0,18 21-312 0 0,1-1 0 0 0,-18-25 0 0 0,29 37-1553 0 0,0-1 1 0 0,0 1 0 0 0,0 0-1 0 0,0 0 1 0 0,0 0 0 0 0,0 0-1 0 0,0-1 1 0 0,0 1-1 0 0,0 0 1 0 0,0 0 0 0 0,0 0-1 0 0,0 0 1 0 0,0 0-1 0 0,1-1 1 0 0,-1 1 0 0 0,0 0-1 0 0,0 0 1 0 0,0 0 0 0 0,0 0-1 0 0,0 0 1 0 0,0 0-1 0 0,0 0 1 0 0,0-1 0 0 0,0 1-1 0 0,1 0 1 0 0,-1 0 0 0 0,0 0-1 0 0,0 0 1 0 0,0 0-1 0 0,0 0 1 0 0,0 0 0 0 0,0 0-1 0 0,1 0 1 0 0,-1 0 0 0 0,0 0-1 0 0,0 0 1 0 0,0 0-1 0 0,0 0 1 0 0,0 0 0 0 0,1 0-1 0 0,-1 0 1 0 0,0 0 0 0 0,0 0-1 0 0,10-2-118 0 0,-9 2 197 0 0,42-5-41 0 0,41-4-3 0 0,716 2 377 0 0,-755 7-435 0 0,599 23 67 0 0,2 20-23 0 0,128 8-48 0 0,-362-46 189 0 0,-392-5-163 0 0,-1-1 0 0 0,1-1 0 0 0,-1-1 0 0 0,1 0 0 0 0,-1-2 0 0 0,0 0 1 0 0,0-1-1 0 0,-1-1 0 0 0,23-11 0 0 0,-28 13-38 0 0,-11 4-21 0 0,0 0 0 0 0,0 1 1 0 0,0-1-1 0 0,0 0 1 0 0,0 0-1 0 0,0-1 1 0 0,2 0-1 0 0,-3 1-1 0 0,3 3-1401 0 0,-1 4 582 0 0,5 9-861 0 0,-7-15 1561 0 0,-1 0 1 0 0,0 1-1 0 0,0-1 1 0 0,0 0-1 0 0,0 1 0 0 0,0-1 1 0 0,1 0-1 0 0,-1 1 0 0 0,0-1 1 0 0,0 0-1 0 0,0 1 1 0 0,0-1-1 0 0,0 0 0 0 0,0 1 1 0 0,0-1-1 0 0,0 1 1 0 0,0-1-1 0 0,-1 0 0 0 0,1 1 1 0 0,0-1-1 0 0,0 0 1 0 0,0 1-1 0 0,0-1 0 0 0,0 0 1 0 0,-1 1-1 0 0,1-1 0 0 0,0 0 1 0 0,0 0-1 0 0,0 1 1 0 0,-1-1-1 0 0,1 0 0 0 0,0 1 1 0 0,0-1-1 0 0,-1 0 1 0 0,-4 2-962 0 0,0 0 1 0 0,0 0 0 0 0,0-1 0 0 0,-6 2 0 0 0,-2-4-974 0 0,12 1 2031 0 0,1 0 0 0 0,0 0 0 0 0,0 0 0 0 0,0 0 0 0 0,0 0 0 0 0,-1 0 0 0 0,1 0 0 0 0,0 0 0 0 0,0 0 0 0 0,0 0 0 0 0,0 0 0 0 0,-1 0 0 0 0,1-1 0 0 0,0 1 0 0 0,0 0 0 0 0,0 0 0 0 0,0 0 0 0 0,0 0 0 0 0,-1 0 0 0 0,1-1 1 0 0,0 1-1 0 0,0 0 0 0 0,0 0 0 0 0,0 0 0 0 0,0 0 0 0 0,0-1 0 0 0,0 1 0 0 0,0 0 0 0 0,0 0 0 0 0,0 0 0 0 0,0-1 0 0 0,0 1 0 0 0,0 0 0 0 0,0 0 0 0 0,0 0 0 0 0,0 0 0 0 0,0-1 0 0 0,0 1 0 0 0,0 0 0 0 0,0 0 0 0 0,5-7-720 0 0,-1 1-1 0 0,1 0 1 0 0,1 1-1 0 0,-1 0 1 0 0,8-6-1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1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195 197 3268 0 0,'0'0'1286'0'0,"-15"-7"158"0"0,-84-44 862 0 0,78 41-1446 0 0,13 7-254 0 0,1-1 0 0 0,0 1 0 0 0,0-1 0 0 0,1 0 0 0 0,-1-1 0 0 0,-10-9 0 0 0,17 14-470 0 0,0-1 1 0 0,0 1-1 0 0,0 0 0 0 0,0 0 1 0 0,0-1-1 0 0,0 1 0 0 0,1 0 0 0 0,-1 0 1 0 0,0 0-1 0 0,0-1 0 0 0,0 1 1 0 0,0 0-1 0 0,0 0 0 0 0,1 0 1 0 0,-1 0-1 0 0,0-1 0 0 0,0 1 1 0 0,0 0-1 0 0,1 0 0 0 0,-1 0 1 0 0,0 0-1 0 0,0 0 0 0 0,0 0 1 0 0,1 0-1 0 0,-1-1 0 0 0,0 1 1 0 0,0 0-1 0 0,1 0 0 0 0,-1 0 1 0 0,0 0-1 0 0,0 0 0 0 0,1 0 1 0 0,10-3 152 0 0,179-29 1313 0 0,260-10 0 0 0,194 33-1430 0 0,-63 29 73 0 0,0 21-201 0 0,-313-21 43 0 0,70-11 66 0 0,-328-9-140 0 0,0-1 0 0 0,0-1 0 0 0,0 0 1 0 0,-1 0-1 0 0,12-5 0 0 0,-18 9-1549 0 0,-3 4-1361 0 0,0 0 1355 0 0,0-5 1213 0 0,0 0-1 0 0,-1 0 0 0 0,1 0 1 0 0,0 0-1 0 0,-1 0 0 0 0,1 0 1 0 0,-1 0-1 0 0,1-1 0 0 0,-1 1 1 0 0,1 0-1 0 0,-1 0 0 0 0,0-1 0 0 0,1 1 1 0 0,-1 0-1 0 0,0-1 0 0 0,0 1 1 0 0,1-1-1 0 0,-1 1 0 0 0,0-1 1 0 0,0 1-1 0 0,0-1 0 0 0,0 0 1 0 0,0 1-1 0 0,0-1 0 0 0,-1 1 0 0 0,-9 0-3337 0 0,11-1 3612 0 0,0 0 1 0 0,-1 0-1 0 0,1 0 1 0 0,0 0 0 0 0,0 0-1 0 0,0 0 1 0 0,0-1 0 0 0,0 1-1 0 0,0 0 1 0 0,-1 0 0 0 0,1 0-1 0 0,0 0 1 0 0,0 0 0 0 0,0 0-1 0 0,0 0 1 0 0,0 0 0 0 0,0 0-1 0 0,0 0 1 0 0,0 0 0 0 0,-1-1-1 0 0,1 1 1 0 0,0 0 0 0 0,0 0-1 0 0,0 0 1 0 0,0 0-1 0 0,0 0 1 0 0,0 0 0 0 0,0 0-1 0 0,0-1 1 0 0,0 1 0 0 0,0 0-1 0 0,0 0 1 0 0,0 0 0 0 0,0 0-1 0 0,0 0 1 0 0,0-1 0 0 0,0 1-1 0 0,0 0 1 0 0,0 0 0 0 0,0 0-1 0 0,0 0 1 0 0,0 0 0 0 0,0 0-1 0 0,0-1 1 0 0,0 1 0 0 0,0 0-1 0 0,0 0 1 0 0,0 0-1 0 0,0 0 1 0 0,6-7-257 0 0,0 1-1 0 0,0 0 1 0 0,8-5-1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3877 173 1396 0 0,'0'0'9966'0'0,"-1"-12"-9314"0"0,-1-38-122 0 0,2 49-490 0 0,0-1 0 0 0,0 0 0 0 0,0 1 0 0 0,0-1-1 0 0,-1 0 1 0 0,1 1 0 0 0,-1-1 0 0 0,1 1-1 0 0,-1-1 1 0 0,1 1 0 0 0,-1-1 0 0 0,0 1-1 0 0,0-1 1 0 0,0 1 0 0 0,0-1 0 0 0,0 1-1 0 0,0 0 1 0 0,0 0 0 0 0,-1 0 0 0 0,1 0 0 0 0,-2-2-1 0 0,-2 0 89 0 0,-5-5 35 0 0,-1 0 0 0 0,0 1 1 0 0,-1 0-1 0 0,0 1 0 0 0,0 1 0 0 0,0 0 0 0 0,0 0 0 0 0,-1 1 0 0 0,-21-4 0 0 0,0 3-30 0 0,-1 1-1 0 0,-51 1 0 0 0,67 3-101 0 0,-311 12 452 0 0,111 18-156 0 0,2 10-1 0 0,2 8 0 0 0,-239 89 0 0 0,171-28 91 0 0,-294 160 1 0 0,418-182-189 0 0,-176 128-1 0 0,278-174-115 0 0,-95 91 0 0 0,123-102-77 0 0,1 1-1 0 0,1 2 0 0 0,2 0 0 0 0,-30 54 0 0 0,50-80-1 0 0,4-6-24 0 0,1 0-1 0 0,-1 1 1 0 0,0-1-1 0 0,0 0 1 0 0,1 1-1 0 0,-1-1 1 0 0,0 0-1 0 0,1 1 0 0 0,-1-1 1 0 0,1 3-1 0 0,0-4 266 0 0,3-10 76 0 0,8-16-321 0 0,27-46 0 0 0,2-3-47 0 0,-35 64 13 0 0,-1-1-1 0 0,0 1 1 0 0,0-1-1 0 0,3-21 1 0 0,-7-4-23 0 0,0 37 23 0 0,0 0 1 0 0,0-1-1 0 0,0 1 0 0 0,0 0 1 0 0,0 0-1 0 0,0-1 0 0 0,0 1 1 0 0,0 0-1 0 0,0-1 1 0 0,0 1-1 0 0,0 0 0 0 0,0 0 1 0 0,-1-1-1 0 0,1 1 1 0 0,0 0-1 0 0,0 0 0 0 0,0-1 1 0 0,0 1-1 0 0,-1 0 0 0 0,1 0 1 0 0,0-1-1 0 0,0 1 1 0 0,0 0-1 0 0,-1 0 0 0 0,1 0 1 0 0,0 0-1 0 0,0-1 1 0 0,-1 1-1 0 0,1 0 0 0 0,0 0 1 0 0,-1 0-1 0 0,-11 1-142 0 0,-11 11-56 0 0,7 0 184 0 0,-167 131 20 0 0,127-95 59 0 0,-58 63-1 0 0,102-97-39 0 0,0 0 0 0 0,-13 22 0 0 0,21-31-17 0 0,2 0 0 0 0,-1 0 0 0 0,1 0-1 0 0,-1 0 1 0 0,1 0 0 0 0,1 1 0 0 0,-1-1 0 0 0,1 1-1 0 0,0 0 1 0 0,0-1 0 0 0,1 1 0 0 0,0 5 0 0 0,0-9 3 0 0,0-1 0 0 0,0 0 1 0 0,1 0-1 0 0,-1 1 0 0 0,1-1 1 0 0,-1 0-1 0 0,1 0 0 0 0,-1 0 0 0 0,1 1 1 0 0,0-1-1 0 0,0 0 0 0 0,-1 0 1 0 0,1 0-1 0 0,0 0 0 0 0,0 0 0 0 0,0-1 1 0 0,0 1-1 0 0,0 0 0 0 0,0 0 1 0 0,0 0-1 0 0,1-1 0 0 0,-1 1 0 0 0,0-1 1 0 0,0 1-1 0 0,0-1 0 0 0,1 1 1 0 0,-1-1-1 0 0,0 0 0 0 0,2 0 0 0 0,5 2 64 0 0,0-1 0 0 0,0-1-1 0 0,13 1 1 0 0,-14-1-18 0 0,18-1 108 0 0,0-1 0 0 0,1-2-1 0 0,31-7 1 0 0,75-27 202 0 0,-71 19-259 0 0,279-62 29 0 0,-332 78 56 0 0,0 2-1225 0 0,-7 1 984 0 0,-1 0 0 0 0,0 0 0 0 0,0 0 0 0 0,0 1 0 0 0,1-1 0 0 0,-1 0-1 0 0,0 0 1 0 0,0 0 0 0 0,0 1 0 0 0,0-1 0 0 0,1 0 0 0 0,-1 0 0 0 0,0 0 0 0 0,0 1 0 0 0,0-1 0 0 0,0 0-1 0 0,0 0 1 0 0,0 1 0 0 0,0-1 0 0 0,1 0 0 0 0,-1 0 0 0 0,0 1 0 0 0,0-1 0 0 0,0 0 0 0 0,0 1-1 0 0,0-1 1 0 0,0 0 0 0 0,0 0 0 0 0,-1 1 0 0 0,1 8-983 0 0,0 1 0 0 0,-1-1 1 0 0,0 1-1 0 0,-1-1 0 0 0,-3 10 0 0 0,3-12-355 0 0,0-1 0 0 0,-1 0 0 0 0,0 0 0 0 0,-7 11 0 0 0,0-4-2694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2:2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1109 1838 1188 0 0,'0'0'2541'0'0,"-16"3"-603"0"0,-48 13-584 0 0,61-15-1244 0 0,1 0 1 0 0,-1 0-1 0 0,0 0 1 0 0,0 0-1 0 0,1 0 1 0 0,-1 1-1 0 0,1-1 1 0 0,-1 1-1 0 0,1 0 1 0 0,0 0-1 0 0,-1-1 1 0 0,1 1-1 0 0,0 1 1 0 0,0-1-1 0 0,0 0 1 0 0,1 0-1 0 0,-1 1 1 0 0,1-1-1 0 0,-1 1 1 0 0,1 0-1 0 0,0-1 1 0 0,0 1-1 0 0,0 0 1 0 0,0 0-1 0 0,-1 4 1 0 0,2-1 69 0 0,-1 0 1 0 0,1 0-1 0 0,0 0 0 0 0,1 0 1 0 0,-1 0-1 0 0,1 0 1 0 0,0 0-1 0 0,1-1 0 0 0,3 11 1 0 0,-2-10-46 0 0,0 0 0 0 0,0 0 0 0 0,1 0-1 0 0,0 0 1 0 0,0 0 0 0 0,0-1 0 0 0,1 0 0 0 0,0 0 0 0 0,0 0 0 0 0,0 0 0 0 0,0-1 0 0 0,1 0 0 0 0,0 0 0 0 0,0 0 0 0 0,0-1 0 0 0,0 0-1 0 0,0 0 1 0 0,11 3 0 0 0,1-1 159 0 0,1 0 0 0 0,0-2 0 0 0,0 0 0 0 0,0 0 0 0 0,30-2 0 0 0,-25-2-73 0 0,0-1 1 0 0,0-1 0 0 0,0-1-1 0 0,34-11 1 0 0,90-40 510 0 0,159-97 92 0 0,-11-23-257 0 0,-116 67-300 0 0,-101 62-167 0 0,182-112 234 0 0,-199 116-242 0 0,-2-3 0 0 0,57-54 1 0 0,-92 74-61 0 0,0-1 0 0 0,-2-1 0 0 0,0-1 0 0 0,25-44 0 0 0,-37 53-16 0 0,-1-1 0 0 0,0 0-1 0 0,-2-1 1 0 0,0 0 0 0 0,-2 0 0 0 0,0 0-1 0 0,-1-1 1 0 0,2-28 0 0 0,-5 31-14 0 0,-1-1 1 0 0,-1 1-1 0 0,-1-1 1 0 0,-1 1-1 0 0,0-1 1 0 0,-2 1-1 0 0,0 0 1 0 0,-1 0-1 0 0,-1 0 1 0 0,0 1 0 0 0,-2 0-1 0 0,-10-19 1 0 0,1 7-24 0 0,-2 1 0 0 0,0 1 0 0 0,-2 1 0 0 0,-1 1 0 0 0,-44-41 0 0 0,32 39-29 0 0,-1 1 0 0 0,-1 1 0 0 0,-77-40 0 0 0,46 35-2 0 0,-2 3 1 0 0,-1 3 0 0 0,-1 3-1 0 0,-1 3 1 0 0,-84-11-1 0 0,77 20 14 0 0,0 3 0 0 0,0 4-1 0 0,-1 3 1 0 0,1 4 0 0 0,-129 22-1 0 0,103-4 28 0 0,2 4-1 0 0,2 4 0 0 0,-168 75 1 0 0,196-70-15 0 0,2 3 0 0 0,1 3 0 0 0,3 3 0 0 0,1 3 0 0 0,2 3 0 0 0,3 2 0 0 0,2 4 1 0 0,-84 99-1 0 0,104-103 15 0 0,1 1 1 0 0,3 2 0 0 0,2 1 0 0 0,-39 92 0 0 0,52-96 21 0 0,2 0 0 0 0,3 2 0 0 0,2 0 0 0 0,2 0 0 0 0,-7 96 0 0 0,16-102-23 0 0,1 0 0 0 0,3 0 0 0 0,13 80-1 0 0,-11-106 19 0 0,2 1-1 0 0,0-1 0 0 0,1-1 0 0 0,2 0 0 0 0,0 0 0 0 0,1 0 0 0 0,1-1 0 0 0,1-1 0 0 0,27 36 0 0 0,-29-45 11 0 0,0 1 0 0 0,1-1 0 0 0,0-1 0 0 0,1 0 0 0 0,-1-1 0 0 0,2 0 0 0 0,18 9 0 0 0,-11-8 10 0 0,0-1 0 0 0,0-1 1 0 0,1-1-1 0 0,31 5 1 0 0,-7-6 22 0 0,0-1 0 0 0,1-3 0 0 0,-1-2 0 0 0,53-7 0 0 0,146-32 194 0 0,-2-18-171 0 0,-109 26-83 0 0,258-71 43 0 0,-319 81-1967 0 0,-59 20-2278 0 0,-4 1-3223 0 0,-2 1 2797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16:43:16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17766,'8275'0'0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16:43:2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21154,'8950'0'0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6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3252 0 0,'0'0'9919'0'0,"14"-5"-9173"0"0,0-1-536 0 0,-6 2-99 0 0,1 0 1 0 0,0 1 0 0 0,-1 0-1 0 0,1 1 1 0 0,0 0 0 0 0,1 0-1 0 0,12 0 1 0 0,85-3 958 0 0,119 9-1 0 0,-5 21-586 0 0,35 24 22 0 0,-6 24-119 0 0,-173-43-286 0 0,93 50 0 0 0,-123-53-64 0 0,-1 1 0 0 0,-2 3 0 0 0,42 37 1 0 0,241 252 449 0 0,-258-248-384 0 0,-11-11-7 0 0,-4 2 0 0 0,-2 3 0 0 0,53 88 0 0 0,-72-98-26 0 0,-3 2 1 0 0,-3 1 0 0 0,-2 1-1 0 0,30 109 1 0 0,-20 9 22 0 0,-31-144-65 0 0,-2 2 0 0 0,-1-1 0 0 0,-4 41 1 0 0,-1-50 8 0 0,-1 0 1 0 0,-1 0 0 0 0,-1 0 0 0 0,-2-1-1 0 0,0 0 1 0 0,-2-1 0 0 0,0 0 0 0 0,-2 0 0 0 0,-1-1-1 0 0,-32 41 1 0 0,33-50-14 0 0,0-1-1 0 0,-1 0 0 0 0,0-1 0 0 0,-1 0 1 0 0,-20 11-1 0 0,11-8 19 0 0,-2-2 0 0 0,-46 18 0 0 0,57-26 6 0 0,0-1-1 0 0,0 0 1 0 0,0-1 0 0 0,0 0 0 0 0,-30 0 0 0 0,44-3-36 0 0,0 0 1 0 0,0-1-1 0 0,-1 1 1 0 0,1 0 0 0 0,0-1-1 0 0,0 1 1 0 0,0-1 0 0 0,-1 0-1 0 0,1 1 1 0 0,0-1-1 0 0,0 0 1 0 0,0 1 0 0 0,0-1-1 0 0,0 0 1 0 0,0 0 0 0 0,1 0-1 0 0,-1 0 1 0 0,0 0-1 0 0,0 0 1 0 0,1 0 0 0 0,-1 0-1 0 0,0-1 1 0 0,1 1-1 0 0,0 0 1 0 0,-1 0 0 0 0,1 0-1 0 0,-1-3 1 0 0,-1-4-2 0 0,0-1-1 0 0,-1-16 1 0 0,2 21-4 0 0,-1-27-38 0 0,0 0 1 0 0,3 0-1 0 0,0 0 1 0 0,2 0 0 0 0,1 0-1 0 0,1 0 1 0 0,11-30-1 0 0,38-100-28 0 0,-69 207-614 0 0,14-43 679 0 0,-49 130 250 0 0,45-117-209 0 0,2 1 0 0 0,-1-1 0 0 0,2 1 1 0 0,0-1-1 0 0,1 1 0 0 0,2 25 0 0 0,-1-36-20 0 0,1 0 0 0 0,0 0 0 0 0,1 0 0 0 0,0 0 0 0 0,0 0 0 0 0,0 0 0 0 0,0 0 0 0 0,1-1 0 0 0,0 1 0 0 0,0-1 0 0 0,0 0 0 0 0,8 9 0 0 0,-5-7 29 0 0,1-1-1 0 0,0 0 1 0 0,0 0-1 0 0,1-1 1 0 0,-1 0 0 0 0,1 0-1 0 0,16 7 1 0 0,0-4 86 0 0,0 0-1 0 0,0-1 1 0 0,1-1 0 0 0,0-1 0 0 0,32 1-1 0 0,85-3 53 0 0,-89-3-329 0 0,12 2 2284 0 0,-65-2-2171 0 0,0-1-1 0 0,1 1 0 0 0,-1-1 0 0 0,0 1 1 0 0,0 0-1 0 0,0-1 0 0 0,0 1 1 0 0,0-1-1 0 0,0 1 0 0 0,0 0 0 0 0,0-1 1 0 0,0 1-1 0 0,0-1 0 0 0,0 1 0 0 0,0-1 1 0 0,0 1-1 0 0,0 0 0 0 0,0-1 1 0 0,0 1-1 0 0,0-1 0 0 0,0 1 0 0 0,0-1 1 0 0,-1 1-1 0 0,1 0 0 0 0,0-1 1 0 0,0 1-1 0 0,-1 0 0 0 0,1-1 0 0 0,0 1 1 0 0,-11-13-1651 0 0,8 9 1225 0 0,-13-11-1963 0 0,-2-3-2304 0 0,11 4-3210 0 0,8 10 5135 0 0,7 11 413 0 0,39 54 317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19 238 612 0 0,'0'0'11523'0'0,"-3"0"-10849"0"0,-10 0-76 0 0,10 0-30 0 0,17 0 1008 0 0,461 7 682 0 0,0 0-1653 0 0,-468-7-603 0 0,22-1 10 0 0,-27 1-11 0 0,-1 0 1 0 0,1 0 0 0 0,0-1 0 0 0,-1 1-1 0 0,1-1 1 0 0,-1 1 0 0 0,1-1-1 0 0,-1 1 1 0 0,1-1 0 0 0,-1 0 0 0 0,1 0-1 0 0,-1 0 1 0 0,2-1 0 0 0,-3 2-8 0 0,1-1 0 0 0,-1 1 1 0 0,1-1-1 0 0,-1 1 0 0 0,0-1 0 0 0,0 0 1 0 0,1 1-1 0 0,-1-1 0 0 0,0 1 1 0 0,0-1-1 0 0,0 0 0 0 0,1 1 1 0 0,-1-1-1 0 0,0 0 0 0 0,0 1 0 0 0,0-1 1 0 0,0 0-1 0 0,0 1 0 0 0,0-1 1 0 0,-1 0-1 0 0,1 1 0 0 0,0-1 0 0 0,0 0 1 0 0,0 1-1 0 0,-1-1 0 0 0,1 0 1 0 0,0 1-1 0 0,0-1 0 0 0,-1 1 1 0 0,1-1-1 0 0,-1 0 0 0 0,-16-15-300 0 0,-68-39-600 0 0,60 41 852 0 0,0-1 0 0 0,2-2 0 0 0,0 0 0 0 0,-33-32 1 0 0,55 48 87 0 0,0 0 1 0 0,0 0 0 0 0,0-1-1 0 0,0 1 1 0 0,0 0 0 0 0,0-1 0 0 0,0 1-1 0 0,0-1 1 0 0,0 1 0 0 0,1-1 0 0 0,-1 1-1 0 0,1-1 1 0 0,-1 1 0 0 0,1-1 0 0 0,0 1-1 0 0,-1-1 1 0 0,1-2 0 0 0,0 3-6 0 0,0 1 0 0 0,1 0 0 0 0,-1-1 0 0 0,0 1 0 0 0,0-1 0 0 0,0 1 0 0 0,1-1 0 0 0,-1 1 0 0 0,0-1 0 0 0,0 1 0 0 0,1 0 0 0 0,-1-1 0 0 0,0 1 0 0 0,1 0 0 0 0,-1-1 0 0 0,1 1 0 0 0,-1 0 0 0 0,0-1 0 0 0,1 1 0 0 0,-1 0 0 0 0,1 0 0 0 0,1-1-1 0 0,-1 1-1 0 0,1-1 1 0 0,0 1 0 0 0,-1 0-1 0 0,1-1 1 0 0,-1 1 0 0 0,1 0-1 0 0,0 0 1 0 0,1 1 0 0 0,1 0 1 0 0,0 0 0 0 0,0 0 0 0 0,0 0 0 0 0,-1 1 0 0 0,1 0 0 0 0,-1-1 0 0 0,1 2 0 0 0,-1-1 0 0 0,0 0 0 0 0,1 0 0 0 0,-1 1 0 0 0,2 3 0 0 0,7 5 155 0 0,15 21 1 0 0,-11-12-15 0 0,-1 2 0 0 0,0 0 1 0 0,-2 1-1 0 0,-1 0 0 0 0,-1 1 0 0 0,0 1 1 0 0,6 25-1 0 0,-15-44-164 0 0,-1-1 1 0 0,0 0 0 0 0,0 1-1 0 0,-1-1 1 0 0,1 1-1 0 0,-1-1 1 0 0,0 1-1 0 0,-1-1 1 0 0,0 6 0 0 0,0-8-58 0 0,1-1 0 0 0,-1 0 0 0 0,0 0 0 0 0,0 1 0 0 0,0-1 0 0 0,0 0 0 0 0,-1 0 0 0 0,1 0-1 0 0,0 0 1 0 0,-1 0 0 0 0,1 0 0 0 0,-1-1 0 0 0,0 1 0 0 0,0 0 0 0 0,1-1 0 0 0,-1 1 0 0 0,0-1 0 0 0,0 0 0 0 0,-1 0 0 0 0,1 0 0 0 0,0 0 0 0 0,-3 1 0 0 0,-30 7-2284 0 0,19-8-2978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7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33 302 1828 0 0,'0'0'16340'0'0,"9"7"-15938"0"0,-4-2-321 0 0,-2-4-54 0 0,-1 1 1 0 0,0-1 0 0 0,0 1 0 0 0,0 0 0 0 0,0 0 0 0 0,0 0-1 0 0,0 0 1 0 0,0 0 0 0 0,0 0 0 0 0,-1 0 0 0 0,1 0-1 0 0,-1 1 1 0 0,0-1 0 0 0,1 1 0 0 0,-1-1 0 0 0,0 1-1 0 0,-1 0 1 0 0,1-1 0 0 0,0 1 0 0 0,-1 0 0 0 0,1-1 0 0 0,-1 1-1 0 0,0 0 1 0 0,0 0 0 0 0,-1 3 0 0 0,-26 104 923 0 0,6-27-602 0 0,21-82-335 0 0,-6 19 49 0 0,6-20-56 0 0,0 0 0 0 0,0-1 1 0 0,0 1-1 0 0,0 0 1 0 0,0 0-1 0 0,0-1 0 0 0,0 1 1 0 0,0 0-1 0 0,-1 0 0 0 0,1-1 1 0 0,0 1-1 0 0,0 0 1 0 0,0 0-1 0 0,0 0 0 0 0,0-1 1 0 0,-1 1-1 0 0,1 0 0 0 0,0 0 1 0 0,0 0-1 0 0,0-1 1 0 0,0 1-1 0 0,-1 0 0 0 0,1 0 1 0 0,0 0-1 0 0,0 0 1 0 0,-1 0-1 0 0,1 0 0 0 0,0-1 1 0 0,0 1-1 0 0,0 0 0 0 0,-1 0 1 0 0,1 0-1 0 0,0 0 1 0 0,0 0-1 0 0,-1 0 0 0 0,1 0 1 0 0,0 0-1 0 0,0 0 1 0 0,-1 0-1 0 0,1 0 0 0 0,0 0 1 0 0,0 0-1 0 0,-1 1 0 0 0,1-1 1 0 0,0 0-1 0 0,0 0 1 0 0,-1 0-1 0 0,1 0 0 0 0,0 0 1 0 0,0 0-1 0 0,0 0 0 0 0,-1 1 1 0 0,1-1-1 0 0,0 0 1 0 0,0 0-1 0 0,0 0 0 0 0,0 1 1 0 0,-1-1-1 0 0,1 0 1 0 0,0 0-1 0 0,0 0 0 0 0,0 1 1 0 0,0-1-1 0 0,0 0 0 0 0,0 0 1 0 0,0 1-1 0 0,0-1 1 0 0,-1 0-1 0 0,-1-6 46 0 0,0-1 1 0 0,-1 0-1 0 0,2 0 0 0 0,-1 0 1 0 0,1 0-1 0 0,0-14 1 0 0,1 4-19 0 0,4-32 1 0 0,-1 34-30 0 0,0-1 0 0 0,2 0 0 0 0,0 1 0 0 0,1 0 0 0 0,10-20-1 0 0,46-68-36 0 0,-38 68 1 0 0,1 1-1 0 0,1 0 0 0 0,2 2 1 0 0,46-40-1 0 0,-67 66 66 0 0,2-1 0 0 0,-1 2 0 0 0,12-7 1 0 0,-17 10-26 0 0,0 1 0 0 0,0-1 0 0 0,0 1 0 0 0,0 0 0 0 0,0 0 0 0 0,0 1 0 0 0,0-1 0 0 0,0 1 0 0 0,0-1 1 0 0,0 1-1 0 0,1 0 0 0 0,-1 0 0 0 0,0 0 0 0 0,6 2 0 0 0,-7-1-10 0 0,0 0-1 0 0,0 0 1 0 0,-1 0 0 0 0,1 0-1 0 0,0 1 1 0 0,0-1-1 0 0,-1 1 1 0 0,1-1 0 0 0,0 1-1 0 0,-1 0 1 0 0,0-1 0 0 0,1 1-1 0 0,-1 0 1 0 0,0 0-1 0 0,0 0 1 0 0,0 0 0 0 0,1 3-1 0 0,2 5 0 0 0,-1 0 1 0 0,4 12-1 0 0,1 27 44 0 0,-1-1 1 0 0,1 58 0 0 0,-5-51-16 0 0,2 175-1054 0 0,-5-222 694 0 0,-1 1 0 0 0,0-1 0 0 0,-1 0 0 0 0,0 1 1 0 0,-5 11-1 0 0,5-14-639 0 0,-1-1 0 0 0,0 1 0 0 0,0-1 0 0 0,-6 9 1 0 0,1-7-3976 0 0,-2-6-1667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3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12317 0 0,'0'0'8110'0'0,"17"11"-7090"0"0,56 39-201 0 0,-61-41-651 0 0,-1 0 1 0 0,0 1-1 0 0,-1 0 1 0 0,-1 1-1 0 0,1 0 0 0 0,-2 0 1 0 0,1 1-1 0 0,9 20 0 0 0,-11-21-96 0 0,16 33 105 0 0,-2 1 1 0 0,29 89-1 0 0,-33-81-639 0 0,3-2 0 0 0,26 50 0 0 0,-39-87-123 0 0,12 20-284 0 0,-18-32 267 0 0,1-1-1 0 0,-1 1 1 0 0,1 0-1 0 0,-1-1 1 0 0,1 1 0 0 0,0-1-1 0 0,-1 1 1 0 0,3 0-1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8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5825 0 0,'0'0'11913'0'0,"2"-13"-11231"0"0,0-1-449 0 0,8-24-1 0 0,-9 37-221 0 0,0-1-1 0 0,-1 1 1 0 0,1-1-1 0 0,0 1 0 0 0,0-1 1 0 0,0 1-1 0 0,1 0 1 0 0,-1 0-1 0 0,0 0 1 0 0,0 0-1 0 0,1 0 1 0 0,-1 0-1 0 0,0 0 1 0 0,1 0-1 0 0,-1 0 1 0 0,1 0-1 0 0,-1 1 1 0 0,1-1-1 0 0,-1 1 1 0 0,1-1-1 0 0,0 1 1 0 0,-1-1-1 0 0,1 1 1 0 0,0 0-1 0 0,-1 0 1 0 0,1 0-1 0 0,2 0 1 0 0,4-1 0 0 0,25-2-62 0 0,-1 0 0 0 0,60 4 1 0 0,66 15-1044 0 0,54 2-3150 0 0,-186-17 3273 0 0,-6-1 281 0 0,1 0 0 0 0,31-5 0 0 0,-47 5 726 0 0,0-1 0 0 0,-1 0-1 0 0,1 0 1 0 0,0-1-1 0 0,-1 0 1 0 0,1 1 0 0 0,-1-2-1 0 0,0 1 1 0 0,1 0 0 0 0,-1-1-1 0 0,0 0 1 0 0,0 0 0 0 0,-1 0-1 0 0,1 0 1 0 0,-1-1-1 0 0,4-4 1 0 0,-6 7 54 0 0,0 0 0 0 0,0 0 0 0 0,0 0 0 0 0,-1 0 1 0 0,1 0-1 0 0,0 0 0 0 0,-1-1 0 0 0,1 1 0 0 0,-1 0 0 0 0,1-1 0 0 0,-1 1 0 0 0,0 0 0 0 0,1-1 0 0 0,-1 1 1 0 0,0 0-1 0 0,0-1 0 0 0,0 1 0 0 0,0 0 0 0 0,0-1 0 0 0,0 1 0 0 0,0 0 0 0 0,-1-1 0 0 0,1 1 1 0 0,-1 0-1 0 0,1-1 0 0 0,0 1 0 0 0,-1 0 0 0 0,0 0 0 0 0,1-1 0 0 0,-1 1 0 0 0,0 0 0 0 0,0 0 0 0 0,0 0 1 0 0,1 0-1 0 0,-1 0 0 0 0,0 0 0 0 0,0 0 0 0 0,-1 0 0 0 0,1 0 0 0 0,-2-1 0 0 0,-2 0 132 0 0,0-1-1 0 0,0 1 1 0 0,0 0-1 0 0,-1 0 0 0 0,1 1 1 0 0,-1-1-1 0 0,1 1 1 0 0,-11-1-1 0 0,3 1 118 0 0,0 1-1 0 0,0 0 1 0 0,0 1-1 0 0,0 1 1 0 0,0 0 0 0 0,-20 5-1 0 0,25-4-266 0 0,1 0-1 0 0,-1 0 1 0 0,1 1 0 0 0,0-1-1 0 0,0 2 1 0 0,0-1 0 0 0,1 1-1 0 0,-1 0 1 0 0,1 0 0 0 0,0 1-1 0 0,1 0 1 0 0,-6 6 0 0 0,8-7-59 0 0,-1 1 1 0 0,1-1 0 0 0,-1 1-1 0 0,2-1 1 0 0,-1 1 0 0 0,1 0-1 0 0,0 0 1 0 0,0 0 0 0 0,0 1-1 0 0,1-1 1 0 0,0 0 0 0 0,0 1-1 0 0,1-1 1 0 0,0 9 0 0 0,0-10-8 0 0,0 0 1 0 0,1 0 0 0 0,0 0-1 0 0,0 0 1 0 0,1 0 0 0 0,-1 0-1 0 0,1 0 1 0 0,0-1 0 0 0,1 1-1 0 0,-1-1 1 0 0,1 1 0 0 0,0-1-1 0 0,0 0 1 0 0,0 0 0 0 0,0 0-1 0 0,1 0 1 0 0,-1 0 0 0 0,5 2-1 0 0,4 2-185 0 0,0-1 0 0 0,0 0 0 0 0,1-1 0 0 0,-1 0-1 0 0,1-1 1 0 0,1-1 0 0 0,-1 0 0 0 0,0-1 0 0 0,19 3-1 0 0,4-2-2359 0 0,1-1-1 0 0,45-3 0 0 0,-48-4-2268 0 0,6-6-1238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8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55 236 0 0,'0'0'11914'0'0,"-14"-9"-10371"0"0,-49-26-107 0 0,59 33-1309 0 0,1 1-1 0 0,-1-1 1 0 0,1 1 0 0 0,-1 0 0 0 0,0 0 0 0 0,0 0-1 0 0,1 0 1 0 0,-1 1 0 0 0,0 0 0 0 0,0-1 0 0 0,0 2-1 0 0,0-1 1 0 0,-7 1 0 0 0,4 0 83 0 0,-1 0-24 0 0,0 1-1 0 0,1-1 1 0 0,0 2 0 0 0,-1-1-1 0 0,1 1 1 0 0,0-1-1 0 0,0 2 1 0 0,1-1 0 0 0,-12 9-1 0 0,14-10-138 0 0,1 1-1 0 0,0 0 0 0 0,0 0 1 0 0,0 0-1 0 0,0 0 1 0 0,1 0-1 0 0,-1 0 1 0 0,1 1-1 0 0,0 0 1 0 0,-1-1-1 0 0,2 1 0 0 0,-1 0 1 0 0,0 0-1 0 0,1 0 1 0 0,0 0-1 0 0,0 0 1 0 0,0 0-1 0 0,0 8 0 0 0,0-6-28 0 0,1-1-1 0 0,1 1 0 0 0,-1 0 0 0 0,1 0 1 0 0,0-1-1 0 0,1 1 0 0 0,-1-1 0 0 0,1 1 1 0 0,0-1-1 0 0,0 1 0 0 0,6 8 0 0 0,-4-7-8 0 0,1-1-1 0 0,0 0 0 0 0,1 0 1 0 0,-1-1-1 0 0,1 1 0 0 0,0-1 0 0 0,0 0 1 0 0,9 5-1 0 0,2-1-194 0 0,0-1 0 0 0,0 0 0 0 0,0-1 0 0 0,1-1 0 0 0,0-1 0 0 0,1 0 0 0 0,-1-2 0 0 0,1 0 0 0 0,0-1 0 0 0,0 0 0 0 0,32-3 0 0 0,-45 0-138 0 0,1 0 0 0 0,-1 0 0 0 0,1 0 0 0 0,-1-1 0 0 0,1 0 1 0 0,-1 0-1 0 0,0 0 0 0 0,0-1 0 0 0,0 0 0 0 0,0-1 1 0 0,0 1-1 0 0,-1-1 0 0 0,0 0 0 0 0,7-6 0 0 0,1-3-1727 0 0,-1 0 1 0 0,-1-1-1 0 0,0-1 0 0 0,10-17 0 0 0,-6 9-347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70 141 268 0 0,'0'0'5967'0'0,"8"-12"-4413"0"0,27-39-42 0 0,-34 49-1246 0 0,0 0 0 0 0,1 0 1 0 0,-1-1-1 0 0,0 1 0 0 0,0 0 1 0 0,0 0-1 0 0,1-5 0 0 0,-2 6-201 0 0,0 1 0 0 0,0 0 0 0 0,0-1 0 0 0,0 1 0 0 0,0 0 0 0 0,0 0 0 0 0,0-1 0 0 0,0 1 0 0 0,0 0 1 0 0,0 0-1 0 0,-1-1 0 0 0,1 1 0 0 0,0 0 0 0 0,0 0 0 0 0,0-1 0 0 0,0 1 0 0 0,0 0 0 0 0,0 0 0 0 0,-1-1 0 0 0,1 1 0 0 0,0 0 0 0 0,0 0 0 0 0,0-1 0 0 0,0 1 0 0 0,-1 0 0 0 0,1 0 0 0 0,0 0 0 0 0,0 0 0 0 0,-1 0 0 0 0,1-1 1 0 0,0 1-1 0 0,0 0 0 0 0,-1 0 0 0 0,1 0 0 0 0,-2 0 112 0 0,0 0 0 0 0,0 0 0 0 0,0 0-1 0 0,0 0 1 0 0,0 1 0 0 0,1-1 0 0 0,-1 1 0 0 0,0-1 0 0 0,0 1 0 0 0,-2 1 0 0 0,-3 2-11 0 0,1 0-1 0 0,0 0 1 0 0,0 0-1 0 0,1 1 1 0 0,-1-1 0 0 0,1 1-1 0 0,0 1 1 0 0,0-1-1 0 0,1 1 1 0 0,-1 0-1 0 0,1 0 1 0 0,1 0 0 0 0,-5 9-1 0 0,5-7-122 0 0,-1 0 0 0 0,1 0 0 0 0,1 0 0 0 0,0 1 0 0 0,0-1 0 0 0,1 1 0 0 0,0 0 0 0 0,0-1 0 0 0,1 1 0 0 0,1 15 0 0 0,0-20-50 0 0,-1-1-1 0 0,1 0 1 0 0,0 0 0 0 0,0 0-1 0 0,0 0 1 0 0,0 0 0 0 0,1 0-1 0 0,-1 0 1 0 0,1 0-1 0 0,-1-1 1 0 0,1 1 0 0 0,0-1-1 0 0,0 1 1 0 0,0-1 0 0 0,1 0-1 0 0,-1 1 1 0 0,1-1 0 0 0,-1 0-1 0 0,1-1 1 0 0,0 1-1 0 0,-1 0 1 0 0,1-1 0 0 0,0 1-1 0 0,0-1 1 0 0,4 1 0 0 0,-2-1-46 0 0,-1 0 1 0 0,0 0-1 0 0,1 0 1 0 0,-1-1 0 0 0,0 0-1 0 0,1 0 1 0 0,-1 0-1 0 0,1 0 1 0 0,-1-1-1 0 0,0 0 1 0 0,0 0 0 0 0,1 0-1 0 0,-1 0 1 0 0,0 0-1 0 0,0-1 1 0 0,0 0-1 0 0,0 0 1 0 0,4-3 0 0 0,4-4 24 0 0,-1-2-1 0 0,0 0 1 0 0,0 0 0 0 0,-1-1 0 0 0,0 0 0 0 0,11-20 0 0 0,-7 11 134 0 0,22-24-1 0 0,-33 42-85 0 0,0 0 0 0 0,0 0 0 0 0,0 1 0 0 0,0-1 0 0 0,1 1 1 0 0,-1-1-1 0 0,1 1 0 0 0,0 0 0 0 0,0 1 0 0 0,0-1 0 0 0,-1 1 0 0 0,2-1 0 0 0,-1 1 0 0 0,0 0 0 0 0,0 1 0 0 0,0-1 0 0 0,0 1 0 0 0,0 0 0 0 0,1 0 0 0 0,-1 0 0 0 0,8 2 0 0 0,-6-1-12 0 0,0 0 0 0 0,0 1 0 0 0,0 0 0 0 0,-1 1 0 0 0,1-1 0 0 0,-1 1 0 0 0,1 0-1 0 0,-1 1 1 0 0,0-1 0 0 0,0 1 0 0 0,-1 0 0 0 0,1 0 0 0 0,-1 0 0 0 0,6 8 0 0 0,-5-5-22 0 0,0 1 1 0 0,-1 0 0 0 0,0 0 0 0 0,0 0 0 0 0,-1 0 0 0 0,0 1-1 0 0,0-1 1 0 0,-1 1 0 0 0,0 0 0 0 0,0 0 0 0 0,-1 0-1 0 0,0 0 1 0 0,-1 0 0 0 0,0 0 0 0 0,-1 0 0 0 0,0 0-1 0 0,-2 9 1 0 0,3-15 17 0 0,-1 0-1 0 0,0-1 0 0 0,-1 0 1 0 0,1 1-1 0 0,0-1 1 0 0,-1 0-1 0 0,1 1 0 0 0,-1-1 1 0 0,1 0-1 0 0,-1 0 1 0 0,0 0-1 0 0,0-1 0 0 0,0 1 1 0 0,0 0-1 0 0,0-1 1 0 0,-1 1-1 0 0,1-1 0 0 0,-4 2 1 0 0,4-2 5 0 0,1-1 1 0 0,0 1 0 0 0,-1-1-1 0 0,1 1 1 0 0,0-1-1 0 0,-1 0 1 0 0,1 0 0 0 0,0 0-1 0 0,-1 0 1 0 0,1 0-1 0 0,0 0 1 0 0,-1 0 0 0 0,1 0-1 0 0,-1 0 1 0 0,1-1 0 0 0,0 1-1 0 0,-1 0 1 0 0,1-1-1 0 0,0 1 1 0 0,0-1 0 0 0,-1 0-1 0 0,1 1 1 0 0,0-1-1 0 0,0 0 1 0 0,0 0 0 0 0,0 0-1 0 0,0 1 1 0 0,0-1-1 0 0,0 0 1 0 0,0-1 0 0 0,0 1-1 0 0,0 0 1 0 0,1 0-1 0 0,-1 0 1 0 0,0 0 0 0 0,0-2-1 0 0,-1-2 0 0 0,1 0 0 0 0,-1 0 0 0 0,1-1-1 0 0,0 1 1 0 0,0 0 0 0 0,0 0 0 0 0,1-1 0 0 0,0 1-1 0 0,0 0 1 0 0,0-1 0 0 0,1 1 0 0 0,-1 0 0 0 0,1-1-1 0 0,1 1 1 0 0,-1 0 0 0 0,1 0 0 0 0,0 0-1 0 0,0 0 1 0 0,0 0 0 0 0,1 1 0 0 0,3-6 0 0 0,3-4-42 0 0,1 1 0 0 0,0 1 1 0 0,1-1-1 0 0,0 2 0 0 0,22-18 1 0 0,-16 16-106 0 0,1 1 1 0 0,0 1 0 0 0,0 0 0 0 0,35-13 0 0 0,-20 11-394 0 0,1 2 0 0 0,36-7 0 0 0,-53 14-298 0 0,0 1-1 0 0,0 1 1 0 0,0 1 0 0 0,0 0 0 0 0,0 1-1 0 0,0 0 1 0 0,32 6 0 0 0,-44-4-32 0 0,0-1 0 0 0,0 1 0 0 0,0 0 0 0 0,0 0 0 0 0,5 4 0 0 0,3 3-3052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9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267 120 704 0 0,'0'0'13218'0'0,"-5"-12"-12579"0"0,-17-39-3 0 0,21 48-562 0 0,-1 1 0 0 0,1-1 0 0 0,-1 0 0 0 0,0 1 1 0 0,1-1-1 0 0,-1 1 0 0 0,0 0 0 0 0,-1 0 0 0 0,1 0 0 0 0,0 0 0 0 0,0 0 1 0 0,-1 0-1 0 0,0 0 0 0 0,1 1 0 0 0,-1 0 0 0 0,0-1 0 0 0,1 1 1 0 0,-1 0-1 0 0,0 0 0 0 0,0 0 0 0 0,0 1 0 0 0,0-1 0 0 0,0 1 0 0 0,0-1 1 0 0,0 1-1 0 0,-4 0 0 0 0,-3 0-35 0 0,1 0-1 0 0,0 0 1 0 0,-1 1 0 0 0,1 0-1 0 0,0 0 1 0 0,-1 1 0 0 0,1 0-1 0 0,-11 5 1 0 0,15-5-32 0 0,1 0 0 0 0,-1 0 1 0 0,1 1-1 0 0,-1-1 0 0 0,1 1 0 0 0,0 1 0 0 0,0-1 0 0 0,0 0 1 0 0,0 1-1 0 0,1 0 0 0 0,-1 0 0 0 0,1 0 0 0 0,0 0 0 0 0,0 0 1 0 0,1 1-1 0 0,-5 8 0 0 0,6-9-5 0 0,-1 1 0 0 0,1-1 0 0 0,0 1 0 0 0,0-1 0 0 0,1 1 1 0 0,-1-1-1 0 0,1 1 0 0 0,0 0 0 0 0,0-1 0 0 0,2 10 0 0 0,-2-12 3 0 0,0 0-1 0 0,1 0 1 0 0,0 0 0 0 0,-1 0-1 0 0,1 0 1 0 0,0 0 0 0 0,0 0-1 0 0,0 0 1 0 0,0-1 0 0 0,0 1-1 0 0,0 0 1 0 0,1-1 0 0 0,-1 1-1 0 0,1 0 1 0 0,-1-1 0 0 0,1 0-1 0 0,0 1 1 0 0,-1-1-1 0 0,1 0 1 0 0,0 0 0 0 0,0 0-1 0 0,0 0 1 0 0,0 0 0 0 0,0 0-1 0 0,3 0 1 0 0,7 1 14 0 0,1 0 0 0 0,-1-1 0 0 0,0-1 0 0 0,0 0 0 0 0,1-1 0 0 0,-1 0 1 0 0,0-1-1 0 0,0 0 0 0 0,0-1 0 0 0,0 0 0 0 0,13-6 0 0 0,-9 3 0 0 0,0-2-1 0 0,0 0 1 0 0,-1-1 0 0 0,0 0 0 0 0,0-1-1 0 0,-1-1 1 0 0,14-14 0 0 0,-25 23-4 0 0,0-1 1 0 0,-1 1-1 0 0,1-1 0 0 0,-1 0 1 0 0,1 0-1 0 0,-1 0 1 0 0,0 0-1 0 0,0 0 0 0 0,-1 0 1 0 0,1 0-1 0 0,-1-1 1 0 0,1 1-1 0 0,-1-1 1 0 0,1-4-1 0 0,-2 7 10 0 0,-1 3-179 0 0,1-1 150 0 0,-1 1 1 0 0,1 0-1 0 0,-1-1 0 0 0,1 1 0 0 0,0-1 0 0 0,0 1 0 0 0,0 0 0 0 0,0-1 0 0 0,0 1 0 0 0,0 1 0 0 0,0-2 19 0 0,0 1-3 0 0,0-1 1 0 0,0 0-1 0 0,0 0 1 0 0,0 0-1 0 0,1 1 1 0 0,-1-1-1 0 0,0 0 1 0 0,1 0-1 0 0,-1 0 1 0 0,1 0-1 0 0,-1 0 1 0 0,1 0-1 0 0,-1 0 1 0 0,1 0-1 0 0,0 0 1 0 0,0 0-1 0 0,-1 0 1 0 0,3 1-1 0 0,-1 0 7 0 0,0-1 1 0 0,0 0-1 0 0,0 1 1 0 0,0-1-1 0 0,1 0 1 0 0,-1 0-1 0 0,0-1 1 0 0,5 2-1 0 0,5 0 26 0 0,-1-1-1 0 0,0 0 0 0 0,15-2 1 0 0,-13 1-34 0 0,-4 0 12 0 0,-3 0 15 0 0,-1 1 1 0 0,1-1-1 0 0,-1-1 0 0 0,1 1 0 0 0,-1-1 1 0 0,1 0-1 0 0,-1 0 0 0 0,0-1 0 0 0,8-3 0 0 0,-12 5 11 0 0,-1 0 0 0 0,1-1 0 0 0,-1 1 0 0 0,1 0-1 0 0,-1-1 1 0 0,1 1 0 0 0,-1-1 0 0 0,1 1-1 0 0,-1-1 1 0 0,0 1 0 0 0,1 0 0 0 0,-1-1-1 0 0,0 0 1 0 0,1 1 0 0 0,-1-1 0 0 0,0 1 0 0 0,0-1-1 0 0,0 1 1 0 0,1-1 0 0 0,-1 0 0 0 0,0 1-1 0 0,0-1 1 0 0,0 1 0 0 0,0-1 0 0 0,0-1 0 0 0,0 1 46 0 0,1 0 0 0 0,-1 1 1 0 0,1-1-1 0 0,-1 0 1 0 0,1 0-1 0 0,0 0 0 0 0,-1 0 1 0 0,1 1-1 0 0,0-1 1 0 0,0 0-1 0 0,0 1 0 0 0,-1-1 1 0 0,1 0-1 0 0,0 1 1 0 0,1-1-1 0 0,5-4 579 0 0,0-1-578 0 0,1 1 0 0 0,-1 0 1 0 0,1 0-1 0 0,0 0 0 0 0,9-3 1 0 0,2-1-282 0 0,-15 6-1050 0 0,8-2-6801 0 0,1-1 1242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0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112 114 664 0 0,'0'0'11684'0'0,"6"-10"-11185"0"0,17-34 35 0 0,-22 42-345 0 0,0 0 0 0 0,0 0 0 0 0,0 0 0 0 0,0 0 0 0 0,-1 0 0 0 0,1 0 0 0 0,-1 0 0 0 0,1 0 0 0 0,-1 0 0 0 0,0 0 0 0 0,0-3 0 0 0,0 4-132 0 0,0 0 0 0 0,0 0 0 0 0,-1 0 1 0 0,1 0-1 0 0,0 0 0 0 0,-1 0 0 0 0,1 0 0 0 0,-1 0 0 0 0,1 0 0 0 0,-1 0 0 0 0,1 0 0 0 0,-1 0 0 0 0,0 0 1 0 0,1 0-1 0 0,-2 0 0 0 0,-1-1-5 0 0,1 0-1 0 0,-1 0 1 0 0,0 1 0 0 0,0-1 0 0 0,0 1 0 0 0,0 0-1 0 0,0 0 1 0 0,0 0 0 0 0,-5-1 0 0 0,3 1-24 0 0,-1 1 1 0 0,1 0 0 0 0,-1 0-1 0 0,1 0 1 0 0,-1 0-1 0 0,1 1 1 0 0,-1 0 0 0 0,-9 2-1 0 0,15-3-87 0 0,-1 1-1 0 0,0-1 1 0 0,1 0 0 0 0,-1 0-1 0 0,1 1 1 0 0,-1-1-1 0 0,0 0 1 0 0,1 1 0 0 0,-1-1-1 0 0,1 1 1 0 0,-1-1-1 0 0,1 0 1 0 0,-1 1-1 0 0,0 1 1 0 0,-5 3-359 0 0,5-4 406 0 0,1-1-7 0 0,-1 1-329 0 0,1 0-1 0 0,0 0 1 0 0,-1 0-1 0 0,1 0 1 0 0,-1 0 0 0 0,1 0-1 0 0,-1 0 1 0 0,1-1-1 0 0,-1 1 1 0 0,1 0-1 0 0,-1 0 1 0 0,0 0 0 0 0,0-1-1 0 0,1 1 1 0 0,-1 0-1 0 0,0 0 1 0 0,0-1 0 0 0,0 1-1 0 0,0-1 1 0 0,0 1-1 0 0,0-1 1 0 0,0 1-1 0 0,-2-1 1 0 0,-8 4-3287 0 0,41-26-366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62 1828 0 0,'0'0'14843'0'0,"-1"-11"-14467"0"0,0 2-295 0 0,0 1 1 0 0,-4-17 0 0 0,5 24-75 0 0,-1 1 0 0 0,1-1 1 0 0,0 1-1 0 0,-1-1 1 0 0,1 1-1 0 0,0-1 0 0 0,-1 1 1 0 0,1 0-1 0 0,0-1 0 0 0,-1 1 1 0 0,1 0-1 0 0,-1-1 1 0 0,1 1-1 0 0,0 0 0 0 0,-1-1 1 0 0,1 1-1 0 0,-1 0 1 0 0,1 0-1 0 0,-1 0 0 0 0,1-1 1 0 0,-1 1-1 0 0,1 0 1 0 0,-1 0-1 0 0,0 0 0 0 0,1 0 1 0 0,-1 0-1 0 0,1 0 1 0 0,-1 0-1 0 0,1 0 0 0 0,-1 0 1 0 0,1 0-1 0 0,-1 0 0 0 0,0 1 1 0 0,-19 7 249 0 0,14-6-157 0 0,-22 11 586 0 0,-42 26 0 0 0,57-31-529 0 0,0 1 0 0 0,1 1 0 0 0,0 0 0 0 0,1 1 0 0 0,-12 13 0 0 0,20-20-138 0 0,0-1 0 0 0,0 1 0 0 0,1 0 0 0 0,-1 0 0 0 0,1 0 0 0 0,0 0 0 0 0,0 1 0 0 0,1-1 0 0 0,-1 0 0 0 0,1 1 0 0 0,0-1 0 0 0,0 1 0 0 0,0 0 0 0 0,1-1-1 0 0,0 1 1 0 0,-1 0 0 0 0,2-1 0 0 0,-1 1 0 0 0,1 0 0 0 0,-1-1 0 0 0,1 1 0 0 0,0-1 0 0 0,1 1 0 0 0,-1-1 0 0 0,1 0 0 0 0,0 1 0 0 0,0-1 0 0 0,0 0 0 0 0,1 0 0 0 0,-1 0 0 0 0,1 0 0 0 0,0-1 0 0 0,0 1 0 0 0,0-1 0 0 0,1 0 0 0 0,-1 0 0 0 0,1 0 0 0 0,4 3 0 0 0,2-1 19 0 0,0 1 0 0 0,0-1 0 0 0,0-1 0 0 0,1 0 0 0 0,-1-1 0 0 0,1 0 0 0 0,19 3 0 0 0,4-1 14 0 0,42-1 0 0 0,-29-2-461 0 0,0-3 0 0 0,89-12 0 0 0,-129 11 194 0 0,0 1-1 0 0,-1-1 1 0 0,1 0 0 0 0,-1-1-1 0 0,7-3 1 0 0,-11 5-167 0 0,1-1 1 0 0,-1 1-1 0 0,0-1 1 0 0,0 0-1 0 0,0 1 0 0 0,4-5 1 0 0,-5 5-157 0 0,-1-1 0 0 0,1 1 1 0 0,0 0-1 0 0,0-1 1 0 0,-1 1-1 0 0,1 0 1 0 0,-1-1-1 0 0,1 1 0 0 0,-1-1 1 0 0,1 1-1 0 0,-1 0 1 0 0,0-1-1 0 0,0-2 0 0 0,0-7-3927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1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4560 0 0,'0'0'13234'0'0,"8"-7"-13031"0"0,23-16 202 0 0,-30 23-396 0 0,-1 0 1 0 0,0 0-1 0 0,0 0 1 0 0,0 0 0 0 0,0-1-1 0 0,1 1 1 0 0,-1 0-1 0 0,0 0 1 0 0,0 0 0 0 0,0 0-1 0 0,1 0 1 0 0,-1 0-1 0 0,0 0 1 0 0,0 0 0 0 0,1 0-1 0 0,-1 0 1 0 0,0 0-1 0 0,0 0 1 0 0,0 0 0 0 0,1 0-1 0 0,-1 0 1 0 0,0 0-1 0 0,0 0 1 0 0,0 1-1 0 0,1-1 1 0 0,-1 0 0 0 0,0 0-1 0 0,0 0 1 0 0,0 0-1 0 0,0 0 1 0 0,1 0 0 0 0,-1 1-1 0 0,0-1 1 0 0,0 0-1 0 0,0 0 1 0 0,0 0 0 0 0,0 0-1 0 0,0 1 1 0 0,1-1-1 0 0,-1 0 1 0 0,0 0 0 0 0,0 0-1 0 0,0 1 1 0 0,0-1-1 0 0,0 0 1 0 0,0 0-1 0 0,0 0 1 0 0,0 1 0 0 0,0-1-1 0 0,0 0 1 0 0,0 0-1 0 0,0 0 1 0 0,0 1 0 0 0,0-1-1 0 0,0 0 1 0 0,-2 17 388 0 0,2-12-263 0 0,-1 5-60 0 0,0-1 0 0 0,2 0 0 0 0,-1 1 0 0 0,1-1 0 0 0,0 0 0 0 0,1 0 0 0 0,0 0 0 0 0,5 15 1 0 0,-5-20-63 0 0,0 0 1 0 0,-1-1-1 0 0,2 1 1 0 0,-1-1-1 0 0,0 0 1 0 0,1 0 0 0 0,-1 0-1 0 0,1 0 1 0 0,0 0-1 0 0,0 0 1 0 0,0-1 0 0 0,0 1-1 0 0,1-1 1 0 0,-1 0-1 0 0,1 0 1 0 0,-1 0-1 0 0,1 0 1 0 0,0-1 0 0 0,-1 1-1 0 0,1-1 1 0 0,0 0-1 0 0,7 1 1 0 0,2-1 14 0 0,-1-1-1 0 0,1 1 1 0 0,0-2 0 0 0,0 0 0 0 0,-1 0 0 0 0,1-1-1 0 0,-1-1 1 0 0,1 0 0 0 0,-1-1 0 0 0,0 0 0 0 0,0-1-1 0 0,0 0 1 0 0,11-8 0 0 0,12-8 55 0 0,-1-3 1 0 0,54-46-1 0 0,-82 65-33 0 0,0 0 0 0 0,1 0 0 0 0,0 1 0 0 0,-1 0 0 0 0,13-6 0 0 0,-17 9-42 0 0,0 1-1 0 0,-1-1 0 0 0,1 0 1 0 0,0 1-1 0 0,0 0 0 0 0,0-1 1 0 0,-1 1-1 0 0,1 0 1 0 0,0 0-1 0 0,0 0 0 0 0,0 0 1 0 0,0 0-1 0 0,0 0 0 0 0,-1 0 1 0 0,1 1-1 0 0,0-1 0 0 0,0 1 1 0 0,0-1-1 0 0,-1 1 0 0 0,1 0 1 0 0,0 0-1 0 0,-1 0 1 0 0,1-1-1 0 0,0 2 0 0 0,-1-1 1 0 0,0 0-1 0 0,1 0 0 0 0,-1 0 1 0 0,3 3-1 0 0,5 9-1 0 0,-1 1 0 0 0,0 0-1 0 0,-1 0 1 0 0,-1 0 0 0 0,0 1 0 0 0,-1 0 0 0 0,6 26 0 0 0,-4-5 0 0 0,-2 0 0 0 0,2 45 0 0 0,-7-71-4 0 0,0 114-1 0 0,-1-109 3 0 0,0-1 0 0 0,-2 1-1 0 0,1-1 1 0 0,-2 0 0 0 0,0 0 0 0 0,-9 19 0 0 0,12-28 15 0 0,-1-1 1 0 0,-1 0 0 0 0,1 0 0 0 0,-1 0 0 0 0,1 0-1 0 0,-1 0 1 0 0,0-1 0 0 0,0 1 0 0 0,-1-1 0 0 0,1 0 0 0 0,-1 0-1 0 0,0 0 1 0 0,1-1 0 0 0,-1 1 0 0 0,-1-1 0 0 0,1 0-1 0 0,0 0 1 0 0,0 0 0 0 0,-1 0 0 0 0,1-1 0 0 0,-1 0-1 0 0,1 0 1 0 0,-7 0 0 0 0,5 0 65 0 0,0-1 1 0 0,0 0-1 0 0,0 0 0 0 0,1-1 0 0 0,-1 1 0 0 0,0-1 1 0 0,0-1-1 0 0,1 1 0 0 0,-1-1 0 0 0,0 0 1 0 0,1 0-1 0 0,0-1 0 0 0,-1 1 0 0 0,-5-5 1 0 0,8 4-53 0 0,-1 0 1 0 0,1 0-1 0 0,0 0 1 0 0,-1-1-1 0 0,1 1 1 0 0,1-1-1 0 0,-1 1 1 0 0,1-1 0 0 0,-1 0-1 0 0,1 0 1 0 0,0-1-1 0 0,1 1 1 0 0,-1 0-1 0 0,1 0 1 0 0,-1-1 0 0 0,1 1-1 0 0,1-1 1 0 0,-2-8-1 0 0,2 5-42 0 0,0 1-1 0 0,0-1 1 0 0,0 0 0 0 0,1 1-1 0 0,0-1 1 0 0,1 0-1 0 0,-1 1 1 0 0,2 0 0 0 0,-1-1-1 0 0,1 1 1 0 0,0 0-1 0 0,0 0 1 0 0,1 0 0 0 0,0 1-1 0 0,0-1 1 0 0,1 1-1 0 0,-1 0 1 0 0,1 0 0 0 0,1 1-1 0 0,5-6 1 0 0,2 0-353 0 0,1 0 0 0 0,0 0 1 0 0,1 2-1 0 0,0 0 0 0 0,0 1 0 0 0,18-7 1 0 0,34-9-3159 0 0,4 7-4584 0 0,-24 7 1539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7705 0 0,'0'0'9408'0'0,"18"-7"-8209"0"0,58-21-200 0 0,-59 22-786 0 0,-1 2 0 0 0,1 0 0 0 0,0 1 0 0 0,0 0 0 0 0,1 2 0 0 0,29 0 0 0 0,-14 1-70 0 0,49 0-216 0 0,162 23 0 0 0,-238-22-176 0 0,47 6-270 0 0,-17-5-5061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33 4440 0 0,'0'0'10390'0'0,"-14"-6"-9053"0"0,-41-17-374 0 0,54 22-937 0 0,1 1 1 0 0,-1 0-1 0 0,0-1 1 0 0,1 1-1 0 0,-1 0 1 0 0,0-1 0 0 0,1 1-1 0 0,-1 0 1 0 0,0 0-1 0 0,1 0 1 0 0,-1 0-1 0 0,0-1 1 0 0,1 1 0 0 0,-1 0-1 0 0,0 0 1 0 0,0 0-1 0 0,1 1 1 0 0,-1-1 0 0 0,0 0-1 0 0,1 0 1 0 0,-1 0-1 0 0,0 0 1 0 0,1 1-1 0 0,-1-1 1 0 0,0 0 0 0 0,0 1-1 0 0,0 0-13 0 0,1-1 0 0 0,0 1 0 0 0,0 0 0 0 0,0-1 0 0 0,0 1 0 0 0,0 0-1 0 0,-1-1 1 0 0,1 1 0 0 0,0 0 0 0 0,1-1 0 0 0,-1 1 0 0 0,0 0 0 0 0,0-1 0 0 0,0 1 0 0 0,1 0 0 0 0,-1 2 107 0 0,0 3-16 0 0,1 0-1 0 0,0 0 1 0 0,0 0 0 0 0,0 0 0 0 0,1 0 0 0 0,0-1 0 0 0,0 1 0 0 0,0-1 0 0 0,1 1 0 0 0,5 7 0 0 0,3 4 180 0 0,25 27-1 0 0,105 96 780 0 0,-32-35-571 0 0,-87-81-396 0 0,0 1-1 0 0,28 44 0 0 0,-45-62-68 0 0,0 1-1 0 0,-1 0 1 0 0,1 0-1 0 0,-2 0 1 0 0,1 0-1 0 0,-1 1 1 0 0,0-1-1 0 0,-1 1 1 0 0,0 0-1 0 0,1 17 1 0 0,-3-24-12 0 0,0 0 1 0 0,0 1-1 0 0,0-1 1 0 0,-1 1-1 0 0,1-1 1 0 0,-1 0-1 0 0,0 1 1 0 0,0-1-1 0 0,0 0 1 0 0,0 1-1 0 0,0-1 1 0 0,0 0-1 0 0,0 0 1 0 0,-1 0-1 0 0,1 0 1 0 0,-1 0-1 0 0,1-1 1 0 0,-1 1-1 0 0,0 0 1 0 0,0-1-1 0 0,0 1 1 0 0,0-1-1 0 0,0 0 1 0 0,0 1-1 0 0,0-1 1 0 0,0 0-1 0 0,-1 0 1 0 0,-2 0-1 0 0,-5 3 77 0 0,1-2-1 0 0,-1 0 1 0 0,0 0-1 0 0,0 0 1 0 0,-17-1-1 0 0,-13-1-83 0 0,0-1-1 0 0,0-2 0 0 0,0-2 0 0 0,-44-11 0 0 0,63 11-188 0 0,13 4-90 0 0,0 0 0 0 0,0-1 0 0 0,0 0-1 0 0,0-1 1 0 0,1 0 0 0 0,-1 0 0 0 0,1-1 0 0 0,-11-6 0 0 0,17 9 129 0 0,0 1-1 0 0,1-1 1 0 0,-1 0 0 0 0,0 0 0 0 0,1 0-1 0 0,-1 1 1 0 0,0-1 0 0 0,1 0-1 0 0,0 0 1 0 0,-1 0 0 0 0,1 0 0 0 0,-1 0-1 0 0,1 0 1 0 0,0 0 0 0 0,0 0 0 0 0,-1 0-1 0 0,1 0 1 0 0,0 0 0 0 0,0 0 0 0 0,0-1-1 0 0,5-10-4617 0 0,11-7-2133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2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465 191 6949 0 0,'0'0'8370'0'0,"4"-14"-7294"0"0,10-50 38 0 0,-14 61-1019 0 0,1 1 1 0 0,-1-1-1 0 0,0 0 1 0 0,0 0-1 0 0,0 1 1 0 0,0-1-1 0 0,-1 0 1 0 0,1 0-1 0 0,-1 1 1 0 0,0-1-1 0 0,0 0 1 0 0,0 1-1 0 0,0-1 1 0 0,0 1-1 0 0,0-1 1 0 0,-1 1-1 0 0,1-1 1 0 0,-1 1-1 0 0,1 0 1 0 0,-1 0-1 0 0,0 0 1 0 0,0 0-1 0 0,0 0 1 0 0,-5-3-1 0 0,0 0 69 0 0,-1 1 0 0 0,0 0 0 0 0,0 1 0 0 0,0-1 0 0 0,-14-2-1 0 0,22 6-161 0 0,-27-7 102 0 0,0 2 0 0 0,-1 1 1 0 0,1 1-1 0 0,-1 1 0 0 0,1 2 0 0 0,-32 3 0 0 0,47-2-90 0 0,0 0 0 0 0,0 2 0 0 0,0-1-1 0 0,0 1 1 0 0,1 1 0 0 0,-1 0 0 0 0,1 1 0 0 0,-12 6 0 0 0,19-9-17 0 0,1 1 0 0 0,-1-1 0 0 0,1 0 0 0 0,-1 1 0 0 0,1 0 1 0 0,0 0-1 0 0,0 0 0 0 0,0 0 0 0 0,1 0 0 0 0,-1 1 0 0 0,1-1 1 0 0,-1 1-1 0 0,1-1 0 0 0,0 1 0 0 0,1 0 0 0 0,-1 0 0 0 0,1 0 1 0 0,-1 0-1 0 0,1 0 0 0 0,1 0 0 0 0,-1 1 0 0 0,0-1 0 0 0,1 0 0 0 0,0 0 1 0 0,0 0-1 0 0,1 6 0 0 0,0-6 4 0 0,-1-1-1 0 0,1 0 1 0 0,0 0 0 0 0,1 0-1 0 0,-1 0 1 0 0,1 0 0 0 0,-1 0-1 0 0,1 0 1 0 0,0 0 0 0 0,0 0-1 0 0,0-1 1 0 0,0 1 0 0 0,1-1-1 0 0,-1 0 1 0 0,1 1 0 0 0,-1-1-1 0 0,1 0 1 0 0,0-1 0 0 0,0 1-1 0 0,0 0 1 0 0,0-1 0 0 0,0 0-1 0 0,0 1 1 0 0,6 0 0 0 0,4 2 14 0 0,0-1 0 0 0,1-1 0 0 0,0 0 0 0 0,22 1 1 0 0,-11-3 16 0 0,-1-1 0 0 0,0-1 1 0 0,49-9-1 0 0,-52 5 20 0 0,-6 2 26 0 0,0 1-1 0 0,1 0 1 0 0,21-1 0 0 0,-37 5-75 0 0,0-1 1 0 0,1 1-1 0 0,-1-1 1 0 0,0 1-1 0 0,1-1 0 0 0,-1 1 1 0 0,0-1-1 0 0,0 1 1 0 0,0-1-1 0 0,0 1 1 0 0,1 0-1 0 0,-1-1 1 0 0,0 1-1 0 0,0-1 0 0 0,0 1 1 0 0,0-1-1 0 0,0 1 1 0 0,0 0-1 0 0,0-1 1 0 0,-1 1-1 0 0,1 0 1 0 0,0 2 7 0 0,-2 30 94 0 0,-1 0 0 0 0,-12 48 0 0 0,2-11-82 0 0,4 3-38 0 0,7-48-9 0 0,0 0-1 0 0,-2-1 1 0 0,-1 1-1 0 0,-13 36 1 0 0,16-57 17 0 0,0 0 0 0 0,0 0 0 0 0,0 0 0 0 0,-1 0 0 0 0,1 0 0 0 0,-1-1 0 0 0,0 1 0 0 0,0-1 0 0 0,0 0 0 0 0,-1 0 1 0 0,-6 5-1 0 0,8-7 3 0 0,1 0 0 0 0,-1 0 0 0 0,0-1 1 0 0,1 1-1 0 0,-1 0 0 0 0,0-1 1 0 0,0 1-1 0 0,1-1 0 0 0,-1 1 0 0 0,0-1 1 0 0,0 0-1 0 0,0 0 0 0 0,0 0 0 0 0,1 0 1 0 0,-1 0-1 0 0,0 0 0 0 0,0 0 1 0 0,0-1-1 0 0,0 1 0 0 0,1 0 0 0 0,-1-1 1 0 0,0 0-1 0 0,1 1 0 0 0,-1-1 0 0 0,0 0 1 0 0,1 0-1 0 0,-1 0 0 0 0,1 0 0 0 0,-1 0 1 0 0,-2-3-1 0 0,-5-4-114 0 0,0 0 0 0 0,-1 0 0 0 0,0 1 0 0 0,-1 1 0 0 0,0 0 1 0 0,-14-6-1 0 0,-2 1-362 0 0,-44-11 0 0 0,71 22 406 0 0,-1 0 1 0 0,1-1 0 0 0,0 1 0 0 0,-1 0-1 0 0,1 0 1 0 0,-1 0 0 0 0,1 0 0 0 0,0 0-1 0 0,-1 0 1 0 0,1 0 0 0 0,-1 0 0 0 0,1 0 0 0 0,0 0-1 0 0,-1 0 1 0 0,1 0 0 0 0,-1 0 0 0 0,1 0-1 0 0,0 1 1 0 0,-1-1 0 0 0,1 0 0 0 0,-1 0-1 0 0,1 0 1 0 0,0 1 0 0 0,-1-1 0 0 0,1 0-1 0 0,0 0 1 0 0,-1 1 0 0 0,1-1 0 0 0,0 0 0 0 0,0 0-1 0 0,-1 1 1 0 0,1-1 0 0 0,0 0 0 0 0,0 1-1 0 0,-1-1 1 0 0,1 1 0 0 0,0-1 0 0 0,0 0-1 0 0,0 1 1 0 0,0 0 0 0 0,0 17-6597 0 0,13-12-4204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3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5733 0 0,'0'0'7072'0'0,"5"-14"-5554"0"0,20-48 45 0 0,-24 59-1407 0 0,1-1-1 0 0,0 1 0 0 0,0 0 1 0 0,0 0-1 0 0,0 0 0 0 0,0 0 1 0 0,0 0-1 0 0,1 0 1 0 0,0 1-1 0 0,-1-1 0 0 0,1 1 1 0 0,0 0-1 0 0,0 0 0 0 0,0 0 1 0 0,1 0-1 0 0,-1 0 1 0 0,0 1-1 0 0,6-2 0 0 0,-3 0 113 0 0,3 0-11 0 0,-1 0 0 0 0,1 0 0 0 0,0 1 0 0 0,-1 0 0 0 0,1 1 0 0 0,0 0 1 0 0,0 1-1 0 0,0-1 0 0 0,0 2 0 0 0,0-1 0 0 0,0 1 0 0 0,12 3 0 0 0,-7 0-48 0 0,0 0 1 0 0,0 1-1 0 0,-1 1 0 0 0,0 0 0 0 0,0 0 1 0 0,21 15-1 0 0,-24-14-169 0 0,-1 1 1 0 0,0 0-1 0 0,0 0 1 0 0,-1 0-1 0 0,0 1 1 0 0,0 1-1 0 0,-1-1 1 0 0,-1 1 0 0 0,1 0-1 0 0,-2 1 1 0 0,1 0-1 0 0,4 12 1 0 0,-4-3-623 0 0,0 0 1 0 0,-2 0 0 0 0,0 0 0 0 0,-1 0 0 0 0,-1 0-1 0 0,0 26 1 0 0,-5-44-1413 0 0,3-2 1899 0 0,0 0 0 0 0,0 0 0 0 0,0 0 0 0 0,0-1 0 0 0,0 1 0 0 0,0 0 0 0 0,-1 0 0 0 0,1 0 0 0 0,0 0 0 0 0,0 0 0 0 0,0 0 0 0 0,-7-7-4031 0 0,0-5-1017 0 0,-2-14-2029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3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220 134 5489 0 0,'0'0'7380'0'0,"5"-13"-6004"0"0,17-42 224 0 0,-21 52-1399 0 0,0 0-1 0 0,0 0 1 0 0,-1 1 0 0 0,1-1 0 0 0,0 0-1 0 0,-1 0 1 0 0,0 0 0 0 0,1 0 0 0 0,-1 0 0 0 0,-1 0-1 0 0,1 0 1 0 0,0 0 0 0 0,-2-5 0 0 0,2 7-121 0 0,-1 0 1 0 0,0 0 0 0 0,1 0 0 0 0,-1-1-1 0 0,0 1 1 0 0,0 0 0 0 0,1 0 0 0 0,-1 0-1 0 0,0 1 1 0 0,0-1 0 0 0,0 0 0 0 0,0 0 0 0 0,-1 0-1 0 0,1 1 1 0 0,0-1 0 0 0,0 0 0 0 0,0 1-1 0 0,0-1 1 0 0,-1 1 0 0 0,-1-1 0 0 0,-3 0 15 0 0,0 1 0 0 0,0 0 0 0 0,0 0 1 0 0,0 0-1 0 0,0 1 0 0 0,1 0 0 0 0,-1 0 0 0 0,0 0 1 0 0,-10 5-1 0 0,4-2 2 0 0,0 1 1 0 0,1 0-1 0 0,-1 1 0 0 0,1 1 1 0 0,1 0-1 0 0,-1 0 0 0 0,-16 15 1 0 0,22-16-73 0 0,0-1 1 0 0,0 0-1 0 0,1 1 0 0 0,0 0 1 0 0,0 0-1 0 0,0 0 1 0 0,1 0-1 0 0,0 1 1 0 0,0-1-1 0 0,0 1 0 0 0,1 0 1 0 0,0 0-1 0 0,0 0 1 0 0,1 0-1 0 0,-1 10 0 0 0,2-11-9 0 0,0 0 0 0 0,0 0-1 0 0,0 0 1 0 0,1-1 0 0 0,0 1-1 0 0,0 0 1 0 0,1 0 0 0 0,-1-1-1 0 0,4 8 1 0 0,-3-9-3 0 0,0-1 0 0 0,0 1 0 0 0,1-1-1 0 0,-1 1 1 0 0,1-1 0 0 0,-1 0 0 0 0,1 0 0 0 0,0 0-1 0 0,0-1 1 0 0,1 1 0 0 0,-1-1 0 0 0,0 1 0 0 0,1-1 0 0 0,5 2-1 0 0,3 1 26 0 0,1 0-1 0 0,-1-1 0 0 0,1-1 0 0 0,0 0 0 0 0,0-1 0 0 0,0 0 0 0 0,0-1 1 0 0,0-1-1 0 0,0 0 0 0 0,0-1 0 0 0,0 0 0 0 0,0 0 0 0 0,18-6 0 0 0,-26 5-26 0 0,-1 1-1 0 0,0-1 1 0 0,0 0-1 0 0,0 0 1 0 0,0-1-1 0 0,0 1 1 0 0,0-1-1 0 0,-1 0 1 0 0,0 1-1 0 0,1-2 1 0 0,-1 1-1 0 0,0 0 1 0 0,0-1-1 0 0,-1 1 1 0 0,1-1-1 0 0,2-5 1 0 0,-3 6-27 0 0,-1-1-1 0 0,0 0 1 0 0,0 1 0 0 0,0-1 0 0 0,0 0 0 0 0,-1 0 0 0 0,1 1 0 0 0,-1-1 0 0 0,0 0 0 0 0,0 0 0 0 0,0 0 0 0 0,-1 1-1 0 0,1-1 1 0 0,-1 0 0 0 0,0 0 0 0 0,0 1 0 0 0,0-1 0 0 0,-1 0 0 0 0,-2-5 0 0 0,-7-8-706 0 0,-1-1 1 0 0,0 1-1 0 0,-2 1 1 0 0,0 1-1 0 0,-30-27 1 0 0,44 42 618 0 0,0 0 0 0 0,0 0 0 0 0,-1-1 0 0 0,1 1 0 0 0,0 0 0 0 0,0 0 0 0 0,0 0 0 0 0,0 0 0 0 0,-1 0 0 0 0,1 0 0 0 0,0 0 0 0 0,0 0 0 0 0,0 0 0 0 0,0-1 0 0 0,0 1 0 0 0,0 0 0 0 0,-1 0 0 0 0,1 0 0 0 0,0 0 0 0 0,0 0 0 0 0,0-1 0 0 0,0 1 0 0 0,0 0 0 0 0,0 0 0 0 0,0 0 0 0 0,0 0 0 0 0,0-1 0 0 0,0 1 0 0 0,0 0 0 0 0,0 0 0 0 0,0 0 0 0 0,0 0 0 0 0,0-1 0 0 0,0 1 0 0 0,0 0 0 0 0,0 0 0 0 0,0 0 0 0 0,0 0 0 0 0,0-1 0 0 0,0 1 0 0 0,0 0 0 0 0,0 0 0 0 0,0 0 0 0 0,0 0 0 0 0,0 0 0 0 0,0-1 0 0 0,1 1 0 0 0,-1 0 0 0 0,0 0 0 0 0,0 0 0 0 0,0 0 0 0 0,0 0 0 0 0,0 0 0 0 0,0-1 0 0 0,1 1 0 0 0,-1 0 0 0 0,0 0 0 0 0,0 0 0 0 0,1 0 0 0 0,13-2-4253 0 0,-6 1 1188 0 0,19-1-2189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86 1528 0 0,'0'0'17614'0'0,"-3"14"-17126"0"0,-8 46-139 0 0,10-56-313 0 0,1 0 0 0 0,0 0 0 0 0,0 0 1 0 0,0 0-1 0 0,0 0 0 0 0,0 0 0 0 0,1 0 0 0 0,0 0 0 0 0,-1 0 0 0 0,2 0 0 0 0,-1 0 0 0 0,0 0 0 0 0,1-1 1 0 0,0 1-1 0 0,4 6 0 0 0,0-2 51 0 0,0-1 0 0 0,0-1 0 0 0,0 1-1 0 0,15 10 1 0 0,-16-13-40 0 0,9 6 30 0 0,0-1 0 0 0,1 0-1 0 0,0 0 1 0 0,1-2 0 0 0,0 0 0 0 0,0 0 0 0 0,1-2-1 0 0,-1 0 1 0 0,1-1 0 0 0,0-1 0 0 0,0 0 0 0 0,1-1 0 0 0,19-1-1 0 0,-33 0-49 0 0,-1-1 0 0 0,1 0 0 0 0,-1-1 0 0 0,1 1 0 0 0,-1-1 0 0 0,1 1 0 0 0,-1-1 0 0 0,1 0 0 0 0,-1 0-1 0 0,0-1 1 0 0,0 1 0 0 0,0-1 0 0 0,1 1 0 0 0,-2-1 0 0 0,1 0 0 0 0,0 0 0 0 0,0 0 0 0 0,0-1 0 0 0,-1 1 0 0 0,0-1-1 0 0,1 1 1 0 0,-1-1 0 0 0,0 0 0 0 0,0 0 0 0 0,0 0 0 0 0,-1 0 0 0 0,1 0 0 0 0,-1 0 0 0 0,1-1 0 0 0,-1 1 0 0 0,0 0-1 0 0,-1-1 1 0 0,1 1 0 0 0,0-1 0 0 0,-1-3 0 0 0,0-2-48 0 0,0-1 1 0 0,-1 1-1 0 0,0 0 0 0 0,-1 0 0 0 0,0 0 1 0 0,0 0-1 0 0,-1 0 0 0 0,0 0 0 0 0,0 1 1 0 0,-1-1-1 0 0,0 1 0 0 0,-1 0 0 0 0,-10-14 1 0 0,-7-6-461 0 0,-2 0 0 0 0,-31-28 0 0 0,38 38-51 0 0,9 12 724 0 0,0-2-3719 0 0,15 10-1641 0 0,7 6 1533 0 0,15 5-1700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3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423 618 5124 0 0,'0'0'6312'0'0,"10"-15"-4894"0"0,33-48 69 0 0,-41 60-1357 0 0,-1-1 0 0 0,1 1 0 0 0,-1-1 1 0 0,0 0-1 0 0,0 1 0 0 0,0-1 0 0 0,0 0 1 0 0,-1 0-1 0 0,1 1 0 0 0,-1-1 0 0 0,0 0 1 0 0,0 0-1 0 0,0 0 0 0 0,-1 0 0 0 0,1 1 1 0 0,-1-1-1 0 0,0 0 0 0 0,-3-7 1 0 0,3 9-66 0 0,-1-5 99 0 0,-2 0 0 0 0,1 0 0 0 0,-1 0 0 0 0,0 0 0 0 0,0 0 0 0 0,-1 1 0 0 0,0 0 0 0 0,0 0 1 0 0,-1 0-1 0 0,1 1 0 0 0,-1 0 0 0 0,0 0 0 0 0,-1 0 0 0 0,1 1 0 0 0,-1 0 0 0 0,0 0 0 0 0,0 0 0 0 0,-12-3 0 0 0,5 2-81 0 0,0 0 0 0 0,-1 1 0 0 0,1 1 0 0 0,-1 1 0 0 0,0 0 0 0 0,0 0 0 0 0,0 2 0 0 0,-28 2 0 0 0,32-1-65 0 0,0 1 0 0 0,0 1 0 0 0,0 0 1 0 0,1 0-1 0 0,-1 1 0 0 0,1 0 1 0 0,0 1-1 0 0,0 0 0 0 0,0 1 1 0 0,1 0-1 0 0,-11 9 0 0 0,13-9-16 0 0,1 0 0 0 0,0 0 0 0 0,0 0 0 0 0,1 1 0 0 0,0 0 0 0 0,0 0 0 0 0,0 0 0 0 0,1 0 0 0 0,0 1 0 0 0,0 0 0 0 0,1 0-1 0 0,0 0 1 0 0,1 0 0 0 0,0 0 0 0 0,-2 9 0 0 0,3-8 3 0 0,0-1 0 0 0,1 1 0 0 0,0 0 0 0 0,0-1 0 0 0,1 1-1 0 0,0-1 1 0 0,1 1 0 0 0,0-1 0 0 0,0 0 0 0 0,1 1 0 0 0,4 10 0 0 0,-4-13 13 0 0,1 0 0 0 0,0 0 0 0 0,0-1 0 0 0,0 1 1 0 0,0-1-1 0 0,1 0 0 0 0,0 0 0 0 0,0 0 0 0 0,0-1 1 0 0,1 0-1 0 0,-1 0 0 0 0,1 0 0 0 0,0-1 0 0 0,10 5 1 0 0,-6-4 9 0 0,-1-1 1 0 0,1 0 0 0 0,0 0 0 0 0,0-1 0 0 0,0 0 0 0 0,0-1-1 0 0,0 0 1 0 0,0-1 0 0 0,17-1 0 0 0,-12-1-1 0 0,-1 0 0 0 0,0-2 0 0 0,0 0 0 0 0,0 0 0 0 0,-1-1 0 0 0,14-7 0 0 0,12-10 2 0 0,-1-2 0 0 0,-1-1 0 0 0,45-41-1 0 0,-81 65-29 0 0,65-56-15 0 0,-2-3 0 0 0,-3-3 1 0 0,92-124-1 0 0,-136 165 181 0 0,-2-1-1 0 0,0 0 1 0 0,-2-1 0 0 0,17-42 0 0 0,-26 52 261 0 0,-5 7-244 0 0,1 7-182 0 0,0 0-1 0 0,0 0 1 0 0,0 0 0 0 0,0 0 0 0 0,0 0 0 0 0,0 0 0 0 0,-1 0-1 0 0,1 0 1 0 0,0 0 0 0 0,0-1 0 0 0,0 1 0 0 0,0 0-1 0 0,0 0 1 0 0,-1 0 0 0 0,1 0 0 0 0,0 0 0 0 0,0 0 0 0 0,0 0-1 0 0,0 0 1 0 0,-1 0 0 0 0,1 0 0 0 0,0 0 0 0 0,0 0-1 0 0,0 0 1 0 0,0 0 0 0 0,0 1 0 0 0,-1-1 0 0 0,1 0 0 0 0,0 0-1 0 0,0 0 1 0 0,0 0 0 0 0,0 0 0 0 0,0 0 0 0 0,0 0-1 0 0,-1 0 1 0 0,1 1 0 0 0,-9 5-92 0 0,0 0-1 0 0,1 1 0 0 0,0 1 1 0 0,-13 13-1 0 0,-27 41 198 0 0,28-33-85 0 0,2 2-1 0 0,0 0 1 0 0,3 1 0 0 0,0 0 0 0 0,-9 35-1 0 0,-39 175-115 0 0,35-125-216 0 0,19-82-198 0 0,-1 0 0 0 0,-27 57-1 0 0,29-76-54 0 0,-1 0-1 0 0,0 0 1 0 0,-1-2-1 0 0,-1 1 0 0 0,0-1 1 0 0,-1 0-1 0 0,-17 15 1 0 0,22-23-659 0 0,-1 0 1 0 0,1-1-1 0 0,-16 9 1 0 0,-41 12-5202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1 517 1436 0 0,'0'0'14424'0'0,"12"-12"-14083"0"0,43-38 0 0 0,-50 46-271 0 0,1 0 0 0 0,0 0 0 0 0,0 1 1 0 0,0-1-1 0 0,1 1 0 0 0,-1 1 0 0 0,13-4 1 0 0,-3 1 81 0 0,194-60 1190 0 0,113-5-544 0 0,-161 44-549 0 0,0 7 0 0 0,311 5 0 0 0,-120 46-156 0 0,-340-29-85 0 0,-11-2 23 0 0,-8 0-16 0 0,-3-2-2 0 0,-1 0 0 0 0,0 0-1 0 0,1-1 1 0 0,-1 0 0 0 0,1-1 0 0 0,0 0 0 0 0,0-1 0 0 0,0 0-1 0 0,0 0 1 0 0,-10-7 0 0 0,6 3-13 0 0,1-1-1 0 0,0 0 0 0 0,1 0 1 0 0,0-1-1 0 0,0-1 0 0 0,-8-12 1 0 0,13 15 6 0 0,0 0 1 0 0,0-1-1 0 0,1 0 1 0 0,1 0-1 0 0,-4-10 1 0 0,6 14 5 0 0,0 1 1 0 0,1-1-1 0 0,0 0 0 0 0,0 0 1 0 0,0 0-1 0 0,0 0 0 0 0,1 0 1 0 0,0-1-1 0 0,0 1 0 0 0,1 0 1 0 0,1-9-1 0 0,-2 13-13 0 0,0 0 0 0 0,0 0 0 0 0,1 0 0 0 0,-1 1 0 0 0,0-1 0 0 0,1 0 0 0 0,-1 0 0 0 0,0 1 1 0 0,1-1-1 0 0,-1 0 0 0 0,1 1 0 0 0,-1-1 0 0 0,1 0 0 0 0,-1 1 0 0 0,1-1 0 0 0,0 1 0 0 0,-1-1 0 0 0,1 1 0 0 0,0-1 0 0 0,-1 1 0 0 0,1-1 0 0 0,0 1 0 0 0,0 0 1 0 0,-1-1-1 0 0,1 1 0 0 0,0 0 0 0 0,0 0 0 0 0,0-1 0 0 0,-1 1 0 0 0,1 0 0 0 0,0 0 0 0 0,0 0 0 0 0,0 0 0 0 0,0 0 0 0 0,-1 0 0 0 0,1 0 0 0 0,0 1 0 0 0,0-1 1 0 0,0 0-1 0 0,0 0 0 0 0,-1 1 0 0 0,1-1 0 0 0,0 0 0 0 0,1 1 0 0 0,1 1-5 0 0,1 0 0 0 0,0 0 0 0 0,-1 1 0 0 0,0-1 0 0 0,1 1 0 0 0,-1 0 0 0 0,4 4 0 0 0,3 6 55 0 0,-1 0 0 0 0,0 1 1 0 0,-1 0-1 0 0,11 26 0 0 0,19 65 229 0 0,-35-94-251 0 0,5 13 33 0 0,-1 0 0 0 0,-1 0 0 0 0,-2 0-1 0 0,0 1 1 0 0,0 25 0 0 0,-5-46-40 0 0,1-1 1 0 0,0 1-1 0 0,-1-1 0 0 0,0 1 1 0 0,1-1-1 0 0,-1 0 0 0 0,-1 1 1 0 0,1-1-1 0 0,0 0 0 0 0,-1 0 1 0 0,0 0-1 0 0,1 0 0 0 0,-1 0 1 0 0,-1 0-1 0 0,1-1 0 0 0,0 1 1 0 0,0-1-1 0 0,-1 1 0 0 0,0-1 1 0 0,-5 4-1 0 0,3-3-208 0 0,1 0-1 0 0,-1-1 1 0 0,0 1 0 0 0,-1-1 0 0 0,-5 2-1 0 0,5-2-858 0 0,0-1 0 0 0,0 0 0 0 0,0 0 0 0 0,-9 0-1 0 0,13-16-9123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5 888 0 0,'0'0'7796'0'0,"-4"-4"-8389"0"0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7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17 475 452 0 0,'5'7'-1442'0'0,"-2"1"6881"0"0,-14-14-33 0 0,9 5-5018 0 0,-9-8 845 0 0,11 8-1238 0 0,0 1 1 0 0,0 0-1 0 0,0-1 1 0 0,0 1-1 0 0,1-1 1 0 0,-1 1-1 0 0,0-1 1 0 0,0 1-1 0 0,0 0 1 0 0,1-1-1 0 0,-1 1 1 0 0,0-1-1 0 0,1 1 1 0 0,-1 0-1 0 0,0-1 1 0 0,1 1-1 0 0,-1 0 1 0 0,0 0-1 0 0,1-1 1 0 0,-1 1-1 0 0,1 0 1 0 0,-1 0-1 0 0,0-1 1 0 0,1 1-1 0 0,-1 0 1 0 0,1 0-1 0 0,0 0 1 0 0,25-15 744 0 0,-1-1 0 0 0,-1-1 0 0 0,25-22 1 0 0,-42 33-491 0 0,0 1 1 0 0,1-1-1 0 0,0 1 0 0 0,0 0 1 0 0,0 1-1 0 0,0 0 1 0 0,1 0-1 0 0,-1 1 1 0 0,1 0-1 0 0,10-2 1 0 0,-18 5-244 0 0,-1 0 0 0 0,1 0 1 0 0,-1-1-1 0 0,1 1 1 0 0,-1 0-1 0 0,1 0 1 0 0,-1 0-1 0 0,1 0 0 0 0,-1 0 1 0 0,1 0-1 0 0,-1 0 1 0 0,1 0-1 0 0,-1 0 0 0 0,1 1 1 0 0,-1-1-1 0 0,1 0 1 0 0,-1 0-1 0 0,0 0 1 0 0,1 0-1 0 0,-1 1 0 0 0,1-1 1 0 0,1 11-15 0 0,-2-5 27 0 0,-2 10 10 0 0,0 0 0 0 0,-1 1 0 0 0,0-1 0 0 0,-1-1 0 0 0,-7 17 1 0 0,5-14 26 0 0,5-16 422 0 0,-1-5-185 0 0,-1-15-101 0 0,-2-29-256 0 0,5 44 90 0 0,-2-15 130 0 0,1 0 0 0 0,1-1 0 0 0,0 1-1 0 0,2 0 1 0 0,0-1 0 0 0,7-23 0 0 0,-9 41 38 0 0,0 14-182 0 0,-13 143 308 0 0,3-60-224 0 0,7 46 124 0 0,3-115 302 0 0,0-50-389 0 0,2 0-1 0 0,0 0 1 0 0,1 0-1 0 0,2 0 1 0 0,0 1 0 0 0,11-28-1 0 0,12-16-139 0 0,3 2-1 0 0,42-62 1 0 0,-33 57 3 0 0,-16 25 6 0 0,-13 23 61 0 0,0 0 0 0 0,2 1 0 0 0,0 1 0 0 0,18-21 1 0 0,-30 39-63 0 0,0 0 0 0 0,0 0 0 0 0,-1 0 0 0 0,1 0 0 0 0,0 1 0 0 0,0-1 0 0 0,0 0 0 0 0,0 1 0 0 0,0-1 0 0 0,0 1 0 0 0,1-1 0 0 0,-1 1 0 0 0,0-1 0 0 0,0 1 0 0 0,2-1 0 0 0,-2 1-9 0 0,0 0 0 0 0,0 1 1 0 0,0-1-1 0 0,-1 0 1 0 0,1 0-1 0 0,0 0 1 0 0,0 1-1 0 0,-1-1 1 0 0,1 0-1 0 0,0 1 1 0 0,0-1-1 0 0,-1 1 0 0 0,1-1 1 0 0,0 0-1 0 0,-1 1 1 0 0,1 0-1 0 0,0 0 1 0 0,3 4-23 0 0,-1-1-1 0 0,-1 1 1 0 0,1-1 0 0 0,-1 1 0 0 0,3 9 0 0 0,-4-13 33 0 0,18 57-30 0 0,-3 0 0 0 0,-3 1 0 0 0,8 71 1 0 0,-14-85-558 0 0,-2 0 0 0 0,-2 0 0 0 0,-5 76-1 0 0,0-111 148 0 0,0 1 0 0 0,0-1 0 0 0,-1 0-1 0 0,0 1 1 0 0,-5 10 0 0 0,5-15-594 0 0,0 0 1 0 0,0-1-1 0 0,-1 1 1 0 0,0-1-1 0 0,-6 8 1 0 0,9-12 614 0 0,0 0 1 0 0,0 0-1 0 0,0 0 1 0 0,0-1 0 0 0,0 1-1 0 0,0 0 1 0 0,0 0-1 0 0,0-1 1 0 0,0 1 0 0 0,-3 0-1 0 0,-16 1-4610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7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11 498 1344 0 0,'0'0'6987'0'0,"-2"-13"-5156"0"0,-5-43-147 0 0,6 53-1500 0 0,1-1-1 0 0,-1 1 1 0 0,1-1-1 0 0,0 1 1 0 0,1-1-1 0 0,-1 1 1 0 0,0-1-1 0 0,1 1 0 0 0,0-1 1 0 0,0 1-1 0 0,0 0 1 0 0,0-1-1 0 0,1 1 1 0 0,-1 0-1 0 0,1 0 1 0 0,0 0-1 0 0,0 0 0 0 0,0 0 1 0 0,0 0-1 0 0,0 0 1 0 0,1 1-1 0 0,-1-1 1 0 0,6-3-1 0 0,1 1-107 0 0,0 0 0 0 0,0 0 0 0 0,0 1 0 0 0,1 1 0 0 0,-1-1 0 0 0,13-1 0 0 0,-20 4-76 0 0,20-4-21 0 0,0 1 0 0 0,0 1 0 0 0,25-1 0 0 0,70 4-244 0 0,-52 1-86 0 0,63 3-860 0 0,62-2 170 0 0,-181-2 1113 0 0,0-1 0 0 0,0 0 1 0 0,0-1-1 0 0,0 0 1 0 0,0 0-1 0 0,-1-1 1 0 0,11-4-1 0 0,-18 7-16 0 0,0-1 1 0 0,0 1-1 0 0,0-1 1 0 0,-1 1-1 0 0,1-1 1 0 0,0 1-1 0 0,0-1 1 0 0,0 0-1 0 0,-1 1 1 0 0,1-1-1 0 0,0 0 1 0 0,-1 0-1 0 0,1 1 1 0 0,-1-1-1 0 0,2-2 1 0 0,-2 3-13 0 0,0-1 0 0 0,0 1 0 0 0,0-1 0 0 0,0 1 0 0 0,0-1 0 0 0,0 1 0 0 0,0-1 0 0 0,0 1 0 0 0,0-1 0 0 0,0 1 0 0 0,0-1 0 0 0,0 1 1 0 0,0-1-1 0 0,-1 1 0 0 0,1-1 0 0 0,0 1 0 0 0,0-1 0 0 0,-1 1 0 0 0,1 0 0 0 0,0-1 0 0 0,-1 0 0 0 0,-1-1 34 0 0,1 1 0 0 0,-1-1 0 0 0,0 1-1 0 0,0 0 1 0 0,0-1 0 0 0,0 1 0 0 0,0 0 0 0 0,0 0-1 0 0,0 0 1 0 0,0 0 0 0 0,-3 0 0 0 0,-16-4 220 0 0,0 2 1 0 0,-1 0-1 0 0,0 1 0 0 0,1 1 1 0 0,-1 1-1 0 0,0 1 0 0 0,-27 5 1 0 0,44-6-289 0 0,1 1-1 0 0,-1 0 1 0 0,0 0 0 0 0,1 0 0 0 0,0 1 0 0 0,-1 0 0 0 0,1 0 0 0 0,0 0-1 0 0,0 0 1 0 0,0 1 0 0 0,0-1 0 0 0,-7 7 0 0 0,11-9-10 0 0,0 0 0 0 0,-1 1-1 0 0,1-1 1 0 0,0 0 0 0 0,-1 0 0 0 0,1 1 0 0 0,0-1 0 0 0,-1 1 0 0 0,1-1-1 0 0,0 0 1 0 0,0 1 0 0 0,-1-1 0 0 0,1 0 0 0 0,0 1 0 0 0,0-1 0 0 0,0 1 0 0 0,0-1-1 0 0,-1 1 1 0 0,1-1 0 0 0,0 0 0 0 0,0 1 0 0 0,0-1 0 0 0,0 1 0 0 0,0-1 0 0 0,0 1-1 0 0,0-1 1 0 0,0 1 0 0 0,0-1 0 0 0,0 0 0 0 0,1 1 0 0 0,-1-1 0 0 0,0 1-1 0 0,0-1 1 0 0,0 1 0 0 0,1-1 0 0 0,-1 0 0 0 0,0 1 0 0 0,0-1 0 0 0,1 0 0 0 0,-1 1-1 0 0,0-1 1 0 0,0 0 0 0 0,1 1 0 0 0,-1-1 0 0 0,1 0 0 0 0,-1 0 0 0 0,0 1 0 0 0,1-1-1 0 0,-1 0 1 0 0,1 0 0 0 0,-1 0 0 0 0,0 1 0 0 0,1-1 0 0 0,-1 0 0 0 0,1 0-1 0 0,-1 0 1 0 0,1 0 0 0 0,-1 0 0 0 0,1 0 0 0 0,29 3 184 0 0,-29-3-171 0 0,7-1 26 0 0,1 0 0 0 0,0 0-1 0 0,-1-1 1 0 0,1 0 0 0 0,-1 0-1 0 0,0-1 1 0 0,0 0 0 0 0,0 0-1 0 0,10-7 1 0 0,-1 0 13 0 0,-1-1-1 0 0,0 0 1 0 0,16-16 0 0 0,-18 13-32 0 0,0 0 0 0 0,-1-1 0 0 0,-1 0 1 0 0,14-23-1 0 0,-9 8 543 0 0,23-52-1 0 0,-84 207-637 0 0,37-91-154 0 0,1 0 1 0 0,1 1-1 0 0,2-1 0 0 0,1 1 1 0 0,4 36-1 0 0,-2-63 11 0 0,1 0 0 0 0,1-1 0 0 0,-1 1 0 0 0,1 0 0 0 0,1-1 1 0 0,-1 1-1 0 0,1-1 0 0 0,1 0 0 0 0,-1 0 0 0 0,1 0 0 0 0,10 13 0 0 0,-10-16-352 0 0,0 1 0 0 0,0-1-1 0 0,1 0 1 0 0,-1 0-1 0 0,1 0 1 0 0,0-1 0 0 0,1 0-1 0 0,-1 0 1 0 0,0 0 0 0 0,1-1-1 0 0,0 1 1 0 0,-1-1 0 0 0,1-1-1 0 0,0 1 1 0 0,10 1-1 0 0,11-1-4116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8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48 175 1212 0 0,'0'0'11843'0'0,"2"-13"-10009"0"0,3-42-340 0 0,-5 53-1383 0 0,0 1-1 0 0,0 0 0 0 0,0 0 0 0 0,0 0 0 0 0,0 0 0 0 0,0 0 0 0 0,0 0 0 0 0,0 0 0 0 0,0-1 0 0 0,-1 1 0 0 0,1 0 0 0 0,0 0 0 0 0,-1 0 0 0 0,1 0 1 0 0,-2-1-1 0 0,2 2-75 0 0,0-1 1 0 0,-1 1 0 0 0,1 0 0 0 0,0 0 0 0 0,-1 0-1 0 0,1-1 1 0 0,0 1 0 0 0,-1 0 0 0 0,1 0 0 0 0,-1 0-1 0 0,1 0 1 0 0,0 0 0 0 0,-1 0 0 0 0,1 0 0 0 0,-1 0-1 0 0,1-1 1 0 0,0 2 0 0 0,-1-1 0 0 0,1 0 0 0 0,-1 0-1 0 0,1 0 1 0 0,0 0 0 0 0,-1 0 0 0 0,1 0 0 0 0,-1 1-1 0 0,-1 0 53 0 0,0 0 0 0 0,0 0-1 0 0,0 0 1 0 0,0 0 0 0 0,0 1-1 0 0,-3 3 1 0 0,2-3-41 0 0,1 1 0 0 0,0 0 0 0 0,-1 0-1 0 0,1 1 1 0 0,1-1 0 0 0,-1 0 0 0 0,0 1 0 0 0,1-1-1 0 0,0 1 1 0 0,0 0 0 0 0,0-1 0 0 0,0 1 0 0 0,0 0-1 0 0,1-1 1 0 0,0 1 0 0 0,0 0 0 0 0,0 0 0 0 0,0-1-1 0 0,1 8 1 0 0,0-10-31 0 0,0 1 0 0 0,0-1 0 0 0,-1 1 0 0 0,1-1 0 0 0,0 0 0 0 0,0 0 0 0 0,0 1 0 0 0,1-1 0 0 0,-1 0 0 0 0,0 0 0 0 0,0 0 0 0 0,1 0 0 0 0,-1 0 0 0 0,0 0 0 0 0,1 0 0 0 0,-1-1 0 0 0,3 2 1 0 0,0-1 25 0 0,0 1 1 0 0,0-1-1 0 0,0 0 1 0 0,0 0 0 0 0,8 1-1 0 0,0-2 9 0 0,0-1-1 0 0,0 0 0 0 0,0 0 1 0 0,0-1-1 0 0,0 0 1 0 0,0-1-1 0 0,0-1 1 0 0,-1 0-1 0 0,0 0 0 0 0,1-1 1 0 0,-1-1-1 0 0,13-9 1 0 0,-11 7-132 0 0,-1-1 1 0 0,0-1-1 0 0,-1 0 1 0 0,-1 0-1 0 0,1-1 1 0 0,-1 0-1 0 0,-1-1 1 0 0,0 0-1 0 0,12-24 1 0 0,-20 34-15 0 0,11-17-1485 0 0,-11 18 1434 0 0,-1 1-1 0 0,0 0 0 0 0,0-1 0 0 0,0 1 0 0 0,1 0 1 0 0,-1-1-1 0 0,0 1 0 0 0,1 0 0 0 0,-1 0 1 0 0,0-1-1 0 0,1 1 0 0 0,-1 0 0 0 0,0 0 0 0 0,1 0 1 0 0,-1-1-1 0 0,1 1 0 0 0,-1 0 0 0 0,0 0 0 0 0,1 0 1 0 0,-1 0-1 0 0,1 0 0 0 0,-1 0 0 0 0,0 0 1 0 0,1 0-1 0 0,-1 0 0 0 0,1 0 0 0 0,-1 0 0 0 0,0 0 1 0 0,1 0-1 0 0,-1 0 0 0 0,1 0 0 0 0,-1 0 0 0 0,0 1 1 0 0,1-1-1 0 0,-1 0 0 0 0,0 0 0 0 0,1 0 1 0 0,-1 1-1 0 0,0-1 0 0 0,1 0 0 0 0,-1 0 0 0 0,0 1 1 0 0,1-1-1 0 0,-1 0 0 0 0,0 1 0 0 0,1 0 0 0 0,3 6-3747 0 0,6 4-898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92 102 9477 0 0,'0'0'7203'0'0,"2"-12"-6097"0"0,4-37-274 0 0,-6 47-784 0 0,0 1-1 0 0,0-1 1 0 0,0 1 0 0 0,0 0 0 0 0,0-1 0 0 0,0 1 0 0 0,0 0-1 0 0,0-1 1 0 0,-1 1 0 0 0,1 0 0 0 0,-1 0 0 0 0,1-1 0 0 0,-1 1 0 0 0,1 0-1 0 0,-1 0 1 0 0,0 0 0 0 0,0 0 0 0 0,1-1 0 0 0,-1 1 0 0 0,0 0-1 0 0,0 0 1 0 0,0 1 0 0 0,-2-3 0 0 0,1 2 4 0 0,-1 0-1 0 0,1 0 1 0 0,0 0 0 0 0,-1 0 0 0 0,0 0-1 0 0,1 1 1 0 0,-5-1 0 0 0,4 0-20 0 0,0 1-13 0 0,0-1 0 0 0,0 1 0 0 0,0 0 0 0 0,-1 0 0 0 0,1 0 0 0 0,0 0-1 0 0,0 1 1 0 0,0-1 0 0 0,-1 1 0 0 0,-3 1 0 0 0,6-1-19 0 0,0-1 0 0 0,-1 1 0 0 0,1 0 0 0 0,0-1 0 0 0,0 1 0 0 0,0 0 0 0 0,0 0 0 0 0,0 0 0 0 0,0 0 0 0 0,0 0 0 0 0,0 0-1 0 0,0 0 1 0 0,0 0 0 0 0,0 0 0 0 0,0 1 0 0 0,1-1 0 0 0,-1 0 0 0 0,1 0 0 0 0,-1 1 0 0 0,1-1 0 0 0,-1 0 0 0 0,1 1 0 0 0,0-1 0 0 0,0 1 0 0 0,-1 1 0 0 0,1 1-67 0 0,1 1 1 0 0,-1-1 0 0 0,1 0-1 0 0,0 0 1 0 0,0 1 0 0 0,0-1 0 0 0,0 0-1 0 0,1 0 1 0 0,-1 0 0 0 0,1 0-1 0 0,0 0 1 0 0,1 0 0 0 0,-1-1 0 0 0,0 1-1 0 0,1-1 1 0 0,0 0 0 0 0,0 1-1 0 0,0-1 1 0 0,0-1 0 0 0,1 1 0 0 0,-1 0-1 0 0,1-1 1 0 0,0 1 0 0 0,-1-1-1 0 0,9 3 1 0 0,-14-5-883 0 0,0 0 0 0 0,0 0 0 0 0,1-1-1 0 0,-1 1 1 0 0,0 0 0 0 0,1-1 0 0 0,-1 1 0 0 0,0-1 0 0 0,-2 0 0 0 0,-11-8-3587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8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126 197 3332 0 0,'0'0'9010'0'0,"-16"-9"-7540"0"0,-49-28 155 0 0,55 32-1249 0 0,-15-11 1796 0 0,24 15-2011 0 0,0 0 1 0 0,0 0 0 0 0,1 0-1 0 0,-1 0 1 0 0,0 0-1 0 0,0 0 1 0 0,1 0 0 0 0,-1 0-1 0 0,1 0 1 0 0,-1 0-1 0 0,1-1 1 0 0,0 1 0 0 0,-1-2-1 0 0,1 3-123 0 0,0-1-1 0 0,0 0 1 0 0,0 1-1 0 0,0-1 0 0 0,0 0 1 0 0,0 1-1 0 0,0-1 1 0 0,0 0-1 0 0,0 1 1 0 0,0-1-1 0 0,0 1 0 0 0,1-1 1 0 0,-1 0-1 0 0,0 1 1 0 0,0-1-1 0 0,1 1 1 0 0,-1-1-1 0 0,1 0 1 0 0,-1 1-1 0 0,0-1 0 0 0,1 1 1 0 0,-1-1-1 0 0,1 1 1 0 0,-1 0-1 0 0,1-1 1 0 0,-1 1-1 0 0,1-1 1 0 0,-1 1-1 0 0,2-1 0 0 0,19-7 127 0 0,-17 6-95 0 0,16-3-14 0 0,0 0 0 0 0,0 1 0 0 0,34-2 0 0 0,64 3 3 0 0,-101 3-47 0 0,817-17 214 0 0,-817 16-224 0 0,-7 1 0 0 0,0 0 0 0 0,0-1 0 0 0,0 0 1 0 0,0 0-1 0 0,-1-1 0 0 0,19-7 1 0 0,-27 9-12 0 0,-1 0 0 0 0,0 0 1 0 0,1 0-1 0 0,-1 0 0 0 0,0 0 1 0 0,0 0-1 0 0,1 0 0 0 0,-1 0 0 0 0,0-1 1 0 0,0 1-1 0 0,1 0 0 0 0,-1 0 1 0 0,0 0-1 0 0,0 0 0 0 0,0 0 1 0 0,1-1-1 0 0,-1 1 0 0 0,0 0 0 0 0,0 0 1 0 0,0 0-1 0 0,0-1 0 0 0,1 1 1 0 0,-1 0-1 0 0,0 0 0 0 0,0-1 1 0 0,0 1-1 0 0,0 0 0 0 0,0 0 0 0 0,0-1 1 0 0,0 1-1 0 0,0 0 0 0 0,0 0 1 0 0,0-1-1 0 0,0 1 0 0 0,0 0 1 0 0,0-1-1 0 0,0 1 0 0 0,0 0 0 0 0,0 0 1 0 0,0-1-1 0 0,0 1 0 0 0,0 0 1 0 0,0 0-1 0 0,0-1 0 0 0,0 1 1 0 0,0 0-1 0 0,0 0 0 0 0,-1-1 0 0 0,1 1 1 0 0,0 0-1 0 0,0 0 0 0 0,0 0 1 0 0,-1-1-1 0 0,1 1 0 0 0,-15-8-682 0 0,-2 5 94 0 0,-1-1-1 0 0,0 2 0 0 0,-27 0 0 0 0,-56 5-2074 0 0,-60 13-1992 0 0,16 1-909 0 0,29-8 212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4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4272 0 0,'0'0'15777'0'0,"17"6"-14797"0"0,52 19-244 0 0,-64-23-666 0 0,0 1-1 0 0,0 0 1 0 0,-1 0 0 0 0,1 0 0 0 0,-1 0 0 0 0,1 1 0 0 0,-1 0 0 0 0,0 0 0 0 0,0 0-1 0 0,-1 0 1 0 0,1 1 0 0 0,2 4 0 0 0,0-1 9 0 0,3 6-5 0 0,0 1-1 0 0,-1 0 1 0 0,0 0-1 0 0,-1 1 1 0 0,-1 0-1 0 0,7 30 1 0 0,11 103-299 0 0,-14-75-425 0 0,-10-73 601 0 0,1 7-201 0 0,0-1 0 0 0,1 1 0 0 0,0-1 0 0 0,0 1-1 0 0,5 9 1 0 0,-7-16-40 0 0,1 1-1 0 0,0 0 1 0 0,0-1 0 0 0,1 1-1 0 0,-1-1 1 0 0,0 0 0 0 0,0 1-1 0 0,1-1 1 0 0,-1 0 0 0 0,0 0-1 0 0,1 0 1 0 0,1 1-1 0 0,-1-1-343 0 0,-1 0-1 0 0,1-1 1 0 0,0 1-1 0 0,-1-1 1 0 0,1 1-1 0 0,0-1 1 0 0,0 0-1 0 0,-1 0 0 0 0,1 0 1 0 0,0 0-1 0 0,0 0 1 0 0,-1 0-1 0 0,1-1 1 0 0,0 1-1 0 0,1-1 1 0 0,13-5-5429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24 8141 0 0,'0'0'4417'0'0,"5"-4"-4303"0"0,14-10 3 0 0,-9 9 184 0 0,-5 7-950 0 0,-5-1 568 0 0,0-1 0 0 0,0 1 0 0 0,0-1 1 0 0,0 1-1 0 0,0-1 0 0 0,0 1 0 0 0,0-1 1 0 0,0 1-1 0 0,0-1 0 0 0,0 1 0 0 0,0-1 1 0 0,0 1-1 0 0,0-1 0 0 0,0 1 0 0 0,0-1 1 0 0,0 1-1 0 0,-1-1 0 0 0,1 2 0 0 0,-2-1-135 0 0,1 1 0 0 0,-1-1 0 0 0,1 0 0 0 0,-1 1 0 0 0,1-1 0 0 0,-1 0 0 0 0,0 0 0 0 0,0 0 0 0 0,0 0 0 0 0,0 0 0 0 0,-3 0 0 0 0,-24 7-2149 0 0,26-7 2001 0 0,-19 2-2157 0 0,-11 0-543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32 195 248 0 0,'0'0'15313'0'0,"-7"-2"-14533"0"0,3 2-666 0 0,-14-4 213 0 0,18 4-323 0 0,0 0-1 0 0,-1 0 1 0 0,1 0-1 0 0,0 0 0 0 0,0 0 1 0 0,0 0-1 0 0,0 0 1 0 0,0 0-1 0 0,0-1 0 0 0,0 1 1 0 0,0 0-1 0 0,0 0 1 0 0,0 0-1 0 0,-1 0 0 0 0,1 0 1 0 0,0 0-1 0 0,0 0 0 0 0,0 0 1 0 0,0 0-1 0 0,0 0 1 0 0,0 0-1 0 0,0 0 0 0 0,0 0 1 0 0,0-1-1 0 0,0 1 1 0 0,0 0-1 0 0,0 0 0 0 0,0 0 1 0 0,0 0-1 0 0,0 0 1 0 0,0 0-1 0 0,0 0 0 0 0,0 0 1 0 0,0-1-1 0 0,0 1 1 0 0,0 0-1 0 0,0 0 0 0 0,0 0 1 0 0,0 0-1 0 0,0 0 1 0 0,0 0-1 0 0,0 0 0 0 0,0 0 1 0 0,0 0-1 0 0,0-1 1 0 0,0 1-1 0 0,0 0 0 0 0,11-5 191 0 0,31-7 247 0 0,64-9-1 0 0,46 1 44 0 0,-107 15-337 0 0,940-71 1439 0 0,-741 61-1525 0 0,-92 6-34 0 0,-41 0-10 0 0,-35 2-46 0 0,-50 4-40 0 0,-18 1-725 0 0,-11 2-2221 0 0,-18 1 1237 0 0,1 1 1 0 0,-33 8-1 0 0,13-2 393 0 0,35-7 1215 0 0,-104 15-4893 0 0,29-9 767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41 1644 0 0,'-13'2'2583'0'0,"-85"10"39"0"0,70-9-1097 0 0,0 2 0 0 0,-38 11 0 0 0,82-15 2972 0 0,38 1-3664 0 0,220-19 489 0 0,-118 5-689 0 0,633-14 900 0 0,-286 12-1261 0 0,-467 12-288 0 0,70-7-383 0 0,-151 8-6381 0 0,-36 9 1377 0 0,58-4 3531 0 0,-28 2-2212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24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7349 0 0,'0'0'9531'0'0,"15"-5"-9235"0"0,-13 4-286 0 0,31-10 358 0 0,68-13 0 0 0,477-27 2022 0 0,5 45-1643 0 0,-458 6-697 0 0,-97 0-213 0 0,-28 0 92 0 0,0 0-6 0 0,0 0 72 0 0,0 0 0 0 0,0-1 0 0 0,0 1 0 0 0,1 0 0 0 0,-1 0 0 0 0,0 0 0 0 0,0 0 0 0 0,0 0 0 0 0,0 0 0 0 0,0 0 0 0 0,0 0-1 0 0,0 0 1 0 0,0 0 0 0 0,1 0 0 0 0,-1 0 0 0 0,0 0 0 0 0,0 0 0 0 0,0 0 0 0 0,0 0 0 0 0,0 0 0 0 0,0 0 0 0 0,0 0 0 0 0,1 0 0 0 0,-1 0-1 0 0,0 0 1 0 0,0 0 0 0 0,0 0 0 0 0,0 0 0 0 0,0 0 0 0 0,0 0 0 0 0,0 0 0 0 0,0 0 0 0 0,1 1 0 0 0,-1-1 0 0 0,0 0 0 0 0,0 0 0 0 0,0 0-1 0 0,0 0 1 0 0,0 0 0 0 0,0 0 0 0 0,0 0 0 0 0,0 0 0 0 0,0 0 0 0 0,0 1 0 0 0,0-1 0 0 0,0 0 0 0 0,0 0 0 0 0,0 0 0 0 0,0 0 0 0 0,0 0-1 0 0,0 0 1 0 0,0 1 0 0 0,5 4-23 0 0,-4-3-139 0 0,0 0 0 0 0,0 0 0 0 0,0 0 0 0 0,0 0 0 0 0,-1 0 0 0 0,1 0 0 0 0,-1 0-1 0 0,1 0 1 0 0,-1 1 0 0 0,0-1 0 0 0,0 0 0 0 0,0 3 0 0 0,0-4-178 0 0,0 0 0 0 0,0 0 0 0 0,0 0 0 0 0,-1 0 0 0 0,1 1 0 0 0,0-1 0 0 0,-1 0 0 0 0,1 0 0 0 0,-1 0 0 0 0,1 0 0 0 0,-1 0 0 0 0,1 0 0 0 0,-1 0 0 0 0,0 0 0 0 0,0 0 0 0 0,1-1 0 0 0,-1 1 0 0 0,0 0 0 0 0,0 0 0 0 0,0 0 0 0 0,0-1 0 0 0,0 1 0 0 0,0-1 0 0 0,0 1 0 0 0,-1 0 1 0 0,2-1 265 0 0,-1 0 0 0 0,1 0 0 0 0,0 0 0 0 0,0 0 0 0 0,-1 0 0 0 0,1 0 0 0 0,0 0 0 0 0,0 0 0 0 0,0 0 0 0 0,-1 0 0 0 0,1 0 0 0 0,0 0 0 0 0,0 0 0 0 0,-1 0 0 0 0,1 0 0 0 0,0 0 0 0 0,0 0 0 0 0,0 0 0 0 0,-1 0 0 0 0,1 0 0 0 0,0 0 0 0 0,0 0 0 0 0,0 0 0 0 0,-1 0 0 0 0,1-1 0 0 0,0 1 0 0 0,0 0 0 0 0,0 0 0 0 0,-1 0 0 0 0,1 0 0 0 0,0-1 0 0 0,0 1 0 0 0,0 0 0 0 0,0 0 0 0 0,0 0 0 0 0,0-1 0 0 0,0 1 0 0 0,-1 0 0 0 0,1 0 1 0 0,0 0-1 0 0,0-1 0 0 0,0 1 0 0 0,0 0 0 0 0,0 0 0 0 0,0 0 0 0 0,0-1 0 0 0,0 1 0 0 0,0 0 0 0 0,0 0 0 0 0,0-1 0 0 0,0 1 0 0 0,0 0 0 0 0,0 0 0 0 0,0 0 0 0 0,1-1 0 0 0,-1 1 0 0 0,0 0 0 0 0,0 0 0 0 0,0 0 0 0 0,0-1 0 0 0,0 1 0 0 0,17-46-4384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3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0 449 508 0 0,'0'0'12363'0'0,"3"4"-11576"0"0,-2-1-632 0 0,0-2-107 0 0,-1 0 0 0 0,1 0 0 0 0,-1 0 1 0 0,1 0-1 0 0,-1 0 0 0 0,1 0 0 0 0,0 0 0 0 0,-1 0 1 0 0,1 0-1 0 0,0 0 0 0 0,0 0 0 0 0,0-1 1 0 0,-1 1-1 0 0,1 0 0 0 0,0-1 0 0 0,0 1 0 0 0,0 0 1 0 0,0-1-1 0 0,0 1 0 0 0,0-1 0 0 0,0 0 1 0 0,1 1-1 0 0,-1-1 0 0 0,0 0 0 0 0,0 0 0 0 0,0 1 1 0 0,0-1-1 0 0,0 0 0 0 0,2-1 0 0 0,13-1 339 0 0,-1-2-1 0 0,0 0 1 0 0,18-7-1 0 0,1-1-62 0 0,279-80 536 0 0,3 12 1 0 0,384-43-1 0 0,-283 81-688 0 0,-7 1 148 0 0,-388 38-287 0 0,0 0 1 0 0,-1-2 0 0 0,0-1-1 0 0,34-12 1 0 0,-36 7 156 0 0,-18 11-266 0 0,0-1 1 0 0,0 0-1 0 0,0 1 1 0 0,0-1-1 0 0,-1 1 0 0 0,1-1 1 0 0,0 0-1 0 0,0 0 1 0 0,-1 1-1 0 0,1-1 1 0 0,-1 0-1 0 0,1 0 1 0 0,0 0-1 0 0,-1 0 1 0 0,0 0-1 0 0,1 0 0 0 0,-1 0 1 0 0,1-1-1 0 0,-17 12-3115 0 0,-51 40-6942 0 0,36-26 6741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4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21 381 364 0 0,'0'0'7695'0'0,"-4"-1"-7321"0"0,-11-9 4514 0 0,15 10-4811 0 0,0 0 1 0 0,0 0-1 0 0,0 0 0 0 0,0 0 1 0 0,0 0-1 0 0,-1 0 1 0 0,1 0-1 0 0,0 0 0 0 0,0 0 1 0 0,0 0-1 0 0,0 0 1 0 0,9-4-211 0 0,-7 4 632 0 0,138-51 555 0 0,1 7 0 0 0,258-45 0 0 0,100 40-732 0 0,3 43-90 0 0,-410 6-175 0 0,-83 0-35 0 0,10 0 84 0 0,0 0-1 0 0,20-4 1 0 0,-38 3-82 0 0,-1 1 0 0 0,0 0 0 0 0,1 0 0 0 0,-1 0 1 0 0,1 0-1 0 0,-1-1 0 0 0,1 1 0 0 0,-1 0 0 0 0,0 0 1 0 0,1-1-1 0 0,-1 1 0 0 0,0 0 0 0 0,1-1 0 0 0,-1 1 1 0 0,0 0-1 0 0,1-1 0 0 0,-1 1 0 0 0,0-1 0 0 0,0 1 0 0 0,1 0 1 0 0,-1-1-1 0 0,0 1 0 0 0,0-1 0 0 0,0 1 0 0 0,0-1 1 0 0,1 1-1 0 0,-1-1 0 0 0,0 0 0 0 0,0-15-207 0 0,-1 9-1952 0 0,1 7 2072 0 0,3-3 43 0 0,-3-2 84 0 0,0-1 1 0 0,0 1 0 0 0,-2-10-1 0 0,-2 7-7 0 0,0-5 10 0 0,4 13-63 0 0,-4-15 44 0 0,-1 4-48 0 0,5 10 64 0 0,0-6-49 0 0,0 7-19 0 0,27 0-3593 0 0,55 6-4547 0 0,-37-5 3296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0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703 1218 5625 0 0,'0'0'9060'0'0,"1"12"-8832"0"0,6 38-32 0 0,-6-47-171 0 0,0 0 0 0 0,1 0 0 0 0,-1 0-1 0 0,1 0 1 0 0,-1 0 0 0 0,1 0 0 0 0,0-1 0 0 0,0 1-1 0 0,1-1 1 0 0,-1 1 0 0 0,0-1 0 0 0,1 0-1 0 0,-1 0 1 0 0,1 0 0 0 0,0 0 0 0 0,0 0 0 0 0,0-1-1 0 0,4 2 1 0 0,1 2 69 0 0,9 4 114 0 0,0 0 0 0 0,1-1 0 0 0,-1-1 0 0 0,2-1 1 0 0,-1-1-1 0 0,31 6 0 0 0,-18-7-26 0 0,1-1 1 0 0,1-1 0 0 0,35-4 0 0 0,-39-1-55 0 0,0-1 1 0 0,0-1-1 0 0,50-16 1 0 0,-31 4 33 0 0,62-32 0 0 0,78-57 205 0 0,-149 80-230 0 0,-2-2 0 0 0,56-53 0 0 0,-77 65-48 0 0,-1-2 0 0 0,-1 0 0 0 0,-1 0-1 0 0,0-2 1 0 0,-1 1 0 0 0,-1-2 0 0 0,-1 1-1 0 0,-1-1 1 0 0,-1-1 0 0 0,-1 0-1 0 0,-1 0 1 0 0,6-35 0 0 0,6-91 61 0 0,-18 131-138 0 0,0 0 1 0 0,-1 1-1 0 0,0-1 0 0 0,-1 0 1 0 0,-1 1-1 0 0,-10-31 1 0 0,0 14-7 0 0,-1 0 0 0 0,-3 0 0 0 0,0 2 1 0 0,-2 0-1 0 0,-1 1 0 0 0,-1 1 1 0 0,-2 1-1 0 0,-1 1 0 0 0,-1 1 1 0 0,-51-41-1 0 0,57 54-1 0 0,0 1 0 0 0,-1 1 1 0 0,0 1-1 0 0,-1 1 0 0 0,0 0 0 0 0,-1 2 1 0 0,0 0-1 0 0,0 2 0 0 0,0 0 0 0 0,0 1 0 0 0,-1 2 1 0 0,-40 0-1 0 0,33 2-18 0 0,1 1 0 0 0,-1 1 1 0 0,1 2-1 0 0,-45 11 0 0 0,-3 10-2 0 0,-77 35 1 0 0,-69 44-22 0 0,179-83 25 0 0,-34 16-8 0 0,-112 57 128 0 0,148-70-75 0 0,1 1-1 0 0,-51 42 1 0 0,73-51-1 0 0,0 1 1 0 0,2 1 0 0 0,0 0 0 0 0,1 2 0 0 0,1 0 0 0 0,-16 26 0 0 0,23-31-6 0 0,0 1 1 0 0,1 0 0 0 0,0 0-1 0 0,1 1 1 0 0,1 0-1 0 0,1 0 1 0 0,0 0 0 0 0,1 1-1 0 0,0 28 1 0 0,2-32-8 0 0,2 0-1 0 0,-1-1 1 0 0,2 1-1 0 0,0 0 1 0 0,1 0-1 0 0,0-1 1 0 0,1 0 0 0 0,0 0-1 0 0,1 0 1 0 0,1 0-1 0 0,0 0 1 0 0,0-1-1 0 0,14 18 1 0 0,-7-13 45 0 0,1-1-1 0 0,1-1 1 0 0,0 0-1 0 0,1-1 1 0 0,1 0 0 0 0,0-1-1 0 0,1-1 1 0 0,0-1-1 0 0,0-1 1 0 0,2 0 0 0 0,-1-1-1 0 0,29 8 1 0 0,-15-8 1 0 0,0-1 1 0 0,0-2-1 0 0,0-1 1 0 0,1-1-1 0 0,0-2 0 0 0,0-2 1 0 0,37-4-1 0 0,-56 3-12 0 0,0-1-1 0 0,0-1 1 0 0,-1-1-1 0 0,1 0 1 0 0,-1-1-1 0 0,26-12 1 0 0,-30 12-420 0 0,0-1-1 0 0,0-1 1 0 0,15-12 0 0 0,-18 12-892 0 0,0 0-1 0 0,0-1 1 0 0,0 1 0 0 0,8-14-1 0 0,-19 34-7585 0 0,-6 2 3412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10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436 867 1432 0 0,'0'0'6237'0'0,"-2"14"-5295"0"0,-1 1-596 0 0,0 0 180 0 0,1 0 0 0 0,1 0-1 0 0,0 0 1 0 0,1 18 0 0 0,2-22-100 0 0,0 1 0 0 0,0-1 1 0 0,1 0-1 0 0,0 0 0 0 0,1-1 0 0 0,1 1 1 0 0,-1-1-1 0 0,2 0 0 0 0,-1 0 0 0 0,14 18 1 0 0,-5-12 8 0 0,0 1 1 0 0,1-2-1 0 0,0 0 0 0 0,34 24 1 0 0,-29-24-271 0 0,1-2 0 0 0,0 0 0 0 0,1-2 0 0 0,0 0 0 0 0,1-2 0 0 0,0 0 0 0 0,1-1 0 0 0,0-2 0 0 0,0 0 0 0 0,0-2 0 0 0,45 3 0 0 0,-31-7-44 0 0,0-2-1 0 0,0-1 1 0 0,-1-2 0 0 0,1-2-1 0 0,-1-1 1 0 0,-1-2 0 0 0,61-24-1 0 0,-33 7-37 0 0,-1-3 0 0 0,-1-2 0 0 0,70-49 0 0 0,-103 60-21 0 0,-1-1 1 0 0,0-1-1 0 0,-2-2 1 0 0,-1 0 0 0 0,-1-2-1 0 0,-1 0 1 0 0,-2-2-1 0 0,21-36 1 0 0,-32 47-17 0 0,-2 0 1 0 0,-1 0-1 0 0,0-1 1 0 0,-1-1-1 0 0,-1 1 0 0 0,-1-1 1 0 0,0 1-1 0 0,-2-1 1 0 0,0 0-1 0 0,-2-1 0 0 0,0 1 1 0 0,-1 0-1 0 0,-6-35 1 0 0,1 27-40 0 0,-1-1 0 0 0,-1 1 0 0 0,-2 1 1 0 0,0 0-1 0 0,-2 0 0 0 0,-1 1 0 0 0,-1 1 1 0 0,-35-47-1 0 0,33 53-18 0 0,-2 0 0 0 0,0 0-1 0 0,-1 2 1 0 0,-1 0 0 0 0,0 2 0 0 0,-2 0 0 0 0,1 1 0 0 0,-2 1 0 0 0,0 1 0 0 0,0 1 0 0 0,-29-9 0 0 0,14 8-9 0 0,0 2 0 0 0,-1 1 0 0 0,0 2 0 0 0,0 2 0 0 0,-1 1 1 0 0,-64 3-1 0 0,63 4-27 0 0,1 2 1 0 0,-1 2-1 0 0,-73 22 1 0 0,-112 59-29 0 0,167-60 94 0 0,1 3 0 0 0,1 3 0 0 0,2 2 0 0 0,1 2 0 0 0,-87 82 0 0 0,112-92 10 0 0,1 3 0 0 0,2 0 0 0 0,1 1 0 0 0,-34 60 0 0 0,46-69-33 0 0,1 2 0 0 0,1 0 0 0 0,2 0 1 0 0,0 1-1 0 0,2 0 0 0 0,0 0 0 0 0,2 1 1 0 0,-2 27-1 0 0,6-33 0 0 0,0-1 0 0 0,1 1 0 0 0,1-1 0 0 0,1 0-1 0 0,9 38 1 0 0,-8-49 20 0 0,0 0 0 0 0,0 0-1 0 0,1 0 1 0 0,0-1-1 0 0,0 1 1 0 0,1-1-1 0 0,0 0 1 0 0,1 0-1 0 0,-1-1 1 0 0,2 0-1 0 0,-1 0 1 0 0,1 0-1 0 0,0-1 1 0 0,14 11-1 0 0,-3-7 30 0 0,1 0-1 0 0,0-1 0 0 0,0-1 0 0 0,0-1 0 0 0,1 0 0 0 0,33 6 1 0 0,127 9 58 0 0,200-10-352 0 0,-366-12-427 0 0,-1-2-1 0 0,1 1 1 0 0,-1-2-1 0 0,0 0 1 0 0,0 0-1 0 0,0-1 0 0 0,0-1 1 0 0,18-9-1 0 0,0 2-6719 0 0,-23 9 2758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13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1095 808 0 0,'0'0'5162'0'0,"2"-12"-4391"0"0,14-93 1801 0 0,-10 81-1186 0 0,-4 19-301 0 0,-1-1 0 0 0,0 1 0 0 0,1-12 0 0 0,-1 21-696 0 0,1 0 1 0 0,-1 0-1 0 0,0 0 1 0 0,4 7-1 0 0,0-2-168 0 0,64 137 700 0 0,-57-126-828 0 0,0-1 1 0 0,2 0-1 0 0,0-1 0 0 0,33 33 0 0 0,-39-44-56 0 0,0 0-1 0 0,0 0 1 0 0,0-1 0 0 0,1 0-1 0 0,0-1 1 0 0,0 0-1 0 0,1 0 1 0 0,-1-1-1 0 0,1 0 1 0 0,0 0-1 0 0,0-1 1 0 0,0-1-1 0 0,1 1 1 0 0,-1-2 0 0 0,18 1-1 0 0,-11-1-10 0 0,1-1 0 0 0,-1-1 0 0 0,0-1 0 0 0,1-1 1 0 0,-1 0-1 0 0,0-1 0 0 0,20-8 0 0 0,0-5-10 0 0,0-2 1 0 0,-1-1-1 0 0,-2-2 0 0 0,0-1 1 0 0,33-29-1 0 0,143-149 68 0 0,-202 193-80 0 0,168-175 61 0 0,186-179-166 0 0,-31 91 45 0 0,-210 187 26 0 0,-108 73 65 0 0,-9 7-529 0 0,-11 6-1498 0 0,-5 6 1292 0 0,0 1 1 0 0,0-1-1 0 0,-12 13 0 0 0,1 0-629 0 0,-45 33-4040 0 0,22-18 625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1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1042 7213 0 0,'0'0'5762'0'0,"-2"7"-5143"0"0,1-1-484 0 0,0 0-1 0 0,0 0 1 0 0,1 0 0 0 0,-1 0 0 0 0,1 0-1 0 0,1 0 1 0 0,-1 0 0 0 0,1 0 0 0 0,0 0-1 0 0,2 6 1 0 0,2 2 8 0 0,-1 0 1 0 0,2 0-1 0 0,0 0 0 0 0,0-1 1 0 0,1 0-1 0 0,1-1 0 0 0,0 0 1 0 0,10 12-1 0 0,-12-18-85 0 0,0 0 1 0 0,0 0-1 0 0,1-1 1 0 0,-1 1-1 0 0,1-2 1 0 0,0 1-1 0 0,1-1 1 0 0,-1 0-1 0 0,1 0 1 0 0,-1-1-1 0 0,1 0 1 0 0,0-1-1 0 0,0 1 1 0 0,1-1-1 0 0,11 1 1 0 0,-9-3 15 0 0,-1 0 0 0 0,0 0-1 0 0,0-1 1 0 0,1-1 0 0 0,-1 0 0 0 0,0 0 0 0 0,0 0 0 0 0,0-2 0 0 0,-1 1 0 0 0,1-1 0 0 0,15-9 0 0 0,4-5 135 0 0,-1-1 1 0 0,31-26-1 0 0,127-112 211 0 0,208-230 1 0 0,-9 2-100 0 0,-158 187-225 0 0,-199 172-162 0 0,35-23 0 0 0,-71 52-2260 0 0,-11 9 1737 0 0,-125 86-7662 0 0,115-79 5903 0 0,-19 12-1621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1240 0 0,'0'0'3228'0'0,"12"-10"-1190"0"0,43-34-476 0 0,-36 28-307 0 0,-1-1 1 0 0,18-21-1 0 0,-27 28-647 0 0,-2-1-1 0 0,1 0 1 0 0,-1 0 0 0 0,8-19 0 0 0,-13 25-303 0 0,0 1 0 0 0,-1-1 0 0 0,1 0 0 0 0,-1 0 0 0 0,0 0 0 0 0,0 0 0 0 0,-1 0 0 0 0,0 1 0 0 0,1-1 0 0 0,-2-10 0 0 0,0 14-241 0 0,1 1 0 0 0,0-1-1 0 0,0 0 1 0 0,0 0 0 0 0,0 1-1 0 0,-1-1 1 0 0,1 0 0 0 0,0 1-1 0 0,-1-1 1 0 0,1 0 0 0 0,0 1-1 0 0,-1-1 1 0 0,1 1-1 0 0,-1-1 1 0 0,1 1 0 0 0,-1-1-1 0 0,1 1 1 0 0,-1-1 0 0 0,0 1-1 0 0,1-1 1 0 0,-1 1 0 0 0,1 0-1 0 0,-1-1 1 0 0,0 1 0 0 0,-1-1-1 0 0,1 1 25 0 0,-1 0 1 0 0,0-1-1 0 0,0 1 0 0 0,0 0 0 0 0,0 0 0 0 0,0 0 0 0 0,0 0 0 0 0,0 1 0 0 0,-3 0 0 0 0,0 0 48 0 0,0 1 1 0 0,0 0-1 0 0,0 0 0 0 0,0 0 0 0 0,0 1 0 0 0,-7 5 0 0 0,8-4-60 0 0,0 0-1 0 0,0 0 1 0 0,0 1 0 0 0,1-1-1 0 0,-1 1 1 0 0,1 0-1 0 0,0 0 1 0 0,1 0-1 0 0,-1 0 1 0 0,1 1 0 0 0,0-1-1 0 0,1 1 1 0 0,-1-1-1 0 0,1 1 1 0 0,0 0-1 0 0,0-1 1 0 0,1 1-1 0 0,-1 0 1 0 0,1 0 0 0 0,1 0-1 0 0,-1-1 1 0 0,3 11-1 0 0,-1-6-31 0 0,0-1 0 0 0,1 0 0 0 0,0 0-1 0 0,0 0 1 0 0,1 0 0 0 0,0-1 0 0 0,1 1 0 0 0,0-1-1 0 0,0 0 1 0 0,1-1 0 0 0,0 1 0 0 0,0-1-1 0 0,9 7 1 0 0,-9-9-38 0 0,1 0 0 0 0,0 0-1 0 0,1-1 1 0 0,-1 0 0 0 0,1-1 0 0 0,-1 0-1 0 0,1 0 1 0 0,0 0 0 0 0,0-1 0 0 0,1 0-1 0 0,13 1 1 0 0,4-2-70 0 0,0 0-1 0 0,37-4 1 0 0,-46 2-365 0 0,1-1 0 0 0,-1 0 0 0 0,0-1 0 0 0,1-1 0 0 0,-1-1 0 0 0,31-13 0 0 0,-47 18 200 0 0,0-1 0 0 0,0 1-1 0 0,0-1 1 0 0,0 0 0 0 0,0 0-1 0 0,0 0 1 0 0,0 1 0 0 0,0-1-1 0 0,-1 0 1 0 0,1 0 0 0 0,0 0-1 0 0,-1 0 1 0 0,1 0 0 0 0,0 0-1 0 0,-1-1 1 0 0,1 1 0 0 0,-1 0-1 0 0,0 0 1 0 0,1 0 0 0 0,-1-2-1 0 0,0 2-303 0 0,0 0 0 0 0,0 0 0 0 0,0 0 0 0 0,0 0 0 0 0,0 0 0 0 0,0-1 0 0 0,-1 1-1 0 0,1 0 1 0 0,0 0 0 0 0,-1 0 0 0 0,1 0 0 0 0,-1 0 0 0 0,1 0 0 0 0,-1 0 0 0 0,1 0 0 0 0,-2-1 0 0 0,-9-11-6530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4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1281 6369 0 0,'0'0'1403'0'0,"-3"-14"-645"0"0,-18-104 2448 0 0,0-5 2206 0 0,23 130-5115 0 0,1 0 0 0 0,0-1-1 0 0,1 1 1 0 0,-1 0 0 0 0,8 9 0 0 0,8 15 140 0 0,38 104 523 0 0,-45-101-867 0 0,1 0-1 0 0,2-1 1 0 0,1-1-1 0 0,23 34 1 0 0,-35-60-65 0 0,0 0 1 0 0,1 0 0 0 0,0-1 0 0 0,0 0 0 0 0,1 0 0 0 0,-1 0 0 0 0,1-1-1 0 0,0 0 1 0 0,0 0 0 0 0,1 0 0 0 0,12 5 0 0 0,-13-7 37 0 0,1 0-1 0 0,-1-1 1 0 0,0 0 0 0 0,1 0-1 0 0,-1 0 1 0 0,1-1 0 0 0,0 0-1 0 0,-1-1 1 0 0,1 1 0 0 0,-1-1 0 0 0,1 0-1 0 0,-1-1 1 0 0,12-3 0 0 0,8-7 120 0 0,-1 0 1 0 0,0-1-1 0 0,-1-2 0 0 0,24-18 1 0 0,-37 25-137 0 0,223-172 575 0 0,-112 83-373 0 0,493-348-50 0 0,37 60-65 0 0,-491 304-185 0 0,120-62-298 0 0,-253 126-109 0 0,37-27 0 0 0,-64 43 362 0 0,1 0 0 0 0,-1 0 0 0 0,1-1 0 0 0,-1 1 0 0 0,0 0 0 0 0,0 0 0 0 0,0-1 0 0 0,0 1 0 0 0,0-1 0 0 0,1-1 0 0 0,-11 3-1328 0 0,2 3 1003 0 0,-1 0 0 0 0,1 1 0 0 0,-1 0 0 0 0,1 0-1 0 0,0 1 1 0 0,-8 7 0 0 0,-5 4-338 0 0,-131 93-7719 0 0,75-57 3008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4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1411 8289 0 0,'0'0'7846'0'0,"-6"-8"-7566"0"0,-18-24 33 0 0,19 29 143 0 0,4 6-227 0 0,1 8 13 0 0,1-11-187 0 0,39 210 2552 0 0,-35-187-2503 0 0,1 0 0 0 0,1-1 1 0 0,1 0-1 0 0,19 37 1 0 0,-24-52-73 0 0,1-2 0 0 0,0 1 0 0 0,1 0 0 0 0,-1-1 0 0 0,1 0 0 0 0,0 0 1 0 0,0 0-1 0 0,10 6 0 0 0,-10-8 14 0 0,0 0 0 0 0,-1-1-1 0 0,1 0 1 0 0,0 0 0 0 0,0 0 0 0 0,1-1 0 0 0,-1 0 0 0 0,0 1 0 0 0,0-2 0 0 0,1 1 0 0 0,-1-1 0 0 0,10 0 0 0 0,-6-1 62 0 0,-1 0 1 0 0,1-1-1 0 0,-1 0 1 0 0,1 0-1 0 0,-1-1 1 0 0,0 0-1 0 0,10-5 1 0 0,5-5 175 0 0,24-17 0 0 0,-41 26-245 0 0,335-260 809 0 0,-287 220-760 0 0,394-334 332 0 0,-114 95-209 0 0,-148 133-302 0 0,406-249-1 0 0,-480 337 66 0 0,119-74-334 0 0,-222 130 267 0 0,-4 3-113 0 0,0 0 0 0 0,-1-1 1 0 0,1 1-1 0 0,6-8 0 0 0,-28 24-2837 0 0,-207 209-8013 0 0,175-179 6695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3:43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1330 5549 0 0,'0'0'2355'0'0,"-16"4"-1224"0"0,-53 17-440 0 0,59-18-312 0 0,-1 0 0 0 0,1 1-1 0 0,0 0 1 0 0,0 1 0 0 0,0 0-1 0 0,0 1 1 0 0,-12 9 0 0 0,18-11-201 0 0,0-1 1 0 0,1 1 0 0 0,0 1 0 0 0,-1-1-1 0 0,1 0 1 0 0,1 1 0 0 0,-1 0-1 0 0,1-1 1 0 0,0 1 0 0 0,0 0-1 0 0,0 0 1 0 0,1 0 0 0 0,-1 1-1 0 0,0 9 1 0 0,0-1 42 0 0,0 1-1 0 0,2 0 1 0 0,-1 0-1 0 0,2 0 1 0 0,0 0-1 0 0,1 0 1 0 0,0 0-1 0 0,1-1 1 0 0,6 17 0 0 0,-5-21-60 0 0,0 1 1 0 0,1-1-1 0 0,0 0 1 0 0,1 0-1 0 0,0 0 1 0 0,1-1-1 0 0,-1 0 1 0 0,2 0 0 0 0,0-1-1 0 0,0 0 1 0 0,0 0-1 0 0,16 10 1 0 0,-11-10-20 0 0,1 0 1 0 0,0-1 0 0 0,0-1-1 0 0,0 0 1 0 0,1-1-1 0 0,0 0 1 0 0,0-2-1 0 0,0 0 1 0 0,0 0 0 0 0,0-1-1 0 0,1-1 1 0 0,-1-1-1 0 0,27-2 1 0 0,-9-1 26 0 0,-1-3 1 0 0,0 0-1 0 0,0-2 1 0 0,-1-2-1 0 0,48-20 1 0 0,163-96 408 0 0,-6-20 26 0 0,-199 122-517 0 0,597-389 827 0 0,74-46-749 0 0,64 31-356 0 0,-718 403 35 0 0,77-40 241 0 0,-99 47-1191 0 0,58-42 0 0 0,-91 63-1478 0 0,-4 8 1412 0 0,-2 0-1 0 0,1 0 0 0 0,-1 0 1 0 0,-14 15-1 0 0,11-14-563 0 0,-5 6-2283 0 0,-7 0-1056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8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8161 0 0,'0'0'10959'0'0,"14"0"-10352"0"0,167-5 358 0 0,330 11-91 0 0,-495-5-883 0 0,156-1-89 0 0,-165-1 39 0 0,0 1 1 0 0,0-1-1 0 0,0 0 0 0 0,-1-1 0 0 0,1 1 0 0 0,0-1 0 0 0,7-4 1 0 0,-12 6 26 0 0,0-1 1 0 0,-1 0 0 0 0,1-1 0 0 0,0 1 0 0 0,-1 0 0 0 0,1 0 0 0 0,-1-1 0 0 0,1 1 0 0 0,-1 0 0 0 0,0-1 0 0 0,0 0-1 0 0,0 1 1 0 0,1-1 0 0 0,-1 0 0 0 0,-1 1 0 0 0,1-1 0 0 0,0 0 0 0 0,0 0 0 0 0,-1 0 0 0 0,1 0 0 0 0,-1 0 0 0 0,1 0-1 0 0,-1 0 1 0 0,0 0 0 0 0,0 0 0 0 0,0 0 0 0 0,0 0 0 0 0,0 0 0 0 0,-1-2 0 0 0,0-1-9 0 0,-1 0 0 0 0,1 0 0 0 0,-1 0 0 0 0,0 0-1 0 0,-1 0 1 0 0,1 0 0 0 0,-1 0 0 0 0,0 1 0 0 0,0 0 0 0 0,0-1 0 0 0,-1 1 0 0 0,1 0 0 0 0,-1 1 0 0 0,0-1 0 0 0,0 1 0 0 0,-1-1 0 0 0,-7-4-1 0 0,1 2 41 0 0,1 1-1 0 0,-1-1 0 0 0,0 2 1 0 0,0-1-1 0 0,-1 2 0 0 0,1-1 1 0 0,-13-1-1 0 0,11 3 111 0 0,1 1 0 0 0,-1 0-1 0 0,1 0 1 0 0,-1 1 0 0 0,-21 4 0 0 0,33-4-100 0 0,0 0 0 0 0,0 0 0 0 0,0 0 0 0 0,0 1 0 0 0,0-1 0 0 0,0 1 0 0 0,0-1 0 0 0,0 1 0 0 0,0-1 0 0 0,1 1 0 0 0,-1-1 0 0 0,0 1 0 0 0,0 0 0 0 0,1-1 0 0 0,-1 1 0 0 0,0 0 0 0 0,1 0 0 0 0,-1-1 0 0 0,0 1 0 0 0,1 0 0 0 0,-1 0 0 0 0,1 0 0 0 0,0 0 0 0 0,-1 0 0 0 0,1 0 0 0 0,0 0 0 0 0,0 0 0 0 0,-1 0 0 0 0,1 0 0 0 0,0 0 0 0 0,0 0 0 0 0,0 0 0 0 0,0 0 0 0 0,0 0 0 0 0,1 1 0 0 0,-1 1 22 0 0,1 0 0 0 0,0 0 0 0 0,0 0 0 0 0,0 0 0 0 0,0 0 0 0 0,0-1 0 0 0,1 1 0 0 0,-1 0 0 0 0,1-1 0 0 0,3 4 0 0 0,22 23 222 0 0,36 29 0 0 0,-41-39-154 0 0,0 0 0 0 0,-2 1 0 0 0,-1 1 0 0 0,20 28-1 0 0,-36-45-90 0 0,0 1-1 0 0,0 0 0 0 0,0 0 1 0 0,-1 1-1 0 0,0-1 0 0 0,2 9 1 0 0,-3-13-9 0 0,-1 1 0 0 0,0-1-1 0 0,0 1 1 0 0,1-1 0 0 0,-1 1 0 0 0,0 0 0 0 0,0-1 0 0 0,-1 1 0 0 0,1-1-1 0 0,0 1 1 0 0,0-1 0 0 0,-1 1 0 0 0,1 0 0 0 0,-1-1 0 0 0,0 0 0 0 0,1 1-1 0 0,-1-1 1 0 0,0 1 0 0 0,0-1 0 0 0,1 0 0 0 0,-1 1 0 0 0,0-1 0 0 0,-1 0 0 0 0,1 0-1 0 0,0 0 1 0 0,0 0 0 0 0,-2 1 0 0 0,-2 1-47 0 0,0 0-1 0 0,-1-1 1 0 0,1 1 0 0 0,-1-2-1 0 0,1 1 1 0 0,-1 0 0 0 0,1-1-1 0 0,-10 1 1 0 0,3-1-545 0 0,-1-1 0 0 0,-24-2 0 0 0,34 2 400 0 0,0 0 0 0 0,0-1 0 0 0,0 0 0 0 0,0 1-1 0 0,1-1 1 0 0,-1 0 0 0 0,0-1 0 0 0,-3-1-1 0 0,-5-8-2621 0 0,10 9 2174 0 0,0 1 0 0 0,1 0 0 0 0,-1-1 0 0 0,1 1 0 0 0,0 0 0 0 0,-1-1 0 0 0,1 1 0 0 0,0-1-1 0 0,0 1 1 0 0,0-3 0 0 0,3-22-7335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9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45 344 12197 0 0,'0'0'6903'0'0,"6"15"-5858"0"0,18 51-359 0 0,-22-60-597 0 0,0 0-1 0 0,-1 1 1 0 0,0-1 0 0 0,0 1 0 0 0,-1-1 0 0 0,1 1 0 0 0,-2-1 0 0 0,1 1 0 0 0,-1-1 0 0 0,1 1 0 0 0,-2-1 0 0 0,-1 8 0 0 0,0-4-17 0 0,-28 95 372 0 0,30-104-442 0 0,-7 19 4 0 0,7-19-3 0 0,1-1 0 0 0,-1 1 1 0 0,1 0-1 0 0,-1 0 0 0 0,1-1 0 0 0,-1 1 1 0 0,1-1-1 0 0,-1 1 0 0 0,0 0 0 0 0,1-1 1 0 0,-1 1-1 0 0,0-1 0 0 0,0 0 0 0 0,1 1 0 0 0,-1-1 1 0 0,0 1-1 0 0,0-1 0 0 0,0 0 0 0 0,1 0 1 0 0,-1 1-1 0 0,-1-1 0 0 0,1 0 1 0 0,0 0 0 0 0,1-1 0 0 0,-1 1 0 0 0,1 0 1 0 0,-1 0-1 0 0,1 0 0 0 0,-1-1 0 0 0,1 1 0 0 0,0 0 0 0 0,-1-1 0 0 0,1 1 0 0 0,-1 0 0 0 0,1-1 0 0 0,0 1 0 0 0,-1 0 1 0 0,1-1-1 0 0,0 1 0 0 0,-1-1 0 0 0,1 1 0 0 0,0-1 0 0 0,-1 1 0 0 0,1-1 0 0 0,0 1 0 0 0,0-1 0 0 0,0 1 0 0 0,0-1 1 0 0,-1 0-1 0 0,-2-17 92 0 0,3 15-91 0 0,-2-12-28 0 0,2 0 1 0 0,0 0-1 0 0,1 0 0 0 0,0 0 0 0 0,1 0 0 0 0,1 0 1 0 0,0 1-1 0 0,1-1 0 0 0,1 1 0 0 0,7-16 1 0 0,9-16-148 0 0,46-70 0 0 0,-63 110 163 0 0,-1 1-7 0 0,80-121-281 0 0,-68 106 278 0 0,0 1 0 0 0,2 0 0 0 0,0 1 0 0 0,21-16 0 0 0,-31 29-1 0 0,1-1-1 0 0,0 1 1 0 0,0 0-1 0 0,0 1 1 0 0,1 0-1 0 0,8-3 1 0 0,-11 5 12 0 0,0 1-1 0 0,-1-1 1 0 0,1 1 0 0 0,0 0 0 0 0,0 1-1 0 0,0 0 1 0 0,0-1 0 0 0,0 2 0 0 0,-1-1 0 0 0,10 2-1 0 0,-13-1 5 0 0,0-1 0 0 0,0 1 0 0 0,0-1 0 0 0,0 1 0 0 0,0 0-1 0 0,0 0 1 0 0,-1 0 0 0 0,1 0 0 0 0,0 0 0 0 0,0 0 0 0 0,-1 1 0 0 0,1-1-1 0 0,-1 0 1 0 0,1 1 0 0 0,-1-1 0 0 0,1 1 0 0 0,-1 0 0 0 0,0-1 0 0 0,0 1-1 0 0,0 0 1 0 0,0 0 0 0 0,0 0 0 0 0,0 0 0 0 0,-1 0 0 0 0,1 0-1 0 0,0 0 1 0 0,-1 0 0 0 0,0 0 0 0 0,1 0 0 0 0,-1 0 0 0 0,0 0 0 0 0,0 0-1 0 0,0 0 1 0 0,0 0 0 0 0,-1 0 0 0 0,0 3 0 0 0,0 2-1 0 0,-1-1 1 0 0,1 1 0 0 0,-2 0-1 0 0,1 0 1 0 0,-1-1 0 0 0,0 1-1 0 0,0-1 1 0 0,-1 0-1 0 0,-6 8 1 0 0,-21 22 60 0 0,-2-2-1 0 0,-45 37 1 0 0,-40 41 155 0 0,113-107-177 0 0,0 1 0 0 0,1 0-1 0 0,0-1 1 0 0,0 2 0 0 0,0-1 0 0 0,1 0-1 0 0,0 1 1 0 0,-3 8 0 0 0,5-12-22 0 0,1-1 0 0 0,-1 1 1 0 0,1-1-1 0 0,0 1 0 0 0,-1-1 0 0 0,1 1 0 0 0,0-1 1 0 0,0 1-1 0 0,1-1 0 0 0,-1 1 0 0 0,1-1 1 0 0,-1 1-1 0 0,1-1 0 0 0,0 1 0 0 0,0-1 1 0 0,0 0-1 0 0,0 0 0 0 0,0 1 0 0 0,0-1 0 0 0,1 0 1 0 0,-1 0-1 0 0,1 0 0 0 0,-1 0 0 0 0,1 0 1 0 0,0-1-1 0 0,3 4 0 0 0,11 6-2 0 0,1 0-1 0 0,0 0 1 0 0,1-2-1 0 0,0 0 1 0 0,1-1-1 0 0,34 9 1 0 0,-8-5-578 0 0,85 9 1 0 0,-49-14-1940 0 0,145-7 0 0 0,-202-1 2202 0 0,1-2 1 0 0,0-1-1 0 0,37-10 0 0 0,-53 11 440 0 0,0 1 0 0 0,-1-2 0 0 0,1 1 0 0 0,-1-1 0 0 0,0-1 0 0 0,0 1 0 0 0,0-1 1 0 0,0-1-1 0 0,-1 0 0 0 0,0 0 0 0 0,0 0 0 0 0,9-12 0 0 0,-14 16-51 0 0,0-1 1 0 0,-1 1-1 0 0,0 0 0 0 0,1 0 1 0 0,-1-1-1 0 0,0 1 0 0 0,0-1 1 0 0,0 1-1 0 0,0-1 1 0 0,-1 0-1 0 0,1 1 0 0 0,-1-1 1 0 0,1 0-1 0 0,-1 1 0 0 0,0-1 1 0 0,0 0-1 0 0,0 0 0 0 0,-1 1 1 0 0,1-1-1 0 0,-1 0 1 0 0,0-2-1 0 0,-1 1-5 0 0,1 1 1 0 0,-1-1-1 0 0,0 1 1 0 0,-1 0-1 0 0,1 0 1 0 0,0 0-1 0 0,-1 0 0 0 0,0 0 1 0 0,0 1-1 0 0,0-1 1 0 0,0 1-1 0 0,0 0 1 0 0,-7-4-1 0 0,-3-1 85 0 0,-1 1 1 0 0,0 0-1 0 0,0 1 0 0 0,-1 1 0 0 0,1 0 0 0 0,-1 1 0 0 0,0 1 1 0 0,0 0-1 0 0,0 1 0 0 0,0 1 0 0 0,-28 2 0 0 0,38-1-133 0 0,-1 0 0 0 0,1 1 0 0 0,0-1-1 0 0,-1 1 1 0 0,1 0 0 0 0,0 0 0 0 0,0 1 0 0 0,1-1-1 0 0,-1 1 1 0 0,1 0 0 0 0,-1 1 0 0 0,1-1-1 0 0,0 1 1 0 0,0 0 0 0 0,-5 5 0 0 0,8-6-29 0 0,-1-1 1 0 0,0 1 0 0 0,0-1-1 0 0,1 1 1 0 0,-1-1 0 0 0,1 1 0 0 0,0 0-1 0 0,0 0 1 0 0,0 0 0 0 0,0 0-1 0 0,1 0 1 0 0,-1 0 0 0 0,1 0-1 0 0,-1 0 1 0 0,1 0 0 0 0,0 0-1 0 0,0 0 1 0 0,1 0 0 0 0,-1 0-1 0 0,1 0 1 0 0,-1 0 0 0 0,1 0-1 0 0,0 0 1 0 0,0 0 0 0 0,0 0-1 0 0,1 0 1 0 0,-1-1 0 0 0,3 5-1 0 0,1-1 2 0 0,0 0 0 0 0,0-1 0 0 0,0 1 0 0 0,1-1 0 0 0,0 0 0 0 0,0 0 0 0 0,0-1 0 0 0,1 0 0 0 0,0 0 0 0 0,7 3 0 0 0,-2-1-182 0 0,1-2 1 0 0,-1 1-1 0 0,1-2 0 0 0,26 5 0 0 0,-35-7-48 0 0,0-1 0 0 0,1 1-1 0 0,-1-1 1 0 0,0 0 0 0 0,0 0 0 0 0,1-1 0 0 0,-1 1-1 0 0,0-1 1 0 0,0 0 0 0 0,0 0 0 0 0,1 0 0 0 0,3-3-1 0 0,-4 2-447 0 0,0 0 0 0 0,0-1-1 0 0,0 0 1 0 0,-1 0 0 0 0,1 0 0 0 0,5-7-1 0 0,24-33-6949 0 0,-3-3 3406 0 0,16-23 6246 0 0,-43 65-1428 0 0,2-3 725 0 0,0 1 0 0 0,0-1 0 0 0,1 1-1 0 0,10-8 1 0 0,-15 13-1131 0 0,1 0 0 0 0,-1 0-1 0 0,0 0 1 0 0,0 0 0 0 0,1 0-1 0 0,-1 1 1 0 0,1-1 0 0 0,-1 1 0 0 0,1-1-1 0 0,-1 1 1 0 0,1-1 0 0 0,-1 1-1 0 0,1 0 1 0 0,-1 0 0 0 0,1 0-1 0 0,-1 0 1 0 0,1 0 0 0 0,-1 0 0 0 0,1 0-1 0 0,-1 0 1 0 0,1 0 0 0 0,-1 1-1 0 0,1-1 1 0 0,-1 1 0 0 0,1-1-1 0 0,-1 1 1 0 0,1 0 0 0 0,-1-1 0 0 0,0 1-1 0 0,1 0 1 0 0,1 2 0 0 0,3 2 112 0 0,-1 1 0 0 0,1 0 0 0 0,-1 1 0 0 0,0-1 0 0 0,6 13 1 0 0,19 40 556 0 0,-24-46-711 0 0,6 13 38 0 0,18 37 57 0 0,-26-55-233 0 0,1 1 1 0 0,1-1-1 0 0,0 0 0 0 0,12 13 1 0 0,-17-20-11 0 0,0-1 1 0 0,-1 1 0 0 0,1-1-1 0 0,0 1 1 0 0,-1-1 0 0 0,1 1-1 0 0,0-1 1 0 0,0 0 0 0 0,0 1 0 0 0,-1-1-1 0 0,1 0 1 0 0,0 0 0 0 0,0 1-1 0 0,0-1 1 0 0,0 0 0 0 0,0 0-1 0 0,0 0 1 0 0,-1 0 0 0 0,1 0-1 0 0,0 0 1 0 0,0 0 0 0 0,0 0 0 0 0,0-1-1 0 0,0 1 1 0 0,0 0 0 0 0,-1 0-1 0 0,1-1 1 0 0,0 1 0 0 0,0-1-1 0 0,0 1 1 0 0,-1-1 0 0 0,1 1 0 0 0,0-1-1 0 0,-1 1 1 0 0,1-1 0 0 0,0 0-1 0 0,4-4-24 0 0,-1 0 0 0 0,1 0-1 0 0,-1 0 1 0 0,3-6 0 0 0,0 0-46 0 0,6-6 44 0 0,-3 3 7 0 0,15-16 1 0 0,-22 27 12 0 0,0 0 0 0 0,0 0 0 0 0,0 0 0 0 0,0 1 0 0 0,1-1 0 0 0,-1 1 0 0 0,1 0 0 0 0,0 0 0 0 0,-1 0 1 0 0,8-2-1 0 0,-7 4-8 0 0,0 0 0 0 0,0 0 0 0 0,0 0 0 0 0,0 0 1 0 0,0 1-1 0 0,0-1 0 0 0,0 1 0 0 0,0 0 0 0 0,-1 0 1 0 0,1 1-1 0 0,0-1 0 0 0,-1 1 0 0 0,1 0 0 0 0,6 4 1 0 0,12 5-5 0 0,-5-5 18 0 0,0 0 0 0 0,0-2 0 0 0,1 0 0 0 0,23 2 0 0 0,71-1 72 0 0,-104-5-64 0 0,1 0 0 0 0,-1-1 0 0 0,0 0 0 0 0,0 0 0 0 0,0-1 0 0 0,0 0 0 0 0,-1-1 0 0 0,10-3-1 0 0,-13 4-4 0 0,-1 0 0 0 0,0 0 0 0 0,0 0-1 0 0,0 0 1 0 0,0 0 0 0 0,0 0-1 0 0,0-1 1 0 0,-1 1 0 0 0,1-1-1 0 0,-1 0 1 0 0,0 0 0 0 0,0 0-1 0 0,0 0 1 0 0,0 0 0 0 0,0 0 0 0 0,0-1-1 0 0,-1 1 1 0 0,0 0 0 0 0,0-1-1 0 0,1-5 1 0 0,0 1 15 0 0,-1 1 1 0 0,-1-1-1 0 0,0-8 1 0 0,0 14-20 0 0,0 0 1 0 0,0 0 0 0 0,-1 0 0 0 0,1 0 0 0 0,-1 0 0 0 0,1 0 0 0 0,-1 1-1 0 0,-1-4 1 0 0,2 5-4 0 0,0-1-1 0 0,-1 1 0 0 0,1-1 1 0 0,-1 1-1 0 0,1-1 0 0 0,-1 1 1 0 0,1-1-1 0 0,-1 1 0 0 0,1-1 0 0 0,-1 1 1 0 0,1 0-1 0 0,-1-1 0 0 0,0 1 1 0 0,1 0-1 0 0,-1-1 0 0 0,0 1 1 0 0,1 0-1 0 0,-1 0 0 0 0,1 0 1 0 0,-1 0-1 0 0,0-1 0 0 0,0 1 1 0 0,0 0-1 0 0,-1 1-6 0 0,-1-1 0 0 0,1 1-1 0 0,0-1 1 0 0,-1 1 0 0 0,1 0 0 0 0,0 0-1 0 0,0 0 1 0 0,0 0 0 0 0,0 1 0 0 0,0-1-1 0 0,0 0 1 0 0,0 1 0 0 0,0-1 0 0 0,0 1-1 0 0,1 0 1 0 0,-1 0 0 0 0,0 0 0 0 0,1 0-1 0 0,0 0 1 0 0,-1 0 0 0 0,1 0 0 0 0,-2 4 0 0 0,-2 5-22 0 0,1 0 1 0 0,0 1-1 0 0,-4 15 1 0 0,3 0 46 0 0,0 1-1 0 0,-1 39 1 0 0,6 57 85 0 0,1-63-69 0 0,0-26 10 0 0,0-23-19 0 0,-1-1 0 0 0,0 1 0 0 0,0 0 0 0 0,-1 0 0 0 0,-4 19 0 0 0,5-30-20 0 0,-1 1-1 0 0,1-1 1 0 0,-1 0 0 0 0,1 1 0 0 0,-1-1-1 0 0,1 0 1 0 0,-1 0 0 0 0,0 0-1 0 0,0 1 1 0 0,1-1 0 0 0,-1 0-1 0 0,0 0 1 0 0,0 0 0 0 0,0 0 0 0 0,0 0-1 0 0,0 0 1 0 0,0-1 0 0 0,-1 1-1 0 0,1 0 1 0 0,0-1 0 0 0,0 1-1 0 0,-1 0 1 0 0,1-1 0 0 0,0 1-1 0 0,-1-1 1 0 0,1 0 0 0 0,0 1 0 0 0,-1-1-1 0 0,1 0 1 0 0,0 0 0 0 0,-1 0-1 0 0,1 0 1 0 0,-1 0 0 0 0,1 0-1 0 0,0-1 1 0 0,-1 1 0 0 0,1 0 0 0 0,0-1-1 0 0,-1 1 1 0 0,-1-2 0 0 0,-2 0 8 0 0,1 0 0 0 0,0 0 0 0 0,-1 0 0 0 0,1-1 0 0 0,0 0 0 0 0,1 0 0 0 0,-1 0 0 0 0,0 0 0 0 0,1-1 0 0 0,-5-5 0 0 0,5 4-28 0 0,0 1 0 0 0,1 0-1 0 0,-1-1 1 0 0,1 1 0 0 0,0-1 0 0 0,1 0-1 0 0,-1 1 1 0 0,1-1 0 0 0,0 0-1 0 0,0 0 1 0 0,0 0 0 0 0,0-7 0 0 0,2 9-26 0 0,-1-1 1 0 0,0 0-1 0 0,1 1 1 0 0,0-1-1 0 0,-1 0 1 0 0,2 1-1 0 0,-1-1 1 0 0,0 1 0 0 0,1 0-1 0 0,-1-1 1 0 0,1 1-1 0 0,0 0 1 0 0,0 0-1 0 0,0 0 1 0 0,1 0-1 0 0,-1 0 1 0 0,4-3-1 0 0,5-3-119 0 0,1 1 0 0 0,-1 0 0 0 0,1 1 0 0 0,0 0 0 0 0,22-8 0 0 0,67-20-613 0 0,52-1 104 0 0,3-1 539 0 0,-133 30 218 0 0,0-1 0 0 0,0-1 0 0 0,-1-2 0 0 0,30-18-1 0 0,-43 24 38 0 0,-1-1-1 0 0,0 0 0 0 0,-1 0 0 0 0,12-13 0 0 0,-17 17-74 0 0,0 0 1 0 0,0-1-1 0 0,0 1 0 0 0,0-1 1 0 0,-1 0-1 0 0,0 1 0 0 0,1-1 1 0 0,-1 0-1 0 0,0 0 0 0 0,0 0 1 0 0,0 0-1 0 0,-1 0 1 0 0,1 0-1 0 0,-1 0 0 0 0,1 0 1 0 0,-1 0-1 0 0,0 0 0 0 0,0 0 1 0 0,-1-4-1 0 0,0 5-32 0 0,0 0 1 0 0,0 0-1 0 0,0 0 1 0 0,0 0-1 0 0,0 0 1 0 0,0 0-1 0 0,0 0 1 0 0,-1 0-1 0 0,1 1 1 0 0,-1-1-1 0 0,1 0 1 0 0,-1 1-1 0 0,0 0 1 0 0,0-1-1 0 0,1 1 1 0 0,-1 0-1 0 0,0 0 1 0 0,0 0-1 0 0,0 0 1 0 0,-3-1-1 0 0,-3-1 28 0 0,0 1-1 0 0,1 0 0 0 0,-1 0 0 0 0,-11-1 1 0 0,6 2 5 0 0,0 0 1 0 0,1 1 0 0 0,-1 1-1 0 0,1 0 1 0 0,-1 0 0 0 0,1 1-1 0 0,-1 1 1 0 0,-14 5 0 0 0,22-7-26 0 0,1 1 0 0 0,-1 0-1 0 0,0 0 1 0 0,1 1 0 0 0,-1-1 0 0 0,1 1 0 0 0,0 0 0 0 0,0 0-1 0 0,0 1 1 0 0,0-1 0 0 0,1 1 0 0 0,-1 0 0 0 0,1 0 0 0 0,0 0 0 0 0,0 0-1 0 0,1 0 1 0 0,-1 1 0 0 0,1-1 0 0 0,0 1 0 0 0,0 0 0 0 0,0 0-1 0 0,1 0 1 0 0,-2 6 0 0 0,2-4 21 0 0,0 0-1 0 0,1 0 1 0 0,0 0-1 0 0,0 0 1 0 0,0 1-1 0 0,1-1 1 0 0,0 0 0 0 0,0 0-1 0 0,1 0 1 0 0,0 0-1 0 0,0-1 1 0 0,1 1-1 0 0,4 8 1 0 0,-2-7-10 0 0,0 0 0 0 0,0-1 0 0 0,0 0 0 0 0,1 0 0 0 0,1 0 0 0 0,-1-1 0 0 0,1 0 0 0 0,0 0 0 0 0,13 8 0 0 0,-9-8-438 0 0,1 1 0 0 0,0-2 1 0 0,-1 0-1 0 0,2 0 0 0 0,-1-1 0 0 0,0-1 1 0 0,1 0-1 0 0,0 0 0 0 0,0-1 0 0 0,0-1 0 0 0,0 0 1 0 0,-1-1-1 0 0,1-1 0 0 0,26-3 0 0 0,15-9-7589 0 0,-18 0 2352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4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374 194 8293 0 0,'0'0'5564'0'0,"9"-14"-3830"0"0,27-43-301 0 0,-35 56-1357 0 0,0-1 1 0 0,0 0 0 0 0,0 1 0 0 0,0-1-1 0 0,0 0 1 0 0,-1 0 0 0 0,1 0 0 0 0,-1 0-1 0 0,1 0 1 0 0,-1 0 0 0 0,0 0 0 0 0,1 0-1 0 0,-1 0 1 0 0,0 0 0 0 0,0 0 0 0 0,-1 0 0 0 0,1 1-1 0 0,0-1 1 0 0,-1 0 0 0 0,1 0 0 0 0,-1 0-1 0 0,0 0 1 0 0,1 0 0 0 0,-3-2 0 0 0,1 0 12 0 0,-1 1 0 0 0,0 0 0 0 0,1 1 0 0 0,-1-1 1 0 0,-1 1-1 0 0,1-1 0 0 0,0 1 0 0 0,-5-3 0 0 0,6 4-48 0 0,-11-6 146 0 0,0 1 0 0 0,-1 0 0 0 0,1 1 0 0 0,-1 1 0 0 0,0 0 0 0 0,-28-4 0 0 0,14 5 109 0 0,-1 0 0 0 0,-44 4 0 0 0,64-1-251 0 0,-1 1 1 0 0,0 1 0 0 0,0 0 0 0 0,1 0 0 0 0,-1 0 0 0 0,-17 9-1 0 0,24-10-40 0 0,0 1-1 0 0,0-1 0 0 0,0 1 1 0 0,0 0-1 0 0,0 0 0 0 0,0 0 1 0 0,0 1-1 0 0,1-1 0 0 0,0 1 1 0 0,-1-1-1 0 0,1 1 0 0 0,0 0 1 0 0,0 0-1 0 0,0 0 0 0 0,0 0 0 0 0,1 0 1 0 0,0 0-1 0 0,-1 1 0 0 0,1-1 1 0 0,0 0-1 0 0,0 1 0 0 0,0 4 1 0 0,1 1 8 0 0,0 0 0 0 0,0-1-1 0 0,1 1 1 0 0,0-1 0 0 0,1 1 0 0 0,-1-1 0 0 0,2 1 0 0 0,-1-1 0 0 0,6 11 0 0 0,5 9 7 0 0,22 33 0 0 0,-13-23-11 0 0,-14-25 6 0 0,21 43-16 0 0,-26-49 22 0 0,0-1 0 0 0,-1 0 0 0 0,0 1 0 0 0,-1-1 0 0 0,1 1 1 0 0,-1-1-1 0 0,0 9 0 0 0,-1-15-15 0 0,0 1-1 0 0,0-1 0 0 0,0 1 1 0 0,0-1-1 0 0,-1 1 1 0 0,1-1-1 0 0,0 0 1 0 0,0 1-1 0 0,0-1 0 0 0,0 0 1 0 0,0 1-1 0 0,-1-1 1 0 0,1 1-1 0 0,0-1 0 0 0,0 0 1 0 0,-1 1-1 0 0,1-1 1 0 0,0 0-1 0 0,-1 1 1 0 0,1-1-1 0 0,0 0 0 0 0,-1 0 1 0 0,1 1-1 0 0,0-1 1 0 0,-1 0-1 0 0,1 0 1 0 0,0 0-1 0 0,-1 1 0 0 0,-16 0 128 0 0,12-2-119 0 0,1 0 1 0 0,-1 0-1 0 0,0 0 1 0 0,1 0 0 0 0,-5-3-1 0 0,4 2-69 0 0,0-1 0 0 0,1 0 0 0 0,-1 0-1 0 0,1 0 1 0 0,0-1 0 0 0,-7-7 0 0 0,9 9-157 0 0,0 0 1 0 0,1 0 0 0 0,-1 0-1 0 0,1-1 1 0 0,0 1 0 0 0,0 0-1 0 0,-1 0 1 0 0,1-1 0 0 0,1 1-1 0 0,-1-1 1 0 0,0 1 0 0 0,1-1-1 0 0,-1 1 1 0 0,1-1-1 0 0,0 0 1 0 0,0-3 0 0 0,0 5-98 0 0,0 0-1 0 0,0 0 1 0 0,1 0 0 0 0,-1 1 0 0 0,0-1 0 0 0,1 0 0 0 0,-1 0-1 0 0,1 1 1 0 0,-1-1 0 0 0,1 0 0 0 0,-1 1 0 0 0,1-1 0 0 0,-1 1-1 0 0,1-1 1 0 0,0 1 0 0 0,-1-1 0 0 0,1 1 0 0 0,0-1 0 0 0,0 1-1 0 0,-1-1 1 0 0,1 1 0 0 0,0 0 0 0 0,0 0 0 0 0,-1-1 0 0 0,1 1-1 0 0,0 0 1 0 0,0 0 0 0 0,0 0 0 0 0,0 0 0 0 0,0 0 0 0 0,17-5-5597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4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323 317 2540 0 0,'0'0'11168'0'0,"16"-8"-9931"0"0,49-24-182 0 0,-50 24-469 0 0,0 0-1 0 0,0-1 0 0 0,-1 0 1 0 0,14-13-1 0 0,-23 18-421 0 0,0-1 1 0 0,0 0-1 0 0,-1 0 0 0 0,0 0 0 0 0,0-1 1 0 0,0 0-1 0 0,-1 1 0 0 0,0-1 0 0 0,0-1 1 0 0,4-11-1 0 0,-5 14-135 0 0,-1 0 0 0 0,0 0 0 0 0,-1 0 0 0 0,1 0 0 0 0,-1 0 0 0 0,0 0 0 0 0,0 0 0 0 0,0-1 0 0 0,0 1 0 0 0,-1 0 0 0 0,1 0 1 0 0,-1 0-1 0 0,0 0 0 0 0,0 0 0 0 0,-1 0 0 0 0,1 1 0 0 0,-1-1 0 0 0,0 0 0 0 0,0 1 0 0 0,0-1 0 0 0,-5-4 0 0 0,3 3-27 0 0,-1 0 0 0 0,0 1 1 0 0,0 0-1 0 0,0 0 0 0 0,-1 0 0 0 0,1 1 1 0 0,-1-1-1 0 0,0 1 0 0 0,0 1 0 0 0,0-1 1 0 0,0 1-1 0 0,-12-2 0 0 0,-1 0 26 0 0,0 1 1 0 0,0 1-1 0 0,-1 1 0 0 0,1 1 0 0 0,0 1 1 0 0,-1 0-1 0 0,1 1 0 0 0,0 1 1 0 0,0 1-1 0 0,-28 10 0 0 0,35-10 9 0 0,-1 1 0 0 0,1 1 0 0 0,0-1 0 0 0,1 2 0 0 0,-1 0 0 0 0,1 0 0 0 0,1 1 1 0 0,-1 0-1 0 0,1 1 0 0 0,1 0 0 0 0,0 1 0 0 0,0 0 0 0 0,1 1 0 0 0,0-1 0 0 0,1 1 0 0 0,-7 14 0 0 0,10-17-10 0 0,1-1 0 0 0,0 1 0 0 0,0 0 0 0 0,1 0 0 0 0,0 1 0 0 0,1-1 0 0 0,0 0 1 0 0,0 1-1 0 0,1-1 0 0 0,0 0 0 0 0,0 1 0 0 0,1-1 0 0 0,0 1 0 0 0,1-1 0 0 0,-1 0 0 0 0,2 0 1 0 0,-1 0-1 0 0,4 8 0 0 0,0-4-21 0 0,0-1 0 0 0,1 0 0 0 0,0 0 1 0 0,1 0-1 0 0,0-1 0 0 0,1 0 0 0 0,0 0 0 0 0,0-1 1 0 0,1 0-1 0 0,20 13 0 0 0,-14-12-245 0 0,1 0-1 0 0,0-1 0 0 0,1-1 1 0 0,0-1-1 0 0,0 0 0 0 0,1-1 1 0 0,-1-1-1 0 0,1-1 1 0 0,0-1-1 0 0,0 0 0 0 0,1-2 1 0 0,-1 0-1 0 0,0-1 1 0 0,1-1-1 0 0,29-5 0 0 0,-30 2-323 0 0,-1-2 0 0 0,-1 0-1 0 0,1 0 1 0 0,-1-2 0 0 0,0 0-1 0 0,26-18 1 0 0,88-73-1327 0 0,-114 86 1976 0 0,-1 0-45 0 0,1-1 384 0 0,0 0 0 0 0,23-26-1 0 0,-36 36-220 0 0,0 0 0 0 0,-1 0 0 0 0,0-1 1 0 0,0 0-1 0 0,0 0 0 0 0,0 0 0 0 0,-1 0 0 0 0,0 0 0 0 0,0 0 0 0 0,0 0 0 0 0,-1-1 0 0 0,0 1 0 0 0,0-1 0 0 0,0 1 1 0 0,-1-8-1 0 0,0 10-106 0 0,0 0 0 0 0,-1 0 0 0 0,1 0 0 0 0,-1 0 0 0 0,0 0 0 0 0,0 1 0 0 0,0-1 0 0 0,0 0 0 0 0,0 1 0 0 0,-1-1 0 0 0,1 0 1 0 0,-1 1-1 0 0,-3-5 0 0 0,1 3 14 0 0,0 0 1 0 0,0 1 0 0 0,-1-1 0 0 0,1 1 0 0 0,-1 0-1 0 0,-9-5 1 0 0,3 3 34 0 0,0 1 0 0 0,-1 0-1 0 0,1 0 1 0 0,-1 1 0 0 0,1 1 0 0 0,-17-2-1 0 0,16 3-32 0 0,0 1 0 0 0,0 0 0 0 0,0 0-1 0 0,1 1 1 0 0,-14 2 0 0 0,22-2-105 0 0,0 0 0 0 0,0 0 0 0 0,1-1 1 0 0,-1 1-1 0 0,1 1 0 0 0,-1-1 0 0 0,1 0 0 0 0,-1 1 0 0 0,1-1 0 0 0,0 1 0 0 0,-1 0 0 0 0,1 0 1 0 0,0-1-1 0 0,0 2 0 0 0,1-1 0 0 0,-1 0 0 0 0,0 0 0 0 0,1 0 0 0 0,-1 1 0 0 0,1-1 1 0 0,0 1-1 0 0,-1-1 0 0 0,1 1 0 0 0,1 0 0 0 0,-1-1 0 0 0,0 1 0 0 0,0 5 0 0 0,0 3 14 0 0,1 0 1 0 0,0 1-1 0 0,0-1 0 0 0,1 0 0 0 0,1 1 0 0 0,0-1 0 0 0,7 21 0 0 0,34 75 194 0 0,-28-75-198 0 0,-5-11-12 0 0,20 53 85 0 0,-26-64-72 0 0,-1 0 0 0 0,-1 0 0 0 0,0 0-1 0 0,0 1 1 0 0,0 15 0 0 0,-2-26-8 0 0,0 1 1 0 0,0 0-1 0 0,0-1 0 0 0,-1 1 0 0 0,1 0 1 0 0,0-1-1 0 0,0 1 0 0 0,0-1 1 0 0,-1 1-1 0 0,1 0 0 0 0,0-1 0 0 0,-1 1 1 0 0,1-1-1 0 0,-1 1 0 0 0,1-1 0 0 0,0 1 1 0 0,-1-1-1 0 0,1 1 0 0 0,-1-1 1 0 0,1 1-1 0 0,-1-1 0 0 0,0 0 0 0 0,1 1 1 0 0,-1-1-1 0 0,1 0 0 0 0,-1 0 1 0 0,0 1-1 0 0,1-1 0 0 0,-1 0 0 0 0,1 0 1 0 0,-1 0-1 0 0,0 0 0 0 0,1 0 0 0 0,-1 0 1 0 0,0 0-1 0 0,1 0 0 0 0,-1 0 1 0 0,0 0-1 0 0,1 0 0 0 0,-2-1 0 0 0,-2 1 46 0 0,1-1 0 0 0,0 1 0 0 0,-1-1-1 0 0,1 0 1 0 0,0 0 0 0 0,0-1 0 0 0,-4-1 0 0 0,-1-2-144 0 0,1 0 0 0 0,-1-1 0 0 0,1 0 0 0 0,0 0 0 0 0,1-1 0 0 0,0 0 0 0 0,0 0 0 0 0,0 0 0 0 0,1-1 0 0 0,0 0 1 0 0,0 0-1 0 0,1 0 0 0 0,-6-16 0 0 0,6 14-762 0 0,2 0 1 0 0,-1-1 0 0 0,1 1-1 0 0,1 0 1 0 0,0 0-1 0 0,0-1 1 0 0,1-13-1 0 0,0 21 83 0 0,1 0 0 0 0,-1 0 0 0 0,1 0-1 0 0,0 0 1 0 0,-1 0 0 0 0,3-3-1 0 0,15-31-7144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41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12285 0 0,'0'0'9112'0'0,"2"15"-8428"0"0,-1-3-529 0 0,8 98 769 0 0,-8-53-904 0 0,-13 107-1 0 0,9-142-383 0 0,-1 0 0 0 0,-2 0-1 0 0,0-1 1 0 0,-2 0 0 0 0,0 0 0 0 0,-1 0-1 0 0,-22 35 1 0 0,12-29-811 0 0,13-20 216 0 0,1 0 0 0 0,0 0 0 0 0,0 1 0 0 0,1 0 0 0 0,0 0 0 0 0,-6 17 0 0 0,10-25 905 0 0,0 0 0 0 0,-1 0 0 0 0,1 0 0 0 0,0 0 0 0 0,0 0 0 0 0,0 0-1 0 0,0 0 1 0 0,0 0 0 0 0,0 0 0 0 0,0 1 0 0 0,0-1 0 0 0,0 0 0 0 0,0 0 0 0 0,0 0 0 0 0,0 0-1 0 0,0 0 1 0 0,0 0 0 0 0,0 0 0 0 0,0 1 0 0 0,0-1 0 0 0,0 0 0 0 0,0 0 0 0 0,0 0 0 0 0,0 0 0 0 0,0 0-1 0 0,0 0 1 0 0,0 0 0 0 0,0 0 0 0 0,1 1 0 0 0,-1-1 0 0 0,0 0 0 0 0,0 0 0 0 0,0 0 0 0 0,0 0 0 0 0,0 0-1 0 0,0 0 1 0 0,0 0 0 0 0,0 0 0 0 0,0 0 0 0 0,0 0 0 0 0,1 0 0 0 0,-1 0 0 0 0,0 0 0 0 0,0 0-1 0 0,0 0 1 0 0,0 1 0 0 0,0-1 0 0 0,0 0 0 0 0,7-3-622 0 0,8-8 717 0 0,-4-3 965 0 0,-1 1-1 0 0,0-2 1 0 0,-1 1-1 0 0,12-25 1 0 0,9-16 3281 0 0,-28 52-4211 0 0,1-1-1 0 0,-1 1 1 0 0,1 0-1 0 0,-1 0 0 0 0,1 0 1 0 0,0 1-1 0 0,0-1 0 0 0,0 1 1 0 0,0-1-1 0 0,1 1 1 0 0,-1 0-1 0 0,1 1 0 0 0,-1-1 1 0 0,1 0-1 0 0,0 1 1 0 0,-1 0-1 0 0,1 0 0 0 0,0 0 1 0 0,0 0-1 0 0,0 1 1 0 0,0-1-1 0 0,0 1 0 0 0,0 0 1 0 0,0 0-1 0 0,-1 1 0 0 0,1-1 1 0 0,0 1-1 0 0,0 0 1 0 0,0 0-1 0 0,0 0 0 0 0,-1 0 1 0 0,1 1-1 0 0,0-1 1 0 0,-1 1-1 0 0,1 0 0 0 0,-1 0 1 0 0,0 1-1 0 0,0-1 0 0 0,0 1 1 0 0,5 4-1 0 0,5 12-93 0 0,-1 0-1 0 0,0 1 0 0 0,-2 0 1 0 0,13 36-1 0 0,-13-33 16 0 0,-4-7-2 0 0,-4-10 0 0 0,0 0-1 0 0,0-1 1 0 0,1 1 0 0 0,0-1-1 0 0,0 0 1 0 0,5 8 0 0 0,-8-13 16 0 0,0 0 1 0 0,1 0 0 0 0,-1 1 0 0 0,0-1-1 0 0,1 0 1 0 0,-1 0 0 0 0,0 0-1 0 0,1 0 1 0 0,-1 0 0 0 0,0 1 0 0 0,1-1-1 0 0,-1 0 1 0 0,0 0 0 0 0,1 0 0 0 0,-1 0-1 0 0,0 0 1 0 0,1 0 0 0 0,-1 0 0 0 0,0 0-1 0 0,1 0 1 0 0,-1 0 0 0 0,0 0 0 0 0,1-1-1 0 0,-1 1 1 0 0,0 0 0 0 0,1 0-1 0 0,-1 0 1 0 0,0 0 0 0 0,1 0 0 0 0,-1-1-1 0 0,0 1 1 0 0,0 0 0 0 0,1-1 0 0 0,8-8 142 0 0,-8 8-142 0 0,13-16-7 0 0,15-23-1 0 0,-16 21 16 0 0,16-18 0 0 0,-28 36-16 0 0,0 0 0 0 0,0 0 0 0 0,1 0 0 0 0,-1 0 0 0 0,0 0 0 0 0,1 0 0 0 0,-1 0 1 0 0,1 0-1 0 0,-1 1 0 0 0,1-1 0 0 0,-1 0 0 0 0,1 1 0 0 0,-1-1 0 0 0,1 1 0 0 0,0 0 1 0 0,-1 0-1 0 0,1-1 0 0 0,0 1 0 0 0,-1 0 0 0 0,1 0 0 0 0,0 1 0 0 0,-1-1 0 0 0,1 0 0 0 0,-1 0 1 0 0,1 1-1 0 0,0-1 0 0 0,-1 1 0 0 0,1 0 0 0 0,-1-1 0 0 0,3 2 0 0 0,4 3-65 0 0,1 1 1 0 0,-1-1-1 0 0,0 1 0 0 0,8 9 0 0 0,2 0-14 0 0,-11-10 18 0 0,-1 1 6 0 0,0-1 0 0 0,1-1 1 0 0,0 0-1 0 0,0 0 0 0 0,0 0 0 0 0,0 0 1 0 0,15 4-1 0 0,-9-5-111 0 0,1-1 0 0 0,1 0-1 0 0,16 0 1 0 0,2 0 93 0 0,0 1 0 0 0,41 10 0 0 0,32 3-89 0 0,-93-15 99 0 0,0 0 0 0 0,1-1 1 0 0,-1-1-1 0 0,1 0 0 0 0,19-4 1 0 0,-28 4 68 0 0,-1 0 0 0 0,1-1-1 0 0,0 0 1 0 0,0 0 0 0 0,-1 0 0 0 0,1-1 0 0 0,-1 0 0 0 0,0 1 0 0 0,0-1 0 0 0,0-1 0 0 0,0 1 0 0 0,0-1 0 0 0,-1 1 0 0 0,1-1 0 0 0,-1 0 0 0 0,0 0 0 0 0,4-7 0 0 0,-2 0 17 0 0,0-1 0 0 0,-1 0 0 0 0,0 1 0 0 0,-1-1 0 0 0,0-1 0 0 0,-1 1 0 0 0,0 0 1 0 0,-1-1-1 0 0,0-17 0 0 0,-1 28-30 0 0,0 0 0 0 0,0 1-1 0 0,0-1 1 0 0,-1 0 0 0 0,1 0 0 0 0,-1 1 0 0 0,1-1 0 0 0,-1 0 0 0 0,1 1-1 0 0,-1-1 1 0 0,0 1 0 0 0,0-1 0 0 0,0 1 0 0 0,0-1 0 0 0,0 1 0 0 0,0 0 0 0 0,-2-3-1 0 0,0 2-2 0 0,1 0 0 0 0,-1 0 0 0 0,0 1 0 0 0,1-1 0 0 0,-1 1 0 0 0,0 0 0 0 0,0-1-1 0 0,0 1 1 0 0,-4 0 0 0 0,-2-1 46 0 0,0 0 0 0 0,-1 1 0 0 0,1 1 0 0 0,-1-1 0 0 0,-16 3 1 0 0,20-1-4 0 0,-1 1 0 0 0,0-1 1 0 0,1 1-1 0 0,-1 1 1 0 0,1-1-1 0 0,0 1 1 0 0,0 0-1 0 0,0 0 1 0 0,0 1-1 0 0,1 0 0 0 0,-1 0 1 0 0,1 0-1 0 0,0 1 1 0 0,0 0-1 0 0,-5 7 1 0 0,5-6-9 0 0,0 0 1 0 0,0 1 0 0 0,1-1-1 0 0,0 1 1 0 0,1 0-1 0 0,-1 0 1 0 0,1 1 0 0 0,1-1-1 0 0,-1 1 1 0 0,1-1-1 0 0,1 1 1 0 0,-2 14 0 0 0,2-16 1 0 0,1 1 1 0 0,1-1-1 0 0,-1 0 1 0 0,1 0 0 0 0,0 0-1 0 0,0-1 1 0 0,1 1-1 0 0,3 10 1 0 0,-4-14-20 0 0,0 0 0 0 0,1 1-1 0 0,-1-1 1 0 0,1 0 0 0 0,0 1 0 0 0,-1-1 0 0 0,1 0-1 0 0,0 0 1 0 0,0-1 0 0 0,0 1 0 0 0,1 0 0 0 0,-1-1-1 0 0,0 1 1 0 0,1-1 0 0 0,-1 0 0 0 0,1 1 0 0 0,-1-1-1 0 0,1 0 1 0 0,-1-1 0 0 0,1 1 0 0 0,4 0 0 0 0,-1 0-88 0 0,0 0 1 0 0,0-1-1 0 0,0 1 1 0 0,0-2-1 0 0,0 1 1 0 0,0-1-1 0 0,0 1 1 0 0,0-2-1 0 0,0 1 1 0 0,0-1-1 0 0,-1 1 1 0 0,1-2-1 0 0,0 1 1 0 0,9-6-1 0 0,-6 1-713 0 0,0 1 0 0 0,0-2 0 0 0,-1 1 0 0 0,0-1 0 0 0,0-1 1 0 0,-1 0-1 0 0,6-9 0 0 0,-1 2-2594 0 0,-1 1-1618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42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11609 0 0,'0'0'9343'0'0,"-5"17"-8762"0"0,0-2-450 0 0,-1 2-18 0 0,2 0 1 0 0,0-1-1 0 0,1 1 1 0 0,-2 26-1 0 0,3 4-47 0 0,-3 46-706 0 0,-19 115-1 0 0,19-185-528 0 0,1-1 0 0 0,0 32 1 0 0,9-89 1755 0 0,-6 32-414 0 0,1 0 0 0 0,-1 0-1 0 0,1 0 1 0 0,-1 0 0 0 0,0 0 0 0 0,0 0 0 0 0,0 1 0 0 0,-2-5-1 0 0,2 5 0 0 0,0-1-1 0 0,-1 1 0 0 0,1-1 0 0 0,1 0 0 0 0,-1 0 1 0 0,0 1-1 0 0,1-1 0 0 0,-1-4 0 0 0,1 7-167 0 0,1-1 0 0 0,-1 1 0 0 0,1-1-1 0 0,0 1 1 0 0,-1 0 0 0 0,1-1 0 0 0,-1 1 0 0 0,1 0-1 0 0,0 0 1 0 0,-1-1 0 0 0,1 1 0 0 0,0 0-1 0 0,-1 0 1 0 0,1 0 0 0 0,0 0 0 0 0,0 0 0 0 0,0 0-1 0 0,16-1-94 0 0,-12 1 80 0 0,-1 0-1 0 0,1 1 1 0 0,0-1-1 0 0,0 1 1 0 0,-1 0 0 0 0,1 0-1 0 0,-1 0 1 0 0,1 1-1 0 0,-1 0 1 0 0,1 0 0 0 0,-1 0-1 0 0,0 0 1 0 0,0 0-1 0 0,0 1 1 0 0,0 0 0 0 0,0 0-1 0 0,-1 0 1 0 0,1 0-1 0 0,3 6 1 0 0,-1-3 17 0 0,1 0 0 0 0,0 0 1 0 0,0 0-1 0 0,1-1 0 0 0,-1 0 1 0 0,1-1-1 0 0,0 0 0 0 0,1 0 0 0 0,-1 0 1 0 0,1-1-1 0 0,-1 0 0 0 0,15 2 0 0 0,4-1-127 0 0,0 0-1 0 0,51-1 0 0 0,-73-3 111 0 0,0 0 0 0 0,-1-1 0 0 0,1 1 0 0 0,-1-1 0 0 0,1 0 0 0 0,0 0 0 0 0,-1 0 0 0 0,0-1 0 0 0,1 0 1 0 0,-1 0-1 0 0,4-2 0 0 0,-6 3 18 0 0,0 0 0 0 0,-1-1 1 0 0,1 1-1 0 0,-1-1 0 0 0,1 1 1 0 0,-1-1-1 0 0,0 1 0 0 0,1-1 0 0 0,-1 0 1 0 0,0 1-1 0 0,0-1 0 0 0,0 0 1 0 0,0 0-1 0 0,-1 0 0 0 0,1 0 1 0 0,0 0-1 0 0,-1 0 0 0 0,0 0 0 0 0,1 0 1 0 0,-1 0-1 0 0,0 0 0 0 0,0 0 1 0 0,0 0-1 0 0,0 0 0 0 0,0 0 1 0 0,-1-4-1 0 0,0 4-6 0 0,1 1-1 0 0,-1-1 1 0 0,0 1-1 0 0,1 0 1 0 0,-1-1 0 0 0,0 1-1 0 0,0 0 1 0 0,0-1 0 0 0,0 1-1 0 0,0 0 1 0 0,0 0-1 0 0,0 0 1 0 0,-1 0 0 0 0,1 0-1 0 0,0 0 1 0 0,-1 0 0 0 0,1 1-1 0 0,0-1 1 0 0,-1 0-1 0 0,1 1 1 0 0,-1-1 0 0 0,1 1-1 0 0,-3-1 1 0 0,-4-1 48 0 0,-1 1-1 0 0,1-1 1 0 0,-9 1 0 0 0,15 1-36 0 0,-1 0-1 0 0,1 0 1 0 0,-1 0 0 0 0,0 0 0 0 0,1 0 0 0 0,-1 1-1 0 0,1-1 1 0 0,-1 1 0 0 0,1 0 0 0 0,-1 0-1 0 0,1 0 1 0 0,0 0 0 0 0,-1 0 0 0 0,1 0 0 0 0,0 1-1 0 0,0-1 1 0 0,0 1 0 0 0,0 0 0 0 0,0-1-1 0 0,0 1 1 0 0,0 0 0 0 0,0 0 0 0 0,1 0 0 0 0,-1 0-1 0 0,1 0 1 0 0,0 1 0 0 0,0-1 0 0 0,-1 0-1 0 0,1 1 1 0 0,1-1 0 0 0,-1 1 0 0 0,0-1-1 0 0,1 1 1 0 0,-1 4 0 0 0,0-1 27 0 0,0 0 1 0 0,1 0-1 0 0,0 0 1 0 0,0 0-1 0 0,1 0 0 0 0,-1-1 1 0 0,1 1-1 0 0,1 0 0 0 0,-1 0 1 0 0,1-1-1 0 0,0 1 1 0 0,0-1-1 0 0,1 1 0 0 0,4 8 1 0 0,-1-8 34 0 0,-1 1 1 0 0,1-1 0 0 0,0-1 0 0 0,0 1-1 0 0,0-1 1 0 0,1 0 0 0 0,-1 0 0 0 0,1-1-1 0 0,1 0 1 0 0,-1 0 0 0 0,9 3 0 0 0,11 2 377 0 0,54 12 0 0 0,-14-4 71 0 0,-16 0 24 0 0,55 26 0 0 0,-92-35-605 0 0,-1 0 1 0 0,0 1-1 0 0,0 0 0 0 0,14 15 0 0 0,-18-16-97 0 0,-8-8 82 0 0,0 1-1 0 0,-1-1 1 0 0,1 1 0 0 0,0 0 0 0 0,-1-1 0 0 0,1 1 0 0 0,0 0 0 0 0,-1-1 0 0 0,1 1 0 0 0,-1 0 0 0 0,1 0-1 0 0,-1-1 1 0 0,0 1 0 0 0,1 0 0 0 0,-1 0 0 0 0,0 0 0 0 0,1-1 0 0 0,-1 1 0 0 0,0 0 0 0 0,0 1 0 0 0,0-1-26 0 0,0-1 0 0 0,0 1 0 0 0,-1-1 1 0 0,1 1-1 0 0,0-1 0 0 0,-1 1 0 0 0,1-1 0 0 0,0 1 1 0 0,-1-1-1 0 0,1 1 0 0 0,-1-1 0 0 0,1 0 1 0 0,-1 1-1 0 0,1-1 0 0 0,-1 0 0 0 0,1 1 1 0 0,-1-1-1 0 0,1 0 0 0 0,-1 0 0 0 0,1 1 0 0 0,-1-1 1 0 0,0 0-1 0 0,-4 1-731 0 0,-1 0-1 0 0,1 0 1 0 0,-1 0 0 0 0,-9-1-1 0 0,-10-2-4324 0 0,-12-8-4370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4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0 328 0 0,'0'0'1316'0'0,"-11"15"-809"0"0,0 1-382 0 0,-59 75 632 0 0,67-87-743 0 0,1 0 1 0 0,-1 0-1 0 0,1 0 1 0 0,-1 0-1 0 0,1 0 0 0 0,1 0 1 0 0,-1 0-1 0 0,-1 5 1 0 0,3-7-15 0 0,-1-1 0 0 0,1 0 0 0 0,0 1 1 0 0,0-1-1 0 0,0 0 0 0 0,0 1 1 0 0,0-1-1 0 0,0 0 0 0 0,0 1 1 0 0,0-1-1 0 0,0 0 0 0 0,0 1 1 0 0,1-1-1 0 0,-1 0 0 0 0,1 1 1 0 0,-1-1-1 0 0,1 0 0 0 0,-1 0 1 0 0,1 1-1 0 0,0-1 0 0 0,0 0 0 0 0,-1 0 1 0 0,1 0-1 0 0,0 0 0 0 0,0 0 1 0 0,0 0-1 0 0,0 0 0 0 0,0-1 1 0 0,0 1-1 0 0,2 1 0 0 0,4 1-21 0 0,0 0 1 0 0,0-1-1 0 0,0 0 0 0 0,0 0 0 0 0,0-1 0 0 0,12 2 0 0 0,45-2-1199 0 0,-49-1 737 0 0,14 0-508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29 2752 0 0,'0'0'15080'0'0,"-2"-6"-14700"0"0,-3-9-219 0 0,2 8 549 0 0,6 29 481 0 0,-1 0-812 0 0,-1 0 0 0 0,-1 0 1 0 0,-1 0-1 0 0,-5 30 0 0 0,0 17 73 0 0,4-43-296 0 0,3 27-1 0 0,0-44-133 0 0,0 0-1 0 0,1-1 0 0 0,0 1 0 0 0,0-1 1 0 0,1 1-1 0 0,6 14 0 0 0,-2-11-10 0 0,0 0 0 0 0,0-1 0 0 0,1 0 0 0 0,0-1 0 0 0,1 0 0 0 0,0 0 0 0 0,13 10 0 0 0,-6-7 20 0 0,0-2 0 0 0,0 0 0 0 0,2-1 0 0 0,23 11 0 0 0,-5-6 12 0 0,1-2-1 0 0,0-2 1 0 0,1-1 0 0 0,59 7-1 0 0,8-8-52 0 0,147-6-1 0 0,-145-3 8 0 0,77-1 6 0 0,284 3 18 0 0,-1 16-9 0 0,369 56 15 0 0,247 7-9 0 0,-586-40-68 0 0,-2 19 57 0 0,-114-12 91 0 0,-167-30-115 0 0,0-9 0 0 0,316-26-1 0 0,-155 6 118 0 0,-195 9-115 0 0,-149 2 19 0 0,0-2 1 0 0,0-1 0 0 0,-1-2-1 0 0,36-9 1 0 0,-56 11 3 0 0,0 0 0 0 0,0 0 0 0 0,-1-1 0 0 0,0-1 0 0 0,1 0 0 0 0,-2 0 0 0 0,1-1 0 0 0,0 0 0 0 0,-1 0 0 0 0,0-1 0 0 0,-1 0 0 0 0,0 0 0 0 0,0-1 0 0 0,0 0 0 0 0,-1 0 0 0 0,6-11 0 0 0,25-55 72 0 0,28-84 0 0 0,-64 156-80 0 0,11-32-4 0 0,-2-1 0 0 0,-1 0 0 0 0,-2 0 0 0 0,-2-1 0 0 0,-1 0 0 0 0,-1 0 0 0 0,-2 0 0 0 0,-2 0 0 0 0,-1 0 0 0 0,-2 1 0 0 0,-9-39 0 0 0,9 49-44 0 0,-6-21-1128 0 0,9 46 1051 0 0,1-1 1 0 0,0 0-1 0 0,-1 0 0 0 0,1 1 0 0 0,-1-1 1 0 0,1 0-1 0 0,-1 1 0 0 0,0-1 0 0 0,1 1 1 0 0,-1-1-1 0 0,0 1 0 0 0,1-1 1 0 0,-1 1-1 0 0,0-1 0 0 0,0 1 0 0 0,1 0 1 0 0,-1-1-1 0 0,0 1 0 0 0,0 0 0 0 0,0-1 1 0 0,-1 1-1 0 0,-22-2-1872 0 0,20 1 1609 0 0,-109-4-8232 0 0,48-2 3803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6797 0 0,'0'0'11123'0'0,"16"-8"-10626"0"0,57-25-148 0 0,-64 30-289 0 0,0 0 1 0 0,0 0-1 0 0,0 1 1 0 0,0 0 0 0 0,0 1-1 0 0,10 0 1 0 0,4-1 88 0 0,172-17 665 0 0,116-17-922 0 0,-307 36 97 0 0,79-18-341 0 0,-73 15 198 0 0,0-1 0 0 0,0 0 0 0 0,0 0 0 0 0,0-1 0 0 0,15-10 0 0 0,-23 14 97 0 0,0-1 0 0 0,0 0 0 0 0,0 1 0 0 0,0-1 0 0 0,-1 0 0 0 0,1 0 0 0 0,-1 0 0 0 0,1-1 0 0 0,-1 1 0 0 0,0 0 0 0 0,1-1 0 0 0,-1 1 0 0 0,0 0 0 0 0,0-4 0 0 0,0 5 29 0 0,-1-1 1 0 0,0 0 0 0 0,0 1-1 0 0,0-1 1 0 0,0 1 0 0 0,0-1-1 0 0,0 0 1 0 0,0 1 0 0 0,0-1-1 0 0,-1 1 1 0 0,1-1 0 0 0,0 1-1 0 0,-1-1 1 0 0,0 1 0 0 0,1-1-1 0 0,-1 1 1 0 0,0-1 0 0 0,0 1 0 0 0,0 0-1 0 0,0-1 1 0 0,0 1 0 0 0,0 0-1 0 0,0 0 1 0 0,-1-1 0 0 0,-3-2 65 0 0,0 0 1 0 0,0 1 0 0 0,0-1 0 0 0,0 1 0 0 0,-1 0 0 0 0,1 1 0 0 0,-1 0 0 0 0,1 0-1 0 0,-1 0 1 0 0,0 0 0 0 0,0 1 0 0 0,-9-1 479 0 0,16 2-491 0 0,0 1 0 0 0,0-1-1 0 0,0 1 1 0 0,-1-1 0 0 0,1 1-1 0 0,0-1 1 0 0,-1 1 0 0 0,1-1-1 0 0,0 1 1 0 0,-1 0 0 0 0,1 0 0 0 0,0 1-1 0 0,0-1 43 0 0,12 13 139 0 0,-1 1-1 0 0,-1 0 0 0 0,-1 0 1 0 0,14 27-1 0 0,-19-31-160 0 0,0 0 0 0 0,-1 0 0 0 0,-1 0 0 0 0,0 1 0 0 0,0 0 0 0 0,-1-1 0 0 0,0 1 0 0 0,-1 16 1 0 0,-1-22-36 0 0,0-1 0 0 0,0 1 0 0 0,-1 0 0 0 0,0 0 0 0 0,0-1 0 0 0,-1 1 0 0 0,1-1 0 0 0,-5 11 0 0 0,4-13-18 0 0,0 1-1 0 0,0-1 1 0 0,-1 0 0 0 0,1 0 0 0 0,-1 0-1 0 0,1 0 1 0 0,-1-1 0 0 0,0 1 0 0 0,0-1-1 0 0,0 1 1 0 0,0-1 0 0 0,-1 0 0 0 0,1-1-1 0 0,-6 4 1 0 0,5-4-164 0 0,0 1 1 0 0,0-1-1 0 0,0 0 0 0 0,0 0 0 0 0,-5 1 1 0 0,8-2 44 0 0,1 0 0 0 0,-1 0 0 0 0,0 0 0 0 0,1 0 1 0 0,-1 0-1 0 0,1 0 0 0 0,-1 0 0 0 0,0-1 1 0 0,1 1-1 0 0,-1 0 0 0 0,1 0 0 0 0,-1 0 0 0 0,1-1 1 0 0,-1 1-1 0 0,1 0 0 0 0,-1 0 0 0 0,0-1 1 0 0,1 1-1 0 0,-1-1 0 0 0,1 0-188 0 0,-1 0-1 0 0,1 1 1 0 0,0-1-1 0 0,-1 0 1 0 0,1 0 0 0 0,0 1-1 0 0,0-1 1 0 0,0 0-1 0 0,0 0 1 0 0,-1 0 0 0 0,1 1-1 0 0,0-1 1 0 0,0 0-1 0 0,1 0 1 0 0,-1 0 0 0 0,0 1-1 0 0,0-1 1 0 0,0 0-1 0 0,1-1 1 0 0,7-21-6984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10649 0 0,'0'0'6326'0'0,"8"16"-5570"0"0,22 55-72 0 0,-28-65-597 0 0,0-1 1 0 0,-1 1-1 0 0,0 0 0 0 0,0 0 1 0 0,0 0-1 0 0,0 0 0 0 0,-1 0 1 0 0,-1 11-1 0 0,0-1 73 0 0,2 1-6 0 0,-3 59 333 0 0,1-66-420 0 0,-1 1-1 0 0,0-1 0 0 0,0 0 0 0 0,-1 0 1 0 0,-4 11-1 0 0,7-21-54 0 0,0 0 0 0 0,0 1 0 0 0,0-1 0 0 0,0 0 0 0 0,0 0 0 0 0,0 0 0 0 0,0 1 0 0 0,0-1 0 0 0,0 0 0 0 0,0 0 0 0 0,0 1 0 0 0,0-1 0 0 0,-1 0 0 0 0,1 0 0 0 0,0 0 0 0 0,0 1 0 0 0,0-1 0 0 0,0 0 0 0 0,0 0 0 0 0,-1 0 0 0 0,1 0 0 0 0,0 1 0 0 0,0-1 0 0 0,0 0 0 0 0,-1 0 0 0 0,1 0-1 0 0,0 0 1 0 0,0 0 0 0 0,-1 0 0 0 0,1 0 0 0 0,0 1 0 0 0,0-1 0 0 0,-1 0 0 0 0,1 0 0 0 0,-4-9 246 0 0,1-16-59 0 0,3 24-194 0 0,-1-28-27 0 0,2 1 0 0 0,0-1 0 0 0,2 1 0 0 0,1-1 0 0 0,15-51 0 0 0,-2 29-99 0 0,2 0 0 0 0,29-56 1 0 0,-38 86 55 0 0,1 1 1 0 0,1 1 0 0 0,1 0 0 0 0,27-33 0 0 0,-34 46 29 0 0,-1 1 0 0 0,1-1 0 0 0,1 1 1 0 0,-1 0-1 0 0,1 0 0 0 0,-1 1 0 0 0,1 0 1 0 0,1 0-1 0 0,-1 0 0 0 0,1 1 0 0 0,-1 0 0 0 0,1 1 1 0 0,0 0-1 0 0,0 0 0 0 0,0 0 0 0 0,16 0 0 0 0,-20 2 17 0 0,0 1 0 0 0,0-1 0 0 0,0 1 0 0 0,0-1-1 0 0,0 1 1 0 0,0 0 0 0 0,0 1 0 0 0,0-1 0 0 0,0 1-1 0 0,0 0 1 0 0,-1 0 0 0 0,1 0 0 0 0,-1 0 0 0 0,1 0-1 0 0,-1 1 1 0 0,0 0 0 0 0,0-1 0 0 0,0 1 0 0 0,0 1-1 0 0,-1-1 1 0 0,1 0 0 0 0,-1 0 0 0 0,0 1 0 0 0,4 7-1 0 0,-4-7 13 0 0,0 1 0 0 0,-1 0 0 0 0,1 0-1 0 0,-1 0 1 0 0,0 0 0 0 0,0 0 0 0 0,-1 0-1 0 0,1 0 1 0 0,-1 0 0 0 0,-1 1 0 0 0,1-1-1 0 0,0 0 1 0 0,-1 0 0 0 0,0 0 0 0 0,-1 0-1 0 0,1 0 1 0 0,-1 0 0 0 0,0-1 0 0 0,-4 10-1 0 0,-3 0 26 0 0,-1 0 0 0 0,-1 0 0 0 0,0-1-1 0 0,0 0 1 0 0,-16 12 0 0 0,-70 51 157 0 0,15-13 169 0 0,77-59-270 0 0,0 0 0 0 0,0 1 1 0 0,1 0-1 0 0,-1 1 0 0 0,1-1 1 0 0,0 1-1 0 0,-5 9 0 0 0,8-14-53 0 0,0 1-1 0 0,0 0 1 0 0,1-1 0 0 0,-1 1-1 0 0,1 0 1 0 0,-1 0 0 0 0,1 0-1 0 0,0-1 1 0 0,0 1-1 0 0,0 0 1 0 0,0 0 0 0 0,0 0-1 0 0,0 0 1 0 0,0-1 0 0 0,1 1-1 0 0,-1 0 1 0 0,0 0-1 0 0,1 0 1 0 0,0-1 0 0 0,-1 1-1 0 0,1 0 1 0 0,0-1 0 0 0,0 1-1 0 0,0-1 1 0 0,0 1 0 0 0,0-1-1 0 0,0 1 1 0 0,0-1-1 0 0,1 1 1 0 0,-1-1 0 0 0,1 0-1 0 0,1 2 1 0 0,7 3 30 0 0,0 0 1 0 0,0 0-1 0 0,1-1 1 0 0,-1 0 0 0 0,1-1-1 0 0,14 4 1 0 0,70 12-328 0 0,-79-17 137 0 0,10 0-1320 0 0,1-1 0 0 0,50-2 1 0 0,-24-2-2967 0 0,-22 2 1035 0 0,-4 0-1356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331 177 8081 0 0,'0'0'3389'0'0,"2"-12"-1753"0"0,4-43-169 0 0,-5 51-1330 0 0,-1 0 0 0 0,0 1-1 0 0,0-1 1 0 0,-1 1 0 0 0,1-1 0 0 0,-1 0 0 0 0,0 1 0 0 0,0 0 0 0 0,0-1 0 0 0,0 1 0 0 0,-1-1 0 0 0,1 1 0 0 0,-1 0 0 0 0,0 0-1 0 0,0 0 1 0 0,0 0 0 0 0,0 0 0 0 0,0 0 0 0 0,-1 1 0 0 0,0-1 0 0 0,1 1 0 0 0,-1 0 0 0 0,-4-3 0 0 0,0 0 24 0 0,-1 1 1 0 0,1 1-1 0 0,-1-1 1 0 0,0 1-1 0 0,0 1 1 0 0,0-1-1 0 0,0 1 1 0 0,-9-1-1 0 0,4 2-78 0 0,1 0 0 0 0,-1 0 0 0 0,1 1 0 0 0,-1 1 0 0 0,1 0 0 0 0,0 0 0 0 0,-1 1 0 0 0,1 1 0 0 0,-16 5-1 0 0,23-6-80 0 0,1 0-1 0 0,-1 0 1 0 0,0 0-1 0 0,1 1 0 0 0,-1 0 1 0 0,1-1-1 0 0,0 2 0 0 0,0-1 1 0 0,0 0-1 0 0,0 1 1 0 0,1 0-1 0 0,-1-1 0 0 0,1 2 1 0 0,0-1-1 0 0,0 0 0 0 0,1 0 1 0 0,-1 1-1 0 0,1 0 1 0 0,0-1-1 0 0,0 1 0 0 0,0 0 1 0 0,1 0-1 0 0,0 0 0 0 0,0 0 1 0 0,0 6-1 0 0,0-9 0 0 0,1 0-1 0 0,0 0 0 0 0,0 0 1 0 0,1 0-1 0 0,-1 1 0 0 0,0-1 1 0 0,1 0-1 0 0,-1 0 0 0 0,1 0 1 0 0,0 0-1 0 0,-1 0 0 0 0,1 0 1 0 0,0 0-1 0 0,0 0 0 0 0,0 0 1 0 0,1-1-1 0 0,1 3 0 0 0,0-1 9 0 0,0 0 0 0 0,0-1-1 0 0,0 0 1 0 0,0 1 0 0 0,0-1 0 0 0,0 0-1 0 0,1-1 1 0 0,-1 1 0 0 0,5 1-1 0 0,5 0-35 0 0,0 1 0 0 0,1-2 0 0 0,-1 0 0 0 0,21 1 0 0 0,-12-2-590 0 0,7 0 421 0 0,30-1-1 0 0,-50-1-814 0 0,1-1-1 0 0,13-2 1 0 0,-18 2-563 0 0,1 0 0 0 0,0 0-1 0 0,-1-1 1 0 0,10-5 0 0 0,-7 5-2670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6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6625 0 0,'63'-89'1705'0'0,"-50"71"2594"0"0,-14 20-3930 0 0,1 0-1 0 0,0-1 1 0 0,-1 1-1 0 0,1 0 1 0 0,-1 0-1 0 0,0 0 1 0 0,0 0-1 0 0,0-1 1 0 0,0 1-1 0 0,-2 2 1 0 0,-5 13 254 0 0,6-11-427 0 0,0 1 0 0 0,0 0 0 0 0,1-1-1 0 0,-1 14 1 0 0,2-18-182 0 0,0-1 1 0 0,0 0-1 0 0,0 1 0 0 0,0-1 1 0 0,0 0-1 0 0,0 1 0 0 0,1-1 0 0 0,-1 0 1 0 0,0 1-1 0 0,1-1 0 0 0,-1 0 0 0 0,1 0 1 0 0,-1 1-1 0 0,1-1 0 0 0,0 0 1 0 0,-1 0-1 0 0,1 0 0 0 0,0 0 0 0 0,0 0 1 0 0,0 0-1 0 0,0 0 0 0 0,0 0 1 0 0,0 0-1 0 0,0-1 0 0 0,0 1 0 0 0,0 0 1 0 0,0 0-1 0 0,0-1 0 0 0,1 1 1 0 0,-1-1-1 0 0,0 1 0 0 0,2-1 0 0 0,4 1 4 0 0,0 0-1 0 0,0 0 0 0 0,0-1 0 0 0,0 0 0 0 0,0-1 0 0 0,0 1 0 0 0,0-2 1 0 0,0 1-1 0 0,13-5 0 0 0,2-2-29 0 0,35-19 0 0 0,2-2 2 0 0,-51 26 45 0 0,0 1 0 0 0,-1 0-1 0 0,1 1 1 0 0,0-1 0 0 0,0 1-1 0 0,0 1 1 0 0,13 0 0 0 0,4 2 0 0 0,27 6 1 0 0,21 2 17 0 0,-60-9-41 0 0,0-1-1 0 0,-1-1 1 0 0,1 1-1 0 0,0-2 0 0 0,21-4 1 0 0,-31 5-4 0 0,0 0-1 0 0,-1 0 1 0 0,1 0 0 0 0,0 0 0 0 0,0-1 0 0 0,-1 1 0 0 0,1-1 0 0 0,-1 1-1 0 0,1-1 1 0 0,-1 0 0 0 0,0 0 0 0 0,1 0 0 0 0,-1 0 0 0 0,0 0 0 0 0,-1-1-1 0 0,1 1 1 0 0,0-1 0 0 0,-1 1 0 0 0,1-1 0 0 0,-1 0 0 0 0,0 1 0 0 0,0-1-1 0 0,0 0 1 0 0,0 0 0 0 0,0 0 0 0 0,-1 0 0 0 0,1 0 0 0 0,-1 0 0 0 0,0-6-1 0 0,0 8-14 0 0,0-1 0 0 0,0 0-1 0 0,0 1 1 0 0,-1-1 0 0 0,1 0-1 0 0,0 1 1 0 0,-1-1 0 0 0,0 1-1 0 0,1-1 1 0 0,-1 1-1 0 0,0-1 1 0 0,0 1 0 0 0,0-1-1 0 0,0 1 1 0 0,0 0 0 0 0,0-1-1 0 0,0 1 1 0 0,0 0 0 0 0,0 0-1 0 0,-1 0 1 0 0,1 0-1 0 0,0 0 1 0 0,-1 0 0 0 0,1 0-1 0 0,-1 1 1 0 0,1-1 0 0 0,-1 0-1 0 0,0 1 1 0 0,1-1 0 0 0,-1 1-1 0 0,0 0 1 0 0,1-1-1 0 0,-1 1 1 0 0,0 0 0 0 0,1 0-1 0 0,-1 0 1 0 0,0 0 0 0 0,1 0-1 0 0,-1 1 1 0 0,0-1 0 0 0,1 0-1 0 0,-1 1 1 0 0,1-1-1 0 0,-1 1 1 0 0,0 0 0 0 0,-2 1-1 0 0,2 0-1 0 0,-1 0 0 0 0,0 1 1 0 0,1-1-1 0 0,-1 1 0 0 0,1-1 0 0 0,-1 1 0 0 0,1 0 0 0 0,0 0 0 0 0,1 0 0 0 0,-1 0 0 0 0,0 0 0 0 0,1 1 0 0 0,0-1 0 0 0,-1 0 0 0 0,0 6 0 0 0,-1 5 7 0 0,0-1 1 0 0,-1 23-1 0 0,4 3 29 0 0,0 0 0 0 0,9 47 0 0 0,-1 19 74 0 0,-7-102-95 0 0,-1 0 1 0 0,0-1 0 0 0,0 1 0 0 0,0 0-1 0 0,-1 0 1 0 0,1-1 0 0 0,-1 1-1 0 0,1 0 1 0 0,-1-1 0 0 0,0 1 0 0 0,-2 3-1 0 0,2-5 5 0 0,0 0-1 0 0,0 0 0 0 0,0 0 1 0 0,0 0-1 0 0,0 0 0 0 0,0 0 1 0 0,0 0-1 0 0,-1 0 0 0 0,1-1 1 0 0,0 1-1 0 0,-1 0 1 0 0,1-1-1 0 0,0 1 0 0 0,-1-1 1 0 0,1 1-1 0 0,-1-1 0 0 0,1 0 1 0 0,-1 0-1 0 0,1 0 0 0 0,-1 0 1 0 0,1 0-1 0 0,-3 0 0 0 0,-1 0-5 0 0,-1-1 0 0 0,1 1 0 0 0,-1-1 0 0 0,1 0 0 0 0,0-1 0 0 0,-1 0 0 0 0,1 1 0 0 0,0-2 0 0 0,0 1 0 0 0,0-1 0 0 0,0 1 0 0 0,-7-7-1 0 0,10 8-66 0 0,0-1-1 0 0,-1 0 0 0 0,1 0 0 0 0,0 0 0 0 0,0 0 0 0 0,1-1 1 0 0,-1 1-1 0 0,0 0 0 0 0,1-1 0 0 0,-1 1 0 0 0,1-1 1 0 0,0 0-1 0 0,0 1 0 0 0,0-1 0 0 0,0 0 0 0 0,0 0 0 0 0,0 1 1 0 0,1-1-1 0 0,0 0 0 0 0,-1 0 0 0 0,1 0 0 0 0,0 0 0 0 0,1 0 1 0 0,-1 0-1 0 0,1-4 0 0 0,0 4-45 0 0,0 0-1 0 0,0 0 1 0 0,1 1 0 0 0,-1-1 0 0 0,1 0 0 0 0,-1 1-1 0 0,1-1 1 0 0,0 1 0 0 0,0-1 0 0 0,4-2-1 0 0,24-19-908 0 0,-4 8-173 0 0,1 1-1 0 0,1 2 1 0 0,46-17 0 0 0,92-19-624 0 0,-126 38 2023 0 0,49-11 66 0 0,-46 13 699 0 0,0-3 0 0 0,73-29 0 0 0,-111 39-588 0 0,1-1 0 0 0,-1 0-1 0 0,0-1 1 0 0,8-6 0 0 0,-12 10-342 0 0,-1 0 1 0 0,1-1-1 0 0,-1 1 1 0 0,1 0-1 0 0,-1-1 1 0 0,1 1-1 0 0,-1-1 0 0 0,1 1 1 0 0,-1-1-1 0 0,0 1 1 0 0,1-1-1 0 0,-1 0 0 0 0,0 1 1 0 0,1-1-1 0 0,-1 1 1 0 0,0-1-1 0 0,0 0 0 0 0,0 1 1 0 0,1-1-1 0 0,-1 1 1 0 0,0-1-1 0 0,0 0 0 0 0,0 1 1 0 0,0-1-1 0 0,0 0 1 0 0,0 1-1 0 0,0-1 0 0 0,0 0 1 0 0,-1 1-1 0 0,1-1 1 0 0,0 0-1 0 0,0 1 0 0 0,0-1 1 0 0,-1 1-1 0 0,1-1 1 0 0,0 0-1 0 0,-1 1 1 0 0,1-1-1 0 0,0 1 0 0 0,-1-1 1 0 0,1 1-1 0 0,-1-1 1 0 0,1 1-1 0 0,-1 0 0 0 0,1-1 1 0 0,-1 1-1 0 0,1-1 1 0 0,-1 1-1 0 0,0 0 0 0 0,1 0 1 0 0,-1-1-1 0 0,1 1 1 0 0,-1 0-1 0 0,0 0 0 0 0,1 0 1 0 0,-2-1-1 0 0,-5-1 82 0 0,0 0-1 0 0,0 0 0 0 0,-1 1 0 0 0,1-1 1 0 0,-1 2-1 0 0,-12-1 0 0 0,-47 5 401 0 0,54-3-441 0 0,0 1 0 0 0,1 0 0 0 0,-1 1 0 0 0,0 1 0 0 0,1 0 0 0 0,0 0 0 0 0,-20 11 0 0 0,27-12-58 0 0,1 0-1 0 0,0 0 1 0 0,0 0-1 0 0,0 0 1 0 0,0 1-1 0 0,1-1 0 0 0,-1 1 1 0 0,1 0-1 0 0,0 0 1 0 0,-3 5-1 0 0,4-6 0 0 0,1 0 0 0 0,0 1 0 0 0,-1-1 0 0 0,1 1 0 0 0,0-1 1 0 0,1 1-1 0 0,-1-1 0 0 0,1 1 0 0 0,-1 0 0 0 0,1-1 0 0 0,0 1 0 0 0,0-1 0 0 0,1 1 0 0 0,-1 0 0 0 0,3 5 0 0 0,-2-5-6 0 0,1 0 0 0 0,-1 0 0 0 0,1 0 0 0 0,0 0 0 0 0,1-1-1 0 0,-1 1 1 0 0,1-1 0 0 0,-1 0 0 0 0,1 1 0 0 0,0-1 0 0 0,0 0 0 0 0,1-1 0 0 0,-1 1 0 0 0,0 0-1 0 0,1-1 1 0 0,0 0 0 0 0,-1 0 0 0 0,1 0 0 0 0,6 2 0 0 0,4 1-160 0 0,1 0 0 0 0,0-1 0 0 0,0-1 0 0 0,17 2 0 0 0,83 6-2727 0 0,-34-12-2783 0 0,-34-3-26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6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290 174 7629 0 0,'0'0'6042'0'0,"11"-14"-5384"0"0,34-42 214 0 0,-40 50-544 0 0,0 0 0 0 0,0-1 0 0 0,6-12 0 0 0,-10 17-277 0 0,-1 1-1 0 0,1-1 0 0 0,-1 0 1 0 0,1 0-1 0 0,-1 0 0 0 0,0 0 1 0 0,0 0-1 0 0,0 0 0 0 0,0 0 1 0 0,0 1-1 0 0,0-1 0 0 0,-1-4 1 0 0,0 5-42 0 0,1-1 1 0 0,-1 1-1 0 0,0-1 0 0 0,0 1 1 0 0,0-1-1 0 0,1 1 1 0 0,-1-1-1 0 0,-1 1 1 0 0,1 0-1 0 0,0 0 1 0 0,0 0-1 0 0,0 0 1 0 0,-1-1-1 0 0,1 2 1 0 0,0-1-1 0 0,-1 0 1 0 0,1 0-1 0 0,-1 0 1 0 0,1 1-1 0 0,-1-1 1 0 0,-2 0-1 0 0,-4-2 21 0 0,1 1-1 0 0,-1 1 0 0 0,-10-2 1 0 0,-4 1 27 0 0,0 1 0 0 0,0 1 0 0 0,0 1 1 0 0,-28 4-1 0 0,38-3 1 0 0,1 1 0 0 0,-1 0 0 0 0,0 0 0 0 0,1 1 0 0 0,0 1 0 0 0,0 0 0 0 0,0 0 0 0 0,0 1 0 0 0,-14 11 0 0 0,22-15-36 0 0,0 1-1 0 0,0 0 0 0 0,0-1 0 0 0,0 1 1 0 0,0 1-1 0 0,1-1 0 0 0,-1 0 1 0 0,1 1-1 0 0,0-1 0 0 0,0 1 0 0 0,0-1 1 0 0,1 1-1 0 0,-1 0 0 0 0,1 0 1 0 0,0 0-1 0 0,0 0 0 0 0,0 0 0 0 0,0 0 1 0 0,1 0-1 0 0,0 0 0 0 0,-1 0 1 0 0,2 0-1 0 0,-1 1 0 0 0,0-1 0 0 0,1 0 1 0 0,0 0-1 0 0,0 0 0 0 0,0 0 0 0 0,0 0 1 0 0,1-1-1 0 0,-1 1 0 0 0,1 0 1 0 0,0-1-1 0 0,0 1 0 0 0,4 3 0 0 0,3 4 35 0 0,1-1 0 0 0,1-1 0 0 0,0 0 0 0 0,0 0 0 0 0,1-1 0 0 0,0 0 0 0 0,0-1 0 0 0,24 10 0 0 0,-4-4-364 0 0,1-2 0 0 0,49 9 0 0 0,-62-15-537 0 0,24 1-1 0 0,-37-6 239 0 0,0 0 0 0 0,0 0-1 0 0,0 0 1 0 0,0-1 0 0 0,0 1 0 0 0,-1-2-1 0 0,9-1 1 0 0,0-6-2544 0 0,3-8-1279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27 7765 0 0,'0'0'9706'0'0,"-12"-6"-9647"0"0,-1 0-30 0 0,1 1-1 0 0,-16-4 1 0 0,27 9-23 0 0,0 0 0 0 0,0 0 0 0 0,0 0 0 0 0,0 0 0 0 0,0 0 0 0 0,0 0 0 0 0,0 0 0 0 0,0 0 1 0 0,0 1-1 0 0,0-1 0 0 0,-1 0 0 0 0,1 1 0 0 0,0-1 0 0 0,0 0 0 0 0,0 1 0 0 0,0-1 0 0 0,1 1 1 0 0,-1 0-1 0 0,0-1 0 0 0,0 1 0 0 0,0 0 0 0 0,0 0 0 0 0,1-1 0 0 0,-1 1 0 0 0,0 0 0 0 0,1 0 1 0 0,-1 0-1 0 0,0 1 0 0 0,-1 2 17 0 0,0 1 0 0 0,0-1 1 0 0,1 0-1 0 0,-3 9 0 0 0,3-8 0 0 0,-4 21 108 0 0,2-1 0 0 0,0 1-1 0 0,2 0 1 0 0,2 37 0 0 0,0-16 173 0 0,-1-46-278 0 0,0 1-1 0 0,0 0 1 0 0,0-1 0 0 0,-1 1 0 0 0,1-1 0 0 0,0 1 0 0 0,0-1 0 0 0,-1 1 0 0 0,1-1 0 0 0,-1 1-1 0 0,0-1 1 0 0,1 1 0 0 0,-1-1 0 0 0,0 0 0 0 0,0 1 0 0 0,0-1 0 0 0,1 0 0 0 0,-1 0-1 0 0,-1 0 1 0 0,1 1 0 0 0,0-1 0 0 0,0 0 0 0 0,0 0 0 0 0,-1-1 0 0 0,1 1 0 0 0,0 0-1 0 0,-1 0 1 0 0,1-1 0 0 0,-1 1 0 0 0,1-1 0 0 0,-1 1 0 0 0,1-1 0 0 0,-1 1 0 0 0,1-1-1 0 0,-1 0 1 0 0,-1 0 0 0 0,-1 0 11 0 0,0 0 1 0 0,0 0-1 0 0,0 0 0 0 0,0-1 0 0 0,0 0 0 0 0,0 0 1 0 0,0 0-1 0 0,0 0 0 0 0,1-1 0 0 0,-1 1 0 0 0,0-1 0 0 0,1 0 1 0 0,-5-3-1 0 0,2 0-192 0 0,0 0 0 0 0,0 0-1 0 0,0-1 1 0 0,1 1 0 0 0,0-1 0 0 0,0-1 0 0 0,-4-6 0 0 0,6 9-252 0 0,1 0 0 0 0,1 0 1 0 0,-1 0-1 0 0,0 0 0 0 0,1-1 1 0 0,-1-4-1 0 0,2 5-346 0 0,-1 1-1 0 0,1-1 1 0 0,0 0 0 0 0,0 0-1 0 0,0 1 1 0 0,1-1-1 0 0,-1 0 1 0 0,2-3 0 0 0,7-16-5411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3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11281 0 0,'0'0'7122'0'0,"-2"16"-6529"0"0,0 1-455 0 0,-14 89 394 0 0,3-34-465 0 0,-21 94 0 0 0,25-130-772 0 0,-2 0 0 0 0,-23 50 1 0 0,30-76-123 0 0,-1 0 1 0 0,0-1-1 0 0,-1 0 1 0 0,0 0-1 0 0,0 0 1 0 0,-15 14-1 0 0,21-22 615 0 0,0-1-1 0 0,-1 1 1 0 0,1-1-1 0 0,-1 1 0 0 0,1-1 1 0 0,0 0-1 0 0,-1 1 1 0 0,1-1-1 0 0,-1 0 0 0 0,1 1 1 0 0,-1-1-1 0 0,0 0 1 0 0,1 0-1 0 0,-1 1 0 0 0,1-1 1 0 0,-1 0-1 0 0,1 0 1 0 0,-1 0-1 0 0,0 0 1 0 0,1 0-1 0 0,-1 0 0 0 0,1 0 1 0 0,-1 0-1 0 0,0 0 1 0 0,1 0-1 0 0,-1 0 0 0 0,0-1-3 0 0,1 1 0 0 0,-1-1 1 0 0,1 1-1 0 0,0-1 0 0 0,-1 1 0 0 0,1-1 0 0 0,0 0 0 0 0,-1 1 0 0 0,1-1 0 0 0,0 0 0 0 0,0 1 0 0 0,-1-1 0 0 0,1 0 0 0 0,0 1 0 0 0,0-1 0 0 0,0 0 0 0 0,0 1 0 0 0,0-2 0 0 0,0-4-237 0 0,1 0 0 0 0,0 0 0 0 0,2-10 0 0 0,4-7 2234 0 0,1 0-1 0 0,1 1 1 0 0,1 0 0 0 0,1 1 0 0 0,1 0 0 0 0,1 1-1 0 0,17-22 1 0 0,-25 37-1436 0 0,0 0 0 0 0,0 0 0 0 0,0 0 0 0 0,1 1 0 0 0,-1 0 0 0 0,1 0 0 0 0,0 0 0 0 0,1 1 0 0 0,-1-1 0 0 0,0 2 0 0 0,10-4 1 0 0,-12 5-324 0 0,-1 0 1 0 0,0 0-1 0 0,0 1 1 0 0,0 0 0 0 0,1-1-1 0 0,-1 1 1 0 0,0 0 0 0 0,0 0-1 0 0,1 1 1 0 0,-1-1-1 0 0,0 1 1 0 0,0 0 0 0 0,0-1-1 0 0,0 2 1 0 0,0-1 0 0 0,0 0-1 0 0,0 0 1 0 0,0 1-1 0 0,0 0 1 0 0,0-1 0 0 0,-1 1-1 0 0,1 0 1 0 0,-1 0 0 0 0,1 1-1 0 0,-1-1 1 0 0,4 5-1 0 0,19 32-37 0 0,-19-28 4 0 0,1 0 1 0 0,16 18-1 0 0,-20-26 7 0 0,0 0-1 0 0,0 0 1 0 0,0 0-1 0 0,1 0 1 0 0,-1-1 0 0 0,1 0-1 0 0,0 1 1 0 0,0-1-1 0 0,0-1 1 0 0,0 1 0 0 0,0-1-1 0 0,7 2 1 0 0,-1-1 31 0 0,1-1 0 0 0,0 0 0 0 0,13-2 0 0 0,-7 1 80 0 0,-15 0-26 0 0,1 0 1 0 0,0-1-1 0 0,0 1 0 0 0,0-1 0 0 0,5-2 0 0 0,-6 2 104 0 0,1 0-1 0 0,-1 1 0 0 0,1-1 0 0 0,-1 1 1 0 0,1-1-1 0 0,-1 1 0 0 0,1 0 0 0 0,-1 0 0 0 0,5 0 1 0 0,9 3-122 0 0,0 2 1 0 0,0-1-1 0 0,24 12 0 0 0,-5-2-178 0 0,-24-10-1 0 0,-8-4-70 0 0,0 1 1 0 0,0 0 0 0 0,0 0 0 0 0,0 0-1 0 0,0 1 1 0 0,0-1 0 0 0,-1 1-1 0 0,5 2 1 0 0,-7-4 134 0 0,1 2-875 0 0,-1-2 874 0 0,0 0 1 0 0,0 0 0 0 0,0 0-1 0 0,0 0 1 0 0,0 0-1 0 0,0 0 1 0 0,0 0-1 0 0,0 0 1 0 0,0 0 0 0 0,0 0-1 0 0,0 0 1 0 0,0 0-1 0 0,0 1 1 0 0,0-1-1 0 0,-1 0 1 0 0,1 0 0 0 0,-1 0-824 0 0,-5 2-691 0 0,-9-2-648 0 0,14 0 1642 0 0,-20 0-4714 0 0,-14 0-2387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58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2660 0 0,'0'0'13065'0'0,"-1"-3"-12987"0"0,-1-7 60 0 0,8 14 426 0 0,13 21 702 0 0,-14-18-1114 0 0,14 18 336 0 0,66 80 718 0 0,-74-93-1138 0 0,0-1 0 0 0,1-1 0 0 0,1 1 1 0 0,0-2-1 0 0,0 0 0 0 0,20 10 0 0 0,1-4 14 0 0,-1-2 0 0 0,2-1-1 0 0,0-1 1 0 0,57 8-1 0 0,-19-9 31 0 0,93-1 0 0 0,352 5 104 0 0,135 3 56 0 0,-466-14-170 0 0,256 6-58 0 0,868 75 319 0 0,-891-56-219 0 0,-49-3-120 0 0,-101-10-66 0 0,-30-2 24 0 0,217 0 54 0 0,-253-11 19 0 0,519 21-150 0 0,-676-22 94 0 0,338 21 17 0 0,279 44-57 0 0,-557-54 45 0 0,323 28 45 0 0,1-30-41 0 0,-405-10 3 0 0,1-2-1 0 0,0-1 1 0 0,28-7-1 0 0,-47 8 6 0 0,0 0-1 0 0,0-1 0 0 0,0 0 1 0 0,0 0-1 0 0,-1-1 1 0 0,0 1-1 0 0,1-2 1 0 0,-1 1-1 0 0,-1-1 1 0 0,1 0-1 0 0,-1-1 1 0 0,0 1-1 0 0,0-1 1 0 0,6-9-1 0 0,5-11 200 0 0,-1 0 1 0 0,17-40-1 0 0,18-60 428 0 0,-46 113-647 0 0,0-1 0 0 0,-1 0 0 0 0,-1 0 0 0 0,0 0 0 0 0,1-25 0 0 0,-6 37-129 0 0,0 0-1 0 0,0 0 0 0 0,0 1 0 0 0,0-1 0 0 0,0 1 0 0 0,-1-1 0 0 0,-4-1 0 0 0,-3-3-316 0 0,-55-38-4332 0 0,10 9-4051 0 0,26 15 3132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11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21 551 3180 0 0,'0'0'10777'0'0,"-3"-3"-10321"0"0,-9-10-78 0 0,12 13-335 0 0,0 0 0 0 0,0 0 0 0 0,0 0 0 0 0,-1 0-1 0 0,1 0 1 0 0,0 0 0 0 0,0 0 0 0 0,0 0 0 0 0,0 0 0 0 0,0-1 0 0 0,0 1 0 0 0,0 0 0 0 0,0 0 0 0 0,0 0 0 0 0,0 0 0 0 0,0 0 0 0 0,-1 0 0 0 0,1 0 0 0 0,0 0 0 0 0,0 0 0 0 0,0 0 0 0 0,0 0 0 0 0,0 0 0 0 0,0 0 0 0 0,0 0 0 0 0,0 0-1 0 0,-1 0 1 0 0,1 0 0 0 0,0 0 0 0 0,0 0 0 0 0,0 0 0 0 0,0 0 0 0 0,0 0 0 0 0,0 0 0 0 0,0 0 0 0 0,0 0 0 0 0,-1 0 0 0 0,1 0 0 0 0,0 0 0 0 0,0 0 0 0 0,0 0 0 0 0,0 0 0 0 0,0 0 0 0 0,0 1 0 0 0,0-1 0 0 0,0 0 0 0 0,0 0 0 0 0,0 0-1 0 0,0 0 1 0 0,-1 0 0 0 0,1 0 0 0 0,0 0 0 0 0,0 0 0 0 0,0 0 0 0 0,0 1 0 0 0,0-1 0 0 0,0 0 0 0 0,0 0 0 0 0,0 0 0 0 0,0 0 0 0 0,0 0 0 0 0,0 0 0 0 0,0 0 0 0 0,0 0 0 0 0,0 1 0 0 0,0-1 0 0 0,0 0 0 0 0,0 0 0 0 0,0 0 0 0 0,0 9-476 0 0,0-8 676 0 0,0 25-117 0 0,1 0 0 0 0,0 0 0 0 0,10 41 0 0 0,-9-59-100 0 0,0 0 0 0 0,0-1 0 0 0,1 1-1 0 0,0-1 1 0 0,1 0 0 0 0,0 0-1 0 0,0 0 1 0 0,0 0 0 0 0,1 0 0 0 0,0-1-1 0 0,0 0 1 0 0,1 0 0 0 0,-1 0 0 0 0,1-1-1 0 0,1 0 1 0 0,6 5 0 0 0,-6-6 49 0 0,0-1 1 0 0,0 0-1 0 0,1 0 1 0 0,-1 0-1 0 0,1-1 1 0 0,-1 0-1 0 0,1 0 1 0 0,0-1-1 0 0,0 0 0 0 0,-1-1 1 0 0,1 1-1 0 0,0-2 1 0 0,0 1-1 0 0,10-2 1 0 0,0-2 61 0 0,-1 0 1 0 0,0-1-1 0 0,0 0 0 0 0,0-2 1 0 0,19-9-1 0 0,11-10 93 0 0,67-48 0 0 0,40-44-65 0 0,-81 61-154 0 0,367-290-10 0 0,-393 308-118 0 0,52-55 0 0 0,-96 91-25 0 0,-1 1-22 0 0,-1 1 0 0 0,1-1 0 0 0,0 0 0 0 0,-1 1 0 0 0,1-1 1 0 0,-1 0-1 0 0,0 0 0 0 0,1 0 0 0 0,-1-1 0 0 0,0 1 0 0 0,0 0 1 0 0,-1 0-1 0 0,2-4 0 0 0,-9 11-2244 0 0,-3 7 64 0 0,0 1 1 0 0,-16 25 0 0 0,10-11-1840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4:12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1149 5653 0 0,'0'0'10064'0'0,"7"5"-9430"0"0,-6-5-622 0 0,2 3 76 0 0,0-1 1 0 0,1 1-1 0 0,-1-1 1 0 0,1 0 0 0 0,-1 0-1 0 0,1 0 1 0 0,0-1-1 0 0,0 1 1 0 0,0-1 0 0 0,0 0-1 0 0,0 0 1 0 0,0-1-1 0 0,0 1 1 0 0,1-1 0 0 0,7 0-1 0 0,-4-1 113 0 0,0-1 0 0 0,1 0 0 0 0,-1-1 0 0 0,0 0 0 0 0,14-7 0 0 0,39-25 563 0 0,-58 33-728 0 0,56-39 425 0 0,89-82 0 0 0,-109 89-378 0 0,667-608 116 0 0,-473 389-3811 0 0,-215 227-1490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7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68 2916 0 0,'-14'-4'4887'0'0,"-92"-21"-2743"0"0,72 17-1159 0 0,-51-15 4091 0 0,103 29-2192 0 0,62 21-1183 0 0,-15-12-1310 0 0,104 8 0 0 0,70-9-107 0 0,-223-13-264 0 0,1131 24 861 0 0,-890-22-833 0 0,1164-18 438 0 0,-731 13 552 0 0,-354 3-786 0 0,138-30-164 0 0,-472 29-66 0 0,2 0-139 0 0,1-1 0 0 0,-1 0 0 0 0,1 1-1 0 0,-1-2 1 0 0,8-1 0 0 0,-12 2 7 0 0,1 1 1 0 0,0 0 0 0 0,-1-1-1 0 0,1 1 1 0 0,0-1 0 0 0,-1 1-1 0 0,1 0 1 0 0,0-1-1 0 0,-1 0 1 0 0,1 1 0 0 0,-1-1-1 0 0,1 1 1 0 0,-1-1-1 0 0,0 0 1 0 0,1 1 0 0 0,-1-1-1 0 0,1 0 1 0 0,-1 1-1 0 0,0-1 1 0 0,0 0 0 0 0,1 0-1 0 0,-1 1 1 0 0,0-1 0 0 0,0 0-1 0 0,0 0 1 0 0,0 1-1 0 0,0-1 1 0 0,0 0 0 0 0,0 0-1 0 0,0 0 1 0 0,0 1-1 0 0,0-1 1 0 0,-1 0 0 0 0,1 0-1 0 0,0 1 1 0 0,0-1-1 0 0,-1 0 1 0 0,1 1 0 0 0,0-1-1 0 0,-1 0 1 0 0,1 1 0 0 0,-2-2-1 0 0,1 0-600 0 0,-1-1 0 0 0,1 1 0 0 0,-1 0 0 0 0,0 0-1 0 0,0 0 1 0 0,0 0 0 0 0,0 1 0 0 0,0-1 0 0 0,-1 1 0 0 0,-2-3 0 0 0,-26-13-5490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01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1 300 144 0 0,'4'2'17302'0'0,"20"4"-16984"0"0,17-2 425 0 0,83-4 0 0 0,43-15-555 0 0,-85 6-70 0 0,1295-144 943 0 0,-876 111-610 0 0,3 22-236 0 0,-358 15-133 0 0,167-11 265 0 0,93-2-44 0 0,-132 11-201 0 0,29 2 37 0 0,103-5 84 0 0,184-1-46 0 0,493 30 57 0 0,-722-9-60 0 0,250 11 215 0 0,-499-15-365 0 0,297 12 271 0 0,-131-15-230 0 0,-217-1-2426 0 0,-107 19-9470 0 0,26-13 7779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02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6081 0 0,'0'0'11711'0'0,"18"0"-11096"0"0,0 0-463 0 0,100-7 634 0 0,529-50 1894 0 0,2 30-1587 0 0,-366 20-812 0 0,553-19-118 0 0,-688 16-458 0 0,-147 10 254 0 0,0 0 1 0 0,0 0 0 0 0,-1 0 0 0 0,1 0-1 0 0,0 0 1 0 0,0 0 0 0 0,0 0-1 0 0,0 0 1 0 0,-1 0 0 0 0,1 0-1 0 0,0-1 1 0 0,0 1 0 0 0,-1 0-1 0 0,1-1 1 0 0,0 1 0 0 0,0 0-1 0 0,-1-1 1 0 0,1 1 0 0 0,0-1-1 0 0,-1 1 1 0 0,1-1 0 0 0,-1 1 0 0 0,1-1-1 0 0,0 0 1 0 0,-1 1 0 0 0,1-1-1 0 0,-1 0 1 0 0,0 1 0 0 0,1-2-1 0 0,-1 1-31 0 0,-1 1 0 0 0,1-1 0 0 0,0 1-1 0 0,-1-1 1 0 0,1 1 0 0 0,-1-1 0 0 0,0 1-1 0 0,1 0 1 0 0,-1-1 0 0 0,1 1 0 0 0,-1 0-1 0 0,0-1 1 0 0,1 1 0 0 0,-1 0 0 0 0,0 0-1 0 0,1 0 1 0 0,-1 0 0 0 0,-1-1 0 0 0,-14-2-749 0 0,0 2-393 0 0,0 0 1 0 0,0 2 0 0 0,0-1 0 0 0,-16 4-1 0 0,-33 7-5952 0 0,55-9 5785 0 0,-27 3-3629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0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540 1141 3132 0 0,'0'0'13454'0'0,"-4"13"-12944"0"0,-1 3-326 0 0,-6 24 0 0 0,11-38-166 0 0,0-1 1 0 0,0 0 0 0 0,0 0-1 0 0,0 1 1 0 0,0-1-1 0 0,0 0 1 0 0,0 0 0 0 0,1 1-1 0 0,-1-1 1 0 0,0 0 0 0 0,1 0-1 0 0,-1 0 1 0 0,1 1 0 0 0,-1-1-1 0 0,1 0 1 0 0,0 0 0 0 0,-1 0-1 0 0,1 0 1 0 0,0 0 0 0 0,0 0-1 0 0,0 0 1 0 0,0 0-1 0 0,0-1 1 0 0,0 1 0 0 0,0 0-1 0 0,0 0 1 0 0,0-1 0 0 0,0 1-1 0 0,0-1 1 0 0,0 1 0 0 0,0-1-1 0 0,2 1 1 0 0,2 2 82 0 0,5 1 28 0 0,-1 0-1 0 0,1 0 0 0 0,0-1 1 0 0,0-1-1 0 0,0 1 0 0 0,0-1 1 0 0,14 0-1 0 0,9-1 140 0 0,33-3 1 0 0,-33-1-40 0 0,-1-2 0 0 0,58-15 0 0 0,62-29 366 0 0,-128 41-506 0 0,30-12 87 0 0,-1-2-1 0 0,-1-2 0 0 0,-1-3 0 0 0,-2-2 1 0 0,0-2-1 0 0,-2-2 0 0 0,60-54 0 0 0,-85 67-89 0 0,-1-1 0 0 0,-1 0 0 0 0,-1-2 0 0 0,-1 0 1 0 0,17-29-1 0 0,-29 43-41 0 0,-1 0 0 0 0,-1-1 1 0 0,0 0-1 0 0,0 0 0 0 0,0 0 1 0 0,-2 0-1 0 0,1-1 0 0 0,-1 1 1 0 0,-1-1-1 0 0,0 0 0 0 0,0 1 1 0 0,-1-1-1 0 0,0 0 0 0 0,-1 0 1 0 0,0 1-1 0 0,-1-1 0 0 0,-4-14 1 0 0,-6-8-65 0 0,-2 1 0 0 0,0 0 0 0 0,-2 1 0 0 0,-2 1 0 0 0,-1 0 0 0 0,-1 1 0 0 0,-1 2 0 0 0,-2 0 0 0 0,0 1 0 0 0,-2 1 0 0 0,-1 1 0 0 0,-1 2 0 0 0,0 0 1 0 0,-2 2-1 0 0,0 1 0 0 0,-2 2 0 0 0,-33-15 0 0 0,37 22-4 0 0,0 0 0 0 0,-1 2 0 0 0,0 1-1 0 0,0 2 1 0 0,-34-3 0 0 0,1 4 4 0 0,-84 6-1 0 0,69 3 116 0 0,1 4-1 0 0,-114 29 0 0 0,169-33-73 0 0,0 1-1 0 0,0 2 1 0 0,0 0 0 0 0,1 1 0 0 0,0 0-1 0 0,1 2 1 0 0,0 0 0 0 0,0 2-1 0 0,1-1 1 0 0,1 2 0 0 0,0 0 0 0 0,1 1-1 0 0,1 1 1 0 0,-20 27 0 0 0,11-6 34 0 0,1 1 0 0 0,2 1 0 0 0,-24 66 1 0 0,25-50-21 0 0,3 1 0 0 0,-11 72 0 0 0,23-99-33 0 0,0 0 1 0 0,2 1-1 0 0,1-1 1 0 0,5 46-1 0 0,-2-59 2 0 0,1-1 0 0 0,0 0-1 0 0,1 0 1 0 0,1 0-1 0 0,0 0 1 0 0,1-1 0 0 0,1 0-1 0 0,0 0 1 0 0,1-1 0 0 0,13 19-1 0 0,-11-20 9 0 0,0-1 0 0 0,1 1 0 0 0,1-2 0 0 0,-1 0 0 0 0,1 0-1 0 0,1-1 1 0 0,19 10 0 0 0,-13-9 10 0 0,0-1 0 0 0,1-2 0 0 0,1 1 0 0 0,34 6 0 0 0,-15-7 34 0 0,65 3 1 0 0,40-7 49 0 0,-128-3-95 0 0,117-5 15 0 0,0-6 0 0 0,173-36-1 0 0,-258 37 17 0 0,-1-2 1 0 0,0-3-1 0 0,-1-1 0 0 0,0-3 0 0 0,-2-1 0 0 0,47-30 0 0 0,-68 35-10 0 0,-1-1 0 0 0,-1-1-1 0 0,0-1 1 0 0,-2-1 0 0 0,0-1-1 0 0,-1-1 1 0 0,-1-1 0 0 0,24-37-1 0 0,-34 46-20 0 0,-1 0 0 0 0,-1 0-1 0 0,0-1 1 0 0,-1 0 0 0 0,-1 0 0 0 0,0-1-1 0 0,0 1 1 0 0,-2-1 0 0 0,2-22-1 0 0,-4 16 1 0 0,0 1 0 0 0,-2 0 0 0 0,0-1 0 0 0,-1 1 0 0 0,-2 0-1 0 0,-8-27 1 0 0,2 15-44 0 0,-1 1-1 0 0,-2 0 1 0 0,-1 1-1 0 0,-2 0 1 0 0,0 1-1 0 0,-2 1 1 0 0,-1 1-1 0 0,-2 1 1 0 0,0 1-1 0 0,-29-25 1 0 0,29 31 13 0 0,-1 1 0 0 0,0 1-1 0 0,-1 1 1 0 0,-1 2 0 0 0,-1 0 0 0 0,0 1-1 0 0,0 2 1 0 0,-1 1 0 0 0,-1 1 0 0 0,1 1-1 0 0,-2 1 1 0 0,-32-3 0 0 0,-6 4 19 0 0,0 3 0 0 0,0 2 0 0 0,0 4 0 0 0,0 2-1 0 0,0 3 1 0 0,-121 32 0 0 0,160-31 7 0 0,0 2 0 0 0,1 1-1 0 0,0 1 1 0 0,0 2-1 0 0,2 0 1 0 0,0 2 0 0 0,1 0-1 0 0,0 2 1 0 0,-33 35 0 0 0,25-20 7 0 0,1 1 0 0 0,3 2-1 0 0,1 1 1 0 0,1 2 0 0 0,-29 61 0 0 0,37-62-1 0 0,1 2-1 0 0,2 0 0 0 0,2 0 1 0 0,2 1-1 0 0,2 1 1 0 0,1 0-1 0 0,3 0 0 0 0,-1 59 1 0 0,6-82-14 0 0,1 1 1 0 0,1 0-1 0 0,1 0 1 0 0,8 30-1 0 0,-7-37 10 0 0,2 0 0 0 0,-1 0 0 0 0,1 0-1 0 0,1-1 1 0 0,1 0 0 0 0,0-1 0 0 0,10 14 0 0 0,-8-15 3 0 0,1-1 1 0 0,0 1 0 0 0,1-2 0 0 0,0 0 0 0 0,0 0-1 0 0,1-1 1 0 0,0 0 0 0 0,0-1 0 0 0,1-1 0 0 0,0 0-1 0 0,26 7 1 0 0,1-3 28 0 0,0-1 0 0 0,83 6 0 0 0,7-7-6 0 0,254-18-1 0 0,-285-3-16 0 0,0-4 0 0 0,-2-5 1 0 0,189-67-1 0 0,-258 78 17 0 0,0-1 0 0 0,-1-1 0 0 0,0-2-1 0 0,-1-1 1 0 0,42-32 0 0 0,-60 40-23 0 0,1 0 0 0 0,-1-1-1 0 0,-1 0 1 0 0,1-1-1 0 0,-2 0 1 0 0,1 0-1 0 0,-1 0 1 0 0,-1-1 0 0 0,0 0-1 0 0,-1-1 1 0 0,0 1-1 0 0,0-1 1 0 0,-2 0 0 0 0,1 0-1 0 0,-1 0 1 0 0,2-25-1 0 0,-5 25-6 0 0,0 0-1 0 0,-1 1 1 0 0,-1-1-1 0 0,0 0 0 0 0,0 1 1 0 0,-1 0-1 0 0,0-1 1 0 0,-1 1-1 0 0,-1 0 1 0 0,1 1-1 0 0,-9-13 0 0 0,-5-7 8 0 0,-2 0 0 0 0,-33-37-1 0 0,17 25-71 0 0,-3 2-1 0 0,0 2 0 0 0,-3 1 1 0 0,-1 2-1 0 0,-75-46 0 0 0,79 60 51 0 0,-1 1-1 0 0,0 2 0 0 0,-75-22 0 0 0,40 21 3 0 0,-99-14 0 0 0,74 23 24 0 0,-186 6-1 0 0,241 7-42 0 0,1 2 0 0 0,0 2 0 0 0,1 2 0 0 0,0 2 0 0 0,0 2 0 0 0,1 1 0 0 0,1 3-1 0 0,-45 24 1 0 0,75-35-46 0 0,1 0 1 0 0,-1 1-1 0 0,1 0 0 0 0,0 0 0 0 0,1 1 0 0 0,0 1 0 0 0,0 0 0 0 0,-13 17 0 0 0,-1 8 41 0 0,9-24 148 0 0,0 2-169 0 0,12-9-196 0 0,-1 0 1 0 0,0 0-1 0 0,0-1 0 0 0,-1 1 1 0 0,1-1-1 0 0,-7 4 0 0 0,-7 3-13724 0 0,4-2 9980 0 0,4-2-141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16:45:0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20737,'10737'0'0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2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1349 4456 0 0,'0'0'10144'0'0,"-6"11"-9779"0"0,-19 38-69 0 0,23-47-268 0 0,1 0-1 0 0,1 0 1 0 0,-1 0 0 0 0,0 0 0 0 0,0 0 0 0 0,1 1 0 0 0,0-1 0 0 0,-1 0 0 0 0,1 0-1 0 0,0 0 1 0 0,0 1 0 0 0,0-1 0 0 0,0 0 0 0 0,0 0 0 0 0,1 1 0 0 0,-1-1-1 0 0,1 0 1 0 0,-1 0 0 0 0,1 0 0 0 0,0 0 0 0 0,0 0 0 0 0,0 0 0 0 0,1 2-1 0 0,2 3 111 0 0,4 9 68 0 0,1 0-1 0 0,0 0 0 0 0,1-1 0 0 0,1 0 0 0 0,19 19 0 0 0,-10-14 20 0 0,1-1 0 0 0,44 31 0 0 0,0-10-7 0 0,115 52 1 0 0,106 23 164 0 0,-228-98-259 0 0,1-1 0 0 0,0-4 0 0 0,67 6-1 0 0,4-10 55 0 0,148-10-1 0 0,130-32-7 0 0,-113-2 211 0 0,452-115 0 0 0,-463 64-46 0 0,-223 64-110 0 0,-2-3 0 0 0,89-51 0 0 0,-128 64-182 0 0,0 0 1 0 0,-1-2 0 0 0,0 0 0 0 0,-2-1 0 0 0,0-1 0 0 0,0 0 0 0 0,-2-1-1 0 0,15-23 1 0 0,-20 25-36 0 0,0-1 0 0 0,-1 0 0 0 0,-1-1 0 0 0,0 0-1 0 0,-2-1 1 0 0,0 1 0 0 0,-1-1 0 0 0,-1 0 0 0 0,-1 0 0 0 0,2-26-1 0 0,-4 10 14 0 0,-1 1-1 0 0,-2 0 0 0 0,-7-43 0 0 0,4 53-19 0 0,-1-1 0 0 0,-1 1-1 0 0,-1 0 1 0 0,-2 0 0 0 0,-13-25 0 0 0,3 14-5 0 0,-1 1 0 0 0,-2 0 0 0 0,-2 2 0 0 0,-1 1 0 0 0,-1 1 0 0 0,-55-47 0 0 0,28 34-14 0 0,-2 3 0 0 0,-2 2 0 0 0,-72-35 0 0 0,-310-123-116 0 0,322 155 116 0 0,-229-49 1 0 0,237 72-63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2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329 252 4972 0 0,'0'0'1636'0'0,"-14"-2"-1601"0"0,-6 0 17 0 0,0 0 199 0 0,-28 0 0 0 0,32 2 236 0 0,9-1-35 0 0,0 1 0 0 0,0 1 0 0 0,-7 0 0 0 0,12-1-364 0 0,0 1 0 0 0,0-1-1 0 0,0 1 1 0 0,0 0 0 0 0,0-1 0 0 0,0 1 0 0 0,0 0-1 0 0,0 0 1 0 0,0 1 0 0 0,1-1 0 0 0,-1 0 0 0 0,0 0-1 0 0,1 1 1 0 0,-3 1 0 0 0,-8 13 210 0 0,1-1-1 0 0,1 1 1 0 0,0 1 0 0 0,-8 20 0 0 0,-25 74 585 0 0,33-79-635 0 0,1 0 1 0 0,1 1 0 0 0,-3 36-1 0 0,9-48-148 0 0,1 0 0 0 0,0 0 0 0 0,2 0 0 0 0,1 0 0 0 0,0 0 0 0 0,6 23 0 0 0,-4-32-49 0 0,-1 0 0 0 0,2-1 1 0 0,0 0-1 0 0,0 1 0 0 0,1-1 1 0 0,0-1-1 0 0,1 1 0 0 0,0-1 1 0 0,1-1-1 0 0,0 1 0 0 0,0-1 1 0 0,1-1-1 0 0,0 1 0 0 0,1-2 1 0 0,18 13-1 0 0,-11-11 9 0 0,0 0-1 0 0,1-1 1 0 0,0 0-1 0 0,0-2 1 0 0,0 0-1 0 0,1-1 1 0 0,0-1-1 0 0,0-1 1 0 0,28 1-1 0 0,-8-2 25 0 0,0-2-1 0 0,0-1 0 0 0,1-2 0 0 0,-2-2 0 0 0,1-1 1 0 0,-1-3-1 0 0,41-13 0 0 0,-59 14 22 0 0,-1 0 0 0 0,1-1 1 0 0,-1-1-1 0 0,-1-1 0 0 0,0-1 0 0 0,18-16 1 0 0,-23 17 23 0 0,-1-1-1 0 0,0 0 1 0 0,-1-1 0 0 0,0 0 0 0 0,-1-1 0 0 0,-1 0 0 0 0,0-1 0 0 0,10-23 0 0 0,-12 21-15 0 0,-1 1 1 0 0,-1-1-1 0 0,0-1 0 0 0,-2 1 1 0 0,0-1-1 0 0,0 1 1 0 0,-1-28-1 0 0,-3 22-37 0 0,-1 0 0 0 0,0 0 0 0 0,-2 0 0 0 0,-1 0 0 0 0,-9-29 0 0 0,3 23-51 0 0,-1 0-1 0 0,-1 0 1 0 0,-2 2-1 0 0,0-1 1 0 0,-2 2-1 0 0,-1 0 1 0 0,-1 1 0 0 0,-41-40-1 0 0,43 49-38 0 0,0 0 0 0 0,-1 2 1 0 0,-1 0-1 0 0,0 2 0 0 0,0 0 0 0 0,-2 1 0 0 0,1 0 0 0 0,-1 2 0 0 0,-1 1 0 0 0,1 0 0 0 0,-1 2 1 0 0,-1 1-1 0 0,1 0 0 0 0,-1 2 0 0 0,0 0 0 0 0,0 2 0 0 0,-28 1 0 0 0,43 0-159 0 0,0 1-1 0 0,0 0 0 0 0,0 1 1 0 0,0 0-1 0 0,1 0 0 0 0,-1 0 1 0 0,1 1-1 0 0,-1 0 1 0 0,1 1-1 0 0,0 0 0 0 0,0 0 1 0 0,1 0-1 0 0,-1 1 1 0 0,1 0-1 0 0,0 0 0 0 0,0 1 1 0 0,1-1-1 0 0,-1 1 0 0 0,1 0 1 0 0,0 1-1 0 0,1-1 1 0 0,0 1-1 0 0,0 0 0 0 0,0 0 1 0 0,1 1-1 0 0,0-1 1 0 0,1 1-1 0 0,-1-1 0 0 0,-1 12 1 0 0,1 6-3613 0 0,1 50 0 0 0,2-64 2215 0 0,0 31-3985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28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712 95 1136 0 0,'0'0'6935'0'0,"-11"-12"-6242"0"0,-40-39-53 0 0,49 49-557 0 0,0 0 0 0 0,-1-1 0 0 0,1 1 0 0 0,-1 0 0 0 0,1 0 0 0 0,-1 0 0 0 0,0 1 0 0 0,0-1 0 0 0,0 1 0 0 0,0-1 0 0 0,0 1 0 0 0,0 0 0 0 0,0 0 1 0 0,-1 1-1 0 0,1-1 0 0 0,-5 0 0 0 0,-3 0 235 0 0,0-1 4 0 0,0 1 0 0 0,0 0-1 0 0,0 1 1 0 0,0 0 0 0 0,0 1 0 0 0,0 0 0 0 0,0 0 0 0 0,-18 6 0 0 0,15-2-76 0 0,0 0 1 0 0,0 1-1 0 0,0 1 0 0 0,1 0 0 0 0,-23 17 1 0 0,7-1 64 0 0,1 1 1 0 0,0 1 0 0 0,3 1-1 0 0,0 2 1 0 0,-34 48-1 0 0,34-39-114 0 0,2 1-1 0 0,2 1 1 0 0,2 1-1 0 0,-20 57 1 0 0,28-66-110 0 0,3 0 0 0 0,0 1 1 0 0,2 0-1 0 0,2 0 0 0 0,-2 58 0 0 0,6-71-73 0 0,1-1 0 0 0,1 0 0 0 0,1 1 0 0 0,0-1 0 0 0,1 0 1 0 0,1 0-1 0 0,1-1 0 0 0,1 1 0 0 0,0-1 0 0 0,1-1 0 0 0,16 26 0 0 0,-13-27-11 0 0,1 0 0 0 0,1 0 1 0 0,0-2-1 0 0,0 1 0 0 0,1-2 0 0 0,1 0 0 0 0,0-1 0 0 0,1 0 1 0 0,22 11-1 0 0,-15-12 11 0 0,-1 0 0 0 0,2-1 0 0 0,-1-2 0 0 0,1 0 0 0 0,0-2 0 0 0,41 5 0 0 0,-31-8 18 0 0,1-1 0 0 0,-1-2 0 0 0,1-1 1 0 0,-1-2-1 0 0,0-1 0 0 0,0-2 0 0 0,0-1 0 0 0,-1-2 1 0 0,0-1-1 0 0,45-22 0 0 0,-55 21 16 0 0,-1 0 1 0 0,0-2-1 0 0,-1 0 0 0 0,-1-1 1 0 0,0-1-1 0 0,-1-1 0 0 0,-1-1 1 0 0,21-26-1 0 0,-31 33-5 0 0,0 1 0 0 0,-1-1-1 0 0,0 0 1 0 0,-1-1 0 0 0,-1 0 0 0 0,0 0 0 0 0,0 0 0 0 0,-1-1-1 0 0,-1 1 1 0 0,0-1 0 0 0,-1 0 0 0 0,0 0 0 0 0,-1 0 0 0 0,0 0 0 0 0,-1 0-1 0 0,0 0 1 0 0,-1 0 0 0 0,-3-13 0 0 0,-1 8-8 0 0,0 1 0 0 0,-1 0 0 0 0,0 1 0 0 0,-2-1-1 0 0,0 1 1 0 0,-20-29 0 0 0,9 19-23 0 0,-1 0 0 0 0,-45-43-1 0 0,44 50-36 0 0,0 1 0 0 0,-1 2 0 0 0,0 0 0 0 0,-1 1 0 0 0,-1 1 0 0 0,-41-17 0 0 0,51 25-63 0 0,-1 1 0 0 0,1 1 0 0 0,-2 0 0 0 0,1 0 1 0 0,0 2-1 0 0,0 0 0 0 0,-1 1 0 0 0,0 0 0 0 0,1 1 0 0 0,-1 1 0 0 0,1 0 1 0 0,0 2-1 0 0,-19 4 0 0 0,28-6-43 0 0,0 1 0 0 0,0 1-1 0 0,0-1 1 0 0,0 1 0 0 0,0 0 0 0 0,0 0 0 0 0,1 1 0 0 0,-1 0 0 0 0,1 0 0 0 0,0 0 0 0 0,0 1-1 0 0,1-1 1 0 0,-1 1 0 0 0,1 0 0 0 0,0 0 0 0 0,-3 7 0 0 0,2-3-657 0 0,1 0 1 0 0,1 0 0 0 0,-1 1-1 0 0,1 0 1 0 0,1-1-1 0 0,0 1 1 0 0,0 0-1 0 0,1 0 1 0 0,1 0-1 0 0,-1 11 1 0 0,2 24-4466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15 2824 0 0,'0'0'5041'0'0,"-75"-15"-5041"0"0,67 15-48 0 0,-1 5-16 0 0,-1 2-16 0 0,-2 0-88 0 0,-2 3-468 0 0,-4 2-260 0 0,-3 2-409 0 0,4-4-911 0 0,-18 9-184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548 77 11509 0 0,'0'0'1967'0'0,"-15"-3"-896"0"0,-1-1-859 0 0,1 0 54 0 0,1 0 0 0 0,-1 2 1 0 0,0 0-1 0 0,-26 0 0 0 0,27 2-30 0 0,1 1-1 0 0,-1 0 0 0 0,1 1 1 0 0,-1 1-1 0 0,1 0 1 0 0,0 1-1 0 0,0 0 1 0 0,0 1-1 0 0,1 0 1 0 0,-1 1-1 0 0,1 1 0 0 0,1 0 1 0 0,-1 0-1 0 0,-14 14 1 0 0,6-4-121 0 0,0 2 0 0 0,1 1 0 0 0,1 0 1 0 0,1 1-1 0 0,1 1 0 0 0,1 1 0 0 0,1 0 0 0 0,-14 32 0 0 0,20-37-76 0 0,0 1 0 0 0,2 0 0 0 0,0 0-1 0 0,1 0 1 0 0,1 1 0 0 0,1 0 0 0 0,1 0-1 0 0,1 0 1 0 0,0 0 0 0 0,2 0 0 0 0,5 37-1 0 0,-3-40-35 0 0,2-1 0 0 0,1 1-1 0 0,0-1 1 0 0,0 0 0 0 0,2 0-1 0 0,0-1 1 0 0,1 0-1 0 0,0-1 1 0 0,2 0 0 0 0,-1 0-1 0 0,1-1 1 0 0,23 20 0 0 0,-13-14-4 0 0,1-2 1 0 0,1-1-1 0 0,0-1 1 0 0,1 0-1 0 0,0-2 1 0 0,1-1-1 0 0,33 11 1 0 0,-16-10 19 0 0,0-2-1 0 0,1-2 1 0 0,1-2-1 0 0,-1-2 1 0 0,1-2 0 0 0,0-2-1 0 0,0-1 1 0 0,0-3-1 0 0,-1-1 1 0 0,1-2 0 0 0,51-15-1 0 0,-58 10 17 0 0,0-1-1 0 0,-1-2 0 0 0,54-28 0 0 0,-71 32-26 0 0,-2-1 0 0 0,0-1 0 0 0,0 0-1 0 0,-1-1 1 0 0,0-1 0 0 0,-1-1 0 0 0,-1 0-1 0 0,16-22 1 0 0,-23 27 4 0 0,-1 0-1 0 0,-1 0 1 0 0,1-1 0 0 0,-2 1 0 0 0,1-1-1 0 0,-2-1 1 0 0,1 1 0 0 0,2-20 0 0 0,-4 16 3 0 0,-1-1 0 0 0,-1 1 0 0 0,0-1 0 0 0,-1 1 0 0 0,-1 0 0 0 0,-3-16 0 0 0,-2 3 6 0 0,-1 1 1 0 0,-2 0-1 0 0,0 1 0 0 0,-2 0 1 0 0,-1 1-1 0 0,-29-44 1 0 0,25 45 33 0 0,-2 2 0 0 0,0 0 0 0 0,-1 1 1 0 0,-1 1-1 0 0,0 1 0 0 0,-2 0 0 0 0,0 2 1 0 0,-1 1-1 0 0,-1 1 0 0 0,-1 1 0 0 0,1 1 1 0 0,-2 1-1 0 0,0 2 0 0 0,0 0 0 0 0,-46-8 1 0 0,21 8-56 0 0,-1 2 1 0 0,-63 0-1 0 0,80 8-50 0 0,-1 1 1 0 0,0 2-1 0 0,1 1 0 0 0,-37 10 0 0 0,58-10-76 0 0,-1 0 0 0 0,1 2 0 0 0,0 0 0 0 0,0 0 0 0 0,0 2-1 0 0,-17 11 1 0 0,28-16 22 0 0,0-1 0 0 0,0 2-1 0 0,1-1 1 0 0,-1 0 0 0 0,1 1-1 0 0,0 0 1 0 0,0 0 0 0 0,0 0-1 0 0,1 0 1 0 0,-1 0 0 0 0,-1 5-1 0 0,3-5-19 0 0,0-1-1 0 0,0 1 1 0 0,0-1-1 0 0,1 1 1 0 0,-1-1-1 0 0,1 1 1 0 0,0-1-1 0 0,0 1 1 0 0,0-1-1 0 0,1 1 1 0 0,-1-1-1 0 0,1 1 1 0 0,0-1-1 0 0,0 1 1 0 0,0-1-1 0 0,1 0 1 0 0,1 4-1 0 0,0-1-214 0 0,1 0 0 0 0,0 0 0 0 0,0 0 0 0 0,1-1 0 0 0,-1 0 0 0 0,1 0 0 0 0,0 0 0 0 0,0 0 1 0 0,7 4-1 0 0,5 2-1836 0 0,32 17 0 0 0,-2-5-2418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2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12 8989 0 0,'0'0'10268'0'0,"-13"12"-9651"0"0,-41 45-70 0 0,48-50-449 0 0,0 0-1 0 0,1 0 1 0 0,0 1-1 0 0,1 0 0 0 0,0 0 1 0 0,0 0-1 0 0,0 0 1 0 0,1 0-1 0 0,0 1 1 0 0,1 0-1 0 0,0-1 1 0 0,-1 18-1 0 0,1-14-46 0 0,0 1-1 0 0,1-1 1 0 0,1 1-1 0 0,0-1 1 0 0,1 1 0 0 0,0-1-1 0 0,1 0 1 0 0,0 1 0 0 0,1-1-1 0 0,1 0 1 0 0,0 0-1 0 0,0-1 1 0 0,1 1 0 0 0,0-1-1 0 0,1 0 1 0 0,1 0-1 0 0,0-1 1 0 0,0 1 0 0 0,1-2-1 0 0,0 1 1 0 0,1-1-1 0 0,16 14 1 0 0,-7-9-40 0 0,1-1-1 0 0,0-1 1 0 0,0-1-1 0 0,1-1 1 0 0,1 0-1 0 0,41 12 1 0 0,-15-8 22 0 0,1-3-1 0 0,56 5 1 0 0,-43-9-5 0 0,119-4-1 0 0,-138-6-37 0 0,0-1 0 0 0,-1-3 0 0 0,70-19 0 0 0,-95 21 18 0 0,0 0 1 0 0,-1-1-1 0 0,0-1 0 0 0,24-14 0 0 0,-35 18-2 0 0,0 1 0 0 0,0-1-1 0 0,-1-1 1 0 0,1 1 0 0 0,-1 0 0 0 0,1-1 0 0 0,-1 0 0 0 0,0 1 0 0 0,-1-1 0 0 0,1-1 0 0 0,-1 1 0 0 0,1 0 0 0 0,-1 0 0 0 0,0-1 0 0 0,-1 0-1 0 0,1 1 1 0 0,-1-1 0 0 0,0 0 0 0 0,0 1 0 0 0,0-6 0 0 0,-1 1 4 0 0,-1 0-1 0 0,0 0 1 0 0,0 0 0 0 0,-1 0-1 0 0,0 0 1 0 0,-1 1-1 0 0,1-1 1 0 0,-2 1 0 0 0,1 0-1 0 0,-1 0 1 0 0,0 0 0 0 0,-8-10-1 0 0,-3-3-6 0 0,0 1 0 0 0,-2 1 0 0 0,-23-22 0 0 0,14 18-10 0 0,-1 2 0 0 0,-1 0 0 0 0,-1 2 0 0 0,0 1-1 0 0,-1 1 1 0 0,-1 2 0 0 0,-1 1 0 0 0,0 2 0 0 0,-38-10-1 0 0,14 8-57 0 0,-1 3-1 0 0,-1 2 1 0 0,0 3-1 0 0,-93 1 0 0 0,118 6-204 0 0,-55 8 0 0 0,75-6 58 0 0,0 0 0 0 0,0 0 1 0 0,0 1-1 0 0,0 1 0 0 0,1 0 0 0 0,-21 12 1 0 0,31-15 75 0 0,-1-1-1 0 0,1 1 1 0 0,-1 0 0 0 0,1 0 0 0 0,0 1 0 0 0,0-1 0 0 0,0 0 0 0 0,0 1 0 0 0,0-1 0 0 0,1 1 0 0 0,-1-1 0 0 0,1 1 0 0 0,-1 0 0 0 0,1 0-1 0 0,0 0 1 0 0,0 0 0 0 0,1 0 0 0 0,-2 4 0 0 0,2-5-178 0 0,0 0 0 0 0,0 0-1 0 0,0 0 1 0 0,1 0 0 0 0,-1 0-1 0 0,0 0 1 0 0,1 0 0 0 0,0 0-1 0 0,-1 0 1 0 0,1 0 0 0 0,0 0 0 0 0,0 0-1 0 0,0 0 1 0 0,0-1 0 0 0,0 1-1 0 0,0 0 1 0 0,1-1 0 0 0,-1 1-1 0 0,0-1 1 0 0,1 1 0 0 0,0-1 0 0 0,-1 0-1 0 0,1 0 1 0 0,0 0 0 0 0,-1 0-1 0 0,1 0 1 0 0,0 0 0 0 0,0 0-1 0 0,3 1 1 0 0,36 8-6626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09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2353 130 1284 0 0,'0'0'12365'0'0,"1"-5"-11898"0"0,0-12 15 0 0,-1 12-20 0 0,0 17 1117 0 0,-1-8-1417 0 0,1 0 0 0 0,-1-1 0 0 0,0 1 1 0 0,0 0-1 0 0,0-1 0 0 0,0 1 0 0 0,0-1 0 0 0,-1 0 1 0 0,0 1-1 0 0,0-1 0 0 0,0 0 0 0 0,0 0 1 0 0,0 0-1 0 0,-3 3 0 0 0,-7 6 292 0 0,-23 20-1 0 0,22-21-257 0 0,-20 18 52 0 0,-152 123 341 0 0,151-127-472 0 0,-1-2 1 0 0,-1-1-1 0 0,-66 28 0 0 0,38-25 37 0 0,-2-4 0 0 0,-1-3 0 0 0,0-2 0 0 0,-1-4-1 0 0,-1-2 1 0 0,-132 1 0 0 0,108-11-23 0 0,-153-20 1 0 0,213 15-114 0 0,1-2 1 0 0,0-1 0 0 0,1-1 0 0 0,0-2-1 0 0,0-1 1 0 0,1-1 0 0 0,1-2 0 0 0,-38-25-1 0 0,16 2-9 0 0,2-3-1 0 0,2-2 0 0 0,1-1 0 0 0,-43-57 0 0 0,84 95-5 0 0,0 0-1 0 0,0-1 1 0 0,1 0 0 0 0,0 1-1 0 0,-4-11 1 0 0,7 15-6 0 0,0-1-1 0 0,0 1 1 0 0,1-1-1 0 0,-1 1 1 0 0,1-1 0 0 0,-1 1-1 0 0,1-1 1 0 0,0 1-1 0 0,0-1 1 0 0,0 1-1 0 0,0-1 1 0 0,1 1 0 0 0,-1-1-1 0 0,0 1 1 0 0,1-1-1 0 0,0 1 1 0 0,0-1-1 0 0,0 1 1 0 0,0 0 0 0 0,1-3-1 0 0,-3 11-404 0 0,-4 7 419 0 0,-21 26 144 0 0,-35 42 0 0 0,46-63-116 0 0,-1-2 0 0 0,0 0-1 0 0,-1 0 1 0 0,-28 18 0 0 0,41-31-29 0 0,-1 0 1 0 0,1 0-1 0 0,-1-1 1 0 0,0 0-1 0 0,0 0 1 0 0,0 0-1 0 0,0 0 1 0 0,0-1-1 0 0,0 1 1 0 0,-11 0-1 0 0,16-2-6 0 0,-1 0 0 0 0,1 0 0 0 0,-1 0 0 0 0,1 0 1 0 0,-1-1-1 0 0,1 1 0 0 0,-1 0 0 0 0,1 0 0 0 0,0 0 0 0 0,-1 0 0 0 0,1-1 0 0 0,-1 1 0 0 0,1 0 0 0 0,0 0 0 0 0,-1-1 1 0 0,1 1-1 0 0,0 0 0 0 0,-1-1 0 0 0,1 1 0 0 0,0 0 0 0 0,0-1 0 0 0,-1 1 0 0 0,1 0 0 0 0,0-1 0 0 0,-1 0 0 0 0,-2-15-3 0 0,3 10-29 0 0,1 0-1 0 0,-1 0 1 0 0,3-9 0 0 0,0 3-25 0 0,1 0 1 0 0,1 1-1 0 0,-1 0 0 0 0,14-21 1 0 0,30-40-114 0 0,-38 58 143 0 0,4-5 11 0 0,0 0-1 0 0,2 0 1 0 0,0 2 0 0 0,1 0-1 0 0,22-17 1 0 0,-32 29 18 0 0,1-1 0 0 0,-1 1 0 0 0,1 1 0 0 0,0 0 0 0 0,1 0 0 0 0,-1 0 0 0 0,1 1 0 0 0,-1 0 0 0 0,1 1 0 0 0,0 0 0 0 0,0 1 0 0 0,0-1 0 0 0,0 1 0 0 0,0 1 0 0 0,0 0 0 0 0,15 2 0 0 0,-17-1 11 0 0,-1 1 0 0 0,0 0 0 0 0,0 0 0 0 0,0 0 0 0 0,0 0 0 0 0,0 1 0 0 0,-1 0 0 0 0,1 1 0 0 0,-1-1 0 0 0,1 1 0 0 0,-1 0 0 0 0,8 9 0 0 0,2 3-8 0 0,-2 1-1 0 0,18 29 0 0 0,13 15-95 0 0,-23-38-648 0 0,1 0 0 0 0,1-2 0 0 0,1 0 0 0 0,28 18 0 0 0,4-6-3388 0 0,3-6-3328 0 0,-15-13 307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11985 0 0,'0'0'4597'0'0,"8"14"-3473"0"0,25 49 54 0 0,-29-54-957 0 0,-1-1 1 0 0,0 1 0 0 0,0 0-1 0 0,1 9 1 0 0,2 8 171 0 0,-1-13-301 0 0,0-1 0 0 0,0 0 0 0 0,1 0 0 0 0,1 0 0 0 0,0-1 0 0 0,1 0 0 0 0,0 0 0 0 0,18 19 0 0 0,-12-18-54 0 0,0 1 0 0 0,1-2 0 0 0,0 0 0 0 0,1-1 0 0 0,31 15 0 0 0,-12-11-15 0 0,1-1 0 0 0,0-2 0 0 0,1-1 0 0 0,0-2 1 0 0,69 6-1 0 0,-52-10 8 0 0,-1-2 0 0 0,104-10 0 0 0,-130 5 6 0 0,0-2 0 0 0,-1-1 0 0 0,0-1 0 0 0,0-1 0 0 0,0-2 0 0 0,-1 0 0 0 0,40-23 0 0 0,-58 28 27 0 0,1 0 1 0 0,0 0 0 0 0,-1-1 0 0 0,0 0 0 0 0,0-1 0 0 0,-1 0-1 0 0,0 0 1 0 0,0 0 0 0 0,-1-1 0 0 0,0 1 0 0 0,0-1-1 0 0,4-9 1 0 0,-6 9-19 0 0,0 1 0 0 0,-1-1 0 0 0,0 0 0 0 0,0 0 0 0 0,-1 0 0 0 0,0 0 0 0 0,0-1 0 0 0,-1 1 0 0 0,0 0 0 0 0,-1 0 0 0 0,1 0 0 0 0,-2 0 0 0 0,1 0 0 0 0,-3-9 0 0 0,1 8-27 0 0,-1 0-1 0 0,1 0 1 0 0,-2 0-1 0 0,1 0 0 0 0,-1 1 1 0 0,0 0-1 0 0,-11-13 1 0 0,5 9-9 0 0,0 1 0 0 0,0 0 0 0 0,-1 1 0 0 0,-17-11 0 0 0,4 6-31 0 0,0 0 1 0 0,-1 2 0 0 0,-1 2 0 0 0,-48-16 0 0 0,41 17-272 0 0,0 2 0 0 0,-1 2 0 0 0,0 0 0 0 0,0 3 0 0 0,0 1 0 0 0,0 1 0 0 0,-64 8 0 0 0,88-5 40 0 0,0 0 0 0 0,1 1 0 0 0,-1 0-1 0 0,0 1 1 0 0,-10 5 0 0 0,16-6-327 0 0,0 0 0 0 0,-1 0 0 0 0,1 0 0 0 0,0 1 0 0 0,1 0 0 0 0,-1 0 0 0 0,1 0 0 0 0,0 1 0 0 0,0-1 0 0 0,-7 11 0 0 0,-2 14-4304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422 119 12297 0 0,'0'0'6390'0'0,"-16"2"-5411"0"0,-52 9 199 0 0,62-10-1039 0 0,0 1 1 0 0,1 0-1 0 0,-1 0 0 0 0,1 1 0 0 0,0-1 1 0 0,0 1-1 0 0,0 0 0 0 0,0 1 1 0 0,0-1-1 0 0,1 1 0 0 0,0 0 1 0 0,-1 0-1 0 0,1 0 0 0 0,1 1 0 0 0,-1-1 1 0 0,-5 11-1 0 0,7-13-97 0 0,-2 5 5 0 0,0 0 1 0 0,0 1-1 0 0,0-1 0 0 0,1 1 0 0 0,0 0 0 0 0,0 0 1 0 0,1 0-1 0 0,1 0 0 0 0,-1 1 0 0 0,1-1 1 0 0,0 1-1 0 0,1-1 0 0 0,0 0 0 0 0,0 1 0 0 0,1-1 1 0 0,0 1-1 0 0,1-1 0 0 0,-1 0 0 0 0,2 0 1 0 0,-1 0-1 0 0,1 0 0 0 0,0 0 0 0 0,1 0 0 0 0,0-1 1 0 0,0 0-1 0 0,1 0 0 0 0,7 10 0 0 0,2-1-38 0 0,0-2 0 0 0,1 1-1 0 0,1-2 1 0 0,0 0 0 0 0,0-1 0 0 0,1-1-1 0 0,1 0 1 0 0,0-2 0 0 0,24 11 0 0 0,4-3-14 0 0,0-2 1 0 0,85 17 0 0 0,-70-21 19 0 0,1-2 0 0 0,0-4-1 0 0,1-2 1 0 0,76-6 0 0 0,-119 1 5 0 0,-1 0 0 0 0,1-1 0 0 0,-1-1 0 0 0,0-1 0 0 0,28-12 0 0 0,-39 14-9 0 0,-2-1-1 0 0,1 1 0 0 0,0-2 1 0 0,-1 1-1 0 0,0-1 1 0 0,0 0-1 0 0,8-7 1 0 0,-11 8-2 0 0,1-1 0 0 0,-1 1 0 0 0,0 0 0 0 0,-1-1 1 0 0,1 0-1 0 0,-1 1 0 0 0,0-1 0 0 0,0 0 0 0 0,0 0 1 0 0,-1-1-1 0 0,2-8 0 0 0,-2 3-9 0 0,0 0 0 0 0,-2 1 0 0 0,1-1 0 0 0,-1 0 0 0 0,-1 1 0 0 0,0-1 0 0 0,0 1 0 0 0,-1 0 0 0 0,0-1 0 0 0,-1 1-1 0 0,0 1 1 0 0,-1-1 0 0 0,-9-15 0 0 0,0 5-45 0 0,0 0 0 0 0,-2 0-1 0 0,0 2 1 0 0,-35-32 0 0 0,24 28-55 0 0,-2 0 0 0 0,0 3 0 0 0,-1 0 1 0 0,-1 2-1 0 0,-54-23 0 0 0,36 22-247 0 0,-1 2 1 0 0,0 2-1 0 0,-63-9 0 0 0,62 16-352 0 0,1 2 1 0 0,-1 3-1 0 0,0 2 0 0 0,-74 8 1 0 0,69 1-2539 0 0,1 1 0 0 0,-54 19 0 0 0,7 4-4093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22 1656 0 0,'0'0'12743'0'0,"-9"-5"-12271"0"0,1 1-350 0 0,-17-8 180 0 0,25 12-292 0 0,0 0 0 0 0,0 0 0 0 0,0 0-1 0 0,-1 0 1 0 0,1 0 0 0 0,0 0-1 0 0,0 0 1 0 0,0 0 0 0 0,0 0 0 0 0,-1 0-1 0 0,1 0 1 0 0,0 0 0 0 0,0 0-1 0 0,0 0 1 0 0,0 0 0 0 0,-1 0-1 0 0,1 0 1 0 0,0 0 0 0 0,0 0 0 0 0,0 0-1 0 0,0 0 1 0 0,0 0 0 0 0,-1 0-1 0 0,1 0 1 0 0,0 1 0 0 0,0-1 0 0 0,0 0-1 0 0,0 0 1 0 0,0 0 0 0 0,0 0-1 0 0,-1 0 1 0 0,1 0 0 0 0,0 0-1 0 0,0 1 1 0 0,0-1 0 0 0,0 0 0 0 0,0 0-1 0 0,0 0 1 0 0,0 0 0 0 0,0 1-1 0 0,0-1 1 0 0,0 0 0 0 0,6 15 782 0 0,155 300 2745 0 0,-83-150-2990 0 0,97 153 29 0 0,-142-267-580 0 0,2-1-1 0 0,2-2 1 0 0,84 85-1 0 0,-94-109-491 0 0,2 0 0 0 0,0-2 0 0 0,1-1-1 0 0,1-2 1 0 0,0-1 0 0 0,2-1 0 0 0,0-2-1 0 0,1-1 1 0 0,66 17 0 0 0,-85-27-1156 0 0,24 1 0 0 0,23-3-3680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4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143 235 10577 0 0,'0'0'6070'0'0,"-6"16"-5610"0"0,-2 5-276 0 0,-22 72 1095 0 0,20-50-228 0 0,-6 57-1 0 0,7-43-856 0 0,10-57-185 0 0,-1 1-1 0 0,0-1 1 0 0,0 0-1 0 0,0 0 1 0 0,0 1-1 0 0,0-1 1 0 0,0 0-1 0 0,0 0 1 0 0,0 1-1 0 0,-1-1 1 0 0,1 0-1 0 0,0 0 1 0 0,0 1-1 0 0,0-1 1 0 0,0 0-1 0 0,0 0 1 0 0,0 0-1 0 0,0 1 1 0 0,0-1-1 0 0,-1 0 0 0 0,1 0 1 0 0,0 0-1 0 0,0 1 1 0 0,0-1-1 0 0,0 0 1 0 0,-1 0-1 0 0,1 0 1 0 0,0 0-1 0 0,0 1 1 0 0,-1-1-1 0 0,1 0 1 0 0,0 0-1 0 0,0 0 1 0 0,0 0-1 0 0,-1 0 1 0 0,1 0-1 0 0,-1 0 1 0 0,-7-7 138 0 0,-5-18-109 0 0,5 4-35 0 0,1 0-1 0 0,1-1 0 0 0,1 0 1 0 0,1 0-1 0 0,0 0 1 0 0,2 0-1 0 0,1-1 0 0 0,0 1 1 0 0,2-1-1 0 0,1 1 0 0 0,0-1 1 0 0,2 1-1 0 0,0 0 1 0 0,2 1-1 0 0,13-36 0 0 0,-15 47 7 0 0,1 1 0 0 0,0 0 0 0 0,1 0-1 0 0,0 0 1 0 0,0 0 0 0 0,1 1 0 0 0,0 0-1 0 0,0 1 1 0 0,1 0 0 0 0,0 0 0 0 0,10-7 0 0 0,-7 8-9 0 0,-1 0 0 0 0,2 0 0 0 0,-1 1 0 0 0,0 1 0 0 0,1 0 0 0 0,0 0 0 0 0,0 2 0 0 0,0-1 0 0 0,15 0 0 0 0,-3 1 3 0 0,0 1-1 0 0,0 1 1 0 0,0 1-1 0 0,0 1 1 0 0,0 1 0 0 0,28 8-1 0 0,-39-8 2 0 0,-1 1-1 0 0,0 0 0 0 0,0 1 1 0 0,0 0-1 0 0,0 1 0 0 0,-1 1 1 0 0,0-1-1 0 0,-1 2 1 0 0,1 0-1 0 0,-1 0 0 0 0,-1 1 1 0 0,1 0-1 0 0,9 12 1 0 0,-16-16-5 0 0,0 0 1 0 0,0 0 0 0 0,0 0 0 0 0,0 0 0 0 0,-1 0-1 0 0,0 1 1 0 0,0-1 0 0 0,0 1 0 0 0,-1 0 0 0 0,1 0-1 0 0,-1-1 1 0 0,-1 1 0 0 0,1 0 0 0 0,-1 0 0 0 0,-1 11-1 0 0,0-9 8 0 0,-1-1-1 0 0,0 1 0 0 0,0-1 0 0 0,-1 0 1 0 0,0 0-1 0 0,0 0 0 0 0,0 0 1 0 0,-1 0-1 0 0,0-1 0 0 0,0 1 0 0 0,-10 9 1 0 0,1-1 48 0 0,-2 0 0 0 0,-23 18 1 0 0,29-27 15 0 0,0 1 0 0 0,-1-1 1 0 0,1-1-1 0 0,-1 0 1 0 0,-1 0-1 0 0,-11 3 1 0 0,21-7-50 0 0,1-1 0 0 0,-1 0 0 0 0,1 0 0 0 0,-1 0 0 0 0,1 1 0 0 0,-1-1 0 0 0,1 0 0 0 0,-1 0 1 0 0,0 0-1 0 0,1 0 0 0 0,-1 0 0 0 0,1 0 0 0 0,-1 0 0 0 0,0 0 0 0 0,1 0 0 0 0,-1 0 0 0 0,1-1 0 0 0,-1 1 1 0 0,0 0-1 0 0,0-1-13 0 0,1 1-1 0 0,0-1 1 0 0,0 0 0 0 0,0 1 0 0 0,0-1 0 0 0,0 1 0 0 0,0-1 0 0 0,-1 0 0 0 0,1 1-1 0 0,1-1 1 0 0,-1 1 0 0 0,0-1 0 0 0,0 0 0 0 0,0 1 0 0 0,0-1 0 0 0,0 1-1 0 0,0-1 1 0 0,1 0 0 0 0,-1 0 0 0 0,3-5-22 0 0,-1 1 0 0 0,1-1-1 0 0,0 1 1 0 0,0 0 0 0 0,0 0-1 0 0,6-6 1 0 0,26-28-76 0 0,-28 33 84 0 0,31-31-403 0 0,2 2 0 0 0,1 1 0 0 0,2 3 1 0 0,2 1-1 0 0,0 2 0 0 0,60-26 0 0 0,-91 48-369 0 0,0 1-1 0 0,0 0 0 0 0,1 1 1 0 0,0 0-1 0 0,26-2 0 0 0,37 2-7479 0 0,-51 4 3310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5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195 121 1108 0 0,'0'0'14108'0'0,"11"-12"-12952"0"0,28-38-235 0 0,-38 49-895 0 0,-1 0 0 0 0,1 1-1 0 0,-1-1 1 0 0,1 0 0 0 0,-1 1 0 0 0,0-1 0 0 0,1 0-1 0 0,-1 0 1 0 0,0 0 0 0 0,1 1 0 0 0,-1-1 0 0 0,0 0-1 0 0,0 0 1 0 0,0 0 0 0 0,0 0 0 0 0,0 1 0 0 0,0-1-1 0 0,0 0 1 0 0,0 0 0 0 0,0 0 0 0 0,0 0 0 0 0,-1 1-1 0 0,1-1 1 0 0,0 0 0 0 0,-1 0 0 0 0,1 0 0 0 0,0 1-1 0 0,-1-1 1 0 0,1 0 0 0 0,-1 1 0 0 0,1-1 0 0 0,-1 0-1 0 0,1 1 1 0 0,-1-1 0 0 0,1 0 0 0 0,-1 1 0 0 0,0-1-1 0 0,1 1 1 0 0,-1-1 0 0 0,0 1 0 0 0,0 0 0 0 0,1-1-1 0 0,-3 0 1 0 0,0-1 121 0 0,-3-1-12 0 0,0-1 0 0 0,0 1 0 0 0,-1 0 0 0 0,1 1 0 0 0,-1 0 0 0 0,1 0 0 0 0,-1 0 0 0 0,0 1 0 0 0,0 0 1 0 0,0 0-1 0 0,1 0 0 0 0,-1 1 0 0 0,0 0 0 0 0,0 1 0 0 0,0 0 0 0 0,-9 1 0 0 0,10 0-82 0 0,0-1-1 0 0,0 1 1 0 0,0 0 0 0 0,0 0-1 0 0,0 0 1 0 0,1 1 0 0 0,-1 0-1 0 0,1 0 1 0 0,-1 0 0 0 0,1 1-1 0 0,0 0 1 0 0,0 0 0 0 0,1 0 0 0 0,-1 1-1 0 0,1-1 1 0 0,0 1 0 0 0,1 0-1 0 0,-5 6 1 0 0,7-8-43 0 0,-1 1 0 0 0,1 0 0 0 0,-1-1 0 0 0,1 1 1 0 0,0-1-1 0 0,1 1 0 0 0,-1 0 0 0 0,0 0 0 0 0,1 0 0 0 0,0-1 0 0 0,0 1 0 0 0,0 0 0 0 0,1 0 1 0 0,-1 0-1 0 0,1-1 0 0 0,0 1 0 0 0,0 0 0 0 0,0-1 0 0 0,3 7 0 0 0,-1-5-16 0 0,-1 0 1 0 0,2 0-1 0 0,-1 0 0 0 0,0-1 0 0 0,1 1 0 0 0,0-1 1 0 0,0 0-1 0 0,0 0 0 0 0,1 0 0 0 0,0-1 0 0 0,-1 0 0 0 0,8 4 1 0 0,0 0-101 0 0,1-2 0 0 0,0 0 1 0 0,0 0-1 0 0,0-1 0 0 0,1 0 0 0 0,-1-1 1 0 0,1-1-1 0 0,0-1 0 0 0,21 1 1 0 0,-22-2 37 0 0,-1-1 1 0 0,0 0 0 0 0,0-1-1 0 0,0 0 1 0 0,0-1 0 0 0,0-1-1 0 0,-1 0 1 0 0,1 0 0 0 0,-1-1-1 0 0,0 0 1 0 0,11-8 0 0 0,-17 10 28 0 0,-1 1 1 0 0,1-1 0 0 0,0 1-1 0 0,0 0 1 0 0,0 1 0 0 0,0-1-1 0 0,0 1 1 0 0,0 0 0 0 0,0 0-1 0 0,0 1 1 0 0,1-1 0 0 0,6 1-1 0 0,5 2-21 0 0,1 0 0 0 0,23 6 0 0 0,3 1-171 0 0,-19-6-9 0 0,-1-1 0 0 0,0 0-1 0 0,49-5 1 0 0,-41-3-83 0 0,1-2 0 0 0,31-11 0 0 0,-15 4 316 0 0,7-2-11 0 0,-14 3 620 0 0,43-7-1 0 0,-79 21-431 0 0,-1 0 0 0 0,0 0 1 0 0,0 1-1 0 0,0-1 0 0 0,0 1 0 0 0,0 0 0 0 0,0 0 0 0 0,0 1 0 0 0,0 0 0 0 0,-1 0 0 0 0,6 2 0 0 0,16 6-17 0 0,51 9-333 0 0,-77-19 113 0 0,1 0 0 0 0,-1 0-1 0 0,0 0 1 0 0,0 0 0 0 0,0 0 0 0 0,1 0 0 0 0,-1 0 0 0 0,0 0-1 0 0,0 0 1 0 0,0 0 0 0 0,1 0 0 0 0,-1 0 0 0 0,0 0 0 0 0,0 0-1 0 0,0 1 1 0 0,0-1 0 0 0,1 0 0 0 0,-1 0 0 0 0,0 0 0 0 0,0 0-1 0 0,0 0 1 0 0,0 0 0 0 0,0 1 0 0 0,0-1 0 0 0,0 0 0 0 0,1 0 0 0 0,-1 0-1 0 0,0 1 1 0 0,0-1 0 0 0,0 0 0 0 0,0 0 0 0 0,0 0 0 0 0,0 0-1 0 0,0 1 1 0 0,0-1 0 0 0,0 0 0 0 0,0 0 0 0 0,0 0 0 0 0,0 1-1 0 0,0-1 1 0 0,0 0 0 0 0,0 0 0 0 0,0 0 0 0 0,0 1 0 0 0,0-1-1 0 0,0 0 1 0 0,0 0 0 0 0,0 0 0 0 0,-1 0 0 0 0,1 1 0 0 0,0-1-1 0 0,0 0 1 0 0,-9 10-7807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6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10785 0 0,'0'0'11953'0'0,"12"-3"-11563"0"0,38-12-31 0 0,-37 12-78 0 0,-11 2 78 0 0,-1 2-46 0 0,-1-1-107 0 0,-3 19-470 0 0,3-18 212 0 0,-7 20-495 0 0,6-20 512 0 0,1 0 1 0 0,0 0-1 0 0,0-1 0 0 0,-1 1 0 0 0,1 0 0 0 0,-1 0 0 0 0,1 0 0 0 0,-1 0 1 0 0,1-1-1 0 0,-1 1 0 0 0,1 0 0 0 0,-1-1 0 0 0,0 1 0 0 0,1 0 1 0 0,-1-1-1 0 0,0 1 0 0 0,-1 0 0 0 0,2-1-25 0 0,-1 35-1555 0 0,1-34 1598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 1532 0 0,'0'0'9216'0'0,"-6"-6"-8940"0"0,37-7 2177 0 0,-24 10-1780 0 0,-6 3-518 0 0,0 0 1 0 0,-1 0-1 0 0,1 0 0 0 0,0-1 0 0 0,0 1 0 0 0,-1 0 0 0 0,1 0 1 0 0,0-1-1 0 0,-1 1 0 0 0,1-1 0 0 0,0 1 0 0 0,-1 0 0 0 0,1-1 1 0 0,0 1-1 0 0,-1-1 0 0 0,1 0 0 0 0,-1 1 0 0 0,1-1 0 0 0,-1 1 1 0 0,1-1-1 0 0,-1 0 0 0 0,0 1 0 0 0,1-1 0 0 0,-1 0 0 0 0,0 0 1 0 0,1-1-1 0 0,1-1-346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9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1284 1788 0 0,'0'0'8816'0'0,"-2"4"-8391"0"0,1-1-396 0 0,1-3 24 0 0,-1 1 1 0 0,1 0 0 0 0,-1 0-1 0 0,1-1 1 0 0,-1 1-1 0 0,1 0 1 0 0,0 0-1 0 0,-1 0 1 0 0,1 0 0 0 0,0 0-1 0 0,0 0 1 0 0,0 0-1 0 0,0-1 1 0 0,0 1 0 0 0,0 0-1 0 0,0 0 1 0 0,0 0-1 0 0,0 0 1 0 0,0 0-1 0 0,0 0 1 0 0,0 0 0 0 0,1 0-1 0 0,-1-1 1 0 0,0 1-1 0 0,1 0 1 0 0,-1 0 0 0 0,0 0-1 0 0,1 0 1 0 0,-1-1-1 0 0,1 1 1 0 0,0 0-1 0 0,-1-1 1 0 0,1 1 0 0 0,0 0-1 0 0,6 6 204 0 0,1 0 0 0 0,0-1 0 0 0,-1 0 0 0 0,2 0 1 0 0,-1-1-1 0 0,1 0 0 0 0,0 0 0 0 0,0-1 0 0 0,0 0 0 0 0,0-1 0 0 0,1 0 0 0 0,-1-1 0 0 0,14 2 0 0 0,11 1-48 0 0,0-3 0 0 0,0 0-1 0 0,0-2 1 0 0,0-2 0 0 0,-1-1 0 0 0,63-14-1 0 0,-9-7 303 0 0,113-45 0 0 0,147-86 688 0 0,-94 16-329 0 0,-208 110-683 0 0,-1-3 0 0 0,-2-1 0 0 0,50-51 0 0 0,-75 67-123 0 0,-1 0 0 0 0,-1-1 0 0 0,0-1 1 0 0,-2 0-1 0 0,0-1 0 0 0,-1 0 0 0 0,-1-1 0 0 0,11-30 0 0 0,-21 48-56 0 0,0 0 1 0 0,0 0-1 0 0,0-1 0 0 0,0 1 0 0 0,-1 0 0 0 0,1-4 0 0 0,-1 6 0 0 0,0-19-19 0 0,0-10-28 0 0,2-1 0 0 0,0 1 1 0 0,9-40-1 0 0,4 5-36 0 0,2-3 12 0 0,-3 0 0 0 0,5-83 0 0 0,-19 145 55 0 0,1 2 7 0 0,-1 1 1 0 0,0 0 0 0 0,0 0 0 0 0,0 0 0 0 0,-1-1 0 0 0,0-4-1 0 0,0 7-1 0 0,1 0-1 0 0,0 1 0 0 0,-1-1 1 0 0,1 0-1 0 0,-1 0 1 0 0,1 1-1 0 0,-1-1 0 0 0,0 0 1 0 0,1 1-1 0 0,-1-1 0 0 0,1 1 1 0 0,-1-1-1 0 0,0 1 1 0 0,0-1-1 0 0,1 1 0 0 0,-1-1 1 0 0,0 1-1 0 0,0 0 0 0 0,0-1 1 0 0,1 1-1 0 0,-1 0 0 0 0,0 0 1 0 0,0-1-1 0 0,0 1 1 0 0,0 0-1 0 0,0 0 0 0 0,1 0 1 0 0,-3 1-1 0 0,-1-1-14 0 0,1 0-1 0 0,-1 1 1 0 0,0 0-1 0 0,0 0 1 0 0,1 0 0 0 0,-1 0-1 0 0,1 1 1 0 0,-1-1-1 0 0,1 1 1 0 0,-6 4-1 0 0,-33 26-29 0 0,30-21 47 0 0,-56 51 10 0 0,-97 115 0 0 0,111-117 65 0 0,35-39-40 0 0,-23 26 2 0 0,-37 52 1 0 0,75-94-44 0 0,1 0 1 0 0,0 0-1 0 0,-1 1 0 0 0,2-1 0 0 0,-1 1 1 0 0,1 0-1 0 0,-3 9 0 0 0,5-15 5 0 0,0 0 0 0 0,0 1 0 0 0,-1-1 0 0 0,1 0 0 0 0,0 0 0 0 0,0 0-1 0 0,0 1 1 0 0,0-1 0 0 0,0 0 0 0 0,0 0 0 0 0,0 1 0 0 0,1-1 0 0 0,-1 0 0 0 0,0 0 0 0 0,0 0 0 0 0,0 1 0 0 0,0-1 0 0 0,0 0-1 0 0,0 0 1 0 0,0 0 0 0 0,0 1 0 0 0,0-1 0 0 0,1 0 0 0 0,-1 0 0 0 0,0 0 0 0 0,0 0 0 0 0,0 0 0 0 0,0 1 0 0 0,1-1 0 0 0,-1 0 0 0 0,0 0-1 0 0,0 0 1 0 0,0 0 0 0 0,1 0 0 0 0,-1 0 0 0 0,0 0 0 0 0,0 0 0 0 0,0 1 0 0 0,1-1 0 0 0,-1 0 0 0 0,0 0 0 0 0,0 0 0 0 0,0 0-1 0 0,1 0 1 0 0,-1 0 0 0 0,0 0 0 0 0,11-3 22 0 0,-4 0-3 0 0,-1 0 0 0 0,0-1 0 0 0,0 0 1 0 0,-1 0-1 0 0,1 0 0 0 0,-1-1 0 0 0,0 0 0 0 0,0 0 0 0 0,5-6 0 0 0,0 0-14 0 0,104-122 15 0 0,15-17-5 0 0,-122 143-14 0 0,0 1-1 0 0,0 0 1 0 0,0 0 0 0 0,1 0-1 0 0,0 1 1 0 0,0 0-1 0 0,13-6 1 0 0,-18 10 4 0 0,0 0-1 0 0,1 0 1 0 0,-1 0-1 0 0,1 0 1 0 0,-1 0-1 0 0,1 1 1 0 0,-1 0-1 0 0,1 0 1 0 0,-1 0-1 0 0,1 0 1 0 0,-1 0-1 0 0,1 0 1 0 0,0 1-1 0 0,-1 0 1 0 0,0 0-1 0 0,1 0 1 0 0,-1 0-1 0 0,1 0 1 0 0,-1 1-1 0 0,0 0 1 0 0,0-1 0 0 0,5 5-1 0 0,-1 0 6 0 0,0 0 1 0 0,0 1-1 0 0,-1 0 0 0 0,0 0 1 0 0,-1 0-1 0 0,1 1 0 0 0,4 9 0 0 0,28 64-434 0 0,-6-12-1041 0 0,-21-48 269 0 0,16 21 1 0 0,-22-36 187 0 0,0 1 0 0 0,0-1-1 0 0,1 0 1 0 0,-1-1 0 0 0,2 1 0 0 0,-1-1-1 0 0,9 5 1 0 0,14 3-4375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1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2 266 11221 0 0,'0'0'7789'0'0,"10"16"-7107"0"0,29 50-208 0 0,-37-61-422 0 0,0-1 1 0 0,0 0-1 0 0,-1 1 1 0 0,0-1-1 0 0,0 1 1 0 0,0 0-1 0 0,0-1 1 0 0,-1 1-1 0 0,0 0 1 0 0,0-1-1 0 0,0 1 0 0 0,0 0 1 0 0,-3 9-1 0 0,1-1 75 0 0,-27 120 804 0 0,10-52-596 0 0,16-76-156 0 0,1-11-14 0 0,-1-13-73 0 0,2-17-109 0 0,2 0 0 0 0,1 0 0 0 0,1 0 0 0 0,13-52 0 0 0,-3 41 1 0 0,2 0 0 0 0,2 0 0 0 0,1 2 0 0 0,35-60 0 0 0,-46 92-3 0 0,1 1 1 0 0,0 1-1 0 0,20-22 0 0 0,-25 29 10 0 0,1 1-1 0 0,0 0 0 0 0,-1 0 1 0 0,1 0-1 0 0,1 0 0 0 0,-1 0 0 0 0,0 1 1 0 0,1 0-1 0 0,-1 0 0 0 0,1 0 1 0 0,-1 1-1 0 0,1-1 0 0 0,0 1 1 0 0,9-1-1 0 0,-9 2 2 0 0,0-1 0 0 0,0 1 0 0 0,0 1 0 0 0,0-1 1 0 0,0 1-1 0 0,0 0 0 0 0,0 0 0 0 0,-1 0 0 0 0,1 1 0 0 0,9 4 0 0 0,-11-4 7 0 0,1 0-1 0 0,-1 1 1 0 0,1 0-1 0 0,-1 0 0 0 0,0 0 1 0 0,0 0-1 0 0,-1 0 1 0 0,1 0-1 0 0,0 1 1 0 0,-1-1-1 0 0,0 1 1 0 0,0 0-1 0 0,2 4 0 0 0,-1 0 4 0 0,0 0 0 0 0,-1 0 0 0 0,0 0 0 0 0,0 0 0 0 0,-1 0 0 0 0,1 0 0 0 0,-2 0 0 0 0,0 1 0 0 0,0-1 0 0 0,0 0 0 0 0,-1 1-1 0 0,0-1 1 0 0,0 0 0 0 0,-1 0 0 0 0,0 0 0 0 0,-1 0 0 0 0,0 0 0 0 0,0-1 0 0 0,-1 1 0 0 0,-7 11 0 0 0,1-3 2 0 0,0-2 0 0 0,-2 1 0 0 0,0-2 1 0 0,0 1-1 0 0,-1-2 0 0 0,-1 0 1 0 0,0 0-1 0 0,-22 13 0 0 0,26-19-26 0 0,-69 41-1072 0 0,69-42 911 0 0,0 0 1 0 0,0-1-1 0 0,0 0 0 0 0,-1-1 0 0 0,1 0 0 0 0,-14 1 0 0 0,23-4 121 0 0,1 1-1 0 0,0-1 0 0 0,-1 0 1 0 0,1 0-1 0 0,-1 0 0 0 0,1 0 0 0 0,0 0 1 0 0,-1 0-1 0 0,1 0 0 0 0,-1 0 0 0 0,1 0 1 0 0,0 0-1 0 0,-1-1 0 0 0,1 1 0 0 0,-1 0 1 0 0,1 0-1 0 0,0 0 0 0 0,-1 0 0 0 0,1 0 1 0 0,0-1-1 0 0,-1 1 0 0 0,1 0 0 0 0,0 0 1 0 0,-1-1-1 0 0,1 1 0 0 0,0 0 1 0 0,-1-1-1 0 0,1 1 0 0 0,0 0 0 0 0,0-1 1 0 0,0 1-1 0 0,-1 0 0 0 0,1-1 0 0 0,0 1 1 0 0,0 0-1 0 0,0-1 0 0 0,0 1 0 0 0,0-1 1 0 0,-1 1-1 0 0,1 0 0 0 0,0-1 0 0 0,0 1 1 0 0,0-1-1 0 0,0 1 0 0 0,0 0 0 0 0,0-1 1 0 0,1 1-1 0 0,-1-1 0 0 0,0 1 0 0 0,0 0 1 0 0,0-1-1 0 0,0 1 0 0 0,0-1 1 0 0,1 0-1 0 0,0-2-490 0 0,0 0-1 0 0,0 1 1 0 0,1-1 0 0 0,-1 0 0 0 0,4-4 0 0 0,13-12-3360 0 0,-1 2-787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20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0 204 8493 0 0,'0'0'8053'0'0,"4"14"-6922"0"0,-1-1-877 0 0,0-4-94 0 0,-1 1 1 0 0,0-1-1 0 0,0 1 0 0 0,-1-1 0 0 0,0 1 1 0 0,-1 0-1 0 0,-1 11 0 0 0,0-11 9 0 0,-1 6 148 0 0,1 1 0 0 0,1 0 0 0 0,0-1-1 0 0,3 23 1 0 0,-2-34-267 0 0,0-1-1 0 0,0 1 1 0 0,0-1-1 0 0,1 1 1 0 0,0-1-1 0 0,0 0 0 0 0,0 0 1 0 0,0 1-1 0 0,1-1 1 0 0,-1-1-1 0 0,1 1 1 0 0,0 0-1 0 0,0-1 1 0 0,1 0-1 0 0,-1 1 0 0 0,1-1 1 0 0,-1 0-1 0 0,1-1 1 0 0,0 1-1 0 0,6 2 1 0 0,-2-2-13 0 0,0 1 0 0 0,1-2 1 0 0,0 1-1 0 0,0-1 0 0 0,0-1 1 0 0,-1 1-1 0 0,1-2 0 0 0,1 1 0 0 0,-1-1 1 0 0,0 0-1 0 0,0-1 0 0 0,0 0 1 0 0,0-1-1 0 0,-1 0 0 0 0,1 0 1 0 0,0 0-1 0 0,13-7 0 0 0,-16 6-25 0 0,0 0-1 0 0,0 0 0 0 0,-1-1 0 0 0,1 0 1 0 0,-1 0-1 0 0,0 0 0 0 0,0-1 1 0 0,0 0-1 0 0,0 1 0 0 0,6-11 1 0 0,-8 10-9 0 0,0 1 1 0 0,-1-1 0 0 0,0 0 0 0 0,0 0-1 0 0,0 0 1 0 0,0 0 0 0 0,-1 0 0 0 0,0-1-1 0 0,0 1 1 0 0,0 0 0 0 0,-1-1 0 0 0,0 1-1 0 0,0 0 1 0 0,-1-9 0 0 0,-1 7-48 0 0,1 0 0 0 0,-1 1 1 0 0,-1-1-1 0 0,1 1 0 0 0,-1-1 1 0 0,0 1-1 0 0,-1 0 0 0 0,1 0 1 0 0,-1 1-1 0 0,-1-1 0 0 0,1 1 1 0 0,-8-7-1 0 0,-7-7-1098 0 0,-38-27-1 0 0,56 46 1132 0 0,0 0-114 0 0,0-1 0 0 0,1 0 1 0 0,-1 1-1 0 0,0-1 0 0 0,0 0 0 0 0,0 0 0 0 0,0 0 0 0 0,1 0 1 0 0,-1 1-1 0 0,0-1 0 0 0,1 0 0 0 0,-2-2 0 0 0,2 3 5 0 0,0 0 0 0 0,0-1 0 0 0,0 1 0 0 0,0 0 0 0 0,0 0 0 0 0,1-1 0 0 0,-1 1 0 0 0,0 0 0 0 0,0 0 0 0 0,0 0 0 0 0,0-1 0 0 0,0 1 0 0 0,0 0 0 0 0,0 0 0 0 0,0 0 0 0 0,0-1 0 0 0,1 1 0 0 0,-1 0 0 0 0,0 0 0 0 0,0 0 0 0 0,0-1 1 0 0,0 1-1 0 0,1 0 0 0 0,-1 0 0 0 0,0 0 0 0 0,0 0 0 0 0,0 0 0 0 0,1 0 0 0 0,-1-1 0 0 0,0 1 0 0 0,0 0 0 0 0,1 0 0 0 0,-1 0 0 0 0,0 0 0 0 0,5-1-1382 0 0,-1 1 1 0 0,1-1-1 0 0,-1 1 1 0 0,8 0-1 0 0,-6 0 1360 0 0,27 0-2873 0 0,1-1 3996 0 0,15 4 4593 0 0,-42-2-4799 0 0,-1 0 1 0 0,0 0-1 0 0,1 1 0 0 0,-1 0 0 0 0,0 0 0 0 0,0 0 1 0 0,0 1-1 0 0,0 0 0 0 0,0 1 0 0 0,7 4 0 0 0,-8-3-521 0 0,1 0 0 0 0,-1 0 0 0 0,0 0 0 0 0,-1 0 0 0 0,1 1 0 0 0,-1 0 0 0 0,4 8 0 0 0,0 1-41 0 0,9 27-1 0 0,-4-6-489 0 0,-12-36 243 0 0,-1 0 0 0 0,0 1-1 0 0,0-1 1 0 0,0 0 0 0 0,0 0 0 0 0,0 1 0 0 0,0-1 0 0 0,1 0-1 0 0,-1 0 1 0 0,0 1 0 0 0,0-1 0 0 0,0 0 0 0 0,1 0 0 0 0,-1 0-1 0 0,0 1 1 0 0,0-1 0 0 0,1 0 0 0 0,-1 0 0 0 0,0 0 0 0 0,0 0-1 0 0,1 0 1 0 0,-1 1 0 0 0,0-1 0 0 0,1 0 0 0 0,-1 0 0 0 0,0 0-1 0 0,1 0 1 0 0,-1 0 0 0 0,0 0 0 0 0,0 0 0 0 0,1 0 0 0 0,-1 0-1 0 0,0 0 1 0 0,1 0 0 0 0,-1 0 0 0 0,0 0 0 0 0,0 0 0 0 0,1-1-1 0 0,-1 1 1 0 0,0 0 0 0 0,1 0 0 0 0,-1 0 0 0 0,0 0 0 0 0,0 0-1 0 0,1-1 1 0 0,-1 1 0 0 0,0 0 0 0 0,0 0 0 0 0,0 0 0 0 0,1-1 0 0 0,-1 1-1 0 0,0 0 1 0 0,0 0 0 0 0,1-1 0 0 0,10-15-758 0 0,-10 14 629 0 0,7-10-827 0 0,0 0 1 0 0,0 1 0 0 0,1-1 0 0 0,15-13-1 0 0,-21 22 1048 0 0,2-1-1 0 0,-1 1 1 0 0,0 1 0 0 0,0-1-1 0 0,1 0 1 0 0,7-2-1 0 0,-8 4 389 0 0,0 0-1 0 0,1 0 0 0 0,-1 0 0 0 0,0 0 0 0 0,0 1 0 0 0,1-1 1 0 0,-1 1-1 0 0,9 1 0 0 0,-9 0-166 0 0,1 1 0 0 0,-1-1 0 0 0,1 1 0 0 0,-1 0 0 0 0,0 0 0 0 0,0 0 0 0 0,1 1 0 0 0,6 5 0 0 0,13 7 406 0 0,-10-8-456 0 0,0-1 0 0 0,27 8 0 0 0,-33-12-243 0 0,0 0 0 0 0,0-1 0 0 0,0 0 1 0 0,0 0-1 0 0,0-1 0 0 0,0 0 0 0 0,11-1 0 0 0,-10-1-135 0 0,0-1 0 0 0,-1 0 0 0 0,1 0 0 0 0,12-7 0 0 0,19-7-164 0 0,-19 11 284 0 0,1 2 0 0 0,31-3 0 0 0,-33 5 31 0 0,0-1-1 0 0,-1 0 1 0 0,30-10-1 0 0,-33 7 34 0 0,0-1-1 0 0,0-1 0 0 0,-1 0 0 0 0,0-1 0 0 0,20-16 0 0 0,-26 18-28 0 0,0-1-1 0 0,-1 0 1 0 0,0-1-1 0 0,0 0 1 0 0,0 0 0 0 0,-2-1-1 0 0,1 0 1 0 0,9-20-1 0 0,-12 18-78 0 0,-1 1 0 0 0,-1-1 0 0 0,0 0 0 0 0,-1 0 0 0 0,0-22-1 0 0,0 58 357 0 0,8 43 0 0 0,-8-61-320 0 0,-1-5-84 0 0,0 0-1 0 0,0 0 0 0 0,0 0 1 0 0,0 0-1 0 0,0-1 1 0 0,0 1-1 0 0,-1 0 1 0 0,1 0-1 0 0,0 0 0 0 0,0 0 1 0 0,-1 0-1 0 0,1 0 1 0 0,-1-1-1 0 0,1 1 0 0 0,-1 0 1 0 0,1 0-1 0 0,-1-1 1 0 0,1 1-1 0 0,-1 0 1 0 0,1-1-1 0 0,-1 1 0 0 0,0 0 1 0 0,0-1-1 0 0,1 1 1 0 0,-1-1-1 0 0,0 1 0 0 0,0-1 1 0 0,1 1-1 0 0,-1-1 1 0 0,0 0-1 0 0,0 0 1 0 0,-1 1-1 0 0,-4 1-2144 0 0,0-1 1 0 0,1 0-1 0 0,-12 1 1 0 0,17-2 2258 0 0,-14 1-4815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15 286 20 0 0,'0'0'7135'0'0,"-3"-5"-7099"0"0,-8-16 29 0 0,11 20 19 0 0,-1 0 0 0 0,1 0 1 0 0,0 0-1 0 0,0 0 0 0 0,1 1 0 0 0,-1-1 1 0 0,0 0-1 0 0,0 0 0 0 0,0 0 0 0 0,1 0 0 0 0,-1 0 1 0 0,0 0-1 0 0,1 1 0 0 0,-1-1 0 0 0,0 0 0 0 0,1 0 1 0 0,0 0-1 0 0,3-9 2135 0 0,-10-62 8709 0 0,6 72-10912 0 0,0 0 0 0 0,1-1 0 0 0,-1 1 1 0 0,0 0-1 0 0,1 0 0 0 0,-1-1 0 0 0,0 1 0 0 0,1 0 1 0 0,-1 0-1 0 0,0 0 0 0 0,1-1 0 0 0,-1 1 0 0 0,0 0 1 0 0,1 0-1 0 0,-1 0 0 0 0,0 0 0 0 0,1 0 1 0 0,-1 0-1 0 0,1 0 0 0 0,-1 0 0 0 0,0 0 0 0 0,1 0 1 0 0,-1 0-1 0 0,1 0 0 0 0,0 0 0 0 0,10 1 91 0 0,-5 2-60 0 0,-1-1-1 0 0,0 1 1 0 0,0 0-1 0 0,0 0 1 0 0,0 0-1 0 0,-1 1 1 0 0,1 0 0 0 0,-1 0-1 0 0,0 0 1 0 0,5 7-1 0 0,4 2 91 0 0,34 36 431 0 0,51 46 40 0 0,-79-79-546 0 0,0-1-1 0 0,1-1 1 0 0,37 20-1 0 0,-26-20 2 0 0,1-1 0 0 0,0-2 1 0 0,65 15-1 0 0,104 0 40 0 0,-143-23-67 0 0,0-3 0 0 0,-1-2 0 0 0,1-3 0 0 0,91-19 0 0 0,214-73-103 0 0,-6-24-8 0 0,-351 119 74 0 0,51-19 10 0 0,-2-1-1 0 0,99-58 1 0 0,-146 75-5 0 0,1-1 0 0 0,-1-1 0 0 0,0 0 0 0 0,-1 0 0 0 0,0 0 0 0 0,0-1 0 0 0,8-12 0 0 0,-4 3-32 0 0,-1 0 0 0 0,15-34-1 0 0,-25 50 17 0 0,0 1-1 0 0,0 0 0 0 0,0 0 1 0 0,0 0-1 0 0,0-1 1 0 0,0 1-1 0 0,0 0 0 0 0,0 0 1 0 0,0 0-1 0 0,0-1 0 0 0,0 1 1 0 0,0 0-1 0 0,0 0 1 0 0,0 0-1 0 0,0-1 0 0 0,0 1 1 0 0,-1 0-1 0 0,1 0 0 0 0,0 0 1 0 0,0 0-1 0 0,0 0 1 0 0,0-1-1 0 0,0 1 0 0 0,0 0 1 0 0,-1 0-1 0 0,1 0 0 0 0,0 0 1 0 0,0 0-1 0 0,0 0 1 0 0,0-1-1 0 0,-1 1 0 0 0,1 0 1 0 0,0 0-1 0 0,0 0 0 0 0,0 0 1 0 0,0 0-1 0 0,-1 0 1 0 0,1 0-1 0 0,0 0 0 0 0,0 0 1 0 0,0 0-1 0 0,-1 0 1 0 0,1 0-1 0 0,0 0 0 0 0,0 0 1 0 0,-1 0-1 0 0,-12 0-66 0 0,9 0 38 0 0,-18 1 21 0 0,0 1-1 0 0,0 1 1 0 0,1 1 0 0 0,-37 11 0 0 0,-80 37-8 0 0,-9 15-59 0 0,107-48 78 0 0,40-19 9 0 0,0 0 1 0 0,-1 0 0 0 0,1 0-1 0 0,0 0 1 0 0,0 0 0 0 0,0 0-1 0 0,-1 0 1 0 0,1 0 0 0 0,0 0-1 0 0,0 0 1 0 0,0 0 0 0 0,-1 0-1 0 0,1 0 1 0 0,0 0 0 0 0,0 0-1 0 0,0 1 1 0 0,0-1 0 0 0,-1 0-1 0 0,1 0 1 0 0,0 0 0 0 0,0 0-1 0 0,0 0 1 0 0,0 0 0 0 0,-1 1-1 0 0,1-1 1 0 0,0 0 0 0 0,0 0 0 0 0,0 0-1 0 0,0 1 1 0 0,0-1 0 0 0,0 0-1 0 0,0 0 1 0 0,0 0 0 0 0,0 1-1 0 0,0-1 1 0 0,0 0 0 0 0,0 0-1 0 0,0 0 1 0 0,0 1 0 0 0,0-1-1 0 0,0 0 1 0 0,0 0 0 0 0,0 0-1 0 0,0 1 1 0 0,10 0 71 0 0,14-7-129 0 0,0 0 1 0 0,24-11 0 0 0,7-1-13 0 0,-5 2 8 0 0,-21 6 37 0 0,52-10 1 0 0,-80 20 3 0 0,-1 0 0 0 0,1 0 1 0 0,0 0-1 0 0,-1 0 1 0 0,1 0-1 0 0,-1-1 1 0 0,1 1-1 0 0,0 0 0 0 0,-1 0 1 0 0,1 1-1 0 0,0-1 1 0 0,-1 0-1 0 0,1 0 1 0 0,0 0-1 0 0,-1 0 0 0 0,1 1 1 0 0,-1-1-1 0 0,1 0 1 0 0,0 0-1 0 0,-1 1 1 0 0,1-1-1 0 0,-1 0 1 0 0,1 1-1 0 0,-1-1 0 0 0,1 1 1 0 0,-1-1-1 0 0,1 1 1 0 0,-1-1-1 0 0,0 1 1 0 0,1-1-1 0 0,-1 1 0 0 0,0-1 1 0 0,1 2-1 0 0,0 0-174 0 0,-1 1 0 0 0,0-1-1 0 0,1 1 1 0 0,-1 0 0 0 0,0-1 0 0 0,-1 6-1 0 0,1 1-578 0 0,0-7 492 0 0,0-1 0 0 0,-1 1 0 0 0,1 0 1 0 0,-1 0-1 0 0,0 0 0 0 0,1-1 1 0 0,-1 1-1 0 0,0 0 0 0 0,0 0 1 0 0,0-1-1 0 0,0 1 0 0 0,0-1 0 0 0,0 1 1 0 0,-1-1-1 0 0,-1 2 0 0 0,1-1-620 0 0,-1 1 0 0 0,0-1 0 0 0,0 0 0 0 0,0 0 0 0 0,0 0 0 0 0,0 0 0 0 0,-6 2 0 0 0,-12 1-4186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29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1863 224 5228 0 0,'0'0'3573'0'0,"2"-12"-2048"0"0,0 1-1343 0 0,-1 6-138 0 0,0 1 0 0 0,0-1-1 0 0,-1 1 1 0 0,0-1-1 0 0,1 0 1 0 0,-1 1-1 0 0,-1-1 1 0 0,1 1 0 0 0,-1-1-1 0 0,1 0 1 0 0,-1 1-1 0 0,-1-1 1 0 0,1 1 0 0 0,-1 0-1 0 0,-2-6 1 0 0,-1 2 169 0 0,0 0 1 0 0,-1 0 0 0 0,0 0 0 0 0,0 1 0 0 0,0 0-1 0 0,-1 0 1 0 0,0 1 0 0 0,-1 0 0 0 0,1 0 0 0 0,-1 1-1 0 0,0-1 1 0 0,-1 2 0 0 0,1-1 0 0 0,-1 1 0 0 0,0 1-1 0 0,0 0 1 0 0,-13-3 0 0 0,-7 0 187 0 0,0 2-1 0 0,0 1 1 0 0,-1 1 0 0 0,-42 3 0 0 0,31 2-1 0 0,0 1 0 0 0,1 3 1 0 0,-65 18-1 0 0,37-3 190 0 0,-82 38-1 0 0,73-23-381 0 0,1 4 0 0 0,1 3 0 0 0,3 3 0 0 0,2 4 0 0 0,2 2 0 0 0,3 4 0 0 0,2 2 0 0 0,3 3 0 0 0,2 2 0 0 0,4 3 0 0 0,2 3 0 0 0,3 1-1 0 0,-46 93 1 0 0,70-113-206 0 0,2 1 0 0 0,2 1 0 0 0,3 1-1 0 0,2 0 1 0 0,3 1 0 0 0,-12 101 0 0 0,22-115 0 0 0,2 0 0 0 0,1-1 0 0 0,3 1 0 0 0,0-1 0 0 0,3 1 0 0 0,2-1 0 0 0,1-1 0 0 0,2 1 0 0 0,2-2 0 0 0,20 45 0 0 0,-13-44 0 0 0,1-1 0 0 0,2-2 0 0 0,1 0 0 0 0,2-1 0 0 0,41 42 0 0 0,-29-40 5 0 0,1-1 0 0 0,2-2-1 0 0,88 56 1 0 0,-65-54 14 0 0,1-3 0 0 0,2-3 0 0 0,0-3 1 0 0,2-2-1 0 0,1-4 0 0 0,124 22 0 0 0,-83-29-12 0 0,1-4 1 0 0,0-5 0 0 0,213-19-1 0 0,-139-9 105 0 0,279-72-1 0 0,-105-17-55 0 0,-301 89-51 0 0,-2-3 1 0 0,-1-2 0 0 0,-1-3-1 0 0,50-37 1 0 0,-76 46 18 0 0,-1-1 0 0 0,-1-1 1 0 0,-1-2-1 0 0,-2-1 0 0 0,0-1 0 0 0,24-37 0 0 0,-32 39-12 0 0,0-2-1 0 0,-2 0 1 0 0,-1-1-1 0 0,-1 0 1 0 0,-1-1-1 0 0,-2 0 0 0 0,8-45 1 0 0,-10 28-21 0 0,-3 0-1 0 0,-2 0 1 0 0,-1 0 0 0 0,-3 0-1 0 0,-2 0 1 0 0,-2 0 0 0 0,-2 0-1 0 0,-2 1 1 0 0,-2 1 0 0 0,-1-1-1 0 0,-3 2 1 0 0,-42-83 0 0 0,29 75 35 0 0,-2 2-1 0 0,-2 1 1 0 0,-3 2 0 0 0,-1 1 0 0 0,-2 1-1 0 0,-2 3 1 0 0,-2 1 0 0 0,-2 3 0 0 0,-97-65 0 0 0,83 68 39 0 0,0 3 0 0 0,-2 2 0 0 0,-2 3 0 0 0,0 3 0 0 0,-2 3 0 0 0,0 2 0 0 0,-86-12 0 0 0,91 22-83 0 0,0 3 0 0 0,0 3 0 0 0,0 2 0 0 0,0 3 0 0 0,-1 3 0 0 0,2 2 0 0 0,-1 3 0 0 0,-83 24 0 0 0,84-14-151 0 0,1 2 1 0 0,1 2-1 0 0,-84 50 0 0 0,108-54-75 0 0,1 2 0 0 0,1 1-1 0 0,2 1 1 0 0,0 1 0 0 0,2 2 0 0 0,-48 60-1 0 0,62-70-93 0 0,2 1 1 0 0,0 1-1 0 0,1 0 0 0 0,1 0 0 0 0,1 1 0 0 0,1 0 0 0 0,0 1 0 0 0,2 0 0 0 0,0-1 0 0 0,1 2 0 0 0,-1 36 0 0 0,5-39-625 0 0,0 1-1 0 0,2 0 0 0 0,0 0 0 0 0,2-1 1 0 0,0 0-1 0 0,0 1 0 0 0,15 32 0 0 0,6 4-3435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0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8221 0 0,'0'0'10709'0'0,"-3"-12"-12241"0"0,3 16 600 0 0,2 6-177 0 0,4 2-843 0 0,-3-3-1932 0 0,4 1-2505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0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11925 0 0,'0'0'2804'0'0,"-47"83"-2804"0"0,32-54-12 0 0,2-3 4 0 0,7-4 0 0 0,6-8-716 0 0,1-4-576 0 0,16-3-392 0 0,8-7-340 0 0,12 0-1044 0 0,6-7-1869 0 0,-6-3 4013 0 0</inkml:trace>
  <inkml:trace contextRef="#ctx0" brushRef="#br0" timeOffset="1">732 82 64 0 0,'0'0'5649'0'0,"86"0"-4257"0"0,-31 0-512 0 0,4 2-476 0 0,-2 3-284 0 0,-2 0-120 0 0,-4-5-556 0 0,-3 0-1252 0 0,-1-2-2145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0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764 645 8845 0 0,'0'0'1256'0'0,"-112"-89"-828"0"0,63 55 8 0 0,3 6-8 0 0,2 1-160 0 0,7 3-256 0 0,9 0-12 0 0,8 5-52 0 0,6-2-140 0 0,8-1-324 0 0,6-4-152 0 0,0 0-340 0 0,6-3-1068 0 0,-3 0-673 0 0,0-2-343 0 0</inkml:trace>
  <inkml:trace contextRef="#ctx0" brushRef="#br0" timeOffset="1">236 115 468 0 0,'0'0'4840'0'0,"-89"-12"-3563"0"0,57 8-253 0 0,2-4-244 0 0,4 1-404 0 0,6 0-296 0 0,5-3-80 0 0,5-4-620 0 0,5 0-1084 0 0,1-1-561 0 0,-1-9-1647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0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4940 0 0,'0'0'5625'0'0,"115"-5"-5277"0"0,-65 5-24 0 0,2 0-228 0 0,-3 0-96 0 0,-2 0-852 0 0,-4 0-636 0 0,-4 0-628 0 0,-13 0-825 0 0</inkml:trace>
  <inkml:trace contextRef="#ctx0" brushRef="#br0" timeOffset="1">663 118 4468 0 0,'0'0'6937'0'0,"-28"79"-6781"0"0,22-65-156 0 0,6-2-360 0 0,0 0-528 0 0,0-3-368 0 0,9-1-740 0 0,-1-4-1105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1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1253 4880 0 0,'0'0'9230'0'0,"2"-17"-8446"0"0,0 5-590 0 0,-1 5-75 0 0,-1-1 1 0 0,2 1-1 0 0,-1 0 0 0 0,1 0 0 0 0,0-1 1 0 0,0 2-1 0 0,1-1 0 0 0,0 0 1 0 0,0 0-1 0 0,1 1 0 0 0,0 0 1 0 0,0-1-1 0 0,0 2 0 0 0,7-8 1 0 0,36-28 503 0 0,1 2 0 0 0,84-50 1 0 0,-103 71-470 0 0,430-257 939 0 0,-319 203-904 0 0,208-75 0 0 0,-158 85-173 0 0,67-25-11 0 0,-235 78-8 0 0,28-11 22 0 0,-45 18-25 0 0,0-1-1 0 0,0 0 0 0 0,0 0 0 0 0,-1 0 1 0 0,1-1-1 0 0,-1 1 0 0 0,4-5 1 0 0,-7 7-4 0 0,-1 0 0 0 0,1 1 0 0 0,0-1 0 0 0,-1 0 0 0 0,1 0 0 0 0,-1 0 1 0 0,1 0-1 0 0,-1 0 0 0 0,1 0 0 0 0,-1 0 0 0 0,0 0 0 0 0,1 0 0 0 0,-1 0 1 0 0,0 0-1 0 0,0 0 0 0 0,0 0 0 0 0,0 0 0 0 0,0 0 0 0 0,0 0 1 0 0,0 0-1 0 0,0 0 0 0 0,0-1 0 0 0,-1 0-15 0 0,0 0 1 0 0,0 1-1 0 0,0-1 0 0 0,0 1 1 0 0,0 0-1 0 0,0-1 1 0 0,0 1-1 0 0,0 0 0 0 0,0-1 1 0 0,-1 1-1 0 0,1 0 1 0 0,-2-1-1 0 0,-5-3-113 0 0,1 1 0 0 0,-1 0 0 0 0,-17-6 1 0 0,25 10 130 0 0,-58-18-581 0 0,-76-14-1 0 0,-31-9 172 0 0,154 38 471 0 0,1-1 0 0 0,0 0 0 0 0,0 0 0 0 0,0-1-1 0 0,1-1 1 0 0,0 0 0 0 0,-13-9 0 0 0,22 14-15 0 0,-1 1-1 0 0,0-1 1 0 0,1 0 0 0 0,-1 1 0 0 0,0-1-1 0 0,1 0 1 0 0,-1 1 0 0 0,1-1-1 0 0,-1 0 1 0 0,1 1 0 0 0,0-1-1 0 0,-1 0 1 0 0,1 0 0 0 0,0 0 0 0 0,-1 1-1 0 0,1-1 1 0 0,0-1 0 0 0,0 1-20 0 0,0 1 0 0 0,0 0 1 0 0,0-1-1 0 0,0 1 0 0 0,1 0 1 0 0,-1-1-1 0 0,0 1 0 0 0,0-1 0 0 0,0 1 1 0 0,1 0-1 0 0,-1 0 0 0 0,0-1 1 0 0,1 1-1 0 0,-1 0 0 0 0,0-1 1 0 0,1 1-1 0 0,-1 0 0 0 0,0 0 0 0 0,1 0 1 0 0,-1-1-1 0 0,0 1 0 0 0,1 0 1 0 0,-1 0-1 0 0,1 0 0 0 0,3-1 27 0 0,0 0-1 0 0,1 0 0 0 0,-1 1 0 0 0,0-1 1 0 0,5 1-1 0 0,1 1 22 0 0,0 0 1 0 0,0 0-1 0 0,0 1 1 0 0,-1 1 0 0 0,1-1-1 0 0,-1 1 1 0 0,18 9-1 0 0,-4 0 145 0 0,39 27 0 0 0,-42-25-121 0 0,-1 1 0 0 0,0 1 0 0 0,-1 1 1 0 0,-1 0-1 0 0,22 30 0 0 0,-33-38-87 0 0,1 0 0 0 0,-2 0 0 0 0,1 0 0 0 0,-1 1 0 0 0,0 0 0 0 0,-1 0 0 0 0,0 0 1 0 0,-1 1-1 0 0,0-1 0 0 0,-1 1 0 0 0,0 0 0 0 0,0-1 0 0 0,-1 1 0 0 0,-1 18 0 0 0,-1-22-75 0 0,-1 0 1 0 0,0 0 0 0 0,0 0-1 0 0,0 0 1 0 0,-1-1-1 0 0,0 1 1 0 0,0-1-1 0 0,0 1 1 0 0,-6 6-1 0 0,-7 8-1154 0 0,-21 23-1 0 0,22-27-100 0 0,9-11 488 0 0,5-3 192 0 0,-1-1 0 0 0,0 0 0 0 0,0 0 0 0 0,0 0 0 0 0,0 0 0 0 0,-4 2 0 0 0,-5 0-4347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4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45 716 444 0 0,'0'0'9602'0'0,"-6"-6"-9223"0"0,-21-19 61 0 0,26 24-319 0 0,1 0 0 0 0,-1 0 1 0 0,0 0-1 0 0,0 0 0 0 0,0 0 0 0 0,1 0 1 0 0,-1-1-1 0 0,1 1 0 0 0,-1 0 0 0 0,1 0 0 0 0,-1-1 1 0 0,1 1-1 0 0,0 0 0 0 0,-1-1 0 0 0,1 1 1 0 0,0 0-1 0 0,0 0 0 0 0,0-3 0 0 0,0 0 193 0 0,0 2-142 0 0,-1-5 461 0 0,0-1 0 0 0,0 1 0 0 0,1-1 1 0 0,1-9-1 0 0,-1 14-556 0 0,1 0 0 0 0,0 1 0 0 0,0-1 0 0 0,0 0 0 0 0,0 0 0 0 0,0 1 0 0 0,1-1 0 0 0,-1 0 0 0 0,1 1 0 0 0,0-1 0 0 0,0 1 0 0 0,0 0 0 0 0,3-4 0 0 0,10-7 137 0 0,1 0 0 0 0,0 1 1 0 0,1 1-1 0 0,32-16 1 0 0,77-26 285 0 0,-31 23-174 0 0,1 4 0 0 0,1 4 0 0 0,160-15 0 0 0,300 15 116 0 0,-277 42-337 0 0,-272-18-89 0 0,-10-1 56 0 0,-14-1-53 0 0,10-1-44 0 0,1-1 0 0 0,-1 0-1 0 0,1 0 1 0 0,-1-1 0 0 0,1 0 0 0 0,0 0 0 0 0,0 0-1 0 0,1 0 1 0 0,-1-1 0 0 0,1 0 0 0 0,-6-5-1 0 0,-1-3-47 0 0,0 0 0 0 0,-16-25 0 0 0,19 24 94 0 0,0-1-1 0 0,1 0 1 0 0,0 0-1 0 0,2-1 1 0 0,-1 0 0 0 0,2 0-1 0 0,0-1 1 0 0,0 1-1 0 0,2-1 1 0 0,0 1 0 0 0,0-28-1 0 0,2 42-13 0 0,0 1 0 0 0,0-1 0 0 0,0 0 1 0 0,0 0-1 0 0,0 1 0 0 0,0-1 0 0 0,1 0 0 0 0,-1 1 0 0 0,0-1 0 0 0,0 0 0 0 0,0 1 0 0 0,1-1 0 0 0,-1 0 0 0 0,0 1 0 0 0,1-1 0 0 0,-1 1 1 0 0,0-1-1 0 0,1 1 0 0 0,-1-1 0 0 0,1 0 0 0 0,-1 1 0 0 0,1 0 0 0 0,-1-1 0 0 0,1 1 0 0 0,0-1 0 0 0,-1 1 0 0 0,2-1 0 0 0,0 1 2 0 0,-1-1 0 0 0,1 1-1 0 0,0 0 1 0 0,0 0-1 0 0,-1-1 1 0 0,1 2-1 0 0,0-1 1 0 0,0 0 0 0 0,-1 0-1 0 0,1 0 1 0 0,2 1-1 0 0,3 1 30 0 0,1 1 0 0 0,-1 0-1 0 0,0 0 1 0 0,9 6 0 0 0,18 13 99 0 0,0 2 1 0 0,32 32 0 0 0,54 63 637 0 0,-118-116-752 0 0,13 12 138 0 0,22 32 0 0 0,-33-42-152 0 0,-1 0-1 0 0,0 0 1 0 0,-1 0-1 0 0,1 1 1 0 0,-1-1-1 0 0,0 1 1 0 0,0-1 0 0 0,-1 1-1 0 0,0 0 1 0 0,0-1-1 0 0,0 10 1 0 0,-1-14-9 0 0,0 1 1 0 0,0-1-1 0 0,-1 1 0 0 0,1-1 1 0 0,-1 1-1 0 0,1-1 0 0 0,-1 0 1 0 0,1 1-1 0 0,-1-1 0 0 0,0 0 1 0 0,0 0-1 0 0,0 1 0 0 0,0-1 1 0 0,0 0-1 0 0,0 0 1 0 0,0 0-1 0 0,0 0 0 0 0,0 0 1 0 0,0 0-1 0 0,0-1 0 0 0,-1 1 1 0 0,-1 1-1 0 0,-4 1-78 0 0,0 1 0 0 0,-14 3 1 0 0,17-5 2 0 0,-48 13-889 0 0,-26 11-2093 0 0,76-25 2777 0 0,0 0 0 0 0,1-1-1 0 0,-1 1 1 0 0,0 0 0 0 0,1 1 0 0 0,-1-1-1 0 0,1 0 1 0 0,-2 2 0 0 0,2-3-3 0 0,1 1 1 0 0,0-1 0 0 0,-1 1-1 0 0,1 0 1 0 0,-1-1 0 0 0,1 1-1 0 0,0-1 1 0 0,-1 1 0 0 0,1 0 0 0 0,0-1-1 0 0,0 1 1 0 0,0 0 0 0 0,-1-1-1 0 0,1 1 1 0 0,0 0 0 0 0,0 0-1 0 0,0-1 1 0 0,0 1 0 0 0,0 0-1 0 0,0-1 1 0 0,0 1 0 0 0,1 0 0 0 0,-1 1-1 0 0,4 3-4109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5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85 277 2540 0 0,'0'0'15486'0'0,"2"4"-15032"0"0,3 10-57 0 0,0 1-1 0 0,-1 0 0 0 0,4 24 0 0 0,2 52 404 0 0,-7-67-570 0 0,-2-1-1 0 0,-3 34 1 0 0,2-56-212 0 0,0 0 1 0 0,0 0-1 0 0,-1 1 1 0 0,1-1-1 0 0,0 0 1 0 0,0 0-1 0 0,-1 0 0 0 0,1 0 1 0 0,-1 0-1 0 0,1 0 1 0 0,-1 0-1 0 0,1 0 0 0 0,-1 0 1 0 0,0 0-1 0 0,1 0 1 0 0,-1 0-1 0 0,0 0 1 0 0,0 0-1 0 0,0 0 0 0 0,-1 0 1 0 0,1 0 3 0 0,0-1 0 0 0,0 0 0 0 0,0 1 0 0 0,0-1 0 0 0,0 0 0 0 0,0 0-1 0 0,-1 0 1 0 0,1 1 0 0 0,0-2 0 0 0,0 1 0 0 0,0 0 0 0 0,0 0 0 0 0,0 0 0 0 0,0 0 0 0 0,0-1 0 0 0,-1 1 0 0 0,0-1 0 0 0,-2-1 11 0 0,0 0 1 0 0,0 0-1 0 0,0 0 1 0 0,0-1-1 0 0,1 1 1 0 0,-1-1-1 0 0,1 0 1 0 0,-1 0-1 0 0,-2-5 1 0 0,0 1-35 0 0,1-1 1 0 0,-1 0-1 0 0,2-1 1 0 0,-1 1-1 0 0,1-1 1 0 0,1 1-1 0 0,0-1 1 0 0,0-1-1 0 0,-3-14 1 0 0,5 11-12 0 0,0 0 0 0 0,0 0 0 0 0,1 0 0 0 0,1 0 0 0 0,0 0 0 0 0,4-18 0 0 0,1 7-9 0 0,1 0 0 0 0,2 1 0 0 0,0 1 0 0 0,1-1 0 0 0,1 1 0 0 0,1 1 1 0 0,16-21-1 0 0,-19 29 6 0 0,2 0 0 0 0,-1 0 1 0 0,2 1-1 0 0,0 1 0 0 0,0 0 0 0 0,1 0 1 0 0,20-12-1 0 0,-25 18 7 0 0,0 0-1 0 0,1 1 1 0 0,-1 0-1 0 0,1 1 1 0 0,0 0-1 0 0,0 0 1 0 0,0 1-1 0 0,0 0 1 0 0,1 1-1 0 0,-1 0 1 0 0,0 0-1 0 0,1 1 1 0 0,-1 0-1 0 0,14 3 1 0 0,-19-3 12 0 0,0 1 0 0 0,-1 0 0 0 0,1 1 0 0 0,0-1 0 0 0,-1 1 0 0 0,0-1 0 0 0,1 1 0 0 0,-1 0 0 0 0,0 0 0 0 0,0 1 0 0 0,0-1 0 0 0,0 1 0 0 0,0-1 0 0 0,-1 1 0 0 0,1 0 0 0 0,-1 0 0 0 0,1 0 0 0 0,-1 0 0 0 0,0 1 0 0 0,-1-1 0 0 0,1 0 0 0 0,0 1 0 0 0,-1-1 0 0 0,0 1 0 0 0,0 0 0 0 0,0-1 0 0 0,0 1 0 0 0,-1 0 0 0 0,1 0 0 0 0,-1-1 1 0 0,0 1-1 0 0,0 0 0 0 0,0 0 0 0 0,-1 0 0 0 0,1-1 0 0 0,-1 1 0 0 0,0 0 0 0 0,0 0 0 0 0,-1-1 0 0 0,1 1 0 0 0,-1-1 0 0 0,1 1 0 0 0,-1-1 0 0 0,-2 4 0 0 0,-5 3 31 0 0,1 0 0 0 0,-1 0-1 0 0,-1-1 1 0 0,0 0 0 0 0,0-1 0 0 0,-23 15 0 0 0,-74 32-477 0 0,58-32-602 0 0,39-16-530 0 0,17-5-549 0 0,18-4-1088 0 0,30-10-4283 0 0,-14 1 2147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55 796 0 0,'0'0'18427'0'0,"-4"14"-17844"0"0,0 5-335 0 0,-2 21 1 0 0,5-39-226 0 0,1 1 1 0 0,0 0 0 0 0,0-1 0 0 0,1 1-1 0 0,-1 0 1 0 0,0-1 0 0 0,1 1 0 0 0,-1 0 0 0 0,1-1-1 0 0,-1 1 1 0 0,1-1 0 0 0,-1 1 0 0 0,1-1-1 0 0,0 1 1 0 0,0-1 0 0 0,0 1 0 0 0,0-1-1 0 0,0 0 1 0 0,0 0 0 0 0,0 1 0 0 0,1-1 0 0 0,-1 0-1 0 0,0 0 1 0 0,1 0 0 0 0,-1 0 0 0 0,1-1-1 0 0,1 2 1 0 0,1 0 42 0 0,4 3 24 0 0,0-1 0 0 0,1 0 1 0 0,0 0-1 0 0,0-1 0 0 0,0 0 1 0 0,0-1-1 0 0,0 0 0 0 0,11 1 0 0 0,-12-2-64 0 0,0 0 0 0 0,1-1 0 0 0,-1 0 0 0 0,0 0 0 0 0,1-1 0 0 0,-1 0 0 0 0,0-1 0 0 0,0 0 0 0 0,12-4 0 0 0,-18 6-19 0 0,-1-1 1 0 0,1 0-1 0 0,0 0 1 0 0,-1 1-1 0 0,1-1 0 0 0,0 0 1 0 0,-1 0-1 0 0,1-1 1 0 0,-1 1-1 0 0,1 0 0 0 0,-1 0 1 0 0,0-1-1 0 0,1 1 1 0 0,-1-1-1 0 0,0 1 0 0 0,0-1 1 0 0,0 0-1 0 0,0 1 1 0 0,-1-1-1 0 0,1 0 0 0 0,0 0 1 0 0,-1 1-1 0 0,1-1 0 0 0,-1 0 1 0 0,1 0-1 0 0,-1 0 1 0 0,0 0-1 0 0,0 0 0 0 0,0-2 1 0 0,-1 1-9 0 0,1-1-1 0 0,-1 1 1 0 0,0-1 0 0 0,-1 1-1 0 0,1-1 1 0 0,-1 1 0 0 0,1 0-1 0 0,-1 0 1 0 0,0 0 0 0 0,0 0-1 0 0,-1 0 1 0 0,1 0 0 0 0,0 0-1 0 0,-4-2 1 0 0,-15-13-607 0 0,-1 1 0 0 0,-47-28 0 0 0,68 44 450 0 0,0 1 0 0 0,1 0 0 0 0,-1-1 0 0 0,0 1 0 0 0,0-1 0 0 0,0 1 0 0 0,1-1 0 0 0,-1 1 0 0 0,0-1 0 0 0,1 1 1 0 0,-1-1-1 0 0,0 0 0 0 0,1 1 0 0 0,-1-1 0 0 0,0-1 0 0 0,13 1-4631 0 0,1 0 3583 0 0,91-1-9742 0 0,-75 2 9934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6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2348 0 0,'0'0'9496'0'0,"13"0"-8093"0"0,39 1-135 0 0,-51-1-1209 0 0,0 0-1 0 0,0 0 1 0 0,-1 0 0 0 0,1 1 0 0 0,0-1 0 0 0,0 0 0 0 0,0 0 0 0 0,0 1-1 0 0,0-1 1 0 0,0 0 0 0 0,-1 1 0 0 0,1-1 0 0 0,0 1 0 0 0,0-1 0 0 0,-1 1 0 0 0,1-1-1 0 0,0 1 1 0 0,0 1 0 0 0,1 9 803 0 0,-2-7-543 0 0,2 21 1003 0 0,7 44 263 0 0,-8-63-1757 0 0,1 1 0 0 0,0-1 1 0 0,0 0-1 0 0,0 1 0 0 0,1-1 0 0 0,0 0 1 0 0,0-1-1 0 0,4 7 0 0 0,-6-11-137 0 0,0-1 1 0 0,-1 1-1 0 0,1 0 1 0 0,0-1-1 0 0,0 1 1 0 0,0-1-1 0 0,-1 1 1 0 0,1-1-1 0 0,0 1 0 0 0,0-1 1 0 0,0 0-1 0 0,0 1 1 0 0,0-1-1 0 0,0 0 1 0 0,0 0-1 0 0,0 1 0 0 0,0-1 1 0 0,0 0-1 0 0,0 0 1 0 0,0 0-1 0 0,0 0 1 0 0,0-1-1 0 0,0 1 1 0 0,0 0-1 0 0,0 0 0 0 0,0-1 1 0 0,0 1-1 0 0,0 0 1 0 0,1-1-1 0 0,6-4-4157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1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144 115 64 0 0,'0'0'5476'0'0,"-4"-2"-4687"0"0,-13-6 44 0 0,17 8-691 0 0,-1-1 1 0 0,1 0-1 0 0,-1 0 1 0 0,1 0-1 0 0,-1 1 1 0 0,1-1-1 0 0,0 0 1 0 0,-1 0-1 0 0,1 0 1 0 0,0 0-1 0 0,-1 0 1 0 0,1 0-1 0 0,0 0 1 0 0,0 0-1 0 0,0 0 1 0 0,0 1-1 0 0,0-1 1 0 0,0 0-1 0 0,0 0 1 0 0,0 0-1 0 0,1 0 1 0 0,-1-1-1 0 0,0 0 243 0 0,0 0-232 0 0,0-1 1 0 0,-1 1-1 0 0,1 0 0 0 0,-1 0 0 0 0,0 0 0 0 0,0 0 0 0 0,0 0 0 0 0,0 0 0 0 0,0 0 0 0 0,0 0 1 0 0,-1 0-1 0 0,1 0 0 0 0,-1 1 0 0 0,1-1 0 0 0,-1 0 0 0 0,1 1 0 0 0,-1-1 0 0 0,-2-1 0 0 0,-8-7 535 0 0,10 7-607 0 0,-1 1-1 0 0,0 0 1 0 0,-1-1-1 0 0,1 1 1 0 0,0 0 0 0 0,-1 1-1 0 0,1-1 1 0 0,-1 1-1 0 0,1-1 1 0 0,-1 1-1 0 0,0 0 1 0 0,0 0-1 0 0,-3 0 1 0 0,-22-7 502 0 0,25 6-3411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3360 0 0,'0'0'15061'0'0,"14"11"-14498"0"0,80 70 697 0 0,-92-79-1216 0 0,1 0 0 0 0,0 0-1 0 0,0 0 1 0 0,0 0 0 0 0,0 0 0 0 0,0-1 0 0 0,0 1 0 0 0,0-1-1 0 0,1 0 1 0 0,-1 0 0 0 0,0 0 0 0 0,1 0 0 0 0,-1-1-1 0 0,1 1 1 0 0,-1-1 0 0 0,1 0 0 0 0,6 0 0 0 0,-5-1-34 0 0,0-1 0 0 0,1 1-1 0 0,-1-1 1 0 0,0 1 0 0 0,0-1 0 0 0,0-1 0 0 0,0 1 0 0 0,0-1 0 0 0,0 0-1 0 0,6-6 1 0 0,40-38-3 0 0,-36 32 3 0 0,0 1 0 0 0,16-12 0 0 0,-30 26-1 0 0,-1 0 0 0 0,0 0 0 0 0,0-1 0 0 0,1 1 0 0 0,-1 0 1 0 0,0 0-1 0 0,0 0 0 0 0,1 0 0 0 0,-1-1 0 0 0,0 1 0 0 0,1 0 0 0 0,-1 0 0 0 0,0 0 0 0 0,1 0 1 0 0,-1 0-1 0 0,0 0 0 0 0,1 0 0 0 0,-1 0 0 0 0,0 0 0 0 0,1 0 0 0 0,-1 0 0 0 0,0 0 0 0 0,0 0 0 0 0,1 0 1 0 0,-1 1-1 0 0,0-1 0 0 0,1 0 0 0 0,-1 0 0 0 0,0 0 0 0 0,1 0 0 0 0,-1 1 0 0 0,0-1 0 0 0,0 0 1 0 0,1 0-1 0 0,-1 0 0 0 0,0 1 0 0 0,0-1 0 0 0,0 0 0 0 0,1 0 0 0 0,-1 1 0 0 0,0-1 0 0 0,0 0 0 0 0,0 0 1 0 0,0 1-1 0 0,0-1 0 0 0,1 0 0 0 0,-1 1 0 0 0,5 20 88 0 0,-2-8-85 0 0,-1-9-52 0 0,0 0 1 0 0,0 0-1 0 0,0 0 1 0 0,1 0-1 0 0,-1 0 0 0 0,1 0 1 0 0,0-1-1 0 0,0 1 1 0 0,0-1-1 0 0,6 5 0 0 0,-6-6-402 0 0,0 0-1 0 0,0 0 1 0 0,1-1-1 0 0,-1 1 1 0 0,7 2-1 0 0,-7-3-460 0 0,0 0 0 0 0,-1-1 1 0 0,1 1-1 0 0,0-1 0 0 0,0 0 0 0 0,0 0 0 0 0,0 0 0 0 0,3 0 1 0 0,4-2-4430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6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3860 0 0,'0'0'10291'0'0,"8"-13"-8585"0"0,24-39-109 0 0,-32 50-1455 0 0,1 1 1 0 0,0-1 0 0 0,0 1 0 0 0,0 0 0 0 0,0-1 0 0 0,0 1 0 0 0,0 0 0 0 0,1 0-1 0 0,-1 0 1 0 0,0 0 0 0 0,1 0 0 0 0,-1 0 0 0 0,1 0 0 0 0,-1 0 0 0 0,3 0-1 0 0,-4 1-87 0 0,1 0-1 0 0,0 0 1 0 0,0 0-1 0 0,-1 0 1 0 0,1 0-1 0 0,0 0 0 0 0,0 0 1 0 0,-1 0-1 0 0,1 0 1 0 0,0 0-1 0 0,-1 1 1 0 0,1-1-1 0 0,0 0 0 0 0,-1 1 1 0 0,1-1-1 0 0,0 0 1 0 0,-1 1-1 0 0,1-1 1 0 0,-1 1-1 0 0,1-1 1 0 0,-1 1-1 0 0,1-1 0 0 0,0 1 1 0 0,2 4 110 0 0,-1-1 0 0 0,1 0 0 0 0,-1 0 1 0 0,0 1-1 0 0,0-1 0 0 0,2 8 0 0 0,-3-9-61 0 0,14 53-51 0 0,-3 0 0 0 0,-2 1 0 0 0,4 71-1 0 0,-14-127-81 0 0,2 20-604 0 0,-1 0-1 0 0,-2 24 1 0 0,0-39 92 0 0,1 0 0 0 0,-1 0 0 0 0,-1 0 0 0 0,1 0 0 0 0,-1 0 0 0 0,0-1 1 0 0,-1 1-1 0 0,1-1 0 0 0,-1 0 0 0 0,0 1 0 0 0,0-1 0 0 0,-4 5 0 0 0,-5 1-4626 0 0,-4-7-2050 0 0</inkml:trace>
  <inkml:trace contextRef="#ctx0" brushRef="#br0" timeOffset="1">50 382 5945 0 0,'0'0'10689'0'0,"15"-14"-9344"0"0,51-42-266 0 0,-62 53-978 0 0,0 0 0 0 0,0 0 0 0 0,1 0 0 0 0,-1 1-1 0 0,1-1 1 0 0,0 1 0 0 0,0 0 0 0 0,-1 0 0 0 0,1 1-1 0 0,1 0 1 0 0,6-2 0 0 0,0 1 57 0 0,17-2 120 0 0,1 1-1 0 0,36 0 1 0 0,36-2-1712 0 0,-98 3 318 0 0,-15-4-6607 0 0,-8 0 2057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129 183 768 0 0,'0'0'4799'0'0,"-14"-9"-3241"0"0,-5-2-1124 0 0,4 3 132 0 0,1-2-1 0 0,-19-14 1 0 0,29 21-60 0 0,1 0 0 0 0,0 0 0 0 0,0 0 0 0 0,0 0 0 0 0,1 0 1 0 0,-1-1-1 0 0,1 1 0 0 0,-4-8 0 0 0,5 10-378 0 0,0-1 0 0 0,1 0 1 0 0,-1 1-1 0 0,1-1 0 0 0,-1 1 0 0 0,1-1 0 0 0,0 0 0 0 0,0 1 0 0 0,0-1 1 0 0,0 0-1 0 0,0 0 0 0 0,0 1 0 0 0,0-1 0 0 0,0 0 0 0 0,1 1 0 0 0,-1-1 1 0 0,1 1-1 0 0,-1-1 0 0 0,1 0 0 0 0,0 1 0 0 0,-1-1 0 0 0,1 1 0 0 0,0-1 1 0 0,0 1-1 0 0,2-2 0 0 0,1-1-25 0 0,0 0 0 0 0,1 0 0 0 0,0 0 0 0 0,0 1 0 0 0,0 0 0 0 0,0 0 0 0 0,0 0 0 0 0,1 1 0 0 0,-1-1 0 0 0,1 1 0 0 0,0 1 0 0 0,0-1 0 0 0,-1 1 0 0 0,1 0 0 0 0,0 0 0 0 0,8 0 0 0 0,-4 1-7 0 0,1 0 0 0 0,-1 1 0 0 0,1 0 0 0 0,-1 0 0 0 0,1 1-1 0 0,-1 1 1 0 0,0-1 0 0 0,15 7 0 0 0,-10-1-13 0 0,0 0-1 0 0,0 0 1 0 0,-1 2-1 0 0,0 0 1 0 0,-1 0-1 0 0,0 1 1 0 0,0 1-1 0 0,-2 0 1 0 0,14 17-1 0 0,-17-18-50 0 0,0-1-1 0 0,-2 1 1 0 0,1 0-1 0 0,-1 0 0 0 0,-1 1 1 0 0,0 0-1 0 0,-1 0 1 0 0,0 0-1 0 0,-1 0 0 0 0,0 1 1 0 0,-1 0-1 0 0,2 24 1 0 0,-4-36-8 0 0,0 0 0 0 0,0 0 0 0 0,0 0 0 0 0,-1 0 0 0 0,1 0 0 0 0,0 1 0 0 0,0-1 0 0 0,-1 0 0 0 0,1 0 0 0 0,0 0 1 0 0,-1 0-1 0 0,1 0 0 0 0,-1 0 0 0 0,0 0 0 0 0,1 0 0 0 0,-1 0 0 0 0,0 0 0 0 0,0 0 0 0 0,1 0 0 0 0,-3 1 0 0 0,3-2 8 0 0,-1 0-1 0 0,0 0 1 0 0,1 0-1 0 0,-1 1 0 0 0,0-1 1 0 0,1 0-1 0 0,-1 0 1 0 0,0 0-1 0 0,1 0 1 0 0,-1 0-1 0 0,0 0 0 0 0,1 0 1 0 0,-1 0-1 0 0,0 0 1 0 0,1-1-1 0 0,-1 1 0 0 0,0 0 1 0 0,1 0-1 0 0,-1-1 1 0 0,0 1-1 0 0,1 0 1 0 0,-1-1-1 0 0,1 1 0 0 0,-1 0 1 0 0,0-1-1 0 0,1 1 1 0 0,-1-1-1 0 0,1 1 1 0 0,0-1-1 0 0,-1 1 0 0 0,1-1 1 0 0,-1 1-1 0 0,1-1 1 0 0,0 0-1 0 0,-1 0 0 0 0,-2-5 5 0 0,0 0-1 0 0,0 0 0 0 0,0 0 1 0 0,1 0-1 0 0,0-1 0 0 0,0 1 1 0 0,1-1-1 0 0,-2-11 1 0 0,2-4-76 0 0,0-27 0 0 0,1 36-212 0 0,1 0-1 0 0,0 0 0 0 0,1 0 1 0 0,0 0-1 0 0,1 0 1 0 0,0 1-1 0 0,1-1 1 0 0,0 1-1 0 0,11-19 1 0 0,-14 30 84 0 0,-1 0 0 0 0,1 0 1 0 0,0 0-1 0 0,0 0 1 0 0,0 0-1 0 0,0 0 0 0 0,1 1 1 0 0,-1-1-1 0 0,0 0 1 0 0,0 1-1 0 0,0-1 0 0 0,1 1 1 0 0,-1-1-1 0 0,0 1 1 0 0,0 0-1 0 0,1-1 0 0 0,-1 1 1 0 0,0 0-1 0 0,1 0 1 0 0,-1 0-1 0 0,0 0 0 0 0,1 0 1 0 0,-1 0-1 0 0,0 1 1 0 0,3-1-1 0 0,3 2-945 0 0,0 0 1 0 0,1 0-1 0 0,7 4 1 0 0,-9-4 271 0 0,22 9-3464 0 0,17 2-902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8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380 180 6369 0 0,'0'0'9701'0'0,"10"-15"-8137"0"0,-2 1-1200 0 0,1 0-1 0 0,8-21 0 0 0,-17 34-331 0 0,1 0-1 0 0,-1 0 0 0 0,0-1 1 0 0,0 1-1 0 0,1 0 0 0 0,-1 0 0 0 0,0 0 1 0 0,0-1-1 0 0,0 1 0 0 0,0 0 1 0 0,0 0-1 0 0,0-1 0 0 0,-1 1 1 0 0,1 0-1 0 0,0 0 0 0 0,-1 0 1 0 0,1 0-1 0 0,-1-1 0 0 0,1 1 0 0 0,-1 0 1 0 0,1 0-1 0 0,-1 0 0 0 0,0 0 1 0 0,0 0-1 0 0,0-1 0 0 0,-2 0 63 0 0,0 0 0 0 0,0 0 0 0 0,0 0 0 0 0,0 0 0 0 0,0 0 0 0 0,-5-1-1 0 0,1 0 83 0 0,-7-4 68 0 0,-1 2 0 0 0,0 0 0 0 0,0 0-1 0 0,0 1 1 0 0,-23-2 0 0 0,8 3 1 0 0,1 2-1 0 0,-31 1 0 0 0,49 1-214 0 0,-1 0 0 0 0,1 1 0 0 0,-1 0 0 0 0,1 1 0 0 0,0 0 0 0 0,0 1 0 0 0,-16 7 0 0 0,23-9-36 0 0,1 0-1 0 0,-1 0 1 0 0,1 1-1 0 0,-1-1 1 0 0,1 1-1 0 0,0 0 0 0 0,0 0 1 0 0,0 0-1 0 0,1 0 1 0 0,-4 6-1 0 0,4-7-5 0 0,1 1 0 0 0,0 0-1 0 0,-1 0 1 0 0,1 0 0 0 0,1 0-1 0 0,-1 0 1 0 0,0 0 0 0 0,1 0-1 0 0,0 0 1 0 0,-1 0 0 0 0,1 0-1 0 0,0 0 1 0 0,1 0 0 0 0,-1 0-1 0 0,2 6 1 0 0,-1-5-2 0 0,1 1-1 0 0,0 0 0 0 0,0-1 1 0 0,1 1-1 0 0,-1-1 1 0 0,1 0-1 0 0,0 0 1 0 0,0 0-1 0 0,1 0 1 0 0,-1 0-1 0 0,1-1 0 0 0,0 1 1 0 0,0-1-1 0 0,0 0 1 0 0,0 0-1 0 0,8 3 1 0 0,2 2-97 0 0,1-1 1 0 0,-1-1 0 0 0,1-1 0 0 0,18 5-1 0 0,-3-4-582 0 0,1-1 0 0 0,0-1-1 0 0,1-1 1 0 0,-1-2 0 0 0,40-4 0 0 0,-41 0-2696 0 0,0-1 0 0 0,36-10 0 0 0,-48 9 3650 0 0,1-1 0 0 0,22-12 1 0 0,-36 16 1002 0 0,-1 0 0 0 0,1 0 0 0 0,0 0 0 0 0,0 1 0 0 0,0-1 0 0 0,9 0 0 0 0,7 2-1053 0 0,-7 2 0 0 0,-1 0 1 0 0,0 1-1 0 0,0 1 1 0 0,16 7-1 0 0,16 4-17 0 0,9-1-196 0 0,1-2 0 0 0,0-3 1 0 0,0-2-1 0 0,1-2 0 0 0,74-4 0 0 0,-115-3 5 0 0,1 0 1 0 0,-1 0-1 0 0,1-1 0 0 0,-1-1 0 0 0,0-1 0 0 0,0 0 0 0 0,0-1 0 0 0,-1 0 0 0 0,17-11 0 0 0,-26 13 21 0 0,1 0-1 0 0,0 0 1 0 0,-1 0-1 0 0,0-1 1 0 0,0 0-1 0 0,0 0 1 0 0,-1-1-1 0 0,1 1 1 0 0,-1-1-1 0 0,3-6 1 0 0,-5 7 1 0 0,0 0 1 0 0,0 0-1 0 0,0 0 1 0 0,-1 0 0 0 0,0 0-1 0 0,0 0 1 0 0,0 0-1 0 0,-1 0 1 0 0,0 0-1 0 0,0 0 1 0 0,0-1-1 0 0,0 1 1 0 0,-1 0 0 0 0,-2-10-1 0 0,1 11 31 0 0,1-1-1 0 0,-1 1 1 0 0,0 0-1 0 0,0 0 1 0 0,-1 0-1 0 0,1 0 1 0 0,-1 0 0 0 0,1 0-1 0 0,-1 1 1 0 0,-1-1-1 0 0,1 1 1 0 0,0 0-1 0 0,-1 0 1 0 0,-5-4 0 0 0,5 5-2 0 0,1 0 1 0 0,0 0 0 0 0,-1 0 0 0 0,0 1-1 0 0,1-1 1 0 0,-1 1 0 0 0,0 0 0 0 0,0 0-1 0 0,0 0 1 0 0,0 1 0 0 0,0-1-1 0 0,0 1 1 0 0,0 0 0 0 0,0 0 0 0 0,0 0-1 0 0,0 1 1 0 0,-4 0 0 0 0,7-1-55 0 0,0 1 0 0 0,0-1 0 0 0,1 1 0 0 0,-1 0 0 0 0,0-1 0 0 0,0 1 1 0 0,1-1-1 0 0,-1 1 0 0 0,0 0 0 0 0,1 0 0 0 0,-1-1 0 0 0,1 1 0 0 0,-1 0 0 0 0,1 0 0 0 0,-1 0 0 0 0,1-1 0 0 0,0 1 1 0 0,-1 0-1 0 0,1 0 0 0 0,0 0 0 0 0,0 0 0 0 0,-1 0 0 0 0,1 2 0 0 0,-1 25 0 0 0,1-23 1 0 0,0 5 7 0 0,1 0 1 0 0,1 0-1 0 0,-1 0 1 0 0,2 0 0 0 0,2 10-1 0 0,22 49 113 0 0,-13-36-74 0 0,-1-1-12 0 0,4 11 64 0 0,23 82 0 0 0,-38-119-63 0 0,-1 1-1 0 0,0-1 1 0 0,0 1-1 0 0,-1 0 0 0 0,0 11 1 0 0,0-16-26 0 0,0-1 1 0 0,-1 1 0 0 0,1 0-1 0 0,-1-1 1 0 0,1 1-1 0 0,-1 0 1 0 0,1-1 0 0 0,-1 1-1 0 0,0-1 1 0 0,0 1-1 0 0,0-1 1 0 0,0 0 0 0 0,0 1-1 0 0,0-1 1 0 0,0 0-1 0 0,0 1 1 0 0,-1-1 0 0 0,1 0-1 0 0,0 0 1 0 0,-1 0-1 0 0,1 0 1 0 0,-1-1 0 0 0,1 1-1 0 0,-1 0 1 0 0,1 0-1 0 0,-1-1 1 0 0,-2 1 0 0 0,0 0-6 0 0,0 0 0 0 0,0-1 1 0 0,0 1-1 0 0,-1-1 0 0 0,1 0 1 0 0,0 0-1 0 0,0-1 0 0 0,-1 1 0 0 0,1-1 1 0 0,0 0-1 0 0,0 0 0 0 0,0-1 1 0 0,0 1-1 0 0,0-1 0 0 0,0 1 1 0 0,0-1-1 0 0,1-1 0 0 0,-5-2 1 0 0,6 4-53 0 0,0-1-1 0 0,0 1 1 0 0,1-1 0 0 0,-1 0 0 0 0,0 1 0 0 0,1-1 0 0 0,-1 0 0 0 0,1 0 0 0 0,0 0 0 0 0,0 0 0 0 0,-1-1 0 0 0,1 1 0 0 0,1 0 0 0 0,-1 0 0 0 0,0-1 0 0 0,0 1 0 0 0,1-1 0 0 0,0 1 0 0 0,-1 0 0 0 0,1-1 0 0 0,0 1-1 0 0,0-1 1 0 0,0 1 0 0 0,1 0 0 0 0,-1-1 0 0 0,0 1 0 0 0,1-1 0 0 0,0 1 0 0 0,-1 0 0 0 0,1-1 0 0 0,0 1 0 0 0,0 0 0 0 0,2-3 0 0 0,1-1-78 0 0,0 1 0 0 0,0 0 1 0 0,0-1-1 0 0,1 2 0 0 0,0-1 0 0 0,0 0 0 0 0,0 1 1 0 0,1 0-1 0 0,-1 0 0 0 0,13-6 0 0 0,8-2-309 0 0,34-12 0 0 0,-38 16 257 0 0,164-52-267 0 0,-107 36 1427 0 0,93-41 0 0 0,-163 61-583 0 0,0 0 0 0 0,-1-1-1 0 0,14-10 1 0 0,-23 41 1258 0 0,2-24-1644 0 0,-1 1 0 0 0,1-1 0 0 0,0 0-1 0 0,0 0 1 0 0,0 0 0 0 0,1 0 0 0 0,-1 0 0 0 0,0 0 0 0 0,1 0 0 0 0,0 0 0 0 0,-1 0 0 0 0,1-1 0 0 0,0 1 0 0 0,3 2 0 0 0,30 18 59 0 0,-3-7-101 0 0,0-2 0 0 0,2-1 0 0 0,41 9 0 0 0,-17-5-347 0 0,32 8-1636 0 0,-283-59-11043 0 0,111 18 7637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3360 0 0,'0'0'8948'0'0,"4"-13"-7807"0"0,13-44 75 0 0,-16 54-1060 0 0,0 1 1 0 0,0-1 0 0 0,0 0-1 0 0,1 1 1 0 0,-1-1 0 0 0,0 1-1 0 0,1-1 1 0 0,0 1 0 0 0,0 0-1 0 0,-1-1 1 0 0,1 1 0 0 0,4-3-1 0 0,-4 4-39 0 0,0 0 0 0 0,0 0-1 0 0,0 0 1 0 0,0 0 0 0 0,0 1-1 0 0,0-1 1 0 0,0 1 0 0 0,0-1 0 0 0,0 1-1 0 0,0 0 1 0 0,0 0 0 0 0,3 0-1 0 0,-4 0-85 0 0,0 0 1 0 0,0 0-1 0 0,0 0 0 0 0,0 1 0 0 0,0-1 0 0 0,0 0 0 0 0,0 1 0 0 0,0-1 1 0 0,0 1-1 0 0,0-1 0 0 0,-1 1 0 0 0,1-1 0 0 0,0 1 0 0 0,0 0 0 0 0,0-1 0 0 0,-1 1 1 0 0,1 0-1 0 0,0 0 0 0 0,-1-1 0 0 0,1 1 0 0 0,-1 0 0 0 0,1 0 0 0 0,-1 0 0 0 0,1 0 1 0 0,-1 0-1 0 0,1 0 0 0 0,-1 2 0 0 0,2 3 97 0 0,0 1-1 0 0,-1 0 1 0 0,1 8 0 0 0,-2-13-85 0 0,3 51 781 0 0,-5 63 0 0 0,0-5-117 0 0,2-106-668 0 0,0 0 1 0 0,1 0 0 0 0,-1-1-1 0 0,1 1 1 0 0,0 0 0 0 0,1-1-1 0 0,-1 1 1 0 0,1-1 0 0 0,0 0-1 0 0,3 8 1 0 0,-3-9-5 0 0,1-1 0 0 0,-1 1 0 0 0,0 0 0 0 0,1-1 0 0 0,-1 1 0 0 0,1-1 0 0 0,0 0 0 0 0,0 0 0 0 0,0 0 0 0 0,0 0 0 0 0,0 0 0 0 0,0-1 0 0 0,1 0-1 0 0,5 3 1 0 0,3-2 100 0 0,0 0-1 0 0,-1 0 1 0 0,1-1-1 0 0,0 0 1 0 0,0-1-1 0 0,0 0 0 0 0,0-1 1 0 0,0-1-1 0 0,17-4 1 0 0,9-4 85 0 0,55-22 1 0 0,-6-4-185 0 0,-1-3 0 0 0,-2-4 0 0 0,84-59 0 0 0,-139 83-211 0 0,-1-2 0 0 0,-2 0 0 0 0,0-2 0 0 0,23-27 0 0 0,-48 49 114 0 0,16-21-433 0 0,-17 21 427 0 0,1 0 1 0 0,0 0-1 0 0,-1 0 1 0 0,1 0-1 0 0,-1 0 1 0 0,1 0-1 0 0,-1 0 1 0 0,1 0-1 0 0,-1 0 1 0 0,0 0-1 0 0,0-1 1 0 0,1 1-1 0 0,-1 0 1 0 0,0 0-1 0 0,0 0 1 0 0,0-1 0 0 0,-1-1-1 0 0,1 3-12 0 0,-1-1 1 0 0,1 1-1 0 0,-1 0 1 0 0,0-1-1 0 0,1 1 0 0 0,-1 0 1 0 0,1-1-1 0 0,-1 1 0 0 0,0 0 1 0 0,1-1-1 0 0,-1 1 1 0 0,0 0-1 0 0,0 0 0 0 0,1 0 1 0 0,-1 0-1 0 0,0 0 0 0 0,1 0 1 0 0,-1 0-1 0 0,0 0 1 0 0,0 0-1 0 0,1 0 0 0 0,-1 0 1 0 0,0 1-1 0 0,0-1 0 0 0,-2 1-267 0 0,-3 0-459 0 0,-1 1 1 0 0,0-1-1 0 0,1 2 0 0 0,0-1 1 0 0,-1 1-1 0 0,1 0 1 0 0,0 0-1 0 0,-8 7 1 0 0,3-4-862 0 0,-26 16-3300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39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89 391 11701 0 0,'0'0'4853'0'0,"-13"12"-3404"0"0,-40 40-161 0 0,51-50-1183 0 0,0 0-1 0 0,0 0 1 0 0,0 0 0 0 0,1 0-1 0 0,-1 1 1 0 0,0-1-1 0 0,1 1 1 0 0,0-1 0 0 0,-1 1-1 0 0,1-1 1 0 0,0 1 0 0 0,0-1-1 0 0,1 1 1 0 0,-1 0 0 0 0,0 4-1 0 0,1-5-64 0 0,0-1-1 0 0,0 0 0 0 0,1 1 1 0 0,-1-1-1 0 0,1 0 0 0 0,-1 1 1 0 0,1-1-1 0 0,-1 0 1 0 0,1 0-1 0 0,0 0 0 0 0,0 0 1 0 0,-1 0-1 0 0,1 0 1 0 0,0 0-1 0 0,0 0 0 0 0,0 0 1 0 0,0 0-1 0 0,0 0 0 0 0,0 0 1 0 0,0 0-1 0 0,1-1 1 0 0,0 1-1 0 0,5 2 80 0 0,0 0 0 0 0,0-1 0 0 0,1 0 0 0 0,-1 0-1 0 0,1-1 1 0 0,-1 1 0 0 0,13-1 0 0 0,8-2 106 0 0,1 0 1 0 0,-1-2-1 0 0,0-1 0 0 0,30-8 1 0 0,109-38 211 0 0,-149 44-385 0 0,83-28 368 0 0,187-92-1 0 0,-243 102-813 0 0,-2-2-1 0 0,0-2 1 0 0,-2-2-1 0 0,-1-2 1 0 0,-1-2-1 0 0,41-46 0 0 0,-72 71-201 0 0,13-14-907 0 0,-10 8-4036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0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1160 0 0,'0'0'19709'0'0,"4"-3"-19451"0"0,0 1-218 0 0,1-1 0 0 0,0 1 0 0 0,1 0 0 0 0,-1 0 0 0 0,0 1 0 0 0,1 0 0 0 0,-1 0 0 0 0,0 0 0 0 0,1 0 0 0 0,0 1 0 0 0,5 0 0 0 0,-5 0-13 0 0,248-11 631 0 0,130-10-555 0 0,-375 21-101 0 0,9-1-1 0 0,-1-1 0 0 0,1-1 0 0 0,-1 0 1 0 0,0-1-1 0 0,25-9 0 0 0,-40 12-7 0 0,0 0 1 0 0,0 1-1 0 0,0-1 0 0 0,0 0 0 0 0,-1 0 1 0 0,1-1-1 0 0,0 1 0 0 0,0 0 1 0 0,-1-1-1 0 0,1 1 0 0 0,-1 0 0 0 0,1-1 1 0 0,-1 0-1 0 0,0 1 0 0 0,1-1 0 0 0,-1 0 1 0 0,0 0-1 0 0,0 0 0 0 0,0 0 1 0 0,-1 0-1 0 0,1 0 0 0 0,0 0 0 0 0,-1 0 1 0 0,1 0-1 0 0,-1 0 0 0 0,0 0 1 0 0,0 0-1 0 0,0 0 0 0 0,0 0 0 0 0,0-2 1 0 0,-1-1-12 0 0,0 1 1 0 0,0-1 0 0 0,-1 1 0 0 0,0 0 0 0 0,1 0 0 0 0,-2 0 0 0 0,1 0-1 0 0,0 0 1 0 0,-1 0 0 0 0,0 1 0 0 0,1-1 0 0 0,-8-5 0 0 0,1 0 3 0 0,0 1 1 0 0,-1 0 0 0 0,0 1 0 0 0,-1 0 0 0 0,1 0 0 0 0,-1 1-1 0 0,-1 1 1 0 0,1 0 0 0 0,-1 0 0 0 0,-17-4 0 0 0,15 9 62 0 0,22 12-99 0 0,16 13 215 0 0,47 38 1 0 0,6 6 63 0 0,-67-59-174 0 0,-1 0 0 0 0,0 1 0 0 0,-1 0 0 0 0,0 1 0 0 0,8 16 0 0 0,-14-24-45 0 0,0 0 0 0 0,0 0 0 0 0,-1 0 0 0 0,1 0 0 0 0,-1 0 0 0 0,0 0 0 0 0,0 0 0 0 0,-1 1 0 0 0,1-1 0 0 0,-1 0 0 0 0,0 1 0 0 0,0-1 1 0 0,0 0-1 0 0,-2 7 0 0 0,1-7-7 0 0,0-1 1 0 0,-1 1 0 0 0,0-1 0 0 0,1 1-1 0 0,-1-1 1 0 0,-1 1 0 0 0,1-1 0 0 0,0 0-1 0 0,-1 0 1 0 0,0 0 0 0 0,0 0 0 0 0,1-1-1 0 0,-2 1 1 0 0,1-1 0 0 0,0 0 0 0 0,-4 2-1 0 0,-9 5-247 0 0,0-1 0 0 0,-28 9 0 0 0,23-9-1128 0 0,-21 11 0 0 0,34-13-1225 0 0,36-1-9734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1 492 8505 0 0,'0'0'10279'0'0,"13"5"-9330"0"0,-2-1-724 0 0,0 0-1 0 0,-1 1 1 0 0,11 6-1 0 0,-19-9-161 0 0,0 0-1 0 0,0 0 0 0 0,0 0 1 0 0,0 1-1 0 0,0-1 0 0 0,-1 1 1 0 0,1-1-1 0 0,-1 1 0 0 0,0-1 1 0 0,0 1-1 0 0,0 0 1 0 0,0-1-1 0 0,0 1 0 0 0,0 0 1 0 0,-1 0-1 0 0,1 0 0 0 0,-1 0 1 0 0,0 0-1 0 0,0 3 0 0 0,1 6 155 0 0,7 50 533 0 0,16 85 15 0 0,-23-133-694 0 0,-4-17 137 0 0,-9-20-7 0 0,-5-18-152 0 0,-15-53-1 0 0,26 70-54 0 0,0-1 0 0 0,2 1 0 0 0,-1-48 1 0 0,6 39-59 0 0,2 0 1 0 0,1 0-1 0 0,1 0 1 0 0,2 0 0 0 0,1 1-1 0 0,2 1 1 0 0,1-1-1 0 0,2 1 1 0 0,1 1 0 0 0,1 1-1 0 0,21-33 1 0 0,-30 53 43 0 0,1 1 1 0 0,0-1-1 0 0,0 1 1 0 0,0 0-1 0 0,1 1 0 0 0,17-13 1 0 0,-20 16 5 0 0,-1 2 0 0 0,1-1-1 0 0,0 1 1 0 0,0-1 0 0 0,0 1 0 0 0,0 1 0 0 0,1-1 0 0 0,-1 1 0 0 0,0 0 0 0 0,1 0 0 0 0,-1 0 0 0 0,1 1-1 0 0,-1 0 1 0 0,1 0 0 0 0,6 1 0 0 0,-9 0 8 0 0,1-1 1 0 0,-1 1-1 0 0,-1 0 1 0 0,1 0-1 0 0,0 0 0 0 0,0 0 1 0 0,0 1-1 0 0,0-1 0 0 0,-1 1 1 0 0,1 0-1 0 0,-1-1 0 0 0,1 1 1 0 0,-1 0-1 0 0,4 5 0 0 0,-3-3 0 0 0,0 0-1 0 0,0 1 0 0 0,0-1 0 0 0,-1 1 0 0 0,0 0 1 0 0,0 0-1 0 0,0 0 0 0 0,1 5 0 0 0,0 6-1 0 0,0 0 0 0 0,-1 0-1 0 0,-1 1 1 0 0,-2 25 0 0 0,0-30-4 0 0,0 0-1 0 0,-1 0 1 0 0,0 0 0 0 0,-1 0 0 0 0,-1-1-1 0 0,0 1 1 0 0,-6 12 0 0 0,-5 5-736 0 0,-26 39 0 0 0,40-68 694 0 0,-6 11-555 0 0,1-1 1 0 0,-8 18 0 0 0,13-25 210 0 0,0 0 0 0 0,0 1 1 0 0,0-1-1 0 0,0 0 0 0 0,1 1 0 0 0,-1 4 0 0 0,1-7 71 0 0,0 0 0 0 0,0 0 0 0 0,0 1-1 0 0,0-1 1 0 0,0 0 0 0 0,1 0 0 0 0,-1 1 0 0 0,0-1-1 0 0,1 0 1 0 0,-1 0 0 0 0,1 1 0 0 0,-1-1 0 0 0,1 0-1 0 0,0 0 1 0 0,0 0 0 0 0,-1 0 0 0 0,2 1 0 0 0,10 6-3986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10165 0 0,'0'0'8585'0'0,"-14"3"-8117"0"0,-6 2-227 0 0,-19 8 0 0 0,36-12-212 0 0,1 1-1 0 0,0-1 0 0 0,-1 0 0 0 0,1 1 0 0 0,0-1 0 0 0,0 1 0 0 0,0 0 1 0 0,0 0-1 0 0,0 0 0 0 0,0 0 0 0 0,1 0 0 0 0,-1 0 0 0 0,1 0 0 0 0,-1 0 1 0 0,1 1-1 0 0,0-1 0 0 0,0 1 0 0 0,0-1 0 0 0,-1 4 0 0 0,1 0 49 0 0,0 0 0 0 0,0-1-1 0 0,1 1 1 0 0,-1 0 0 0 0,1 0 0 0 0,2 8 0 0 0,-2-10-35 0 0,1 0 0 0 0,0 0 0 0 0,0-1 0 0 0,1 1 1 0 0,-1 0-1 0 0,1-1 0 0 0,0 1 0 0 0,0-1 0 0 0,0 1 1 0 0,0-1-1 0 0,1 0 0 0 0,-1 0 0 0 0,1 0 0 0 0,0 0 1 0 0,0 0-1 0 0,0-1 0 0 0,0 1 0 0 0,6 2 0 0 0,-5-2-16 0 0,0-1 0 0 0,0 0 0 0 0,0 0 0 0 0,1 0 0 0 0,-1-1 0 0 0,1 1 0 0 0,-1-1 0 0 0,1 0-1 0 0,0-1 1 0 0,-1 1 0 0 0,1-1 0 0 0,0 0 0 0 0,-1 0 0 0 0,1 0 0 0 0,7-1 0 0 0,-11 0-14 0 0,1 1 1 0 0,-1-1 0 0 0,1 0 0 0 0,-1 1 0 0 0,1-1 0 0 0,-1 0-1 0 0,0 0 1 0 0,1 0 0 0 0,-1 0 0 0 0,0 0 0 0 0,0 0-1 0 0,1 0 1 0 0,-1 0 0 0 0,0 0 0 0 0,0 0 0 0 0,0-1-1 0 0,-1 1 1 0 0,1 0 0 0 0,0-1 0 0 0,0 1 0 0 0,-1-1-1 0 0,1 1 1 0 0,-1-1 0 0 0,1 1 0 0 0,-1-1 0 0 0,0-2 0 0 0,1 2-24 0 0,-1-1 1 0 0,0 1 0 0 0,0-1-1 0 0,0 0 1 0 0,0 1 0 0 0,-1-1-1 0 0,1 1 1 0 0,-1-1 0 0 0,1 0-1 0 0,-1 1 1 0 0,0 0 0 0 0,0-1-1 0 0,0 1 1 0 0,0-1 0 0 0,-2-2-1 0 0,-4-2-363 0 0,0-1 0 0 0,0 1-1 0 0,0 0 1 0 0,-1 1-1 0 0,0 0 1 0 0,0 0-1 0 0,-10-5 1 0 0,-4-3-2837 0 0,22 14 3233 0 0,-3-2-1368 0 0,18-8-10941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0 422 3912 0 0,'0'0'10117'0'0,"14"3"-8870"0"0,40 14-83 0 0,-52-16-1087 0 0,0-1 0 0 0,-1 1 0 0 0,1 0 0 0 0,0 0 0 0 0,0 0 0 0 0,-1 0-1 0 0,1 0 1 0 0,-1 0 0 0 0,1 0 0 0 0,-1 0 0 0 0,1 1 0 0 0,-1-1 0 0 0,0 1 0 0 0,1-1 0 0 0,-1 1 0 0 0,0-1-1 0 0,0 1 1 0 0,0 0 0 0 0,0-1 0 0 0,1 4 0 0 0,1 3 193 0 0,6 9-51 0 0,0 0 0 0 0,-2 1-1 0 0,0-1 1 0 0,-1 2 0 0 0,7 32 0 0 0,-13-61-695 0 0,1 0 0 0 0,0 0-1 0 0,0 1 1 0 0,1-1 0 0 0,0 1 0 0 0,6-17 0 0 0,-5 20 327 0 0,0-1 1 0 0,1 1-1 0 0,-1 1 0 0 0,1-1 1 0 0,9-10-1 0 0,-11 14 157 0 0,0 0 0 0 0,1 0 0 0 0,-1 0 0 0 0,0 1 1 0 0,1-1-1 0 0,-1 0 0 0 0,1 1 0 0 0,0 0 0 0 0,-1 0 0 0 0,1 0 1 0 0,0 0-1 0 0,0 0 0 0 0,0 0 0 0 0,0 1 0 0 0,-1 0 0 0 0,6-1 0 0 0,-3 1 67 0 0,0 1-1 0 0,0-1 1 0 0,0 1-1 0 0,0 0 0 0 0,0 1 1 0 0,-1-1-1 0 0,1 1 1 0 0,0 0-1 0 0,-1 0 1 0 0,0 0-1 0 0,1 1 0 0 0,-1-1 1 0 0,0 1-1 0 0,4 4 1 0 0,0 1-278 0 0,1 0 1 0 0,-2 0-1 0 0,1 1 1 0 0,-1 0-1 0 0,6 11 1 0 0,-2-24-8486 0 0,1-9 3319 0 0</inkml:trace>
  <inkml:trace contextRef="#ctx0" brushRef="#br0" timeOffset="1">805 0 352 0 0,'0'0'18482'0'0,"11"17"-18054"0"0,0 0-344 0 0,1-1-30 0 0,-2 1 0 0 0,0 0 0 0 0,-1 0 0 0 0,12 33 0 0 0,-5-2-58 0 0,10 51 0 0 0,-22-80-364 0 0,-1 1-1 0 0,-1-1 0 0 0,0 1 1 0 0,-2 0-1 0 0,-3 33 0 0 0,2-47-232 0 0,0 0 0 0 0,0 0 0 0 0,-1 0 0 0 0,0 0 0 0 0,0 0 0 0 0,-1 0 0 0 0,0-1 0 0 0,0 1 0 0 0,0-1 0 0 0,-7 9 0 0 0,-7-1-4391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5805 0 0,'0'0'9864'0'0,"13"-9"-8373"0"0,0-1-1055 0 0,-5 3-181 0 0,1 1 1 0 0,-1 1 0 0 0,1-1-1 0 0,0 1 1 0 0,0 1 0 0 0,1-1-1 0 0,18-4 1 0 0,203-38 1369 0 0,-126 29-1638 0 0,-93 16-475 0 0,-1-1 1 0 0,12-4-1 0 0,-23 7 438 0 0,0 0 0 0 0,1 0-1 0 0,-1 0 1 0 0,0 0 0 0 0,0 0-1 0 0,0 0 1 0 0,0 0 0 0 0,1 0-1 0 0,-1 0 1 0 0,0 0 0 0 0,0 0-1 0 0,0 0 1 0 0,0 0 0 0 0,1-1-1 0 0,-1 1 1 0 0,0 0 0 0 0,0 0-1 0 0,0 0 1 0 0,0 0 0 0 0,1 0-1 0 0,-1 0 1 0 0,0 0 0 0 0,0 0-1 0 0,0-1 1 0 0,0 1 0 0 0,0 0-1 0 0,0 0 1 0 0,0 0 0 0 0,1 0-1 0 0,-1 0 1 0 0,0 0 0 0 0,0-1-1 0 0,0 1 1 0 0,0 0 0 0 0,0 0-1 0 0,0 0 1 0 0,0 0-1 0 0,0-1 1 0 0,0 1 0 0 0,0 0-1 0 0,0 0 1 0 0,0 0 0 0 0,0 0-1 0 0,0-1 1 0 0,0 1 0 0 0,0 0-1 0 0,0 0 1 0 0,0 0 0 0 0,0 0-1 0 0,0-1 1 0 0,0 1 0 0 0,0 0-1 0 0,0 0 1 0 0,0 0 0 0 0,-1 0-1 0 0,1-1 1 0 0,0 1 0 0 0,0 0-1 0 0,0 0 1 0 0,0 0 0 0 0,0 0-1 0 0,0 0 1 0 0,-1 0 0 0 0,1 0-1 0 0,0-1 1 0 0,0 1 0 0 0,-14-6-6533 0 0,12 5 5280 0 0,-17-6-6873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35 168 0 0,'0'0'6931'0'0,"-7"0"-5981"0"0,-37 2 643 0 0,41-2-1328 0 0,0 0 0 0 0,0-1 1 0 0,0 1-1 0 0,0-1 0 0 0,1 0 0 0 0,-1 0 0 0 0,0 0 0 0 0,0-1 0 0 0,1 1 0 0 0,-1-1 1 0 0,1 1-1 0 0,-1-1 0 0 0,1 0 0 0 0,-4-3 0 0 0,-15-10 1683 0 0,20 15-1893 0 0,-1-1 0 0 0,0 1-1 0 0,1 0 1 0 0,-1 0-1 0 0,0 0 1 0 0,1 0-1 0 0,-1 0 1 0 0,1 0-1 0 0,-1 1 1 0 0,0-1-1 0 0,1 1 1 0 0,-1-1 0 0 0,1 1-1 0 0,-1-1 1 0 0,1 1-1 0 0,-1 0 1 0 0,1 0-1 0 0,-1-1 1 0 0,1 1-1 0 0,0 0 1 0 0,0 1 0 0 0,-1-1-1 0 0,0 1 1 0 0,-32 32 273 0 0,32-32-253 0 0,-7 8 42 0 0,1 1 0 0 0,1 0 0 0 0,-1 0 0 0 0,2 1 0 0 0,-1 0 0 0 0,-7 22 0 0 0,11-25-93 0 0,0 1 1 0 0,0-1-1 0 0,1 1 0 0 0,1 0 0 0 0,-1 0 0 0 0,2-1 0 0 0,-1 1 0 0 0,1 0 0 0 0,3 19 0 0 0,-1-20-60 0 0,1 0 0 0 0,0-1-1 0 0,0 1 1 0 0,1-1 0 0 0,0 0 0 0 0,0 0-1 0 0,1 0 1 0 0,7 9 0 0 0,18 19-1954 0 0,1-3-3338 0 0,-19-21 541 0 0,-1-4-1122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8897 0 0,'0'0'10119'0'0,"3"-12"-9159"0"0,9-38-255 0 0,-7 39-309 0 0,2 10-252 0 0,2 10-94 0 0,-8-9-4 0 0,20 21 68 0 0,0 0 1 0 0,-1 1-1 0 0,-1 1 0 0 0,-1 1 1 0 0,21 37-1 0 0,-39-60-185 0 0,0-1-1 0 0,1 0 0 0 0,-1 1 1 0 0,0-1-1 0 0,0 0 0 0 0,0 0 1 0 0,0 1-1 0 0,0-1 0 0 0,1 0 1 0 0,-1 1-1 0 0,0-1 1 0 0,0 0-1 0 0,0 1 0 0 0,0-1 1 0 0,0 0-1 0 0,0 1 0 0 0,0-1 1 0 0,0 1-1 0 0,0-1 0 0 0,0 0 1 0 0,0 1-1 0 0,0-1 0 0 0,0 0 1 0 0,-1 1-1 0 0,1-1 0 0 0,0 0 1 0 0,0 1-1 0 0,0-1 0 0 0,0 0 1 0 0,-1 0-1 0 0,1 1 0 0 0,0-1 1 0 0,0 0-1 0 0,0 0 1 0 0,-1 1-1 0 0,1-1 0 0 0,0 0 1 0 0,-1 0-1 0 0,1 1 0 0 0,0-1 1 0 0,0 0-1 0 0,-1 0 0 0 0,1 0 1 0 0,0 0-1 0 0,-1 0 0 0 0,1 0 1 0 0,-1 1-1 0 0,0-1-632 0 0,-1 0-1 0 0,1 0 1 0 0,-1 0-1 0 0,1 0 1 0 0,-1 0 0 0 0,1 0-1 0 0,0 0 1 0 0,-1-1-1 0 0,1 1 1 0 0,-1 0 0 0 0,1-1-1 0 0,-2 0 1 0 0,-9-7-7115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1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3572 0 0,'0'0'7841'0'0,"44"-26"-18834"0"0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2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9293 0 0,'0'0'11883'0'0,"16"-6"-11638"0"0,-7 3-206 0 0,6-3 13 0 0,1 1 1 0 0,0 0 0 0 0,0 1-1 0 0,0 1 1 0 0,23-1-1 0 0,224 2-1102 0 0,-240 4-409 0 0,0 1 1 0 0,40 10-1 0 0,-13-1-6123 0 0,-22-9 1375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2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26 217 6777 0 0,'0'0'13382'0'0,"-4"-11"-13278"0"0,-7-32-74 0 0,10 42-28 0 0,1 1 0 0 0,0 0 0 0 0,0-1 0 0 0,0 1 0 0 0,0-1 0 0 0,0 1 0 0 0,0 0 0 0 0,0-1 0 0 0,0 1 0 0 0,1 0 0 0 0,-1-1-1 0 0,0 1 1 0 0,0-1 0 0 0,0 1 0 0 0,0 0 0 0 0,0-1 0 0 0,1 1 0 0 0,-1 0 0 0 0,0-1 0 0 0,0 1 0 0 0,1 0 0 0 0,-1-1 0 0 0,0 1 0 0 0,0 0 0 0 0,1 0 0 0 0,-1-1 0 0 0,0 1-1 0 0,1 0 1 0 0,-1 0 0 0 0,0-1 0 0 0,1 1 0 0 0,-1 0 0 0 0,1 0 0 0 0,-1 0 0 0 0,1 0 0 0 0,15-1 85 0 0,-10 2-48 0 0,31-3 29 0 0,-1 1 0 0 0,49-8 0 0 0,-75 7-41 0 0,1 0 1 0 0,-1-1 0 0 0,0 0-1 0 0,0 0 1 0 0,0-2-1 0 0,-1 1 1 0 0,1-1-1 0 0,-1 0 1 0 0,11-8 0 0 0,-17 10 5 0 0,0 0 1 0 0,0 0-1 0 0,0 0 1 0 0,0 0 0 0 0,0-1-1 0 0,-1 1 1 0 0,4-6-1 0 0,-5 7-6 0 0,0 0-1 0 0,0 0 0 0 0,-1 0 1 0 0,1-1-1 0 0,0 1 0 0 0,-1 0 1 0 0,1 0-1 0 0,-1-1 0 0 0,0 1 1 0 0,0 0-1 0 0,1 0 0 0 0,-2-1 1 0 0,1 1-1 0 0,0 0 0 0 0,-1-3 1 0 0,1 3-16 0 0,-1 1 0 0 0,0 0 0 0 0,0 0 0 0 0,1 0 1 0 0,-1-1-1 0 0,0 1 0 0 0,0 0 0 0 0,0 0 0 0 0,0 1 1 0 0,0-1-1 0 0,0 0 0 0 0,0 0 0 0 0,-1 0 0 0 0,1 1 1 0 0,0-1-1 0 0,0 0 0 0 0,-1 1 0 0 0,1-1 0 0 0,0 1 1 0 0,-1 0-1 0 0,0-1 0 0 0,-31-4 30 0 0,33 5-40 0 0,-15-1 36 0 0,0 1 1 0 0,1 0-1 0 0,-1 1 1 0 0,1 1-1 0 0,-1 0 1 0 0,1 1 0 0 0,0 1-1 0 0,0 0 1 0 0,0 1-1 0 0,0 0 1 0 0,-17 10-1 0 0,25-12-31 0 0,0 1 0 0 0,-1 0 0 0 0,2 0 0 0 0,-1 1 0 0 0,0-1 0 0 0,1 1-1 0 0,0 0 1 0 0,0 1 0 0 0,0-1 0 0 0,1 1 0 0 0,0 0 0 0 0,0 0 0 0 0,0 1 0 0 0,1-1-1 0 0,0 1 1 0 0,0 0 0 0 0,1-1 0 0 0,0 1 0 0 0,0 0 0 0 0,0 0 0 0 0,1 1-1 0 0,0-1 1 0 0,1 0 0 0 0,0 12 0 0 0,0-14-14 0 0,1-1 0 0 0,0 1 0 0 0,1 0 0 0 0,-1 0 1 0 0,1-1-1 0 0,0 1 0 0 0,0 0 0 0 0,0-1 0 0 0,1 0 0 0 0,-1 0 0 0 0,1 0 0 0 0,0 0 0 0 0,0 0 0 0 0,1 0 1 0 0,-1-1-1 0 0,1 1 0 0 0,0-1 0 0 0,8 5 0 0 0,-2-1-79 0 0,1 0 1 0 0,1-1-1 0 0,-1-1 0 0 0,1 0 1 0 0,0 0-1 0 0,15 3 0 0 0,1-2-321 0 0,0-1-1 0 0,40 3 0 0 0,-54-7 267 0 0,0-1-1 0 0,0-1 0 0 0,0 0 0 0 0,0 0 0 0 0,0-2 1 0 0,25-7-1 0 0,-31 7 129 0 0,0 0 1 0 0,0-1-1 0 0,-1 0 1 0 0,0 0-1 0 0,0-1 1 0 0,0 0-1 0 0,0 0 1 0 0,-1 0-1 0 0,0-1 1 0 0,10-12-1 0 0,-2-1 129 0 0,-1-1 1 0 0,16-32-1 0 0,15-23 396 0 0,-41 70-482 0 0,1 0 1 0 0,0 1 0 0 0,0-1-1 0 0,0 1 1 0 0,0 0-1 0 0,1 1 1 0 0,-1-1-1 0 0,1 1 1 0 0,0 0 0 0 0,0 0-1 0 0,1 0 1 0 0,-1 0-1 0 0,1 1 1 0 0,-1 0-1 0 0,1 1 1 0 0,-1-1 0 0 0,1 1-1 0 0,0 0 1 0 0,0 0-1 0 0,0 1 1 0 0,0-1 0 0 0,-1 2-1 0 0,9 0 1 0 0,-6 0 1 0 0,1 0 0 0 0,-1 1 0 0 0,0 1 0 0 0,0-1 0 0 0,0 1 0 0 0,0 1 0 0 0,0-1 0 0 0,-1 1 1 0 0,1 1-1 0 0,-1-1 0 0 0,0 1 0 0 0,0 1 0 0 0,-1-1 0 0 0,0 1 0 0 0,8 9 0 0 0,-7-7 26 0 0,-1 0 0 0 0,-1 1 0 0 0,1-1 0 0 0,-2 1 0 0 0,1 0 0 0 0,3 10 0 0 0,-6-13-3 0 0,0 1 1 0 0,-1-1-1 0 0,1 1 1 0 0,-1-1-1 0 0,-1 1 1 0 0,1-1-1 0 0,-1 1 1 0 0,0-1-1 0 0,-1 1 1 0 0,-1 8-1 0 0,1-11-22 0 0,0 0 0 0 0,-1-1 0 0 0,1 1-1 0 0,-1 0 1 0 0,0-1 0 0 0,0 1-1 0 0,0-1 1 0 0,-1 0 0 0 0,1 0 0 0 0,-1 0-1 0 0,0 0 1 0 0,0 0 0 0 0,0 0-1 0 0,0-1 1 0 0,0 1 0 0 0,-1-1 0 0 0,1 0-1 0 0,-1 0 1 0 0,1 0 0 0 0,-7 1-1 0 0,-3 2 36 0 0,0 0-1 0 0,0-2 1 0 0,-1 0 0 0 0,-22 3-1 0 0,18-4-295 0 0,-1-1-1 0 0,-24 0 0 0 0,37-2-39 0 0,0 0-1 0 0,0 0 0 0 0,0 0 0 0 0,0 0 0 0 0,0-1 0 0 0,0 0 0 0 0,1 0 0 0 0,-1-1 0 0 0,1 1 0 0 0,-1-1 0 0 0,-5-4 0 0 0,9 5-61 0 0,0 1 0 0 0,1-1 0 0 0,-1 1-1 0 0,0-1 1 0 0,1 0 0 0 0,-1 0 0 0 0,1 0 0 0 0,0 1 0 0 0,-1-1 0 0 0,0-3 0 0 0,-3-17-6034 0 0,5-4-626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3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10949 0 0,'0'0'9480'0'0,"8"17"-8762"0"0,2 1-553 0 0,-1-2-54 0 0,-1 0-1 0 0,-1 1 1 0 0,-1 0 0 0 0,8 28-1 0 0,-4-2-241 0 0,8 69 0 0 0,-16-98-169 0 0,-2 1 0 0 0,1-1 0 0 0,-2 1 0 0 0,0-1 0 0 0,-1 1 0 0 0,0-1 0 0 0,-1 0 1 0 0,-9 25-1 0 0,5-24-717 0 0,0 0 0 0 0,-1 0 0 0 0,-14 20 0 0 0,14-24-1448 0 0,-1 0 0 0 0,-15 14 0 0 0,2-6-2756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3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10453 0 0,'0'0'6400'0'0,"7"-13"-5162"0"0,25-41-357 0 0,-31 53-838 0 0,0-1 1 0 0,0 1 0 0 0,0-1 0 0 0,1 1-1 0 0,-1-1 1 0 0,0 1 0 0 0,1 0 0 0 0,-1 0-1 0 0,1 0 1 0 0,2-2 0 0 0,10 2 265 0 0,-8 1-211 0 0,1 1-63 0 0,0 0-1 0 0,-1 0 1 0 0,1 1 0 0 0,-1-1 0 0 0,1 2-1 0 0,-1-1 1 0 0,0 1 0 0 0,0-1 0 0 0,0 2 0 0 0,0-1-1 0 0,-1 1 1 0 0,1 0 0 0 0,-1 0 0 0 0,7 7-1 0 0,-3-2 23 0 0,0 0 0 0 0,0 1-1 0 0,-1 0 1 0 0,0 0 0 0 0,-1 1-1 0 0,10 18 1 0 0,-13-19-259 0 0,0 0 0 0 0,0 0 0 0 0,-1 1 1 0 0,0-1-1 0 0,-1 1 0 0 0,1 11 0 0 0,-3-17 68 0 0,1-1 0 0 0,-2 0 0 0 0,1 1 0 0 0,0-1 0 0 0,-1 1 0 0 0,0-1 0 0 0,-2 8 0 0 0,2-10 87 0 0,0 1 0 0 0,0-1 0 0 0,0 0 1 0 0,-1 0-1 0 0,1 0 0 0 0,-1 0 1 0 0,1 0-1 0 0,-1 0 0 0 0,0 0 1 0 0,1-1-1 0 0,-1 1 0 0 0,0 0 1 0 0,0-1-1 0 0,-4 3 0 0 0,6-4-6 0 0,-1 0 0 0 0,1 0 0 0 0,0 0 0 0 0,0 0-1 0 0,0 0 1 0 0,0 0 0 0 0,-1 0 0 0 0,1 0 0 0 0,0 0-1 0 0,0 1 1 0 0,0-1 0 0 0,-1 0 0 0 0,1 0 0 0 0,0 0-1 0 0,0 0 1 0 0,0 0 0 0 0,0 0 0 0 0,-1 0 0 0 0,1 0 0 0 0,0-1-1 0 0,0 1 1 0 0,0 0 0 0 0,-1 0 0 0 0,1 0 0 0 0,0 0-1 0 0,0 0 1 0 0,0 0 0 0 0,0 0 0 0 0,0 0 0 0 0,-1 0 0 0 0,1 0-1 0 0,0-1 1 0 0,0 1 0 0 0,0 0 0 0 0,0 0 0 0 0,-1 0-1 0 0,-1-9-1094 0 0,3-10-323 0 0,1 14 1183 0 0,-1-1 1 0 0,1 0-1 0 0,0 1 0 0 0,0 0 0 0 0,1-1 1 0 0,5-8-1 0 0,23-30 593 0 0,-28 40-205 0 0,1-2 132 0 0,-1 1 422 0 0,1 0 1 0 0,0 0-1 0 0,0 1 0 0 0,0 0 0 0 0,8-7 0 0 0,-11 10-583 0 0,0 0 0 0 0,0 1 0 0 0,0-1 0 0 0,0 1 0 0 0,0-1 0 0 0,0 1 1 0 0,1 0-1 0 0,-1-1 0 0 0,0 1 0 0 0,0 0 0 0 0,0 0 0 0 0,0 0 0 0 0,0-1 0 0 0,1 1 1 0 0,-1 1-1 0 0,0-1 0 0 0,0 0 0 0 0,0 0 0 0 0,0 0 0 0 0,1 1 0 0 0,-1-1 0 0 0,0 0 1 0 0,0 1-1 0 0,0-1 0 0 0,0 1 0 0 0,0-1 0 0 0,0 1 0 0 0,0 0 0 0 0,0-1 0 0 0,0 1 1 0 0,0 0-1 0 0,-1 0 0 0 0,1 0 0 0 0,0 0 0 0 0,0-1 0 0 0,0 3 0 0 0,9 10 123 0 0,-1 0 0 0 0,11 22 0 0 0,-12-20-227 0 0,1-1-1 0 0,14 19 1 0 0,-21-31-135 0 0,-1 0 1 0 0,1 0-1 0 0,1 0 1 0 0,-1-1 0 0 0,0 1-1 0 0,0 0 1 0 0,1-1-1 0 0,4 2 1 0 0,-6-2 80 0 0,0-1 0 0 0,0 1 1 0 0,0-1-1 0 0,0 0 0 0 0,0 1 0 0 0,0-1 1 0 0,0 0-1 0 0,0 0 0 0 0,0 0 0 0 0,0 0 1 0 0,1 0-1 0 0,-1 0 0 0 0,0 0 0 0 0,0 0 1 0 0,0-1-1 0 0,0 1 0 0 0,0 0 0 0 0,0-1 1 0 0,0 1-1 0 0,0-1 0 0 0,0 1 0 0 0,0-1 1 0 0,0 1-1 0 0,1-2 0 0 0,0 0-113 0 0,1 0 1 0 0,0-1-1 0 0,0 1 0 0 0,0 0 1 0 0,6-3-1 0 0,-9 5 90 0 0,1 0 1 0 0,0-1-1 0 0,0 1 1 0 0,0 0-1 0 0,0 0 1 0 0,0 0-1 0 0,0-1 0 0 0,0 1 1 0 0,0 0-1 0 0,0 0 1 0 0,0 1-1 0 0,0-1 1 0 0,0 0-1 0 0,0 0 1 0 0,0 0-1 0 0,0 1 1 0 0,0-1-1 0 0,0 0 0 0 0,-1 1 1 0 0,1-1-1 0 0,0 1 1 0 0,0-1-1 0 0,0 1 1 0 0,0-1-1 0 0,0 2 1 0 0,5 2-275 0 0,0 0 0 0 0,0-1 0 0 0,0 1 0 0 0,0-1 0 0 0,0 0 0 0 0,1-1 0 0 0,-1 0 1 0 0,1 0-1 0 0,0 0 0 0 0,7 0 0 0 0,13 2 278 0 0,31 0 0 0 0,-54-3 130 0 0,17-1 452 0 0,1 0 0 0 0,-1-2 0 0 0,0 0 0 0 0,0-1-1 0 0,0-1 1 0 0,23-8 0 0 0,-32 8-223 0 0,-1 0 0 0 0,0 0 0 0 0,0-2 1 0 0,0 1-1 0 0,0-1 0 0 0,-1-1 0 0 0,0 0 0 0 0,0 0 0 0 0,-1-1 0 0 0,0 0 0 0 0,0-1 0 0 0,7-10 1 0 0,-12 14-168 0 0,-1 1-1 0 0,0-1 1 0 0,-1 1 0 0 0,1-1 0 0 0,-1 0 0 0 0,0 0 0 0 0,0 0 0 0 0,0 0 0 0 0,-1-1 0 0 0,0 1 0 0 0,0 0 0 0 0,0-1 0 0 0,-1 1 0 0 0,0 0 0 0 0,0-1 0 0 0,0 1 0 0 0,0-1 0 0 0,-1 1 0 0 0,0 0 0 0 0,0-1 0 0 0,-1 1 0 0 0,1 0 0 0 0,-1 0 0 0 0,0 0 0 0 0,-1 0 0 0 0,1 0 0 0 0,-1 1 0 0 0,0-1 0 0 0,0 1 0 0 0,0-1 0 0 0,-1 1 0 0 0,1 0 0 0 0,-1 0 0 0 0,0 1 0 0 0,-7-6-1 0 0,3 4 13 0 0,-1 0 0 0 0,0 0 0 0 0,0 1 0 0 0,0 0 0 0 0,0 0 0 0 0,-1 1 0 0 0,1 0 0 0 0,-1 1 0 0 0,0 0 0 0 0,-19-1 0 0 0,20 2-34 0 0,1 1 1 0 0,-1 0 0 0 0,0 1 0 0 0,0 0-1 0 0,1 0 1 0 0,-1 1 0 0 0,0 0-1 0 0,1 0 1 0 0,0 1 0 0 0,0 0-1 0 0,-1 0 1 0 0,-11 8 0 0 0,16-8-52 0 0,0 0 1 0 0,0 1 0 0 0,0-1-1 0 0,0 0 1 0 0,1 1 0 0 0,-1 0 0 0 0,1 0-1 0 0,0 0 1 0 0,0 0 0 0 0,1 1-1 0 0,-1-1 1 0 0,1 1 0 0 0,0-1-1 0 0,0 1 1 0 0,1 0 0 0 0,-1 0 0 0 0,1 0-1 0 0,0 0 1 0 0,0 0 0 0 0,1 0-1 0 0,0 0 1 0 0,-1 0 0 0 0,2 0-1 0 0,-1 0 1 0 0,2 8 0 0 0,0-4-38 0 0,0 0 0 0 0,1-1 0 0 0,0 1 0 0 0,0-1 0 0 0,1 1 0 0 0,0-1 0 0 0,1 0 0 0 0,0-1 0 0 0,0 1 0 0 0,0-1 0 0 0,1 0 0 0 0,0 0 0 0 0,11 9 0 0 0,-11-11-209 0 0,1 0 1 0 0,0 0 0 0 0,1-1-1 0 0,-1 0 1 0 0,1 0 0 0 0,-1-1-1 0 0,1 1 1 0 0,13 2 0 0 0,-13-4-670 0 0,0-1 1 0 0,0 0-1 0 0,1 0 0 0 0,-1-1 1 0 0,9 0-1 0 0,-1-2-3584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10453 0 0,'0'0'7721'0'0,"-1"16"-7185"0"0,-1-2-446 0 0,-4 96 278 0 0,7-49-498 0 0,-4 111-990 0 0,0-143-675 0 0,0-1 0 0 0,-2 0 0 0 0,-1-1 0 0 0,-10 29 0 0 0,16-56 1633 0 0,0 1 0 0 0,0 0 0 0 0,0 0 0 0 0,-1-1-1 0 0,1 1 1 0 0,0 0 0 0 0,0-1 0 0 0,-1 1 0 0 0,1 0-1 0 0,0-1 1 0 0,-1 1 0 0 0,1-1 0 0 0,-1 1 0 0 0,1-1-1 0 0,-1 1 1 0 0,1-1 0 0 0,-1 1 0 0 0,1-1 0 0 0,-1 1-1 0 0,1-1 1 0 0,-2 1 0 0 0,1-1 156 0 0,1 0 1 0 0,-1 0-1 0 0,1-1 0 0 0,-1 1 1 0 0,1 0-1 0 0,0-1 0 0 0,-1 1 1 0 0,1 0-1 0 0,-1-1 0 0 0,1 1 1 0 0,0-1-1 0 0,-1 1 0 0 0,1 0 1 0 0,0-1-1 0 0,-1 1 0 0 0,1-1 1 0 0,0 1-1 0 0,0-1 0 0 0,0 1 1 0 0,-1-1-1 0 0,1 0 0 0 0,-9-37 3176 0 0,9 35-2949 0 0,-2-6 585 0 0,1 1 0 0 0,0-1-1 0 0,0 1 1 0 0,1-12 0 0 0,0 18-718 0 0,0 0 0 0 0,1 0 0 0 0,-1 1 0 0 0,0-1 0 0 0,1 0 0 0 0,0 0 0 0 0,-1 0 0 0 0,1 0 0 0 0,0 1 0 0 0,0-1 0 0 0,0 0 0 0 0,0 1-1 0 0,0-1 1 0 0,0 1 0 0 0,0-1 0 0 0,0 1 0 0 0,1-1 0 0 0,-1 1 0 0 0,1 0 0 0 0,-1 0 0 0 0,1 0 0 0 0,-1 0 0 0 0,1 0 0 0 0,0 0 0 0 0,2-1 0 0 0,8-1-143 0 0,0 1 1 0 0,0 0-1 0 0,0 1 0 0 0,0 0 1 0 0,1 1-1 0 0,21 2 1 0 0,-27-2 48 0 0,2 1-40 0 0,0-1 0 0 0,0 2 0 0 0,0-1-1 0 0,0 1 1 0 0,-1 0 0 0 0,1 1-1 0 0,0 0 1 0 0,-1 0 0 0 0,14 9 0 0 0,-20-11 22 0 0,0 1 0 0 0,0 0 1 0 0,0 0-1 0 0,-1 0 0 0 0,1 0 1 0 0,-1 0-1 0 0,1 1 0 0 0,-1-1 1 0 0,0 0-1 0 0,0 1 0 0 0,1 4 1 0 0,7 30 90 0 0,-8-32-88 0 0,0-2-67 0 0,0 1 1 0 0,-1-1-1 0 0,0 1 1 0 0,1-1-1 0 0,-1 1 1 0 0,-1-1 0 0 0,1 1-1 0 0,0 0 1 0 0,-1-1-1 0 0,0 1 1 0 0,0-1-1 0 0,0 0 1 0 0,0 1-1 0 0,0-1 1 0 0,-1 0 0 0 0,1 1-1 0 0,-1-1 1 0 0,-3 3-1 0 0,2-2-20 0 0,0-1 0 0 0,-1 1 0 0 0,0-1 0 0 0,0 0 0 0 0,0 0 0 0 0,0-1 0 0 0,0 1 1 0 0,0-1-1 0 0,-1 0 0 0 0,1 0 0 0 0,-1 0 0 0 0,-8 2 0 0 0,1-2 211 0 0,7-1-418 0 0,1-1 0 0 0,0 1 0 0 0,0 0 0 0 0,0 1 0 0 0,1-1 0 0 0,-6 3 0 0 0,9-4 238 0 0,-1 1-1 0 0,1-1 0 0 0,-1 0 1 0 0,1 1-1 0 0,0-1 1 0 0,-1 0-1 0 0,1 1 0 0 0,-1-1 1 0 0,1 1-1 0 0,0-1 1 0 0,0 1-1 0 0,-1-1 1 0 0,1 1-1 0 0,0-1 0 0 0,0 1 1 0 0,-1-1-1 0 0,1 1 1 0 0,0-1-1 0 0,0 1 0 0 0,0-1 1 0 0,0 1-1 0 0,0 1-37 0 0,0-1 0 0 0,1 0 0 0 0,-1 0 0 0 0,0 0 0 0 0,1 0 0 0 0,-1 0 1 0 0,1 0-1 0 0,-1 0 0 0 0,1 0 0 0 0,0 0 0 0 0,-1 0 0 0 0,1 0 0 0 0,1 2 0 0 0,34 30-4101 0 0,-29-26 3486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5:44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12661 0 0,'0'0'6684'0'0,"16"0"-5828"0"0,107 3 116 0 0,187 2-1292 0 0,-248-5-2196 0 0,-73-8-5976 0 0,-10 4 3219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22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6021 0 0,'0'0'10188'0'0,"5"-4"-9832"0"0,-2 1-271 0 0,13-7 137 0 0,-16 9-205 0 0,1 1 1 0 0,-1 0-1 0 0,1 0 1 0 0,0 0-1 0 0,-1-1 1 0 0,1 1-1 0 0,0 0 1 0 0,-1 0-1 0 0,1 0 1 0 0,0 0-1 0 0,-1 0 1 0 0,1 1-1 0 0,0-1 0 0 0,-1 0 1 0 0,1 0-1 0 0,-1 0 1 0 0,1 0-1 0 0,0 1 1 0 0,-1-1-1 0 0,1 0 1 0 0,-1 1-1 0 0,1-1 1 0 0,-1 0-1 0 0,1 1 1 0 0,-1-1-1 0 0,1 1 1 0 0,-1-1-1 0 0,1 1 1 0 0,-1-1-1 0 0,1 2 1 0 0,10 14 312 0 0,-1 1 0 0 0,0 0 0 0 0,-2 0 0 0 0,0 1 0 0 0,6 21 0 0 0,22 98 477 0 0,4 14-334 0 0,-37-143-431 0 0,0 0 0 0 0,0 0 0 0 0,1-1 0 0 0,0 0 0 0 0,0 1 0 0 0,1-2 1 0 0,10 13-1 0 0,-12-16-7 0 0,0 0 0 0 0,1 0 0 0 0,-1-1 0 0 0,1 1 1 0 0,0-1-1 0 0,0 0 0 0 0,0 0 0 0 0,0 0 1 0 0,1 0-1 0 0,-1-1 0 0 0,0 1 0 0 0,1-1 0 0 0,-1 0 1 0 0,0-1-1 0 0,10 1 0 0 0,-5-1 51 0 0,-1 0-1 0 0,1-1 1 0 0,0-1-1 0 0,0 1 1 0 0,-1-1 0 0 0,1-1-1 0 0,-1 0 1 0 0,0 0 0 0 0,0 0-1 0 0,14-9 1 0 0,5-5 102 0 0,40-33 0 0 0,-53 39-157 0 0,195-164 157 0 0,41-32-322 0 0,-110 106-49 0 0,22-16-1347 0 0,-156 111 1244 0 0,-5 4 125 0 0,1 1 0 0 0,-1 0-1 0 0,0-1 1 0 0,1 1 0 0 0,-1 0-1 0 0,0 0 1 0 0,1 0 0 0 0,0 0-1 0 0,-1 0 1 0 0,4-1 0 0 0,-9 9-3184 0 0,-7 5-51 0 0,-20 18-1 0 0,17-17 617 0 0,-9 9-2966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23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42 661 12209 0 0,'0'0'3942'0'0,"-7"13"-2855"0"0,-23 42-256 0 0,29-53-800 0 0,1-1-1 0 0,-1 1 1 0 0,1-1-1 0 0,-1 1 1 0 0,1-1-1 0 0,-1 1 1 0 0,1 0-1 0 0,0-1 1 0 0,0 1-1 0 0,0-1 1 0 0,0 1-1 0 0,0-1 1 0 0,0 1-1 0 0,0 2 1 0 0,1-3-5 0 0,-1 0 1 0 0,1 0-1 0 0,0 0 1 0 0,-1 0-1 0 0,1 0 1 0 0,0 0-1 0 0,0 0 1 0 0,-1 0-1 0 0,1 0 0 0 0,0 0 1 0 0,1 0-1 0 0,2 3 80 0 0,2 2 32 0 0,0-1-1 0 0,0 0 0 0 0,1 0 0 0 0,0-1 1 0 0,0 0-1 0 0,0 0 0 0 0,0 0 0 0 0,0-1 1 0 0,15 4-1 0 0,-11-4-4 0 0,1 0 0 0 0,-1-1 0 0 0,1-1 0 0 0,0 0 0 0 0,0-1 0 0 0,12-1 0 0 0,2-2 10 0 0,0-2-1 0 0,-1 0 1 0 0,0-2-1 0 0,0 0 1 0 0,34-16-1 0 0,10-10 34 0 0,88-55-1 0 0,57-54 164 0 0,-212 140-335 0 0,588-450 403 0 0,-580 445-676 0 0,-1-2 0 0 0,0 1-1 0 0,-1-1 1 0 0,11-15 0 0 0,-20 22-1618 0 0,-5 2 1008 0 0,-6 2-322 0 0,-44 31-8488 0 0,37-21 3137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64 652 0 0,'0'0'8851'0'0,"12"-8"-7914"0"0,39-25-64 0 0,-47 30-664 0 0,0 1-1 0 0,0 0 1 0 0,1 0-1 0 0,-1 0 0 0 0,0 0 1 0 0,1 1-1 0 0,-1 0 1 0 0,1 0-1 0 0,-1 0 1 0 0,1 0-1 0 0,8 1 1 0 0,4-1 473 0 0,-5-1-236 0 0,-1 1 0 0 0,1 1 1 0 0,0 0-1 0 0,0 0 0 0 0,0 1 0 0 0,22 5 1 0 0,-27-4-336 0 0,0 1 1 0 0,-1-1 0 0 0,1 1-1 0 0,0 1 1 0 0,-1-1 0 0 0,0 1-1 0 0,0 0 1 0 0,0 0 0 0 0,0 1-1 0 0,-1-1 1 0 0,1 1 0 0 0,5 8-1 0 0,-1 0-19 0 0,-1 1-1 0 0,0-1 1 0 0,-1 2-1 0 0,-1-1 0 0 0,0 1 1 0 0,-1 0-1 0 0,6 21 1 0 0,-3 1-18 0 0,-2-1 0 0 0,4 41 0 0 0,-8-49-85 0 0,-1 0-1 0 0,-2 0 1 0 0,0 0 0 0 0,-9 55 0 0 0,6-71-127 0 0,1 0 1 0 0,-2-1-1 0 0,0 1 1 0 0,0-1-1 0 0,-1 0 1 0 0,0 0-1 0 0,-1 0 1 0 0,0-1-1 0 0,-1 0 1 0 0,0 0-1 0 0,-1-1 0 0 0,1 1 1 0 0,-2-2-1 0 0,-10 10 1 0 0,1-5-652 0 0,0-1 1 0 0,0 0-1 0 0,-1-1 1 0 0,-40 16-1 0 0,29-16-2798 0 0,-40 9-1 0 0,14-8-2629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2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5509 692 300 0 0,'0'0'12852'0'0,"-2"-12"-12481"0"0,-4-39-25 0 0,6 48-289 0 0,0 0 1 0 0,-1 1-1 0 0,0-1 1 0 0,1 1-1 0 0,-1-1 1 0 0,0 1-1 0 0,0 0 1 0 0,-1-1-1 0 0,1 1 1 0 0,0 0-1 0 0,-1 0 1 0 0,1 0-1 0 0,-1 0 1 0 0,0 0-1 0 0,0 0 1 0 0,0 0-1 0 0,0 0 1 0 0,-3-2-1 0 0,-4-3 91 0 0,-2-2-22 0 0,0 0 0 0 0,0 1 0 0 0,-1 1 0 0 0,-18-9 0 0 0,-54-21 426 0 0,62 28-485 0 0,-180-63 39 0 0,146 53-44 0 0,-248-67 271 0 0,-5 20-26 0 0,-273-27-55 0 0,-15 38 356 0 0,-93-17-156 0 0,413 53-492 0 0,-229 26 272 0 0,77 36-136 0 0,269-11 171 0 0,-179 61 0 0 0,258-66-94 0 0,2 3 0 0 0,-105 57-1 0 0,125-54-66 0 0,1 3-1 0 0,2 2 0 0 0,-76 68 0 0 0,116-91-82 0 0,1 1 1 0 0,0 1-1 0 0,1 1 0 0 0,0 0 0 0 0,2 1 1 0 0,0 0-1 0 0,1 1 0 0 0,1 0 1 0 0,-13 39-1 0 0,12-23 65 0 0,2 0 1 0 0,2 1-1 0 0,1 0 1 0 0,2 0-1 0 0,0 42 1 0 0,4-55-22 0 0,1 1 0 0 0,1-1 0 0 0,0 0 0 0 0,2 0 1 0 0,1 0-1 0 0,1 0 0 0 0,1-1 0 0 0,2 1 0 0 0,21 42 1 0 0,-13-36-47 0 0,1 0 0 0 0,2-2 0 0 0,1 0 1 0 0,48 48-1 0 0,-27-37 43 0 0,2-2-1 0 0,57 38 1 0 0,-49-42-39 0 0,2-3 0 0 0,1-2 0 0 0,1-2 0 0 0,2-3 0 0 0,0-2 1 0 0,74 15-1 0 0,21-5 36 0 0,196 15 0 0 0,273-30 130 0 0,-118-48-220 0 0,-328 18 40 0 0,353-40 130 0 0,-267 25-194 0 0,676-98 233 0 0,-562 46-242 0 0,-279 54 110 0 0,168-73 0 0 0,-239 88-36 0 0,0-1-1 0 0,-1-1 1 0 0,-1-1 0 0 0,39-31 0 0 0,-55 39-9 0 0,0-1-1 0 0,0 1 1 0 0,-1-1 0 0 0,0-1 0 0 0,0 1 0 0 0,-1-1-1 0 0,-1 0 1 0 0,1-1 0 0 0,-1 0 0 0 0,-1 1 0 0 0,0-1 0 0 0,0-1-1 0 0,-1 1 1 0 0,0-1 0 0 0,2-17 0 0 0,-4 10-22 0 0,-1 1 0 0 0,0-1 1 0 0,-1 1-1 0 0,-1-1 0 0 0,0 1 1 0 0,-2 0-1 0 0,0 0 0 0 0,-1 0 1 0 0,0 0-1 0 0,-1 1 0 0 0,-1 0 1 0 0,-1 0-1 0 0,0 1 0 0 0,-1 0 1 0 0,-19-24-1 0 0,8 15 12 0 0,-2 0 0 0 0,0 1 0 0 0,-1 2 0 0 0,-2 0 0 0 0,0 1 1 0 0,-54-31-1 0 0,14 16-70 0 0,-129-49 0 0 0,115 57 55 0 0,-1 3 0 0 0,-1 4 0 0 0,0 4 0 0 0,-88-6 0 0 0,-334 3-1006 0 0,322 24-596 0 0,-298 46 1 0 0,53 39-4562 0 0,298-53 2160 0 0,-33 15-1340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2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7 261 52 0 0,'0'0'8705'0'0,"-2"0"-8282"0"0,-2 0 1040 0 0,7 0-157 0 0,14 0 340 0 0,26-5 0 0 0,233-69 514 0 0,5 20-1645 0 0,219 12-211 0 0,3 35-136 0 0,-333 12-162 0 0,0 6 0 0 0,-2 8 0 0 0,201 49 0 0 0,-199-25 78 0 0,106 21 184 0 0,-238-59-184 0 0,-23-3 39 0 0,-11-3 25 0 0,-5 0 84 0 0,-42-16-414 0 0,1-3 0 0 0,-41-26 0 0 0,53 27 160 0 0,0-1 0 0 0,2-1-1 0 0,1-1 1 0 0,0-2 0 0 0,-36-42 0 0 0,60 64 88 0 0,1 0 1 0 0,0-1 0 0 0,1 1 0 0 0,-1-1 0 0 0,0 1-1 0 0,1-1 1 0 0,-1 0 0 0 0,1 0 0 0 0,0 1-1 0 0,0-1 1 0 0,0 0 0 0 0,-1-4 0 0 0,20 6 26 0 0,-13 2-75 0 0,1-1-1 0 0,0 1 1 0 0,0 0 0 0 0,-1 1-1 0 0,1 0 1 0 0,-1-1 0 0 0,1 2-1 0 0,9 4 1 0 0,40 29 270 0 0,-48-31-261 0 0,29 21 194 0 0,58 56 0 0 0,-73-60-110 0 0,0 0 1 0 0,-2 1-1 0 0,26 41 0 0 0,-40-56-94 0 0,-1 0 0 0 0,1 0-1 0 0,-2 0 1 0 0,1 1 0 0 0,-1-1 0 0 0,4 18 0 0 0,-7-23-18 0 0,0 0 0 0 0,1 1 0 0 0,-1-1 0 0 0,0 0 0 0 0,0 0 0 0 0,-1 0 0 0 0,1 0 0 0 0,-1 0 0 0 0,0 0 0 0 0,1 1 1 0 0,-1-1-1 0 0,0-1 0 0 0,-1 1 0 0 0,1 0 0 0 0,-1 0 0 0 0,1 0 0 0 0,-1-1 0 0 0,0 1 0 0 0,0-1 0 0 0,0 1 0 0 0,0-1 0 0 0,0 0 0 0 0,-3 2 0 0 0,-10 7-263 0 0,0 0-1 0 0,0-1 0 0 0,-32 14 1 0 0,-56 17-1212 0 0,9-4-2299 0 0,63-23-1495 0 0,24-13 1012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94 395 1056 0 0,'0'0'13365'0'0,"1"-6"-12831"0"0,3-16-54 0 0,-1 16 712 0 0,0 9-919 0 0,1 7-218 0 0,1 27 589 0 0,-1-1 0 0 0,-2 1 0 0 0,-4 52 0 0 0,1-73-592 0 0,-8 119 535 0 0,1-14-283 0 0,8-118-286 0 0,-1-1 0 0 0,1 1 0 0 0,0-1 0 0 0,-1 1 0 0 0,1-1 0 0 0,-1 1 0 0 0,0-1 0 0 0,-1 3 0 0 0,2-4-7 0 0,0-1-1 0 0,-1 0 0 0 0,1 1 0 0 0,0-1 0 0 0,0 1 0 0 0,-1-1 0 0 0,1 0 0 0 0,0 1 0 0 0,-1-1 0 0 0,1 0 0 0 0,-1 0 0 0 0,1 1 0 0 0,0-1 0 0 0,-1 0 0 0 0,1 0 0 0 0,-1 0 0 0 0,1 1 0 0 0,0-1 0 0 0,-1 0 0 0 0,0 0 0 0 0,0 0 15 0 0,0 0-1 0 0,0 0 1 0 0,0 0-1 0 0,0-1 1 0 0,0 1-1 0 0,0 0 0 0 0,0 0 1 0 0,1-1-1 0 0,-1 1 1 0 0,0-1-1 0 0,0 1 1 0 0,0-1-1 0 0,1 1 1 0 0,-2-2-1 0 0,-4-3 8 0 0,0-1 1 0 0,1 1-1 0 0,0-1 1 0 0,1 0-1 0 0,-1-1 1 0 0,1 1-1 0 0,0-1 0 0 0,0 0 1 0 0,1 0-1 0 0,0 0 1 0 0,-4-15-1 0 0,3 3-51 0 0,0 1 1 0 0,1-1-1 0 0,-1-35 0 0 0,4 19-14 0 0,1 0 0 0 0,3 0 0 0 0,1 1-1 0 0,9-35 1 0 0,49-133-82 0 0,-51 168 107 0 0,2 0-1 0 0,22-37 1 0 0,-31 62-8 0 0,1-1 1 0 0,0 1-1 0 0,1 1 1 0 0,0-1-1 0 0,0 1 0 0 0,1 0 1 0 0,-1 1-1 0 0,2-1 0 0 0,-1 2 1 0 0,1-1-1 0 0,18-9 1 0 0,-20 13 10 0 0,0 1 1 0 0,0-1-1 0 0,1 1 1 0 0,-1 1 0 0 0,1-1-1 0 0,0 1 1 0 0,-1 1-1 0 0,1-1 1 0 0,0 1 0 0 0,-1 1-1 0 0,1-1 1 0 0,0 1 0 0 0,-1 1-1 0 0,1-1 1 0 0,-1 1-1 0 0,14 6 1 0 0,-15-6-3 0 0,0 1 0 0 0,0 0 1 0 0,-1 0-1 0 0,0 1 0 0 0,1 0 0 0 0,-1-1 1 0 0,0 2-1 0 0,-1-1 0 0 0,1 1 0 0 0,-1-1 1 0 0,0 1-1 0 0,0 0 0 0 0,0 1 0 0 0,-1-1 0 0 0,0 1 1 0 0,0-1-1 0 0,0 1 0 0 0,-1 0 0 0 0,0 0 1 0 0,3 10-1 0 0,-4-3 33 0 0,1 0 0 0 0,-2 0 1 0 0,1 0-1 0 0,-2 0 0 0 0,0 1 0 0 0,0-1 0 0 0,-2 0 1 0 0,1 0-1 0 0,-2-1 0 0 0,1 1 0 0 0,-11 21 0 0 0,-6 8 143 0 0,-51 78 0 0 0,49-86-85 0 0,4-6-29 0 0,4-7 20 0 0,0 0 1 0 0,2 1-1 0 0,-13 33 0 0 0,24-52-69 0 0,0 0 0 0 0,0 0 0 0 0,0 0-1 0 0,0 0 1 0 0,1 1 0 0 0,-1-1 0 0 0,1 0 0 0 0,0 0 0 0 0,0 1 0 0 0,0-1-1 0 0,2 5 1 0 0,-2-6-5 0 0,1-1 0 0 0,-1 1 0 0 0,1-1 0 0 0,0 1 0 0 0,0-1 0 0 0,0 1 0 0 0,0-1 0 0 0,0 0 0 0 0,0 0 0 0 0,0 1 0 0 0,0-1 0 0 0,0 0 0 0 0,1 0 0 0 0,-1 0 0 0 0,0 0 0 0 0,1 0 0 0 0,-1-1 0 0 0,1 1 0 0 0,-1 0 0 0 0,1-1 0 0 0,-1 1 0 0 0,1-1 0 0 0,-1 1 0 0 0,3-1 0 0 0,12 3-37 0 0,0-1 1 0 0,-1-1 0 0 0,1 0 0 0 0,0-1-1 0 0,0-1 1 0 0,19-3 0 0 0,96-25-1611 0 0,-73 14 601 0 0,72-11-2945 0 0,-59 12-2222 0 0,124-39 1 0 0,-181 47 6776 0 0,-1 1 0 0 0,0-2 0 0 0,-1 0-1 0 0,1 0 1 0 0,-1-1 0 0 0,-1-1 0 0 0,16-13 0 0 0,-23 17 38 0 0,1 0 0 0 0,-1 0 1 0 0,0 0-1 0 0,0-1 0 0 0,-1 1 1 0 0,1-1-1 0 0,4-12 0 0 0,-6 14-261 0 0,-1-1-1 0 0,0 1 0 0 0,0 0 1 0 0,-1-1-1 0 0,1 1 1 0 0,-1-1-1 0 0,0 1 0 0 0,0-1 1 0 0,0 1-1 0 0,0 0 1 0 0,-1-1-1 0 0,-2-8 0 0 0,1 9-193 0 0,0 0-1 0 0,0-1 0 0 0,0 1 0 0 0,0 0 0 0 0,-1 0 0 0 0,1 0 0 0 0,-1 0 0 0 0,0 1 0 0 0,-1-1 0 0 0,1 1 0 0 0,-1-1 0 0 0,1 1 0 0 0,-1 1 0 0 0,0-1 0 0 0,0 0 0 0 0,0 1 0 0 0,0 0 1 0 0,-1 0-1 0 0,1 0 0 0 0,0 0 0 0 0,-1 1 0 0 0,-8-2 0 0 0,5 1-38 0 0,-1 1 1 0 0,0 0 0 0 0,0 0-1 0 0,0 1 1 0 0,1 0 0 0 0,-1 1-1 0 0,0-1 1 0 0,0 2-1 0 0,0-1 1 0 0,1 2 0 0 0,-13 3-1 0 0,8 0-44 0 0,0 0 0 0 0,1 0 1 0 0,-1 2-1 0 0,1-1 0 0 0,1 2 0 0 0,-18 15 0 0 0,24-19-59 0 0,0 0 0 0 0,1 0-1 0 0,0 1 1 0 0,0-1 0 0 0,0 1 0 0 0,0 0 0 0 0,-2 7 0 0 0,5-9-12 0 0,-1 0 1 0 0,1 0 0 0 0,0 0 0 0 0,0 0 0 0 0,0 1-1 0 0,1-1 1 0 0,-1 0 0 0 0,1 1 0 0 0,0-1 0 0 0,1 1-1 0 0,-1-1 1 0 0,1 5 0 0 0,0-6-2 0 0,1 0 0 0 0,-1 1 1 0 0,0-1-1 0 0,1 0 0 0 0,0 0 0 0 0,0 1 0 0 0,0-2 1 0 0,0 1-1 0 0,0 0 0 0 0,1 0 0 0 0,-1-1 0 0 0,1 1 0 0 0,0-1 1 0 0,-1 0-1 0 0,1 1 0 0 0,0-1 0 0 0,1-1 0 0 0,-1 1 1 0 0,0 0-1 0 0,0-1 0 0 0,7 2 0 0 0,4 1 7 0 0,-1 0-1 0 0,1-1 0 0 0,-1-1 1 0 0,19 1-1 0 0,-15-2-90 0 0,-1-1-1 0 0,1 0 0 0 0,-1-2 0 0 0,22-3 0 0 0,-28 3-32 0 0,0-1 0 0 0,-1 0 0 0 0,0 0 0 0 0,0-1 0 0 0,0 0 0 0 0,0-1 0 0 0,0 0 0 0 0,12-9 0 0 0,-20 12-66 0 0,1 1-1 0 0,0 0 1 0 0,0 0 0 0 0,0 0 0 0 0,0-1-1 0 0,0 2 1 0 0,0-1 0 0 0,0 0 0 0 0,1 0 0 0 0,-1 1-1 0 0,0-1 1 0 0,0 1 0 0 0,1 0 0 0 0,-1-1-1 0 0,3 1 1 0 0,-1 1-485 0 0,1 0 0 0 0,-1 0-1 0 0,0 0 1 0 0,0 0 0 0 0,0 0 0 0 0,0 1 0 0 0,5 2-1 0 0,24 11-6262 0 0,-21-13 3172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6869 0 0,'0'0'11877'0'0,"8"2"-11390"0"0,26 8-100 0 0,-32-9-352 0 0,1 1-1 0 0,-1-1 1 0 0,0 1 0 0 0,0 0 0 0 0,0 0 0 0 0,0 0 0 0 0,0 0-1 0 0,0 0 1 0 0,-1 0 0 0 0,1 0 0 0 0,-1 1 0 0 0,1-1-1 0 0,-1 0 1 0 0,0 1 0 0 0,0-1 0 0 0,0 1 0 0 0,1 5-1 0 0,2 1 37 0 0,-3-5-51 0 0,8 13 55 0 0,-8-16-68 0 0,-1-1 0 0 0,0 0 0 0 0,1 0 0 0 0,-1 1-1 0 0,1-1 1 0 0,-1 0 0 0 0,0 0 0 0 0,1 0 0 0 0,-1 1-1 0 0,1-1 1 0 0,-1 0 0 0 0,1 0 0 0 0,-1 0-1 0 0,0 0 1 0 0,1 0 0 0 0,-1 0 0 0 0,1 0 0 0 0,-1 0-1 0 0,1 0 1 0 0,-1 0 0 0 0,1 0 0 0 0,-1 0 0 0 0,0 0-1 0 0,1-1 1 0 0,-1 1 0 0 0,1 0 0 0 0,-1 0-1 0 0,1 0 1 0 0,-1 0 0 0 0,0-1 0 0 0,1 1 0 0 0,-1 0-1 0 0,0-1 1 0 0,1 1 0 0 0,-1 0 0 0 0,0 0 0 0 0,1-1-1 0 0,-1 1 1 0 0,1-1 0 0 0,51-59 190 0 0,-34 39-202 0 0,1 0 1 0 0,33-29-1 0 0,-51 49 15 0 0,0 0-1 0 0,1 0 1 0 0,-1 0-1 0 0,0 0 1 0 0,1 1 0 0 0,-1-1-1 0 0,0 0 1 0 0,1 1-1 0 0,-1-1 1 0 0,1 1-1 0 0,-1-1 1 0 0,1 1-1 0 0,2 0 1 0 0,-3 0-7 0 0,-1 0 0 0 0,1 0 0 0 0,0 0 0 0 0,0 1 1 0 0,0-1-1 0 0,0 0 0 0 0,0 0 0 0 0,-1 1 0 0 0,1-1 0 0 0,0 1 0 0 0,0-1 0 0 0,-1 1 0 0 0,1-1 1 0 0,0 1-1 0 0,-1-1 0 0 0,1 1 0 0 0,0 0 0 0 0,-1-1 0 0 0,1 1 0 0 0,-1 0 0 0 0,1 0 0 0 0,-1-1 1 0 0,0 1-1 0 0,1 0 0 0 0,-1 1 0 0 0,6 11 22 0 0,-1-1 1 0 0,1 0-1 0 0,1 0 1 0 0,0-1-1 0 0,1 1 1 0 0,0-2-1 0 0,15 17 1 0 0,-21-25-19 0 0,0-1-1 0 0,0 1 1 0 0,0-1-1 0 0,0 1 1 0 0,0-1 0 0 0,0 0-1 0 0,1 0 1 0 0,-1 0-1 0 0,0 0 1 0 0,1 0 0 0 0,-1 0-1 0 0,1 0 1 0 0,-1-1-1 0 0,1 0 1 0 0,-1 1 0 0 0,5-1-1 0 0,-3 0-12 0 0,-1-1 0 0 0,1 0-1 0 0,-1 0 1 0 0,0 0 0 0 0,1 0-1 0 0,-1 0 1 0 0,0-1 0 0 0,0 1-1 0 0,1-1 1 0 0,4-3 0 0 0,3-5-21 0 0,0 1-1 0 0,-1-2 1 0 0,0 1 0 0 0,13-20 0 0 0,-19 26 39 0 0,-1 0-17 0 0,9-11-10 0 0,-11 15 12 0 0,-1-1 0 0 0,0 1 0 0 0,1 0 0 0 0,-1 0 0 0 0,0 0 0 0 0,1-1 0 0 0,-1 1 0 0 0,0 0 1 0 0,1 0-1 0 0,-1 0 0 0 0,1 0 0 0 0,-1-1 0 0 0,0 1 0 0 0,1 0 0 0 0,-1 0 0 0 0,1 0 0 0 0,-1 0 0 0 0,0 0 0 0 0,1 0 0 0 0,-1 0 0 0 0,1 0 0 0 0,-1 0 0 0 0,0 1 0 0 0,1-1 0 0 0,-1 0 0 0 0,1 0 0 0 0,-1 0 0 0 0,0 0 0 0 0,1 0 0 0 0,-1 1 0 0 0,0-1 0 0 0,1 0 0 0 0,-1 0 0 0 0,0 1 0 0 0,1-1 0 0 0,-1 0 0 0 0,0 1 0 0 0,1-1 0 0 0,-1 0 0 0 0,0 1 0 0 0,8 9-164 0 0,1 0-1 0 0,-1 0 1 0 0,2-1-1 0 0,-1 0 0 0 0,1 0 1 0 0,21 12-1 0 0,-22-16-1383 0 0,0 0-1 0 0,0-1 0 0 0,0 0 0 0 0,1-1 0 0 0,18 5 1 0 0,-5-5-3184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7841 0 0,'0'0'10679'0'0,"0"-5"-10540"0"0,3-7 23 0 0,-2 15 71 0 0,1 29 346 0 0,-1-14-277 0 0,1 16 108 0 0,10 90 399 0 0,-9-111-762 0 0,-1-1 0 0 0,2 0 1 0 0,-1 0-1 0 0,2 0 0 0 0,0 0 0 0 0,0 0 1 0 0,12 18-1 0 0,-16-29-29 0 0,0 0 1 0 0,-1 0-1 0 0,1 0 1 0 0,0 0-1 0 0,0 0 1 0 0,0 0-1 0 0,0 0 1 0 0,0 0-1 0 0,0 0 1 0 0,0-1-1 0 0,0 1 1 0 0,0 0-1 0 0,0-1 1 0 0,0 1-1 0 0,1 0 1 0 0,-1-1-1 0 0,0 0 1 0 0,0 1-1 0 0,1-1 1 0 0,-1 0-1 0 0,0 1 1 0 0,1-1-1 0 0,-1 0 1 0 0,0 0-1 0 0,1 0 1 0 0,-1 0-1 0 0,0-1 1 0 0,0 1-1 0 0,1 0 1 0 0,-1 0-1 0 0,0-1 1 0 0,1 1-1 0 0,-1-1 1 0 0,0 1-1 0 0,0-1 1 0 0,0 1-1 0 0,0-1 1 0 0,1 0-1 0 0,-1 0 1 0 0,0 1-1 0 0,0-1 1 0 0,0 0-1 0 0,-1 0 1 0 0,3-2-1 0 0,12-15 202 0 0,-1 0-1 0 0,22-38 1 0 0,17-46-138 0 0,4-8-57 0 0,-41 83 1 0 0,1 1-1 0 0,0 0 1 0 0,26-27-1 0 0,-40 50-12 0 0,0 1-1 0 0,0-1 1 0 0,0 0 0 0 0,0 1-1 0 0,0 0 1 0 0,1 0 0 0 0,-1 0-1 0 0,0 0 1 0 0,1 0 0 0 0,0 1-1 0 0,-1-1 1 0 0,1 1 0 0 0,0 0 0 0 0,0 0-1 0 0,0 1 1 0 0,-1-1 0 0 0,1 1-1 0 0,5 0 1 0 0,-5 0-5 0 0,1 1-1 0 0,-1 0 1 0 0,1 0 0 0 0,-1 0-1 0 0,0 1 1 0 0,0-1 0 0 0,1 1 0 0 0,-1 0-1 0 0,0 0 1 0 0,-1 1 0 0 0,1-1-1 0 0,0 1 1 0 0,-1 0 0 0 0,1 0-1 0 0,3 5 1 0 0,3 4 4 0 0,0 0 0 0 0,-1 1 0 0 0,0 1 0 0 0,-1-1 0 0 0,-1 1 0 0 0,0 1 0 0 0,-1-1 0 0 0,-1 1 0 0 0,0 0 0 0 0,3 20 0 0 0,2 19-1292 0 0,4 84-1 0 0,-14-137 1271 0 0,0 3-421 0 0,1 1 0 0 0,-1-1 1 0 0,1 1-1 0 0,0-1 1 0 0,0 1-1 0 0,3 7 1 0 0,-3-11 96 0 0,0 0 1 0 0,-1 0 0 0 0,1 1 0 0 0,0-1 0 0 0,0 0 0 0 0,0 0 0 0 0,-1 0 0 0 0,1 0 0 0 0,0-1 0 0 0,0 1 0 0 0,1 0-1 0 0,-1 0 1 0 0,0 0 0 0 0,0-1 0 0 0,0 1 0 0 0,0-1 0 0 0,1 1 0 0 0,-1-1 0 0 0,0 1 0 0 0,0-1 0 0 0,1 0 0 0 0,-1 1-1 0 0,0-1 1 0 0,1 0 0 0 0,-1 0 0 0 0,0 0 0 0 0,1 0 0 0 0,-1 0 0 0 0,0-1 0 0 0,2 1 0 0 0,25-8-6520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405 493 10377 0 0,'0'0'5293'0'0,"1"-15"-3749"0"0,4-48-278 0 0,-5 60-1179 0 0,0 0-1 0 0,-1 0 1 0 0,1 0-1 0 0,0 0 1 0 0,-1 0-1 0 0,0 0 0 0 0,0 1 1 0 0,1-1-1 0 0,-2 0 1 0 0,1 0-1 0 0,0 1 1 0 0,-1-1-1 0 0,1 0 1 0 0,-1 1-1 0 0,0 0 1 0 0,1-1-1 0 0,-1 1 0 0 0,0 0 1 0 0,-1 0-1 0 0,1 0 1 0 0,0 0-1 0 0,-4-2 1 0 0,0-1 121 0 0,1 1-139 0 0,-1 1 0 0 0,1-1 0 0 0,-1 1 0 0 0,0 0 1 0 0,0 0-1 0 0,0 1 0 0 0,-1 0 0 0 0,1 0 0 0 0,-1 0 0 0 0,1 1 0 0 0,-1 0 0 0 0,1 0 0 0 0,-1 1 0 0 0,1 0 0 0 0,-1 0 0 0 0,0 0 0 0 0,1 1 0 0 0,-1 0 0 0 0,-11 3 0 0 0,4 0-41 0 0,0 1-1 0 0,0 1 1 0 0,0 0 0 0 0,1 0-1 0 0,0 1 1 0 0,0 1-1 0 0,-21 16 1 0 0,23-14-16 0 0,0-1 1 0 0,1 2 0 0 0,0-1-1 0 0,1 1 1 0 0,0 1 0 0 0,-12 20-1 0 0,17-26-18 0 0,1 1 0 0 0,0 0 0 0 0,0 0-1 0 0,0 0 1 0 0,1 0 0 0 0,0 1 0 0 0,0-1 0 0 0,1 1-1 0 0,0-1 1 0 0,0 1 0 0 0,1-1 0 0 0,0 1-1 0 0,0-1 1 0 0,3 12 0 0 0,-3-16-1 0 0,1 1 0 0 0,1 0 0 0 0,-1-1 0 0 0,0 1 1 0 0,1-1-1 0 0,-1 1 0 0 0,1-1 0 0 0,0 0 0 0 0,0 0 0 0 0,1 0 0 0 0,-1 0 0 0 0,1 0 0 0 0,-1 0 0 0 0,1-1 1 0 0,3 3-1 0 0,-1-2 12 0 0,0 0 0 0 0,-1 0 0 0 0,1-1 1 0 0,0 0-1 0 0,0 0 0 0 0,0 0 0 0 0,0-1 1 0 0,1 0-1 0 0,9 2 0 0 0,-5-3 19 0 0,-1 1-1 0 0,1-1 1 0 0,0-1-1 0 0,-1 0 0 0 0,1 0 1 0 0,-1-1-1 0 0,1 0 1 0 0,-1-1-1 0 0,0 0 1 0 0,0 0-1 0 0,14-8 0 0 0,-9 1 3 0 0,0 0 0 0 0,0 0 0 0 0,-1-2 0 0 0,0 0 0 0 0,-1 0 0 0 0,-1-1 0 0 0,0 0 0 0 0,-1-1 0 0 0,0 0 0 0 0,8-18 0 0 0,6-14 17 0 0,-3-1 1 0 0,17-54-1 0 0,-18 42 130 0 0,-2-1-1 0 0,-3 0 0 0 0,8-68 1 0 0,-24 137-342 0 0,-2-1-1 0 0,-4 15 1 0 0,-1 4 121 0 0,-1 7-221 0 0,2 1-1 0 0,1 0 1 0 0,2 1-1 0 0,2-1 0 0 0,1 1 1 0 0,1-1-1 0 0,8 55 1 0 0,-5-76-274 0 0,0 1 0 0 0,1-1 0 0 0,1 0 0 0 0,0 0 0 0 0,1 0 0 0 0,0-1 0 0 0,1 0 0 0 0,0 0 0 0 0,1 0 0 0 0,12 13 0 0 0,-16-21-12 0 0,1 1 0 0 0,1-1 0 0 0,-1 0 0 0 0,0 0 0 0 0,1-1 0 0 0,0 0 0 0 0,0 0 0 0 0,1 0 0 0 0,-1-1 0 0 0,1 0 0 0 0,0 0 0 0 0,-1 0 0 0 0,1-1 0 0 0,1 0 0 0 0,-1-1-1 0 0,0 1 1 0 0,0-1 0 0 0,0-1 0 0 0,1 1 0 0 0,-1-1 0 0 0,0-1 0 0 0,12-1 0 0 0,-12 1 445 0 0,-1-1 0 0 0,1 0 0 0 0,-1 0 0 0 0,1 0-1 0 0,-1-1 1 0 0,10-6 0 0 0,-8 3 632 0 0,0 1 1 0 0,0-2-1 0 0,0 1 1 0 0,-1-1-1 0 0,0 0 1 0 0,-1-1-1 0 0,7-10 1 0 0,-4 6 668 0 0,-1-2 0 0 0,-1 1 1 0 0,0-1-1 0 0,-1 0 0 0 0,-1-1 1 0 0,0 1-1 0 0,6-31 0 0 0,-11 43-1092 0 0,2-5 414 0 0,-1 0 1 0 0,-1 0 0 0 0,1 0 0 0 0,-2-13 0 0 0,1 18-430 0 0,0 0 0 0 0,0 1 0 0 0,-1-1 1 0 0,1 0-1 0 0,-1 1 0 0 0,1-1 0 0 0,-1 1 0 0 0,0-1 1 0 0,1 1-1 0 0,-1-1 0 0 0,0 1 0 0 0,0 0 1 0 0,0-1-1 0 0,0 1 0 0 0,0 0 0 0 0,-1 0 1 0 0,1 0-1 0 0,0-1 0 0 0,0 1 0 0 0,-1 0 1 0 0,1 1-1 0 0,-1-1 0 0 0,1 0 0 0 0,-1 0 0 0 0,1 1 1 0 0,-1-1-1 0 0,-2 0 0 0 0,-1 0-2 0 0,0 0 1 0 0,-1 0-1 0 0,1 1 0 0 0,-1 0 0 0 0,1 0 0 0 0,0 0 1 0 0,-1 0-1 0 0,1 1 0 0 0,-1 0 0 0 0,1 0 0 0 0,-10 4 1 0 0,7-2-29 0 0,1 0 1 0 0,0 1-1 0 0,0 0 0 0 0,0 0 1 0 0,0 1-1 0 0,1 0 1 0 0,-10 9-1 0 0,9-7-41 0 0,1 0-1 0 0,-1 0 1 0 0,2 0 0 0 0,-1 1 0 0 0,1 0-1 0 0,0 0 1 0 0,1 1 0 0 0,0-1-1 0 0,0 1 1 0 0,1 0 0 0 0,0 0-1 0 0,0 0 1 0 0,1 0 0 0 0,-1 13-1 0 0,2-12-14 0 0,1 1 0 0 0,1-1-1 0 0,-1 0 1 0 0,2 0 0 0 0,-1 0-1 0 0,2 0 1 0 0,4 13 0 0 0,-6-18-14 0 0,1 0 1 0 0,1-1-1 0 0,-1 1 1 0 0,1-1-1 0 0,0 1 1 0 0,0-1-1 0 0,0 0 1 0 0,0 0-1 0 0,1 0 1 0 0,-1-1-1 0 0,1 1 1 0 0,0-1-1 0 0,0 0 1 0 0,0 0-1 0 0,1 0 1 0 0,6 2-1 0 0,-8-3-13 0 0,0-1-1 0 0,-1 0 1 0 0,1 0 0 0 0,0 0-1 0 0,0 0 1 0 0,0 0-1 0 0,0-1 1 0 0,0 1 0 0 0,0-1-1 0 0,1 0 1 0 0,-1 0-1 0 0,0 0 1 0 0,0 0 0 0 0,0-1-1 0 0,0 1 1 0 0,0-1-1 0 0,0 0 1 0 0,0 0-1 0 0,0 0 1 0 0,0 0 0 0 0,0 0-1 0 0,-1-1 1 0 0,1 1-1 0 0,0-1 1 0 0,-1 0 0 0 0,1 1-1 0 0,-1-1 1 0 0,0-1-1 0 0,0 1 1 0 0,0 0 0 0 0,0 0-1 0 0,0-1 1 0 0,0 1-1 0 0,1-4 1 0 0,35-66-619 0 0,-28 50 495 0 0,26-42 0 0 0,-31 58 137 0 0,-1-1 1 0 0,2 1 0 0 0,-1 0-1 0 0,1 1 1 0 0,0-1 0 0 0,0 1-1 0 0,0 0 1 0 0,1 0 0 0 0,-1 1-1 0 0,9-4 1 0 0,-12 6 27 0 0,0 1 0 0 0,0 0 0 0 0,0 0 0 0 0,0 0-1 0 0,0 0 1 0 0,0 1 0 0 0,1-1 0 0 0,-1 1 0 0 0,0-1 0 0 0,0 1-1 0 0,0 0 1 0 0,1 1 0 0 0,-1-1 0 0 0,0 0 0 0 0,0 1 0 0 0,5 1 0 0 0,-4 0 21 0 0,1 0 0 0 0,-1 0 1 0 0,0 0-1 0 0,-1 1 0 0 0,1 0 1 0 0,0-1-1 0 0,-1 1 1 0 0,1 1-1 0 0,-1-1 0 0 0,4 5 1 0 0,2 6 106 0 0,0 0 0 0 0,0 1 1 0 0,-2-1-1 0 0,0 1 1 0 0,6 19-1 0 0,-10-26-84 0 0,1 1 62 0 0,-1 1 0 0 0,0-1 0 0 0,0 1 0 0 0,-1 0 0 0 0,2 15 0 0 0,-4-25-108 0 0,0 0 0 0 0,0 1 0 0 0,0-1 0 0 0,0 0 0 0 0,0 0 0 0 0,0 0 0 0 0,0 0 0 0 0,0 0 0 0 0,0 0 0 0 0,0 0 1 0 0,0 0-1 0 0,0 0 0 0 0,0 0 0 0 0,1 0 0 0 0,-1 0 0 0 0,0 0 0 0 0,0 0 0 0 0,0 0 0 0 0,0 0 0 0 0,0 0 0 0 0,0 0 0 0 0,0 0 0 0 0,0 0 0 0 0,0 0 0 0 0,0 0 0 0 0,1 0 0 0 0,-1 0 0 0 0,0 0 0 0 0,0 0 0 0 0,0 0 0 0 0,0 0 1 0 0,0 0-1 0 0,0 0 0 0 0,0 0 0 0 0,0 0 0 0 0,0 0 0 0 0,0 0 0 0 0,0 0 0 0 0,0 0 0 0 0,1 0 0 0 0,-1 0 0 0 0,0 0 0 0 0,0-1 0 0 0,0 1 0 0 0,0 0 0 0 0,0 0 0 0 0,0 0 0 0 0,0 0 0 0 0,0 0 0 0 0,0 0 0 0 0,0 0 0 0 0,0 0 1 0 0,0 0-1 0 0,0 0 0 0 0,22-40 173 0 0,-15 27-218 0 0,-1 0 1 0 0,2 1-1 0 0,17-21 0 0 0,-19 25-2 0 0,1 1 0 0 0,0 0 0 0 0,0 1 0 0 0,1 0 0 0 0,11-8 0 0 0,-17 13 26 0 0,0 0 0 0 0,0 0 0 0 0,0 0-1 0 0,0 0 1 0 0,0 0 0 0 0,0 1 0 0 0,0-1 0 0 0,0 1-1 0 0,0-1 1 0 0,1 1 0 0 0,-1 0 0 0 0,0 0 0 0 0,0 0-1 0 0,0 0 1 0 0,1 0 0 0 0,-1 0 0 0 0,0 1 0 0 0,0-1-1 0 0,0 1 1 0 0,0-1 0 0 0,0 1 0 0 0,0 0 0 0 0,0 0-1 0 0,0 0 1 0 0,0 0 0 0 0,0 0 0 0 0,0 0 0 0 0,0 1-1 0 0,-1-1 1 0 0,3 3 0 0 0,9 10 39 0 0,-2 1 0 0 0,1 1 0 0 0,-2 0 0 0 0,12 23 1 0 0,5 8 41 0 0,-12-21 45 0 0,-15-25-8 0 0,1-3-34 0 0,0 0 1 0 0,0 0 0 0 0,-1 0-1 0 0,1 0 1 0 0,-1 0 0 0 0,0 0 0 0 0,1 0-1 0 0,-1-3 1 0 0,0-1-47 0 0,4-8-42 0 0,-1 0 0 0 0,1 1 0 0 0,1 0 0 0 0,1 0 0 0 0,0 1 0 0 0,9-15 0 0 0,0 2 9 0 0,38-42 0 0 0,-53 66 10 0 0,1 0 1 0 0,-1 0-1 0 0,1 1 0 0 0,-1-1 0 0 0,1 1 0 0 0,0-1 1 0 0,-1 1-1 0 0,1-1 0 0 0,-1 1 0 0 0,1-1 1 0 0,0 1-1 0 0,0-1 0 0 0,-1 1 0 0 0,1 0 1 0 0,0-1-1 0 0,-1 1 0 0 0,1 0 0 0 0,0 0 1 0 0,0-1-1 0 0,0 1 0 0 0,-1 0 0 0 0,1 0 1 0 0,0 0-1 0 0,0 0 0 0 0,0 0 0 0 0,-1 0 0 0 0,1 0 1 0 0,0 1-1 0 0,0-1 0 0 0,0 0 0 0 0,-1 0 1 0 0,1 0-1 0 0,0 1 0 0 0,0-1 0 0 0,-1 1 1 0 0,1-1-1 0 0,0 0 0 0 0,-1 1 0 0 0,1-1 1 0 0,0 1-1 0 0,-1-1 0 0 0,1 1 0 0 0,-1 0 1 0 0,1 0-1 0 0,8 10 4 0 0,-1 0 0 0 0,-1 0 1 0 0,0 1-1 0 0,-1 0 0 0 0,0 0 1 0 0,5 18-1 0 0,-4-9-508 0 0,-1 0 0 0 0,-1 0 1 0 0,3 27-1 0 0,-5 3-2166 0 0,-3-45 828 0 0,-1-1 0 0 0,1 1 0 0 0,-3 9 0 0 0,0-5-3642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3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324 142 7537 0 0,'0'0'4753'0'0,"4"-13"-3250"0"0,13-41-21 0 0,-16 51-1291 0 0,0 0-1 0 0,-1 1 1 0 0,1-1 0 0 0,-1 0 0 0 0,1 0 0 0 0,-1 0 0 0 0,0 0 0 0 0,-1 0 0 0 0,1 0-1 0 0,-1-3 1 0 0,1 4-95 0 0,-1 1 0 0 0,1-1-1 0 0,-1 1 1 0 0,0-1 0 0 0,1 1-1 0 0,-1-1 1 0 0,0 1 0 0 0,0 0-1 0 0,0-1 1 0 0,0 1 0 0 0,0 0 0 0 0,0 0-1 0 0,-3-2 1 0 0,0 1-3 0 0,0 0 1 0 0,0 0-1 0 0,0 0 1 0 0,0 0-1 0 0,-1 1 1 0 0,1 0-1 0 0,-1 0 1 0 0,1 0-1 0 0,-8 0 0 0 0,-7-1 34 0 0,1 1-1 0 0,-1 1 0 0 0,0 1 0 0 0,0 0 0 0 0,0 1 0 0 0,0 1 0 0 0,1 1 1 0 0,-1 1-1 0 0,1 0 0 0 0,-25 12 0 0 0,39-15-133 0 0,1 0-1 0 0,-1 0 1 0 0,1 0 0 0 0,-1 0 0 0 0,1 1 0 0 0,0-1-1 0 0,0 1 1 0 0,0 0 0 0 0,0 0 0 0 0,1 0-1 0 0,-1 0 1 0 0,1 1 0 0 0,0-1 0 0 0,0 1 0 0 0,-3 5-1 0 0,4-6-3 0 0,1 0 1 0 0,-1 0-1 0 0,0 0 0 0 0,1 0 0 0 0,0 1 0 0 0,0-1 0 0 0,0 0 0 0 0,0 0 0 0 0,0 0 0 0 0,1 0 0 0 0,-1 0 0 0 0,1 0 1 0 0,0 0-1 0 0,0 0 0 0 0,0 0 0 0 0,0 0 0 0 0,1 0 0 0 0,-1 0 0 0 0,1 0 0 0 0,2 3 0 0 0,12 13 41 0 0,0 0-1 0 0,1-1 1 0 0,23 18-1 0 0,-25-23 73 0 0,0 1 1 0 0,-1 0-1 0 0,0 1 1 0 0,-1 0-1 0 0,19 30 0 0 0,-30-41-44 0 0,0-1-1 0 0,-1 1 0 0 0,1 0 1 0 0,-1-1-1 0 0,1 8 1 0 0,-1-10-31 0 0,-1 0 0 0 0,0 0 1 0 0,0-1-1 0 0,0 1 0 0 0,0 0 0 0 0,0 0 1 0 0,0 0-1 0 0,0 0 0 0 0,0 0 0 0 0,0 0 1 0 0,0 0-1 0 0,0-1 0 0 0,-1 1 1 0 0,1 0-1 0 0,0 0 0 0 0,-1 0 0 0 0,1 0 1 0 0,-1-1-1 0 0,1 1 0 0 0,0 0 1 0 0,-1 0-1 0 0,0-1 0 0 0,1 1 0 0 0,-1 0 1 0 0,1-1-1 0 0,-1 1 0 0 0,0-1 1 0 0,0 1-1 0 0,-1 0 0 0 0,-5 2-97 0 0,0-1 1 0 0,0 0-1 0 0,0 0 1 0 0,0 0-1 0 0,-1-1 0 0 0,1 0 1 0 0,0-1-1 0 0,-1 0 0 0 0,1 0 1 0 0,0 0-1 0 0,-1-1 1 0 0,1 0-1 0 0,0-1 0 0 0,-1 0 1 0 0,1 0-1 0 0,0 0 1 0 0,0-1-1 0 0,-11-6 0 0 0,11 5-653 0 0,-17-10-792 0 0,23 13 1021 0 0,0 1-1 0 0,0-1 0 0 0,0 0 0 0 0,0 1 0 0 0,0-1 0 0 0,0 0 0 0 0,1 0 0 0 0,-1 0 0 0 0,0 0 0 0 0,0 0 0 0 0,1 0 0 0 0,-1 0 1 0 0,1 0-1 0 0,-1 0 0 0 0,1 0 0 0 0,-1 0 0 0 0,0-1 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95 6777 0 0,'0'0'7996'0'0,"-7"-14"-6378"0"0,-24-43-462 0 0,30 55-1107 0 0,-1 0-1 0 0,1 1 1 0 0,0-1 0 0 0,0 1 0 0 0,-1-1 0 0 0,1 1-1 0 0,-1-1 1 0 0,1 1 0 0 0,-1 0 0 0 0,0 0-1 0 0,0 0 1 0 0,1 0 0 0 0,-1 0 0 0 0,0 0-1 0 0,0 0 1 0 0,0 1 0 0 0,0-1 0 0 0,0 1-1 0 0,0-1 1 0 0,0 1 0 0 0,0 0 0 0 0,0 0-1 0 0,0 0 1 0 0,0 0 0 0 0,0 0 0 0 0,-3 1-1 0 0,-4-1 136 0 0,-3 0-69 0 0,-1 1 0 0 0,0 0 1 0 0,1 1-1 0 0,-1 0 0 0 0,1 1 0 0 0,0 1 0 0 0,-1 0 0 0 0,2 0 0 0 0,-1 1 1 0 0,0 1-1 0 0,1 0 0 0 0,0 1 0 0 0,1 0 0 0 0,-1 0 0 0 0,1 1 0 0 0,-12 13 1 0 0,18-17-114 0 0,0 1 0 0 0,0 0 0 0 0,1 0 0 0 0,0 0 0 0 0,0 0 0 0 0,0 0 0 0 0,1 0 0 0 0,0 1 0 0 0,0-1 0 0 0,0 1 0 0 0,1 0 0 0 0,-1 0 0 0 0,2-1 0 0 0,-1 1 0 0 0,0 0 0 0 0,1 10 0 0 0,1-13-4 0 0,-1 1 1 0 0,1-1 0 0 0,0 0-1 0 0,-1 1 1 0 0,1-1 0 0 0,1 0 0 0 0,-1 1-1 0 0,0-1 1 0 0,1 0 0 0 0,0 0-1 0 0,0 0 1 0 0,0 0 0 0 0,0-1 0 0 0,0 1-1 0 0,0 0 1 0 0,1-1 0 0 0,-1 1-1 0 0,1-1 1 0 0,0 0 0 0 0,-1 0 0 0 0,1 0-1 0 0,0 0 1 0 0,0-1 0 0 0,1 1-1 0 0,-1-1 1 0 0,0 0 0 0 0,0 0 0 0 0,7 2-1 0 0,-3-2 26 0 0,0-1 0 0 0,0 1-1 0 0,0-1 1 0 0,0 0 0 0 0,0-1-1 0 0,-1 0 1 0 0,1 0 0 0 0,0 0-1 0 0,0-1 1 0 0,-1 0 0 0 0,1 0-1 0 0,-1-1 1 0 0,1 1 0 0 0,8-7-1 0 0,6-4 100 0 0,-1 0 0 0 0,32-30 0 0 0,-51 43-121 0 0,-1-1-1 0 0,1 1 1 0 0,-1-1-1 0 0,0 1 1 0 0,1-1 0 0 0,-1 1-1 0 0,1-1 1 0 0,0 1-1 0 0,-1 0 1 0 0,1-1-1 0 0,-1 1 1 0 0,1 0-1 0 0,0-1 1 0 0,-1 1-1 0 0,1 0 1 0 0,-1 0-1 0 0,1 0 1 0 0,0 0-1 0 0,-1 0 1 0 0,1-1-1 0 0,1 1 1 0 0,-2 1-30 0 0,1 0-1 0 0,0 0 1 0 0,0 0 0 0 0,-1 1-1 0 0,1-1 1 0 0,0 0 0 0 0,-1 0 0 0 0,1 0-1 0 0,-1 0 1 0 0,0 1 0 0 0,1 1-1 0 0,9 26-77 0 0,21 58-996 0 0,-25-72-346 0 0,1-1 0 0 0,0-1 1 0 0,18 25-1 0 0,-13-25-2425 0 0,3-3-1001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8961 0 0,'0'0'8425'0'0,"13"0"-7883"0"0,2 0-242 0 0,25 3-1 0 0,-38-2-246 0 0,1-1 0 0 0,0 1 0 0 0,-1 0 1 0 0,1 0-1 0 0,0 1 0 0 0,-1-1 0 0 0,0 0 0 0 0,1 1 0 0 0,-1 0 0 0 0,0-1 0 0 0,0 1 1 0 0,0 0-1 0 0,0 0 0 0 0,0 0 0 0 0,0 0 0 0 0,0 1 0 0 0,2 3 0 0 0,2 2 78 0 0,6 8-21 0 0,1 1 0 0 0,-2 0 0 0 0,0 1-1 0 0,-2 0 1 0 0,0 0 0 0 0,0 1 0 0 0,7 27 0 0 0,-14-27 67 0 0,-2-19-170 0 0,0 0 0 0 0,0 0 1 0 0,-1 0-1 0 0,1 0 0 0 0,0 0 0 0 0,0 0 0 0 0,0 0 0 0 0,0 0 0 0 0,0 0 0 0 0,0 0 0 0 0,0 0 0 0 0,0 0 0 0 0,0 0 0 0 0,0 0 1 0 0,0 0-1 0 0,0 0 0 0 0,0 0 0 0 0,0 0 0 0 0,0 0 0 0 0,0 0 0 0 0,0 0 0 0 0,0 0 0 0 0,0 0 0 0 0,0 0 0 0 0,0 0 1 0 0,0 0-1 0 0,0 0 0 0 0,0 0 0 0 0,0 0 0 0 0,0 0 0 0 0,-1 0 0 0 0,1 0 0 0 0,0 0 0 0 0,0 0 0 0 0,0 0 0 0 0,0 0 0 0 0,0 0 1 0 0,0 0-1 0 0,0 0 0 0 0,0 0 0 0 0,0 0 0 0 0,0 0 0 0 0,0 0 0 0 0,0 0 0 0 0,0 0 0 0 0,0 0 0 0 0,0 0 0 0 0,0 1 1 0 0,0-1-1 0 0,0 0 0 0 0,0 0 0 0 0,0 0 0 0 0,0 0 0 0 0,0 0 0 0 0,-3-10 255 0 0,1-2-277 0 0,1 0-1 0 0,0 1 1 0 0,1-1 0 0 0,0 0 0 0 0,1 1-1 0 0,0-1 1 0 0,1 0 0 0 0,0 1 0 0 0,1 0-1 0 0,8-22 1 0 0,-5 18-3 0 0,1 1 1 0 0,0 0-1 0 0,1 0 1 0 0,0 1-1 0 0,1 0 1 0 0,1 0-1 0 0,17-18 1 0 0,-25 29 24 0 0,1 0-1 0 0,-1 0 1 0 0,1 0 0 0 0,-1 0-1 0 0,1 0 1 0 0,-1 1 0 0 0,1-1 0 0 0,0 1-1 0 0,0 0 1 0 0,0 0 0 0 0,-1 0-1 0 0,1 0 1 0 0,0 0 0 0 0,0 1-1 0 0,0-1 1 0 0,5 1 0 0 0,-3 0 16 0 0,-1 1 0 0 0,1-1 1 0 0,0 1-1 0 0,-1 0 0 0 0,1 1 1 0 0,-1-1-1 0 0,0 1 0 0 0,1 0 1 0 0,6 4-1 0 0,3 3 40 0 0,0 1 0 0 0,-1 1 0 0 0,0 0 1 0 0,19 22-1 0 0,-21-23-55 0 0,-1 1 1 0 0,0 1-1 0 0,-1 0 1 0 0,0 0 0 0 0,-1 1-1 0 0,-1 0 1 0 0,8 16-1 0 0,-12-7 16 0 0,-3-22 69 0 0,-7-17 411 0 0,7 14-441 0 0,-3-7-58 0 0,1 0 1 0 0,0 0 0 0 0,0 0-1 0 0,1-1 1 0 0,1 1 0 0 0,0 0-1 0 0,0-1 1 0 0,1 1 0 0 0,0 0-1 0 0,1 0 1 0 0,0-1 0 0 0,0 1-1 0 0,2 0 1 0 0,-1 1-1 0 0,1-1 1 0 0,0 1 0 0 0,1-1-1 0 0,0 1 1 0 0,0 1 0 0 0,12-15-1 0 0,-15 22 4 0 0,-1-1 0 0 0,0 1 0 0 0,1-1 0 0 0,0 1 0 0 0,-1 0-1 0 0,1 0 1 0 0,0-1 0 0 0,-1 1 0 0 0,1 1 0 0 0,0-1 0 0 0,0 0-1 0 0,0 0 1 0 0,0 1 0 0 0,0-1 0 0 0,0 1 0 0 0,0-1 0 0 0,0 1-1 0 0,0 0 1 0 0,0 0 0 0 0,0 0 0 0 0,0 0 0 0 0,0 0 0 0 0,0 0-1 0 0,0 1 1 0 0,0-1 0 0 0,0 1 0 0 0,0-1 0 0 0,0 1 0 0 0,0 0-1 0 0,0 0 1 0 0,2 2 0 0 0,5 1-13 0 0,-1 2 1 0 0,0-1-1 0 0,0 1 0 0 0,-1 0 1 0 0,9 9-1 0 0,-8-6-64 0 0,1 1 0 0 0,-1 0 0 0 0,-1 0 0 0 0,1 1 0 0 0,-2 0 0 0 0,0 0 0 0 0,9 23 0 0 0,-8-14-884 0 0,-1 1 0 0 0,-1-1-1 0 0,4 42 1 0 0,-8-53 244 0 0,3 21-2863 0 0,-4-29 3028 0 0,1 1-1 0 0,-1-1 1 0 0,1 1 0 0 0,-1-1-1 0 0,1 1 1 0 0,0-1 0 0 0,0 0-1 0 0,0 1 1 0 0,1 0 0 0 0,9 5-5852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1 604 8801 0 0,'0'0'9246'0'0,"3"14"-8315"0"0,22 93 619 0 0,-9-50-942 0 0,3-1 0 0 0,43 86 1 0 0,-59-135-610 0 0,4 6-4 0 0,-1 2 0 0 0,0-1 0 0 0,5 20 0 0 0,-43-75 862 0 0,16 17-855 0 0,2-1-1 0 0,0 0 0 0 0,1-1 1 0 0,2 0-1 0 0,1-1 0 0 0,1 0 1 0 0,1 0-1 0 0,1-1 0 0 0,1 0 1 0 0,-2-53-1 0 0,7 34-59 0 0,3 1-1 0 0,2-1 1 0 0,11-53 0 0 0,42-132-98 0 0,-54 222 152 0 0,24-76 5 0 0,-22 72-2 0 0,1 0-1 0 0,0 1 1 0 0,16-23-1 0 0,-21 33-2 0 0,1 1 0 0 0,0 0-1 0 0,-1-1 1 0 0,1 1 0 0 0,0 0 0 0 0,0 0 0 0 0,1 0-1 0 0,-1 1 1 0 0,0-1 0 0 0,1 1 0 0 0,-1-1 0 0 0,1 1-1 0 0,-1 0 1 0 0,1-1 0 0 0,0 1 0 0 0,0 1 0 0 0,-1-1-1 0 0,1 0 1 0 0,0 1 0 0 0,0-1 0 0 0,0 1-1 0 0,0 0 1 0 0,-1 0 0 0 0,1 0 0 0 0,0 0 0 0 0,0 1-1 0 0,0-1 1 0 0,0 1 0 0 0,0-1 0 0 0,-1 1 0 0 0,1 0-1 0 0,0 0 1 0 0,-1 1 0 0 0,1-1 0 0 0,-1 0 0 0 0,1 1-1 0 0,3 3 1 0 0,2 3 4 0 0,0 0 0 0 0,-1 1 1 0 0,0 0-1 0 0,-1 1 0 0 0,0-1 0 0 0,0 1 0 0 0,-1 0 1 0 0,-1 1-1 0 0,0-1 0 0 0,4 16 0 0 0,0 4 1 0 0,-1 0-1 0 0,4 49 1 0 0,-9-52-173 0 0,-1-1 0 0 0,-1 1 0 0 0,-2 0 0 0 0,-5 32 0 0 0,4-40-14 0 0,-2 0 0 0 0,0 0-1 0 0,-2-1 1 0 0,0 0 0 0 0,0 0 0 0 0,-16 25 0 0 0,-9 6-1877 0 0,9-19-3750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3 231 964 0 0,'0'0'11164'0'0,"0"-5"-10632"0"0,-3-100 6038 0 0,4 103-6540 0 0,-1 0 1 0 0,1 0-1 0 0,0 0 0 0 0,-1 0 1 0 0,1 0-1 0 0,0 0 1 0 0,0 1-1 0 0,0-1 1 0 0,0 0-1 0 0,0 1 1 0 0,1-1-1 0 0,-1 1 0 0 0,0-1 1 0 0,1 1-1 0 0,-1 0 1 0 0,1-1-1 0 0,0 1 1 0 0,-1 0-1 0 0,4-1 0 0 0,3-3 94 0 0,1 0-1 0 0,14-5 0 0 0,-5 2 46 0 0,-2 2 222 0 0,23-8-1 0 0,-34 13-296 0 0,0 0-1 0 0,1 0 1 0 0,-1 0-1 0 0,0 1 1 0 0,0-1-1 0 0,0 1 1 0 0,1 1-1 0 0,-1-1 1 0 0,6 2-1 0 0,-8-1-62 0 0,0 0-1 0 0,0 1 0 0 0,0-1 1 0 0,0 1-1 0 0,0 0 1 0 0,0 0-1 0 0,0 0 0 0 0,-1 0 1 0 0,1 0-1 0 0,-1 0 0 0 0,0 1 1 0 0,1-1-1 0 0,-1 1 1 0 0,0 0-1 0 0,-1 0 0 0 0,4 5 1 0 0,2 6 48 0 0,-1 0 1 0 0,7 20-1 0 0,-10-23-40 0 0,9 24 44 0 0,-1 0 0 0 0,-2 0 0 0 0,-2 1 0 0 0,-1 0 0 0 0,1 54 0 0 0,-7-89-47 0 0,0 0 0 0 0,0 0 0 0 0,0 0 0 0 0,1-1 1 0 0,-1 1-1 0 0,0 0 0 0 0,-1 0 0 0 0,1 0 0 0 0,0 0 0 0 0,0 0 1 0 0,0-1-1 0 0,0 1 0 0 0,-1 0 0 0 0,1 0 0 0 0,0 0 0 0 0,-1-1 1 0 0,1 1-1 0 0,-1 0 0 0 0,1 0 0 0 0,-1-1 0 0 0,1 1 0 0 0,-1 0 1 0 0,1-1-1 0 0,-1 1 0 0 0,1-1 0 0 0,-1 1 0 0 0,0-1 0 0 0,0 1 0 0 0,1-1 1 0 0,-1 1-1 0 0,0-1 0 0 0,0 1 0 0 0,1-1 0 0 0,-1 0 0 0 0,0 0 1 0 0,0 1-1 0 0,-1-1 0 0 0,2 0-20 0 0,-1-1 1 0 0,1 1 0 0 0,-1-1-1 0 0,1 1 1 0 0,0-1-1 0 0,-1 1 1 0 0,1-1-1 0 0,0 1 1 0 0,-1-1-1 0 0,1 1 1 0 0,0-1-1 0 0,0 1 1 0 0,-1-1-1 0 0,1 0 1 0 0,0 1 0 0 0,0-1-1 0 0,0 1 1 0 0,0-1-1 0 0,0 0 1 0 0,0 1-1 0 0,0-1 1 0 0,0-1-1 0 0,-1-19 43 0 0,1 19-41 0 0,1-5-16 0 0,-1-1 1 0 0,1 0 0 0 0,1 1-1 0 0,0-1 1 0 0,0 1 0 0 0,5-12-1 0 0,23-43-15 0 0,-23 48 10 0 0,20-37-511 0 0,2 2 1 0 0,3 2 0 0 0,54-66-1 0 0,-85 112 384 0 0,-1 1 0 0 0,0-1 0 0 0,0 1-1 0 0,1 0 1 0 0,-1-1 0 0 0,0 1 0 0 0,1 0 0 0 0,-1-1 0 0 0,0 1-1 0 0,1 0 1 0 0,-1-1 0 0 0,1 1 0 0 0,-1 0 0 0 0,0 0 0 0 0,1-1-1 0 0,-1 1 1 0 0,1 0 0 0 0,-1 0 0 0 0,1 0 0 0 0,-1 0 0 0 0,1 0-1 0 0,-1-1 1 0 0,1 1 0 0 0,-1 0 0 0 0,1 0 0 0 0,-1 0 0 0 0,1 0-1 0 0,-1 1 1 0 0,1-1 0 0 0,-1 0 0 0 0,1 0 0 0 0,-1 0 0 0 0,0 0-1 0 0,1 0 1 0 0,-1 1 0 0 0,1-1 0 0 0,-1 0 0 0 0,1 0 0 0 0,0 1-1 0 0,0 1-745 0 0,1 0-1 0 0,-1 0 0 0 0,1 0 1 0 0,-1 0-1 0 0,0 1 0 0 0,2 3 1 0 0,2 3-1131 0 0,3 4-2955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5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1084 0 0,'0'0'19067'0'0,"14"-5"-18711"0"0,-5 1-263 0 0,0 1 0 0 0,1 0 0 0 0,18-3 0 0 0,-27 6-78 0 0,0 0-1 0 0,0 0 1 0 0,0 0-1 0 0,0 0 1 0 0,0 1-1 0 0,-1-1 1 0 0,1 0-1 0 0,0 1 1 0 0,0-1-1 0 0,0 1 0 0 0,0-1 1 0 0,0 1-1 0 0,0-1 1 0 0,-1 1-1 0 0,1-1 1 0 0,0 1-1 0 0,0 0 1 0 0,-1-1-1 0 0,1 1 1 0 0,-1 0-1 0 0,1 0 1 0 0,0 0-1 0 0,-1-1 1 0 0,0 1-1 0 0,2 2 1 0 0,6 25 338 0 0,-6-18-233 0 0,9 30-330 0 0,-3 1 1 0 0,-1 0 0 0 0,-2 0 0 0 0,-2 1-1 0 0,-2 65 1 0 0,-9-62-1048 0 0,1-3-1351 0 0,8-13-3516 0 0,1-20 916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5765 0 0,'0'0'14517'0'0,"4"13"-14327"0"0,-1 0-155 0 0,6 15 2 0 0,5 40 1 0 0,-11-35-1604 0 0,-1 36-1 0 0,-2-61 946 0 0,0-7 470 0 0,0-1 0 0 0,-1 1 1 0 0,1 0-1 0 0,0 0 1 0 0,0-1-1 0 0,0 1 1 0 0,1 0-1 0 0,-1-1 0 0 0,0 1 1 0 0,0 0-1 0 0,0 0 1 0 0,0-1-1 0 0,1 1 1 0 0,-1 0-1 0 0,0-1 0 0 0,1 1 1 0 0,-1-1-1 0 0,0 1 1 0 0,1 0-1 0 0,-1-1 1 0 0,1 1-1 0 0,-1-1 0 0 0,1 1 1 0 0,-1-1-1 0 0,2 2 1 0 0,-1-2-78 0 0,0 0 1 0 0,0 0 0 0 0,0 0-1 0 0,0 0 1 0 0,0 0 0 0 0,0 0-1 0 0,0 0 1 0 0,0 0-1 0 0,0 0 1 0 0,0-1 0 0 0,0 1-1 0 0,-1 0 1 0 0,1-1 0 0 0,0 1-1 0 0,0 0 1 0 0,1-2-1 0 0,4-2-1122 0 0,0 0-1 0 0,0 0 1 0 0,9-10-1 0 0,47-52-233 0 0,-45 45 3878 0 0,-1 0-1 0 0,-1-1 1 0 0,14-26 0 0 0,-29 47-2032 0 0,1 0 1 0 0,0-1 0 0 0,-1 1-1 0 0,1 0 1 0 0,0 0 0 0 0,0 0-1 0 0,0 0 1 0 0,0-1 0 0 0,0 2-1 0 0,0-1 1 0 0,1 0 0 0 0,-1 0-1 0 0,0 0 1 0 0,0 0 0 0 0,1 1 0 0 0,-1-1-1 0 0,2 0 1 0 0,-1 1-152 0 0,0-1 1 0 0,0 1 0 0 0,0 0-1 0 0,0 0 1 0 0,0 0-1 0 0,0 0 1 0 0,1 0-1 0 0,-1 0 1 0 0,0 0-1 0 0,4 2 1 0 0,2 1-253 0 0,1 1 0 0 0,0 0 1 0 0,-1 0-1 0 0,11 8 0 0 0,-10-6 536 0 0,18 11-244 0 0,0-1 0 0 0,1-2 0 0 0,0 0 0 0 0,1-2 0 0 0,38 10 0 0 0,-42-16-21 0 0,1-1 1 0 0,0-1-1 0 0,0-2 0 0 0,51-1 0 0 0,-67-1-45 0 0,1-1-1 0 0,0 0 0 0 0,-1-1 0 0 0,1-1 1 0 0,-1 0-1 0 0,0 0 0 0 0,1 0 0 0 0,-1-2 1 0 0,-1 1-1 0 0,1-1 0 0 0,-1-1 0 0 0,0 1 1 0 0,0-2-1 0 0,13-11 0 0 0,-16 11-14 0 0,-1 1 0 0 0,0-1 0 0 0,0 0 0 0 0,-1-1-1 0 0,0 1 1 0 0,0-1 0 0 0,-1 0 0 0 0,0 0 0 0 0,0 0 0 0 0,-1 0 0 0 0,3-16 0 0 0,-3 7-33 0 0,0 0 0 0 0,-1-1 0 0 0,-1 1 0 0 0,-4-31 0 0 0,3 40-29 0 0,-1 0 1 0 0,1 1-1 0 0,-1-1 0 0 0,-1 0 0 0 0,0 1 1 0 0,0-1-1 0 0,0 1 0 0 0,-1 0 0 0 0,0 0 1 0 0,-5-7-1 0 0,9 14-15 0 0,0-1 1 0 0,0 1 0 0 0,0 0-1 0 0,-1 0 1 0 0,1-1-1 0 0,0 1 1 0 0,0 0-1 0 0,0 0 1 0 0,-1-1-1 0 0,1 1 1 0 0,0 0-1 0 0,0 0 1 0 0,0-1 0 0 0,-1 1-1 0 0,1 0 1 0 0,0 0-1 0 0,-1 0 1 0 0,1-1-1 0 0,0 1 1 0 0,0 0-1 0 0,-1 0 1 0 0,1 0-1 0 0,0 0 1 0 0,-1 0 0 0 0,1 0-1 0 0,0 0 1 0 0,-1 0-1 0 0,1 0 1 0 0,0 0-1 0 0,-1 0 1 0 0,1 0-1 0 0,0 0 1 0 0,-1 0-1 0 0,1 0 1 0 0,0 0 0 0 0,-1 0-1 0 0,1 0 1 0 0,0 0-1 0 0,-1 1 1 0 0,1-1-1 0 0,-1 1-20 0 0,1 0-1 0 0,-1 0 1 0 0,1 0-1 0 0,0 0 1 0 0,-1 0 0 0 0,1 1-1 0 0,0-1 1 0 0,0 0-1 0 0,0 0 1 0 0,0 0-1 0 0,0 2 1 0 0,0 18 136 0 0,1 1 1 0 0,1-1-1 0 0,0 1 0 0 0,2-1 1 0 0,10 31-1 0 0,12 19 505 0 0,53 101 0 0 0,52 62 569 0 0,-65-119-883 0 0,-61-106-285 0 0,42 80 165 0 0,-42-78-166 0 0,-1 0 1 0 0,0 0-1 0 0,-1 1 1 0 0,0 0-1 0 0,-1-1 0 0 0,2 14 1 0 0,-4-23-13 0 0,0 0 1 0 0,0 0-1 0 0,0 0 1 0 0,0-1-1 0 0,-1 1 1 0 0,1 0-1 0 0,0 0 1 0 0,-1-1 0 0 0,1 1-1 0 0,-1 0 1 0 0,0-1-1 0 0,1 1 1 0 0,-1 0-1 0 0,0-1 1 0 0,0 1-1 0 0,0-1 1 0 0,0 1-1 0 0,-3 1 1 0 0,2-1 5 0 0,0 0 0 0 0,-1 0 0 0 0,1-1 0 0 0,-1 1 0 0 0,0-1-1 0 0,1 0 1 0 0,-1 0 0 0 0,0 0 0 0 0,0 0 0 0 0,-4 1 0 0 0,-7-1 24 0 0,0 1 1 0 0,0-2-1 0 0,-27-2 0 0 0,34 2-33 0 0,-22-3-52 0 0,1-1 0 0 0,-35-10 0 0 0,-57-22-548 0 0,65 19 208 0 0,-36-11-308 0 0,-301-90-4759 0 0,254 78-324 0 0,-54-15-3412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326 125 144 0 0,'0'0'2131'0'0,"-16"0"-1427"0"0,-104 0 456 0 0,80-1 1290 0 0,17 0 18 0 0,-1 1 0 0 0,-46 7 0 0 0,51-2-1161 0 0,19-5-1177 0 0,-1 0 0 0 0,0 0 0 0 0,0 1 0 0 0,0-1 0 0 0,1 0 0 0 0,-1 1 0 0 0,0-1 0 0 0,0 1 0 0 0,1-1 0 0 0,-1 0 0 0 0,0 1 1 0 0,1 0-1 0 0,-1-1 0 0 0,1 1 0 0 0,-1-1 0 0 0,0 1 0 0 0,1 0 0 0 0,-1 0 0 0 0,2 0-91 0 0,-1 0 1 0 0,1 0-1 0 0,0 0 1 0 0,0-1-1 0 0,-1 1 1 0 0,1 0-1 0 0,0 0 0 0 0,0-1 1 0 0,0 1-1 0 0,0-1 1 0 0,0 1-1 0 0,0-1 1 0 0,0 1-1 0 0,0-1 0 0 0,0 0 1 0 0,2 1-1 0 0,2 1 136 0 0,20 7 147 0 0,1-1 1 0 0,-1-1-1 0 0,1-2 1 0 0,0 0-1 0 0,34 1 1 0 0,136-4 46 0 0,-171-3-284 0 0,504-47 497 0 0,-349 26-418 0 0,1124-50 94 0 0,-555 30-239 0 0,-707 36-10 0 0,-25 3-968 0 0,25-2 0 0 0,-46 6 746 0 0,0 0 0 0 0,0 0 0 0 0,0 0 0 0 0,0 0 0 0 0,1 0 0 0 0,-1 1 0 0 0,-6 3 0 0 0,-4 2-271 0 0,-41 14-3152 0 0,-71 18-1 0 0,67-27 119 0 0,-26-1-1734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8 7477 0 0,'-16'-1'620'0'0,"-1"0"-483"0"0,-80-4 483 0 0,90 5-543 0 0,-17 0 395 0 0,0 0 1 0 0,1 2-1 0 0,-31 6 1 0 0,42-6-165 0 0,-10 3 828 0 0,-37 14 0 0 0,53-17-958 0 0,1 0 1 0 0,0 0-1 0 0,0 1 0 0 0,0 0 1 0 0,0 0-1 0 0,0 0 0 0 0,1 1 1 0 0,-1-1-1 0 0,1 1 0 0 0,0 0 1 0 0,0 1-1 0 0,-4 5 0 0 0,7-8-84 0 0,-1-1-1 0 0,1 2 0 0 0,0-1 0 0 0,0 0 0 0 0,0 0 0 0 0,0 0 0 0 0,1 0 0 0 0,-1 1 1 0 0,0-1-1 0 0,1 0 0 0 0,0 1 0 0 0,-1-1 0 0 0,1 0 0 0 0,0 1 0 0 0,0-1 0 0 0,1 0 1 0 0,-1 1-1 0 0,0-1 0 0 0,1 3 0 0 0,1-2 8 0 0,-1-1-1 0 0,0 1 1 0 0,1 0 0 0 0,0-1 0 0 0,0 1 0 0 0,-1-1-1 0 0,1 1 1 0 0,1-1 0 0 0,-1 0 0 0 0,0 0 0 0 0,1 0-1 0 0,4 3 1 0 0,3 1 110 0 0,2 0 0 0 0,-1 0 0 0 0,1-2 0 0 0,0 1 0 0 0,0-2 0 0 0,12 3 0 0 0,16 2 181 0 0,1-3 0 0 0,49 2 0 0 0,83-8 133 0 0,-167 1-510 0 0,281-20 297 0 0,0-16-245 0 0,-112 13 1 0 0,-33 6-12 0 0,500-48-36 0 0,-498 63-58 0 0,-87 3-373 0 0,-56-2 383 0 0,-1 1 0 0 0,1 0-1 0 0,-1 0 1 0 0,1 0-1 0 0,-1 0 1 0 0,1 0-1 0 0,0 0 1 0 0,-1 0 0 0 0,1 0-1 0 0,-1 0 1 0 0,1 0-1 0 0,-1 1 1 0 0,1-1 0 0 0,-1 0-1 0 0,1 0 1 0 0,-1 0-1 0 0,1 1 1 0 0,0-1-1 0 0,-1 0 1 0 0,0 0 0 0 0,1 1-1 0 0,-1-1 1 0 0,1 1-1 0 0,-1-1 1 0 0,1 0-1 0 0,-1 1 1 0 0,0-1 0 0 0,1 1-1 0 0,-1-1 1 0 0,0 1-1 0 0,1-1 1 0 0,-1 1 0 0 0,0-1-1 0 0,1 2 1 0 0,-2-2-14 0 0,1 1 0 0 0,0 0 0 0 0,0 0 0 0 0,-1 0 0 0 0,1 0 1 0 0,-1-1-1 0 0,1 1 0 0 0,-1 0 0 0 0,1 0 0 0 0,-1-1 0 0 0,1 1 0 0 0,-1 0 1 0 0,1-1-1 0 0,-1 1 0 0 0,0 0 0 0 0,0-1 0 0 0,1 1 0 0 0,-1-1 0 0 0,0 1 1 0 0,0-1-1 0 0,-1 1 0 0 0,-32 15-1421 0 0,-1-2 0 0 0,-62 17 0 0 0,-73 6-5357 0 0,153-34 5951 0 0,-33 6-3025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112 109 9233 0 0,'0'0'1767'0'0,"-13"-2"-1309"0"0,-70-8 1065 0 0,67 10 1389 0 0,21 0-2684 0 0,2 0 83 0 0,1 1-1 0 0,-1 1 0 0 0,1-1 0 0 0,7 4 0 0 0,15 2 346 0 0,27 2 86 0 0,79 1-1 0 0,60-11-425 0 0,-85 0-154 0 0,347-12 153 0 0,-59 0-30 0 0,-271 12-279 0 0,272-6 160 0 0,-390 7-69 0 0,-6 0-9 0 0,1 0 1 0 0,-1 0-1 0 0,0 0 1 0 0,1 0-1 0 0,-1-1 1 0 0,0 0-1 0 0,1 0 1 0 0,-1 0-1 0 0,0-1 1 0 0,0 1 0 0 0,5-3-1 0 0,-8 2-43 0 0,-1 0-1 0 0,1 0 1 0 0,0 0 0 0 0,-1 0-1 0 0,0-1 1 0 0,1 1 0 0 0,-1 0-1 0 0,0 0 1 0 0,0 0 0 0 0,0 0-1 0 0,0 0 1 0 0,0 0 0 0 0,-1-1-1 0 0,1 1 1 0 0,-1 0 0 0 0,1 0-1 0 0,-1 0 1 0 0,-2-3 0 0 0,3 5-52 0 0,-39 0-744 0 0,29-9 695 0 0,9 7 45 0 0,0 1 1 0 0,0 0-1 0 0,0 0 1 0 0,0 0-1 0 0,0 0 1 0 0,0 0-1 0 0,0 1 1 0 0,0-1-1 0 0,0 0 1 0 0,0 0-1 0 0,0 1 1 0 0,-3-2-1 0 0,-64 0-388 0 0,52-3-16 0 0,-1 0 262 0 0,8 1-309 0 0,8 4 336 0 0,1 0 0 0 0,0-1 0 0 0,0 1 1 0 0,-1 0-1 0 0,1 0 0 0 0,0 0 0 0 0,0-1 0 0 0,-1 1 0 0 0,1 0 0 0 0,0 0 0 0 0,-1 0 0 0 0,1 0 1 0 0,0 0-1 0 0,-1 0 0 0 0,1-1 0 0 0,0 1 0 0 0,-1 0 0 0 0,1 0 0 0 0,0 0 0 0 0,-1 0 1 0 0,1 0-1 0 0,0 0 0 0 0,-1 0 0 0 0,1 0 0 0 0,0 0 0 0 0,-1 1 0 0 0,1-1 0 0 0,0 0 0 0 0,0 0 1 0 0,-1 0-1 0 0,1 0 0 0 0,0 0 0 0 0,-1 0 0 0 0,1 1 0 0 0,0-1 0 0 0,0 0 0 0 0,-1 0 0 0 0,1 1 1 0 0,0-1-1 0 0,0 0 0 0 0,-1 0 0 0 0,1 1 0 0 0,0-1 0 0 0,0 0 0 0 0,0 0 0 0 0,0 1 1 0 0,-1 0-1 0 0,-8 16-4513 0 0,27-40-5369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39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2025 510 1044 0 0,'0'0'6503'0'0,"-7"-14"-5561"0"0,-27-43 176 0 0,28 48-733 0 0,0-1 0 0 0,-1 1 1 0 0,-1 1-1 0 0,1-1 0 0 0,-2 1 0 0 0,-9-8 0 0 0,0 3 611 0 0,-33-18 0 0 0,30 20-636 0 0,-1 1 0 0 0,0 2 1 0 0,0 0-1 0 0,-1 1 0 0 0,-1 1 0 0 0,1 1 0 0 0,0 2 0 0 0,-1 0 0 0 0,0 1 0 0 0,-42 3 0 0 0,7 3 53 0 0,1 4 0 0 0,0 2-1 0 0,-69 20 1 0 0,58-8 60 0 0,0 2 1 0 0,-114 59-1 0 0,-113 97 299 0 0,239-139-654 0 0,2 3 0 0 0,2 1 0 0 0,2 3 0 0 0,2 3-1 0 0,3 1 1 0 0,2 2 0 0 0,-39 62 0 0 0,55-70-86 0 0,1 1-1 0 0,2 2 1 0 0,3 1 0 0 0,1 0-1 0 0,3 1 1 0 0,3 2 0 0 0,1-1-1 0 0,3 2 1 0 0,-7 85 0 0 0,15-67 5 0 0,3 0 0 0 0,3-1 0 0 0,3 1 0 0 0,28 124 0 0 0,-14-117 11 0 0,2-2 0 0 0,5 0-1 0 0,51 104 1 0 0,-49-126-28 0 0,2-2 1 0 0,2-1-1 0 0,2-2 0 0 0,3-1 0 0 0,50 49 0 0 0,-23-35 28 0 0,2-4 0 0 0,96 65-1 0 0,168 73 8 0 0,-241-153-9 0 0,2-4 1 0 0,2-5 0 0 0,2-3 0 0 0,0-5 0 0 0,2-4 0 0 0,175 18 0 0 0,141-19-137 0 0,1-25 113 0 0,212-45 70 0 0,-443 19-51 0 0,248-73 0 0 0,419-212 6 0 0,-740 264-28 0 0,-3-5 1 0 0,-2-5-1 0 0,128-95 0 0 0,-163 101-13 0 0,-3-4 1 0 0,-2-2-1 0 0,-3-3 0 0 0,-3-3 1 0 0,64-91-1 0 0,-91 108-27 0 0,-2-2-1 0 0,-2 0 1 0 0,-3-2 0 0 0,-1-1 0 0 0,-3-1-1 0 0,26-104 1 0 0,-38 116 43 0 0,-3 0 1 0 0,-1 0-1 0 0,-3 0 1 0 0,-1 0-1 0 0,-2-1 0 0 0,-2 1 1 0 0,-2 0-1 0 0,-1 0 1 0 0,-24-84-1 0 0,9 68-37 0 0,-2 2 0 0 0,-3 1 0 0 0,-3 1 0 0 0,-2 1 0 0 0,-2 1 0 0 0,-55-67 0 0 0,19 39-28 0 0,-2 4 1 0 0,-158-134-1 0 0,145 145 18 0 0,-3 4 1 0 0,-111-61 0 0 0,118 81 0 0 0,-1 4 0 0 0,-169-54 1 0 0,119 57-6 0 0,-1 7 0 0 0,-2 5 0 0 0,0 6 1 0 0,-1 5-1 0 0,0 7 0 0 0,-179 15 1 0 0,170 5 29 0 0,-197 47 0 0 0,-130 73-359 0 0,161-16-404 0 0,223-79-5 0 0,-118 76-1 0 0,157-84-456 0 0,1 2 0 0 0,-77 74-1 0 0,90-73-3331 0 0,-55 75-1 0 0,46-46-2462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1430 631 872 0 0,'0'0'359'0'0,"-5"-14"287"0"0,-38-92 2054 0 0,33 82-1793 0 0,0 0 0 0 0,-2 0 0 0 0,-1 1 1 0 0,-23-33-1 0 0,29 47-573 0 0,0 1 1 0 0,0 0-1 0 0,0 0 1 0 0,-1 1-1 0 0,-1 0 1 0 0,1 0-1 0 0,-1 1 1 0 0,0 0-1 0 0,0 1 1 0 0,-1 0-1 0 0,0 0 1 0 0,1 1-1 0 0,-21-5 1 0 0,10 5 16 0 0,-1 1 0 0 0,1 1-1 0 0,-1 1 1 0 0,1 1 0 0 0,-1 1 0 0 0,0 0 0 0 0,1 2-1 0 0,-1 0 1 0 0,1 2 0 0 0,-23 7 0 0 0,-2 4 117 0 0,2 2 0 0 0,-1 1 0 0 0,-53 35 0 0 0,30-13-114 0 0,2 4 0 0 0,2 2-1 0 0,2 3 1 0 0,2 2 0 0 0,3 3-1 0 0,2 3 1 0 0,-51 71 0 0 0,83-99-254 0 0,2 1 0 0 0,1 0 0 0 0,2 1 1 0 0,1 1-1 0 0,2 1 0 0 0,-14 44 0 0 0,23-60-77 0 0,1 0 0 0 0,1 1-1 0 0,0 0 1 0 0,1-1 0 0 0,1 1 0 0 0,1 0-1 0 0,1 0 1 0 0,0-1 0 0 0,1 1 0 0 0,1-1 0 0 0,1 1-1 0 0,1-1 1 0 0,13 35 0 0 0,-5-27-6 0 0,2-1 0 0 0,0 0 0 0 0,1-1 1 0 0,1-1-1 0 0,2 0 0 0 0,0-2 0 0 0,1 0 1 0 0,28 21-1 0 0,-14-14 20 0 0,2-2 1 0 0,1-1 0 0 0,1-2-1 0 0,70 30 1 0 0,-61-34-35 0 0,1-3 1 0 0,0-2-1 0 0,1-2 0 0 0,59 7 1 0 0,-32-11-12 0 0,1-3 1 0 0,81-5-1 0 0,-100-4 24 0 0,1-3 0 0 0,-2-2-1 0 0,1-3 1 0 0,-1-2 0 0 0,-1-3 0 0 0,83-37 0 0 0,-80 27-2 0 0,-2-3 1 0 0,-1-3 0 0 0,-2-1-1 0 0,-1-4 1 0 0,84-75 0 0 0,-109 85-18 0 0,-1-1 0 0 0,-1-1 0 0 0,-1-2 1 0 0,-2 0-1 0 0,36-66 0 0 0,-44 68 16 0 0,-2-1 0 0 0,-1 0 0 0 0,-2 0-1 0 0,0-1 1 0 0,-3-1 0 0 0,0 0 0 0 0,2-46 0 0 0,-8 40-9 0 0,-1 0 0 0 0,-2 0 1 0 0,-2 0-1 0 0,-1 0 0 0 0,-3 0 1 0 0,0 1-1 0 0,-3 0 0 0 0,-1 1 1 0 0,-2 0-1 0 0,-1 1 0 0 0,-2 1 0 0 0,-2 0 1 0 0,0 2-1 0 0,-3 0 0 0 0,-50-59 1 0 0,44 62-7 0 0,-2 1 1 0 0,-1 1 0 0 0,-1 2 0 0 0,-1 1 0 0 0,-1 2 0 0 0,-1 1 0 0 0,-2 2 0 0 0,0 1 0 0 0,0 2 0 0 0,-2 2 0 0 0,0 1 0 0 0,-1 3-1 0 0,0 0 1 0 0,0 3 0 0 0,-47-4 0 0 0,39 8-29 0 0,0 2 0 0 0,0 2 0 0 0,1 2-1 0 0,-1 2 1 0 0,0 2 0 0 0,-49 14 0 0 0,59-10-93 0 0,0 2 0 0 0,2 2 0 0 0,0 1 0 0 0,0 2 1 0 0,1 1-1 0 0,2 2 0 0 0,-60 44 0 0 0,68-43-121 0 0,1 1-1 0 0,1 1 1 0 0,1 1-1 0 0,1 1 1 0 0,-36 55-1 0 0,48-64-48 0 0,0 0-1 0 0,1 1 0 0 0,0 0 1 0 0,1 0-1 0 0,1 1 0 0 0,1 0 0 0 0,1 0 1 0 0,0 0-1 0 0,1 0 0 0 0,1 1 1 0 0,1 35-1 0 0,2-42-210 0 0,1-1-1 0 0,0 0 1 0 0,1 0 0 0 0,0 0-1 0 0,1 0 1 0 0,0 0-1 0 0,0-1 1 0 0,1 0 0 0 0,1 0-1 0 0,0 0 1 0 0,0 0 0 0 0,1-1-1 0 0,0 0 1 0 0,16 16 0 0 0,-17-19-388 0 0,1 0 0 0 0,0-1 1 0 0,0 1-1 0 0,13 7 0 0 0,50 18-4773 0 0,-69-31 5637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227 235 11461 0 0,'0'0'8636'0'0,"-14"17"-8045"0"0,3-3-465 0 0,2-4-47 0 0,1 0 0 0 0,0 1 0 0 0,1 0 0 0 0,0 1 0 0 0,0 0 0 0 0,1 0 0 0 0,1 0 0 0 0,0 0 0 0 0,-5 21 0 0 0,4-7 54 0 0,2 0-1 0 0,1 0 1 0 0,2 0-1 0 0,1 46 1 0 0,2-56-104 0 0,0 1 0 0 0,1-1 0 0 0,1 0 0 0 0,0 0 0 0 0,1 0 0 0 0,1 0 0 0 0,1-1 0 0 0,13 24 0 0 0,-9-22-22 0 0,0-1 1 0 0,2 0-1 0 0,0-1 0 0 0,0 0 0 0 0,2-1 1 0 0,17 14-1 0 0,-10-12-1 0 0,1 0-1 0 0,0-1 1 0 0,50 21 0 0 0,-30-19 10 0 0,1-2 1 0 0,0-2-1 0 0,1-1 0 0 0,1-3 1 0 0,49 3-1 0 0,-43-7 10 0 0,1-3 1 0 0,-1-2-1 0 0,0-2 1 0 0,91-17-1 0 0,-111 13-23 0 0,1-3-1 0 0,-1 0 1 0 0,0-2-1 0 0,-1-2 1 0 0,0-1 0 0 0,-1-1-1 0 0,-1-1 1 0 0,40-30-1 0 0,-56 36 11 0 0,-1 0 0 0 0,0-1-1 0 0,-1-1 1 0 0,-1 0-1 0 0,0 0 1 0 0,0-1-1 0 0,-1 0 1 0 0,-1-1 0 0 0,0 1-1 0 0,-1-2 1 0 0,-1 1-1 0 0,10-31 1 0 0,-12 26 3 0 0,0 0 0 0 0,-1 0 1 0 0,-1 0-1 0 0,-1 0 0 0 0,-1 0 1 0 0,0 0-1 0 0,-1 0 0 0 0,-1 0 1 0 0,-1 0-1 0 0,-8-26 0 0 0,6 26 19 0 0,-2 1 0 0 0,0-1 0 0 0,-1 2 0 0 0,-1-1 0 0 0,-1 1 0 0 0,0 0-1 0 0,-1 1 1 0 0,-14-15 0 0 0,8 12 12 0 0,0 1 0 0 0,-2 1 0 0 0,0 1 0 0 0,-1 0 0 0 0,-36-20 0 0 0,22 17 0 0 0,-2 1-1 0 0,0 3 1 0 0,-38-13 0 0 0,17 12-33 0 0,-76-13 0 0 0,69 19-69 0 0,-2 2 1 0 0,1 4-1 0 0,0 2 0 0 0,-77 8 1 0 0,103-2-123 0 0,1 2 1 0 0,1 1-1 0 0,-1 2 1 0 0,2 2-1 0 0,-1 1 1 0 0,1 2-1 0 0,1 2 1 0 0,-49 28-1 0 0,68-33-119 0 0,0 0-1 0 0,0 1 0 0 0,1 0 1 0 0,-23 25-1 0 0,32-30 55 0 0,1-1-1 0 0,1 1 0 0 0,-1-1 0 0 0,1 1 1 0 0,1 0-1 0 0,-4 9 0 0 0,5-11-20 0 0,0 0 0 0 0,1-1 0 0 0,0 1 0 0 0,0 0-1 0 0,1 0 1 0 0,-1 0 0 0 0,1 0 0 0 0,0 0-1 0 0,1-1 1 0 0,-1 1 0 0 0,2 6 0 0 0,-1-7-148 0 0,1 0 1 0 0,-1 0-1 0 0,1 0 1 0 0,0 1 0 0 0,0-2-1 0 0,1 1 1 0 0,-1 0-1 0 0,1 0 1 0 0,0-1-1 0 0,0 1 1 0 0,0-1 0 0 0,1 0-1 0 0,-1 0 1 0 0,7 4-1 0 0,19 13-4331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8173 0 0,'0'0'6661'0'0,"13"-9"-5333"0"0,39-24 7 0 0,-41 28-227 0 0,-7 7-770 0 0,-6 6-153 0 0,2-8-117 0 0,-22 81 1975 0 0,3-12-1360 0 0,12-39-503 0 0,2 0-1 0 0,1 0 1 0 0,1 34-1 0 0,3-51-139 0 0,0 1-1 0 0,1 0 1 0 0,1-1-1 0 0,1 1 0 0 0,0-1 1 0 0,0 1-1 0 0,1-1 0 0 0,1 0 1 0 0,8 15-1 0 0,-3-11-13 0 0,1 0-1 0 0,1-1 1 0 0,0 0 0 0 0,1-1 0 0 0,1-1-1 0 0,1 0 1 0 0,0 0 0 0 0,24 16-1 0 0,-2-6-10 0 0,1-2-1 0 0,72 32 1 0 0,-43-27-2 0 0,1-3 1 0 0,2-3-1 0 0,120 20 1 0 0,-93-28-20 0 0,1-4 1 0 0,116-5-1 0 0,-177-4 17 0 0,0-2-1 0 0,-1-2 1 0 0,1-2-1 0 0,46-12 1 0 0,-69 13 7 0 0,0 0-1 0 0,-1-1 1 0 0,0 0 0 0 0,0-1-1 0 0,22-15 1 0 0,-27 16-1 0 0,0-1-1 0 0,-1 1 1 0 0,0-1-1 0 0,-1-1 1 0 0,0 1-1 0 0,0-1 1 0 0,0 0-1 0 0,-1-1 1 0 0,7-14-1 0 0,-6 6 11 0 0,0 0 0 0 0,-1 0 0 0 0,-1 0 0 0 0,-1 0 0 0 0,0-1 0 0 0,-1 0 0 0 0,-1 0 0 0 0,-2-29 0 0 0,-1 17 51 0 0,-2 1 0 0 0,-1 0 0 0 0,-1 0-1 0 0,-15-40 1 0 0,10 41 7 0 0,-1-1 0 0 0,-1 2 0 0 0,-2 0 0 0 0,-1 0 0 0 0,0 2 0 0 0,-40-46-1 0 0,30 43-54 0 0,-2 2-1 0 0,0 0 0 0 0,-2 2 0 0 0,-1 1 0 0 0,-37-21 0 0 0,22 19-47 0 0,0 2-1 0 0,-2 2 1 0 0,-1 2 0 0 0,0 2-1 0 0,-2 3 1 0 0,1 2-1 0 0,-2 2 1 0 0,-77-6 0 0 0,71 13-188 0 0,-1 2 1 0 0,-84 9 0 0 0,117-5-12 0 0,1 2 1 0 0,0 0-1 0 0,0 2 0 0 0,0 0 1 0 0,1 2-1 0 0,0 1 0 0 0,1 0 1 0 0,-24 16-1 0 0,38-20-63 0 0,1 0-1 0 0,0 0 1 0 0,0 1 0 0 0,1 0 0 0 0,0 0-1 0 0,0 1 1 0 0,1 0 0 0 0,0 0 0 0 0,0 0-1 0 0,-8 16 1 0 0,12-20-80 0 0,1 0 0 0 0,-1 0-1 0 0,0 1 1 0 0,1-1 0 0 0,0 0 0 0 0,0 0 0 0 0,0 1 0 0 0,1-1 0 0 0,0 1-1 0 0,-1-1 1 0 0,1 1 0 0 0,1-1 0 0 0,-1 1 0 0 0,1-1 0 0 0,0 1-1 0 0,0-1 1 0 0,0 0 0 0 0,0 0 0 0 0,1 1 0 0 0,0-1 0 0 0,-1 0 0 0 0,2 0-1 0 0,-1 0 1 0 0,0-1 0 0 0,6 7 0 0 0,13 13-4621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1222 252 6613 0 0,'0'0'5652'0'0,"-13"-13"-3739"0"0,-45-41-945 0 0,49 47-670 0 0,1 0 0 0 0,-1 1-1 0 0,0 1 1 0 0,0-1 0 0 0,-1 1 0 0 0,1 1 0 0 0,-1 0-1 0 0,0 0 1 0 0,0 1 0 0 0,-1 0 0 0 0,-17-2 0 0 0,12 3-48 0 0,0 0 0 0 0,0 1-1 0 0,-1 1 1 0 0,1 0 0 0 0,0 1 0 0 0,0 1 0 0 0,-24 6 0 0 0,19-2-44 0 0,0 1 0 0 0,0 1 0 0 0,0 1 0 0 0,-36 21 0 0 0,23-7-43 0 0,1 1 0 0 0,1 2 0 0 0,1 1 0 0 0,1 1 0 0 0,-41 51 0 0 0,47-49-91 0 0,2 1 0 0 0,1 1-1 0 0,1 0 1 0 0,2 2 0 0 0,-16 38 0 0 0,27-53-62 0 0,0 1 1 0 0,1 0-1 0 0,1 0 0 0 0,1 0 0 0 0,0 1 0 0 0,2 0 1 0 0,0-1-1 0 0,2 1 0 0 0,0 0 0 0 0,1 0 1 0 0,4 21-1 0 0,-2-31-10 0 0,0 1 0 0 0,0-1 0 0 0,1 0 0 0 0,1 0 0 0 0,0 0 0 0 0,0-1 0 0 0,1 1 1 0 0,12 15-1 0 0,-8-14-4 0 0,0-1-1 0 0,1 0 1 0 0,1 0 0 0 0,-1-1 0 0 0,2-1 0 0 0,13 9 0 0 0,-2-4-7 0 0,1-2 0 0 0,0 0 0 0 0,0-2 0 0 0,1-1 1 0 0,0-1-1 0 0,1-1 0 0 0,34 4 0 0 0,-6-4-21 0 0,1-2-1 0 0,0-3 1 0 0,0-3-1 0 0,0-1 1 0 0,0-4-1 0 0,-1-1 1 0 0,58-17-1 0 0,-30 2 23 0 0,147-61 0 0 0,-191 65 69 0 0,-1-1 0 0 0,-1-2 0 0 0,-1-1 0 0 0,-1-2 0 0 0,55-49 0 0 0,-78 62-23 0 0,-1-1 0 0 0,-1 0 0 0 0,0 0 0 0 0,-1-1 0 0 0,0 0 0 0 0,-1-1 0 0 0,0 0 0 0 0,8-22 0 0 0,-12 24-14 0 0,0 0 1 0 0,-1-1-1 0 0,0 1 0 0 0,-1 0 1 0 0,-1-1-1 0 0,0 0 0 0 0,-1 1 1 0 0,0-1-1 0 0,0 1 1 0 0,-2-1-1 0 0,-2-15 0 0 0,-2 9 46 0 0,0 0 1 0 0,-1 0-1 0 0,-1 1 0 0 0,0 0 1 0 0,-2 0-1 0 0,0 1 0 0 0,-1 1 0 0 0,-25-31 1 0 0,9 18 36 0 0,-1 0 0 0 0,-1 2 0 0 0,-50-35 1 0 0,37 32-96 0 0,-3 3 0 0 0,0 2 0 0 0,-1 2 1 0 0,-2 1-1 0 0,0 3 0 0 0,-72-19 1 0 0,62 25-183 0 0,0 2 1 0 0,-1 2 0 0 0,0 3 0 0 0,-1 2-1 0 0,-81 7 1 0 0,96 1-170 0 0,0 3-1 0 0,1 1 1 0 0,0 3-1 0 0,0 1 1 0 0,1 2-1 0 0,-59 29 1 0 0,-68 47-2926 0 0,2 14-4112 0 0,64-38 247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7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271 182 4060 0 0,'0'0'8710'0'0,"11"-14"-7695"0"0,33-45-178 0 0,-39 53-528 0 0,-1 0 1 0 0,0 0-1 0 0,0-1 1 0 0,5-10-1 0 0,-9 14-120 0 0,1 0 0 0 0,0 0 0 0 0,-1 0 1 0 0,0 0-1 0 0,0 0 0 0 0,0-1 0 0 0,0-4 0 0 0,0 7-176 0 0,0 0 57 0 0,-1 0-1 0 0,1 0 1 0 0,0-1 0 0 0,0 1-1 0 0,-1 0 1 0 0,1 0 0 0 0,-1 0-1 0 0,1-1 1 0 0,-1 1-1 0 0,1 0 1 0 0,-1 0 0 0 0,0 0-1 0 0,1 0 1 0 0,-1 0 0 0 0,0 0-1 0 0,0 0 1 0 0,0 0 0 0 0,-1-1-1 0 0,-1 1 21 0 0,1-1 0 0 0,-1 1-1 0 0,0-1 1 0 0,1 1 0 0 0,-1 0-1 0 0,0 0 1 0 0,1 1 0 0 0,-4-2-1 0 0,-6 1 110 0 0,1 0-1 0 0,-1 0 0 0 0,-13 2 0 0 0,22-1-151 0 0,-13 1 80 0 0,0 1 1 0 0,1 0-1 0 0,-1 2 0 0 0,1 0 0 0 0,0 0 0 0 0,0 1 1 0 0,0 1-1 0 0,1 1 0 0 0,0 0 0 0 0,0 1 0 0 0,0 0 1 0 0,-12 11-1 0 0,22-16-100 0 0,0 1 0 0 0,0 0 0 0 0,0 0 0 0 0,0 0 0 0 0,1 0 0 0 0,0 1 1 0 0,0 0-1 0 0,0-1 0 0 0,1 1 0 0 0,-1 0 0 0 0,1 0 0 0 0,0 0 0 0 0,1 0 0 0 0,-2 8 0 0 0,2-10-18 0 0,1-1 0 0 0,0 1-1 0 0,0 0 1 0 0,0-1-1 0 0,0 1 1 0 0,0 0-1 0 0,1 0 1 0 0,-1-1-1 0 0,1 1 1 0 0,0 0 0 0 0,0-1-1 0 0,0 1 1 0 0,0-1-1 0 0,0 1 1 0 0,0-1-1 0 0,1 0 1 0 0,-1 1-1 0 0,1-1 1 0 0,0 0 0 0 0,-1 0-1 0 0,1 0 1 0 0,0 0-1 0 0,0 0 1 0 0,0-1-1 0 0,1 1 1 0 0,-1-1-1 0 0,0 1 1 0 0,1-1 0 0 0,4 2-1 0 0,-1 0 12 0 0,1-1 0 0 0,-1 0 0 0 0,1-1 0 0 0,0 1 0 0 0,-1-1 0 0 0,13 0 0 0 0,41-3 89 0 0,-58 2-104 0 0,14-2 21 0 0,0 0-1 0 0,0-1 1 0 0,-1-1-1 0 0,21-7 1 0 0,60-30 136 0 0,-24 9 530 0 0,-70 32-564 0 0,-2 17-287 0 0,1 1-100 0 0,5 28 1 0 0,-3-28-1463 0 0,1 29-1 0 0,-3-25-1693 0 0,1-9-2222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994 17 14189 0 0,'-16'-3'2078'0'0,"2"0"-1650"0"0,-4-1-23 0 0,-1 1 0 0 0,1 1 0 0 0,-1 1 1 0 0,-18 1-1 0 0,20 1-145 0 0,-1 1-1 0 0,1 1 1 0 0,0 0 0 0 0,0 1-1 0 0,0 1 1 0 0,1 1 0 0 0,-1 0-1 0 0,1 2 1 0 0,1-1 0 0 0,-1 2-1 0 0,1 0 1 0 0,1 1 0 0 0,-14 11-1 0 0,12-6-173 0 0,1 0-1 0 0,0 0 0 0 0,1 2 0 0 0,1 0 0 0 0,0 0 0 0 0,1 1 0 0 0,1 1 0 0 0,1 0 1 0 0,1 0-1 0 0,-10 28 0 0 0,12-24-57 0 0,0 0 0 0 0,2 1-1 0 0,0-1 1 0 0,2 1 0 0 0,1 0 0 0 0,0 1 0 0 0,2-1 0 0 0,1 0 0 0 0,1 0-1 0 0,6 34 1 0 0,-3-39-27 0 0,0 0 1 0 0,1 0-1 0 0,1 0 0 0 0,1-1 0 0 0,0 0 0 0 0,1-1 0 0 0,1 0 0 0 0,1 0 0 0 0,0-1 0 0 0,2 0 1 0 0,-1-1-1 0 0,2-1 0 0 0,17 16 0 0 0,-11-15-1 0 0,0 0 0 0 0,1-1 1 0 0,1-2-1 0 0,0 0 0 0 0,0-1 0 0 0,1-1 0 0 0,0-1 1 0 0,1-2-1 0 0,0 0 0 0 0,1-1 0 0 0,26 2 1 0 0,-25-5 6 0 0,1-1 1 0 0,0-1 0 0 0,0-2-1 0 0,0-1 1 0 0,0 0 0 0 0,-1-2-1 0 0,1-2 1 0 0,-1 0 0 0 0,0-1-1 0 0,27-13 1 0 0,-30 10 10 0 0,0-1 1 0 0,-1-1-1 0 0,-1-1 0 0 0,0-1 0 0 0,-1-1 0 0 0,37-34 1 0 0,-46 37 2 0 0,-1 1 0 0 0,0-2 0 0 0,0 1-1 0 0,-2-2 1 0 0,1 1 0 0 0,-2-1 0 0 0,0 0 0 0 0,0-1 0 0 0,-1 1 0 0 0,-1-1 0 0 0,-1-1 0 0 0,4-18 0 0 0,-5 13 4 0 0,-1 0-1 0 0,-1 0 1 0 0,-1 0-1 0 0,-1-1 1 0 0,-1 1-1 0 0,0 0 0 0 0,-2 0 1 0 0,0 0-1 0 0,-2 1 1 0 0,0-1-1 0 0,-1 1 1 0 0,-13-25-1 0 0,11 28-25 0 0,-1 0-1 0 0,-1 0 1 0 0,0 1-1 0 0,-2 0 0 0 0,1 1 1 0 0,-2 1-1 0 0,0 0 1 0 0,0 1-1 0 0,-1 0 1 0 0,-1 1-1 0 0,0 1 0 0 0,-1 0 1 0 0,-26-11-1 0 0,13 9-33 0 0,-1 1 0 0 0,-1 2-1 0 0,0 2 1 0 0,-46-8 0 0 0,10 8-208 0 0,-77 1 0 0 0,107 8-79 0 0,-1 1-1 0 0,0 2 1 0 0,1 1-1 0 0,0 2 1 0 0,0 2-1 0 0,1 2 1 0 0,0 1-1 0 0,0 2 1 0 0,2 1-1 0 0,0 2 1 0 0,1 1-1 0 0,0 2 1 0 0,-35 28-1 0 0,29-17-1831 0 0,-65 67 0 0 0,18 5-5422 0 0,43-42 831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3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0 508 0 0,'0'0'1376'0'0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 10769 0 0,'0'0'7905'0'0,"-6"-16"-8881"0"0,15 23 328 0 0,-3 2-293 0 0,-1 3-595 0 0,-2 3-936 0 0,-3-6-1808 0 0,0 6-2557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7857 0 0,'0'0'8332'0'0,"70"71"-7891"0"0,-51-66-365 0 0,4-5-76 0 0,3 0-553 0 0,1 0-455 0 0,2 0-460 0 0,1-7-616 0 0,-1-5-952 0 0,-7 2-2309 0 0</inkml:trace>
  <inkml:trace contextRef="#ctx0" brushRef="#br0" timeOffset="1">469 80 4892 0 0,'0'0'12658'0'0,"-45"-68"-15415"0"0,40 68 1069 0 0,2-2-508 0 0,-12-8-3236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4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32 9109 0 0,'0'0'8637'0'0,"-70"-32"-10898"0"0,69 42 709 0 0,-2 0-556 0 0,1-6-1004 0 0</inkml:trace>
  <inkml:trace contextRef="#ctx0" brushRef="#br0" timeOffset="1">0 254 5216 0 0,'0'0'9857'0'0,"95"44"-9857"0"0,-63-37-236 0 0,3-3-816 0 0,1 1-456 0 0,1-2-1056 0 0,-1-3-3033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2332 244 7917 0 0,'0'0'9249'0'0,"-3"-40"-13682"0"0,-14 30 1425 0 0,4 5-2621 0 0</inkml:trace>
  <inkml:trace contextRef="#ctx0" brushRef="#br0" timeOffset="1">147 10 12657 0 0,'0'0'1768'0'0,"-88"-10"-1008"0"0,69 10-624 0 0,1 0-136 0 0,3 0-124 0 0,9 3 116 0 0,13-1-1120 0 0,11 0 292 0 0,5 1-444 0 0,3 2-768 0 0,-2-1-2072 0 0,-6 1-993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4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0 312 0 0,'0'0'9865'0'0,"-57"79"-11137"0"0,54-71 128 0 0,1-1-1173 0 0,2 0-3127 0 0</inkml:trace>
  <inkml:trace contextRef="#ctx0" brushRef="#br0" timeOffset="1">185 376 2520 0 0,'0'0'10001'0'0,"98"32"-10481"0"0,-68-32-612 0 0,6-3-1052 0 0,-10 1-3413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5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15321 0 0,'0'0'3837'0'0,"54"-33"-8114"0"0,-29 31 2513 0 0,0 2-132 0 0,1 0-860 0 0,0 0-2665 0 0,-8 0 2393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5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122 295 9773 0 0,'0'0'6913'0'0,"-88"-38"-6905"0"0,71 28 60 0 0,5 6 4 0 0,8-3-72 0 0,4 4-380 0 0,0-2-505 0 0,10 3-743 0 0,5-3-752 0 0,2-2-2056 0 0,-3 2-1705 0 0</inkml:trace>
  <inkml:trace contextRef="#ctx0" brushRef="#br0" timeOffset="1">79 92 9913 0 0,'0'0'4572'0'0,"80"-77"-9172"0"0,-51 70-217 0 0,-8 0-251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1285 470 6929 0 0,'4'-16'4365'0'0,"11"-50"-2926"0"0,-14 59-1219 0 0,0 0 0 0 0,0 0-1 0 0,0-1 1 0 0,-1 1 0 0 0,0 0-1 0 0,-1-1 1 0 0,1 1 0 0 0,-1 0 0 0 0,-1 0-1 0 0,1 0 1 0 0,-1 0 0 0 0,-1 0 0 0 0,1 0-1 0 0,-1 0 1 0 0,0 1 0 0 0,-1-1-1 0 0,1 1 1 0 0,-1 0 0 0 0,-1 0 0 0 0,-9-10-1 0 0,7 9-3 0 0,-1 1 0 0 0,0 0 0 0 0,0 0 0 0 0,-1 1 0 0 0,0 0 0 0 0,1 0 0 0 0,-2 1 0 0 0,1 0 0 0 0,0 1 0 0 0,-1 0 0 0 0,0 0 0 0 0,0 1 0 0 0,-16-1 0 0 0,6 2-70 0 0,-1 0 1 0 0,0 2-1 0 0,0 1 0 0 0,0 0 0 0 0,0 1 1 0 0,1 2-1 0 0,-1 0 0 0 0,-28 12 0 0 0,5 1 80 0 0,1 3 0 0 0,-66 41 0 0 0,54-25-37 0 0,1 3 1 0 0,1 2 0 0 0,-66 69-1 0 0,61-48-72 0 0,2 3 0 0 0,-58 89 0 0 0,81-105-25 0 0,2 2 0 0 0,3 1 0 0 0,-35 90 0 0 0,53-116-16 0 0,1 1 1 0 0,2 0-1 0 0,1 1 0 0 0,1-1 1 0 0,2 1-1 0 0,0 0 0 0 0,2 0 0 0 0,1 0 1 0 0,7 45-1 0 0,-2-49 14 0 0,1-1-1 0 0,1-1 1 0 0,1 1-1 0 0,2-1 1 0 0,0-1 0 0 0,1 1-1 0 0,1-2 1 0 0,27 37 0 0 0,-12-23-50 0 0,2-2 0 0 0,2-1 0 0 0,0-1 0 0 0,39 29 0 0 0,-14-18-38 0 0,3-3 1 0 0,1-2-1 0 0,2-3 1 0 0,2-2 0 0 0,108 37-1 0 0,-58-33-10 0 0,2-5 0 0 0,178 24-1 0 0,-102-33 100 0 0,268-4 0 0 0,-375-20-104 0 0,-1-4 0 0 0,1-3 0 0 0,-1-4 0 0 0,149-43 0 0 0,-174 37 43 0 0,-2-3 0 0 0,0-2 1 0 0,-2-3-1 0 0,-1-2 1 0 0,-1-3-1 0 0,-2-1 0 0 0,67-58 1 0 0,-80 57-41 0 0,-1-2 0 0 0,-2-1 0 0 0,-1-2-1 0 0,-2-2 1 0 0,-2-1 0 0 0,-2-1 0 0 0,-2-1 0 0 0,28-65 0 0 0,-40 74 0 0 0,-1 0-1 0 0,-2-1 1 0 0,-2-1-1 0 0,-1 1 1 0 0,2-39-1 0 0,-7 43 7 0 0,-2 0 0 0 0,-2 0 0 0 0,-1 0 0 0 0,-1 0 0 0 0,-2 0 0 0 0,-11-42 0 0 0,2 30 0 0 0,-2 0 1 0 0,-2 1-1 0 0,-2 1 1 0 0,-2 0 0 0 0,-2 2-1 0 0,-1 1 1 0 0,-2 0-1 0 0,-60-64 1 0 0,29 44-13 0 0,-3 2 1 0 0,-3 4-1 0 0,-1 2 0 0 0,-84-48 0 0 0,91 64-29 0 0,-2 3-1 0 0,-1 2 0 0 0,-1 4 0 0 0,-2 2 0 0 0,-114-28 1 0 0,115 40-171 0 0,-1 2 1 0 0,0 3 0 0 0,-93 1 0 0 0,128 8-164 0 0,0 0 0 0 0,1 2 1 0 0,-1 1-1 0 0,1 1 0 0 0,0 2 1 0 0,-53 21-1 0 0,56-18-797 0 0,0 2-1 0 0,0 1 1 0 0,2 1 0 0 0,-26 20 0 0 0,-30 33-8002 0 0,38-31 2353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1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5581 0 0,'0'0'10242'0'0,"14"-10"-8863"0"0,44-32-213 0 0,-56 41-1073 0 0,0-1 0 0 0,0 1 0 0 0,0 0 0 0 0,0 0 0 0 0,0 0 0 0 0,0 0 1 0 0,1 0-1 0 0,-1 0 0 0 0,0 1 0 0 0,1-1 0 0 0,-1 1 0 0 0,0-1 0 0 0,1 1 1 0 0,-1 0-1 0 0,1 0 0 0 0,-1 0 0 0 0,0 0 0 0 0,1 1 0 0 0,-1-1 0 0 0,0 1 0 0 0,1-1 1 0 0,-1 1-1 0 0,0 0 0 0 0,1 0 0 0 0,-1 0 0 0 0,4 2 0 0 0,-3 0 9 0 0,0-1-1 0 0,-1 1 0 0 0,1 0 1 0 0,-1 0-1 0 0,0 0 0 0 0,1 0 1 0 0,-1 0-1 0 0,0 0 1 0 0,-1 0-1 0 0,1 1 0 0 0,-1-1 1 0 0,3 7-1 0 0,-2 0 40 0 0,0 0 1 0 0,-1 0-1 0 0,0 0 0 0 0,0 1 1 0 0,-1-1-1 0 0,-2 20 0 0 0,-2 0 37 0 0,-10 30-1 0 0,12-54-192 0 0,-1 6 252 0 0,6-19 111 0 0,4-8-328 0 0,1 0-1 0 0,1 0 1 0 0,21-26 0 0 0,-20 26-17 0 0,4-5-4 0 0,47-59 10 0 0,-52 69-9 0 0,0 0 0 0 0,1 1 0 0 0,0 0 1 0 0,1 0-1 0 0,13-8 0 0 0,-23 16-4 0 0,1 0 0 0 0,0 0 0 0 0,0 0 1 0 0,0 0-1 0 0,-1 0 0 0 0,1 0 0 0 0,0 1 0 0 0,0-1 1 0 0,0 1-1 0 0,0-1 0 0 0,0 1 0 0 0,0 0 0 0 0,0 0 0 0 0,0 0 1 0 0,0 0-1 0 0,0 0 0 0 0,0 0 0 0 0,0 0 0 0 0,3 1 1 0 0,-3 0-2 0 0,0 0 1 0 0,-1 0 0 0 0,1 1 0 0 0,0-1 0 0 0,0 1 0 0 0,-1-1 0 0 0,1 1-1 0 0,-1-1 1 0 0,1 1 0 0 0,-1 0 0 0 0,0 0 0 0 0,0 0 0 0 0,0-1 0 0 0,0 1 0 0 0,0 0-1 0 0,0 0 1 0 0,1 3 0 0 0,13 40-88 0 0,-10-29-20 0 0,0 0 0 0 0,1 0 0 0 0,9 15 0 0 0,-12-26 82 0 0,0 0 0 0 0,0-1 0 0 0,1 1 0 0 0,-1-1 0 0 0,1 0 0 0 0,0 0 1 0 0,0 0-1 0 0,0 0 0 0 0,1-1 0 0 0,0 0 0 0 0,-1 0 0 0 0,1 0 0 0 0,7 3 0 0 0,-2-3-136 0 0,-1 0 0 0 0,1 0 0 0 0,0 0 0 0 0,0-2 1 0 0,13 2-1 0 0,51-2-714 0 0,-51-1 624 0 0,9 0-20 0 0,0-2 1 0 0,-1-1-1 0 0,48-12 0 0 0,-60 11 310 0 0,-1-2-1 0 0,0 0 0 0 0,0-1 0 0 0,0-1 0 0 0,-1-1 1 0 0,0 0-1 0 0,17-14 0 0 0,-28 18 59 0 0,1 0-1 0 0,-1-1 0 0 0,-1-1 1 0 0,1 1-1 0 0,-1-1 1 0 0,0 1-1 0 0,0-1 1 0 0,-1-1-1 0 0,0 1 0 0 0,0-1 1 0 0,-1 1-1 0 0,0-1 1 0 0,0 0-1 0 0,-1-1 1 0 0,0 1-1 0 0,-1 0 0 0 0,2-14 1 0 0,-3 16-31 0 0,0 0 1 0 0,0 0-1 0 0,0 0 0 0 0,-1 0 1 0 0,0 0-1 0 0,0 1 0 0 0,0-1 1 0 0,-1 0-1 0 0,0 1 1 0 0,0-1-1 0 0,0 1 0 0 0,-1-1 1 0 0,0 1-1 0 0,0 0 1 0 0,0 0-1 0 0,-1 1 0 0 0,1-1 1 0 0,-1 1-1 0 0,0-1 0 0 0,-1 1 1 0 0,1 0-1 0 0,-1 1 1 0 0,1-1-1 0 0,-1 1 0 0 0,-10-5 1 0 0,7 4-5 0 0,-1 1 1 0 0,0-1 0 0 0,0 2 0 0 0,0 0-1 0 0,0 0 1 0 0,-1 0 0 0 0,1 1-1 0 0,0 0 1 0 0,-1 1 0 0 0,-15 2-1 0 0,21-2-50 0 0,0 0 0 0 0,0 1-1 0 0,1 0 1 0 0,-1 0-1 0 0,0 0 1 0 0,1 0 0 0 0,-1 0-1 0 0,1 1 1 0 0,-1 0 0 0 0,1 0-1 0 0,0 0 1 0 0,0 0 0 0 0,-1 0-1 0 0,2 0 1 0 0,-1 1-1 0 0,0 0 1 0 0,0-1 0 0 0,1 1-1 0 0,0 0 1 0 0,-1 0 0 0 0,1 1-1 0 0,0-1 1 0 0,0 0-1 0 0,1 1 1 0 0,-1-1 0 0 0,1 1-1 0 0,0-1 1 0 0,-2 8 0 0 0,1 4 6 0 0,1 1 0 0 0,0-1 0 0 0,1 1 0 0 0,1 0 0 0 0,1-1 0 0 0,0 1 0 0 0,0-1 0 0 0,8 21 0 0 0,6 14 17 0 0,26 53 0 0 0,-35-86-29 0 0,27 59 14 0 0,39 98 1 0 0,-70-166-10 0 0,0 0 0 0 0,-1-1 0 0 0,1 1 0 0 0,-1 0 1 0 0,-1 0-1 0 0,0 1 0 0 0,0-1 0 0 0,0 0 0 0 0,-2 16 0 0 0,0-22 4 0 0,1 0 0 0 0,-1 0 0 0 0,0 0 0 0 0,1 0 0 0 0,-1-1 0 0 0,0 1 0 0 0,0 0 0 0 0,0 0 0 0 0,-1-1 0 0 0,1 1 0 0 0,0 0 0 0 0,-1-1 0 0 0,1 0 0 0 0,0 1 0 0 0,-1-1 0 0 0,0 0 0 0 0,1 1 0 0 0,-1-1 0 0 0,0 0 0 0 0,0 0 0 0 0,0-1 0 0 0,0 1 0 0 0,1 0-1 0 0,-1-1 1 0 0,0 1 0 0 0,-3 0 0 0 0,-6 1 27 0 0,0-1-1 0 0,0 0 0 0 0,-18 0 0 0 0,23-1-36 0 0,-6 0 25 0 0,0-1 0 0 0,1 0-1 0 0,-1-1 1 0 0,1 0 0 0 0,-1-1-1 0 0,1 0 1 0 0,-16-6 0 0 0,23 7-17 0 0,0 0 1 0 0,0 0 0 0 0,1 0-1 0 0,-1 0 1 0 0,0-1 0 0 0,1 1-1 0 0,0-1 1 0 0,-1 0-1 0 0,1 0 1 0 0,0 0 0 0 0,0 0-1 0 0,1-1 1 0 0,-1 1 0 0 0,1-1-1 0 0,0 1 1 0 0,0-1 0 0 0,0 0-1 0 0,0 0 1 0 0,1 0-1 0 0,-1 0 1 0 0,1 0 0 0 0,0-1-1 0 0,-1-4 1 0 0,2 1-9 0 0,1-1 0 0 0,-1 1-1 0 0,1 0 1 0 0,1 0 0 0 0,-1 0 0 0 0,1 0 0 0 0,1 0-1 0 0,0 1 1 0 0,0-1 0 0 0,0 1 0 0 0,1-1 0 0 0,0 1 0 0 0,0 0-1 0 0,1 1 1 0 0,0-1 0 0 0,7-7 0 0 0,5-4-5 0 0,1 1 0 0 0,0 0 1 0 0,2 1-1 0 0,22-14 0 0 0,-21 17-11 0 0,1 0 0 0 0,0 2 0 0 0,43-16 0 0 0,72-13-123 0 0,-92 28 90 0 0,-32 9-87 0 0,-5 1-160 0 0,1 0 0 0 0,-1-1 0 0 0,1 1 0 0 0,-1-2 1 0 0,0 1-1 0 0,0-1 0 0 0,9-6 0 0 0,-38 9-4759 0 0,-17 4-3199 0 0,5 2 1348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1386 5837 0 0,'0'0'8801'0'0,"-1"-14"-7517"0"0,-1-3-852 0 0,1 8-215 0 0,0 1-1 0 0,1-1 1 0 0,0-1-1 0 0,0 1 0 0 0,1 0 1 0 0,0 1-1 0 0,0-1 0 0 0,4-10 1 0 0,5-12 226 0 0,2-1 0 0 0,1 2 0 0 0,2 0 0 0 0,1 1 0 0 0,1 0 0 0 0,24-30 0 0 0,138-149 410 0 0,-60 87-901 0 0,4 5-1 0 0,6 6 1 0 0,205-136-1 0 0,-141 132 29 0 0,-102 61 32 0 0,-85 50-42 0 0,26-18 134 0 0,-29 20-138 0 0,-1-1 0 0 0,0 1 0 0 0,0-1 0 0 0,-1 0 0 0 0,1 0 0 0 0,0 0 0 0 0,-1 0 0 0 0,1 0 0 0 0,-1-1 1 0 0,1 1-1 0 0,0-4 0 0 0,-2 6-21 0 0,0 0 0 0 0,0 0 0 0 0,0-1 0 0 0,0 1 0 0 0,0 0 1 0 0,0-1-1 0 0,-1 1 0 0 0,1 0 0 0 0,0 0 0 0 0,0-1 0 0 0,0 1 1 0 0,0 0-1 0 0,-1 0 0 0 0,1-1 0 0 0,0 1 0 0 0,0 0 1 0 0,0 0-1 0 0,-1 0 0 0 0,1 0 0 0 0,0-1 0 0 0,0 1 0 0 0,-1 0 1 0 0,1 0-1 0 0,0 0 0 0 0,-1 0 0 0 0,1 0 0 0 0,0 0 0 0 0,0 0 1 0 0,-1 0-1 0 0,1 0 0 0 0,0 0 0 0 0,-1 0 0 0 0,1 0 0 0 0,0 0 1 0 0,-1 0-1 0 0,1 0 0 0 0,0 0 0 0 0,0 0 0 0 0,-1 0 0 0 0,1 0 0 0 0,-17 2-901 0 0,9 1 331 0 0,1 0 1 0 0,-1 0 0 0 0,1 1-1 0 0,-1 0 1 0 0,-11 10 0 0 0,-33 29-6383 0 0,44-35 5053 0 0,-4 2-1223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403 322 3288 0 0,'0'0'7244'0'0,"1"-12"-6308"0"0,3-37-53 0 0,-3 48-807 0 0,-1 0 0 0 0,0 1 1 0 0,0-1-1 0 0,0 0 0 0 0,0 0 0 0 0,0 0 0 0 0,0 1 0 0 0,0-1 1 0 0,0 0-1 0 0,0 0 0 0 0,0 0 0 0 0,0 1 0 0 0,-1-1 0 0 0,1 0 1 0 0,0 0-1 0 0,0 0 0 0 0,-1 1 0 0 0,1-1 0 0 0,-1 0 0 0 0,1 1 1 0 0,-1-1-1 0 0,1 0 0 0 0,-1 1 0 0 0,1-1 0 0 0,-1 0 0 0 0,1 1 1 0 0,-1-1-1 0 0,0 1 0 0 0,1-1 0 0 0,-1 1 0 0 0,0 0 0 0 0,0-1 1 0 0,1 1-1 0 0,-1 0 0 0 0,0-1 0 0 0,0 1 0 0 0,-1 0 0 0 0,-1 0 58 0 0,0 0 1 0 0,0 0-1 0 0,0 0 0 0 0,0 1 0 0 0,0-1 0 0 0,0 1 0 0 0,-4 1 1 0 0,5-1-37 0 0,-11 3 151 0 0,0 1-1 0 0,1 1 1 0 0,-1 0-1 0 0,1 1 1 0 0,1 0-1 0 0,-1 1 1 0 0,-14 13-1 0 0,-5 8 371 0 0,-32 36-1 0 0,44-44-419 0 0,1 1 0 0 0,1 1 0 0 0,1 1 0 0 0,1 0 0 0 0,1 1 0 0 0,1 0 0 0 0,-11 32 0 0 0,20-43-159 0 0,-1 0-1 0 0,2 0 0 0 0,0 0 0 0 0,1 0 1 0 0,0 1-1 0 0,1-1 0 0 0,1 0 1 0 0,0 1-1 0 0,1-1 0 0 0,0 1 0 0 0,1-1 1 0 0,1 0-1 0 0,0 0 0 0 0,1 0 0 0 0,1 0 1 0 0,6 13-1 0 0,-3-12-7 0 0,1 0-1 0 0,0 0 1 0 0,1-1 0 0 0,0 0-1 0 0,1-1 1 0 0,1 0 0 0 0,0-1 0 0 0,1 0-1 0 0,0-1 1 0 0,1 0 0 0 0,0-1-1 0 0,1-1 1 0 0,29 15 0 0 0,-18-13 2 0 0,1-1 0 0 0,0-1 0 0 0,0-1 0 0 0,1-2 0 0 0,0 0 0 0 0,0-2 0 0 0,49 1 0 0 0,-26-5 42 0 0,1-3 1 0 0,-1-2-1 0 0,93-20 0 0 0,-103 14-8 0 0,-1-1 0 0 0,-1-2 0 0 0,0-2 0 0 0,0-2 0 0 0,40-25 0 0 0,-63 32-11 0 0,0 0 0 0 0,-1-2 1 0 0,0 0-1 0 0,-1 0 0 0 0,0-1 0 0 0,-1-1 1 0 0,-1-1-1 0 0,-1 1 0 0 0,0-2 1 0 0,0 0-1 0 0,-2 0 0 0 0,0-1 0 0 0,-1 0 1 0 0,-1 0-1 0 0,-1 0 0 0 0,-1-1 0 0 0,0 0 1 0 0,-1-1-1 0 0,1-23 0 0 0,-2 19-41 0 0,-1 0 0 0 0,-2-1 0 0 0,0 1-1 0 0,-1-1 1 0 0,-2 1 0 0 0,0 0 0 0 0,-12-39-1 0 0,7 39-30 0 0,-2 1 0 0 0,-1 0 0 0 0,0 1 0 0 0,-2 0 0 0 0,0 1 0 0 0,-2 0 0 0 0,0 1 0 0 0,-1 1 0 0 0,-1 0 0 0 0,-1 1 0 0 0,-1 1 0 0 0,0 1 0 0 0,-1 0 0 0 0,-1 2 0 0 0,0 0 0 0 0,-1 2 0 0 0,0 0-1 0 0,-1 1 1 0 0,0 1 0 0 0,-1 2 0 0 0,0 0 0 0 0,-28-5 0 0 0,20 8-108 0 0,-1 1-1 0 0,0 1 1 0 0,1 2 0 0 0,-1 1-1 0 0,0 1 1 0 0,-61 12 0 0 0,77-9-70 0 0,0 0 0 0 0,0 2-1 0 0,0 0 1 0 0,1 1 0 0 0,0 1 0 0 0,-16 10 0 0 0,21-11-76 0 0,1 0-1 0 0,0 1 0 0 0,0 1 1 0 0,1 0-1 0 0,0 0 0 0 0,1 0 0 0 0,0 1 1 0 0,0 0-1 0 0,-7 15 0 0 0,10-15-353 0 0,0-1 0 0 0,1 1 0 0 0,0 0 0 0 0,1 0 0 0 0,0 0 0 0 0,1 0 1 0 0,0 0-1 0 0,1 1 0 0 0,0-1 0 0 0,0 1 0 0 0,1-1 0 0 0,0 1 0 0 0,1-1 0 0 0,5 22 0 0 0,-5-28 43 0 0,0 1 0 0 0,0-1 1 0 0,1 0-1 0 0,0 1 1 0 0,3 6-1 0 0,21 22-4162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8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367 285 732 0 0,'0'0'11852'0'0,"8"-13"-10446"0"0,25-42-51 0 0,-31 53-1087 0 0,0-1 0 0 0,-1 0 0 0 0,1-1 1 0 0,-1 1-1 0 0,0 0 0 0 0,0 0 0 0 0,0 0 0 0 0,0-1 0 0 0,0 1 0 0 0,-1-1 0 0 0,0 1 0 0 0,1 0 0 0 0,-1-1 0 0 0,-1-4 0 0 0,1 7-231 0 0,0 1 1 0 0,0-1 0 0 0,0 1 0 0 0,0-1-1 0 0,0 1 1 0 0,-1-1 0 0 0,1 1-1 0 0,0-1 1 0 0,0 1 0 0 0,0-1 0 0 0,-1 1-1 0 0,1 0 1 0 0,0-1 0 0 0,0 1 0 0 0,-1-1-1 0 0,1 1 1 0 0,0 0 0 0 0,-1-1-1 0 0,1 1 1 0 0,0 0 0 0 0,-1-1 0 0 0,1 1-1 0 0,-1 0 1 0 0,1 0 0 0 0,-1-1-1 0 0,1 1 1 0 0,0 0 0 0 0,-1 0 0 0 0,1 0-1 0 0,-1 0 1 0 0,1 0 0 0 0,-1 0-1 0 0,1 0 1 0 0,-1-1 0 0 0,1 1 0 0 0,-1 1-1 0 0,1-1 1 0 0,-1 0 0 0 0,1 0-1 0 0,-1 0 1 0 0,1 0 0 0 0,-1 0 0 0 0,1 0-1 0 0,-1 1 1 0 0,-1-1-7 0 0,-1 1-1 0 0,1 0 1 0 0,-1 0 0 0 0,1 0 0 0 0,0 0-1 0 0,-1 1 1 0 0,-2 2 0 0 0,-12 10 74 0 0,1 1 0 0 0,1 1 1 0 0,0 1-1 0 0,1 0 1 0 0,1 1-1 0 0,0 0 1 0 0,2 1-1 0 0,-17 35 0 0 0,22-39-85 0 0,0 1-1 0 0,1 0 0 0 0,0 0 0 0 0,1 0 1 0 0,1 1-1 0 0,1-1 0 0 0,0 1 0 0 0,1 0 0 0 0,1-1 1 0 0,1 1-1 0 0,0 0 0 0 0,5 21 0 0 0,-3-26-7 0 0,1 0 0 0 0,0 0-1 0 0,1 0 1 0 0,1-1 0 0 0,0 1 0 0 0,0-2-1 0 0,1 1 1 0 0,0 0 0 0 0,1-1-1 0 0,0-1 1 0 0,1 1 0 0 0,0-1 0 0 0,0-1-1 0 0,1 0 1 0 0,14 10 0 0 0,-6-7 6 0 0,0-1 0 0 0,1 0 0 0 0,0-1 0 0 0,0-1 0 0 0,1 0 0 0 0,0-2 0 0 0,1 0 0 0 0,30 3 0 0 0,-22-5 8 0 0,0-2 0 0 0,0-1 0 0 0,0-1 0 0 0,36-6 0 0 0,-45 3 0 0 0,-1-1 1 0 0,0 0 0 0 0,0-2 0 0 0,0 0 0 0 0,-1-1 0 0 0,0-1 0 0 0,20-12 0 0 0,-29 14 25 0 0,0-1-1 0 0,0 0 1 0 0,0 0-1 0 0,-1-1 0 0 0,-1 0 1 0 0,1-1-1 0 0,-1 0 1 0 0,-1 0-1 0 0,1 0 1 0 0,-2-1-1 0 0,1 0 1 0 0,-1 0-1 0 0,-1 0 1 0 0,0-1-1 0 0,0 1 0 0 0,-1-1 1 0 0,2-12-1 0 0,-2 6-8 0 0,-1-1-1 0 0,0 1 0 0 0,-1-1 1 0 0,-1 0-1 0 0,-1 1 1 0 0,-1-1-1 0 0,0 1 0 0 0,-1-1 1 0 0,-1 1-1 0 0,-7-21 0 0 0,3 16-39 0 0,-1 1-1 0 0,-1 1 0 0 0,-1 0 1 0 0,-1 0-1 0 0,-1 1 0 0 0,0 1 1 0 0,-28-30-1 0 0,21 29-8 0 0,-1 0 0 0 0,0 2 0 0 0,-2 0-1 0 0,0 1 1 0 0,-48-24 0 0 0,39 26-53 0 0,0 1 0 0 0,0 1 0 0 0,-1 2 1 0 0,-1 1-1 0 0,1 2 0 0 0,-1 2 0 0 0,-1 0 0 0 0,1 3 1 0 0,-1 0-1 0 0,-64 7 0 0 0,78-2-175 0 0,0 1 1 0 0,1 0-1 0 0,0 2 0 0 0,-39 15 0 0 0,50-17-12 0 0,0 1 0 0 0,0 0 0 0 0,0 0 0 0 0,1 1-1 0 0,-1 0 1 0 0,1 0 0 0 0,1 1 0 0 0,-1 0 0 0 0,1 0-1 0 0,0 1 1 0 0,1 0 0 0 0,-6 9 0 0 0,9-13-97 0 0,1 1 0 0 0,0-1 0 0 0,0 0-1 0 0,0 0 1 0 0,1 1 0 0 0,0-1 0 0 0,0 1 0 0 0,0 0 0 0 0,0-1 0 0 0,0 1 0 0 0,1 0 0 0 0,0-1 0 0 0,0 1 0 0 0,0 0 0 0 0,1-1 0 0 0,0 1 0 0 0,0 0-1 0 0,0-1 1 0 0,0 1 0 0 0,1-1 0 0 0,-1 1 0 0 0,1-1 0 0 0,0 0 0 0 0,0 0 0 0 0,1 0 0 0 0,0 0 0 0 0,-1 0 0 0 0,1 0 0 0 0,0-1 0 0 0,1 1 0 0 0,4 4-1 0 0,15 9-3581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49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271 260 3848 0 0,'0'0'6777'0'0,"4"-11"-6894"0"0,10-39 8209 0 0,-16 51-7184 0 0,1 11-828 0 0,0 0 0 0 0,-2-1 0 0 0,1 1 0 0 0,-8 20 0 0 0,0 0 91 0 0,-3 13 121 0 0,-16 72 205 0 0,26-100-460 0 0,1 0 0 0 0,1 0 0 0 0,0 1 0 0 0,3 32 0 0 0,-1-43-18 0 0,0-1 0 0 0,1 0 1 0 0,0 1-1 0 0,0-1 1 0 0,1 0-1 0 0,-1 0 0 0 0,1 0 1 0 0,1 0-1 0 0,-1-1 0 0 0,1 1 1 0 0,0-1-1 0 0,0 0 1 0 0,0 0-1 0 0,1 0 0 0 0,0-1 1 0 0,0 0-1 0 0,0 1 0 0 0,1-2 1 0 0,7 5-1 0 0,-2-1 44 0 0,1-2 1 0 0,0 1-1 0 0,0-2 0 0 0,0 1 0 0 0,1-2 0 0 0,-1 0 0 0 0,1 0 1 0 0,24 1-1 0 0,-12-3 56 0 0,-1-2 1 0 0,0 0-1 0 0,1-2 0 0 0,-1 0 1 0 0,0-2-1 0 0,0 0 1 0 0,-1-2-1 0 0,43-18 1 0 0,-51 18-35 0 0,-1 0 0 0 0,1-1 0 0 0,-2 0 1 0 0,1-2-1 0 0,-1 1 0 0 0,-1-2 0 0 0,1 1 1 0 0,-2-2-1 0 0,0 0 0 0 0,0 0 0 0 0,-1-1 1 0 0,-1 0-1 0 0,0-1 0 0 0,10-18 0 0 0,-14 20-69 0 0,-1-1 0 0 0,1 1 0 0 0,-2-1 1 0 0,0 0-1 0 0,0 0 0 0 0,-1 0 0 0 0,-1 0 0 0 0,0 0 0 0 0,-1-1 0 0 0,-1 1 0 0 0,0 0 0 0 0,-3-17 0 0 0,1 15-31 0 0,-1 1-1 0 0,-1-1 1 0 0,0 1-1 0 0,0 0 0 0 0,-2 1 1 0 0,0-1-1 0 0,0 1 1 0 0,-1 1-1 0 0,-1-1 1 0 0,-15-17-1 0 0,8 14-91 0 0,-1 1 0 0 0,0 0-1 0 0,-1 1 1 0 0,0 1 0 0 0,-1 1-1 0 0,0 0 1 0 0,-1 2 0 0 0,-1 0-1 0 0,1 1 1 0 0,-1 1-1 0 0,-1 1 1 0 0,-22-4 0 0 0,23 7-309 0 0,0 1 0 0 0,0 0 0 0 0,0 2 0 0 0,0 0 0 0 0,0 2 0 0 0,0 0 1 0 0,0 1-1 0 0,0 1 0 0 0,1 1 0 0 0,-1 1 0 0 0,1 1 0 0 0,0 1 0 0 0,-20 9 0 0 0,16-3-1239 0 0,0 0-1 0 0,-42 33 1 0 0,-6 16-4790 0 0,30-19 1346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5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422 222 3180 0 0,'0'0'11719'0'0,"-15"-11"-10657"0"0,-50-33-286 0 0,63 42-730 0 0,0 1 0 0 0,-1-1 0 0 0,1 1 0 0 0,0 0 0 0 0,-1 0-1 0 0,1 0 1 0 0,-1 0 0 0 0,0 0 0 0 0,1 1 0 0 0,-1-1 0 0 0,1 1 0 0 0,-1 0 0 0 0,0 0 0 0 0,1 0 0 0 0,-1 0 0 0 0,0 0 0 0 0,1 0 0 0 0,-1 1 0 0 0,0-1 0 0 0,1 1 0 0 0,-5 2-1 0 0,0-1 71 0 0,-12 4 115 0 0,1 2 0 0 0,0 0-1 0 0,1 1 1 0 0,0 1 0 0 0,0 1 0 0 0,1 0 0 0 0,1 1 0 0 0,0 0 0 0 0,0 2-1 0 0,1 0 1 0 0,1 0 0 0 0,-18 26 0 0 0,24-29-184 0 0,1 0 0 0 0,0 0 1 0 0,0 0-1 0 0,1 1 0 0 0,1 0 1 0 0,0 0-1 0 0,1 0 0 0 0,0 1 0 0 0,1-1 1 0 0,1 1-1 0 0,-1-1 0 0 0,2 1 0 0 0,0-1 1 0 0,0 1-1 0 0,4 17 0 0 0,-1-14-17 0 0,1-1 0 0 0,0 1 0 0 0,1-1 0 0 0,0 0 0 0 0,2 0 0 0 0,0-1 1 0 0,0 0-1 0 0,1 0 0 0 0,1-1 0 0 0,0 0 0 0 0,19 20 0 0 0,-11-16-11 0 0,1-2 0 0 0,0 0 0 0 0,2-1 0 0 0,-1 0 1 0 0,2-2-1 0 0,-1-1 0 0 0,2 0 0 0 0,-1-2 0 0 0,1 0 0 0 0,36 9 1 0 0,-3-6 24 0 0,1-1 1 0 0,0-3-1 0 0,73 0 1 0 0,-54-6 34 0 0,1-4 0 0 0,-1-4 0 0 0,0-2 1 0 0,-1-4-1 0 0,98-28 0 0 0,-147 33-7 0 0,0-2 1 0 0,-1 0-1 0 0,1-2 0 0 0,-2 0 1 0 0,24-16-1 0 0,-39 21-33 0 0,0 1 1 0 0,0-1-1 0 0,-1-1 0 0 0,0 0 0 0 0,0 0 0 0 0,0 0 0 0 0,-1 0 0 0 0,0-1 1 0 0,-1 0-1 0 0,1-1 0 0 0,-2 1 0 0 0,1-1 0 0 0,-1 0 0 0 0,0 0 1 0 0,-1 0-1 0 0,4-16 0 0 0,-5 11-25 0 0,-1 0 0 0 0,0 1 0 0 0,-1-1 1 0 0,0 0-1 0 0,-1 0 0 0 0,0 1 0 0 0,-1-1 0 0 0,-6-21 1 0 0,2 17-10 0 0,-1-1 1 0 0,-1 1 0 0 0,0 1 0 0 0,-1-1-1 0 0,-18-23 1 0 0,7 13 2 0 0,-2 2-1 0 0,-1 0 1 0 0,-1 2 0 0 0,-2 0 0 0 0,0 2-1 0 0,-46-30 1 0 0,36 29-25 0 0,-1 3-1 0 0,-1 1 1 0 0,0 1 0 0 0,-1 2 0 0 0,-66-16 0 0 0,71 24-35 0 0,0 1 1 0 0,0 2-1 0 0,-1 2 1 0 0,0 1-1 0 0,0 1 1 0 0,1 2 0 0 0,-43 7-1 0 0,56-5-87 0 0,0 2 0 0 0,0 0 0 0 0,0 2 0 0 0,1 0 0 0 0,0 1 0 0 0,0 1 0 0 0,-23 15 0 0 0,34-19-48 0 0,1 2 1 0 0,0-1-1 0 0,0 1 1 0 0,0 0-1 0 0,1 1 1 0 0,0 0-1 0 0,-8 11 1 0 0,11-13-71 0 0,0 0 1 0 0,1 1 0 0 0,0 0-1 0 0,0 0 1 0 0,0 0 0 0 0,1 0-1 0 0,0 0 1 0 0,1 1 0 0 0,-1-1-1 0 0,1 0 1 0 0,0 9 0 0 0,1-10-109 0 0,1 0 0 0 0,-1 0 0 0 0,1 0 0 0 0,0 0 0 0 0,1 0 1 0 0,-1 0-1 0 0,1 0 0 0 0,0-1 0 0 0,1 1 0 0 0,-1-1 0 0 0,1 1 1 0 0,0-1-1 0 0,4 5 0 0 0,0-2-735 0 0,0 0 0 0 0,0 0 1 0 0,0-1-1 0 0,1 0 0 0 0,0-1 1 0 0,16 11-1 0 0,10 1-3464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606 454 4092 0 0,'0'0'9801'0'0,"0"-13"-8707"0"0,-3-41-211 0 0,3 53-839 0 0,0 0 0 0 0,0 0 0 0 0,0 0 0 0 0,0 0 0 0 0,0 0 0 0 0,0 0-1 0 0,0 0 1 0 0,-1 0 0 0 0,1 0 0 0 0,0 0 0 0 0,-1 0 0 0 0,1 0 0 0 0,-1 0 0 0 0,1 0 0 0 0,-1 1 0 0 0,1-1-1 0 0,-1 0 1 0 0,1 0 0 0 0,-1 0 0 0 0,0 1 0 0 0,1-1 0 0 0,-1 0 0 0 0,0 1 0 0 0,0-1 0 0 0,0 1-1 0 0,1-1 1 0 0,-1 1 0 0 0,0-1 0 0 0,0 1 0 0 0,0-1 0 0 0,0 1 0 0 0,0 0 0 0 0,0 0 0 0 0,0-1 0 0 0,0 1-1 0 0,0 0 1 0 0,0 0 0 0 0,0 0 0 0 0,0 0 0 0 0,0 0 0 0 0,0 0 0 0 0,0 0 0 0 0,0 1 0 0 0,0-1 0 0 0,-1 0-1 0 0,-5 1 196 0 0,2 0-102 0 0,-1-1 1 0 0,1 1 0 0 0,0 1-1 0 0,-1-1 1 0 0,1 1 0 0 0,0 0-1 0 0,0 0 1 0 0,0 0-1 0 0,0 1 1 0 0,1 0 0 0 0,-1 0-1 0 0,-8 7 1 0 0,1-1 70 0 0,1 2 0 0 0,0 0 1 0 0,-13 18-1 0 0,15-17-138 0 0,1 0 1 0 0,0 0-1 0 0,1 1 0 0 0,0 0 1 0 0,1 1-1 0 0,0-1 1 0 0,2 1-1 0 0,-1 0 0 0 0,-2 16 1 0 0,6-22-53 0 0,0 1 0 0 0,0 0 0 0 0,1 0 0 0 0,0-1 0 0 0,0 1 0 0 0,1 0 0 0 0,0-1 0 0 0,1 1 0 0 0,0 0-1 0 0,0-1 1 0 0,1 0 0 0 0,0 0 0 0 0,1 0 0 0 0,-1 0 0 0 0,1 0 0 0 0,8 11 0 0 0,-4-10 2 0 0,0 0 0 0 0,0 0-1 0 0,1-1 1 0 0,0 0-1 0 0,0-1 1 0 0,1 0 0 0 0,-1 0-1 0 0,2-1 1 0 0,-1 0-1 0 0,1-1 1 0 0,0 0 0 0 0,0-1-1 0 0,0 0 1 0 0,15 2 0 0 0,1 0 20 0 0,1-2 0 0 0,0-1 0 0 0,1-1 0 0 0,53-3 0 0 0,-60-1 29 0 0,0-1 1 0 0,-1 0-1 0 0,1-2 0 0 0,-1 0 0 0 0,0-2 0 0 0,0 0 1 0 0,0-1-1 0 0,-1-2 0 0 0,-1 0 0 0 0,28-18 1 0 0,-33 18 4 0 0,0-1-1 0 0,-1 0 1 0 0,-1-1 0 0 0,0 0 0 0 0,0-1 0 0 0,-1 0 0 0 0,-1-1-1 0 0,0 0 1 0 0,-1 0 0 0 0,-1-1 0 0 0,0-1 0 0 0,-1 1 0 0 0,10-33 0 0 0,-11 25-53 0 0,-1 0 1 0 0,-1 0 0 0 0,-1-1-1 0 0,-1 1 1 0 0,-1-1 0 0 0,-1 1 0 0 0,-3-30-1 0 0,0 39-28 0 0,1-1-1 0 0,-2 1 1 0 0,0-1-1 0 0,0 1 1 0 0,-1 0-1 0 0,-1 1 1 0 0,-1-1 0 0 0,0 1-1 0 0,0 1 1 0 0,-1-1-1 0 0,-1 1 1 0 0,-16-18-1 0 0,9 15-11 0 0,-1 1-1 0 0,0 1 0 0 0,-1 0 1 0 0,0 1-1 0 0,-1 1 0 0 0,-1 0 0 0 0,0 2 1 0 0,0 0-1 0 0,-1 1 0 0 0,0 2 1 0 0,-28-7-1 0 0,6 5-106 0 0,0 2-1 0 0,-1 2 1 0 0,1 1 0 0 0,-78 6-1 0 0,91 0-102 0 0,0 2-1 0 0,1 0 1 0 0,0 2 0 0 0,0 1-1 0 0,0 2 1 0 0,1 1 0 0 0,1 0 0 0 0,0 2-1 0 0,-26 17 1 0 0,31-15-474 0 0,1 0 1 0 0,1 1-1 0 0,0 1 1 0 0,-23 26-1 0 0,29-27-618 0 0,0 2 0 0 0,2-1-1 0 0,0 2 1 0 0,0-1 0 0 0,-12 31-1 0 0,12-15-3040 0 0,3 1-772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5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2780 0 0,'0'0'2869'0'0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6:5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5 248 0 0,'0'0'12171'0'0,"-1"9"-4756"0"0,0-6-7474 0 0,1-3 70 0 0,-15-2-5210 0 0,-6-8 164 0 0,17 6 1438 0 0,44 22-2358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3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559 629 20 0 0,'0'0'298'0'0,"8"-11"-295"0"0,51-72 934 0 0,-34 58-614 0 0,-18 18 254 0 0,-1 1-1 0 0,10-13 1 0 0,-7 6 664 0 0,0-1 0 0 0,9-17 0 0 0,-16 26-674 0 0,0-1-1 0 0,0 1 0 0 0,0 0 1 0 0,-1 0-1 0 0,0-1 1 0 0,0 1-1 0 0,0-1 0 0 0,-1 1 1 0 0,1-1-1 0 0,-2-7 1 0 0,1 10-457 0 0,-1 1 0 0 0,0 0 1 0 0,0-1-1 0 0,0 1 1 0 0,0 0-1 0 0,0 0 1 0 0,0 0-1 0 0,0 0 1 0 0,-1 0-1 0 0,1 0 1 0 0,-1 0-1 0 0,1 0 0 0 0,-1 1 1 0 0,0-1-1 0 0,0 1 1 0 0,0-1-1 0 0,0 1 1 0 0,0 0-1 0 0,0-1 1 0 0,-3 0-1 0 0,-6-3 363 0 0,-1 0 0 0 0,-19-5 0 0 0,26 8-375 0 0,-17-5 484 0 0,0 2 0 0 0,-39-6 0 0 0,52 10-455 0 0,1 1 0 0 0,-1 0-1 0 0,0 0 1 0 0,0 1 0 0 0,0 0 0 0 0,0 1 0 0 0,1 0 0 0 0,-1 0-1 0 0,-16 7 1 0 0,9-1-6 0 0,1 1 0 0 0,-1 1 0 0 0,2 0 0 0 0,-1 1 0 0 0,1 1 0 0 0,1 0 0 0 0,-21 24 1 0 0,-71 106 351 0 0,104-140-470 0 0,-27 41 133 0 0,2 1-1 0 0,2 1 1 0 0,-26 71-1 0 0,37-80-39 0 0,3 0 0 0 0,0 0-1 0 0,3 1 1 0 0,1 0-1 0 0,-2 54 1 0 0,7-41 28 0 0,2-1-1 0 0,3 1 1 0 0,18 88-1 0 0,-13-100-75 0 0,2-1-1 0 0,2-1 1 0 0,1 0 0 0 0,1-1-1 0 0,31 50 1 0 0,-24-50-39 0 0,2-1-1 0 0,1-1 1 0 0,2-1-1 0 0,1-2 1 0 0,1 0 0 0 0,59 44-1 0 0,-61-54 10 0 0,2-2 0 0 0,0-1 0 0 0,0-1 0 0 0,2-1 0 0 0,0-2 0 0 0,0-1 0 0 0,1-2 0 0 0,60 12 0 0 0,-5-11 2 0 0,0-4 1 0 0,0-4-1 0 0,96-9 0 0 0,-89 0-20 0 0,98-20 0 0 0,-152 18 26 0 0,0-2 0 0 0,-1-1 0 0 0,0-3-1 0 0,73-35 1 0 0,-61 20 12 0 0,-2-3 0 0 0,0-2 0 0 0,52-47 0 0 0,-45 29 16 0 0,97-117 0 0 0,-140 153-42 0 0,-1-1-1 0 0,0 0 1 0 0,-2 0-1 0 0,0-1 1 0 0,-1 0-1 0 0,-1-1 1 0 0,0 0 0 0 0,-2 0-1 0 0,0-1 1 0 0,-1 0-1 0 0,-1 0 1 0 0,2-32-1 0 0,-3-217 76 0 0,-3 219-86 0 0,-1-2 1 0 0,-3 1 0 0 0,-1-1 0 0 0,-23-92 0 0 0,20 116 14 0 0,-1 1 1 0 0,-2 0 0 0 0,0 0-1 0 0,-2 1 1 0 0,0 0-1 0 0,-2 1 1 0 0,-1 1-1 0 0,-26-31 1 0 0,9 19-18 0 0,-2 2 1 0 0,-1 1 0 0 0,-2 1-1 0 0,-1 3 1 0 0,-1 1-1 0 0,-2 2 1 0 0,0 2-1 0 0,-2 1 1 0 0,-1 3-1 0 0,0 1 1 0 0,-48-12 0 0 0,54 23-20 0 0,0 1 1 0 0,-1 1 0 0 0,0 3-1 0 0,0 1 1 0 0,-55 5 0 0 0,48 1 15 0 0,0 3 1 0 0,0 2-1 0 0,0 1 1 0 0,-75 29 0 0 0,45-8-185 0 0,-134 76 1 0 0,154-73-268 0 0,2 2 1 0 0,1 3 0 0 0,-81 76 0 0 0,97-76-465 0 0,1 2 0 0 0,1 1-1 0 0,3 2 1 0 0,-51 88 0 0 0,-4 45-6838 0 0,60-117 2825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16:49:11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19832,'2094'0'0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0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455 300 680 0 0,'0'0'5683'0'0,"-3"-5"-4857"0"0,-10-14-102 0 0,10 16 117 0 0,0 0 1 0 0,1 0-1 0 0,-1 0 0 0 0,0 1 0 0 0,-4-3 1405 0 0,-10 7-610 0 0,13 2 528 0 0,9-4-1486 0 0,11-7-395 0 0,-7-2-194 0 0,0 1 0 0 0,-1-2-1 0 0,0 1 1 0 0,-1-1-1 0 0,0 0 1 0 0,9-17-1 0 0,-13 20-70 0 0,0 0 0 0 0,0 0 0 0 0,-1 0 0 0 0,0 0 0 0 0,0-1 0 0 0,0 1 0 0 0,-1 0 0 0 0,0-1 0 0 0,-1 1-1 0 0,1-1 1 0 0,-2 1 0 0 0,0-9 0 0 0,0 13-16 0 0,0 0 0 0 0,0 0 1 0 0,0 1-1 0 0,0-1 0 0 0,0 0 0 0 0,-1 1 0 0 0,1-1 0 0 0,-1 1 0 0 0,0-1 0 0 0,0 1 0 0 0,0 0 1 0 0,0 0-1 0 0,0-1 0 0 0,0 2 0 0 0,0-1 0 0 0,-1 0 0 0 0,1 0 0 0 0,-1 1 0 0 0,0-1 0 0 0,1 1 1 0 0,-6-2-1 0 0,-3-1 39 0 0,0 1 0 0 0,0 0 0 0 0,0 0 0 0 0,-15-1 0 0 0,8 3 139 0 0,0 0 0 0 0,1 1 1 0 0,-1 0-1 0 0,0 2 0 0 0,1 0 1 0 0,-1 1-1 0 0,1 1 1 0 0,-31 11-1 0 0,35-10-88 0 0,0 0 1 0 0,0 1-1 0 0,1 1 1 0 0,0 0-1 0 0,0 1 1 0 0,0 0-1 0 0,1 1 1 0 0,1 0-1 0 0,-1 1 1 0 0,2 0-1 0 0,-16 19 0 0 0,20-20-34 0 0,-1 0-1 0 0,2 0 1 0 0,-1 0-1 0 0,1 0 1 0 0,0 1-1 0 0,1 0 0 0 0,0-1 1 0 0,1 2-1 0 0,0-1 1 0 0,-1 17-1 0 0,2-19-18 0 0,1 0 0 0 0,1-1-1 0 0,-1 1 1 0 0,1 0 0 0 0,0-1 0 0 0,1 1-1 0 0,0-1 1 0 0,0 1 0 0 0,1-1 0 0 0,0 0-1 0 0,0 0 1 0 0,1 0 0 0 0,0 0-1 0 0,8 10 1 0 0,-4-7 15 0 0,1 0 0 0 0,1-1 0 0 0,0 0 0 0 0,0-1 0 0 0,0 0 0 0 0,1 0 0 0 0,15 7 0 0 0,-8-6-4 0 0,0-1 0 0 0,1-1-1 0 0,0 0 1 0 0,24 4 0 0 0,1-4-1 0 0,1-1 1 0 0,0-2 0 0 0,67-3 0 0 0,-83-2-31 0 0,38-7 1 0 0,-54 5-90 0 0,1 0 0 0 0,-1 0 0 0 0,0-1 0 0 0,25-12 0 0 0,-37 15-11 0 0,0 1 0 0 0,1-1 0 0 0,-1 1 1 0 0,0-1-1 0 0,1 0 0 0 0,-1 0 0 0 0,0 1 0 0 0,0-1 0 0 0,0 0 1 0 0,0 0-1 0 0,0 0 0 0 0,0 0 0 0 0,0 0 0 0 0,0-1 0 0 0,0 1 0 0 0,0 0 1 0 0,-1 0-1 0 0,1-1 0 0 0,0 1 0 0 0,-1 0 0 0 0,1-1 0 0 0,-1 1 1 0 0,1-2-1 0 0,-2 2-29 0 0,1 1 0 0 0,0-1 0 0 0,-1 0 1 0 0,1 1-1 0 0,-1-1 0 0 0,1 1 0 0 0,-1-1 1 0 0,1 1-1 0 0,-1-1 0 0 0,1 1 0 0 0,-1-1 0 0 0,0 1 1 0 0,1 0-1 0 0,-1-1 0 0 0,0 1 0 0 0,1 0 1 0 0,-1 0-1 0 0,0-1 0 0 0,1 1 0 0 0,-1 0 0 0 0,0 0 1 0 0,0 0-1 0 0,1 0 0 0 0,-1 0 0 0 0,0 0 1 0 0,-1 0-1 0 0,-24-1-3253 0 0,23 1 2708 0 0,-18 0-3476 0 0,-9 2-696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0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1803 729 1004 0 0,'0'0'661'0'0,"3"-14"-161"0"0,10-44 1075 0 0,-12 54-1265 0 0,0-1 0 0 0,-1 1 1 0 0,0 0-1 0 0,1 0 0 0 0,-2-1 0 0 0,1 1 1 0 0,0 0-1 0 0,-1-1 0 0 0,0 1 1 0 0,0 0-1 0 0,0 0 0 0 0,-3-6 0 0 0,0 3-2 0 0,0-1-1 0 0,-1 1 0 0 0,0 0 0 0 0,-7-8 0 0 0,6 7-14 0 0,-5-5 93 0 0,-1 0-1 0 0,0 1 1 0 0,0 1 0 0 0,-1 0-1 0 0,0 1 1 0 0,-1 0-1 0 0,0 1 1 0 0,-18-8-1 0 0,14 8-29 0 0,-2 1 0 0 0,1 1-1 0 0,-1 1 1 0 0,0 1 0 0 0,0 0-1 0 0,-23-1 1 0 0,12 4-56 0 0,0 1 1 0 0,0 2-1 0 0,0 1 0 0 0,0 1 1 0 0,1 2-1 0 0,-1 1 0 0 0,1 1 0 0 0,0 2 1 0 0,-29 12-1 0 0,2 5 107 0 0,0 2-1 0 0,2 2 1 0 0,1 3-1 0 0,-74 60 1 0 0,50-28-23 0 0,3 4 0 0 0,-70 82-1 0 0,75-68-166 0 0,-91 141 0 0 0,117-153-65 0 0,3 3 0 0 0,-51 129 0 0 0,72-147-80 0 0,2 1-1 0 0,2 1 1 0 0,3 0-1 0 0,-7 87 1 0 0,17-99-53 0 0,2 0 0 0 0,2 1 0 0 0,2-1 1 0 0,2 0-1 0 0,2 0 0 0 0,18 60 0 0 0,-4-39 12 0 0,4-1-1 0 0,3-2 0 0 0,2-1 0 0 0,3-1 0 0 0,3-1 0 0 0,2-2 0 0 0,3-2 0 0 0,2-2 0 0 0,3-2 0 0 0,1-1 0 0 0,107 86 0 0 0,-106-103-50 0 0,2-1 1 0 0,1-3-1 0 0,2-3 0 0 0,0-1 0 0 0,2-3 1 0 0,1-3-1 0 0,107 28 0 0 0,-54-27 45 0 0,1-5 1 0 0,0-4-1 0 0,146-2 0 0 0,51-17 69 0 0,414-60 0 0 0,-550 39-56 0 0,-1-7-1 0 0,171-59 1 0 0,-232 56-30 0 0,-1-6 1 0 0,-2-4 0 0 0,-2-4 0 0 0,98-67 0 0 0,-140 76-13 0 0,-3-1 0 0 0,-1-4 0 0 0,-2-1 0 0 0,-3-4 0 0 0,53-63 0 0 0,-77 77-6 0 0,-1-1-1 0 0,-2-1 1 0 0,30-64 0 0 0,-40 69 9 0 0,-2 0 0 0 0,-2-1 0 0 0,-1 0 0 0 0,11-73 0 0 0,-16 50 3 0 0,-2 0-1 0 0,-3 0 1 0 0,-3 0 0 0 0,-2 0-1 0 0,-22-105 1 0 0,4 71-100 0 0,-5 1-1 0 0,-69-162 1 0 0,61 182 75 0 0,-2 2 1 0 0,-3 1 0 0 0,-4 3-1 0 0,-2 1 1 0 0,-3 2 0 0 0,-113-111-1 0 0,98 116-8 0 0,-2 3 0 0 0,-3 3 0 0 0,-1 2 0 0 0,-3 4 0 0 0,-2 3 0 0 0,-104-43 0 0 0,43 33 20 0 0,-2 6 0 0 0,-1 7 1 0 0,-2 5-1 0 0,-2 7 0 0 0,0 6 1 0 0,-2 6-1 0 0,0 6 0 0 0,-203 13 1 0 0,249 6-140 0 0,2 5 0 0 0,0 3 0 0 0,0 5 0 0 0,2 5 0 0 0,1 3 0 0 0,2 4 0 0 0,1 5 0 0 0,2 3 0 0 0,1 4 0 0 0,3 4 0 0 0,-111 85 0 0 0,147-97-530 0 0,2 2-1 0 0,-69 76 0 0 0,101-99-6 0 0,1 1 0 0 0,0 1 0 0 0,2 0 0 0 0,0 0 0 0 0,1 2 0 0 0,1-1 0 0 0,0 1 0 0 0,2 1 0 0 0,1 0 0 0 0,-6 28 0 0 0,11-38-779 0 0,0 0 0 0 0,1 16-1 0 0,5 24-4890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1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667 177 1668 0 0,'0'0'5181'0'0,"-14"-5"-4589"0"0,-2 0-334 0 0,-10-4 724 0 0,-34-8-1 0 0,46 15-520 0 0,-1 0-1 0 0,1 0 0 0 0,0 2 1 0 0,-1 0-1 0 0,1 0 0 0 0,-1 1 1 0 0,1 1-1 0 0,0 0 0 0 0,-1 1 1 0 0,2 1-1 0 0,-25 9 0 0 0,15-3-100 0 0,2 0 0 0 0,0 2 0 0 0,0 0 0 0 0,1 1 0 0 0,1 2 0 0 0,-24 20 0 0 0,26-17-146 0 0,0 0 1 0 0,1 1 0 0 0,0 0-1 0 0,2 1 1 0 0,1 1 0 0 0,0 1-1 0 0,1 0 1 0 0,2 0 0 0 0,-15 45-1 0 0,15-36-64 0 0,3 1 0 0 0,0 1 0 0 0,2-1 0 0 0,1 1 0 0 0,2-1-1 0 0,4 67 1 0 0,1-76-118 0 0,1 1 1 0 0,1-1-1 0 0,1 0 0 0 0,1 0 0 0 0,1-1 0 0 0,1 0 0 0 0,0 0 0 0 0,2-1 1 0 0,1 0-1 0 0,0-1 0 0 0,2 0 0 0 0,0-1 0 0 0,1-1 0 0 0,20 19 0 0 0,-17-19-27 0 0,1-2 0 0 0,1 0 0 0 0,0-1 0 0 0,1-1 0 0 0,1-1 0 0 0,0-1-1 0 0,0-1 1 0 0,1 0 0 0 0,1-2 0 0 0,0-1 0 0 0,0-1 0 0 0,0-1-1 0 0,31 3 1 0 0,-28-6 16 0 0,1-1-1 0 0,-1-2 1 0 0,1-1-1 0 0,-1-1 1 0 0,0-1-1 0 0,1-2 1 0 0,-1 0-1 0 0,-1-2 0 0 0,1-1 1 0 0,-2-1-1 0 0,1-2 1 0 0,35-18-1 0 0,-19 5 38 0 0,-1-2-1 0 0,65-54 0 0 0,-78 56-22 0 0,-2-2 0 0 0,0-1 0 0 0,-2-1-1 0 0,25-36 1 0 0,-36 44 0 0 0,-1-1-1 0 0,-1-1 0 0 0,-1 1 0 0 0,-1-2 0 0 0,0 1 0 0 0,-2-1 1 0 0,-1-1-1 0 0,4-30 0 0 0,-6 26 30 0 0,-2 0 1 0 0,-1 0-1 0 0,-2 1 0 0 0,0-1 0 0 0,-2 0 0 0 0,-12-51 1 0 0,7 52-6 0 0,0 1-1 0 0,-2 0 1 0 0,0 1 0 0 0,-2 0 0 0 0,-1 0 0 0 0,-31-43 0 0 0,29 49-38 0 0,0 1 1 0 0,-1 0 0 0 0,-1 2-1 0 0,0 0 1 0 0,-1 1 0 0 0,-1 0-1 0 0,-1 2 1 0 0,-30-17-1 0 0,20 16-70 0 0,0 2 0 0 0,-1 1 0 0 0,0 1 0 0 0,-1 1 0 0 0,0 2 0 0 0,-1 1-1 0 0,1 2 1 0 0,-1 1 0 0 0,0 2 0 0 0,0 1 0 0 0,0 1 0 0 0,1 2 0 0 0,-1 1-1 0 0,0 2 1 0 0,1 1 0 0 0,-40 15 0 0 0,54-15-161 0 0,0 1 0 0 0,0 0-1 0 0,1 2 1 0 0,1 0 0 0 0,-1 1 0 0 0,2 0-1 0 0,-1 2 1 0 0,2 0 0 0 0,-26 28-1 0 0,33-32-27 0 0,1-1 0 0 0,0 1-1 0 0,1 0 1 0 0,0 1-1 0 0,0-1 1 0 0,1 1 0 0 0,1 0-1 0 0,-5 16 1 0 0,6-17-87 0 0,1-1 1 0 0,0 1-1 0 0,1 0 1 0 0,0-1-1 0 0,0 1 1 0 0,1 0-1 0 0,0-1 1 0 0,0 1-1 0 0,1-1 1 0 0,0 1-1 0 0,6 12 1 0 0,-5-13-269 0 0,2 0 1 0 0,-1-1-1 0 0,1 1 0 0 0,0-1 1 0 0,1 0-1 0 0,-1 0 0 0 0,1 0 1 0 0,1-1-1 0 0,11 9 0 0 0,16 11-3734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77 328 4396 0 0,'0'0'13908'0'0,"7"13"-13107"0"0,-5-8-724 0 0,3 3 21 0 0,-1 0-1 0 0,-1 0 1 0 0,1 0-1 0 0,-1 0 1 0 0,-1 0-1 0 0,1 1 1 0 0,-2-1-1 0 0,1 1 1 0 0,-1 0 0 0 0,0-1-1 0 0,-1 11 1 0 0,-2 17 267 0 0,1 1 1 0 0,7 60-1 0 0,-3-81-315 0 0,0 1 0 0 0,1 0 0 0 0,1-1 0 0 0,0 0-1 0 0,1 0 1 0 0,1 0 0 0 0,0-1 0 0 0,11 15 0 0 0,-8-15-32 0 0,0-1 1 0 0,1-1-1 0 0,1 1 1 0 0,0-2-1 0 0,1 0 1 0 0,1 0-1 0 0,22 14 0 0 0,-16-13 7 0 0,0-2 0 0 0,1 0-1 0 0,1-2 1 0 0,-1 0-1 0 0,27 6 1 0 0,-9-6 1 0 0,1-1 1 0 0,-1-2-1 0 0,1-2 1 0 0,1-2 0 0 0,-1-2-1 0 0,57-6 1 0 0,-62 2-24 0 0,-1-2 0 0 0,1-1 1 0 0,-1-2-1 0 0,0-1 0 0 0,-1-2 0 0 0,-1-1 1 0 0,0-2-1 0 0,0-1 0 0 0,-2-1 0 0 0,46-35 1 0 0,-65 43 39 0 0,0-1 0 0 0,0 0 0 0 0,-1 0 0 0 0,-1-2 1 0 0,0 1-1 0 0,0-1 0 0 0,-1 0 0 0 0,-1-1 0 0 0,0 1 1 0 0,0-2-1 0 0,5-17 0 0 0,-8 18 31 0 0,-1 1 0 0 0,0-2-1 0 0,-1 1 1 0 0,0 0 0 0 0,-1 0 0 0 0,-1 0-1 0 0,0-1 1 0 0,-1 1 0 0 0,0 0 0 0 0,-1 0 0 0 0,-1-1-1 0 0,-6-19 1 0 0,0 9-64 0 0,-1 1 0 0 0,-1 1-1 0 0,0 0 1 0 0,-2 0 0 0 0,0 1-1 0 0,-2 1 1 0 0,0 0 0 0 0,-2 1 0 0 0,-20-19-1 0 0,8 12-13 0 0,0 2 1 0 0,-2 1-1 0 0,0 1 0 0 0,-1 1 0 0 0,-47-21 0 0 0,37 24-78 0 0,-1 2-1 0 0,-1 1 1 0 0,0 3 0 0 0,0 1-1 0 0,-1 2 1 0 0,-1 2-1 0 0,1 2 1 0 0,-1 3 0 0 0,0 1-1 0 0,0 2 1 0 0,-67 11-1 0 0,89-8-114 0 0,-1 1-1 0 0,1 1 1 0 0,0 1-1 0 0,1 2 1 0 0,0 0-1 0 0,1 1 1 0 0,-23 14-1 0 0,36-18-119 0 0,0 0 0 0 0,1 1 0 0 0,0 0 0 0 0,0 0 0 0 0,1 0 0 0 0,0 1 0 0 0,0 0 0 0 0,-6 11 1 0 0,9-12-264 0 0,0 0 1 0 0,1 0 0 0 0,0 0 0 0 0,0 1 0 0 0,1-1 0 0 0,0 1 0 0 0,0 0 0 0 0,0 0 0 0 0,1-1 0 0 0,1 1 0 0 0,-1 0-1 0 0,2 8 1 0 0,-1-13 118 0 0,0-1 0 0 0,0 1 0 0 0,0-1 0 0 0,1 1 0 0 0,-1-1 0 0 0,1 1 0 0 0,0-1-1 0 0,0 1 1 0 0,1 2 0 0 0,1-1-672 0 0,0 0 0 0 0,0 0 0 0 0,1 0 0 0 0,5 4 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2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953 0 7281 0 0,'0'0'3639'0'0,"-12"17"-1939"0"0,-88 115 614 0 0,54-69-1464 0 0,4 3 0 0 0,2 1-1 0 0,3 2 1 0 0,-32 87 0 0 0,59-126-740 0 0,1 0-1 0 0,1 1 1 0 0,2 0-1 0 0,1 0 0 0 0,1 1 1 0 0,2-1-1 0 0,3 54 1 0 0,0-66-89 0 0,1 0 0 0 0,1 1 0 0 0,1-1 0 0 0,1 0 0 0 0,0-1 0 0 0,2 1 0 0 0,0-1 0 0 0,1 0 1 0 0,0-1-1 0 0,2 0 0 0 0,0 0 0 0 0,1-1 0 0 0,20 24 0 0 0,-22-32-15 0 0,-1 0 1 0 0,1-1-1 0 0,0 0 0 0 0,1 0 1 0 0,0-1-1 0 0,0 0 1 0 0,0-1-1 0 0,1 0 0 0 0,-1 0 1 0 0,1-1-1 0 0,18 4 1 0 0,-14-5 6 0 0,0-1 0 0 0,0 0 0 0 0,0-1 1 0 0,1-1-1 0 0,-1-1 0 0 0,0 0 0 0 0,1 0 1 0 0,20-6-1 0 0,-21 3 25 0 0,1-1 0 0 0,-1 0 0 0 0,0-1 1 0 0,0-1-1 0 0,-1 0 0 0 0,0-1 0 0 0,25-19 0 0 0,-29 20 20 0 0,-1-2 0 0 0,0 1 0 0 0,0-1 0 0 0,-1 0 0 0 0,0-1 0 0 0,-1 0 0 0 0,0 0-1 0 0,-1-1 1 0 0,0 0 0 0 0,8-19 0 0 0,-11 20 11 0 0,0-1 0 0 0,-1 1 0 0 0,0-1 0 0 0,-1 1 0 0 0,0-1 0 0 0,-1 0 0 0 0,0 1 0 0 0,0-1 0 0 0,-1 0 0 0 0,-1 1 0 0 0,1-1-1 0 0,-2 1 1 0 0,0 0 0 0 0,0-1 0 0 0,-1 1 0 0 0,0 1 0 0 0,0-1 0 0 0,-7-9 0 0 0,-1 0-23 0 0,0 0 0 0 0,-2 0 0 0 0,0 1 0 0 0,-1 1 0 0 0,-1 1 0 0 0,-1 0 0 0 0,-25-19 0 0 0,19 19-29 0 0,0 1 1 0 0,0 1-1 0 0,-1 2 0 0 0,-1 0 0 0 0,0 1 0 0 0,-1 2 1 0 0,0 0-1 0 0,0 2 0 0 0,-1 1 0 0 0,0 1 0 0 0,-36-2 1 0 0,34 6-36 0 0,-1 1 1 0 0,1 1-1 0 0,0 2 1 0 0,0 1-1 0 0,0 1 1 0 0,0 1-1 0 0,1 2 1 0 0,0 1-1 0 0,0 1 1 0 0,-37 19-1 0 0,39-15-98 0 0,1 2-1 0 0,0 0 0 0 0,2 1 1 0 0,-1 2-1 0 0,2 0 0 0 0,1 1 1 0 0,0 2-1 0 0,-29 39 1 0 0,36-40-238 0 0,0 0 1 0 0,2 1 0 0 0,0 1 0 0 0,1 0 0 0 0,2 0 0 0 0,0 1-1 0 0,2 0 1 0 0,0 1 0 0 0,2-1 0 0 0,-3 37 0 0 0,6-42-850 0 0,1-1 0 0 0,0 1 0 0 0,2-1 0 0 0,0 1 0 0 0,1 0 0 0 0,8 32 1 0 0,3-17-3456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2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1059 232 7325 0 0,'0'0'5688'0'0,"-19"5"-3547"0"0,-2 0-1841 0 0,6-2-82 0 0,0 0-1 0 0,0 2 0 0 0,1-1 1 0 0,-1 2-1 0 0,-23 13 0 0 0,15-6 108 0 0,1 1 1 0 0,1 1-1 0 0,0 1 0 0 0,1 1 0 0 0,1 1 0 0 0,1 1 0 0 0,0 0 1 0 0,1 2-1 0 0,-16 24 0 0 0,24-30-302 0 0,1 0 0 0 0,0 0 0 0 0,1 1 0 0 0,1 0 0 0 0,1 0-1 0 0,-6 26 1 0 0,9-30-16 0 0,0 1-1 0 0,1 0 0 0 0,0-1 1 0 0,1 1-1 0 0,1 0 0 0 0,0 0 0 0 0,1-1 1 0 0,0 1-1 0 0,6 17 0 0 0,-5-20-7 0 0,1-1 0 0 0,0 1 0 0 0,0-1-1 0 0,1 0 1 0 0,0-1 0 0 0,1 1 0 0 0,0-1 0 0 0,0 0-1 0 0,1-1 1 0 0,0 1 0 0 0,0-1 0 0 0,13 9-1 0 0,-9-8-7 0 0,-1-1-1 0 0,2-1 0 0 0,-1 0 0 0 0,1-1 1 0 0,0 0-1 0 0,0-1 0 0 0,1 0 0 0 0,-1-1 0 0 0,16 3 1 0 0,-13-4 19 0 0,1-1 0 0 0,-1 0 0 0 0,1-1 0 0 0,-1-1 0 0 0,0 0 0 0 0,1-1 0 0 0,-1 0 0 0 0,0-2 0 0 0,0 0 0 0 0,-1 0 0 0 0,1-1 0 0 0,-1-1 0 0 0,0-1 0 0 0,0 0 0 0 0,-1 0 0 0 0,0-2 0 0 0,14-10 1 0 0,-16 9 36 0 0,-1-1 1 0 0,1-1 0 0 0,-2 0 0 0 0,0 0 0 0 0,0-1-1 0 0,-1 0 1 0 0,0 0 0 0 0,-2-1 0 0 0,1 0 0 0 0,-2 0-1 0 0,0 0 1 0 0,0-1 0 0 0,-1 0 0 0 0,-1 0 0 0 0,-1 0-1 0 0,0 0 1 0 0,-1 0 0 0 0,-1-1 0 0 0,0 1 0 0 0,-1 0 0 0 0,0 0-1 0 0,-1-1 1 0 0,-7-21 0 0 0,0 9 46 0 0,-2 1 1 0 0,-1 1-1 0 0,-1 0 0 0 0,-1 1 0 0 0,-18-25 1 0 0,9 18-90 0 0,-2 1-1 0 0,-1 2 1 0 0,-36-33 0 0 0,42 44-10 0 0,-1 1 0 0 0,0 1 0 0 0,-2 1 0 0 0,1 1 0 0 0,-2 1 0 0 0,0 1 0 0 0,-1 1 0 0 0,0 1 0 0 0,0 2 0 0 0,-1 0 0 0 0,0 1 0 0 0,0 2 0 0 0,-1 1 0 0 0,0 1 0 0 0,0 1 0 0 0,0 1 0 0 0,1 2 0 0 0,-1 0 0 0 0,0 2 0 0 0,-34 8 0 0 0,31-3-58 0 0,1 2 0 0 0,0 0 0 0 0,0 2 0 0 0,1 1 0 0 0,1 2-1 0 0,0 0 1 0 0,-43 34 0 0 0,52-34-111 0 0,1 0 0 0 0,0 1 1 0 0,1 0-1 0 0,1 2 0 0 0,1-1 0 0 0,0 2 0 0 0,1 0 0 0 0,2 1 0 0 0,-1 0 0 0 0,2 1 0 0 0,-8 22 0 0 0,14-31-86 0 0,1-1 0 0 0,0 1-1 0 0,0 0 1 0 0,2 0-1 0 0,-1 0 1 0 0,1 0 0 0 0,1 0-1 0 0,2 23 1 0 0,-1-28-110 0 0,1-1 0 0 0,0 1 0 0 0,0 0 0 0 0,0 0 0 0 0,1-1 1 0 0,0 1-1 0 0,0-1 0 0 0,0 0 0 0 0,1 0 0 0 0,0 0 0 0 0,0-1 0 0 0,1 1 0 0 0,-1-1 1 0 0,1 0-1 0 0,1 0 0 0 0,6 5 0 0 0,-8-7-282 0 0,-1-1 1 0 0,1 1-1 0 0,0 0 0 0 0,0-1 1 0 0,0 0-1 0 0,1 0 0 0 0,-1 0 0 0 0,0-1 1 0 0,1 0-1 0 0,5 2 0 0 0,19-2-2812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1006 164 900 0 0,'0'0'8035'0'0,"-17"-4"-5038"0"0,-55-10-1558 0 0,63 12-1186 0 0,0 1 1 0 0,0 1 0 0 0,-1 0-1 0 0,1 0 1 0 0,0 1 0 0 0,0 0-1 0 0,-1 0 1 0 0,1 1 0 0 0,-10 3 0 0 0,2 2 300 0 0,-1 1 0 0 0,-30 18 0 0 0,27-13-310 0 0,1 1 0 0 0,0 1 0 0 0,1 1 0 0 0,1 0 0 0 0,1 2 1 0 0,-18 21-1 0 0,17-16-31 0 0,1 1 0 0 0,0 1-1 0 0,2 1 1 0 0,-20 47 0 0 0,29-61-147 0 0,2 1 0 0 0,-1 0 0 0 0,2 0-1 0 0,0 1 1 0 0,0-1 0 0 0,2 1 0 0 0,-1-1 0 0 0,2 17-1 0 0,0-25-61 0 0,0-1-1 0 0,1 1 1 0 0,-1-1-1 0 0,1 0 0 0 0,1 1 1 0 0,-1-1-1 0 0,0 0 1 0 0,1 0-1 0 0,0 0 1 0 0,0 0-1 0 0,0 0 0 0 0,1 0 1 0 0,-1 0-1 0 0,1-1 1 0 0,0 1-1 0 0,0-1 1 0 0,0 0-1 0 0,0 0 0 0 0,0 0 1 0 0,1 0-1 0 0,0-1 1 0 0,-1 1-1 0 0,1-1 0 0 0,0 0 1 0 0,0 0-1 0 0,0 0 1 0 0,0-1-1 0 0,6 2 1 0 0,1 0 1 0 0,0-1 1 0 0,1 0-1 0 0,-1-1 1 0 0,1-1 0 0 0,-1 0-1 0 0,1 0 1 0 0,-1-1 0 0 0,0 0-1 0 0,1-1 1 0 0,-1-1-1 0 0,0 0 1 0 0,0 0 0 0 0,0-1-1 0 0,14-6 1 0 0,-12 3 6 0 0,0 0 0 0 0,-1 0 0 0 0,0-1 0 0 0,0-1-1 0 0,0 0 1 0 0,-1 0 0 0 0,-1-2 0 0 0,1 1 0 0 0,-2-1 0 0 0,16-22 0 0 0,-19 24 5 0 0,-1 0 0 0 0,-1-1 0 0 0,1 1 0 0 0,-1-1 0 0 0,-1 0 0 0 0,0 0 0 0 0,0 0 1 0 0,-1-1-1 0 0,-1 1 0 0 0,1 0 0 0 0,-2-1 0 0 0,1 0 0 0 0,-2 1 0 0 0,1-1 0 0 0,-3-11 0 0 0,-1 5-5 0 0,0 1 0 0 0,-1 0 0 0 0,-1 0 0 0 0,0 0-1 0 0,-1 1 1 0 0,-1 0 0 0 0,-1 1 0 0 0,-17-25 0 0 0,10 18-18 0 0,-1 1 1 0 0,-1 1-1 0 0,-1 0 1 0 0,0 2-1 0 0,-1 0 1 0 0,-1 1-1 0 0,-1 1 1 0 0,0 1-1 0 0,-1 0 1 0 0,0 2-1 0 0,-1 1 1 0 0,-1 1-1 0 0,1 1 1 0 0,-2 1-1 0 0,-47-8 1 0 0,29 10-164 0 0,-78-1-1 0 0,97 7-105 0 0,1 1 0 0 0,-1 2 0 0 0,1 0 0 0 0,-41 12 0 0 0,57-13 71 0 0,0 1 1 0 0,0 1 0 0 0,0-1-1 0 0,0 1 1 0 0,0 0 0 0 0,-13 10-1 0 0,19-12 55 0 0,0 0-1 0 0,0-1 0 0 0,1 1 0 0 0,-1 0 1 0 0,0 0-1 0 0,1 0 0 0 0,-1 0 1 0 0,1 0-1 0 0,0 0 0 0 0,-1 1 1 0 0,1-1-1 0 0,0 0 0 0 0,1 1 0 0 0,-1-1 1 0 0,0 1-1 0 0,1-1 0 0 0,-1 1 1 0 0,1-1-1 0 0,0 1 0 0 0,0-1 1 0 0,0 1-1 0 0,0-1 0 0 0,0 1 0 0 0,0-1 1 0 0,1 1-1 0 0,-1-1 0 0 0,2 5 1 0 0,0-3-383 0 0,0 0 1 0 0,0 0 0 0 0,0 0-1 0 0,0 0 1 0 0,1 0 0 0 0,-1-1-1 0 0,1 1 1 0 0,0-1 0 0 0,0 0-1 0 0,7 6 1 0 0,22 12-5369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3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164 884 600 0 0,'0'0'6800'0'0,"-13"-6"-6315"0"0,-41-19 139 0 0,47 21-127 0 0,-1 0 0 0 0,1 0 0 0 0,0-1 0 0 0,-7-5 0 0 0,-2-2 907 0 0,13 10-1098 0 0,0 0 0 0 0,1 0 0 0 0,-1 0 0 0 0,0-1 0 0 0,1 1 0 0 0,-1-1 0 0 0,1 0 0 0 0,0 1 0 0 0,0-1 0 0 0,0 0 0 0 0,0 0 0 0 0,0 0 1 0 0,-2-6-1 0 0,4 6-216 0 0,-1 0 0 0 0,1 0 1 0 0,-1 0-1 0 0,1 0 0 0 0,0 0 1 0 0,0 0-1 0 0,0 0 0 0 0,0 0 0 0 0,1 0 1 0 0,-1 1-1 0 0,1-1 0 0 0,0 0 1 0 0,0 0-1 0 0,0 0 0 0 0,0 1 1 0 0,0-1-1 0 0,3-4 0 0 0,1 0 24 0 0,0 0-1 0 0,0 1 0 0 0,1-1 1 0 0,0 1-1 0 0,0 0 0 0 0,8-5 1 0 0,45-30 318 0 0,-47 33-358 0 0,108-63 519 0 0,189-82 1 0 0,-169 94-292 0 0,177-49 1 0 0,157-2 186 0 0,495 6-214 0 0,-655 92-80 0 0,-4 27-275 0 0,-300-14 43 0 0,0 1 1 0 0,0 0 0 0 0,12 4-1 0 0,-21-6 23 0 0,-1 0 0 0 0,0 0 0 0 0,0 0 0 0 0,0 0-1 0 0,1 0 1 0 0,-1 0 0 0 0,0 1 0 0 0,0-1 0 0 0,0 0-1 0 0,1 0 1 0 0,-1 0 0 0 0,0 0 0 0 0,0 0-1 0 0,0 0 1 0 0,0 0 0 0 0,1 1 0 0 0,-1-1 0 0 0,0 0-1 0 0,0 0 1 0 0,0 0 0 0 0,0 0 0 0 0,0 1 0 0 0,1-1-1 0 0,-1 0 1 0 0,0 0 0 0 0,0 0 0 0 0,0 1 0 0 0,0-1-1 0 0,0 0 1 0 0,0 0 0 0 0,0 0 0 0 0,0 1 0 0 0,0-1-1 0 0,0 0 1 0 0,-5 6-335 0 0,-14 4-201 0 0,17-10 461 0 0,-22 9-1528 0 0,0-1 1 0 0,-1-2-1 0 0,-35 5 1 0 0,20-3-1513 0 0,24-5 1827 0 0,-26 5-3995 0 0,5-8 843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4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72 3960 0 0,'0'0'7344'0'0,"0"-9"-6649"0"0,3-40 482 0 0,-3 48-1142 0 0,0 0 0 0 0,-1 1 0 0 0,1-1 0 0 0,0 0 0 0 0,-1 1 0 0 0,1-1 0 0 0,0 0 0 0 0,-1 1 0 0 0,1-1 0 0 0,-1 0 0 0 0,1 1 0 0 0,-1-1 0 0 0,1 1 0 0 0,-1-1 0 0 0,1 1 0 0 0,-1-1 0 0 0,0 1 0 0 0,1-1 0 0 0,-1 1 0 0 0,0 0 0 0 0,1-1 0 0 0,-1 1 0 0 0,0 0 0 0 0,1 0 0 0 0,-1-1 0 0 0,0 1 0 0 0,0 0 0 0 0,0 0 0 0 0,0 0-210 0 0,1 3-676 0 0,0 0 295 0 0,0 1 0 0 0,0-1-1 0 0,0 0 1 0 0,1 0 0 0 0,-1 0 0 0 0,1 0-1 0 0,0 0 1 0 0,0 0 0 0 0,1 4 0 0 0,1 1-2563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1 992 0 0,'0'0'1172'0'0,"-79"14"-2620"0"0,73-11 732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271 177 1032 0 0,'-64'15'623'0'0,"63"-15"-548"0"0,0 1-1 0 0,0-1 0 0 0,0 0 0 0 0,0 0 0 0 0,0 0 0 0 0,0 0 0 0 0,0 0 0 0 0,-1 0 0 0 0,1-1 0 0 0,0 1 0 0 0,0 0 0 0 0,0 0 0 0 0,0-1 0 0 0,0 1 0 0 0,0-1 0 0 0,0 1 0 0 0,0-1 0 0 0,0 1 0 0 0,0-1 0 0 0,0 0 1 0 0,1 1-1 0 0,-1-1 0 0 0,0 0 0 0 0,0 0 0 0 0,1 0 0 0 0,-1 1 0 0 0,0-1 0 0 0,1 0 0 0 0,-1 0 0 0 0,1 0 0 0 0,-1 0 0 0 0,1 0 0 0 0,-1 0 0 0 0,1 0 0 0 0,0 0 0 0 0,-1-1 0 0 0,1 1 0 0 0,0 0 0 0 0,0 0 1 0 0,0 0-1 0 0,0-2 0 0 0,0 3 40 0 0,0-2 28 0 0,0-1 0 0 0,0 0-1 0 0,0 1 1 0 0,0-1-1 0 0,1 1 1 0 0,-1-1 0 0 0,1 1-1 0 0,-1 0 1 0 0,1-1-1 0 0,0 1 1 0 0,0 0 0 0 0,0-1-1 0 0,0 1 1 0 0,1 0-1 0 0,-1 0 1 0 0,0 0-1 0 0,1 0 1 0 0,0 0 0 0 0,2-2-1 0 0,10-15 2340 0 0,-19 29-1042 0 0,-3 5-1022 0 0,0 1 0 0 0,-6 17 0 0 0,13-28-379 0 0,-1 1 0 0 0,0 0 0 0 0,1-1 0 0 0,0 1 0 0 0,1 0 0 0 0,-1 0 0 0 0,1 0 0 0 0,0 0 0 0 0,2 11 0 0 0,-2-15-39 0 0,1 0 0 0 0,0-1 1 0 0,0 1-1 0 0,-1-1 0 0 0,1 1 1 0 0,0-1-1 0 0,1 1 1 0 0,-1-1-1 0 0,0 1 0 0 0,0-1 1 0 0,0 0-1 0 0,1 0 0 0 0,-1 0 1 0 0,1 0-1 0 0,-1 0 1 0 0,1 0-1 0 0,-1 0 0 0 0,1 0 1 0 0,0 0-1 0 0,-1-1 0 0 0,1 1 1 0 0,0-1-1 0 0,-1 1 1 0 0,1-1-1 0 0,0 0 0 0 0,0 0 1 0 0,1 0-1 0 0,8 1 16 0 0,0 0 0 0 0,0-1 0 0 0,12-1 0 0 0,-22 1-15 0 0,8-1 3 0 0,-1-1 0 0 0,1 0 0 0 0,-1 0 0 0 0,0 0 0 0 0,1-1 0 0 0,-1 0 0 0 0,0-1 0 0 0,-1 0 0 0 0,1 0 0 0 0,-1-1 0 0 0,1 0 0 0 0,-1 0 0 0 0,-1 0 0 0 0,10-10 0 0 0,-13 12 5 0 0,0-1 0 0 0,0 1 0 0 0,-1 0 0 0 0,1-1 0 0 0,-1 0 0 0 0,0 0 0 0 0,0 0 0 0 0,0 1 0 0 0,0-2 0 0 0,0 1 0 0 0,-1 0 0 0 0,0 0 0 0 0,0 0 0 0 0,0-1 0 0 0,-1 1 0 0 0,1-1 0 0 0,-1 1 0 0 0,0 0 0 0 0,0-1 0 0 0,-1 1 0 0 0,1-1 0 0 0,-1 1 0 0 0,0 0 0 0 0,0 0 0 0 0,-1-1 0 0 0,1 1 0 0 0,-1 0 0 0 0,0 0 1 0 0,0 0-1 0 0,-2-3 0 0 0,-1 1 29 0 0,1 0 0 0 0,-1 0 0 0 0,0 0 0 0 0,0 1 0 0 0,-1 0 0 0 0,0 0 1 0 0,0 0-1 0 0,0 1 0 0 0,0 0 0 0 0,-1 0 0 0 0,1 0 0 0 0,-1 1 0 0 0,0 0 1 0 0,0 1-1 0 0,0-1 0 0 0,-1 1 0 0 0,1 1 0 0 0,-1-1 0 0 0,-7 1 0 0 0,4 0 61 0 0,-1 0 0 0 0,1 1-1 0 0,-1 1 1 0 0,1 0 0 0 0,-1 1-1 0 0,1 0 1 0 0,0 1 0 0 0,0 0-1 0 0,0 0 1 0 0,0 1 0 0 0,-19 11-1 0 0,17-8-96 0 0,1 1-1 0 0,0 0 1 0 0,1 1-1 0 0,-1 0 1 0 0,-9 11 0 0 0,18-16-19 0 0,-1-1 1 0 0,1 1 0 0 0,0 0 0 0 0,0 0-1 0 0,0 0 1 0 0,1 1 0 0 0,0-1-1 0 0,0 1 1 0 0,0-1 0 0 0,0 1 0 0 0,0 0-1 0 0,1 0 1 0 0,0-1 0 0 0,0 1 0 0 0,1 0-1 0 0,-1 0 1 0 0,1 0 0 0 0,0 6 0 0 0,1-8-18 0 0,0 0 0 0 0,0 0 0 0 0,0 0 0 0 0,0-1 0 0 0,0 1 0 0 0,1 0 1 0 0,-1-1-1 0 0,1 1 0 0 0,0-1 0 0 0,0 1 0 0 0,0-1 0 0 0,0 0 0 0 0,0 0 0 0 0,0 0 1 0 0,0 0-1 0 0,1 0 0 0 0,-1 0 0 0 0,1-1 0 0 0,5 3 0 0 0,3 2-301 0 0,0-2 0 0 0,1 1 0 0 0,16 3 0 0 0,-18-5-557 0 0,0-1-1 0 0,0 0 0 0 0,0 0 1 0 0,0-1-1 0 0,0-1 1 0 0,16 0-1 0 0,-18-3-2056 0 0,-4-4-992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2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81 904 0 0,'0'0'13053'0'0,"2"-10"-12429"0"0,4-30-17 0 0,-4 34 3717 0 0,0 18-3408 0 0,-1 19-800 0 0,0 9 172 0 0,3 0-1 0 0,1-1 1 0 0,2 1 0 0 0,13 44 0 0 0,-15-69-215 0 0,-1 0 1 0 0,2 0 0 0 0,0-1-1 0 0,14 24 1 0 0,-18-34-42 0 0,0 0-1 0 0,1-1 1 0 0,0 1-1 0 0,-1-1 1 0 0,1 0 0 0 0,0 0-1 0 0,1 0 1 0 0,-1 0-1 0 0,1 0 1 0 0,-1-1 0 0 0,1 1-1 0 0,0-1 1 0 0,0 0-1 0 0,0 0 1 0 0,0-1 0 0 0,0 1-1 0 0,0-1 1 0 0,0 0-1 0 0,1 0 1 0 0,-1 0 0 0 0,8 0-1 0 0,-5-1 12 0 0,1-1 1 0 0,-1 1-1 0 0,0-1 0 0 0,0-1 0 0 0,0 1 0 0 0,0-1 1 0 0,0 0-1 0 0,0-1 0 0 0,0 0 0 0 0,-1 0 0 0 0,1 0 1 0 0,-1-1-1 0 0,0 0 0 0 0,8-6 0 0 0,0-2 17 0 0,0 0 0 0 0,-1-1-1 0 0,-1 0 1 0 0,0-1 0 0 0,-1 0 0 0 0,0-1-1 0 0,-2-1 1 0 0,15-28 0 0 0,-7 7-40 0 0,-3-1 1 0 0,19-73-1 0 0,-30 96-523 0 0,0 0-1 0 0,0 0 1 0 0,-1-22 0 0 0,-2 47-5613 0 0,1 15-771 0 0,0-5 2502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6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1648 2980 0 0,'0'0'6122'0'0,"-14"1"-5056"0"0,-2 1-678 0 0,2 0 523 0 0,-28 0-1 0 0,42-2-840 0 0,0 0 0 0 0,0-1 0 0 0,-1 1 0 0 0,1 0 0 0 0,0-1-1 0 0,0 1 1 0 0,0 0 0 0 0,0-1 0 0 0,-1 1 0 0 0,1 0 0 0 0,0-1 0 0 0,0 1 0 0 0,0 0 0 0 0,0-1 0 0 0,0 1-1 0 0,0-1 1 0 0,0 1 0 0 0,0 0 0 0 0,0-1 0 0 0,0 1 0 0 0,0 0 0 0 0,0-1 0 0 0,1 1 0 0 0,-1-1-1 0 0,0 1 1 0 0,0 0 0 0 0,0-1 0 0 0,0 1 0 0 0,0 0 0 0 0,1-1 0 0 0,-1 1 0 0 0,0 0 0 0 0,0 0-1 0 0,1-1 1 0 0,9-10 203 0 0,1 1-1 0 0,0 1 1 0 0,1 0-1 0 0,18-11 1 0 0,-4 2 48 0 0,283-181 1985 0 0,-225 148-2013 0 0,591-350 957 0 0,-479 297-660 0 0,322-121 1 0 0,-282 146-561 0 0,2 11 1 0 0,3 10 0 0 0,3 11 0 0 0,1 10 0 0 0,339-6-1 0 0,-198 41 218 0 0,-294 9-267 0 0,-91-7 5 0 0,0 0 0 0 0,0 0 0 0 0,0 0 0 0 0,0 0 0 0 0,0 1 0 0 0,0-1 0 0 0,0 0 0 0 0,0 0 0 0 0,0 1 0 0 0,-1-1 0 0 0,1 1 0 0 0,0-1 0 0 0,0 0 0 0 0,1 2 0 0 0,-2-2-8 0 0,0 0 1 0 0,0 1 0 0 0,0-1-1 0 0,0 0 1 0 0,0 0 0 0 0,0 1 0 0 0,0-1-1 0 0,0 0 1 0 0,0 0 0 0 0,0 0 0 0 0,0 1-1 0 0,0-1 1 0 0,0 0 0 0 0,0 0-1 0 0,0 1 1 0 0,0-1 0 0 0,0 0 0 0 0,0 0-1 0 0,-1 1 1 0 0,1-1 0 0 0,0 0 0 0 0,0 0-1 0 0,0 0 1 0 0,0 0 0 0 0,0 1-1 0 0,-1-1 1 0 0,1 0 0 0 0,0 0 0 0 0,0 0-1 0 0,0 0 1 0 0,-1 0 0 0 0,1 1 0 0 0,0-1-1 0 0,-3 2-95 0 0,-1 0 0 0 0,1-1-1 0 0,0 1 1 0 0,0-1 0 0 0,-1 0-1 0 0,-3 1 1 0 0,-10 2-301 0 0,1-1-1 0 0,-32 2 0 0 0,43-5 350 0 0,1 0 0 0 0,-1 0-1 0 0,1 0 1 0 0,-1-1-1 0 0,1 1 1 0 0,-1-1 0 0 0,1-1-1 0 0,-1 1 1 0 0,1 0-1 0 0,0-1 1 0 0,0 0 0 0 0,0 0-1 0 0,0 0 1 0 0,0-1-1 0 0,-6-4 1 0 0,-2-5-181 0 0,2-1 1 0 0,0 0-1 0 0,0 0 1 0 0,-8-16-1 0 0,7 10 211 0 0,-20-25-1 0 0,-9 4 414 0 0,29 30 241 0 0,0-1-1 0 0,-15-19 1 0 0,25 30-562 0 0,1-1 0 0 0,-1 0 1 0 0,0 0-1 0 0,1 0 0 0 0,-1 0 1 0 0,1 0-1 0 0,-1 0 0 0 0,1 0 1 0 0,0 0-1 0 0,-1 0 0 0 0,1 0 1 0 0,0 0-1 0 0,-1 0 0 0 0,1 0 0 0 0,0 0 1 0 0,0 0-1 0 0,0-1 0 0 0,0-1 1 0 0,1 3-21 0 0,-1-1 0 0 0,1 0 0 0 0,-1 0 1 0 0,0 1-1 0 0,1-1 0 0 0,-1 1 0 0 0,1-1 0 0 0,-1 0 1 0 0,1 1-1 0 0,0-1 0 0 0,-1 1 0 0 0,1-1 1 0 0,0 1-1 0 0,-1-1 0 0 0,1 1 0 0 0,0 0 0 0 0,-1-1 1 0 0,1 1-1 0 0,1 0 0 0 0,4-2 86 0 0,1 1 0 0 0,-1 0-1 0 0,0 0 1 0 0,13 1 0 0 0,-18 0-112 0 0,9 1 65 0 0,0 0 1 0 0,0 1-1 0 0,0 0 0 0 0,0 0 1 0 0,0 1-1 0 0,-1 1 0 0 0,1 0 0 0 0,-1 0 1 0 0,0 0-1 0 0,0 2 0 0 0,-1-1 1 0 0,1 1-1 0 0,13 12 0 0 0,-3-1 34 0 0,-1 1-1 0 0,0 1 1 0 0,-1 1-1 0 0,18 28 0 0 0,-22-30-79 0 0,-1 1 0 0 0,-2 1 0 0 0,0-1 0 0 0,0 2 0 0 0,11 40 0 0 0,-20-57-23 0 0,0 0 0 0 0,0-1-1 0 0,-1 1 1 0 0,1 0 0 0 0,-1 0-1 0 0,0 0 1 0 0,-1 5 0 0 0,1-9-1 0 0,0 1 1 0 0,-1-1-1 0 0,1 1 1 0 0,-1-1 0 0 0,1 0-1 0 0,-1 0 1 0 0,1 1-1 0 0,-1-1 1 0 0,1 0-1 0 0,-1 0 1 0 0,0 0-1 0 0,1 1 1 0 0,-1-1 0 0 0,1 0-1 0 0,-1 0 1 0 0,1 0-1 0 0,-1 0 1 0 0,0 0-1 0 0,1 0 1 0 0,-1 0-1 0 0,0-1 1 0 0,-14 0-58 0 0,2-2-23 0 0,1-1-1 0 0,-1 0 1 0 0,-13-8-1 0 0,-8-2 26 0 0,24 9 32 0 0,8 4-7 0 0,0 0-1 0 0,0 0 0 0 0,0 0 1 0 0,0 0-1 0 0,0 0 1 0 0,0 1-1 0 0,-4-1 0 0 0,6 1-75 0 0,18 0-1200 0 0,-17-1 1204 0 0,0 1 1 0 0,-1 0-1 0 0,1 0 0 0 0,0 0 0 0 0,0 0 1 0 0,-1 0-1 0 0,1 0 0 0 0,0 0 0 0 0,0 1 0 0 0,-1-1 1 0 0,1 0-1 0 0,0 0 0 0 0,-1 0 0 0 0,1 1 1 0 0,0-1-1 0 0,-1 0 0 0 0,1 1 0 0 0,0-1 1 0 0,-1 1-1 0 0,1-1 0 0 0,-1 0 0 0 0,1 1 0 0 0,-1-1 1 0 0,1 1-1 0 0,-1 0 0 0 0,1-1 0 0 0,-1 1 1 0 0,0-1-1 0 0,1 1 0 0 0,-1 0 0 0 0,0-1 0 0 0,1 1 1 0 0,-1 0-1 0 0,0-1 0 0 0,0 1 0 0 0,0 0 1 0 0,1 0-1 0 0,-1-1 0 0 0,0 1 0 0 0,0 0 0 0 0,0-1 1 0 0,0 1-1 0 0,0 0 0 0 0,0 0 0 0 0,-1-1 1 0 0,1 1-1 0 0,0 0 0 0 0,0-1 0 0 0,-1 2 1 0 0,0 2-1131 0 0,-1 0 0 0 0,1-1 0 0 0,-1 1 0 0 0,0-1 0 0 0,0 1 0 0 0,0-1 0 0 0,-5 6 0 0 0,7-8 1182 0 0,0-2-17 0 0,0 1 0 0 0,0 0 0 0 0,0 0 0 0 0,0 0 0 0 0,0-1 0 0 0,0 1 0 0 0,0 0 0 0 0,0 0 0 0 0,0-1 0 0 0,0 1 0 0 0,0 0 0 0 0,-1 0 1 0 0,1 0-1 0 0,0-1 0 0 0,0 1 0 0 0,0 0 0 0 0,0 0 0 0 0,0 0 0 0 0,0 0 0 0 0,0-1 0 0 0,-1 1 0 0 0,1 0 0 0 0,0 0 0 0 0,0 0 0 0 0,0 0 0 0 0,0 0 0 0 0,0-1 0 0 0,-1 1 0 0 0,1 0 0 0 0,0 0 0 0 0,0 0 0 0 0,0 0 0 0 0,-1 0 0 0 0,1 0 1 0 0,0 0-1 0 0,0 0 0 0 0,0 0 0 0 0,-1 0 0 0 0,1 0 0 0 0,0 0 0 0 0,0 0 0 0 0,-1 0 0 0 0,1 0 0 0 0,0 0 0 0 0,0 0 0 0 0,0 0 0 0 0,-1 0 0 0 0,1 0 0 0 0,0 0 0 0 0,0 0 0 0 0,0 0 0 0 0,-1 0 0 0 0,1 0 0 0 0,0 1 0 0 0,0-1 0 0 0,0 0 1 0 0,0 0-1 0 0,-1 0 0 0 0,1 0 0 0 0,0 0 0 0 0,0 1 0 0 0,0-1 0 0 0,0 0 0 0 0,0 0 0 0 0,0 0 0 0 0,0 1 0 0 0,-1-1 0 0 0,1 0 0 0 0,0 0 0 0 0,-7-55-1203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730 764 1120 0 0,'0'0'1005'0'0,"5"-15"-722"0"0,15-51 470 0 0,-16 52-106 0 0,0-1 1 0 0,-1 0-1 0 0,-1-1 0 0 0,0 1 1 0 0,-1 0-1 0 0,-1-1 0 0 0,-3-27 0 0 0,1 26-280 0 0,0 1 0 0 0,-1-1 0 0 0,-1 1 0 0 0,-1 0 0 0 0,0 0 0 0 0,-1 1 0 0 0,-1-1 0 0 0,0 1 0 0 0,-16-23 0 0 0,16 27-88 0 0,-1 1-1 0 0,0 0 1 0 0,0 1-1 0 0,-1-1 1 0 0,0 1-1 0 0,-1 1 1 0 0,0 0 0 0 0,0 1-1 0 0,-1 0 1 0 0,0 0-1 0 0,0 1 1 0 0,-1 0-1 0 0,-14-4 1 0 0,8 5-131 0 0,1 0 0 0 0,-1 1 0 0 0,-1 2 0 0 0,1 0 1 0 0,0 0-1 0 0,-1 2 0 0 0,1 0 0 0 0,0 1 0 0 0,-1 1 0 0 0,1 1 0 0 0,0 1 1 0 0,0 0-1 0 0,1 1 0 0 0,-1 1 0 0 0,1 1 0 0 0,0 0 0 0 0,1 1 0 0 0,-1 1 1 0 0,2 0-1 0 0,-1 2 0 0 0,2-1 0 0 0,-1 2 0 0 0,1 0 0 0 0,1 1 0 0 0,0 0 1 0 0,1 1-1 0 0,1 0 0 0 0,0 1 0 0 0,-13 22 0 0 0,14-17-98 0 0,1 1-1 0 0,1 0 1 0 0,1 0-1 0 0,1 0 1 0 0,0 1-1 0 0,2 0 1 0 0,1 0-1 0 0,0 1 1 0 0,2-1-1 0 0,0 0 1 0 0,2 1-1 0 0,0-1 1 0 0,2 0-1 0 0,0 1 1 0 0,1-1-1 0 0,2-1 1 0 0,0 1-1 0 0,1-1 1 0 0,1 0-1 0 0,1-1 1 0 0,1 1-1 0 0,1-2 1 0 0,20 29-1 0 0,-15-27-43 0 0,1-2 0 0 0,0 0 0 0 0,1-1 0 0 0,1-1 0 0 0,1-1 1 0 0,0 0-1 0 0,1-2 0 0 0,1 0 0 0 0,0-1 0 0 0,1-2 0 0 0,0 0 0 0 0,0-1 0 0 0,2-2 0 0 0,-1 0 0 0 0,1-2 0 0 0,0 0 0 0 0,0-2 0 0 0,34 2 0 0 0,-32-5 23 0 0,-1-2 0 0 0,1 0 1 0 0,-1-2-1 0 0,38-9 0 0 0,-44 7 4 0 0,-1-2 1 0 0,1 0-1 0 0,-2 0 0 0 0,1-2 0 0 0,-1-1 0 0 0,24-16 1 0 0,-24 14-17 0 0,-1-2 0 0 0,-1-1 0 0 0,0 0 1 0 0,-1-1-1 0 0,0 0 0 0 0,-1-1 0 0 0,-1-1 0 0 0,-1 0 1 0 0,13-26-1 0 0,-14 20-8 0 0,-1 1 1 0 0,-1-1-1 0 0,-1-1 1 0 0,-1 0-1 0 0,-1 0 1 0 0,-2 0-1 0 0,3-45 1 0 0,-6 34-2 0 0,-2 1 1 0 0,-2-1 0 0 0,-1 1-1 0 0,-1 0 1 0 0,-3 0-1 0 0,0 0 1 0 0,-2 1 0 0 0,-2 0-1 0 0,-1 1 1 0 0,-2 0-1 0 0,-1 1 1 0 0,-36-54 0 0 0,40 70-5 0 0,0 0-1 0 0,-1 1 1 0 0,-1 1 0 0 0,0 0 0 0 0,0 1 0 0 0,-2 1-1 0 0,0 0 1 0 0,0 1 0 0 0,-1 1 0 0 0,0 0 0 0 0,0 1-1 0 0,-1 1 1 0 0,-1 1 0 0 0,1 0 0 0 0,-1 2 0 0 0,-35-6-1 0 0,33 8-16 0 0,-1 0 1 0 0,0 2-1 0 0,0 1 0 0 0,0 1 0 0 0,0 1 0 0 0,0 0 0 0 0,1 2 0 0 0,-1 0 0 0 0,1 2 0 0 0,0 0 0 0 0,0 2 0 0 0,1 0 1 0 0,0 1-1 0 0,0 1 0 0 0,1 1 0 0 0,0 1 0 0 0,1 0 0 0 0,-18 17 0 0 0,16-10-33 0 0,0 1 1 0 0,1 1-1 0 0,1 1 0 0 0,1 1 1 0 0,1 0-1 0 0,1 1 0 0 0,2 1 1 0 0,0 0-1 0 0,1 1 1 0 0,2 1-1 0 0,-12 43 0 0 0,11-25-295 0 0,3 1 0 0 0,1-1 0 0 0,2 1 0 0 0,3 0 0 0 0,1 0 0 0 0,8 65 0 0 0,2-49-1500 0 0,3-1 0 0 0,3-1 0 0 0,41 108-1 0 0,-31-105-2859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0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99 392 0 0,'0'0'14172'0'0,"6"-13"-13460"0"0,19-37-73 0 0,-24 48-519 0 0,0 0-1 0 0,0 0 0 0 0,0 0 0 0 0,0 0 0 0 0,1 0 0 0 0,-1 1 0 0 0,0-1 0 0 0,1 0 0 0 0,-1 1 0 0 0,1-1 0 0 0,0 1 0 0 0,-1 0 0 0 0,1-1 0 0 0,0 1 0 0 0,0 0 0 0 0,0 0 0 0 0,3-1 0 0 0,6-4 848 0 0,-9 8-876 0 0,-1 1-1 0 0,0 0 1 0 0,0-1-1 0 0,0 1 1 0 0,0 0-1 0 0,0 0 1 0 0,0 4 0 0 0,0-5-27 0 0,8 32 250 0 0,1 0 1 0 0,2-1-1 0 0,21 42 0 0 0,-21-54-239 0 0,0 0 0 0 0,2-1 0 0 0,0 0-1 0 0,1-1 1 0 0,31 30 0 0 0,-27-32-36 0 0,0 0 1 0 0,2-1-1 0 0,-1-1 1 0 0,2-1-1 0 0,0-1 0 0 0,1-1 1 0 0,0-1-1 0 0,1-1 1 0 0,0-2-1 0 0,28 8 0 0 0,24 0 39 0 0,117 9 0 0 0,80-11 46 0 0,-204-12-93 0 0,461 11 218 0 0,-84-2-291 0 0,181-25 146 0 0,198-10-228 0 0,-410 18 204 0 0,-367 5-57 0 0,261-16-34 0 0,-219 4-1 0 0,-32 6 8 0 0,-42 5 37 0 0,0-2-1 0 0,29-9 0 0 0,5-1-41 0 0,-26 8 9 0 0,-1-1 0 0 0,1 0 0 0 0,-2-2 0 0 0,42-22 0 0 0,-50 23 6 0 0,-1 0 0 0 0,-1-1 1 0 0,0-1-1 0 0,0 0 0 0 0,-1 0 1 0 0,0-1-1 0 0,-1-1 0 0 0,0 1 1 0 0,8-15-1 0 0,-11 14-12 0 0,-1 1-1 0 0,0-1 1 0 0,-1-1 0 0 0,0 1 0 0 0,5-22-1 0 0,-5 5-22 0 0,4-44 0 0 0,-6 39-61 0 0,-3 34 65 0 0,-9 19-719 0 0,-58 99 750 0 0,13-33-13 0 0,4-7-6 0 0,-35 70 82 0 0,76-134-42 0 0,0 0 0 0 0,-2-1 0 0 0,-22 23 0 0 0,24-27 24 0 0,8-7-42 0 0,-1-1 1 0 0,0 0-1 0 0,0 1 1 0 0,0-1-1 0 0,-1 0 1 0 0,1 0-1 0 0,0 0 1 0 0,0-1-1 0 0,0 1 1 0 0,-1-1-1 0 0,-2 1 1 0 0,-31 3 31 0 0,26-3-5 0 0,-89 5 101 0 0,-175-12 0 0 0,12-11-53 0 0,-74 0-57 0 0,319 18-13 0 0,0 1-1 0 0,-21 4 1 0 0,22-3 373 0 0,-1 0 1 0 0,-19-1-1 0 0,26-1 144 0 0,9-1-683 0 0,1 0 1 0 0,-1 0-1 0 0,1 0 0 0 0,-1 0 0 0 0,0 0 0 0 0,1 0 1 0 0,-1 0-1 0 0,0 0 0 0 0,1 0 0 0 0,-1 0 1 0 0,1-1-1 0 0,-1 1 0 0 0,0 0 0 0 0,1 0 0 0 0,-1 0 1 0 0,1-1-1 0 0,-1 1 0 0 0,1 0 0 0 0,-1-1 1 0 0,1 1-1 0 0,-1-1 0 0 0,1 1 0 0 0,-1-1 0 0 0,1 1 1 0 0,-1 0-1 0 0,1-1 0 0 0,0 0 0 0 0,-1 1 1 0 0,1-1-1 0 0,-4-4-766 0 0,3 3 569 0 0,0 1-1 0 0,0 0 1 0 0,0 0 0 0 0,0-1-1 0 0,0 1 1 0 0,0 0 0 0 0,-1 0 0 0 0,1 0-1 0 0,0 0 1 0 0,-1 0 0 0 0,1 0-1 0 0,0 1 1 0 0,-1-1 0 0 0,1 0-1 0 0,-1 1 1 0 0,0-1 0 0 0,1 1-1 0 0,-1-1 1 0 0,1 1 0 0 0,-3 0-1 0 0,-36-3-4737 0 0,18 3 1138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0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172 528 4296 0 0,'0'0'4944'0'0,"-16"-3"-3914"0"0,-6-1-564 0 0,-70-8 2817 0 0,51 11 1650 0 0,44 1-4465 0 0,140 10 1019 0 0,-97-12-1238 0 0,1-2 0 0 0,0-1 0 0 0,55-16 0 0 0,135-47 560 0 0,66-31 4 0 0,291-89-471 0 0,-429 145-484 0 0,280-36-1 0 0,-280 71-1471 0 0,-174 17 561 0 0,-53 24-1203 0 0,26-15 920 0 0,-218 108-10565 0 0,188-97 7611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06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395 264 1472 0 0,'-18'8'1376'0'0,"-114"52"3659"0"0,106-47-4444 0 0,-76 39 1719 0 0,86-43-1559 0 0,1 1-1 0 0,0 1 1 0 0,1 0 0 0 0,-16 16 0 0 0,27-24-562 0 0,0 0 0 0 0,0 1 0 0 0,1-1 0 0 0,0 1 0 0 0,-1-1 0 0 0,1 1 0 0 0,1 0 0 0 0,-1 0-1 0 0,1 0 1 0 0,-2 4 0 0 0,3-6-128 0 0,-1 0-1 0 0,1-1 0 0 0,0 1 1 0 0,-1 0-1 0 0,1 0 0 0 0,0-1 1 0 0,0 1-1 0 0,1 0 0 0 0,-1-1 1 0 0,0 1-1 0 0,1 0 0 0 0,-1 0 1 0 0,0-1-1 0 0,1 1 0 0 0,0-1 1 0 0,-1 1-1 0 0,1 0 0 0 0,0-1 1 0 0,0 1-1 0 0,0-1 0 0 0,0 0 1 0 0,0 1-1 0 0,0-1 0 0 0,1 0 1 0 0,-1 0-1 0 0,0 0 0 0 0,2 2 1 0 0,2 0 18 0 0,0-1 0 0 0,0 1 1 0 0,1-1-1 0 0,-1 0 1 0 0,1 0-1 0 0,-1-1 0 0 0,1 1 1 0 0,9 0-1 0 0,51 1 654 0 0,-53-3-499 0 0,18-2 22 0 0,0 0 0 0 0,-1-2 0 0 0,1-2 0 0 0,57-17-1 0 0,114-55 386 0 0,-174 66-526 0 0,136-57 327 0 0,537-211 44 0 0,-454 193-393 0 0,-247 87-87 0 0,1 0 0 0 0,0 0-1 0 0,-1 0 1 0 0,1-1-1 0 0,-1 1 1 0 0,1 0 0 0 0,-1 0-1 0 0,1-1 1 0 0,-1 1-1 0 0,1 0 1 0 0,-1 0-1 0 0,1-1 1 0 0,-1 1 0 0 0,1-1-1 0 0,-1 1 1 0 0,0 0-1 0 0,1-1 1 0 0,-1 1 0 0 0,1-1-1 0 0,-8-3-347 0 0,-19 2-659 0 0,7 2-524 0 0,0 0 1 0 0,0 2-1 0 0,-35 7 0 0 0,30-5-2945 0 0,12-3-570 0 0,0-1-1143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08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80 168 0 0,'0'0'7940'0'0,"15"-8"211"0"0,-12 6-8567 0 0,4-4 575 0 0,1 0 0 0 0,-1 1 0 0 0,1 0 0 0 0,0 0 0 0 0,0 1-1 0 0,1 0 1 0 0,-1 1 0 0 0,14-4 0 0 0,4 0 169 0 0,43-6 0 0 0,-51 11-224 0 0,-1 1 0 0 0,1 0 0 0 0,-1 1 0 0 0,29 3 0 0 0,-35-1-53 0 0,-1 0-1 0 0,1 1 1 0 0,-1 0 0 0 0,0 1 0 0 0,0 0-1 0 0,0 0 1 0 0,0 1 0 0 0,15 11 0 0 0,-7-2 18 0 0,-1 0 1 0 0,-1 1 0 0 0,0 1-1 0 0,-2 1 1 0 0,1 0 0 0 0,-2 1 0 0 0,0 0-1 0 0,11 25 1 0 0,3 9 244 0 0,36 106 1 0 0,28 158 958 0 0,-23 9-631 0 0,47 520-316 0 0,-100-646-155 0 0,14 172-106 0 0,20-4-58 0 0,19-15 272 0 0,32 193-30 0 0,-24 327 358 0 0,-75-848-586 0 0,2 25 255 0 0,-6 93 0 0 0,2-135-216 0 0,0 1-1 0 0,-1-1 0 0 0,0 0 1 0 0,0 0-1 0 0,0 0 0 0 0,-1 0 1 0 0,0 0-1 0 0,0-1 0 0 0,-1 1 1 0 0,0-1-1 0 0,0 0 0 0 0,-1 0 1 0 0,1 0-1 0 0,-7 5 0 0 0,4-6-41 0 0,1 1 0 0 0,-2-1-1 0 0,1 0 1 0 0,-1 0-1 0 0,1-1 1 0 0,-1 0 0 0 0,0 0-1 0 0,-1-1 1 0 0,1 0-1 0 0,-1-1 1 0 0,-11 2 0 0 0,-5 0-38 0 0,-1-1-1 0 0,0-1 1 0 0,0-2 0 0 0,0-1 0 0 0,1 0 0 0 0,-1-2 0 0 0,0-1 0 0 0,1-2 0 0 0,0 0 0 0 0,0-1 0 0 0,1-2-1 0 0,-1 0 1 0 0,-28-17 0 0 0,24 11-400 0 0,1-1 0 0 0,0-2 0 0 0,2-1 0 0 0,0-1 0 0 0,-27-27 0 0 0,41 35-458 0 0,1-1-1 0 0,1 0 0 0 0,0 0 0 0 0,-16-30 0 0 0,21 33-315 0 0,0-1 0 0 0,1 0 0 0 0,0 0 0 0 0,1 0 0 0 0,0 0 0 0 0,1-1 0 0 0,0 1 1 0 0,1-12-1 0 0,0 1-3373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3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34 118 4280 0 0,'0'0'9372'0'0,"-7"-9"-9021"0"0,-18-29-24 0 0,25 37-296 0 0,0 0 0 0 0,-1 0 0 0 0,1 1 0 0 0,0-1-1 0 0,0 0 1 0 0,0 1 0 0 0,0-1 0 0 0,-1 0 0 0 0,1 0 0 0 0,0 0 0 0 0,1 1 0 0 0,-1-1-1 0 0,0 0 1 0 0,0 0 0 0 0,0 1 0 0 0,0-1 0 0 0,0 0 0 0 0,1 0 0 0 0,-1 1 0 0 0,0-1 0 0 0,1 0-1 0 0,-1 1 1 0 0,1-1 0 0 0,-1 1 0 0 0,0-1 0 0 0,1 0 0 0 0,-1 1 0 0 0,1-1 0 0 0,0 1-1 0 0,-1-1 1 0 0,1 1 0 0 0,-1-1 0 0 0,1 1 0 0 0,0 0 0 0 0,-1-1 0 0 0,1 1 0 0 0,0 0 0 0 0,0-1-1 0 0,-1 1 1 0 0,1 0 0 0 0,1 0 0 0 0,2-3 219 0 0,5-2 75 0 0,0 0 1 0 0,0 1-1 0 0,1 0 0 0 0,0 0 1 0 0,0 1-1 0 0,0 0 1 0 0,15-2-1 0 0,6 0 239 0 0,37 1 0 0 0,225 9 776 0 0,-76 1-879 0 0,698 27 372 0 0,-452 16-722 0 0,-6 33 27 0 0,333 145 7 0 0,-584-156 98 0 0,266 131-1 0 0,-379-148-173 0 0,2 2 239 0 0,-71-47-162 0 0,-23-8 137 0 0,-2-5-226 0 0,1-1 1 0 0,-1 1-1 0 0,0 0 1 0 0,0 0-1 0 0,0 0 1 0 0,0 1-1 0 0,-1-1 1 0 0,-2-5-1 0 0,-21-32-126 0 0,8 14 30 0 0,-14-30-144 0 0,-54-93-328 0 0,74 132 458 0 0,-2 1 0 0 0,0 0 0 0 0,-19-18 0 0 0,25 28 82 0 0,-1 0 0 0 0,0 0 0 0 0,0 1 0 0 0,0 0 0 0 0,-1 0 0 0 0,0 1-1 0 0,0 0 1 0 0,-17-5 0 0 0,24 9 93 0 0,12 11-29 0 0,148 112 742 0 0,-29-25-585 0 0,-105-76-196 0 0,-1 0-1 0 0,-1 1 0 0 0,21 28 1 0 0,-37-41-49 0 0,0 0 0 0 0,0 0-1 0 0,-1 0 1 0 0,0 0 0 0 0,-1 1 0 0 0,4 12 0 0 0,-6-15-2 0 0,0 0-1 0 0,-1 0 1 0 0,0 0-1 0 0,0 0 1 0 0,0 1-1 0 0,-1-1 1 0 0,0 0-1 0 0,-1 0 1 0 0,-2 14-1 0 0,2-16-1 0 0,-1 1 0 0 0,-1-2 1 0 0,1 1-1 0 0,0 0 0 0 0,-1 0 0 0 0,0-1 1 0 0,0 1-1 0 0,-1-1 0 0 0,1 0 0 0 0,-5 4 1 0 0,-3 2-2 0 0,0 0 0 0 0,-17 11 0 0 0,-127 74-1387 0 0,47-39-3429 0 0,91-48 534 0 0,-22 6 0 0 0,19-9-411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3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0 444 0 0,'0'0'548'0'0,"-68"77"-784"0"0,60-63 340 0 0,5-2-64 0 0,3 0-40 0 0,0 0-144 0 0,7 0 52 0 0,0 0 80 0 0,5 2-80 0 0,2 1 92 0 0,-1-1-64 0 0,4 0 0 0 0,1 1-120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3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0 237 112 0 0,'0'0'4072'0'0,"7"-11"-3892"0"0,18-32-56 0 0,-16 23 8044 0 0,-5 206-5454 0 0,-3 117-882 0 0,-4-269-1653 0 0,1-21-85 0 0,1 0-1 0 0,1 0 1 0 0,2 24 0 0 0,-1-33-71 0 0,0 0-1 0 0,0 0 0 0 0,1 0 0 0 0,-1 0 1 0 0,1-1-1 0 0,0 1 0 0 0,0 0 0 0 0,0-1 1 0 0,1 1-1 0 0,-1-1 0 0 0,5 4 0 0 0,-1 0 80 0 0,1-1 0 0 0,1 1-1 0 0,14 9 1 0 0,-13-12-43 0 0,-1 1 0 0 0,1-1 0 0 0,0-1 0 0 0,0 0 0 0 0,0 0 0 0 0,0-1 0 0 0,16 3 1 0 0,71 1 135 0 0,-70-6-163 0 0,394-13 325 0 0,-196 0-204 0 0,519 1 173 0 0,-502 13-264 0 0,168-1 88 0 0,-136-4 3 0 0,8-6-139 0 0,104-1-20 0 0,543-21 133 0 0,-849 28-146 0 0,83-8 38 0 0,-120 6 65 0 0,76-20 0 0 0,-111 24-66 0 0,1 0 0 0 0,0-1 0 0 0,-1-1-1 0 0,0 1 1 0 0,0-1 0 0 0,0 0 0 0 0,10-8 0 0 0,-14 9-1 0 0,0 0 1 0 0,0 0-1 0 0,0 0 0 0 0,0 0 1 0 0,-1-1-1 0 0,1 1 0 0 0,-1-1 1 0 0,0 0-1 0 0,0 0 0 0 0,0 0 1 0 0,-1 0-1 0 0,1 0 1 0 0,-1 0-1 0 0,0 0 0 0 0,1-8 1 0 0,2-185 281 0 0,-5 120-342 0 0,-1 7 16 0 0,3-57-27 0 0,8 80 19 0 0,-6 32 14 0 0,-2 13-44 0 0,-1 2 34 0 0,0-1 0 0 0,0 1 0 0 0,1 0 0 0 0,-1-1 0 0 0,0 1 0 0 0,0-1 1 0 0,1 1-1 0 0,-1 0 0 0 0,0-1 0 0 0,0 1 0 0 0,0-1 0 0 0,0 1 0 0 0,0-1 0 0 0,0 1 0 0 0,0 0 0 0 0,0-1 0 0 0,0 1 0 0 0,0-1 0 0 0,0 1 0 0 0,0-1 0 0 0,0 1 0 0 0,0-1 0 0 0,0 1 1 0 0,0 0 40 0 0,-5-17-97 0 0,-1-7 62 0 0,4 20-152 0 0,-1-7 71 0 0,0 1-114 0 0,3-18-408 0 0,-14 29-2521 0 0,11 0 2714 0 0,-1 1 1 0 0,0 0-1 0 0,0 0 1 0 0,1 0-1 0 0,0 0 1 0 0,-1 0 0 0 0,-5 6-1 0 0,-6 4-673 0 0,-35 20-4002 0 0,15-14 579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7:5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265 871 3876 0 0,'0'0'12541'0'0,"7"13"-12122"0"0,24 44-55 0 0,-24-46-245 0 0,1 1 0 0 0,0-1-1 0 0,0 0 1 0 0,2-1 0 0 0,-1 0-1 0 0,1-1 1 0 0,0 0 0 0 0,1 0-1 0 0,0-1 1 0 0,15 8 0 0 0,-6-6-3 0 0,0 0 1 0 0,1-2-1 0 0,0 0 0 0 0,44 9 1 0 0,-34-12-52 0 0,1-2 0 0 0,1-1 0 0 0,-1-1 1 0 0,46-6-1 0 0,-40 1-25 0 0,-1-2 0 0 0,0-1-1 0 0,39-15 1 0 0,103-48 124 0 0,-140 51-110 0 0,-1 0-1 0 0,-1-3 1 0 0,-1-1-1 0 0,51-43 1 0 0,-72 52-10 0 0,0 0 1 0 0,-1 0-1 0 0,-1-2 0 0 0,0 0 0 0 0,-1 0 1 0 0,0-1-1 0 0,-2-1 0 0 0,0 0 1 0 0,-1 0-1 0 0,-1-1 0 0 0,10-32 1 0 0,-13 30 15 0 0,0 0 0 0 0,-2 0 0 0 0,0 0 0 0 0,-2-1 1 0 0,0 1-1 0 0,-4-38 0 0 0,1 44-41 0 0,-1 1-1 0 0,0 0 1 0 0,-1 0-1 0 0,0 0 1 0 0,-1 0 0 0 0,-1 1-1 0 0,0 0 1 0 0,-1 0-1 0 0,0 1 1 0 0,-18-23 0 0 0,5 12 13 0 0,-1 1 1 0 0,-1 1 0 0 0,0 1-1 0 0,-2 1 1 0 0,0 1 0 0 0,-1 1-1 0 0,-1 2 1 0 0,-1 0 0 0 0,0 2-1 0 0,-1 0 1 0 0,-55-15 0 0 0,27 14 55 0 0,0 2 1 0 0,0 3-1 0 0,-1 2 1 0 0,0 3-1 0 0,-80 4 1 0 0,102 2-77 0 0,-1 2-1 0 0,1 1 1 0 0,0 2 0 0 0,0 1-1 0 0,1 2 1 0 0,-62 27 0 0 0,67-24-5 0 0,1 2 0 0 0,1 1 0 0 0,0 1 1 0 0,1 2-1 0 0,1 0 0 0 0,1 1 1 0 0,-42 47-1 0 0,47-44 45 0 0,0 1 1 0 0,2 1-1 0 0,-18 34 1 0 0,26-42-30 0 0,1 1 0 0 0,1 0 0 0 0,0 1 1 0 0,2 0-1 0 0,0 0 0 0 0,-2 22 0 0 0,4-15-22 0 0,1-1-1 0 0,2 1 1 0 0,0 0-1 0 0,2-1 1 0 0,1 1-1 0 0,1-1 1 0 0,1 0 0 0 0,1 0-1 0 0,14 36 1 0 0,-14-45-5 0 0,2 0 0 0 0,0 0 0 0 0,0-1 0 0 0,2 0 1 0 0,0-1-1 0 0,0 0 0 0 0,1 0 0 0 0,1-1 0 0 0,0-1 0 0 0,1 0 0 0 0,1-1 1 0 0,-1 0-1 0 0,2-1 0 0 0,27 15 0 0 0,-26-18-112 0 0,0 0 1 0 0,1-1-1 0 0,-1 0 0 0 0,1-2 0 0 0,1 0 0 0 0,-1-1 1 0 0,0-1-1 0 0,1 0 0 0 0,0-1 0 0 0,23-2 0 0 0,-17-2-447 0 0,0-1 0 0 0,0 0-1 0 0,0-2 1 0 0,-1-1-1 0 0,0 0 1 0 0,43-22-1 0 0,-65 28 508 0 0,29-13-3166 0 0,37-26 1 0 0,-10-2-2244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314 209 28 0 0,'0'0'11333'0'0,"8"-14"-10248"0"0,23-45-212 0 0,-29 55-663 0 0,1-1-1 0 0,-1 0 1 0 0,0 0-1 0 0,0 0 1 0 0,0 0-1 0 0,-1 0 1 0 0,0 0-1 0 0,0 0 0 0 0,0-1 1 0 0,0 1-1 0 0,-1 0 1 0 0,0-1-1 0 0,-1-5 1 0 0,1 6-49 0 0,0 2-86 0 0,-1 1 1 0 0,1 0-1 0 0,-1 0 0 0 0,1 0 1 0 0,-1-1-1 0 0,0 1 0 0 0,0 0 1 0 0,0 0-1 0 0,0 0 1 0 0,0 0-1 0 0,0 0 0 0 0,0 0 1 0 0,-1 0-1 0 0,1 1 0 0 0,-1-1 1 0 0,1 0-1 0 0,-1 1 1 0 0,0-1-1 0 0,0 1 0 0 0,0 0 1 0 0,0 0-1 0 0,0-1 0 0 0,0 1 1 0 0,0 0-1 0 0,0 1 1 0 0,0-1-1 0 0,0 0 0 0 0,-4 0 1 0 0,-3-1 114 0 0,0 0 0 0 0,-1 1 0 0 0,1 1 0 0 0,0-1 0 0 0,-16 2 0 0 0,10 2-62 0 0,0 0 1 0 0,0 0-1 0 0,1 1 0 0 0,-1 1 0 0 0,1 1 1 0 0,0 0-1 0 0,0 1 0 0 0,1 0 0 0 0,0 1 0 0 0,0 0 1 0 0,1 1-1 0 0,0 1 0 0 0,1 0 0 0 0,-17 18 1 0 0,24-23-119 0 0,0 0 1 0 0,0 0-1 0 0,1 1 1 0 0,-1-1-1 0 0,1 1 1 0 0,1-1 0 0 0,-1 1-1 0 0,1 0 1 0 0,0 0-1 0 0,0 1 1 0 0,1-1-1 0 0,0 0 1 0 0,0 0-1 0 0,1 1 1 0 0,-1-1-1 0 0,2 10 1 0 0,-1-11-6 0 0,1-1-1 0 0,0 1 1 0 0,0 0 0 0 0,1-1-1 0 0,-1 1 1 0 0,1-1 0 0 0,0 0 0 0 0,0 0-1 0 0,1 1 1 0 0,-1-1 0 0 0,1-1-1 0 0,0 1 1 0 0,0 0 0 0 0,0-1-1 0 0,0 1 1 0 0,1-1 0 0 0,-1 0 0 0 0,1 0-1 0 0,0 0 1 0 0,0-1 0 0 0,0 1-1 0 0,7 2 1 0 0,-2-1 12 0 0,-1-1 1 0 0,1-1-1 0 0,0 1 0 0 0,0-1 1 0 0,0-1-1 0 0,1 1 0 0 0,-1-2 1 0 0,0 1-1 0 0,0-1 0 0 0,1-1 1 0 0,-1 0-1 0 0,0 0 0 0 0,12-3 1 0 0,-6-1 8 0 0,0 1 1 0 0,-1-2-1 0 0,0 0 1 0 0,0 0-1 0 0,-1-2 1 0 0,0 1-1 0 0,16-13 1 0 0,-14 7 100 0 0,-1 0 0 0 0,16-18 1 0 0,-14 14 648 0 0,-14 16-619 0 0,-1 2-180 0 0,0 1 1 0 0,0-1-1 0 0,0 1 0 0 0,-1-1 0 0 0,1 1 0 0 0,-1 0 1 0 0,1-1-1 0 0,0 4 0 0 0,-1-3 19 0 0,18 68 34 0 0,20 58-2090 0 0,-35-120 1296 0 0,0-1 0 0 0,0 0-1 0 0,8 10 1 0 0,4-1-3272 0 0,-14-14 3184 0 0,1-1-1 0 0,0 0 1 0 0,-1 0-1 0 0,1 0 1 0 0,0 0-1 0 0,0 0 1 0 0,0-1-1 0 0,2 2 1 0 0,6-1-3760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7:55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28 575 1460 0 0,'0'0'11997'0'0,"-1"-12"-11024"0"0,-2-38-217 0 0,0 29 855 0 0,1 21-1166 0 0,0 5-177 0 0,-2 22-33 0 0,4-26-206 0 0,-2 11 73 0 0,-3 21 275 0 0,2 1 0 0 0,1 52 0 0 0,2-76-346 0 0,1-1 0 0 0,0 1-1 0 0,1-1 1 0 0,0 1 0 0 0,0-1 0 0 0,1 0 0 0 0,0 0 0 0 0,1 0-1 0 0,0 0 1 0 0,0-1 0 0 0,1 0 0 0 0,0 1 0 0 0,12 12-1 0 0,-12-15-2 0 0,1-1-1 0 0,0 1 0 0 0,1-1 0 0 0,-1 0 0 0 0,1-1 0 0 0,0 1 1 0 0,0-2-1 0 0,0 1 0 0 0,1-1 0 0 0,0 0 0 0 0,13 4 0 0 0,-10-5 28 0 0,1 0-1 0 0,0-1 1 0 0,-1 0-1 0 0,1-1 1 0 0,0 0-1 0 0,-1-1 0 0 0,21-3 1 0 0,-2-3 68 0 0,0-1-1 0 0,-1-1 1 0 0,49-23 0 0 0,80-52 102 0 0,-114 60-185 0 0,257-158 114 0 0,132-119-137 0 0,-384 264 7 0 0,-1-1-1 0 0,82-87 0 0 0,-128 123-140 0 0,0 0-1 0 0,0-1 0 0 0,0 1 1 0 0,0-1-1 0 0,0 0 0 0 0,-1 1 1 0 0,1-1-1 0 0,-1 0 0 0 0,0 0 1 0 0,0 0-1 0 0,0 0 0 0 0,1-3 1 0 0,-12 7-2312 0 0,3 3 1413 0 0,0 0 0 0 0,1 1-1 0 0,0-1 1 0 0,0 1 0 0 0,0 1 0 0 0,-8 8 0 0 0,-1 1-1098 0 0,-5 3-2006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7:5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42 749 508 0 0,'0'0'12241'0'0,"-6"2"-11783"0"0,-18 6 86 0 0,23-8-488 0 0,0 1 0 0 0,1 0-1 0 0,-1-1 1 0 0,0 1 0 0 0,0 0 0 0 0,1 0-1 0 0,-1-1 1 0 0,1 1 0 0 0,-1 0 0 0 0,0 0-1 0 0,1 0 1 0 0,-1 0 0 0 0,1 0 0 0 0,0 0-1 0 0,-1 0 1 0 0,1-1 0 0 0,0 1-1 0 0,0 0 1 0 0,-1 2 0 0 0,1 19 791 0 0,0-17-624 0 0,0-1-130 0 0,0 0 1 0 0,1 0-1 0 0,0 0 0 0 0,0 0 0 0 0,0 0 1 0 0,0-1-1 0 0,0 1 0 0 0,1 0 0 0 0,0-1 1 0 0,0 1-1 0 0,0-1 0 0 0,0 1 1 0 0,0-1-1 0 0,1 0 0 0 0,-1 0 0 0 0,1 0 1 0 0,0 0-1 0 0,0-1 0 0 0,0 1 0 0 0,0-1 1 0 0,7 5-1 0 0,-2-3 7 0 0,0 0 0 0 0,-1-1 0 0 0,1 1 0 0 0,1-1 0 0 0,-1-1 1 0 0,0 0-1 0 0,1 0 0 0 0,-1-1 0 0 0,12 1 0 0 0,-7-2-13 0 0,0 0 0 0 0,0-2-1 0 0,0 1 1 0 0,0-2 0 0 0,0 0 0 0 0,-1 0-1 0 0,13-6 1 0 0,83-41 188 0 0,-87 39-242 0 0,379-233 417 0 0,-255 149-302 0 0,348-261 238 0 0,-422 301-418 0 0,10-1-5 0 0,-77 53-235 0 0,-11 4-238 0 0,2 1 331 0 0,4-2 100 0 0,-5-3-3367 0 0,4 1 2518 0 0,1 1 317 0 0,0-1 0 0 0,0 1-1 0 0,0 0 1 0 0,0 0 0 0 0,-1 0 0 0 0,1 0 0 0 0,0 0 0 0 0,-1 0 0 0 0,1 0 0 0 0,-1 0 0 0 0,1 0-1 0 0,-3 0 1 0 0,-1-1-1608 0 0,5 2 2182 0 0,0 0 0 0 0,0 0-1 0 0,0 0 1 0 0,0 0 0 0 0,0 0 0 0 0,0 0-1 0 0,0 0 1 0 0,0 0 0 0 0,0 0 0 0 0,0 0 0 0 0,1 1-857 0 0,-1-1 856 0 0,0 0 1 0 0,0 1 0 0 0,0-1 0 0 0,0 0 0 0 0,0 0-1 0 0,0 0 1 0 0,0 0 0 0 0,0 0 0 0 0,0 0-1 0 0,0 0 1 0 0,0 0 0 0 0,28 22-3541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7:5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226 276 640 0 0,'0'0'619'0'0,"-15"-7"71"0"0,-5-3 137 0 0,-66-31 3797 0 0,-6 9 2598 0 0,87 31-6751 0 0,-2-2 589 0 0,7 1 27 0 0,11 2 352 0 0,-3-1-1580 0 0,523-59 2263 0 0,-227 20-1846 0 0,624-23 18 0 0,-617 52-1021 0 0,-292 8 18 0 0,-16 2-137 0 0,-12 0 312 0 0,-37 3-2309 0 0,1 3-1 0 0,-84 18 0 0 0,61-9-1190 0 0,-5 0-1087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7:5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7293 0 0,'0'0'8341'0'0,"20"4"-7510"0"0,3 0-644 0 0,0-1-1 0 0,0-1 1 0 0,1-1 0 0 0,-1-1-1 0 0,35-4 1 0 0,225-41 1064 0 0,195-27-255 0 0,245-6-201 0 0,-608 67-819 0 0,-66 6 68 0 0,0-3 0 0 0,75-20 0 0 0,-121 27-44 0 0,20-7 36 0 0,-23 7-33 0 0,1 1 0 0 0,0 0 0 0 0,0-1 0 0 0,-1 1 0 0 0,1 0 0 0 0,0-1 0 0 0,-1 1 0 0 0,1-1 0 0 0,0 1 0 0 0,-1-1 0 0 0,1 0 0 0 0,-1 1 0 0 0,1-1 0 0 0,-1 0 0 0 0,1 1 0 0 0,-1-1-1 0 0,1 0 1 0 0,-1 1 0 0 0,0-1 0 0 0,1 0 0 0 0,-1 0 0 0 0,0-1 0 0 0,0 2-56 0 0,-1-1-1 0 0,0 0 0 0 0,0 1 0 0 0,0-1 1 0 0,0 1-1 0 0,0-1 0 0 0,0 1 1 0 0,0-1-1 0 0,0 1 0 0 0,0 0 0 0 0,0-1 1 0 0,0 1-1 0 0,0 0 0 0 0,0 0 1 0 0,0 0-1 0 0,0-1 0 0 0,-2 2 0 0 0,-17-2-785 0 0,-1 0-1 0 0,1 2 0 0 0,-27 4 0 0 0,-24 9-6336 0 0,57-12 3123 0 0,1-1-1039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2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2520 0 0,'0'0'13189'0'0,"0"-7"-12777"0"0,2-24-151 0 0,0 26 66 0 0,1 6-131 0 0,2 6 87 0 0,-5-7-254 0 0,19 29 614 0 0,-1 1 0 0 0,-2 1 0 0 0,-1 1 0 0 0,11 34 0 0 0,-11-18-129 0 0,10 57-1 0 0,11 35-177 0 0,-30-123-303 0 0,1 0 0 0 0,0 0 1 0 0,1-1-1 0 0,1 0 0 0 0,19 27 0 0 0,-9-19 10 0 0,1-2 1 0 0,0 0-1 0 0,2-1 1 0 0,37 27-1 0 0,-41-36-17 0 0,0 0-1 0 0,0-2 1 0 0,1 0-1 0 0,1-1 1 0 0,0-1-1 0 0,0-1 1 0 0,25 6-1 0 0,162 20 96 0 0,3-17-60 0 0,-56-5-22 0 0,59 8 42 0 0,370 29-113 0 0,0-16 41 0 0,247 1-46 0 0,-309-30 140 0 0,-480-5-74 0 0,163-10-44 0 0,-153 7 23 0 0,98-25 0 0 0,-134 26 3 0 0,-1-1 0 0 0,0-1-1 0 0,-1 0 1 0 0,0 0 0 0 0,0-2-1 0 0,0 0 1 0 0,-1 0 0 0 0,0-1 0 0 0,0 0-1 0 0,-1-1 1 0 0,13-15 0 0 0,-4 3-17 0 0,304-352 16 0 0,-224 225 6 0 0,-83 117-11 0 0,0 0 0 0 0,22-66 0 0 0,-37 90-44 0 0,0 0 0 0 0,0 1-1 0 0,-1-1 1 0 0,1-12 0 0 0,-24 20-412 0 0,20 1 440 0 0,-1-1 0 0 0,1 1 0 0 0,0-1 0 0 0,-1 1 0 0 0,1 0 0 0 0,-1 0 0 0 0,1 0 1 0 0,0 0-1 0 0,0 0 0 0 0,0 1 0 0 0,0-1 0 0 0,0 0 0 0 0,-3 4 0 0 0,-25 26-37 0 0,25-26 31 0 0,-29 37 1 0 0,2 0 1 0 0,2 2-1 0 0,-25 49 1 0 0,-64 148 20 0 0,80-157 47 0 0,3-1-29 0 0,-25 47 83 0 0,56-121-95 0 0,-1 1 0 0 0,-1-1 0 0 0,0 0 1 0 0,0 0-1 0 0,0-1 0 0 0,-1 0 0 0 0,-1 0 1 0 0,1-1-1 0 0,-17 11 0 0 0,13-11 23 0 0,1-1 0 0 0,-2-1 1 0 0,1 0-1 0 0,-1 0 0 0 0,1-1 0 0 0,-1-1 0 0 0,-25 4 0 0 0,-34 0 97 0 0,-138-4 1 0 0,-74-24-102 0 0,177 11-40 0 0,-154-12-28 0 0,-387-38 211 0 0,323 16-204 0 0,7-27 49 0 0,191 31 64 0 0,-74-20-162 0 0,-134-26-21 0 0,167 45-52 0 0,-254-29 1 0 0,384 66 155 0 0,12 2 49 0 0,1-2 1 0 0,-40-10 0 0 0,64 14-44 0 0,1 0-1 0 0,-1 0 1 0 0,0 0-1 0 0,1 0 1 0 0,-1 0-1 0 0,1-1 1 0 0,-1 1-1 0 0,1 0 1 0 0,-1 0-1 0 0,1-1 1 0 0,0 1-1 0 0,-1 0 1 0 0,1-1-1 0 0,-1 1 1 0 0,1-1-1 0 0,0 1 1 0 0,-1 0-1 0 0,1-1 1 0 0,0 1-1 0 0,-1-1 1 0 0,1 1-1 0 0,0-1 1 0 0,0 1-1 0 0,-1-1 1 0 0,1 1-1 0 0,0-1 1 0 0,0 1-1 0 0,0-1 1 0 0,0 1-1 0 0,0-2 1 0 0,0 1-7 0 0,0-1 0 0 0,1 1 0 0 0,-1-1 0 0 0,1 1 0 0 0,-1 0 0 0 0,1-1 0 0 0,-1 1 0 0 0,1 0 0 0 0,0 0 1 0 0,0-1-1 0 0,1 0 0 0 0,2-4-29 0 0,1 2 0 0 0,0-1 1 0 0,0 0-1 0 0,6-4 0 0 0,4 0-35 0 0,-6 4 14 0 0,-1-1-1 0 0,13-10 1 0 0,-21 16 16 0 0,0 0-1 0 0,0 0 1 0 0,1 0-1 0 0,-1-1 1 0 0,0 1-1 0 0,0 0 1 0 0,1 0-1 0 0,-1 0 1 0 0,0-1-1 0 0,0 1 1 0 0,0 0-1 0 0,0 0 1 0 0,1-1-1 0 0,-1 1 1 0 0,0 0-1 0 0,0 0 1 0 0,0-1-1 0 0,0 1 1 0 0,0 0-1 0 0,0 0 1 0 0,0-1 0 0 0,0 1-1 0 0,0 0 1 0 0,0-1-1 0 0,0 1 1 0 0,0 0-1 0 0,0-1 1 0 0,0 1-1 0 0,0 0 1 0 0,0 0-1 0 0,0-1 1 0 0,0 1-1 0 0,0 0 1 0 0,0 0-1 0 0,0-1 1 0 0,0 1-1 0 0,-1 0 1 0 0,1 0-1 0 0,0-1 1 0 0,0 1-1 0 0,0 0 1 0 0,0 0-1 0 0,-1-1 1 0 0,1 1 0 0 0,0 0-1 0 0,0 0 1 0 0,-1 0-1 0 0,1 0 1 0 0,0-1-1 0 0,0 1 1 0 0,-1 0-1 0 0,1 0 1 0 0,0 0-1 0 0,0 0 1 0 0,-1 0-1 0 0,1 0 1 0 0,0 0-1 0 0,0 0 1 0 0,-1 0-1 0 0,1 0 1 0 0,0 0-1 0 0,-1 0 1 0 0,1 0-1 0 0,0 0 1 0 0,-1 0-1 0 0,-22-2-1415 0 0,21 2 1344 0 0,-19 1-1305 0 0,0 1 0 0 0,1 1 0 0 0,-1 1 1 0 0,-23 7-1 0 0,-29 7-4364 0 0,-1-7 146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106 418 768 0 0,'0'0'7235'0'0,"-11"0"-6411"0"0,-5 1-366 0 0,-13 0-66 0 0,-4-1 3124 0 0,32 0-3422 0 0,1 1 0 0 0,-1-1 0 0 0,0 0 0 0 0,1 0 0 0 0,-1 0 0 0 0,1 0 0 0 0,-1 0 0 0 0,1-1 0 0 0,-1 1 0 0 0,0 0 0 0 0,1 0 0 0 0,-1 0 0 0 0,1 0 0 0 0,-1-1 0 0 0,1 1 0 0 0,-1 0 0 0 0,1 0 0 0 0,-1-1 0 0 0,1 1 0 0 0,-1 0 0 0 0,1-1-1 0 0,0 1 1 0 0,-1-1 0 0 0,1 1 0 0 0,-1 0 0 0 0,1-1 0 0 0,0 1 0 0 0,-1-1 0 0 0,1 1 0 0 0,0-1 0 0 0,0 1 0 0 0,-1-1 0 0 0,1 0 0 0 0,0 1 0 0 0,0-1 0 0 0,0 0-32 0 0,0 0 0 0 0,0 0-1 0 0,0 0 1 0 0,0 0 0 0 0,1 0 0 0 0,-1 0 0 0 0,0 0-1 0 0,1 0 1 0 0,-1 0 0 0 0,1 0 0 0 0,-1 1 0 0 0,1-1-1 0 0,-1 0 1 0 0,1 0 0 0 0,-1 0 0 0 0,1 1-1 0 0,0-1 1 0 0,-1 0 0 0 0,1 1 0 0 0,1-1 0 0 0,10-8 146 0 0,1 2 1 0 0,0-1 0 0 0,23-8-1 0 0,46-12 262 0 0,-63 22-372 0 0,118-34 302 0 0,0 6 0 0 0,258-28-1 0 0,287 32 1 0 0,-574 32-289 0 0,121 16 0 0 0,-168-9-86 0 0,-2 3 0 0 0,1 2-1 0 0,85 34 1 0 0,-116-36 61 0 0,0 1-1 0 0,-2 1 1 0 0,0 1 0 0 0,0 2 0 0 0,-2 1-1 0 0,26 22 1 0 0,-49-38-47 0 0,1 0 0 0 0,-1 1 0 0 0,0-1 0 0 0,0 0 1 0 0,0 1-1 0 0,0-1 0 0 0,-1 1 0 0 0,3 5 351 0 0,-13-11-114 0 0,-23-13-418 0 0,1-2-1 0 0,0-1 0 0 0,2-2 0 0 0,0 0 0 0 0,-31-32 1 0 0,27 20 46 0 0,2-1 0 0 0,1-2 0 0 0,-40-62 0 0 0,68 95 107 0 0,0 0-1 0 0,1 1 1 0 0,-1-1-1 0 0,1 0 1 0 0,-1 0-1 0 0,1 0 1 0 0,0 0-1 0 0,0 0 1 0 0,0 0-1 0 0,1 0 0 0 0,-1 0 1 0 0,1 0-1 0 0,0-1 1 0 0,-1 1-1 0 0,1 0 1 0 0,1-4-1 0 0,0 7-12 0 0,-1-1 0 0 0,1 1 0 0 0,0-1-1 0 0,-1 1 1 0 0,1 0 0 0 0,0-1 0 0 0,0 1 0 0 0,-1 0-1 0 0,1 0 1 0 0,0-1 0 0 0,0 1 0 0 0,0 0-1 0 0,-1 0 1 0 0,1 0 0 0 0,0 0 0 0 0,0 0 0 0 0,0 0-1 0 0,0 0 1 0 0,-1 0 0 0 0,2 1 0 0 0,3-1-31 0 0,1 1 37 0 0,1 0 0 0 0,0 1 0 0 0,0 0 0 0 0,-1 0 0 0 0,1 0 0 0 0,-1 1 0 0 0,0 0 0 0 0,0 0 0 0 0,0 1 0 0 0,6 4 0 0 0,-1-2 33 0 0,14 10 51 0 0,-1 1-1 0 0,-1 2 0 0 0,-1 0 0 0 0,0 1 1 0 0,-1 1-1 0 0,34 45 0 0 0,-47-54-54 0 0,-1-1 0 0 0,0 1 0 0 0,-1 0 0 0 0,0 1 0 0 0,0-1 0 0 0,-2 1 0 0 0,7 26 0 0 0,-10-33-16 0 0,0 0-1 0 0,0 1 0 0 0,-1-1 0 0 0,1 0 0 0 0,-2 1 0 0 0,1-1 0 0 0,-1 0 0 0 0,0 1 0 0 0,0-1 1 0 0,0 0-1 0 0,-1 0 0 0 0,0 0 0 0 0,0 0 0 0 0,-1 0 0 0 0,0 0 0 0 0,0-1 0 0 0,0 1 1 0 0,0-1-1 0 0,-5 6 0 0 0,-2-1-31 0 0,1-1 0 0 0,-1 0 0 0 0,-1-1 1 0 0,1 0-1 0 0,-2 0 0 0 0,1-1 0 0 0,-1-1 0 0 0,-21 9 1 0 0,13-7-735 0 0,-1-2 1 0 0,1 0 0 0 0,-1-1-1 0 0,-36 3 1 0 0,51-7-280 0 0,-5 0 643 0 0,7-1-2592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4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151 209 168 0 0,'0'0'15344'0'0,"16"-11"-15023"0"0,52-36-30 0 0,-59 42-161 0 0,1-1 0 0 0,0 1 0 0 0,0 0-1 0 0,18-4 1 0 0,7-5 303 0 0,-18 7-226 0 0,31-17 199 0 0,-45 22-335 0 0,1-1 1 0 0,0 1 0 0 0,-1-1-1 0 0,1 0 1 0 0,-1 0 0 0 0,0 0 0 0 0,0 0-1 0 0,0-1 1 0 0,3-4 0 0 0,-5 7-48 0 0,-1 0 0 0 0,1 0-1 0 0,-1 1 1 0 0,0-1 0 0 0,1 0 0 0 0,-1 0 0 0 0,0 0 0 0 0,1 0 0 0 0,-1 1 0 0 0,0-1 0 0 0,0 0 0 0 0,0 0 0 0 0,0 0-1 0 0,0 0 1 0 0,0 0 0 0 0,0 0 0 0 0,0 0 0 0 0,0 1 0 0 0,0-1 0 0 0,0 0 0 0 0,-1 0 0 0 0,1 0 0 0 0,0 0 0 0 0,-1 0-1 0 0,0-1 1 0 0,0 1-8 0 0,0 0 0 0 0,0 0-1 0 0,-1 0 1 0 0,1 0-1 0 0,-1 0 1 0 0,1 0 0 0 0,0 0-1 0 0,-1 0 1 0 0,0 0-1 0 0,1 1 1 0 0,-1-1-1 0 0,-2 0 1 0 0,-6-1-12 0 0,1 1 1 0 0,-1-1-1 0 0,-16 1 0 0 0,9 2 10 0 0,-1 1 0 0 0,1 0 1 0 0,0 1-1 0 0,0 1 0 0 0,-29 11 0 0 0,20-5 76 0 0,1 1-1 0 0,-46 28 1 0 0,60-33-61 0 0,1 1 0 0 0,0 1 0 0 0,1 0 0 0 0,0 0 0 0 0,0 1 0 0 0,1 0 0 0 0,-8 10 0 0 0,13-14-20 0 0,0 0 1 0 0,0-1-1 0 0,0 1 0 0 0,1 0 0 0 0,0 0 0 0 0,0 0 1 0 0,0 1-1 0 0,1-1 0 0 0,-1 0 0 0 0,1 1 0 0 0,1-1 1 0 0,-1 1-1 0 0,1-1 0 0 0,0 1 0 0 0,0-1 0 0 0,0 0 0 0 0,1 1 1 0 0,1 5-1 0 0,0-5-2 0 0,0-1-1 0 0,0 0 1 0 0,1 0 0 0 0,0 0 0 0 0,0 0 0 0 0,0-1 0 0 0,0 1-1 0 0,1-1 1 0 0,0 0 0 0 0,-1 0 0 0 0,2 0 0 0 0,-1 0 0 0 0,0-1-1 0 0,6 4 1 0 0,5 3 40 0 0,1-1-1 0 0,0 0 0 0 0,18 6 1 0 0,73 21 24 0 0,-105-36-77 0 0,-1 1 0 0 0,1-1 0 0 0,-1 1 0 0 0,0 0 0 0 0,1 0 1 0 0,-1-1-1 0 0,0 1 0 0 0,0 0 0 0 0,0 0 0 0 0,1 0 0 0 0,1 3 1 0 0,-3-4 3 0 0,0 0 0 0 0,0 1 0 0 0,0-1 0 0 0,0 0 0 0 0,0 1 0 0 0,0-1 0 0 0,1 1 1 0 0,-1-1-1 0 0,0 0 0 0 0,0 1 0 0 0,0-1 0 0 0,0 0 0 0 0,0 1 0 0 0,0-1 0 0 0,0 1 1 0 0,-1-1-1 0 0,1 0 0 0 0,0 1 0 0 0,0-1 0 0 0,0 1 0 0 0,0-1 0 0 0,0 0 0 0 0,-1 1 1 0 0,1-1-1 0 0,0 0 0 0 0,0 1 0 0 0,0-1 0 0 0,-1 0 0 0 0,-2 3 2 0 0,-1 0-1 0 0,1-1 1 0 0,-1 1 0 0 0,0-1-1 0 0,1 0 1 0 0,-7 2-1 0 0,0 1 50 0 0,-58 28 50 0 0,41-22-89 0 0,1 2-1 0 0,1 1 0 0 0,-34 24 1 0 0,57-37-2 0 0,1 0 1 0 0,0 0 0 0 0,-1 0 0 0 0,1 0 0 0 0,0 1 0 0 0,0-1 0 0 0,0 0 0 0 0,0 1-1 0 0,0-1 1 0 0,0 1 0 0 0,0-1 0 0 0,1 1 0 0 0,-1-1 0 0 0,1 1 0 0 0,-1 0 0 0 0,1-1-1 0 0,-1 3 1 0 0,1-3 1 0 0,0 0 0 0 0,0 0 0 0 0,0 0 0 0 0,1 1 0 0 0,-1-1 0 0 0,0 0 0 0 0,1 0 0 0 0,-1 0 0 0 0,1 0 0 0 0,-1 0 0 0 0,1 0 0 0 0,-1 0 0 0 0,1 0 0 0 0,0-1 0 0 0,-1 1 0 0 0,1 0 0 0 0,0 0 0 0 0,0 0 0 0 0,-1-1 0 0 0,1 1 1 0 0,0 0-1 0 0,0-1 0 0 0,0 1 0 0 0,0-1 0 0 0,0 1 0 0 0,2 0 0 0 0,11 4 60 0 0,1 0 0 0 0,0 0 1 0 0,-1-1-1 0 0,1-1 0 0 0,1-1 1 0 0,16 1-1 0 0,95-4-43 0 0,-114 1-31 0 0,17-2-553 0 0,36-6 0 0 0,-52 6-666 0 0,0-2 0 0 0,20-7 1 0 0,-32 11 702 0 0,-1-1 1 0 0,1 0 0 0 0,-1 0 0 0 0,1 0-1 0 0,-1 0 1 0 0,1 0 0 0 0,-1 0 0 0 0,0 0-1 0 0,0 0 1 0 0,1-1 0 0 0,-1 1 0 0 0,0-1-1 0 0,0 1 1 0 0,0-1 0 0 0,0 1 0 0 0,-1-1-1 0 0,1 1 1 0 0,0-1 0 0 0,0-2 0 0 0,0-11-5162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4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75 536 0 0,'0'0'14209'0'0,"4"-12"-13003"0"0,12-38-283 0 0,-15 49-883 0 0,-1 1 1 0 0,0-1-1 0 0,1 0 0 0 0,-1 0 1 0 0,1 0-1 0 0,-1 0 0 0 0,1 0 0 0 0,-1 0 1 0 0,1 1-1 0 0,0-1 0 0 0,-1 0 1 0 0,1 1-1 0 0,0-1 0 0 0,1-1 0 0 0,6 2 320 0 0,-4 1-211 0 0,1 0-12 0 0,0-1 0 0 0,0 1 0 0 0,0 0 0 0 0,0 1 0 0 0,0-1 0 0 0,0 1 0 0 0,-1 0 0 0 0,1 0 0 0 0,0 1 0 0 0,-1-1-1 0 0,5 4 1 0 0,9 7 183 0 0,19 18-1 0 0,-28-23-287 0 0,31 26-33 0 0,77 75-1001 0 0,-113-105 471 0 0,13 16-874 0 0,-16-19 846 0 0,-1 0 0 0 0,1 0 0 0 0,-1 0 0 0 0,1 0 0 0 0,-1 0 0 0 0,1 0 0 0 0,-1 1 0 0 0,0-1 1 0 0,1 0-1 0 0,-1 2 0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26 2520 0 0,'0'0'12245'0'0,"-13"-5"-11083"0"0,-45-13-267 0 0,57 17-854 0 0,-1 1 0 0 0,0-1 1 0 0,1 1-1 0 0,-1 0 0 0 0,0 0 0 0 0,0 0 0 0 0,1 0 0 0 0,-1 0 0 0 0,0 0 0 0 0,0 0 0 0 0,1 0 1 0 0,-1 1-1 0 0,0-1 0 0 0,1 1 0 0 0,-1-1 0 0 0,0 1 0 0 0,1 0 0 0 0,-1-1 0 0 0,1 1 0 0 0,-1 0 0 0 0,1 0 1 0 0,-1 0-1 0 0,1 0 0 0 0,-2 2 0 0 0,-2 1 90 0 0,-7 7 114 0 0,0-1 0 0 0,1 2 0 0 0,0 0-1 0 0,1 0 1 0 0,0 1 0 0 0,1 0 0 0 0,-15 28 0 0 0,18-29-391 0 0,1 0 0 0 0,0 0 1 0 0,1 1-1 0 0,0 0 0 0 0,1-1 1 0 0,1 1-1 0 0,0 0 0 0 0,0 0 0 0 0,2 1 1 0 0,0 14-1 0 0,0-25-38 0 0,0-1 1 0 0,1 1-1 0 0,-1 0 0 0 0,1-1 1 0 0,-1 1-1 0 0,1 0 0 0 0,0-1 0 0 0,0 1 1 0 0,1-1-1 0 0,-1 1 0 0 0,0-1 1 0 0,1 0-1 0 0,-1 1 0 0 0,1-1 0 0 0,0 0 1 0 0,0 0-1 0 0,0 0 0 0 0,0 0 1 0 0,0-1-1 0 0,0 1 0 0 0,3 1 1 0 0,-2-1-279 0 0,0-1 0 0 0,0 0 0 0 0,0 0 0 0 0,-1 0 0 0 0,1-1 0 0 0,0 1 0 0 0,0 0 1 0 0,0-1-1 0 0,0 0 0 0 0,0 0 0 0 0,1 0 0 0 0,-1 0 0 0 0,3-1 0 0 0,22-5-4455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5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1 704 0 0,'0'0'11894'0'0,"-15"0"-10775"0"0,-46 5 94 0 0,57-5-1101 0 0,1 1-1 0 0,0-1 1 0 0,-1 1 0 0 0,1 0 0 0 0,0 0-1 0 0,0 0 1 0 0,-1 0 0 0 0,1 1-1 0 0,0-1 1 0 0,0 1 0 0 0,1 0-1 0 0,-1 0 1 0 0,0 0 0 0 0,0 0 0 0 0,1 0-1 0 0,0 1 1 0 0,-1-1 0 0 0,1 1-1 0 0,0 0 1 0 0,0-1 0 0 0,0 1-1 0 0,1 0 1 0 0,-1 0 0 0 0,-1 6 0 0 0,0 0 16 0 0,0 0 0 0 0,1 1 0 0 0,1-1 0 0 0,-1 1 0 0 0,1-1 1 0 0,1 14-1 0 0,0-17-99 0 0,1 0 0 0 0,0 1 0 0 0,0-1-1 0 0,0 0 1 0 0,1 0 0 0 0,-1 1 0 0 0,2-1 0 0 0,-1-1 0 0 0,0 1 0 0 0,1 0 0 0 0,0-1 0 0 0,1 1 0 0 0,-1-1 0 0 0,1 0 0 0 0,0 0 0 0 0,0 0 0 0 0,1-1 0 0 0,6 6 0 0 0,-4-4-98 0 0,0-2 0 0 0,0 1 0 0 0,0-1 0 0 0,0 0 1 0 0,1 0-1 0 0,-1-1 0 0 0,1 0 0 0 0,0 0 0 0 0,0-1 1 0 0,0 0-1 0 0,0-1 0 0 0,0 0 0 0 0,14 1 0 0 0,-14-2-251 0 0,-1 0 0 0 0,0-1-1 0 0,1 0 1 0 0,-1 0-1 0 0,0 0 1 0 0,0-1 0 0 0,0 0-1 0 0,0-1 1 0 0,7-3-1 0 0,-8 3-404 0 0,-1 0-1 0 0,1-1 1 0 0,-1 0-1 0 0,0 0 1 0 0,0 0-1 0 0,6-7 1 0 0,2-6-3150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3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12 0 0,'0'0'7941'0'0,"5"-13"-6770"0"0,14-40 49 0 0,-18 49-925 0 0,1 0-1 0 0,0 0 1 0 0,-1 0-1 0 0,1 1 0 0 0,1-1 1 0 0,-1 0-1 0 0,1 1 1 0 0,-1-1-1 0 0,1 1 0 0 0,0 0 1 0 0,0 0-1 0 0,0 0 1 0 0,0 0-1 0 0,1 0 1 0 0,-1 1-1 0 0,1 0 0 0 0,4-3 1 0 0,-2 3-11 0 0,0 1 0 0 0,1-1 0 0 0,-1 1 1 0 0,0 0-1 0 0,1 0 0 0 0,-1 1 0 0 0,1 0 0 0 0,10 1 1 0 0,-10 0-139 0 0,0 1-1 0 0,-1-1 1 0 0,1 1 0 0 0,-1 0 0 0 0,0 1 0 0 0,1-1 0 0 0,-1 1 0 0 0,-1 1 0 0 0,1-1-1 0 0,0 1 1 0 0,-1 0 0 0 0,0 0 0 0 0,7 7 0 0 0,-2-2 15 0 0,-1 1-1 0 0,-1 0 1 0 0,1 1-1 0 0,-1 0 1 0 0,11 21-1 0 0,-15-23-96 0 0,0 0-1 0 0,-1 0 0 0 0,5 19 1 0 0,-7-23-24 0 0,0-1 0 0 0,-1 1 0 0 0,1 0 0 0 0,-1 0-1 0 0,0 0 1 0 0,0-1 0 0 0,-1 1 0 0 0,1 0 0 0 0,-3 8 0 0 0,2-11-7 0 0,1-1-1 0 0,-1 0 1 0 0,1 0-1 0 0,-1 0 1 0 0,1 0-1 0 0,-1 0 1 0 0,0 0-1 0 0,0 0 1 0 0,1 0-1 0 0,-1 0 1 0 0,0 0-1 0 0,0 0 1 0 0,0 0-1 0 0,0 0 1 0 0,0-1-1 0 0,0 1 1 0 0,0 0 0 0 0,0-1-1 0 0,0 1 1 0 0,-1-1-1 0 0,1 1 1 0 0,0-1-1 0 0,0 0 1 0 0,0 0-1 0 0,-1 1 1 0 0,1-1-1 0 0,0 0 1 0 0,0 0-1 0 0,-2 0 1 0 0,1 0-10 0 0,0 0 0 0 0,1-1 0 0 0,-1 1 0 0 0,0-1 0 0 0,1 1 1 0 0,-1-1-1 0 0,1 1 0 0 0,-1-1 0 0 0,1 0 0 0 0,-1 0 0 0 0,1 1 0 0 0,0-1 0 0 0,-1 0 0 0 0,1 0 0 0 0,0-1 1 0 0,0 1-1 0 0,-1 0 0 0 0,1 0 0 0 0,0-1 0 0 0,0 1 0 0 0,0-2 0 0 0,-2-2-19 0 0,1 0 0 0 0,0-1 0 0 0,1 0 0 0 0,-1 1-1 0 0,1-1 1 0 0,0 0 0 0 0,1 0 0 0 0,-1 1 0 0 0,1-1 0 0 0,0 0-1 0 0,1 0 1 0 0,-1 0 0 0 0,1 1 0 0 0,0-1 0 0 0,1 0 0 0 0,-1 1 0 0 0,6-11-1 0 0,0 0-176 0 0,1 0-1 0 0,0 1 1 0 0,2 0 0 0 0,17-23-1 0 0,-24 35-65 0 0,0-1 0 0 0,0 1-1 0 0,0 0 1 0 0,0 0 0 0 0,0 0 0 0 0,1 0-1 0 0,0 1 1 0 0,-1-1 0 0 0,1 1 0 0 0,5-2-1 0 0,15-3-4408 0 0,4 6-5472 0 0,-15 1 4974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10813 0 0,'0'0'7003'0'0,"-2"15"-6343"0"0,0-1-483 0 0,-1 9 329 0 0,-2 48-1 0 0,5-28-405 0 0,1 0 0 0 0,3 0 0 0 0,1-1 0 0 0,2 1 0 0 0,13 42 0 0 0,-17-76-330 0 0,0-1 1 0 0,0 1-1 0 0,1-1 0 0 0,0 0 1 0 0,1 0-1 0 0,9 13 1 0 0,-12-18 24 0 0,1 0 0 0 0,0 0 0 0 0,-1 0 0 0 0,1-1 0 0 0,0 0 0 0 0,0 1 0 0 0,1-1 0 0 0,-1 0 0 0 0,0 0 0 0 0,1-1 1 0 0,-1 1-1 0 0,1-1 0 0 0,-1 0 0 0 0,1 0 0 0 0,0 0 0 0 0,0 0 0 0 0,-1 0 0 0 0,9-1 0 0 0,-6 0-204 0 0,0-1-1 0 0,1 0 0 0 0,-1 0 0 0 0,0-1 0 0 0,1 0 0 0 0,-1 0 1 0 0,0 0-1 0 0,0-1 0 0 0,-1 0 0 0 0,1 0 0 0 0,0 0 1 0 0,-1-1-1 0 0,0 0 0 0 0,0 0 0 0 0,0 0 0 0 0,0 0 1 0 0,5-8-1 0 0,-3 4 385 0 0,-1 0 0 0 0,0-1 0 0 0,-1 1 0 0 0,7-14 0 0 0,-8 14 830 0 0,-1-1 0 0 0,0 1 1 0 0,0-1-1 0 0,2-16 0 0 0,-6 9 1949 0 0,0 11-693 0 0,1 10-868 0 0,0-2-1110 0 0,0 1 1 0 0,0 0-1 0 0,0 0 0 0 0,1 0 0 0 0,0 0 0 0 0,-1-1 1 0 0,2 1-1 0 0,-1 0 0 0 0,0-1 0 0 0,3 6 0 0 0,-2-7-54 0 0,-1 0-1 0 0,1 1 1 0 0,0-1-1 0 0,0 0 0 0 0,0 0 1 0 0,0 0-1 0 0,0-1 0 0 0,1 1 1 0 0,-1 0-1 0 0,1-1 0 0 0,-1 1 1 0 0,1-1-1 0 0,-1 0 0 0 0,1 0 1 0 0,4 1-1 0 0,6 1 58 0 0,0-1 0 0 0,1 0 1 0 0,-1-1-1 0 0,0 0 0 0 0,1-1 0 0 0,-1-1 0 0 0,18-3 0 0 0,-13 2 276 0 0,0 1-1 0 0,0 0 1 0 0,21 2 0 0 0,-31 1-267 0 0,0 0 0 0 0,0 0 1 0 0,9 4-1 0 0,-11-4-214 0 0,0 1 1 0 0,0-1-1 0 0,0-1 0 0 0,1 1 1 0 0,11 0-1 0 0,-21-2-2843 0 0,-38 2-4108 0 0,22-2 2213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6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89 197 680 0 0,'0'0'10037'0'0,"-13"-1"-8947"0"0,-37-2-43 0 0,49 3-941 0 0,0 0 1 0 0,0 0-1 0 0,0 0 0 0 0,0 0 1 0 0,0 0-1 0 0,0-1 0 0 0,0 1 1 0 0,1 0-1 0 0,-1 0 1 0 0,0-1-1 0 0,0 1 0 0 0,0 0 1 0 0,0-1-1 0 0,0 1 0 0 0,0-1 1 0 0,0 1-1 0 0,0-1 1 0 0,1 0-1 0 0,-1 1 0 0 0,0-1 1 0 0,1 0-1 0 0,-1 1 0 0 0,0-1 1 0 0,1 0-1 0 0,-1 0 0 0 0,1 0 1 0 0,-1 0-1 0 0,1 0 1 0 0,-1 1-1 0 0,1-1 0 0 0,0 0 1 0 0,-1 0-1 0 0,1 0 0 0 0,0 0 1 0 0,0 0-1 0 0,0 0 1 0 0,0 0-1 0 0,0 0 0 0 0,0 0 1 0 0,0 0-1 0 0,0-1 0 0 0,0-1 146 0 0,0 1-155 0 0,1-1-1 0 0,-1 1 1 0 0,1-1 0 0 0,0 1 0 0 0,0-1-1 0 0,0 1 1 0 0,0-1 0 0 0,0 1-1 0 0,1 0 1 0 0,-1-1 0 0 0,1 1 0 0 0,-1 0-1 0 0,1 0 1 0 0,0 0 0 0 0,0 0-1 0 0,0 1 1 0 0,0-1 0 0 0,0 0 0 0 0,0 1-1 0 0,0-1 1 0 0,1 1 0 0 0,2-2-1 0 0,9-4 13 0 0,0 1 1 0 0,24-8-1 0 0,-28 11 14 0 0,45-13 130 0 0,1 1 0 0 0,96-11 0 0 0,118 7 34 0 0,119 17-113 0 0,-301 8-137 0 0,1 4-1 0 0,118 29 0 0 0,-143-23-54 0 0,111 46 0 0 0,-143-48 3 0 0,-1 1 0 0 0,-1 2 0 0 0,-1 1 0 0 0,-1 2 0 0 0,34 28 0 0 0,-37-27 89 0 0,-24-20 134 0 0,-3-1-201 0 0,0-1-1 0 0,0 1 0 0 0,0 0 0 0 0,0-1 0 0 0,0 1 0 0 0,1-1 1 0 0,-1 0-1 0 0,0 1 0 0 0,0-1 0 0 0,0 0 0 0 0,-2-2 0 0 0,-20-15-45 0 0,15 11 6 0 0,-34-28-177 0 0,2-1-1 0 0,-52-60 0 0 0,89 92 220 0 0,-26-33-4 0 0,28 34 35 0 0,0 0 0 0 0,0 0 1 0 0,1 0-1 0 0,-1 0 0 0 0,1 0 0 0 0,0-1 1 0 0,0 1-1 0 0,0 0 0 0 0,0-1 0 0 0,0 1 1 0 0,1-4-1 0 0,0 6-37 0 0,0 1 0 0 0,0 0 0 0 0,0-1 0 0 0,0 1 0 0 0,0 0 0 0 0,1-1 0 0 0,-1 1 0 0 0,0 0 0 0 0,0-1 0 0 0,1 1 0 0 0,-1 0 0 0 0,0 0 0 0 0,0-1 0 0 0,1 1 0 0 0,-1 0 0 0 0,0 0 0 0 0,0 0 0 0 0,1 0 0 0 0,-1-1 0 0 0,0 1 0 0 0,1 0 0 0 0,-1 0 0 0 0,0 0 0 0 0,1 0 0 0 0,-1 0 0 0 0,0 0 0 0 0,1 0 0 0 0,11-2-16 0 0,-11 2 17 0 0,9 0 19 0 0,0 0 0 0 0,0 1 0 0 0,-1 0 0 0 0,1 1 0 0 0,0 0 1 0 0,-1 0-1 0 0,1 1 0 0 0,-1 0 0 0 0,0 1 0 0 0,0 0 0 0 0,13 8 0 0 0,2 3 50 0 0,-1 1 0 0 0,37 33-1 0 0,-48-39-35 0 0,-1 1-1 0 0,-1 0 1 0 0,0 1 0 0 0,0 0 0 0 0,-1 1-1 0 0,-1 0 1 0 0,11 21 0 0 0,-14-22-4 0 0,-1 0 1 0 0,0 0-1 0 0,0 0 1 0 0,-1 0-1 0 0,-1 0 0 0 0,0 1 1 0 0,-1-1-1 0 0,0 1 1 0 0,-2 19-1 0 0,0-26-23 0 0,1-1-1 0 0,-2 0 1 0 0,1 0-1 0 0,0 0 1 0 0,-1 0 0 0 0,0 0-1 0 0,0 0 1 0 0,-1 0-1 0 0,1 0 1 0 0,-1-1-1 0 0,0 1 1 0 0,0-1 0 0 0,-5 5-1 0 0,-5 4-444 0 0,0 0-1 0 0,-22 15 1 0 0,-1 1-2943 0 0,31-26 1646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19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1 168 380 0 0,'0'0'9780'0'0,"0"-6"-9156"0"0,2-31 4992 0 0,-2 39-5442 0 0,23 80 1628 0 0,15 45-806 0 0,-36-122-959 0 0,55 127 715 0 0,-47-111-657 0 0,2-1 0 0 0,0-1 1 0 0,1 0-1 0 0,20 22 0 0 0,-10-17-1 0 0,1-2 0 0 0,0 0 0 0 0,2-1 0 0 0,1-2 0 0 0,0-1 0 0 0,1-1 0 0 0,37 17 0 0 0,-19-15-35 0 0,0-2 0 0 0,1-2 0 0 0,0-1 0 0 0,59 7-1 0 0,350 28 60 0 0,2-30-82 0 0,-328-15-47 0 0,439-2 82 0 0,-14-39-68 0 0,-285 14-21 0 0,236-23 44 0 0,-467 42-35 0 0,185-22-27 0 0,-171 17 61 0 0,-1-3 0 0 0,61-20 0 0 0,-88 23-14 0 0,-1-1 0 0 0,0-1 0 0 0,-1-2-1 0 0,0 0 1 0 0,-1-1 0 0 0,33-27 0 0 0,-34 20-7 0 0,0-2 0 0 0,-1 0 0 0 0,-1-2 0 0 0,20-33 0 0 0,-29 43-5 0 0,19-24-14 0 0,2 2-1 0 0,60-57 1 0 0,-16 17 21 0 0,-50 48 8 0 0,-2-1-1 0 0,-1-1 0 0 0,29-55 1 0 0,-49 82-77 0 0,-1 1 1 0 0,0-1-1 0 0,1 1 1 0 0,-1-1-1 0 0,-1 1 0 0 0,1-1 1 0 0,0 0-1 0 0,-1 0 1 0 0,0-4-1 0 0,-18 8-1959 0 0,9 1 737 0 0,0 0 0 0 0,-1 0 0 0 0,1 2 0 0 0,0-1 0 0 0,-16 7-1 0 0,23-8 922 0 0,0 1-1 0 0,0 0 0 0 0,0-1 0 0 0,0 1 0 0 0,0 0 0 0 0,-2 3 1 0 0,-1 1-497 0 0,3-5 526 0 0,1 0 0 0 0,-1 0 0 0 0,1 1 0 0 0,-1-1 0 0 0,1 0 0 0 0,-1-1 0 0 0,0 1 0 0 0,0 0 0 0 0,0 0 0 0 0,1-1-1 0 0,-1 1 1 0 0,-3 0 0 0 0,-6-1-2195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1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1112 70 220 0 0,'0'0'6245'0'0,"6"-4"-5627"0"0,57-26 3012 0 0,-61 29-3283 0 0,0 0 0 0 0,0-1 0 0 0,0 1-1 0 0,-1-1 1 0 0,1 1 0 0 0,0-1 0 0 0,-1 0 0 0 0,1 1 0 0 0,-1-1-1 0 0,1 0 1 0 0,-1 0 0 0 0,0 0 0 0 0,0 0 0 0 0,0 0 0 0 0,0 0 0 0 0,-1-1-1 0 0,2-3 774 0 0,-10 7-1013 0 0,-21 25 210 0 0,1 0 0 0 0,1 2 1 0 0,1 1-1 0 0,1 1 0 0 0,-33 55 1 0 0,-83 179 813 0 0,92-150-746 0 0,-56 193 0 0 0,-5 129 431 0 0,79-304-448 0 0,-6 23-148 0 0,-87 348 307 0 0,81-350-330 0 0,-73 322 0 0 0,110-436-198 0 0,1 0 0 0 0,2 1 1 0 0,2-1-1 0 0,5 50 0 0 0,-2-74 8 0 0,1 0-1 0 0,0 0 1 0 0,1 0-1 0 0,1-1 1 0 0,10 22 0 0 0,-15-36-7 0 0,0 1 0 0 0,0-1 1 0 0,0 0-1 0 0,0 0 1 0 0,0 0-1 0 0,0 1 0 0 0,0-1 1 0 0,0 0-1 0 0,1 0 1 0 0,-1 1-1 0 0,0-1 0 0 0,0 0 1 0 0,0 0-1 0 0,0 0 1 0 0,0 1-1 0 0,0-1 0 0 0,0 0 1 0 0,1 0-1 0 0,-1 0 1 0 0,0 0-1 0 0,0 1 0 0 0,0-1 1 0 0,0 0-1 0 0,1 0 1 0 0,-1 0-1 0 0,0 0 0 0 0,0 0 1 0 0,0 0-1 0 0,1 1 1 0 0,-1-1-1 0 0,0 0 0 0 0,0 0 1 0 0,1 0-1 0 0,-1 0 1 0 0,0 0-1 0 0,0 0 0 0 0,1 0 1 0 0,-1 0-1 0 0,0 0 1 0 0,0 0-1 0 0,0 0 0 0 0,1 0 1 0 0,-1 0-1 0 0,0 0 1 0 0,0 0-1 0 0,1-1 0 0 0,-1 1 1 0 0,0 0-1 0 0,0 0 1 0 0,0 0-1 0 0,1 0 0 0 0,-1 0 1 0 0,0 0-1 0 0,0-1 1 0 0,0 1-1 0 0,0 0 0 0 0,1 0 1 0 0,-1 0-1 0 0,0 0 1 0 0,0-1-1 0 0,0 1 0 0 0,0 0 1 0 0,0 0-1 0 0,0 0 1 0 0,0-1-1 0 0,1 1 0 0 0,-1 0 1 0 0,5-18-151 0 0,-4 16 114 0 0,7-32-493 0 0,-1 0 1 0 0,3-58 0 0 0,-8-69-615 0 0,-2 143 1075 0 0,-2-1 0 0 0,1 1-1 0 0,-2 0 1 0 0,-1 0-1 0 0,0 0 1 0 0,-1 0 0 0 0,-1 0-1 0 0,-12-25 1 0 0,15 37 87 0 0,-1-1 0 0 0,1 1 0 0 0,-1 0-1 0 0,-1 0 1 0 0,1 0 0 0 0,-1 1 0 0 0,0 0 0 0 0,0 0 0 0 0,-1 0 0 0 0,0 0 0 0 0,0 1-1 0 0,0 0 1 0 0,0 0 0 0 0,0 0 0 0 0,-1 1 0 0 0,0 0 0 0 0,1 0 0 0 0,-1 1 0 0 0,0 0 0 0 0,0 0-1 0 0,-1 1 1 0 0,1 0 0 0 0,0 0 0 0 0,-9 0 0 0 0,11 1 9 0 0,1 0 1 0 0,0 1-1 0 0,0-1 0 0 0,0 1 1 0 0,0 0-1 0 0,0 0 0 0 0,0 0 0 0 0,0 1 1 0 0,0-1-1 0 0,0 1 0 0 0,1 0 1 0 0,-1 0-1 0 0,1 0 0 0 0,-6 5 1 0 0,4-3 10 0 0,1 1 1 0 0,0-1-1 0 0,0 1 1 0 0,1 0-1 0 0,-1 0 1 0 0,1 0-1 0 0,0 0 1 0 0,0 1 0 0 0,-2 6-1 0 0,1-1 20 0 0,1 1 0 0 0,0-1 0 0 0,1 1 0 0 0,0-1 0 0 0,0 1 0 0 0,2 0 1 0 0,-1 0-1 0 0,1-1 0 0 0,4 24 0 0 0,-1-24-17 0 0,0 0-1 0 0,1 1 1 0 0,0-2 0 0 0,1 1 0 0 0,0 0 0 0 0,0-1-1 0 0,1 0 1 0 0,1 0 0 0 0,0-1 0 0 0,0 1 0 0 0,1-2-1 0 0,14 14 1 0 0,-10-11 6 0 0,1-1 0 0 0,0 0 0 0 0,1-1 0 0 0,-1 0-1 0 0,2-1 1 0 0,-1-1 0 0 0,1-1 0 0 0,24 8 0 0 0,-17-9-20 0 0,0-1 0 0 0,1-2 0 0 0,-1 0 0 0 0,0-1 0 0 0,25-2 0 0 0,-41 0-26 0 0,1 1 0 0 0,-1-1-1 0 0,1 0 1 0 0,-1-1 0 0 0,0 1-1 0 0,0-1 1 0 0,0-1-1 0 0,0 1 1 0 0,0-1 0 0 0,0 0-1 0 0,7-5 1 0 0,-11 6-80 0 0,0 0 1 0 0,1 1 0 0 0,-1-1-1 0 0,0 0 1 0 0,0 0-1 0 0,-1-1 1 0 0,1 1-1 0 0,0 0 1 0 0,-1-1-1 0 0,1 1 1 0 0,-1-1-1 0 0,0 1 1 0 0,0-1-1 0 0,0 1 1 0 0,0-1-1 0 0,0 0 1 0 0,-1 0-1 0 0,1 1 1 0 0,-1-1-1 0 0,0 0 1 0 0,0 0-1 0 0,0 0 1 0 0,0 0-1 0 0,0 1 1 0 0,0-1-1 0 0,-1 0 1 0 0,0 0-1 0 0,0-3 1 0 0,-2 1-540 0 0,1 0 1 0 0,-1 0-1 0 0,0 0 1 0 0,0 0-1 0 0,-1 1 0 0 0,1-1 1 0 0,-1 1-1 0 0,0 0 1 0 0,-8-7-1 0 0,-3-3-4039 0 0,8 7-147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912 1279 1552 0 0,'0'0'12680'0'0,"-12"-5"-12148"0"0,-39-16-103 0 0,39 16 507 0 0,12 10-694 0 0,1 1-1 0 0,0 0 1 0 0,0-1 0 0 0,0 1-1 0 0,1-1 1 0 0,0 1 0 0 0,0-1-1 0 0,0 0 1 0 0,1 0 0 0 0,5 8 0 0 0,1 1-11 0 0,1-2 0 0 0,18 20 0 0 0,-18-23-167 0 0,1 0 0 0 0,0 0 0 0 0,1-1 1 0 0,0 0-1 0 0,0-1 0 0 0,1-1 0 0 0,0 0 0 0 0,0 0 0 0 0,21 5 0 0 0,15 2 132 0 0,66 7 0 0 0,-88-15-151 0 0,88 11 117 0 0,206 3 0 0 0,-238-21-96 0 0,-1-4 0 0 0,0-3 0 0 0,106-26 0 0 0,-128 19-15 0 0,0-2 0 0 0,-1-3 0 0 0,-1-2 0 0 0,59-34 1 0 0,-52 21 28 0 0,110-83 0 0 0,-144 94-56 0 0,-2-1 0 0 0,-1-1 0 0 0,-1-1 1 0 0,-1-2-1 0 0,29-42 0 0 0,-48 59-14 0 0,1 1-1 0 0,-2-1 1 0 0,1-1 0 0 0,-2 1-1 0 0,0-1 1 0 0,-1 0 0 0 0,5-24-1 0 0,-8 28-14 0 0,0 0 0 0 0,0-1 0 0 0,-1 1 0 0 0,0 0 0 0 0,-1 0-1 0 0,0 0 1 0 0,0 0 0 0 0,-1 0 0 0 0,-1 0 0 0 0,0 0 0 0 0,-8-17-1 0 0,1 8-15 0 0,0 1-1 0 0,-2 1 0 0 0,0 0 1 0 0,-1 0-1 0 0,-1 2 0 0 0,0-1 1 0 0,-31-24-1 0 0,-3 4-40 0 0,-77-45-1 0 0,36 32 24 0 0,-2 4-1 0 0,-99-35 1 0 0,-199-46-70 0 0,-31 28-121 0 0,324 84 185 0 0,0 4 1 0 0,-141 2-1 0 0,192 11 39 0 0,0 2-1 0 0,0 2 1 0 0,1 1-1 0 0,0 3 1 0 0,0 2 0 0 0,1 1-1 0 0,1 2 1 0 0,0 2 0 0 0,-70 43-1 0 0,67-33 35 0 0,2 3 0 0 0,1 1 0 0 0,1 3-1 0 0,2 0 1 0 0,1 3 0 0 0,3 1 0 0 0,1 2 0 0 0,-32 49 0 0 0,48-62 0 0 0,1 0 1 0 0,2 2-1 0 0,0 0 1 0 0,2 1 0 0 0,2 0-1 0 0,1 1 1 0 0,1 0 0 0 0,1 0-1 0 0,2 1 1 0 0,2 0-1 0 0,1 0 1 0 0,1 0 0 0 0,4 51-1 0 0,1-60-23 0 0,1-1 0 0 0,1 1 0 0 0,1-1 0 0 0,1 0 0 0 0,15 32 0 0 0,-8-24 64 0 0,3-1-1 0 0,0-1 1 0 0,26 33 0 0 0,77 75-103 0 0,11-11-862 0 0,-56-54-278 0 0,-45-44-393 0 0,-1 2 0 0 0,-2 1 0 0 0,-1 1 1 0 0,36 58-1 0 0,-37-44-1501 0 0,-5-6-888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53 105 260 0 0,'0'0'13271'0'0,"-6"-12"-12089"0"0,-22-36-206 0 0,17 27 2296 0 0,12 28-1981 0 0,-8 226 1483 0 0,5-185-2674 0 0,5 51 0 0 0,-2-89-100 0 0,2-1 0 0 0,-1 1 0 0 0,1-1 0 0 0,0 0 0 0 0,7 13 0 0 0,-7-16 0 0 0,-3-6 7 0 0,0 1-1 0 0,1 0 1 0 0,-1 0-1 0 0,0-1 1 0 0,1 1-1 0 0,-1 0 1 0 0,0-1-1 0 0,1 1 1 0 0,-1 0-1 0 0,1-1 1 0 0,-1 1 0 0 0,1-1-1 0 0,0 1 1 0 0,-1-1-1 0 0,1 1 1 0 0,-1-1-1 0 0,1 1 1 0 0,0-1-1 0 0,-1 0 1 0 0,1 1-1 0 0,1-1 1 0 0,-2 0 1 0 0,1 0 1 0 0,-1 0-1 0 0,1 0 1 0 0,0-1-1 0 0,-1 1 0 0 0,1 0 1 0 0,-1-1-1 0 0,1 1 1 0 0,-1 0-1 0 0,1-1 0 0 0,-1 1 1 0 0,0 0-1 0 0,1-1 1 0 0,-1 1-1 0 0,1-1 1 0 0,-1 1-1 0 0,0-1 0 0 0,1 1 1 0 0,-1-1-1 0 0,0 1 1 0 0,0-1-1 0 0,0 1 0 0 0,1-1 1 0 0,-1 1-1 0 0,0-1 1 0 0,0 1-1 0 0,0-2 0 0 0,1-2-80 0 0,0 0-1 0 0,-1 0 0 0 0,1 0 0 0 0,-1-8 0 0 0,2-12-109 0 0,-2 24 172 0 0,1-1 0 0 0,-1 1 0 0 0,0-1 0 0 0,1 1 0 0 0,-1 0 0 0 0,0-1 0 0 0,1 1 0 0 0,-1 0 0 0 0,0-1 0 0 0,1 1 0 0 0,-1 0 0 0 0,1-1 0 0 0,-1 1 0 0 0,1 0 0 0 0,-1 0 0 0 0,1-1 0 0 0,-1 1 0 0 0,1 0 0 0 0,-1 0 0 0 0,1 0-1 0 0,-1 0 1 0 0,1 0 0 0 0,-1 0 0 0 0,2 0 0 0 0,14 0 83 0 0,-10 1-55 0 0,2-1 9 0 0,1-1-1 0 0,-1 1 1 0 0,0-1-1 0 0,1-1 0 0 0,-1 1 1 0 0,0-1-1 0 0,1-1 0 0 0,-1 0 1 0 0,-1 0-1 0 0,1 0 0 0 0,0-1 1 0 0,11-8-1 0 0,-8 5-16 0 0,0-1 0 0 0,0 0 0 0 0,-1-1-1 0 0,0 0 1 0 0,0-1 0 0 0,-1 0 0 0 0,-1-1 0 0 0,1 1-1 0 0,-2-2 1 0 0,0 1 0 0 0,0-1 0 0 0,-1 0 0 0 0,0 0-1 0 0,-1-1 1 0 0,-1 0 0 0 0,0 1 0 0 0,0-2 0 0 0,-1 1-1 0 0,1-24 1 0 0,-3 26-36 0 0,2-58-891 0 0,-3 61 765 0 0,-1 0 0 0 0,1 0-1 0 0,-2 0 1 0 0,1 0 0 0 0,-1 0 0 0 0,-4-10-1 0 0,6 18 81 0 0,0 0-1 0 0,0 0 1 0 0,0 0-1 0 0,0-1 1 0 0,0 1-1 0 0,0 0 1 0 0,0 0-1 0 0,0 0 1 0 0,0 0-1 0 0,0-1 0 0 0,0 1 1 0 0,0 0-1 0 0,0 0 1 0 0,0 0-1 0 0,0 0 1 0 0,0-1-1 0 0,-1 1 1 0 0,1 0-1 0 0,0 0 1 0 0,0 0-1 0 0,0 0 1 0 0,0 0-1 0 0,0-1 1 0 0,0 1-1 0 0,-1 0 1 0 0,1 0-1 0 0,0 0 0 0 0,0 0 1 0 0,0 0-1 0 0,0 0 1 0 0,-1 0-1 0 0,1 0 1 0 0,0 0-1 0 0,0 0 1 0 0,0 0-1 0 0,0 0 1 0 0,-1 0-1 0 0,1 0 1 0 0,0 0-1 0 0,0 0 1 0 0,-1 0-1 0 0,-1 8-2197 0 0,1 14-1209 0 0,1-22 3415 0 0,0 30-6934 0 0,0-19 1726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0 202 340 0 0,'0'0'16264'0'0,"13"-2"-15566"0"0,41-5-138 0 0,-50 6-466 0 0,1 0 1 0 0,-1 0 0 0 0,0-1-1 0 0,0 1 1 0 0,1-1 0 0 0,-1 0-1 0 0,-1 0 1 0 0,1 0-1 0 0,0 0 1 0 0,0-1 0 0 0,-1 0-1 0 0,1 1 1 0 0,-1-1 0 0 0,4-5-1 0 0,5-3 223 0 0,-7 6-167 0 0,1 0 0 0 0,-1 0 0 0 0,0-1 0 0 0,6-8 0 0 0,-10 11-65 0 0,1 0-1 0 0,0 0 0 0 0,-1 0 0 0 0,1-1 0 0 0,-1 1 1 0 0,0 0-1 0 0,0-1 0 0 0,0 1 0 0 0,-1 0 0 0 0,1-1 0 0 0,-1-4 1 0 0,0 8-75 0 0,0-1 0 0 0,0 1 0 0 0,0 0 0 0 0,0-1 0 0 0,0 1 1 0 0,0 0-1 0 0,0-1 0 0 0,0 1 0 0 0,0 0 0 0 0,0 0 0 0 0,-1-1 1 0 0,1 1-1 0 0,0 0 0 0 0,0-1 0 0 0,0 1 0 0 0,0 0 0 0 0,0 0 1 0 0,-1-1-1 0 0,1 1 0 0 0,0 0 0 0 0,0 0 0 0 0,-1 0 0 0 0,1-1 1 0 0,0 1-1 0 0,0 0 0 0 0,-1 0 0 0 0,1 0 0 0 0,0 0 0 0 0,0 0 1 0 0,-1-1-1 0 0,1 1 0 0 0,0 0 0 0 0,-1 0 0 0 0,-13 2 87 0 0,-12 9-89 0 0,17-4-5 0 0,0 0 1 0 0,0 1-1 0 0,1-1 1 0 0,0 2-1 0 0,0-1 1 0 0,1 1 0 0 0,0 0-1 0 0,1 1 1 0 0,0 0-1 0 0,0 0 1 0 0,1 0-1 0 0,0 1 1 0 0,1-1-1 0 0,0 1 1 0 0,1 0 0 0 0,0 0-1 0 0,0 1 1 0 0,2-1-1 0 0,-1 1 1 0 0,1-1-1 0 0,1 1 1 0 0,0-1-1 0 0,2 14 1 0 0,-1-21-5 0 0,-1-1-1 0 0,1 1 1 0 0,0-1 0 0 0,0 1-1 0 0,0-1 1 0 0,1 0 0 0 0,-1 0-1 0 0,1 0 1 0 0,-1 0 0 0 0,1 0-1 0 0,0 0 1 0 0,0 0-1 0 0,1 0 1 0 0,-1-1 0 0 0,0 1-1 0 0,1-1 1 0 0,0 0 0 0 0,-1 1-1 0 0,1-1 1 0 0,0-1 0 0 0,0 1-1 0 0,0 0 1 0 0,1-1 0 0 0,-1 1-1 0 0,0-1 1 0 0,0 0 0 0 0,1 0-1 0 0,-1 0 1 0 0,1-1 0 0 0,-1 1-1 0 0,7-1 1 0 0,0 0-36 0 0,0 0 0 0 0,0-1 0 0 0,0 0-1 0 0,0 0 1 0 0,0-1 0 0 0,0-1 0 0 0,-1 0 0 0 0,1 0 0 0 0,16-9 0 0 0,-16 7 11 0 0,1-2 0 0 0,-1 0 0 0 0,-1 0 0 0 0,1 0 0 0 0,-1-1-1 0 0,-1-1 1 0 0,11-11 0 0 0,3-9 39 0 0,20-34-1 0 0,-36 53-10 0 0,-2 3-8 0 0,1 0 1 0 0,1 0-1 0 0,-1 0 0 0 0,1 1 0 0 0,0 0 1 0 0,1 0-1 0 0,-1 0 0 0 0,1 1 0 0 0,0 0 1 0 0,16-8-1 0 0,-18 11 11 0 0,0 0 0 0 0,0 0-1 0 0,0 1 1 0 0,1-1 0 0 0,-1 1 0 0 0,1 0 0 0 0,-1 0-1 0 0,1 1 1 0 0,-1 0 0 0 0,1 0 0 0 0,-1 0-1 0 0,1 0 1 0 0,0 1 0 0 0,-1 0 0 0 0,0 0 0 0 0,1 1-1 0 0,-1 0 1 0 0,6 2 0 0 0,-5-1 2 0 0,0 0 0 0 0,0 0 0 0 0,-1 1 0 0 0,1 0 0 0 0,-1 0 0 0 0,0 0 0 0 0,0 1 0 0 0,0-1 0 0 0,-1 1 0 0 0,0 0 0 0 0,0 1 0 0 0,0-1 0 0 0,0 1 0 0 0,-1 0 0 0 0,0 0 0 0 0,0 0 0 0 0,-1 0 0 0 0,1 0 0 0 0,-1 0 0 0 0,-1 1 0 0 0,1-1 0 0 0,-1 1 0 0 0,0 0 0 0 0,-1-1 0 0 0,1 8 0 0 0,-1-6 22 0 0,1-3-11 0 0,-1-1 0 0 0,0 0 0 0 0,0 0 0 0 0,0 0 0 0 0,0 0 0 0 0,-1 0 0 0 0,1 0 0 0 0,-1 0 0 0 0,0 0 0 0 0,0 0 0 0 0,-1 0 0 0 0,1 0 0 0 0,-4 6 0 0 0,5-9-6 0 0,0-1 0 0 0,0 0-1 0 0,-1 0 1 0 0,1 1 0 0 0,0-1 0 0 0,0 0-1 0 0,0 0 1 0 0,-1 1 0 0 0,1-1-1 0 0,0 0 1 0 0,0 0 0 0 0,0 1 0 0 0,-1-1-1 0 0,1 0 1 0 0,0 0 0 0 0,0 0-1 0 0,-1 0 1 0 0,1 0 0 0 0,0 1 0 0 0,-1-1-1 0 0,1 0 1 0 0,0 0 0 0 0,-1 0-1 0 0,1 0 1 0 0,0 0 0 0 0,-1 0 0 0 0,1 0-1 0 0,0 0 1 0 0,0 0 0 0 0,-1 0-1 0 0,1 0 1 0 0,0 0 0 0 0,-1 0 0 0 0,1 0-1 0 0,-1-1 1 0 0,-5-10 113 0 0,3-18-141 0 0,2 18-60 0 0,1 0 0 0 0,1 1 0 0 0,-1-1 0 0 0,5-17 1 0 0,-4 22-19 0 0,1 0 0 0 0,0 1 0 0 0,0-1 0 0 0,1 1 0 0 0,0-1 0 0 0,0 1 0 0 0,0 0 0 0 0,0 0 0 0 0,1 1 0 0 0,4-6 0 0 0,4-2-280 0 0,0 1 0 0 0,1 0 1 0 0,1 1-1 0 0,22-13 0 0 0,63-26-691 0 0,-62 31 1012 0 0,5 3 17 0 0,-29 10 549 0 0,22-9 0 0 0,-39 16 428 0 0,2-2-894 0 0,0 1 0 0 0,1 0 0 0 0,-1-1 0 0 0,1 1-1 0 0,-1 0 1 0 0,1 0 0 0 0,-1 0 0 0 0,1 0 0 0 0,0 0 0 0 0,0 0 0 0 0,-1 1 0 0 0,1-1 0 0 0,0 0 0 0 0,0 1 0 0 0,0-1 0 0 0,0 0-1 0 0,0 1 1 0 0,0-1 0 0 0,1 1 0 0 0,-1 0 0 0 0,1-1 0 0 0,-2 4 0 0 0,2-4-43 0 0,0 1-1 0 0,0-1 1 0 0,-1 1 0 0 0,1 0-1 0 0,0-1 1 0 0,1 1 0 0 0,-1 0-1 0 0,0-1 1 0 0,0 1 0 0 0,1 0-1 0 0,-1-1 1 0 0,1 1 0 0 0,-1-1-1 0 0,1 1 1 0 0,0-1 0 0 0,0 1-1 0 0,-1-1 1 0 0,1 0 0 0 0,2 3-1 0 0,0-2 1 0 0,0 0-1 0 0,0 0 0 0 0,0 0 0 0 0,1 0 0 0 0,-1 0 0 0 0,7 2 0 0 0,-1-1 9 0 0,19 8-3 0 0,-21-9-22 0 0,1 1 0 0 0,0 0 0 0 0,-1 0 1 0 0,1 1-1 0 0,-1 0 0 0 0,0 1 1 0 0,12 9-1 0 0,-11-6 6 0 0,-1 0 0 0 0,0 1-1 0 0,-1 0 1 0 0,0 0 0 0 0,0 0 0 0 0,5 14 0 0 0,22 62 71 0 0,-29-74-51 0 0,-2-7-2 0 0,20 67 215 0 0,-20-62-170 0 0,-1-1 1 0 0,1 1 0 0 0,-2 0 0 0 0,1-1-1 0 0,-1 1 1 0 0,-2 13 0 0 0,2-21-39 0 0,0 1 0 0 0,0-1 0 0 0,-1 1 0 0 0,1-1 0 0 0,-1 1 0 0 0,1-1 0 0 0,-1 1 0 0 0,0-1 0 0 0,0 0 0 0 0,1 1 0 0 0,-1-1 0 0 0,0 0 0 0 0,0 0 0 0 0,0 0 0 0 0,0 0 0 0 0,-1 0 0 0 0,1 0 1 0 0,-2 2-1 0 0,0-2 56 0 0,1 0 0 0 0,-1 1 1 0 0,0-1-1 0 0,1-1 0 0 0,-1 1 0 0 0,0 0 1 0 0,0-1-1 0 0,1 1 0 0 0,-6-1 1 0 0,1 0 60 0 0,1 0 1 0 0,-1 0-1 0 0,1-1 1 0 0,-1 0 0 0 0,1-1-1 0 0,-1 1 1 0 0,1-1-1 0 0,-8-4 1 0 0,11 5-115 0 0,-1-1-1 0 0,1 0 1 0 0,-1-1-1 0 0,1 1 1 0 0,0-1 0 0 0,0 1-1 0 0,0-1 1 0 0,0 0 0 0 0,0 0-1 0 0,1 0 1 0 0,0 0 0 0 0,-1-1-1 0 0,1 1 1 0 0,0-1 0 0 0,0 1-1 0 0,1-1 1 0 0,-1 0 0 0 0,1 0-1 0 0,0 1 1 0 0,-2-9 0 0 0,3 7-96 0 0,-1-1 1 0 0,1 0 0 0 0,0 0-1 0 0,1 1 1 0 0,-1-1 0 0 0,1 0 0 0 0,0 1-1 0 0,1-1 1 0 0,-1 1 0 0 0,1-1-1 0 0,0 1 1 0 0,0 0 0 0 0,1-1-1 0 0,3-5 1 0 0,2 0-467 0 0,0 0 0 0 0,0 0 1 0 0,1 1-1 0 0,0 0 0 0 0,1 1 0 0 0,14-12 0 0 0,-12 13-766 0 0,-1 0-1 0 0,1 2 1 0 0,0-1 0 0 0,1 1-1 0 0,-1 1 1 0 0,18-5-1 0 0,4 2-3038 0 0,3-2-956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5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69 203 6937 0 0,'0'0'2570'0'0,"1"-12"-1298"0"0,8-95 2807 0 0,-9 97-3409 0 0,-1-29 1405 0 0,1 37-1762 0 0,-1-1 0 0 0,1 1 0 0 0,-1-1-1 0 0,0 1 1 0 0,1-1 0 0 0,-1 1 0 0 0,0-1 0 0 0,0 1-1 0 0,-1 0 1 0 0,1 0 0 0 0,0-1 0 0 0,-3-1-1 0 0,4 4-268 0 0,0 0-1 0 0,0 0 1 0 0,-1 0-1 0 0,1-1 1 0 0,0 1-1 0 0,0 0 1 0 0,-1 0-1 0 0,1 0 1 0 0,0 0-1 0 0,-1 0 1 0 0,1 0-1 0 0,0 0 1 0 0,0-1-1 0 0,-1 1 1 0 0,1 0-1 0 0,0 0 1 0 0,-1 0-1 0 0,1 0 1 0 0,0 0-1 0 0,-1 0 1 0 0,1 0-1 0 0,0 1 0 0 0,-1-1 1 0 0,1 0-1 0 0,0 0 1 0 0,0 0-1 0 0,-1 0 1 0 0,1 0-1 0 0,0 0 1 0 0,-1 1-1 0 0,1-1 1 0 0,0 0-1 0 0,0 0 1 0 0,0 0-1 0 0,-1 1 1 0 0,1-1-1 0 0,0 0 1 0 0,0 0-1 0 0,-1 1 1 0 0,-6 9 194 0 0,-1 8-51 0 0,0-1 0 0 0,2 1 0 0 0,0 0 0 0 0,1 1 0 0 0,1-1 0 0 0,0 1 0 0 0,2 0 0 0 0,0 0 0 0 0,1 31 0 0 0,5 12-108 0 0,19 98 0 0 0,-7-66-84 0 0,-3-23-2012 0 0,-13-71 1914 0 0,0 1 0 0 0,1-1 0 0 0,-1 1-1 0 0,0-1 1 0 0,0 1 0 0 0,0-1-1 0 0,0 1 1 0 0,0-1 0 0 0,1 0-1 0 0,-1 1 1 0 0,0-1 0 0 0,0 1-1 0 0,1-1 1 0 0,-1 0 0 0 0,0 1-1 0 0,1-1 1 0 0,-1 0 0 0 0,0 1-1 0 0,1-1 1 0 0,-1 0 0 0 0,1 0-1 0 0,-1 1 1 0 0,0-1 0 0 0,1 0-1 0 0,-1 0 1 0 0,2 1 0 0 0,-2-1-34 0 0,1-1-1 0 0,0 1 1 0 0,0 0 0 0 0,0 0 0 0 0,-1 0 0 0 0,1 0 0 0 0,0-1 0 0 0,0 1 0 0 0,-1 0 0 0 0,1-1 0 0 0,0 1 0 0 0,0-1 0 0 0,-1 1 0 0 0,2-1 0 0 0,3-4-702 0 0,0 1 1 0 0,0-1-1 0 0,4-6 1 0 0,-4 5-381 0 0,37-43-6634 0 0,-20 20 2979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87 844 0 0,'0'0'16612'0'0,"4"-5"-16026"0"0,-2 3-567 0 0,-1 2 20 0 0,-1-1 0 0 0,1 0 0 0 0,-1 0 0 0 0,1 1 0 0 0,-1-1 0 0 0,1 0 0 0 0,0 1 0 0 0,-1-1 0 0 0,1 1 0 0 0,0-1 0 0 0,0 1 0 0 0,-1-1 0 0 0,1 1 0 0 0,0-1 0 0 0,0 1 0 0 0,0 0 0 0 0,0-1 0 0 0,0 1 0 0 0,0 2 56 0 0,0-1 0 0 0,0 1 0 0 0,-1 0 0 0 0,1-1 0 0 0,-1 1 0 0 0,0 0-1 0 0,1 0 1 0 0,-1-1 0 0 0,0 1 0 0 0,0 0 0 0 0,0 0 0 0 0,0 0 0 0 0,-1 2-1 0 0,2 3 8 0 0,-1 1 0 0 0,1-1 0 0 0,1 0 0 0 0,-1 1 0 0 0,1-1 0 0 0,1 0 0 0 0,-1 0 0 0 0,1 0 0 0 0,0 0 0 0 0,1-1-1 0 0,0 1 1 0 0,0-1 0 0 0,0 0 0 0 0,1 0 0 0 0,0 0 0 0 0,0-1 0 0 0,0 1 0 0 0,1-1 0 0 0,-1-1 0 0 0,10 7 0 0 0,-4-4-44 0 0,0 0 0 0 0,1-1 0 0 0,0 0 1 0 0,0-1-1 0 0,0 0 0 0 0,1-1 0 0 0,-1-1 1 0 0,1 0-1 0 0,0 0 0 0 0,25 1 0 0 0,-26-4 0 0 0,0 0-1 0 0,1 0 0 0 0,-1-1 0 0 0,0-1 0 0 0,24-6 0 0 0,-31 7-15 0 0,-1-1 0 0 0,0 0 0 0 0,1 0-1 0 0,-1 0 1 0 0,0-1 0 0 0,0 1 0 0 0,0-1 0 0 0,0 0 0 0 0,0 0 0 0 0,-1 0 0 0 0,0-1-1 0 0,1 1 1 0 0,-1-1 0 0 0,-1 0 0 0 0,1 0 0 0 0,0 0 0 0 0,-1 0 0 0 0,3-6 0 0 0,-3 4-18 0 0,0 1 1 0 0,0 0-1 0 0,-1 0 1 0 0,0-1 0 0 0,0 1-1 0 0,0 0 1 0 0,0-1-1 0 0,-1 1 1 0 0,0-1 0 0 0,0 1-1 0 0,-1-1 1 0 0,0 1-1 0 0,1-1 1 0 0,-2 1-1 0 0,1-1 1 0 0,-1 1 0 0 0,-2-7-1 0 0,1 6-89 0 0,-1 0 0 0 0,0-1 0 0 0,0 1 1 0 0,0 1-1 0 0,-1-1 0 0 0,0 1 0 0 0,0-1 0 0 0,0 1 0 0 0,-1 1 0 0 0,1-1 0 0 0,-1 1 0 0 0,-10-6 0 0 0,3 3-515 0 0,-1 0 0 0 0,0 1 0 0 0,-19-6-1 0 0,27 11-745 0 0,1 0 0 0 0,0 0-1 0 0,-12-1 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0 196 392 0 0,'0'0'17320'0'0,"15"4"-16245"0"0,45 15-220 0 0,-55-18-737 0 0,-1 1 0 0 0,0 0 0 0 0,0-1 0 0 0,0 1 1 0 0,-1 1-1 0 0,1-1 0 0 0,0 0 0 0 0,-1 1 0 0 0,5 4 0 0 0,6 5 152 0 0,-3-6-209 0 0,0 0 0 0 0,0 0 0 0 0,1-1 0 0 0,0 0-1 0 0,-1-1 1 0 0,2 0 0 0 0,12 2 0 0 0,-7-3-31 0 0,1-1 0 0 0,0-1 0 0 0,-1 0 0 0 0,22-3-1 0 0,-25-1-20 0 0,7-1-43 0 0,-21 4 21 0 0,0-1 0 0 0,0 1 1 0 0,-1 0-1 0 0,1 0 0 0 0,0 0 0 0 0,0 1 0 0 0,0-1 0 0 0,-1 0 0 0 0,1 0 0 0 0,0 0 1 0 0,0 1-1 0 0,0-1 0 0 0,-1 0 0 0 0,1 1 0 0 0,0-1 0 0 0,-1 0 0 0 0,1 1 1 0 0,0-1-1 0 0,-1 1 0 0 0,2 0 0 0 0,2 5 28 0 0,0-1 1 0 0,1 0-1 0 0,0 0 0 0 0,0-1 0 0 0,0 1 1 0 0,0-1-1 0 0,0 0 0 0 0,1-1 0 0 0,0 1 1 0 0,0-1-1 0 0,0 0 0 0 0,0-1 0 0 0,0 1 1 0 0,1-1-1 0 0,-1 0 0 0 0,1-1 1 0 0,0 0-1 0 0,-1 0 0 0 0,8 0 0 0 0,5 0 122 0 0,-1-2 1 0 0,1 0-1 0 0,-1-1 0 0 0,0-1 0 0 0,0-1 0 0 0,0 0 0 0 0,0-1 1 0 0,0-1-1 0 0,-1-1 0 0 0,0-1 0 0 0,-1 0 0 0 0,0-1 0 0 0,28-20 0 0 0,-31 19-25 0 0,-1 0 0 0 0,0 0 0 0 0,0-1-1 0 0,-1-1 1 0 0,12-16 0 0 0,-20 24-104 0 0,1-1 0 0 0,-1 0 0 0 0,0 0 0 0 0,-1 0 1 0 0,1 0-1 0 0,-1-1 0 0 0,0 1 0 0 0,0-1 0 0 0,-1 1 0 0 0,0-1 1 0 0,0 0-1 0 0,0 1 0 0 0,0-1 0 0 0,-1 0 0 0 0,0 0 1 0 0,0 0-1 0 0,-3-10 0 0 0,3 13-25 0 0,-1 0 1 0 0,0 0-1 0 0,-1 0 0 0 0,1 1 1 0 0,0-1-1 0 0,-1 0 0 0 0,0 1 0 0 0,1-1 1 0 0,-1 1-1 0 0,0-1 0 0 0,0 1 1 0 0,-4-3-1 0 0,1 1-79 0 0,0 0 0 0 0,0 1 0 0 0,0 0 0 0 0,-1 0 0 0 0,-9-4 0 0 0,-3 1-283 0 0,1 1 0 0 0,-1 0-1 0 0,-22-1 1 0 0,16 3-618 0 0,1 1-1 0 0,-1 1 1 0 0,-46 4-1 0 0,48 0-2066 0 0,1 1-1 0 0,-30 9 0 0 0,14 1-3498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3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2492 0 0,'0'0'18295'0'0,"8"10"-17711"0"0,24 33-167 0 0,-30-40-384 0 0,-1-1 1 0 0,1 1-1 0 0,-1 0 0 0 0,0 0 1 0 0,1 0-1 0 0,-2 0 0 0 0,1 0 0 0 0,0 0 1 0 0,-1 0-1 0 0,1 0 0 0 0,-1 1 1 0 0,0-1-1 0 0,0 0 0 0 0,0 0 1 0 0,0 0-1 0 0,-1 4 0 0 0,0 7-6 0 0,0 5-7 0 0,1 19-293 0 0,0-35 167 0 0,0-1-1 0 0,0 0 1 0 0,1 0 0 0 0,-1 0 0 0 0,1 0 0 0 0,0 1-1 0 0,0-1 1 0 0,0 0 0 0 0,0 0 0 0 0,0 0 0 0 0,0-1 0 0 0,0 1-1 0 0,3 3 1 0 0,1 0-308 0 0,0-1-1 0 0,1 0 0 0 0,-1 0 1 0 0,1-1-1 0 0,0 1 1 0 0,0-1-1 0 0,0 0 1 0 0,0-1-1 0 0,1 0 0 0 0,-1 0 1 0 0,13 2-1 0 0,3-1-1257 0 0,-1-1-1 0 0,30-1 1 0 0,-34-2 1030 0 0,0 1 446 0 0,-1-2 0 0 0,0 0 1 0 0,-1-1-1 0 0,1-1 0 0 0,0 0 0 0 0,-1-1 0 0 0,0 0 1 0 0,0-2-1 0 0,0 0 0 0 0,14-9 0 0 0,-23 12 472 0 0,-1 0 0 0 0,1 0 0 0 0,-1-1 0 0 0,0 0 0 0 0,0 0 0 0 0,0 0 0 0 0,-1-1 0 0 0,0 1 0 0 0,0-1 0 0 0,0 0 0 0 0,-1 0 0 0 0,1 0 0 0 0,-2-1 0 0 0,1 1 0 0 0,-1-1 0 0 0,0 0 0 0 0,0 0 0 0 0,-1 1 0 0 0,1-10 0 0 0,-1 10-26 0 0,0-1 1 0 0,-1 0 0 0 0,-1 0 0 0 0,1 0 0 0 0,-1 0 0 0 0,0 1 0 0 0,0-1 0 0 0,-1 0 0 0 0,0 1-1 0 0,0-1 1 0 0,-1 1 0 0 0,0-1 0 0 0,0 1 0 0 0,0 0 0 0 0,-1 0 0 0 0,0 1 0 0 0,0-1 0 0 0,0 1-1 0 0,-8-8 1 0 0,7 9-112 0 0,0 1 0 0 0,0 0 0 0 0,0 0 0 0 0,0 0 0 0 0,0 0 0 0 0,-1 1 0 0 0,1 0 0 0 0,-1 0 0 0 0,0 1 0 0 0,1-1 0 0 0,-1 1 0 0 0,0 0 0 0 0,0 1 0 0 0,0-1 0 0 0,0 1 0 0 0,0 1 0 0 0,-8 0 0 0 0,4 1-43 0 0,1-1 1 0 0,0 1 0 0 0,0 1 0 0 0,0 0 0 0 0,0 0 0 0 0,1 1-1 0 0,-1 0 1 0 0,1 0 0 0 0,0 1 0 0 0,-9 6 0 0 0,12-7-83 0 0,1 0 1 0 0,-1 0 0 0 0,1 0 0 0 0,0 1 0 0 0,0-1 0 0 0,0 1-1 0 0,0 0 1 0 0,1 0 0 0 0,0 0 0 0 0,0 1 0 0 0,0-1-1 0 0,1 1 1 0 0,0-1 0 0 0,0 1 0 0 0,0 0 0 0 0,1 0 0 0 0,0 0-1 0 0,0 0 1 0 0,0 0 0 0 0,1 0 0 0 0,0 0 0 0 0,1 10-1 0 0,0-13-7 0 0,-1 0 0 0 0,1 0-1 0 0,1 0 1 0 0,-1 0-1 0 0,0 0 1 0 0,0-1 0 0 0,1 1-1 0 0,0 0 1 0 0,0-1 0 0 0,-1 1-1 0 0,1-1 1 0 0,1 0-1 0 0,-1 0 1 0 0,0 0 0 0 0,0 0-1 0 0,1 0 1 0 0,-1 0 0 0 0,1 0-1 0 0,0-1 1 0 0,-1 0-1 0 0,5 2 1 0 0,0 0 12 0 0,0 0 0 0 0,1-1 0 0 0,-1 0 0 0 0,0 0-1 0 0,1 0 1 0 0,0-1 0 0 0,10 0 0 0 0,-1-1 18 0 0,-12 1-24 0 0,1-1 0 0 0,0 0 1 0 0,-1 0-1 0 0,1 0 0 0 0,-1-1 0 0 0,1 0 0 0 0,8-3 0 0 0,-13 4-51 0 0,1-1-1 0 0,0 0 1 0 0,-1 1-1 0 0,1-1 1 0 0,0 1-1 0 0,-1 0 1 0 0,1-1-1 0 0,0 1 1 0 0,0 0-1 0 0,-1 0 1 0 0,1 0-1 0 0,0 0 1 0 0,0 0-1 0 0,-1 1 1 0 0,1-1-1 0 0,0 0 1 0 0,0 1-1 0 0,-1-1 1 0 0,1 1-1 0 0,2 1 1 0 0,-1 0-444 0 0,-1 0 0 0 0,1 0 1 0 0,0 0-1 0 0,-1 1 0 0 0,0 0 1 0 0,1-1-1 0 0,-1 1 0 0 0,0 0 1 0 0,2 3-1 0 0,-4-6 352 0 0,8 10-2985 0 0,0-6-2717 0 0,1-4 794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2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0 303 992 0 0,'0'0'7855'0'0,"4"-14"-6668"0"0,1-4-752 0 0,-1 2 162 0 0,1 1 0 0 0,6-16 0 0 0,-6 21-248 0 0,0 1 0 0 0,0-1 0 0 0,1 1 0 0 0,0 0 0 0 0,1 1 0 0 0,0 0 0 0 0,0 0 0 0 0,1 0 0 0 0,0 1 0 0 0,0 0 0 0 0,0 0 0 0 0,1 1 0 0 0,0 0 0 0 0,1 1 0 0 0,10-5 0 0 0,13-4 115 0 0,0 2 0 0 0,1 0-1 0 0,43-7 1 0 0,-31 10-124 0 0,1 2 1 0 0,56-2-1 0 0,95 11 211 0 0,42 20-170 0 0,-55-2-151 0 0,-153-18-205 0 0,452 42 298 0 0,-343-25-116 0 0,196 53 0 0 0,-193-32-54 0 0,385 97 112 0 0,-468-125-242 0 0,381 80 251 0 0,-3 17 114 0 0,277 67-174 0 0,-462-118 17 0 0,213 67-5 0 0,-458-123-186 0 0,0 1 0 0 0,1-1-1 0 0,0-1 1 0 0,-1 0 0 0 0,16 0-1 0 0,-24-1 79 0 0,-3-5-72 0 0,-6-6-177 0 0,0 1 0 0 0,-19-18 0 0 0,-2-3-172 0 0,-2-10-11 0 0,2-1 1 0 0,-38-76-1 0 0,31 52 301 0 0,32 59 47 0 0,0 0 1 0 0,0 0-1 0 0,0 0 0 0 0,1-1 0 0 0,0 1 0 0 0,1-1 1 0 0,0 0-1 0 0,0 0 0 0 0,-1-9 0 0 0,3 17-30 0 0,0 0-1 0 0,1-1 0 0 0,-1 1 1 0 0,0 0-1 0 0,0-1 1 0 0,0 1-1 0 0,0 0 1 0 0,1-1-1 0 0,-1 1 0 0 0,0 0 1 0 0,0 0-1 0 0,1-1 1 0 0,-1 1-1 0 0,0 0 1 0 0,0 0-1 0 0,1-1 0 0 0,-1 1 1 0 0,0 0-1 0 0,1 0 1 0 0,-1 0-1 0 0,0 0 1 0 0,1-1-1 0 0,-1 1 0 0 0,0 0 1 0 0,1 0-1 0 0,-1 0 1 0 0,1 0-1 0 0,-1 0 1 0 0,0 0-1 0 0,1 0 0 0 0,-1 0 1 0 0,0 0-1 0 0,1 0 1 0 0,-1 0-1 0 0,0 0 1 0 0,1 0-1 0 0,-1 0 0 0 0,1 1 1 0 0,-1-1-1 0 0,1 0 1 0 0,15 6-11 0 0,-3 4 74 0 0,-1-1-1 0 0,-1 2 1 0 0,16 17-1 0 0,29 42 167 0 0,-20-24-86 0 0,6 5-4 0 0,44 56 110 0 0,-71-86-224 0 0,-1 1 0 0 0,0 0-1 0 0,12 30 1 0 0,-23-46-26 0 0,-1 1 0 0 0,0-1 0 0 0,0 1 1 0 0,0 0-1 0 0,-1 0 0 0 0,0 0 0 0 0,1 10 0 0 0,-2-14-1 0 0,-1 0-1 0 0,1 0 1 0 0,0 0-1 0 0,-1 0 1 0 0,0 1-1 0 0,0-1 1 0 0,0 0 0 0 0,0-1-1 0 0,0 1 1 0 0,-1 0-1 0 0,1 0 1 0 0,-1 0-1 0 0,0-1 1 0 0,1 1-1 0 0,-1-1 1 0 0,0 1 0 0 0,-1-1-1 0 0,-3 3 1 0 0,-4 3 8 0 0,0-1 0 0 0,-1 0 1 0 0,0-1-1 0 0,-1 0 0 0 0,-23 8 0 0 0,-67 15-344 0 0,39-12-243 0 0,-188 70-3763 0 0,189-63 2234 0 0,-53 24-3413 0 0,32-12-515 0 0,39-18 673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4 496 560 0 0,'0'0'3118'0'0,"-1"-11"-2971"0"0,-1-35 2 0 0,2 43-141 0 0,0-1 0 0 0,0 0 0 0 0,0 0 0 0 0,1 0 0 0 0,0 0 1 0 0,0 0-1 0 0,0 1 0 0 0,0-1 0 0 0,0 0 0 0 0,3-4 0 0 0,3-9 212 0 0,11-44 3241 0 0,14-52 238 0 0,-29 96-2295 0 0,0-1 0 0 0,0-26 714 0 0,-2 57-1893 0 0,4 17 181 0 0,1-1 1 0 0,2 0-1 0 0,22 56 1 0 0,-14-41-189 0 0,18 48 69 0 0,3-2 0 0 0,4-2 0 0 0,103 162 0 0 0,-132-234-240 0 0,1 0 1 0 0,1-1 0 0 0,0 0-1 0 0,1-1 1 0 0,1 0 0 0 0,0-1-1 0 0,0-1 1 0 0,2-1 0 0 0,-1 0-1 0 0,1-2 1 0 0,31 13 0 0 0,-10-8 41 0 0,1-2 0 0 0,1-1 0 0 0,0-3 0 0 0,70 7 0 0 0,486 10 174 0 0,-359-20-251 0 0,137 4-10 0 0,341 13 96 0 0,-459-8-113 0 0,242 11 25 0 0,-165-15 68 0 0,-217-9-66 0 0,385 4-22 0 0,-253-18 111 0 0,-201 6-38 0 0,0-2 1 0 0,-1-2-1 0 0,51-18 1 0 0,-71 18 0 0 0,0 0-1 0 0,47-30 1 0 0,-57 31-8 0 0,-1-2 0 0 0,-1 0 0 0 0,0-1-1 0 0,0 0 1 0 0,15-20 0 0 0,-24 25-40 0 0,0 0-1 0 0,-1-1 1 0 0,0 0-1 0 0,0 0 1 0 0,6-18 0 0 0,11-53-5 0 0,-14 45 0 0 0,5-19-12 0 0,-3 0 0 0 0,-2-2 0 0 0,1-110 0 0 0,-10 134-22 0 0,0 0 0 0 0,-2 0 0 0 0,-1 0 0 0 0,-2 1 0 0 0,-1-1 1 0 0,-1 2-1 0 0,-25-59 0 0 0,-17-37-26 0 0,48 120 35 0 0,0-1 0 0 0,-1 1-1 0 0,-4-8 1 0 0,7 14 4 0 0,-1-2 268 0 0,2 2-294 0 0,-1 0-1 0 0,0 0 0 0 0,0 0 1 0 0,0 0-1 0 0,0-1 0 0 0,0 1 1 0 0,0 0-1 0 0,0 0 1 0 0,0 0-1 0 0,0 0 0 0 0,0-1 1 0 0,0 1-1 0 0,0 0 0 0 0,0 0 1 0 0,0 0-1 0 0,0 0 1 0 0,0-1-1 0 0,0 1 0 0 0,0 0 1 0 0,0 0-1 0 0,0 0 1 0 0,0 0-1 0 0,0-1 0 0 0,0 1 1 0 0,-1 0-1 0 0,1 0 0 0 0,0 0 1 0 0,0 0-1 0 0,0 0 1 0 0,0-1-1 0 0,0 1 0 0 0,0 0 1 0 0,0 0-1 0 0,-1 0 1 0 0,1 0-1 0 0,0 0 0 0 0,0 0 1 0 0,0 0-1 0 0,0 0 0 0 0,0 0 1 0 0,-1-1-1 0 0,1 1 1 0 0,0 0-1 0 0,0 0 0 0 0,0 0 1 0 0,-1 0-1 0 0,1 0 0 0 0,0 0 1 0 0,0 0-1 0 0,0 0 1 0 0,0 0-1 0 0,-1 0 0 0 0,1 0 1 0 0,0 0-1 0 0,0 0 1 0 0,0 1-1 0 0,0-1 0 0 0,-1 0 1 0 0,1 0-1 0 0,0 0 0 0 0,0 0 1 0 0,0 0-1 0 0,0 0 1 0 0,0 0-1 0 0,-1 0 0 0 0,1 0 1 0 0,0 1-1 0 0,-21 9-1140 0 0,0 0-1 0 0,-1-2 1 0 0,1 0 0 0 0,-2-2-1 0 0,-41 7 1 0 0,-10-3-2779 0 0,-47-2-1427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3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611 339 96 0 0,'0'0'33'0'0,"-15"-11"-105"0"0,-48-35 299 0 0,59 42-161 0 0,0 1-1 0 0,-1 0 1 0 0,1 0-1 0 0,-1 1 1 0 0,0-1 0 0 0,0 1-1 0 0,-10-3 1 0 0,5 2 80 0 0,-16-6 92 0 0,-1 1 0 0 0,0 1 0 0 0,0 2 0 0 0,0 0-1 0 0,-47-1 1 0 0,-29 9-91 0 0,1-1 6648 0 0,97-2-6420 0 0,0-1 0 0 0,1 1 1 0 0,-1-1-1 0 0,-7-3 1 0 0,7 3 362 0 0,1-1-1 0 0,-1 1 1 0 0,0 1 0 0 0,-7-2 583 0 0,18 7-943 0 0,8 2-21 0 0,0-1 0 0 0,0 0 0 0 0,1-1-1 0 0,-1 0 1 0 0,1-1 0 0 0,19 2 0 0 0,93 5 629 0 0,339-22 299 0 0,0-38-883 0 0,-436 45-363 0 0,89-10 104 0 0,818-87 160 0 0,-475 64-180 0 0,-245 16-71 0 0,27-2-859 0 0,-229 22 280 0 0,-13 0 13 0 0,-3 1-58 0 0,-25 2-660 0 0,-116 18-3227 0 0,-12 2-3103 0 0,60-14 2261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4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463 123 6689 0 0,'-138'17'3854'0'0,"-165"41"1"0"0,302-58-3800 0 0,0 0 0 0 0,-1 0-1 0 0,1 1 1 0 0,0-1 0 0 0,0 0 0 0 0,0 1-1 0 0,0-1 1 0 0,0 1 0 0 0,0-1 0 0 0,0 1-1 0 0,0 0 1 0 0,0-1 0 0 0,0 1 0 0 0,1 0 0 0 0,-1 0-1 0 0,0 0 1 0 0,0-1 0 0 0,1 1 0 0 0,-1 0-1 0 0,0 0 1 0 0,0 2 0 0 0,1-2 0 0 0,0 0 0 0 0,0 0 0 0 0,0 0 0 0 0,0 0 0 0 0,0 0 0 0 0,1-1 0 0 0,-1 1 0 0 0,0 0 0 0 0,0 0 0 0 0,1 0 0 0 0,-1 0 0 0 0,1-1 0 0 0,-1 1 0 0 0,1 0 0 0 0,-1 0 0 0 0,1-1 0 0 0,-1 1 0 0 0,1 0 0 0 0,-1-1 0 0 0,1 1 0 0 0,0-1 0 0 0,0 1 0 0 0,-1-1 0 0 0,1 1 0 0 0,0-1 0 0 0,0 1 0 0 0,1 0 0 0 0,10 4 239 0 0,0 1 0 0 0,0-2 0 0 0,0 1 0 0 0,1-2 0 0 0,0 0 0 0 0,16 2 0 0 0,79 3 428 0 0,8-7-185 0 0,134-16 1 0 0,116-33-37 0 0,-255 31-367 0 0,38-4 73 0 0,395-53 73 0 0,10 14-32 0 0,-429 47-203 0 0,128-11-267 0 0,-238 23 96 0 0,-11 1-298 0 0,-6 1-1130 0 0,-74 22-653 0 0,24-6 608 0 0,-204 51-8911 0 0,167-50 5703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211 422 5745 0 0,'0'0'1322'0'0,"-17"2"-379"0"0,-98 13 471 0 0,37-1 2539 0 0,136-11-526 0 0,3-5-2483 0 0,89-14 1 0 0,62-24-411 0 0,-79 13-180 0 0,779-113 688 0 0,95 15-395 0 0,-544 44-345 0 0,-457 80-288 0 0,0-1 1 0 0,1 1 0 0 0,-1-1 0 0 0,0 0 0 0 0,0-1-1 0 0,6-3 1 0 0,-9 2-90 0 0,-8 2-77 0 0,-9 1-183 0 0,-92 5-2261 0 0,-114 21 0 0 0,130-14 869 0 0,-333 44-7151 0 0,333-45 5874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4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385 305 952 0 0,'-19'2'1210'0'0,"-117"6"2021"0"0,-31-4 456 0 0,104-3 3056 0 0,79-2-6120 0 0,-1-1 0 0 0,21-4 0 0 0,-3 0-232 0 0,348-53 1244 0 0,193-29-483 0 0,1 20-701 0 0,-467 59-368 0 0,364-45 532 0 0,-464 53-569 0 0,1-1 0 0 0,0 0 0 0 0,-1-1 1 0 0,1 0-1 0 0,13-8 0 0 0,-22 11-78 0 0,0 0 0 0 0,0 0 1 0 0,0 0-1 0 0,0 0 0 0 0,0 0 0 0 0,0 0 0 0 0,1 0 0 0 0,-1 0 1 0 0,0 0-1 0 0,0 0 0 0 0,0 0 0 0 0,0 0 0 0 0,0 0 0 0 0,0 0 1 0 0,0 0-1 0 0,1 0 0 0 0,-1-1 0 0 0,0 1 0 0 0,0 0 0 0 0,0 0 1 0 0,0 0-1 0 0,0 0 0 0 0,0 0 0 0 0,0 0 0 0 0,0 0 0 0 0,0-1 1 0 0,0 1-1 0 0,0 0 0 0 0,0 0 0 0 0,0 0 0 0 0,0 0 0 0 0,0 0 1 0 0,0 0-1 0 0,0-1 0 0 0,0 1 0 0 0,0 0 0 0 0,0 0 0 0 0,0 0 1 0 0,0 0-1 0 0,0 0 0 0 0,0 0 0 0 0,0-1 0 0 0,0 1 0 0 0,0 0 1 0 0,0 0-1 0 0,0 0 0 0 0,0 0 0 0 0,0 0 0 0 0,0 0 0 0 0,-1-1 1 0 0,1 1-27 0 0,0 0 1 0 0,-1 0 0 0 0,1 0-1 0 0,0 0 1 0 0,0 0 0 0 0,-1 0-1 0 0,1 0 1 0 0,0 0 0 0 0,-1 0-1 0 0,1 0 1 0 0,0 0 0 0 0,-1 0 0 0 0,1 1-1 0 0,0-1 1 0 0,-1 0 0 0 0,1 0-1 0 0,0 0 1 0 0,0 0 0 0 0,-1 0-1 0 0,1 1 1 0 0,0-1 0 0 0,0 0-1 0 0,-1 0 1 0 0,1 0 0 0 0,0 1-1 0 0,0-1 1 0 0,-1 0 0 0 0,1 1-1 0 0,-13 12-2530 0 0,0-1 0 0 0,-23 16 1 0 0,13-10-911 0 0,9-8-271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95 501 7801 0 0,'0'0'2965'0'0,"-14"-6"-1851"0"0,-3 0-664 0 0,5 1 85 0 0,0 0 1 0 0,1 0-1 0 0,-12-8 0 0 0,23 13-477 0 0,0 0-1 0 0,-1 0 0 0 0,1 0 1 0 0,0 0-1 0 0,0 0 1 0 0,-1 0-1 0 0,1-1 0 0 0,0 1 1 0 0,0 0-1 0 0,-1 0 0 0 0,1 0 1 0 0,0 0-1 0 0,0 0 1 0 0,0-1-1 0 0,-1 1 0 0 0,1 0 1 0 0,0 0-1 0 0,0 0 0 0 0,0-1 1 0 0,0 1-1 0 0,0 0 1 0 0,-1 0-1 0 0,1 0 0 0 0,0-1 1 0 0,0 1-1 0 0,0 0 0 0 0,0 0 1 0 0,0-1-1 0 0,0 1 0 0 0,0 0 1 0 0,0 0-1 0 0,0-1 1 0 0,0 1-1 0 0,0 0 0 0 0,0 0 1 0 0,0-1-1 0 0,0 1 0 0 0,0 0 1 0 0,0 0-1 0 0,0-1 1 0 0,0 1-1 0 0,0 0 0 0 0,1 0 1 0 0,-1-1-1 0 0,0 1 0 0 0,0 0 1 0 0,0 0-1 0 0,0 0 1 0 0,0-1-1 0 0,1 1 0 0 0,-1 0 1 0 0,0 0-1 0 0,0 0 0 0 0,0-1 1 0 0,1 1-1 0 0,-1 0 1 0 0,0 0-1 0 0,0 0 0 0 0,0 0 1 0 0,1 0-1 0 0,-1 0 0 0 0,0 0 1 0 0,0 0-1 0 0,1-1 1 0 0,21-6 403 0 0,-17 6-75 0 0,492-152 3783 0 0,-121 35-3448 0 0,8 28-463 0 0,216 11-1553 0 0,-595 79 1117 0 0,-1-1-421 0 0,-5 2-164 0 0,-21 2-844 0 0,-14 9-1671 0 0,-52 25 1 0 0,18-6-2347 0 0,10-6 721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182 626 6657 0 0,'-13'6'4147'0'0,"-108"51"-1159"0"0,73-33 457 0 0,48-24-3427 0 0,0 0 1 0 0,0 0-1 0 0,0 0 1 0 0,0 0-1 0 0,0 0 1 0 0,1 0-1 0 0,-1 0 1 0 0,0 0-1 0 0,0 0 1 0 0,0 0-1 0 0,0 0 1 0 0,0 0-1 0 0,0 0 1 0 0,0 0-1 0 0,0 0 1 0 0,0 0-1 0 0,0 0 1 0 0,0 0-1 0 0,0 0 1 0 0,0 0-1 0 0,0 0 1 0 0,0 0-1 0 0,0 0 1 0 0,0 0-1 0 0,0 0 1 0 0,0 0-1 0 0,0 0 1 0 0,0 0-1 0 0,0 1 1 0 0,0-1-1 0 0,0 0 1 0 0,0 0-1 0 0,0 0 1 0 0,0 0-1 0 0,0 0 1 0 0,0 0-1 0 0,0 0 1 0 0,0 0-1 0 0,0 0 0 0 0,0 0 1 0 0,0 0-1 0 0,0 0 1 0 0,0 0-1 0 0,0 0 1 0 0,0 0-1 0 0,0 0 1 0 0,0 0-1 0 0,0 0 1 0 0,0 0-1 0 0,0 0 1 0 0,0 0-1 0 0,0 0 1 0 0,0 0-1 0 0,0 0 1 0 0,-1 0-1 0 0,1 0 1 0 0,0 0-1 0 0,0 0 1 0 0,0 0-1 0 0,0 0 1 0 0,0 1-1 0 0,0-1 1 0 0,6-1 466 0 0,5-2-201 0 0,0 0 0 0 0,-1-1 0 0 0,16-8 0 0 0,4-2 32 0 0,119-48 599 0 0,157-61-118 0 0,547-160 186 0 0,-498 165-883 0 0,-324 107-79 0 0,-1-1 0 0 0,35-20 0 0 0,-45 18-55 0 0,-19 14-24 0 0,0-1 0 0 0,0 0 0 0 0,0 0 1 0 0,0 0-1 0 0,0 0 0 0 0,0 0 0 0 0,0 0 0 0 0,0 0 0 0 0,-1 0 0 0 0,1 0 0 0 0,0 0 0 0 0,-1 0 0 0 0,1 0 0 0 0,0-3 0 0 0,-1 3 7 0 0,-1 1-1 0 0,1 0 1 0 0,0-1 0 0 0,-1 1 0 0 0,1-1-1 0 0,-1 1 1 0 0,1 0 0 0 0,-1-1 0 0 0,1 1-1 0 0,-1 0 1 0 0,1 0 0 0 0,-1-1-1 0 0,1 1 1 0 0,-1 0 0 0 0,1 0 0 0 0,-1 0-1 0 0,1 0 1 0 0,-1-1 0 0 0,1 1-1 0 0,-1 0 1 0 0,0 0 0 0 0,1 0 0 0 0,-1 0-1 0 0,1 0 1 0 0,-1 1 0 0 0,1-1-1 0 0,-2 0 1 0 0,0 0-104 0 0,-7 1-335 0 0,-1-1 0 0 0,1 2 0 0 0,0-1 0 0 0,0 1 0 0 0,-16 6 0 0 0,-44 23-3234 0 0,37-16 1063 0 0,-4 1-1486 0 0,7-3-1200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1 298 744 0 0,'0'0'3111'0'0,"3"-13"-2695"0"0,26-77 1681 0 0,-25 71-939 0 0,0 1 1 0 0,-1-1-1 0 0,1-26 0 0 0,-2 20 266 0 0,5-26 0 0 0,-7 50-1362 0 0,5-14 101 0 0,-1 14-641 0 0,2 6-239 0 0,-2 0 354 0 0,0 0 0 0 0,1-1-1 0 0,0 0 1 0 0,-1 0 0 0 0,2 0 0 0 0,-1-1-1 0 0,0 0 1 0 0,6 3 0 0 0,51 20-1941 0 0,-43-19 1252 0 0,30 9-2820 0 0,-21-7 1850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4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1 223 128 0 0,'0'0'6896'0'0,"13"-11"-6255"0"0,40-35 22 0 0,-26 21 678 0 0,35-28 524 0 0,-52 47-1768 0 0,0-1 0 0 0,0 2 0 0 0,1-1 0 0 0,16-5 0 0 0,11-1 84 0 0,1 1-1 0 0,0 2 1 0 0,0 2 0 0 0,51-3-1 0 0,162 7 487 0 0,-180 6-442 0 0,0 4 1 0 0,0 3-1 0 0,0 3 0 0 0,68 22 0 0 0,-43-4-19 0 0,-2 4 0 0 0,116 61-1 0 0,167 127 178 0 0,-24 27 41 0 0,201 191 692 0 0,-457-351-965 0 0,-4 4 0 0 0,-4 4 0 0 0,102 143-1 0 0,-123-137 31 0 0,105 208 0 0 0,-131-217-73 0 0,-5 3 1 0 0,43 162-1 0 0,-55-145-42 0 0,-5 1-1 0 0,9 162 0 0 0,-27-197 35 0 0,-4 0 0 0 0,-3 1-1 0 0,-4-2 1 0 0,-23 107 0 0 0,-83 184 271 0 0,-30-10-109 0 0,93-238-88 0 0,-199 425 704 0 0,220-494-839 0 0,-2-1 0 0 0,-2-2 0 0 0,-3-2 1 0 0,-2-1-1 0 0,-2-1 0 0 0,-1-3 0 0 0,-3-2 1 0 0,-86 64-1 0 0,32-41 101 0 0,-2-5 1 0 0,-143 63 0 0 0,-232 56 439 0 0,345-140-486 0 0,-2-6 0 0 0,-262 32 1 0 0,257-52-114 0 0,-252 14 10 0 0,387-27 8 0 0,0 0 1 0 0,1 0-1 0 0,-1 0 1 0 0,0 0-1 0 0,0-1 0 0 0,0 1 1 0 0,1-1-1 0 0,-1 0 1 0 0,0 0-1 0 0,1 0 1 0 0,-1 0-1 0 0,1-1 1 0 0,-1 1-1 0 0,1 0 1 0 0,0-1-1 0 0,-3-2 0 0 0,2 1-26 0 0,1 1-1 0 0,1-1 1 0 0,-1 1-1 0 0,0-1 0 0 0,1 0 1 0 0,-1 0-1 0 0,1 0 1 0 0,0 0-1 0 0,0 0 0 0 0,0 0 1 0 0,0 0-1 0 0,1 0 1 0 0,-1 0-1 0 0,1-4 0 0 0,-1-2-40 0 0,1-1 0 0 0,0 1 0 0 0,1 0 0 0 0,0-1 0 0 0,0 1 0 0 0,1 0 0 0 0,0 0 0 0 0,1 0-1 0 0,-1 0 1 0 0,6-9 0 0 0,-1 3 6 0 0,1 1 0 0 0,1 1-1 0 0,0 0 1 0 0,0 0 0 0 0,14-13 0 0 0,-17 19 54 0 0,2-2 0 0 0,1 0 0 0 0,9-7 1 0 0,-16 14 6 0 0,1 0 0 0 0,-1 0 0 0 0,1 0 1 0 0,-1 1-1 0 0,1-1 0 0 0,0 1 1 0 0,0 0-1 0 0,0 0 0 0 0,0 0 1 0 0,0 0-1 0 0,0 1 0 0 0,0-1 1 0 0,3 0-1 0 0,-5 1 8 0 0,0 1 1 0 0,-1-1-1 0 0,1 0 0 0 0,-1 0 0 0 0,1 0 1 0 0,0 0-1 0 0,-1 0 0 0 0,1 1 1 0 0,-1-1-1 0 0,1 0 0 0 0,-1 0 0 0 0,1 1 1 0 0,-1-1-1 0 0,1 0 0 0 0,-1 1 1 0 0,1-1-1 0 0,-1 0 0 0 0,1 1 1 0 0,-1-1-1 0 0,0 1 0 0 0,1-1 0 0 0,0 2 1 0 0,4 15 146 0 0,-5 24 76 0 0,0-34-196 0 0,-2 12 73 0 0,-1 0 0 0 0,0 0 0 0 0,-2 0 0 0 0,-9 26 0 0 0,-7 25 177 0 0,17-51-224 0 0,0 1-1 0 0,2-1 1 0 0,0 0 0 0 0,1 1 0 0 0,3 38 0 0 0,-1-50-46 0 0,0-1 0 0 0,1 1-1 0 0,0 0 1 0 0,0-1 0 0 0,1 1 0 0 0,0-1 0 0 0,0 0 0 0 0,0 0 0 0 0,1 0-1 0 0,0 0 1 0 0,1 0 0 0 0,-1-1 0 0 0,1 0 0 0 0,1 0 0 0 0,-1 0 0 0 0,1-1 0 0 0,10 8-1 0 0,-1-4 42 0 0,0-1 0 0 0,0 0-1 0 0,1-1 1 0 0,0 0-1 0 0,0-2 1 0 0,0 0-1 0 0,1 0 1 0 0,30 3-1 0 0,12-3-310 0 0,71-2 0 0 0,-98-4-187 0 0,-35-8-1331 0 0,-1 6 755 0 0,0 0 0 0 0,-1 0-1 0 0,1 0 1 0 0,0 1 0 0 0,-1 0 0 0 0,1 0-1 0 0,-1 0 1 0 0,-8-2 0 0 0,4 1-1630 0 0,0-1-2336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2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68 238 3056 0 0,'0'0'15824'0'0,"-5"15"-15067"0"0,-3 6-545 0 0,1-1 24 0 0,0 1 0 0 0,-4 22 0 0 0,5-12 141 0 0,-4 50-1 0 0,7-69-243 0 0,1-21 166 0 0,-2-23 8 0 0,0-22-192 0 0,4-73 0 0 0,1 103-68 0 0,2 0 0 0 0,1 1-1 0 0,0 0 1 0 0,2 0 0 0 0,13-36-1 0 0,-18 56-34 0 0,1-1 0 0 0,0 1 0 0 0,-1-1 0 0 0,1 1 0 0 0,0 0-1 0 0,1 0 1 0 0,-1 0 0 0 0,1 0 0 0 0,-1 0 0 0 0,1 0 0 0 0,0 1 0 0 0,0 0-1 0 0,0-1 1 0 0,0 1 0 0 0,6-3 0 0 0,-6 4-7 0 0,1 0 0 0 0,0 0 0 0 0,0 0 0 0 0,0 0 0 0 0,0 0-1 0 0,0 1 1 0 0,0 0 0 0 0,0 0 0 0 0,1 0 0 0 0,-1 0 0 0 0,0 1 0 0 0,0-1 0 0 0,0 1 0 0 0,6 2 0 0 0,0 1 12 0 0,1 1 0 0 0,-1-1 0 0 0,0 2 1 0 0,-1 0-1 0 0,1 0 0 0 0,-1 0 0 0 0,0 1 1 0 0,-1 1-1 0 0,1-1 0 0 0,-1 1 0 0 0,-1 1 1 0 0,0-1-1 0 0,7 12 0 0 0,-3-3-1 0 0,0 0 0 0 0,-2 0 0 0 0,0 1 0 0 0,-1 0 1 0 0,-1 1-1 0 0,8 31 0 0 0,-12-33 31 0 0,-1 0 0 0 0,0 0 0 0 0,-1 24 0 0 0,-1-41-42 0 0,0 1 0 0 0,0-1 1 0 0,0 0-1 0 0,0 0 0 0 0,0 0 0 0 0,0 0 0 0 0,0 0 1 0 0,0 0-1 0 0,1 1 0 0 0,-1-1 0 0 0,0 0 1 0 0,0 0-1 0 0,0 0 0 0 0,0 0 0 0 0,0 0 1 0 0,0 1-1 0 0,0-1 0 0 0,-1 0 0 0 0,1 0 0 0 0,0 0 1 0 0,0 0-1 0 0,0 0 0 0 0,0 1 0 0 0,0-1 1 0 0,0 0-1 0 0,0 0 0 0 0,0 0 0 0 0,0 0 1 0 0,0 0-1 0 0,0 0 0 0 0,0 0 0 0 0,-1 0 1 0 0,1 1-1 0 0,0-1 0 0 0,0 0 0 0 0,0 0 0 0 0,0 0 1 0 0,0 0-1 0 0,0 0 0 0 0,0 0 0 0 0,-1 0 1 0 0,1 0-1 0 0,0 0 0 0 0,0 0 0 0 0,0 0 1 0 0,0 0-1 0 0,0 0 0 0 0,-1 0 0 0 0,1 0 1 0 0,0 0-1 0 0,0 0 0 0 0,0 0 0 0 0,0 0 0 0 0,0 0 1 0 0,-1 0-1 0 0,-4-8 605 0 0,2-3-572 0 0,1-1 1 0 0,0 1-1 0 0,0 0 1 0 0,2-1 0 0 0,-1 1-1 0 0,1-1 1 0 0,1 1-1 0 0,0-1 1 0 0,6-21 0 0 0,-2 12-66 0 0,2 0 1 0 0,0 1 0 0 0,1-1 0 0 0,14-24 0 0 0,-18 38 24 0 0,0 0 0 0 0,1 0 0 0 0,0 0 0 0 0,0 1 1 0 0,0 0-1 0 0,1 0 0 0 0,0 1 0 0 0,10-9 0 0 0,-14 13 4 0 0,1-1 1 0 0,-1 0-1 0 0,1 1 0 0 0,-1 0 0 0 0,1 0 1 0 0,0 0-1 0 0,0 0 0 0 0,0 0 0 0 0,-1 0 1 0 0,1 1-1 0 0,0-1 0 0 0,0 1 0 0 0,0 0 1 0 0,0 0-1 0 0,0 0 0 0 0,0 0 0 0 0,0 0 1 0 0,0 1-1 0 0,0-1 0 0 0,0 1 0 0 0,0 0 1 0 0,0 0-1 0 0,-1 0 0 0 0,1 0 0 0 0,0 1 1 0 0,3 1-1 0 0,1 2 17 0 0,0 1-1 0 0,0 0 1 0 0,0 0-1 0 0,0 1 1 0 0,-1-1 0 0 0,0 1-1 0 0,-1 1 1 0 0,1-1 0 0 0,-1 1-1 0 0,-1 0 1 0 0,0 0-1 0 0,4 10 1 0 0,3 11-453 0 0,-2 0 0 0 0,7 37 0 0 0,-10-38-444 0 0,-5-23 471 0 0,0 1-1 0 0,1-1 0 0 0,0 0 0 0 0,0 0 0 0 0,0 0 1 0 0,0 0-1 0 0,1 0 0 0 0,0 0 0 0 0,0-1 1 0 0,4 6-1 0 0,-4-8-137 0 0,-1 1-1 0 0,1-1 1 0 0,0 0 0 0 0,0 0-1 0 0,0-1 1 0 0,0 1 0 0 0,0-1 0 0 0,0 1-1 0 0,0-1 1 0 0,0 0 0 0 0,0 0-1 0 0,1 0 1 0 0,-1 0 0 0 0,0-1 0 0 0,1 1-1 0 0,-1-1 1 0 0,5 0 0 0 0,1-1-620 0 0,0 1 0 0 0,0-1-1 0 0,0-1 1 0 0,11-2 0 0 0,-6-1 1545 0 0,-1 0 0 0 0,1 0 0 0 0,-1-2 0 0 0,14-8 1 0 0,0-3 2409 0 0,0-1 1 0 0,35-34-1 0 0,-51 43-1972 0 0,0 0-1 0 0,-1-1 1 0 0,-1 0-1 0 0,0 0 1 0 0,11-20-1 0 0,-18 28-669 0 0,0-1 0 0 0,0 0 0 0 0,0 0 0 0 0,0 0 0 0 0,-1 0 0 0 0,0 0 0 0 0,0 0 0 0 0,0 0-1 0 0,0 0 1 0 0,-1 0 0 0 0,1-1 0 0 0,-1 1 0 0 0,0 0 0 0 0,-1 0 0 0 0,1 0 0 0 0,-1-1 0 0 0,1 1 0 0 0,-1 0-1 0 0,-1 0 1 0 0,1 0 0 0 0,0 0 0 0 0,-1 0 0 0 0,-3-5 0 0 0,1 4-68 0 0,1 0-1 0 0,-1 0 1 0 0,-1 0 0 0 0,1 1-1 0 0,-1-1 1 0 0,1 1 0 0 0,-1 0 0 0 0,0 1-1 0 0,-1-1 1 0 0,1 1 0 0 0,-1 0-1 0 0,1 1 1 0 0,-1-1 0 0 0,0 1-1 0 0,0 0 1 0 0,0 0 0 0 0,0 1 0 0 0,0 0-1 0 0,-1 0 1 0 0,1 0 0 0 0,0 1-1 0 0,-1 0 1 0 0,1 0 0 0 0,0 1 0 0 0,0-1-1 0 0,-1 2 1 0 0,1-1 0 0 0,0 0-1 0 0,0 1 1 0 0,0 0 0 0 0,0 1-1 0 0,1-1 1 0 0,-1 1 0 0 0,-7 5 0 0 0,2 0-40 0 0,1 0 1 0 0,0 1 0 0 0,0 0 0 0 0,1 0-1 0 0,0 1 1 0 0,1 1 0 0 0,0-1 0 0 0,-8 14-1 0 0,13-18-43 0 0,-1 0 0 0 0,1 1-1 0 0,1-1 1 0 0,-1 1 0 0 0,1-1-1 0 0,0 1 1 0 0,1 0 0 0 0,-1 0-1 0 0,1-1 1 0 0,1 1 0 0 0,-1 0-1 0 0,1 0 1 0 0,1 0 0 0 0,-1 0-1 0 0,1 0 1 0 0,0 0 0 0 0,3 9-1 0 0,-3-12 6 0 0,1 0-1 0 0,0-1 0 0 0,0 1 1 0 0,0 0-1 0 0,0-1 0 0 0,0 1 1 0 0,1-1-1 0 0,0 0 0 0 0,0 0 1 0 0,0 0-1 0 0,0 0 0 0 0,0 0 1 0 0,0-1-1 0 0,1 1 0 0 0,-1-1 1 0 0,1 0-1 0 0,0 0 0 0 0,-1 0 1 0 0,1-1-1 0 0,0 1 0 0 0,8 1 1 0 0,0-1 19 0 0,0 0 1 0 0,0 0 0 0 0,1-2-1 0 0,-1 1 1 0 0,0-1-1 0 0,14-3 1 0 0,-2 0 0 0 0,-1-2 1 0 0,23-8-1 0 0,7-1-675 0 0,-45 12 164 0 0,-3 2 29 0 0,-1-1 1 0 0,1-1-1 0 0,-1 1 1 0 0,1 0-1 0 0,-1-1 1 0 0,6-3-1 0 0,-8 3-340 0 0,0 1-1 0 0,0-1 1 0 0,0 0-1 0 0,0 1 1 0 0,0-1 0 0 0,-1 0-1 0 0,1 0 1 0 0,-1 0 0 0 0,3-4-1 0 0,7-15-5273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4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2904 0 0,'0'0'11021'0'0,"13"-12"-9657"0"0,43-36-328 0 0,-55 47-961 0 0,0-1-1 0 0,1 1 1 0 0,-1 0 0 0 0,1 0 0 0 0,-1 0-1 0 0,1 0 1 0 0,0 0 0 0 0,-1 0-1 0 0,1 0 1 0 0,0 1 0 0 0,0-1 0 0 0,-1 1-1 0 0,1-1 1 0 0,0 1 0 0 0,0 0 0 0 0,0 0-1 0 0,0 0 1 0 0,0 0 0 0 0,0 0 0 0 0,3 0-1 0 0,2 1 268 0 0,-4-1-227 0 0,1 1 0 0 0,-1-1-1 0 0,1 1 1 0 0,-1 0 0 0 0,0 0-1 0 0,0 0 1 0 0,1 0-1 0 0,-1 1 1 0 0,0-1 0 0 0,0 1-1 0 0,0 0 1 0 0,0-1 0 0 0,-1 2-1 0 0,4 1 1 0 0,-2 0-21 0 0,-1 0-1 0 0,0 0 1 0 0,0 0 0 0 0,0 0-1 0 0,-1 0 1 0 0,1 0 0 0 0,-1 1-1 0 0,3 8 1 0 0,-1 1 6 0 0,0 0 1 0 0,-1 1-1 0 0,-1-1 1 0 0,0 1-1 0 0,-1 23 0 0 0,-1-26-56 0 0,0-8-27 0 0,1 0 1 0 0,-1 0 0 0 0,0 0 0 0 0,0 0 0 0 0,-1 0-1 0 0,1 0 1 0 0,-1 0 0 0 0,0 0 0 0 0,-3 7 0 0 0,4-10 221 0 0,1-23 112 0 0,3 11-379 0 0,0 0 1 0 0,1 1-1 0 0,0-1 1 0 0,1 1-1 0 0,0 0 1 0 0,1 1-1 0 0,13-16 1 0 0,-4 5 41 0 0,-12 14-19 0 0,40-47 43 0 0,-39 47-29 0 0,0 1-1 0 0,0 0 1 0 0,1 0 0 0 0,0 1 0 0 0,0-1 0 0 0,0 1-1 0 0,8-3 1 0 0,-13 6-3 0 0,0 1-1 0 0,0 0 1 0 0,0 0 0 0 0,0-1-1 0 0,0 1 1 0 0,0 0-1 0 0,0 0 1 0 0,0 0 0 0 0,0 0-1 0 0,0 0 1 0 0,0 0-1 0 0,0 0 1 0 0,0 0 0 0 0,0 1-1 0 0,0-1 1 0 0,0 0 0 0 0,0 1-1 0 0,0-1 1 0 0,0 0-1 0 0,-1 1 1 0 0,1-1 0 0 0,0 1-1 0 0,0 0 1 0 0,0-1 0 0 0,0 1-1 0 0,-1 0 1 0 0,1-1-1 0 0,0 1 1 0 0,-1 0 0 0 0,2 1-1 0 0,2 3 6 0 0,-1 1 0 0 0,0-1 0 0 0,0 0-1 0 0,2 7 1 0 0,-2-4 14 0 0,8 16-9 0 0,11 39-1 0 0,-19-54-658 0 0,-1 1 0 0 0,0 0 0 0 0,-1-1 0 0 0,0 1-1 0 0,-1 0 1 0 0,0 0 0 0 0,-1 14 0 0 0,0-8-6291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9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0 323 732 0 0,'0'0'15582'0'0,"18"0"-14932"0"0,120 0 310 0 0,226-22 1200 0 0,-5-27-1759 0 0,-219 29-207 0 0,57-9-51 0 0,495-64 301 0 0,501-7-404 0 0,-583 90-576 0 0,-603 10 462 0 0,20 2-154 0 0,-25-2 172 0 0,-1 0 0 0 0,1 1 1 0 0,-1-1-1 0 0,1 0 0 0 0,-1 1 0 0 0,0-1 1 0 0,1 1-1 0 0,-1 0 0 0 0,0-1 0 0 0,1 1 1 0 0,-1 0-1 0 0,0 0 0 0 0,0-1 1 0 0,2 3-1 0 0,-3-3 26 0 0,0 0-1 0 0,0 1 1 0 0,0-1 0 0 0,0 1 0 0 0,0-1 0 0 0,0 1-1 0 0,0-1 1 0 0,0 1 0 0 0,0-1 0 0 0,0 1-1 0 0,0-1 1 0 0,0 0 0 0 0,0 1 0 0 0,0-1 0 0 0,0 1-1 0 0,0-1 1 0 0,0 1 0 0 0,-1-1 0 0 0,1 0-1 0 0,0 1 1 0 0,0-1 0 0 0,0 1 0 0 0,-1-1 0 0 0,1 0-1 0 0,0 1 1 0 0,-1-1 0 0 0,1 0 0 0 0,0 1 0 0 0,-1-1-1 0 0,1 0 1 0 0,0 0 0 0 0,-1 1 0 0 0,1-1-1 0 0,-1 0 1 0 0,1 0 0 0 0,0 1 0 0 0,-1-1 0 0 0,-19 10-436 0 0,18-10 386 0 0,-74 29-4525 0 0,-135 32 1 0 0,142-44 359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8:5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169 445 9169 0 0,'-16'5'1775'0'0,"-52"18"-489"0"0,56-19-882 0 0,0 1 0 0 0,-12 6 0 0 0,20-9-284 0 0,1 1 0 0 0,-1-1 0 0 0,1 1 0 0 0,-1 0 0 0 0,1 0 0 0 0,-4 5 0 0 0,6-7-76 0 0,0 0 1 0 0,1-1-1 0 0,-1 1 1 0 0,0 0 0 0 0,1 0-1 0 0,-1 0 1 0 0,1 0-1 0 0,-1 0 1 0 0,1 0-1 0 0,-1 0 1 0 0,1 0-1 0 0,0 0 1 0 0,-1 0-1 0 0,1 0 1 0 0,0 0-1 0 0,0 0 1 0 0,0 0-1 0 0,0 0 1 0 0,0 1-1 0 0,0-1 1 0 0,0 0-1 0 0,0 0 1 0 0,0 0-1 0 0,1 0 1 0 0,-1 0-1 0 0,0 0 1 0 0,1 0-1 0 0,-1 0 1 0 0,1 0-1 0 0,-1 0 1 0 0,1 0-1 0 0,-1 0 1 0 0,1 0-1 0 0,0 0 1 0 0,0-1-1 0 0,-1 1 1 0 0,1 0-1 0 0,0 0 1 0 0,1 0-1 0 0,4 4 214 0 0,0-1-1 0 0,1-1 1 0 0,-1 1-1 0 0,13 4 1 0 0,-15-6-200 0 0,20 7 238 0 0,1-1 0 0 0,0-2 0 0 0,1 0 0 0 0,0-1 0 0 0,-1-2 0 0 0,30 1 0 0 0,12-4 82 0 0,79-9 0 0 0,344-76 604 0 0,-425 72-925 0 0,465-100 194 0 0,761-146 328 0 0,-1286 258-579 0 0,292-58 153 0 0,-294 58-139 0 0,1 0 1 0 0,-1 0-1 0 0,1 0 0 0 0,-1-1 0 0 0,4-1 1 0 0,-7 3-13 0 0,0-1 1 0 0,1 1 0 0 0,-1 0 0 0 0,1 0-1 0 0,-1-1 1 0 0,0 1 0 0 0,1 0 0 0 0,-1-1-1 0 0,0 1 1 0 0,0 0 0 0 0,1-1-1 0 0,-1 1 1 0 0,0 0 0 0 0,0-1 0 0 0,1 1-1 0 0,-1-1 1 0 0,0 1 0 0 0,0 0 0 0 0,0-1-1 0 0,0 1 1 0 0,0-1 0 0 0,0 1-1 0 0,0-1 1 0 0,0 1 0 0 0,0-1 0 0 0,0 1-1 0 0,0 0 1 0 0,0-1 0 0 0,0 1 0 0 0,0-1-1 0 0,0 1 1 0 0,0-1 0 0 0,0 1-1 0 0,0 0 1 0 0,-1-1 0 0 0,1 1 0 0 0,0-1-1 0 0,0 1 1 0 0,0 0 0 0 0,-1-1 0 0 0,1 1-1 0 0,0 0 1 0 0,-1-1 0 0 0,1 1-1 0 0,0 0 1 0 0,-1-1 0 0 0,1 1 0 0 0,-1 0-1 0 0,-5-6-167 0 0,-1 0-1 0 0,1 0 0 0 0,-2 1 0 0 0,1 0 1 0 0,0 1-1 0 0,-1 0 0 0 0,0 0 1 0 0,0 0-1 0 0,-10-3 0 0 0,12 6-455 0 0,0-1 0 0 0,-1 1-1 0 0,1 0 1 0 0,0 1 0 0 0,0-1 0 0 0,-1 1-1 0 0,1 1 1 0 0,-10 0 0 0 0,15 0 351 0 0,0-1 1 0 0,1 0-1 0 0,-1 0 1 0 0,0 1-1 0 0,0-1 0 0 0,0 1 1 0 0,0-1-1 0 0,1 1 1 0 0,-1-1-1 0 0,0 1 1 0 0,0-1-1 0 0,1 1 1 0 0,-1 0-1 0 0,0-1 1 0 0,1 1-1 0 0,-1 0 0 0 0,1 0 1 0 0,-1-1-1 0 0,0 2 1 0 0,-4 6-3830 0 0,-2-2-884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1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29 215 8701 0 0,'0'0'5667'0'0,"7"5"-5072"0"0,-1-2-472 0 0,-1 1-1 0 0,2-1 0 0 0,-1 0 0 0 0,0 0 0 0 0,1 0 0 0 0,-1-1 0 0 0,1 0 0 0 0,0 0 1 0 0,0-1-1 0 0,13 1 0 0 0,6-1 18 0 0,-1-2-1 0 0,1-1 1 0 0,0-1 0 0 0,-1-1 0 0 0,28-8 0 0 0,-35 7-106 0 0,0-1 1 0 0,-1-1-1 0 0,0 0 1 0 0,-1-1 0 0 0,1-1-1 0 0,-2-1 1 0 0,30-22-1 0 0,-41 28-2 0 0,0 0 0 0 0,0 0 0 0 0,-1 0 0 0 0,1 0 0 0 0,-1-1 0 0 0,0 1 0 0 0,0-1 0 0 0,0 0 0 0 0,4-10 0 0 0,-7 13-24 0 0,1 0 0 0 0,-1 0 0 0 0,1 0-1 0 0,-1-1 1 0 0,1 1 0 0 0,-1 0 0 0 0,0 0 0 0 0,0 0 0 0 0,0 0 0 0 0,-1 0 0 0 0,1-1-1 0 0,0 1 1 0 0,-1 0 0 0 0,1 0 0 0 0,-1 0 0 0 0,0 0 0 0 0,0 0 0 0 0,0 0 0 0 0,0 0-1 0 0,0 0 1 0 0,0 1 0 0 0,0-1 0 0 0,0 0 0 0 0,-1 1 0 0 0,1-1 0 0 0,-1 0 0 0 0,1 1-1 0 0,-4-2 1 0 0,-1-1 4 0 0,0 0-1 0 0,0 1 0 0 0,-1 0 0 0 0,1 0 1 0 0,-1 0-1 0 0,0 1 0 0 0,1 0 1 0 0,-1 0-1 0 0,0 1 0 0 0,-11-1 0 0 0,-1 1 72 0 0,-1 0 0 0 0,-31 5-1 0 0,34-2 13 0 0,0 1 0 0 0,-1 1 0 0 0,2 1 0 0 0,-1 0 0 0 0,0 1 0 0 0,1 1 0 0 0,1 1 0 0 0,-18 10-1 0 0,21-11-1 0 0,-1 2-1 0 0,2 0 0 0 0,-1 0 0 0 0,1 1 0 0 0,1 0 0 0 0,-1 1 0 0 0,2 0 0 0 0,0 1 0 0 0,-15 24 0 0 0,20-29-77 0 0,1 0 1 0 0,0-1-1 0 0,1 1 0 0 0,-1 0 0 0 0,1 0 1 0 0,1 0-1 0 0,-1 1 0 0 0,1-1 0 0 0,1 0 1 0 0,-1 0-1 0 0,2 10 0 0 0,-1-11-11 0 0,1 0 1 0 0,0-1-1 0 0,1 1 0 0 0,-1-1 0 0 0,1 1 1 0 0,0-1-1 0 0,1 0 0 0 0,-1 0 0 0 0,1 0 0 0 0,0 0 1 0 0,0 0-1 0 0,1-1 0 0 0,-1 1 0 0 0,1-1 1 0 0,4 4-1 0 0,5 2 6 0 0,-1 0 0 0 0,1-1-1 0 0,1-1 1 0 0,-1 0 0 0 0,2-1 0 0 0,-1 0 0 0 0,1-1-1 0 0,0-1 1 0 0,0 0 0 0 0,0-1 0 0 0,23 3 0 0 0,18-1 13 0 0,104-1-1 0 0,-131-5-19 0 0,-17 0 44 0 0,-20-1-111 0 0,-19-1-63 0 0,27 2 119 0 0,-1 0 1 0 0,0 0 0 0 0,1 0-1 0 0,-1 0 1 0 0,0 0-1 0 0,1 0 1 0 0,-1 0 0 0 0,1 0-1 0 0,-1 0 1 0 0,0 0-1 0 0,1 0 1 0 0,-1 1 0 0 0,0-1-1 0 0,1 0 1 0 0,-1 0-1 0 0,1 1 1 0 0,-1-1 0 0 0,0 0-1 0 0,1 1 1 0 0,-1 0-1 0 0,1-1 3 0 0,0 1-1 0 0,0-1 1 0 0,0 1-1 0 0,0-1 0 0 0,1 0 1 0 0,-1 1-1 0 0,0-1 1 0 0,1 1-1 0 0,-1-1 0 0 0,0 0 1 0 0,1 1-1 0 0,-1-1 1 0 0,0 0-1 0 0,1 1 0 0 0,-1-1 1 0 0,1 0-1 0 0,-1 0 1 0 0,0 1-1 0 0,2-1 0 0 0,27 13-25 0 0,16 1 1 0 0,4 1-484 0 0,47 21 1 0 0,-82-30-504 0 0,0 0 1 0 0,15 3 0 0 0,-22-7-1753 0 0,0-1-1 0 0,0 0 1 0 0,12 0-1 0 0,-13-3-2137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3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178 300 5805 0 0,'0'0'6171'0'0,"-10"12"-5362"0"0,5-6-692 0 0,-7 10 299 0 0,0-1-1 0 0,1 2 0 0 0,0-1 1 0 0,-10 25-1 0 0,-2 16 868 0 0,-21 74-1 0 0,36-99-1074 0 0,1 1 0 0 0,2-1 0 0 0,1 1 0 0 0,0 34 0 0 0,4-60-164 0 0,0 1 0 0 0,1-1 0 0 0,0 0 0 0 0,0 0-1 0 0,1 0 1 0 0,2 8 0 0 0,-3-13-15 0 0,0 0 0 0 0,-1 0 0 0 0,1 0 0 0 0,0-1 0 0 0,0 1 0 0 0,0 0 0 0 0,1 0 0 0 0,-1 0 0 0 0,0-1 0 0 0,1 1 0 0 0,-1-1 0 0 0,1 1 0 0 0,-1-1 0 0 0,1 0 0 0 0,0 1 0 0 0,0-1 0 0 0,-1 0 0 0 0,1 0 0 0 0,0 0 0 0 0,0-1 0 0 0,0 1 0 0 0,0 0 0 0 0,0-1 0 0 0,4 2 0 0 0,-3-3 29 0 0,-1 1-1 0 0,1 0 1 0 0,-1-1-1 0 0,0 0 0 0 0,1 1 1 0 0,-1-1-1 0 0,0 0 1 0 0,0 0-1 0 0,0 0 0 0 0,0-1 1 0 0,0 1-1 0 0,0 0 0 0 0,0-1 1 0 0,0 1-1 0 0,0-1 1 0 0,0 0-1 0 0,-1 0 0 0 0,1 1 1 0 0,1-4-1 0 0,6-8 139 0 0,15-25 0 0 0,-18 27-173 0 0,31-61 188 0 0,46-130 0 0 0,-48 110-174 0 0,-6 19 4 0 0,105-243 198 0 0,-129 305-207 0 0,-4 6-5 0 0,1 1 1 0 0,1-1-1 0 0,-1 1 0 0 0,1 0 1 0 0,-1-1-1 0 0,1 1 0 0 0,0 0 1 0 0,7-6-1 0 0,-10 10-29 0 0,1 0 0 0 0,-1-1-1 0 0,1 1 1 0 0,-1 0 0 0 0,0 0 0 0 0,1 0-1 0 0,-1 0 1 0 0,1 0 0 0 0,-1 0 0 0 0,0 0-1 0 0,1 0 1 0 0,-1 0 0 0 0,1 0 0 0 0,-1 0 0 0 0,1 0-1 0 0,-1 0 1 0 0,0 1 0 0 0,1-1 0 0 0,-1 0-1 0 0,1 0 1 0 0,-1 0 0 0 0,0 0 0 0 0,1 1-1 0 0,-1-1 1 0 0,0 0 0 0 0,1 1 0 0 0,-1-1 0 0 0,0 0-1 0 0,0 0 1 0 0,1 1 0 0 0,-1-1 0 0 0,0 0-1 0 0,0 1 1 0 0,1-1 0 0 0,-1 1 0 0 0,0-1-1 0 0,0 0 1 0 0,0 1 0 0 0,0 0 0 0 0,9 18-80 0 0,-8-16 86 0 0,18 63 124 0 0,22 130 1 0 0,-26-111-104 0 0,-6-42-60 0 0,23 148 128 0 0,-27-147-483 0 0,-2-1 0 0 0,-3 65 0 0 0,-1-99 165 0 0,0 1 0 0 0,-1-1 0 0 0,0 0 0 0 0,0 0 0 0 0,-1 0 0 0 0,0 0 0 0 0,-1 0 0 0 0,0-1 0 0 0,0 1 0 0 0,-1-1 0 0 0,-7 10 0 0 0,8-12-358 0 0,-1-1 0 0 0,1 0 0 0 0,-1-1 0 0 0,0 1 1 0 0,0-1-1 0 0,-1 0 0 0 0,1 0 0 0 0,-1 0 1 0 0,0-1-1 0 0,0 0 0 0 0,0 0 0 0 0,0 0 1 0 0,-1-1-1 0 0,1 0 0 0 0,-1 0 0 0 0,-7 0 0 0 0,-13 1-4416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17 759 820 0 0,'0'0'11611'0'0,"-3"-14"-10036"0"0,-8-45-148 0 0,10 57-1338 0 0,1 0 0 0 0,-1 0 1 0 0,1-1-1 0 0,0 1 0 0 0,0 0 0 0 0,0 0 1 0 0,0-1-1 0 0,0 1 0 0 0,1 0 0 0 0,-1 0 1 0 0,1 0-1 0 0,-1 0 0 0 0,1-1 0 0 0,0 1 1 0 0,0 0-1 0 0,0 0 0 0 0,0 0 0 0 0,0 1 1 0 0,0-1-1 0 0,1 0 0 0 0,-1 0 0 0 0,1 0 1 0 0,-1 1-1 0 0,1-1 0 0 0,-1 1 0 0 0,1 0 1 0 0,0-1-1 0 0,2 0 0 0 0,1-2 68 0 0,7-4-30 0 0,-1 0 0 0 0,1 1 1 0 0,0 1-1 0 0,1 0 0 0 0,13-5 1 0 0,68-18-106 0 0,-81 26-5 0 0,122-37-967 0 0,-106 29 88 0 0,-1 0 0 0 0,44-26 0 0 0,-15 0-691 0 0,36-20 517 0 0,-92 57 1063 0 0,-1 0 0 0 0,0-1 0 0 0,1 1 0 0 0,-1 0 1 0 0,1-1-1 0 0,0 1 0 0 0,-1 0 0 0 0,1-1 0 0 0,-1 1 0 0 0,1 0 0 0 0,-1 0 0 0 0,1 0 1 0 0,0 0-1 0 0,-1 0 0 0 0,1 0 0 0 0,-1 0 0 0 0,1 0 0 0 0,0 0 0 0 0,-1 0 0 0 0,1 0 1 0 0,-1 0-1 0 0,1 0 0 0 0,-1 0 0 0 0,1 0 0 0 0,1 1 0 0 0,-2 0 69 0 0,1 0-1 0 0,-1 0 0 0 0,0 0 0 0 0,1 0 1 0 0,-1 1-1 0 0,0-1 0 0 0,0 0 0 0 0,0 0 1 0 0,0 0-1 0 0,0 0 0 0 0,0 2 1 0 0,0 2-46 0 0,-1 18 948 0 0,-8 40 1 0 0,1 1-209 0 0,3 133 683 0 0,5-192-1418 0 0,1 1 0 0 0,0-1 0 0 0,-1 0 0 0 0,3 6 0 0 0,-2-48 1546 0 0,8-159-1267 0 0,-4 158-333 0 0,1 0 0 0 0,2 0 0 0 0,15-41 0 0 0,33-57-84 0 0,-44 113 78 0 0,1 0-1 0 0,1 0 0 0 0,26-31 0 0 0,-34 47-18 0 0,0 1 0 0 0,1 1 0 0 0,-1-1 0 0 0,1 1 0 0 0,0 0 1 0 0,1 1-1 0 0,-1-1 0 0 0,1 2 0 0 0,0-1 0 0 0,0 1 0 0 0,0 0 0 0 0,0 1 0 0 0,0-1 0 0 0,1 2 0 0 0,-1-1 0 0 0,1 1 0 0 0,0 1 0 0 0,11 0 0 0 0,-11 0 16 0 0,0 1 1 0 0,0 0-1 0 0,0 0 0 0 0,0 1 0 0 0,0 0 1 0 0,-1 1-1 0 0,1 0 0 0 0,-1 0 0 0 0,0 1 1 0 0,0 0-1 0 0,0 1 0 0 0,0-1 0 0 0,-1 1 1 0 0,1 1-1 0 0,-1 0 0 0 0,-1 0 0 0 0,10 10 1 0 0,-12-11-3 0 0,-1 0 0 0 0,0 0 0 0 0,1 0 0 0 0,-1 0 0 0 0,-1 1 0 0 0,1-1 0 0 0,-1 1 0 0 0,0 0 0 0 0,-1 0 0 0 0,1 0 0 0 0,-1-1 0 0 0,0 1 1 0 0,-1 1-1 0 0,1-1 0 0 0,-1 0 0 0 0,-1 8 0 0 0,0-6 8 0 0,0-1 0 0 0,-1 1 1 0 0,0-1-1 0 0,-1 1 0 0 0,1-1 1 0 0,-1 0-1 0 0,-1 0 0 0 0,1 0 1 0 0,-1-1-1 0 0,0 1 0 0 0,-1-1 1 0 0,-7 9-1 0 0,-2-2 28 0 0,0 0 1 0 0,-1-1-1 0 0,0 0 0 0 0,-1-1 1 0 0,0-1-1 0 0,-1-1 0 0 0,-32 14 1 0 0,-7-2-846 0 0,-68 15 0 0 0,121-35 737 0 0,-5 2-607 0 0,-1-1 1 0 0,0-1-1 0 0,0 1 0 0 0,-9-1 0 0 0,17-1 626 0 0,1 0 0 0 0,0 0-1 0 0,0 0 1 0 0,0 0 0 0 0,0 0-1 0 0,0 0 1 0 0,-1 0 0 0 0,1 0-1 0 0,0 0 1 0 0,0 0 0 0 0,0 0-1 0 0,0 0 1 0 0,0 0 0 0 0,0 0-1 0 0,-1 0 1 0 0,1 0 0 0 0,0 0-1 0 0,0 0 1 0 0,0-1-1 0 0,0 1 1 0 0,0 0 0 0 0,0 0-1 0 0,0 0 1 0 0,0 0 0 0 0,0 0-1 0 0,-1 0 1 0 0,1 0 0 0 0,0-1-1 0 0,0 1 1 0 0,0 0 0 0 0,0 0-1 0 0,0 0 1 0 0,0 0 0 0 0,0 0-1 0 0,0 0 1 0 0,0-1 0 0 0,0 1-1 0 0,0 0 1 0 0,0 0 0 0 0,0 0-1 0 0,0 0 1 0 0,0 0 0 0 0,0-1-1 0 0,0 1 1 0 0,0 0-1 0 0,0 0 1 0 0,3-7-1521 0 0,-3 7 1330 0 0,7-10-4031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4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5869 0 0,'0'0'7040'0'0,"12"12"-5712"0"0,39 43-64 0 0,-46-48-1079 0 0,-1 0 1 0 0,1 1 0 0 0,-1-1 0 0 0,-1 1-1 0 0,1 0 1 0 0,-1-1 0 0 0,-1 1 0 0 0,0 1-1 0 0,0-1 1 0 0,0 0 0 0 0,-1 0 0 0 0,0 1-1 0 0,-1 9 1 0 0,1-6-43 0 0,1 21 224 0 0,-1 0 1 0 0,-6 47-1 0 0,3-62-278 0 0,-1 0 1 0 0,-1 0 0 0 0,0-1-1 0 0,-2 1 1 0 0,-14 32 0 0 0,20-49-83 0 0,0 0 0 0 0,-1 0 0 0 0,1-1 0 0 0,-1 1 0 0 0,1 0 0 0 0,0-1 0 0 0,-1 1 0 0 0,1 0 0 0 0,-1-1 0 0 0,1 1 0 0 0,-1 0 0 0 0,0-1 0 0 0,1 1 0 0 0,-1-1 0 0 0,0 1 0 0 0,1-1 0 0 0,-1 0 1 0 0,0 1-1 0 0,-1 0 0 0 0,2-1 6 0 0,-1-1 0 0 0,1 1 1 0 0,-1 0-1 0 0,1 0 0 0 0,-1 0 1 0 0,1 0-1 0 0,-1 0 0 0 0,1-1 1 0 0,-1 1-1 0 0,1 0 0 0 0,-1 0 1 0 0,1-1-1 0 0,0 1 1 0 0,-1 0-1 0 0,1-1 0 0 0,-1 1 1 0 0,1 0-1 0 0,0-1 0 0 0,-1 1 1 0 0,1 0-1 0 0,0-1 0 0 0,-1 0 1 0 0,-1-3 35 0 0,0 0 1 0 0,0 0-1 0 0,1 0 1 0 0,-1-1 0 0 0,0-6-1 0 0,-2-12-40 0 0,1-1 1 0 0,1 1-1 0 0,1-1 0 0 0,2 1 0 0 0,0-1 1 0 0,1 0-1 0 0,2 1 0 0 0,0 0 0 0 0,1 0 1 0 0,2 0-1 0 0,0 0 0 0 0,19-38 0 0 0,-15 35-33 0 0,2 1 0 0 0,1-1-1 0 0,31-41 1 0 0,-44 66 15 0 0,0-1 0 0 0,0 1-1 0 0,0 0 1 0 0,0 0 0 0 0,0 0 0 0 0,0 0 0 0 0,1 0 0 0 0,-1 0-1 0 0,0 0 1 0 0,1 1 0 0 0,-1-1 0 0 0,0 0 0 0 0,1 1 0 0 0,-1-1-1 0 0,1 1 1 0 0,1-1 0 0 0,-2 1 2 0 0,0 0 0 0 0,0 0 0 0 0,0 0 0 0 0,0 0 0 0 0,0 1 0 0 0,0-1 0 0 0,0 0 0 0 0,0 1 0 0 0,-1-1 0 0 0,1 0 0 0 0,0 1 0 0 0,0-1-1 0 0,0 1 1 0 0,-1-1 0 0 0,1 1 0 0 0,0 0 0 0 0,0-1 0 0 0,-1 1 0 0 0,2 1 0 0 0,1 3 10 0 0,0 1 1 0 0,0-1-1 0 0,0 1 0 0 0,0 0 1 0 0,3 11-1 0 0,12 50 91 0 0,15 103-1 0 0,-20-97 4 0 0,-13-70-131 0 0,4 14 211 0 0,-1-15 80 0 0,1-11 91 0 0,6-19-268 0 0,0 0-1 0 0,2 0 1 0 0,1 1-1 0 0,1 0 0 0 0,22-30 1 0 0,-10 21 20 0 0,1 2 1 0 0,63-62 0 0 0,-88 94-89 0 0,0 1-1 0 0,0-1 1 0 0,0 0-1 0 0,1 0 1 0 0,-1 1-1 0 0,1 0 1 0 0,4-3 0 0 0,-7 4-15 0 0,1 0 1 0 0,0 0-1 0 0,-1 0 1 0 0,1 0 0 0 0,0-1-1 0 0,-1 1 1 0 0,1 0-1 0 0,0 0 1 0 0,-1 0 0 0 0,1 0-1 0 0,0 1 1 0 0,-1-1-1 0 0,1 0 1 0 0,0 0 0 0 0,-1 0-1 0 0,1 0 1 0 0,0 1-1 0 0,-1-1 1 0 0,1 0 0 0 0,-1 1-1 0 0,1-1 1 0 0,-1 0 0 0 0,1 1-1 0 0,-1-1 1 0 0,1 1-1 0 0,-1-1 1 0 0,1 1 0 0 0,-1-1-1 0 0,1 1 1 0 0,-1-1-1 0 0,0 1 1 0 0,1 0 0 0 0,-1-1-1 0 0,0 1 1 0 0,1-1-1 0 0,-1 2 1 0 0,5 11-17 0 0,-1-1 0 0 0,-1 1 0 0 0,4 26 1 0 0,0 43-10 0 0,-4-41-74 0 0,1-1-241 0 0,4 108-1358 0 0,-8-126 810 0 0,-1 0-1 0 0,-1 0 1 0 0,-1 0 0 0 0,-9 34 0 0 0,10-51 600 0 0,-2 9-2394 0 0,-1 1 0 0 0,-11 24 0 0 0,-4-8-4454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7281 0 0,'0'0'7539'0'0,"13"-13"-6176"0"0,43-43-104 0 0,-50 51-1033 0 0,1-1 0 0 0,0 0 0 0 0,0 1 0 0 0,0 1 0 0 0,0-1-1 0 0,1 1 1 0 0,0 0 0 0 0,0 1 0 0 0,0 0 0 0 0,0 0 0 0 0,0 1 0 0 0,12-2-1 0 0,-6 0-54 0 0,17-1-34 0 0,-1 0 1 0 0,55 1-1 0 0,-54 3-290 0 0,-1 0 0 0 0,58-12 0 0 0,-87 12 120 0 0,0 1 0 0 0,0 0 1 0 0,0 0-1 0 0,0-1 0 0 0,0 1 0 0 0,0-1 0 0 0,0 1 1 0 0,0-1-1 0 0,0 1 0 0 0,0-1 0 0 0,0 0 1 0 0,-1 1-1 0 0,1-1 0 0 0,0 0 0 0 0,-1 0 1 0 0,1 0-1 0 0,0 1 0 0 0,-1-1 0 0 0,1 0 0 0 0,-1 0 1 0 0,1-1-1 0 0,0 0-23 0 0,-1 0 1 0 0,1 0 0 0 0,-1 0-1 0 0,0 0 1 0 0,0 0-1 0 0,0 0 1 0 0,0 0-1 0 0,0-1 1 0 0,0 1 0 0 0,-1-2-1 0 0,-1-4-89 0 0,0 1-1 0 0,0-1 1 0 0,-1 1-1 0 0,-7-12 1 0 0,-57-88-424 0 0,28 47 1668 0 0,39 60-858 0 0,5 3-113 0 0,23 22 99 0 0,-1 1 0 0 0,-1 1 0 0 0,23 31 0 0 0,-36-42-181 0 0,-1 1 1 0 0,-1 1-1 0 0,17 36 1 0 0,-23-44-52 0 0,-1 1 0 0 0,-1 0 0 0 0,0 0 0 0 0,0 0 0 0 0,-1 0 0 0 0,-1 0 0 0 0,0 0 0 0 0,-1 21 1 0 0,0-28-16 0 0,-1-1 0 0 0,1 1 1 0 0,-1 0-1 0 0,0-1 1 0 0,0 1-1 0 0,-1-1 1 0 0,1 0-1 0 0,-1 1 1 0 0,0-1-1 0 0,1 0 0 0 0,-2 0 1 0 0,1 0-1 0 0,0 0 1 0 0,0 0-1 0 0,-1-1 1 0 0,0 1-1 0 0,1-1 1 0 0,-5 4-1 0 0,-5 2-409 0 0,-1-1 1 0 0,0 0-1 0 0,-18 8 0 0 0,2-2-803 0 0,-20 15-3802 0 0,21-12-873 0 0,7-4 618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5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0 152 4592 0 0,'0'0'4045'0'0,"2"-15"-2464"0"0,-1 1-1214 0 0,3-19 1713 0 0,8-36 1 0 0,-10 63-1735 0 0,2-9 2438 0 0,-1 15-1565 0 0,-1 9-962 0 0,10 43 216 0 0,2-1 0 0 0,2-1 1 0 0,2 0-1 0 0,3-1 0 0 0,1-2 1 0 0,3 0-1 0 0,45 65 0 0 0,-33-61-419 0 0,3-2 0 0 0,1-1 0 0 0,3-2 0 0 0,2-3 0 0 0,100 75-1 0 0,-62-67-485 0 0,-24-16-1541 0 0,-60-35 1884 0 0,1 1 0 0 0,-1-1 1 0 0,0 0-1 0 0,0 1 0 0 0,1-1 0 0 0,-1 0 0 0 0,0 0 1 0 0,1 1-1 0 0,-1-1 0 0 0,1 0 0 0 0,-1 0 0 0 0,0 0 1 0 0,1 0-1 0 0,-1 1 0 0 0,1-1 0 0 0,-1 0 1 0 0,0 0-1 0 0,1 0 0 0 0,-1 0 0 0 0,1 0 0 0 0,-1 0 1 0 0,1 0-1 0 0,-1 0 0 0 0,0 0 0 0 0,1 0 0 0 0,-1 0 1 0 0,1-1-1 0 0,-1 1 0 0 0,1 0 0 0 0,0-12-3381 0 0,-1 7 3125 0 0,1-5-1151 0 0,0 0-1 0 0,0 0 0 0 0,1 0 0 0 0,1 0 0 0 0,5-17 1 0 0,7-8-3305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5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1368 0 0,'0'0'1755'0'0,"7"-13"2000"0"0,-4 10-3355 0 0,27-53 1997 0 0,-8 9 2313 0 0,-22 47-4694 0 0,5-12 3235 0 0,-1 19-1346 0 0,-2 1-2052 0 0,27 63 1049 0 0,3 0 0 0 0,49 79 0 0 0,-29-54-880 0 0,-51-96-24 0 0,26 56-543 0 0,-25-49 72 0 0,1-1 0 0 0,-1 1 0 0 0,-1 0 0 0 0,1 0 0 0 0,-1 0 0 0 0,0 11 0 0 0,-1-17 237 0 0,0 0 0 0 0,0 0 1 0 0,0 0-1 0 0,0-1 0 0 0,0 1 0 0 0,0 0 0 0 0,-1 0 0 0 0,1 0 0 0 0,0 0 0 0 0,-1-1 0 0 0,1 1 0 0 0,-1 0 0 0 0,1 0 0 0 0,-2 1 1 0 0,-4 3-4959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664 1 12237 0 0,'0'0'7332'0'0,"-19"3"-6418"0"0,2 0-718 0 0,0 0 5 0 0,-1 0-1 0 0,1 1 0 0 0,0 1 1 0 0,0 1-1 0 0,-28 13 0 0 0,-21 18 157 0 0,-79 58 0 0 0,-51 60-1221 0 0,118-83-3113 0 0,78-72 3878 0 0,0 1 1 0 0,0-1-1 0 0,-1 0 0 0 0,1 0 0 0 0,0 1 0 0 0,0-1 1 0 0,0 0-1 0 0,0 0 0 0 0,-1 0 0 0 0,1 0 0 0 0,0 1 1 0 0,0-1-1 0 0,0 0 0 0 0,-1 0 0 0 0,1 0 1 0 0,0 0-1 0 0,0 0 0 0 0,-1 0 0 0 0,1 0 0 0 0,0 1 1 0 0,0-1-1 0 0,-1 0 0 0 0,1 0 0 0 0,0 0 0 0 0,0 0 1 0 0,-1 0-1 0 0,1 0 0 0 0,0 0 0 0 0,0 0 0 0 0,-1 0 1 0 0,1 0-1 0 0,0-1 0 0 0,0 1 0 0 0,-1 0 0 0 0,1 0 1 0 0,0 0-1 0 0,0 0 0 0 0,-1 0 0 0 0,1 0 0 0 0,0 0 1 0 0,0-1-1 0 0,0 1 0 0 0,-1 0 0 0 0,1 0 0 0 0,0 0 1 0 0,0 0-1 0 0,0-1 0 0 0,0 1 0 0 0,-1 0 0 0 0,1 0 1 0 0,0-1-1 0 0,0 1 0 0 0,0 0 0 0 0,0 0 0 0 0,0 0 1 0 0,0-1-1 0 0,-1-17-3261 0 0,1 14 2142 0 0,1-7-273 0 0,-1 1 0 0 0,2 0-1 0 0,4-19 1 0 0,-1 12 587 0 0,11-26 1 0 0,44-69 4140 0 0,-44 85-1965 0 0,-10 15-441 0 0,7-11 3688 0 0,27-35 1 0 0,-40 57-4409 0 0,1 0 1 0 0,-1 1-1 0 0,1-1 1 0 0,-1 1-1 0 0,1 0 1 0 0,-1-1-1 0 0,1 1 0 0 0,-1-1 1 0 0,1 1-1 0 0,-1 0 1 0 0,1-1-1 0 0,0 1 1 0 0,-1 0-1 0 0,1 0 1 0 0,0 0-1 0 0,-1-1 0 0 0,1 1 1 0 0,0 0-1 0 0,-1 0 1 0 0,1 0-1 0 0,0 0 1 0 0,-1 0-1 0 0,1 0 0 0 0,0 0 1 0 0,-1 1-1 0 0,1-1 1 0 0,0 0-1 0 0,-1 0 1 0 0,1 0-1 0 0,0 1 1 0 0,-1-1-1 0 0,1 0 0 0 0,-1 0 1 0 0,1 1-1 0 0,0-1 1 0 0,0 1-1 0 0,2 2 57 0 0,1 0 0 0 0,-1 0-1 0 0,1 1 1 0 0,2 4 0 0 0,-3-5 67 0 0,208 276 1960 0 0,-183-239-2139 0 0,34 53-729 0 0,-51-75 12 0 0,-2 0-1 0 0,0 1 0 0 0,9 27 0 0 0,-16-38-364 0 0,-1-1 0 0 0,1 0 0 0 0,-1 1-1 0 0,0 12 1 0 0,-1-19 512 0 0,0 0 0 0 0,0 1 0 0 0,0-1 0 0 0,0 0-1 0 0,0 0 1 0 0,-1 0 0 0 0,1 0 0 0 0,0 0 0 0 0,-1 1 0 0 0,0 1-1 0 0,-11 7-6978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273 207 184 0 0,'0'0'16909'0'0,"2"-10"-16540"0"0,4-28-24 0 0,-5 29 966 0 0,10 6 96 0 0,3-8-1366 0 0,-1-1 0 0 0,-1-1 0 0 0,1 0 0 0 0,14-21 1 0 0,-14 19-34 0 0,-13 14-9 0 0,1 0 20 0 0,1-1 0 0 0,-1 1 1 0 0,1-1-1 0 0,-1 0 0 0 0,0 0 0 0 0,0 0 0 0 0,1 0 0 0 0,-1 0 0 0 0,-1 0 0 0 0,1 0 0 0 0,0 0 0 0 0,0 0 0 0 0,-1-1 0 0 0,1 1 0 0 0,-1 0 0 0 0,0-4 0 0 0,0 5-21 0 0,0 1 0 0 0,-1-1 1 0 0,1 1-1 0 0,-1-1 0 0 0,1 1 0 0 0,-1 0 1 0 0,1-1-1 0 0,-1 1 0 0 0,1-1 0 0 0,-1 1 1 0 0,1 0-1 0 0,-1-1 0 0 0,1 1 0 0 0,-1 0 1 0 0,0 0-1 0 0,1-1 0 0 0,-1 1 0 0 0,0 0 1 0 0,0 0-1 0 0,-14-3-30 0 0,0 3 106 0 0,1 0 1 0 0,-1 0-1 0 0,0 1 1 0 0,0 1 0 0 0,1 0-1 0 0,-21 7 1 0 0,11-2 238 0 0,0 2 1 0 0,-43 21-1 0 0,56-24-226 0 0,0 1-1 0 0,1 0 1 0 0,0 0-1 0 0,0 1 0 0 0,1 0 1 0 0,0 1-1 0 0,0 0 0 0 0,-8 11 1 0 0,12-14-74 0 0,1 1 0 0 0,-1 0 0 0 0,1 1 0 0 0,0-1 0 0 0,1 1 0 0 0,0 0 0 0 0,0 0 0 0 0,1 0 0 0 0,0 0 1 0 0,0 0-1 0 0,1 0 0 0 0,-1 16 0 0 0,2-16 0 0 0,0 0-1 0 0,1-1 1 0 0,0 1 0 0 0,0 0 0 0 0,1 0-1 0 0,0-1 1 0 0,5 13 0 0 0,-5-15-10 0 0,0-1 1 0 0,1 1-1 0 0,0-1 1 0 0,0 1-1 0 0,0-1 1 0 0,1 0 0 0 0,-1 0-1 0 0,1-1 1 0 0,0 1-1 0 0,0-1 1 0 0,0 0-1 0 0,7 4 1 0 0,2 0-227 0 0,0 0 1 0 0,1-2-1 0 0,0 1 1 0 0,0-2-1 0 0,21 5 1 0 0,77 7-4865 0 0,-73-12 757 0 0,-20-2 154 0 0,4-1-829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2765 899 1016 0 0,'0'0'8848'0'0,"0"-13"-8436"0"0,0-90 1864 0 0,-1 89-2015 0 0,-1 0 0 0 0,0-1 0 0 0,-1 1 0 0 0,0 0-1 0 0,-1 1 1 0 0,0-1 0 0 0,-1 1 0 0 0,-1-1-1 0 0,-12-19 1 0 0,-3-2 27 0 0,-2 1 0 0 0,-29-33 0 0 0,8 15-63 0 0,-3 2 1 0 0,-1 1-1 0 0,-2 3 0 0 0,-3 3 1 0 0,-67-45-1 0 0,84 66-139 0 0,-1 1 0 0 0,0 1 0 0 0,-1 3-1 0 0,-1 1 1 0 0,-1 1 0 0 0,0 3 0 0 0,-1 1 0 0 0,0 2 0 0 0,-68-6 0 0 0,55 13-4 0 0,-80 5 0 0 0,103 0-63 0 0,0 2 1 0 0,0 1-1 0 0,1 1 0 0 0,-30 12 1 0 0,16-1 50 0 0,1 1 0 0 0,1 3 0 0 0,0 1 0 0 0,2 2 0 0 0,1 2 0 0 0,2 1 0 0 0,0 2 0 0 0,-53 58 0 0 0,9 2 160 0 0,5 3-1 0 0,4 3 0 0 0,-96 169 0 0 0,69-77 187 0 0,-88 234 0 0 0,-14 180 171 0 0,158-427-304 0 0,-32 272 1 0 0,62-298-34 0 0,13 282 0 0 0,11-302-157 0 0,31 143-1 0 0,-21-179-33 0 0,3-1-1 0 0,48 114 1 0 0,-45-144-20 0 0,3 0-1 0 0,2-2 0 0 0,77 106 1 0 0,-76-124-20 0 0,2-1 0 0 0,2-2 0 0 0,1-1 0 0 0,3-2 0 0 0,68 47 0 0 0,-72-59 8 0 0,2-2 0 0 0,0-1 0 0 0,1-2-1 0 0,49 15 1 0 0,-35-17-18 0 0,1-3-1 0 0,102 13 0 0 0,14-13 62 0 0,225-11 0 0 0,-273-10 10 0 0,238-42-1 0 0,-261 26-91 0 0,-1-4 1 0 0,166-68 0 0 0,-208 69 26 0 0,-2-1 0 0 0,-1-3 1 0 0,-2-3-1 0 0,-1-1 1 0 0,-1-3-1 0 0,-2-2 1 0 0,-2-2-1 0 0,-2-2 1 0 0,59-73-1 0 0,-52 47-80 0 0,-3-2-1 0 0,-4-2 1 0 0,-3-2 0 0 0,-3-1-1 0 0,50-146 1 0 0,-57 118 9 0 0,-4-2-1 0 0,-4 0 0 0 0,-6-2 1 0 0,5-121-1 0 0,-17 74-26 0 0,-6-1-1 0 0,-7 1 0 0 0,-7 1 1 0 0,-7 0-1 0 0,-75-273 0 0 0,-35 36-116 0 0,82 270 61 0 0,-76-130 0 0 0,99 203 42 0 0,-3 2 1 0 0,-63-76-1 0 0,70 96-27 0 0,-2 1 0 0 0,0 1 1 0 0,-2 1-1 0 0,-1 2 0 0 0,-45-27 1 0 0,29 24-123 0 0,-2 3 0 0 0,0 1 0 0 0,-2 3 1 0 0,0 1-1 0 0,0 3 0 0 0,-85-12 1 0 0,22 13-1037 0 0,-217 4 1 0 0,184 16-628 0 0,0 6 1 0 0,1 7 0 0 0,-222 61-1 0 0,163-23-1104 0 0,35-5-1350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0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2746 1252 0 0,'0'0'8658'0'0,"-9"-5"-8128"0"0,-24-19 16 0 0,30 21-369 0 0,-1 0 0 0 0,1 0 0 0 0,0 0 0 0 0,0-1 0 0 0,0 1-1 0 0,0-1 1 0 0,1 0 0 0 0,-1 1 0 0 0,1-1 0 0 0,0-1 0 0 0,0 1 0 0 0,-2-8-1 0 0,2 8-60 0 0,-1-7 102 0 0,0 0-1 0 0,1-1 1 0 0,0 1 0 0 0,0 0-1 0 0,1 0 1 0 0,1-1-1 0 0,0 1 1 0 0,1-1 0 0 0,3-19-1 0 0,3-5 166 0 0,21-59 0 0 0,-17 61-214 0 0,192-529 1052 0 0,-151 444-1119 0 0,6 3-1 0 0,114-175 1 0 0,-117 216-45 0 0,4 2 1 0 0,108-106-1 0 0,-61 82 167 0 0,120-83-1 0 0,222-133 268 0 0,-436 305-486 0 0,17-11 37 0 0,52-43 1 0 0,-78 59-40 0 0,0 1 0 0 0,-1-1 0 0 0,0 0-1 0 0,1 1 1 0 0,-1-1 0 0 0,0-1 0 0 0,-1 1 0 0 0,1 0 0 0 0,2-5 0 0 0,-4 6-9 0 0,0 1-1 0 0,1 0 0 0 0,-1-1 1 0 0,0 1-1 0 0,0 0 1 0 0,0-1-1 0 0,0 1 0 0 0,0 0 1 0 0,0-1-1 0 0,0 1 1 0 0,0 0-1 0 0,-1-1 1 0 0,1 1-1 0 0,0 0 0 0 0,-1 0 1 0 0,1-1-1 0 0,-1 1 1 0 0,1 0-1 0 0,-1 0 1 0 0,0 0-1 0 0,0 0 0 0 0,1-1 1 0 0,-1 1-1 0 0,0 0 1 0 0,0 0-1 0 0,0 1 1 0 0,0-1-1 0 0,-2-1 0 0 0,-5-4-18 0 0,0 1-1 0 0,0 1 0 0 0,-1 0 0 0 0,1 0 0 0 0,-10-3 0 0 0,-49-11 9 0 0,36 11-5 0 0,-280-96 2 0 0,304 100 22 0 0,-1 1 10 0 0,0-2-1 0 0,0 1 1 0 0,1-1 0 0 0,-14-8-1 0 0,21 12-8 0 0,0 0 0 0 0,0 0 0 0 0,0-1 0 0 0,0 1 0 0 0,0 0 0 0 0,-1 0 0 0 0,1 0 0 0 0,0 0 0 0 0,0 0 0 0 0,0 0 0 0 0,0 0 0 0 0,0 0 0 0 0,0 0 0 0 0,0 0 0 0 0,0 0 0 0 0,0 0 0 0 0,0-1 0 0 0,-1 1 0 0 0,1 0 0 0 0,0 0 0 0 0,0 0 0 0 0,0 0 0 0 0,0 0 0 0 0,0 0 0 0 0,0 0 0 0 0,0-1 0 0 0,0 1 0 0 0,0 0 0 0 0,0 0 0 0 0,0 0 0 0 0,0 0 0 0 0,0 0 0 0 0,0 0 0 0 0,0 0 0 0 0,0-1 0 0 0,0 1 0 0 0,0 0 0 0 0,0 0 0 0 0,0 0 0 0 0,0 0 0 0 0,0 0 0 0 0,0 0 0 0 0,0 0 0 0 0,1-1 0 0 0,-1 1 0 0 0,0 0 0 0 0,0 0 0 0 0,0 0 0 0 0,0 0 0 0 0,0 0 0 0 0,9-3 36 0 0,18 3-78 0 0,-23 0 48 0 0,24 1 3 0 0,-1 1 0 0 0,1 2 0 0 0,-1 0 0 0 0,34 12 0 0 0,-15-2 115 0 0,71 34 0 0 0,-97-39-94 0 0,-1 1-1 0 0,-1 1 1 0 0,1 0 0 0 0,28 26 0 0 0,-45-35-37 0 0,1 0 1 0 0,-1 0 0 0 0,0 1-1 0 0,0-1 1 0 0,-1 1-1 0 0,1-1 1 0 0,0 1 0 0 0,-1 0-1 0 0,2 4 1 0 0,-2-6 0 0 0,-1 0 0 0 0,0 0 0 0 0,0 0 0 0 0,0 0 0 0 0,0 0 0 0 0,1 0 0 0 0,-1 0 0 0 0,0 0 0 0 0,-1 0 0 0 0,1 0 0 0 0,0 0 0 0 0,0 0 0 0 0,0 0 0 0 0,-1 0 0 0 0,1 0 0 0 0,0 0 0 0 0,-1 0 0 0 0,1 0 0 0 0,-1 0 0 0 0,1 0 0 0 0,-1-1 0 0 0,1 1 0 0 0,-1 0 1 0 0,0 0-1 0 0,0 0 0 0 0,1-1 0 0 0,-1 1 0 0 0,0-1 0 0 0,0 1 0 0 0,1 0 0 0 0,-1-1 0 0 0,-2 1 0 0 0,-13 7 11 0 0,0-2 0 0 0,-1 0 0 0 0,-25 6 1 0 0,0-1-302 0 0,-4 3-310 0 0,-137 48-3171 0 0,148-48 1494 0 0,1 2 1 0 0,1 1 0 0 0,-40 28-1 0 0,33-16-1891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1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2032 0 0,'0'0'4163'0'0,"-13"0"-3369"0"0,-41 2 13 0 0,52-2-632 0 0,0 1 0 0 0,0-1 0 0 0,0 0-1 0 0,0 0 1 0 0,0 1 0 0 0,0-1 0 0 0,0 1 0 0 0,0 0 0 0 0,0 0 0 0 0,0 0-1 0 0,-2 1 1 0 0,3-2-80 0 0,1 1-1 0 0,-1-1 1 0 0,0 1-1 0 0,1-1 1 0 0,-1 1-1 0 0,1 0 1 0 0,0-1-1 0 0,-1 1 1 0 0,1 0 0 0 0,-1-1-1 0 0,1 1 1 0 0,0 0-1 0 0,-1-1 1 0 0,1 1-1 0 0,0 0 1 0 0,0 0-1 0 0,0-1 1 0 0,0 1-1 0 0,-1 1 1 0 0,2 0 35 0 0,-1-1 0 0 0,0 0 1 0 0,0 1-1 0 0,1-1 0 0 0,-1 1 1 0 0,0-1-1 0 0,1 0 0 0 0,0 1 0 0 0,-1-1 1 0 0,1 0-1 0 0,0 0 0 0 0,-1 0 0 0 0,1 1 1 0 0,0-1-1 0 0,0 0 0 0 0,0 0 1 0 0,0 0-1 0 0,0 0 0 0 0,0 0 0 0 0,2 0 1 0 0,8 4 192 0 0,0-1 1 0 0,0-1 0 0 0,1 0 0 0 0,-1 0-1 0 0,1-1 1 0 0,-1-1 0 0 0,20 1 0 0 0,-12-1-131 0 0,341 5 1315 0 0,-225-7-1190 0 0,754 44 724 0 0,-879-42-1150 0 0,191 15-1960 0 0,-273-21-1697 0 0,11 0 1668 0 0,-74 1-2621 0 0,73 4 642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15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2372 0 0,'0'0'6029'0'0,"3"-3"-5371"0"0,-2 2-504 0 0,0 0-90 0 0,0 0 0 0 0,-1 0 0 0 0,1 0 0 0 0,0 0-1 0 0,0 1 1 0 0,0-1 0 0 0,0 0 0 0 0,0 0 0 0 0,0 1 0 0 0,0-1-1 0 0,0 1 1 0 0,0-1 0 0 0,3 0 1833 0 0,2 7-1213 0 0,42 86 215 0 0,1 2-25 0 0,-32-70-706 0 0,0 0 1 0 0,2-2-1 0 0,1 0 0 0 0,0-1 1 0 0,2-1-1 0 0,36 27 1 0 0,-7-12 77 0 0,1-3 0 0 0,63 29 1 0 0,-62-38-115 0 0,105 31 0 0 0,-79-32-69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1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73 230 560 0 0,'0'0'1853'0'0,"6"-10"-1721"0"0,15-33 62 0 0,-20 41-150 0 0,-1 1-1 0 0,1 0 1 0 0,0-1 0 0 0,-1 1-1 0 0,0-1 1 0 0,1 0 0 0 0,-1 1-1 0 0,0-1 1 0 0,1 1 0 0 0,-1-1-1 0 0,0 1 1 0 0,0-1 0 0 0,-1 0-1 0 0,1 1 1 0 0,0-1 0 0 0,0 1-1 0 0,-1-1 1 0 0,1 1 0 0 0,-1-1-1 0 0,1 1 1 0 0,-1-1 0 0 0,0 1-1 0 0,1-1 1 0 0,-1 1 0 0 0,0 0-1 0 0,0-1 1 0 0,0 1 0 0 0,-2-2-1 0 0,1 1-28 0 0,-1-1-23 0 0,-1-1-1 0 0,0 1 1 0 0,0 0 0 0 0,0 1 0 0 0,0-1 0 0 0,-1 1-1 0 0,-8-4 1 0 0,-16-10 189 0 0,27 14-6 0 0,0 1 0 0 0,0 0-1 0 0,1-1 1 0 0,-1 1 0 0 0,1-1-1 0 0,-1 0 1 0 0,1 1 0 0 0,0-1-1 0 0,0 0 1 0 0,0 0 0 0 0,0 0-1 0 0,-2-4 1 0 0,3 4 44 0 0,0 0 0 0 0,0 0 0 0 0,0 0 0 0 0,0-1 0 0 0,0 1 0 0 0,0 0-1 0 0,1 0 1 0 0,-1 0 0 0 0,1 0 0 0 0,-1 0 0 0 0,1 0 0 0 0,0 0 0 0 0,0 0 0 0 0,0 0 0 0 0,0 0 0 0 0,0 0 0 0 0,0 0 0 0 0,2-2 0 0 0,-2 3 89 0 0,-1 46 1587 0 0,0-34-1773 0 0,-1 20 283 0 0,2 33-1 0 0,0-53-341 0 0,1 1-1 0 0,0 0 1 0 0,1-1 0 0 0,0 1-1 0 0,1-1 1 0 0,6 13 0 0 0,-1-6 15 0 0,0 0 0 0 0,1-1 1 0 0,1-1-1 0 0,1 0 1 0 0,0 0-1 0 0,1-1 0 0 0,1 0 1 0 0,0-2-1 0 0,1 1 0 0 0,0-2 1 0 0,1 0-1 0 0,0-1 1 0 0,1 0-1 0 0,1-1 0 0 0,-1-1 1 0 0,1-1-1 0 0,38 11 0 0 0,-2-6 90 0 0,105 11 0 0 0,57-12 66 0 0,-119-7-122 0 0,1352 28 651 0 0,-354-28-530 0 0,-894-2-157 0 0,414-4 188 0 0,-542-2-184 0 0,114-21-1 0 0,-145 15 30 0 0,0-2 0 0 0,0-2 0 0 0,78-34 0 0 0,-114 43-73 0 0,-1 1-1 0 0,1 0 0 0 0,-1-1 1 0 0,0 0-1 0 0,0-1 0 0 0,0 1 1 0 0,0-1-1 0 0,5-8 1 0 0,2-3 41 0 0,14-26 1 0 0,-16 24-63 0 0,15-20 0 0 0,-14 23 4 0 0,-1-1-1 0 0,0 0 1 0 0,10-24 0 0 0,16-55 50 0 0,-25 65-70 0 0,-1 5-44 0 0,1 1 0 0 0,23-40 0 0 0,-33 64 5 0 0,-1-1 0 0 0,1 1 0 0 0,-1-1 0 0 0,0 0 0 0 0,1 1 0 0 0,-1-1 0 0 0,0 1 0 0 0,1-1 0 0 0,-1 0 0 0 0,0 1 0 0 0,0-1 0 0 0,0 0-1 0 0,1 1 1 0 0,-1-1 0 0 0,0 0 0 0 0,0 1 0 0 0,0-1 0 0 0,0 0 0 0 0,0 1 0 0 0,-1-2 0 0 0,1 2-40 0 0,0 0 0 0 0,-1-1-1 0 0,1 1 1 0 0,0 0-1 0 0,-1 0 1 0 0,1-1 0 0 0,0 1-1 0 0,-1 0 1 0 0,1 0-1 0 0,0 0 1 0 0,-1 0 0 0 0,1 0-1 0 0,-1 0 1 0 0,1 0-1 0 0,-1-1 1 0 0,1 1 0 0 0,0 0-1 0 0,-1 0 1 0 0,1 0-1 0 0,-1 1 1 0 0,1-1 0 0 0,0 0-1 0 0,-1 0 1 0 0,-30 10-3225 0 0,27-8 3238 0 0,-46 19-4718 0 0,10-7 754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61 250 5929 0 0,'0'0'8995'0'0,"-4"16"-8109"0"0,-42 234 1202 0 0,39-153-1490 0 0,3 0 1 0 0,12 112-1 0 0,-8-200-717 0 0,2 9 884 0 0,-1-35 251 0 0,-1-22-926 0 0,-1-10-95 0 0,2-1-1 0 0,13-80 1 0 0,106-342-129 0 0,-114 453 140 0 0,21-64-63 0 0,-24 75 51 0 0,1-1-1 0 0,0 1 1 0 0,0 0 0 0 0,1 1 0 0 0,0-1-1 0 0,0 1 1 0 0,7-8 0 0 0,-10 14 16 0 0,0-1 0 0 0,-1 1-1 0 0,1-1 1 0 0,0 1 0 0 0,0 0 0 0 0,0-1 0 0 0,0 1 0 0 0,0 0-1 0 0,0 0 1 0 0,0 1 0 0 0,0-1 0 0 0,0 0 0 0 0,0 1 0 0 0,0-1 0 0 0,1 1-1 0 0,-1 0 1 0 0,0-1 0 0 0,3 1 0 0 0,-2 1 0 0 0,1 0 1 0 0,-1-1 0 0 0,1 1-1 0 0,-1 0 1 0 0,0 0-1 0 0,1 1 1 0 0,-1-1-1 0 0,0 1 1 0 0,0 0-1 0 0,4 2 1 0 0,4 6 35 0 0,0-1-1 0 0,0 1 1 0 0,-2 1 0 0 0,13 14-1 0 0,-22-25-45 0 0,18 26 47 0 0,-1 0-1 0 0,-1 0 1 0 0,-1 2-1 0 0,-1 0 0 0 0,-2 0 1 0 0,-1 1-1 0 0,-1 1 1 0 0,-1 0-1 0 0,6 38 0 0 0,-5 1-335 0 0,-3 1-1 0 0,-3-1 0 0 0,-6 76 0 0 0,1-130-123 0 0,0-1 0 0 0,-6 27 0 0 0,6-36 114 0 0,0-1 0 0 0,0 1 0 0 0,-1-1 0 0 0,0 1 0 0 0,0-1 0 0 0,0 0 0 0 0,0 0 0 0 0,-1 0 0 0 0,1 0-1 0 0,-1 0 1 0 0,0-1 0 0 0,0 1 0 0 0,-4 3 0 0 0,5-6-123 0 0,0 0-1 0 0,0 0 1 0 0,-1 0-1 0 0,1 0 1 0 0,0 0-1 0 0,0-1 1 0 0,0 1-1 0 0,-1-1 1 0 0,1 1-1 0 0,0-1 1 0 0,-1 0-1 0 0,1 0 1 0 0,-4 0-1 0 0,5 0 300 0 0,-16 0-4407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0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1 609 6353 0 0,'0'0'7268'0'0,"0"-13"-6186"0"0,0-2-649 0 0,3-25 1 0 0,-3 38-403 0 0,1 1 1 0 0,-1-1-1 0 0,1 1 0 0 0,-1-1 1 0 0,1 1-1 0 0,0-1 0 0 0,0 1 1 0 0,0-1-1 0 0,0 1 0 0 0,0-1 1 0 0,0 1-1 0 0,0 0 0 0 0,0 0 1 0 0,0 0-1 0 0,1 0 0 0 0,-1 0 1 0 0,1 0-1 0 0,-1 0 0 0 0,0 0 1 0 0,1 0-1 0 0,-1 0 0 0 0,1 1 0 0 0,0-1 1 0 0,-1 1-1 0 0,1-1 0 0 0,-1 1 1 0 0,4-1-1 0 0,3-1 55 0 0,48-13 72 0 0,77-11 1 0 0,46-12-1908 0 0,-138 24 1076 0 0,-21 7 403 0 0,1 0 0 0 0,31-5-1 0 0,-50 12 294 0 0,0 0 0 0 0,0 0 0 0 0,0 0-1 0 0,0 0 1 0 0,0 1 0 0 0,0-1 0 0 0,0 1 0 0 0,0-1-1 0 0,0 1 1 0 0,0 0 0 0 0,0-1 0 0 0,0 1 0 0 0,0 0-1 0 0,-1 0 1 0 0,1 0 0 0 0,0 1 0 0 0,-1-1 0 0 0,1 0-1 0 0,-1 1 1 0 0,1-1 0 0 0,-1 1 0 0 0,0-1-1 0 0,1 1 1 0 0,-1 0 0 0 0,0-1 0 0 0,0 1 0 0 0,0 0-1 0 0,1 4 1 0 0,3 5 308 0 0,-1 0-1 0 0,-1 0 1 0 0,4 22-1 0 0,-5-24-240 0 0,49 306 2696 0 0,-50-309-2722 0 0,0 5 109 0 0,0 0 0 0 0,0 0 0 0 0,-2 17 0 0 0,1-28-157 0 0,0 1 1 0 0,0-1-1 0 0,0 0 1 0 0,0 1 0 0 0,0-1-1 0 0,0 1 1 0 0,0-1-1 0 0,0 1 1 0 0,0-1-1 0 0,0 0 1 0 0,0 1-1 0 0,-1-1 1 0 0,1 1 0 0 0,0-1-1 0 0,0 0 1 0 0,0 1-1 0 0,-1-1 1 0 0,1 0-1 0 0,0 1 1 0 0,-1-1-1 0 0,1 0 1 0 0,0 1 0 0 0,-1-1-1 0 0,1 0 1 0 0,0 0-1 0 0,-1 1 1 0 0,1-1-1 0 0,0 0 1 0 0,-1 0-1 0 0,1 0 1 0 0,0 1-1 0 0,-1-1 1 0 0,1 0 0 0 0,-1 0-1 0 0,0 0 18 0 0,0-1 1 0 0,-1 1-1 0 0,1 0 0 0 0,0-1 1 0 0,0 1-1 0 0,0-1 0 0 0,0 1 1 0 0,0-1-1 0 0,0 1 0 0 0,0-1 0 0 0,0 0 1 0 0,-1-1-1 0 0,-3-2 63 0 0,0-2-1 0 0,0 1 1 0 0,-5-8-1 0 0,0-3-86 0 0,0-1 0 0 0,1-1 0 0 0,1 0-1 0 0,1 0 1 0 0,1 0 0 0 0,0-1 0 0 0,1 0 0 0 0,1 0 0 0 0,1 0-1 0 0,-1-35 1 0 0,4 9-14 0 0,1-1-1 0 0,3 1 1 0 0,14-69-1 0 0,-8 60-17 0 0,3 1 1 0 0,2 0-1 0 0,24-55 0 0 0,-35 98-2 0 0,1 0 1 0 0,0 1-1 0 0,1-1 1 0 0,13-15-1 0 0,-17 21 13 0 0,1 1 0 0 0,0 0-1 0 0,1 0 1 0 0,-1 1-1 0 0,0-1 1 0 0,1 1 0 0 0,0-1-1 0 0,-1 1 1 0 0,1 0-1 0 0,0 1 1 0 0,0-1-1 0 0,0 1 1 0 0,0-1 0 0 0,9 0-1 0 0,-6 1 2 0 0,0 0 0 0 0,0 1-1 0 0,0 0 1 0 0,0 1-1 0 0,0 0 1 0 0,0 0 0 0 0,0 0-1 0 0,0 1 1 0 0,-1 0 0 0 0,1 0-1 0 0,0 0 1 0 0,-1 1 0 0 0,9 5-1 0 0,-8-3 11 0 0,0 0 0 0 0,0 0 0 0 0,0 1 0 0 0,0 0 1 0 0,-1 0-1 0 0,0 1 0 0 0,0 0 0 0 0,-1 0 0 0 0,8 14 0 0 0,-7-10-18 0 0,-1 0 0 0 0,0 0 0 0 0,-1 0 0 0 0,0 1 0 0 0,-1-1 0 0 0,0 1 0 0 0,0 0 0 0 0,-2 0 0 0 0,1 0 0 0 0,-2 1 0 0 0,1-1 0 0 0,-2 0-1 0 0,0 0 1 0 0,0 0 0 0 0,-6 21 0 0 0,1-16-287 0 0,0 0 0 0 0,-1-1-1 0 0,-1 0 1 0 0,-16 24-1 0 0,-11 9-2394 0 0,-1-3-4047 0 0,19-27-111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1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13001 0 0,'0'0'2866'0'0,"13"17"-1581"0"0,1 1-881 0 0,3 4 173 0 0,-1 0 0 0 0,25 46 0 0 0,-25-37-412 0 0,-1 0 0 0 0,-2 1 0 0 0,-1 1-1 0 0,-2 0 1 0 0,-1 1 0 0 0,-1 0 0 0 0,-3 0 0 0 0,4 64 0 0 0,-9-97-158 0 0,1 0 1 0 0,-1-1-1 0 0,0 1 1 0 0,0 0 0 0 0,0-1-1 0 0,0 1 1 0 0,0 0-1 0 0,0-1 1 0 0,0 1 0 0 0,-1 0-1 0 0,1 0 1 0 0,0-1-1 0 0,0 1 1 0 0,0 0 0 0 0,-1-1-1 0 0,1 1 1 0 0,0 0-1 0 0,-1-1 1 0 0,1 1-1 0 0,0-1 1 0 0,-1 1 0 0 0,1-1-1 0 0,-1 1 1 0 0,1-1-1 0 0,-1 1 1 0 0,1-1 0 0 0,-1 1-1 0 0,0 0 1 0 0,0-1 6 0 0,0-1-1 0 0,0 1 1 0 0,0 0 0 0 0,-1 0-1 0 0,1-1 1 0 0,0 1 0 0 0,1-1 0 0 0,-1 1-1 0 0,0-1 1 0 0,0 1 0 0 0,0-1-1 0 0,0 1 1 0 0,0-1 0 0 0,0 0 0 0 0,1 0-1 0 0,-1 1 1 0 0,0-1 0 0 0,0 0 0 0 0,0-1-1 0 0,-10-12-3 0 0,1 0-1 0 0,0-1 0 0 0,1 0 1 0 0,0 0-1 0 0,2-1 0 0 0,0 0 1 0 0,0-1-1 0 0,2 1 0 0 0,-6-25 1 0 0,6 12-40 0 0,1 0 1 0 0,1-1 0 0 0,1 1-1 0 0,4-55 1 0 0,0 67 9 0 0,0 1 1 0 0,1-1-1 0 0,0 0 1 0 0,1 1-1 0 0,9-21 1 0 0,-11 32 6 0 0,0 0-1 0 0,0 1 1 0 0,1-1 0 0 0,-1 1 0 0 0,1-1-1 0 0,0 1 1 0 0,0 0 0 0 0,1 0-1 0 0,-1 0 1 0 0,1 0 0 0 0,0 1-1 0 0,0-1 1 0 0,0 1 0 0 0,1 0 0 0 0,-1 0-1 0 0,1 1 1 0 0,-1-1 0 0 0,1 1-1 0 0,0 0 1 0 0,0 0 0 0 0,6-1 0 0 0,1 2-2 0 0,-1 0 0 0 0,0 0 0 0 0,1 1 1 0 0,-1 0-1 0 0,0 1 0 0 0,1 1 1 0 0,-1 0-1 0 0,0 0 0 0 0,0 1 0 0 0,0 0 1 0 0,11 6-1 0 0,0 1 7 0 0,-1 0 0 0 0,-1 2 0 0 0,0 0 0 0 0,25 22 0 0 0,-45-34 22 0 0,1 0 0 0 0,-1 0-1 0 0,0 0 1 0 0,0 1 0 0 0,1-1 0 0 0,-1 0 0 0 0,0 0 0 0 0,0 0-1 0 0,1 0 1 0 0,-1 0 0 0 0,0 0 0 0 0,1 0 0 0 0,-1 0 0 0 0,0 0-1 0 0,0 0 1 0 0,1 0 0 0 0,-1 0 0 0 0,0 0 0 0 0,1 0 0 0 0,-1 0 0 0 0,0 0-1 0 0,0 0 1 0 0,1 0 0 0 0,-1 0 0 0 0,0 0 0 0 0,0 0 0 0 0,1-1-1 0 0,-1 1 1 0 0,0 0 0 0 0,0 0 0 0 0,1 0 0 0 0,-1 0 0 0 0,0-1-1 0 0,0 1 1 0 0,0 0 0 0 0,1 0 0 0 0,-1 0 0 0 0,0-1 0 0 0,0 1-1 0 0,0 0 1 0 0,0 0 0 0 0,0-1 0 0 0,7-14 87 0 0,-5 9-94 0 0,5-7-5 0 0,-1 0 1 0 0,1 0-1 0 0,1 1 0 0 0,14-17 0 0 0,-19 25 19 0 0,0 0 0 0 0,1 0 0 0 0,0 1-1 0 0,0-1 1 0 0,0 1 0 0 0,0 0 0 0 0,0 0 0 0 0,1 0-1 0 0,-1 1 1 0 0,1-1 0 0 0,0 1 0 0 0,-1 0-1 0 0,1 1 1 0 0,0-1 0 0 0,10-1 0 0 0,-12 3-8 0 0,0 0 1 0 0,0 1-1 0 0,-1-1 1 0 0,1 1-1 0 0,0 0 0 0 0,0-1 1 0 0,-1 1-1 0 0,1 1 1 0 0,0-1-1 0 0,-1 0 1 0 0,1 0-1 0 0,-1 1 1 0 0,0 0-1 0 0,1-1 1 0 0,-1 1-1 0 0,0 0 1 0 0,0 0-1 0 0,2 3 1 0 0,5 5 32 0 0,-1 1 1 0 0,11 17 0 0 0,-17-25-35 0 0,16 26-1 0 0,-1 0-1 0 0,-2 1 0 0 0,23 62 1 0 0,-34-80-156 0 0,0 1 1 0 0,-1-1 0 0 0,-1 1 0 0 0,0 0-1 0 0,-1 0 1 0 0,0 0 0 0 0,-1 0 0 0 0,0 0-1 0 0,-1 0 1 0 0,-1 0 0 0 0,0 0 0 0 0,0 0-1 0 0,-7 16 1 0 0,-5 3-1070 0 0,-2-1 0 0 0,-1-1 0 0 0,-24 33 0 0 0,5-14-2795 0 0,-17 14-1600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583 330 8705 0 0,'0'0'4712'0'0,"-17"15"-2933"0"0,-2 2-1522 0 0,-3 2 11 0 0,1 1-1 0 0,1 1 0 0 0,-18 25 0 0 0,10-7 421 0 0,2 1-1 0 0,1 1 0 0 0,-30 72 1 0 0,-41 140-106 0 0,79-203-519 0 0,11-31-37 0 0,2-6 34 0 0,-1 0 0 0 0,1 0 0 0 0,-2 0 0 0 0,0-1 0 0 0,-1 0 0 0 0,-8 12 0 0 0,14-23-46 0 0,0 1-1 0 0,0-1 1 0 0,0 0-1 0 0,0 0 1 0 0,0 0 0 0 0,0 0-1 0 0,0 0 1 0 0,0-1-1 0 0,-1 1 1 0 0,1 0 0 0 0,0-1-1 0 0,-1 1 1 0 0,1 0-1 0 0,0-1 1 0 0,-1 1-1 0 0,1-1 1 0 0,-1 0 0 0 0,1 0-1 0 0,-1 1 1 0 0,1-1-1 0 0,-3 0 1 0 0,2-1 4 0 0,0 1 0 0 0,-1-1 0 0 0,1 0 1 0 0,0 0-1 0 0,0 0 0 0 0,0 0 0 0 0,0 0 1 0 0,0 0-1 0 0,0 0 0 0 0,0-1 0 0 0,1 1 0 0 0,-4-3 1 0 0,-1-3 14 0 0,0-1 0 0 0,0 1 0 0 0,0-1 0 0 0,1-1 1 0 0,-5-11-1 0 0,1 0-28 0 0,1 0-1 0 0,1-1 1 0 0,1 0 0 0 0,1-1 0 0 0,1 1 0 0 0,-1-24-1 0 0,1-132-68 0 0,8 104-30 0 0,2 1 0 0 0,4-1 0 0 0,37-131 0 0 0,-40 179 91 0 0,1 0 1 0 0,1 0-1 0 0,2 1 0 0 0,0 0 0 0 0,23-34 1 0 0,-28 49-2 0 0,1 1 0 0 0,0-1 0 0 0,0 1 1 0 0,0 0-1 0 0,1 1 0 0 0,1 0 0 0 0,-1 0 0 0 0,1 0 1 0 0,0 1-1 0 0,0 1 0 0 0,1 0 0 0 0,0 0 0 0 0,0 1 1 0 0,0 0-1 0 0,20-5 0 0 0,-21 8 12 0 0,0-1 1 0 0,0 1-1 0 0,0 0 0 0 0,0 1 1 0 0,0 0-1 0 0,0 1 1 0 0,0 0-1 0 0,9 2 0 0 0,-11-1-2 0 0,-1 0 0 0 0,0 0 0 0 0,0 0 1 0 0,0 1-1 0 0,0 0 0 0 0,0 0 0 0 0,-1 1 0 0 0,1 0 0 0 0,-1 0 0 0 0,0 0 0 0 0,8 9 0 0 0,-5-4-5 0 0,0 1 0 0 0,-1 0 0 0 0,-1 0 0 0 0,1 1 0 0 0,-2 0 0 0 0,0 0 0 0 0,0 0 0 0 0,-1 0 0 0 0,0 1 0 0 0,3 14 0 0 0,-3 1 2 0 0,0 0 0 0 0,-1 1 1 0 0,-2 39-1 0 0,-2-53 9 0 0,0 1 1 0 0,0-1-1 0 0,-2 1 1 0 0,0-1-1 0 0,0 0 0 0 0,-11 26 1 0 0,11-33-128 0 0,0-1 0 0 0,0 0 0 0 0,-1 1 0 0 0,0-1 0 0 0,0-1 0 0 0,0 1 0 0 0,-1 0 0 0 0,1-1 0 0 0,-1 0 1 0 0,-1 0-1 0 0,1-1 0 0 0,-1 1 0 0 0,1-1 0 0 0,-1 0 0 0 0,-1-1 0 0 0,-6 4 0 0 0,-3-3-1242 0 0,15-4 1220 0 0,1 0-1 0 0,-1 0 0 0 0,1 0 1 0 0,-1 0-1 0 0,1 0 1 0 0,-1 0-1 0 0,1 0 0 0 0,-1 0 1 0 0,1 0-1 0 0,-1 0 1 0 0,1-1-1 0 0,-1 1 0 0 0,1 0 1 0 0,0 0-1 0 0,-1 0 1 0 0,1-1-1 0 0,-1 1 0 0 0,1 0 1 0 0,-1 0-1 0 0,1-1 1 0 0,0 1-1 0 0,-1 0 0 0 0,1-1 1 0 0,0 1-1 0 0,-1 0 1 0 0,1-1-1 0 0,0 1 0 0 0,0-1 1 0 0,-1 1-1 0 0,1-1 1 0 0,0 1-1 0 0,0 0 0 0 0,-1-2 1 0 0,0-18-5090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2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65 7021 0 0,'0'0'8460'0'0,"6"15"-7223"0"0,0 0-873 0 0,0-4-68 0 0,-1 0-1 0 0,-1 0 1 0 0,0 0 0 0 0,-1 1 0 0 0,0 0 0 0 0,3 20 0 0 0,-5 15 139 0 0,-1 1 1 0 0,-2-1-1 0 0,-2 0 1 0 0,-3 0-1 0 0,-23 87 0 0 0,30-134-432 0 0,0 0 0 0 0,0 0 0 0 0,0 0 0 0 0,0 0 0 0 0,0 0 0 0 0,0 0-1 0 0,0 0 1 0 0,0 0 0 0 0,0 0 0 0 0,0 0 0 0 0,0 0 0 0 0,0 0 0 0 0,0 0 0 0 0,0 0 0 0 0,0 0-1 0 0,0 0 1 0 0,0 0 0 0 0,-1 0 0 0 0,1 0 0 0 0,0 0 0 0 0,0 0 0 0 0,0 0 0 0 0,0 0-1 0 0,0 0 1 0 0,0 0 0 0 0,0 0 0 0 0,0 0 0 0 0,0 0 0 0 0,0 0 0 0 0,0 0 0 0 0,0 0-1 0 0,0 0 1 0 0,0 0 0 0 0,0 0 0 0 0,0 0 0 0 0,0 0 0 0 0,0 0 0 0 0,0 0 0 0 0,0 0-1 0 0,0 0 1 0 0,0 0 0 0 0,0 0 0 0 0,0 0 0 0 0,-1-8-39 0 0,1-16-238 0 0,4-13-217 0 0,18-68 0 0 0,21-35-85 0 0,-40 130 524 0 0,4-13-59 0 0,29-81-95 0 0,-30 90 215 0 0,1 1 0 0 0,0-1 0 0 0,0 1 0 0 0,1 1 0 0 0,12-15-1 0 0,-18 25 17 0 0,0 1 0 0 0,0-1 0 0 0,0 0 0 0 0,0 0-1 0 0,0 1 1 0 0,0-1 0 0 0,1 1 0 0 0,-1-1 0 0 0,1 1-1 0 0,-1 0 1 0 0,1 0 0 0 0,-1 0 0 0 0,4 0 0 0 0,-4 1-3 0 0,0-1 0 0 0,-1 1 1 0 0,1 0-1 0 0,0 0 0 0 0,-1 0 1 0 0,1 0-1 0 0,-1 1 0 0 0,1-1 1 0 0,0 0-1 0 0,-1 1 0 0 0,1-1 1 0 0,-1 1-1 0 0,1-1 0 0 0,-1 1 1 0 0,1 0-1 0 0,-1-1 0 0 0,1 1 1 0 0,-1 0-1 0 0,0 0 0 0 0,1 0 1 0 0,-1 0-1 0 0,2 3 0 0 0,3 4 14 0 0,0 1 1 0 0,-1-1-1 0 0,0 1 0 0 0,-1 1 0 0 0,0-1 1 0 0,0 0-1 0 0,-1 1 0 0 0,0 0 0 0 0,-1 0 1 0 0,0 0-1 0 0,1 12 0 0 0,-2-10-30 0 0,-1 0 1 0 0,0 1-1 0 0,0-1 0 0 0,-1 0 0 0 0,-1 0 1 0 0,0 0-1 0 0,0 0 0 0 0,-1 0 0 0 0,-5 11 1 0 0,7-22 3 0 0,1-2 0 0 0,1 0 1 0 0,-1 0-1 0 0,1-1 0 0 0,-1 1 1 0 0,1 0-1 0 0,0 0 1 0 0,-1 0-1 0 0,1-1 1 0 0,0 1-1 0 0,0 0 1 0 0,0 0-1 0 0,0 0 1 0 0,0 0-1 0 0,1 0 0 0 0,2-4-19 0 0,12-14-94 0 0,56-62-46 0 0,-57 67 154 0 0,0 0 0 0 0,1 0 1 0 0,20-12-1 0 0,-33 23 19 0 0,1 1 1 0 0,1 0 0 0 0,-1 0 0 0 0,0 0-1 0 0,0 0 1 0 0,1 1 0 0 0,-1-1-1 0 0,1 1 1 0 0,0 0 0 0 0,-1 1 0 0 0,1-1-1 0 0,-1 1 1 0 0,1 0 0 0 0,8 1 0 0 0,-9-1 5 0 0,0 1 0 0 0,0 0 1 0 0,-1 1-1 0 0,1-1 0 0 0,0 1 1 0 0,-1-1-1 0 0,1 1 0 0 0,-1 0 1 0 0,0 1-1 0 0,1-1 1 0 0,-1 0-1 0 0,0 1 0 0 0,0 0 1 0 0,-1 0-1 0 0,1 0 0 0 0,0 0 1 0 0,2 5-1 0 0,2 2-6 0 0,-1 2-1 0 0,-1-1 1 0 0,0 1 0 0 0,0 0-1 0 0,-1 0 1 0 0,0 0 0 0 0,1 14 0 0 0,-2-9-36 0 0,-1 0 1 0 0,0 1-1 0 0,-2-1 1 0 0,-2 31 0 0 0,0-38-118 0 0,0 0 0 0 0,0-1 0 0 0,-1 1 0 0 0,-1 0 0 0 0,1-1-1 0 0,-2 1 1 0 0,1-1 0 0 0,-7 9 0 0 0,1-3-646 0 0,-1 1 0 0 0,-1-2 0 0 0,-19 20 0 0 0,26-29 37 0 0,0-1 0 0 0,0 0 0 0 0,0 0 1 0 0,-6 4-1 0 0,8-7-124 0 0,0 1 1 0 0,0-1 0 0 0,1 0 0 0 0,-1 0-1 0 0,0 0 1 0 0,0-1 0 0 0,-3 2-1 0 0,-16-2-6339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103 212 1408 0 0,'0'0'13397'0'0,"13"-3"-12561"0"0,43-9-180 0 0,-50 11-519 0 0,-1 0-1 0 0,0-1 0 0 0,1 0 0 0 0,-1 0 0 0 0,0 0 0 0 0,0-1 0 0 0,0 0 1 0 0,0 0-1 0 0,-1 0 0 0 0,1 0 0 0 0,-1-1 0 0 0,0 1 0 0 0,0-1 0 0 0,0 0 0 0 0,0-1 1 0 0,3-4-1 0 0,-4 5-42 0 0,-1 0 0 0 0,0 0 1 0 0,0 0-1 0 0,0 0 1 0 0,0 0-1 0 0,-1-1 0 0 0,0 1 1 0 0,0 0-1 0 0,0-1 0 0 0,0 1 1 0 0,0-1-1 0 0,-1 1 0 0 0,0-1 1 0 0,0 1-1 0 0,0-1 1 0 0,-1 1-1 0 0,-1-9 0 0 0,1 10-51 0 0,0 0 0 0 0,0-1 0 0 0,-1 2 0 0 0,1-1 0 0 0,-1 0 1 0 0,1 0-1 0 0,-1 0 0 0 0,0 1 0 0 0,0-1 0 0 0,0 1 0 0 0,0-1 0 0 0,-1 1 0 0 0,1 0 0 0 0,-1 0 0 0 0,1 0 0 0 0,-1 0 0 0 0,0 0 0 0 0,0 1 0 0 0,0-1 0 0 0,0 1 0 0 0,0 0 0 0 0,0 0 0 0 0,0 0 0 0 0,0 0 0 0 0,-3 0 0 0 0,-2 0 38 0 0,0 0-1 0 0,0 1 0 0 0,1 0 0 0 0,-1 1 1 0 0,0 0-1 0 0,0 0 0 0 0,1 0 0 0 0,-1 1 1 0 0,1 0-1 0 0,-1 0 0 0 0,1 1 0 0 0,0 0 1 0 0,0 1-1 0 0,0-1 0 0 0,0 1 0 0 0,1 1 1 0 0,-1-1-1 0 0,1 1 0 0 0,0 0 0 0 0,1 1 1 0 0,-1-1-1 0 0,1 1 0 0 0,0 0 0 0 0,-6 10 1 0 0,7-10-49 0 0,0 0 1 0 0,0 1 0 0 0,1 0-1 0 0,0 0 1 0 0,0 0 0 0 0,1 0 0 0 0,-1 0-1 0 0,1 1 1 0 0,1-1 0 0 0,0 1-1 0 0,0-1 1 0 0,0 1 0 0 0,1-1 0 0 0,0 1-1 0 0,1 0 1 0 0,-1-1 0 0 0,1 1-1 0 0,1-1 1 0 0,0 1 0 0 0,0-1 0 0 0,0 0-1 0 0,1 0 1 0 0,0 0 0 0 0,0 0-1 0 0,5 7 1 0 0,1-2-8 0 0,1 0 0 0 0,0-1 1 0 0,0 0-1 0 0,1-1 0 0 0,0 0 0 0 0,1-1 0 0 0,1 0 0 0 0,-1-1 0 0 0,1 0 0 0 0,0-1 1 0 0,27 10-1 0 0,-17-8-212 0 0,1-2 1 0 0,0 0 0 0 0,0-2 0 0 0,0-1 0 0 0,1 0-1 0 0,36-1 1 0 0,-58-3 17 0 0,19-1-339 0 0,-21 1 461 0 0,-1 0 0 0 0,1 0-1 0 0,-1 0 1 0 0,0 0 0 0 0,1 0 0 0 0,-1 0 0 0 0,1 0 0 0 0,-1-1 0 0 0,0 1-1 0 0,1 0 1 0 0,-1 0 0 0 0,0 0 0 0 0,1 0 0 0 0,-1 0 0 0 0,0-1 0 0 0,1 1-1 0 0,-1 0 1 0 0,0 0 0 0 0,1-1 0 0 0,-1 1 0 0 0,0 0 0 0 0,0-1-1 0 0,1 1 1 0 0,-1 0 0 0 0,0-1 0 0 0,0 1 0 0 0,0 0 0 0 0,1-1 0 0 0,-1 1-1 0 0,0 0 1 0 0,0-1 0 0 0,0 1 0 0 0,0 0 0 0 0,0-1 0 0 0,0 1 0 0 0,0-1-1 0 0,0 1 1 0 0,0 0 0 0 0,0-1 0 0 0,0 1 0 0 0,0-1 0 0 0,0 1 0 0 0,0 0-1 0 0,0-1 1 0 0,0 1 0 0 0,0 0 0 0 0,-1-1 0 0 0,-1-1-532 0 0,0 1 1 0 0,0-1-1 0 0,0 1 1 0 0,0-1-1 0 0,-1 1 1 0 0,1 0-1 0 0,0 0 1 0 0,-1 0-1 0 0,1 0 1 0 0,-1 1-1 0 0,1-1 1 0 0,-5 0-1 0 0,0-1-1079 0 0,-13-3-3134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1331 6065 0 0,'0'0'10300'0'0,"-11"0"-9506"0"0,-32-2-141 0 0,32 2 250 0 0,17 1 2997 0 0,10 1-3578 0 0,14 1-266 0 0,0-2 0 0 0,0-1 0 0 0,0-1 0 0 0,0-2 0 0 0,-1-1 0 0 0,39-9 0 0 0,173-63 86 0 0,-188 57-107 0 0,658-254-44 0 0,118-41 7 0 0,-24 81-201 0 0,-395 121 230 0 0,14-28-511 0 0,-400 130 291 0 0,30-18 0 0 0,-46 23 109 0 0,0 0 0 0 0,-1 0 0 0 0,0-1 1 0 0,0 0-1 0 0,0 0 0 0 0,-1-1 0 0 0,7-8 0 0 0,-12 13 29 0 0,0 1 1 0 0,0-1-1 0 0,0 0 0 0 0,0 0 1 0 0,0 0-1 0 0,0 0 0 0 0,0 0 1 0 0,0 0-1 0 0,-1 0 0 0 0,1 0 1 0 0,-1 0-1 0 0,0-4 0 0 0,0 5 16 0 0,0 0 0 0 0,0 0 0 0 0,0 0 0 0 0,0 0 0 0 0,-1 0 0 0 0,1 0-1 0 0,0 1 1 0 0,-1-1 0 0 0,1 0 0 0 0,-1 0 0 0 0,1 0 0 0 0,-1 0 0 0 0,1 1 0 0 0,-1-1 0 0 0,1 0-1 0 0,-1 1 1 0 0,0-1 0 0 0,0 0 0 0 0,1 1 0 0 0,-1-1 0 0 0,0 1 0 0 0,0-1 0 0 0,0 1 0 0 0,1-1-1 0 0,-1 1 1 0 0,0 0 0 0 0,0-1 0 0 0,0 1 0 0 0,-1 0 0 0 0,-9-2-473 0 0,-1 0 0 0 0,1 1 1 0 0,-1 1-1 0 0,1 0 0 0 0,-1 0 1 0 0,1 1-1 0 0,-19 4 0 0 0,25-4 279 0 0,-113 25-4530 0 0,105-23 4094 0 0,-49 12-3681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1152 7961 0 0,'-113'-1'3394'0'0,"107"1"-3172"0"0,-1 0 1 0 0,0 0-1 0 0,0-1 0 0 0,0 0 1 0 0,0 0-1 0 0,1-1 0 0 0,-1 0 1 0 0,1 0-1 0 0,-1-1 0 0 0,-8-4 1 0 0,15 7-152 0 0,-1-1 1 0 0,0 1 0 0 0,1-1-1 0 0,-1 1 1 0 0,1-1 0 0 0,0 1-1 0 0,-1-1 1 0 0,1 1 0 0 0,-1-1-1 0 0,1 1 1 0 0,0-1 0 0 0,-1 0 0 0 0,1 1-1 0 0,0-1 1 0 0,0 1 0 0 0,-1-1-1 0 0,1 0 1 0 0,0 1 0 0 0,0-1-1 0 0,0 0 1 0 0,0 0 0 0 0,0 1-1 0 0,0-2 1 0 0,0 0 35 0 0,1 1-1 0 0,-1-1 1 0 0,1 1 0 0 0,-1-1-1 0 0,1 1 1 0 0,0-1 0 0 0,0 1-1 0 0,0-1 1 0 0,1-1 0 0 0,4-5 69 0 0,1 1 0 0 0,0 0 1 0 0,0 0-1 0 0,0 0 0 0 0,11-7 0 0 0,47-26 214 0 0,-39 24-205 0 0,381-192 1609 0 0,22 40-613 0 0,267-35-23 0 0,18 64-693 0 0,-651 129-470 0 0,552-108-213 0 0,-598 114 171 0 0,94-26-335 0 0,-94 24 206 0 0,-1 0-1 0 0,1-1 1 0 0,-2-1-1 0 0,19-12 0 0 0,-31 18 88 0 0,0 0 0 0 0,0 0 0 0 0,0-1-1 0 0,0 1 1 0 0,-1-1 0 0 0,0 1 0 0 0,1-1 0 0 0,1-4-1 0 0,-3 7 43 0 0,-1-1 0 0 0,0 0 0 0 0,1 0 0 0 0,-1 1-1 0 0,0-1 1 0 0,0 0 0 0 0,1 0 0 0 0,-1 1 0 0 0,0-1-1 0 0,0 0 1 0 0,0 0 0 0 0,0 0 0 0 0,0 1 0 0 0,0-1-1 0 0,0 0 1 0 0,0 0 0 0 0,0 0 0 0 0,-1 1 0 0 0,1-1-1 0 0,0 0 1 0 0,0 0 0 0 0,-1 1 0 0 0,1-1-1 0 0,0 0 1 0 0,-1 1 0 0 0,1-1 0 0 0,-1 0 0 0 0,1 1-1 0 0,-1-1 1 0 0,1 1 0 0 0,-1-1 0 0 0,0 0 0 0 0,1 1-1 0 0,-1 0 1 0 0,0-1 0 0 0,1 1 0 0 0,-1-1 0 0 0,0 1-1 0 0,1 0 1 0 0,-2-1 0 0 0,-7-2-536 0 0,1 0-1 0 0,0 1 1 0 0,-1 0 0 0 0,1 1-1 0 0,-1 0 1 0 0,1 0 0 0 0,-1 1-1 0 0,-15 1 1 0 0,6-1-523 0 0,-33 0-2440 0 0,-25 0-1593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1148 8749 0 0,'0'0'7128'0'0,"3"-16"-6179"0"0,-2 6-810 0 0,1 0 0 0 0,1 0 0 0 0,0-1 0 0 0,0 2 0 0 0,6-11 0 0 0,-6 14-71 0 0,1 1 1 0 0,0 0 0 0 0,1 0-1 0 0,-1 0 1 0 0,1 1 0 0 0,0 0-1 0 0,0-1 1 0 0,0 2 0 0 0,10-6-1 0 0,81-50 815 0 0,149-66 0 0 0,115-26-71 0 0,-306 130-732 0 0,90-37 142 0 0,365-143 258 0 0,5 16-519 0 0,17 40 27 0 0,-172 83-887 0 0,-340 59 293 0 0,-17 2 18 0 0,-5 2-84 0 0,-31 7-1288 0 0,-15 12-2896 0 0,-82 49 1 0 0,61-29 288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4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3561 684 848 0 0,'0'0'3730'0'0,"17"-5"-1345"0"0,55-20-1283 0 0,-43 14-26 0 0,0-1-1 0 0,32-18 0 0 0,-50 24-515 0 0,-1-1-1 0 0,-1 0 1 0 0,1 0-1 0 0,-1-1 1 0 0,0 0-1 0 0,-1-1 1 0 0,12-16-1 0 0,-16 20-403 0 0,-1 0 0 0 0,0 0 0 0 0,0-1 0 0 0,0 1 0 0 0,-1-1 0 0 0,0 1 0 0 0,0-1 0 0 0,0 0 0 0 0,-1 0 0 0 0,0 0 0 0 0,0 0 0 0 0,-1 0 0 0 0,1 0 0 0 0,-1 0 0 0 0,-1 0 0 0 0,1 0 0 0 0,-1 0 0 0 0,0 1 0 0 0,0-1 0 0 0,-1 0 0 0 0,1 0 0 0 0,-1 0 0 0 0,-1 1 0 0 0,1-1 0 0 0,-1 1 0 0 0,0 0 0 0 0,0 0 0 0 0,-1 0 0 0 0,1 0 0 0 0,-7-6 0 0 0,-6-5-67 0 0,0 2-1 0 0,-1 0 1 0 0,-1 1 0 0 0,0 1-1 0 0,0 0 1 0 0,-39-16-1 0 0,-127-41 197 0 0,170 65-259 0 0,-105-32 165 0 0,-1 6-1 0 0,-167-20 1 0 0,-251 19 279 0 0,408 34-280 0 0,-178 28 1 0 0,-123 59 191 0 0,328-61-304 0 0,1 5 1 0 0,1 4-1 0 0,2 5 1 0 0,3 4-1 0 0,-113 72 1 0 0,135-69 94 0 0,2 3 1 0 0,3 3 0 0 0,2 3 0 0 0,3 2 0 0 0,2 4-1 0 0,-90 123 1 0 0,110-128-132 0 0,3 1 0 0 0,2 2 0 0 0,3 2 0 0 0,-46 128 0 0 0,67-153-45 0 0,2 1 0 0 0,3 0 1 0 0,-8 79-1 0 0,15-86 1 0 0,1 0 1 0 0,2-1-1 0 0,1 1 0 0 0,1-1 0 0 0,14 48 0 0 0,-8-44 17 0 0,3-2-1 0 0,1 1 1 0 0,2-2-1 0 0,1 0 1 0 0,2-1-1 0 0,1 0 1 0 0,1-2-1 0 0,2 0 0 0 0,1-2 1 0 0,1-1-1 0 0,2-1 1 0 0,0-1-1 0 0,2-1 1 0 0,1-1-1 0 0,63 37 1 0 0,-37-30 10 0 0,2-3 1 0 0,1-2 0 0 0,1-3-1 0 0,95 24 1 0 0,-47-23 16 0 0,199 17 0 0 0,-127-32-9 0 0,301-23-1 0 0,177-62-38 0 0,-442 48 163 0 0,592-100-148 0 0,-602 83 16 0 0,374-135 0 0 0,-486 142-46 0 0,161-91 0 0 0,-205 99 19 0 0,-1-3 0 0 0,-3-1 1 0 0,0-3-1 0 0,65-69 0 0 0,-90 83 6 0 0,-1 0 0 0 0,-1-2 0 0 0,-2 0 0 0 0,0-1 0 0 0,-2-1 0 0 0,-1-1 0 0 0,-1 0 0 0 0,-1 0 0 0 0,-2-1 0 0 0,-1-1 0 0 0,-1 0 0 0 0,-1 0 0 0 0,4-60 0 0 0,-10 55-41 0 0,-2 1 1 0 0,-1 0 0 0 0,-1 0 0 0 0,-2 0 0 0 0,-15-52-1 0 0,8 46-30 0 0,-3 1-1 0 0,-1 1 1 0 0,-2 0-1 0 0,-28-44 0 0 0,11 27 27 0 0,-3 2 0 0 0,-3 2 0 0 0,-1 1 0 0 0,-71-63 0 0 0,53 61 19 0 0,-2 3-1 0 0,-3 3 1 0 0,-91-50 0 0 0,64 49 1 0 0,-1 4-1 0 0,-3 4 1 0 0,-1 4 0 0 0,-1 4 0 0 0,-2 5 0 0 0,-123-16 0 0 0,120 29-92 0 0,0 4 1 0 0,-1 5 0 0 0,0 5-1 0 0,1 4 1 0 0,0 5 0 0 0,0 4-1 0 0,1 4 1 0 0,-178 57 0 0 0,170-34-226 0 0,2 5 0 0 0,2 5 0 0 0,2 4 0 0 0,-116 83 0 0 0,105-55-767 0 0,3 5 0 0 0,5 5 0 0 0,-109 121 0 0 0,62-38-2143 0 0,48-39-1670 0 0,-18 40-3035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49:27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2978 197 220 0 0,'-12'-8'6061'0'0,"-30"-16"-4270"0"0,-84-35-1 0 0,63 35-821 0 0,-2 4 1 0 0,0 2-1 0 0,-1 4 0 0 0,-128-12 0 0 0,145 23-595 0 0,1 2 0 0 0,0 3 0 0 0,-82 12 0 0 0,66 0-22 0 0,1 3-1 0 0,0 3 0 0 0,1 2 1 0 0,-79 41-1 0 0,69-24-85 0 0,1 3 0 0 0,2 3-1 0 0,-66 57 1 0 0,52-30 81 0 0,-135 151 1 0 0,130-117-21 0 0,-75 120 1 0 0,92-112-56 0 0,5 3 0 0 0,-67 162 0 0 0,74-128-94 0 0,-61 246 0 0 0,83-237-22 0 0,7 1 0 0 0,7 2 1 0 0,-3 244-1 0 0,27-300-58 0 0,5 0 1 0 0,5-1-1 0 0,4 0 1 0 0,4-1 0 0 0,6-1-1 0 0,52 143 1 0 0,-32-138-69 0 0,4-1 0 0 0,5-4 0 0 0,5-1 0 0 0,4-3 0 0 0,4-3 0 0 0,5-3 0 0 0,3-3 0 0 0,5-4 0 0 0,101 87 0 0 0,-130-131-34 0 0,2-2-1 0 0,1-2 1 0 0,62 32 0 0 0,-86-55-18 0 0,2-1 1 0 0,-1-2-1 0 0,2-1 1 0 0,0-1-1 0 0,0-2 1 0 0,1-1-1 0 0,59 5 0 0 0,-54-11-12 0 0,1-2-1 0 0,-1-2 1 0 0,75-13-1 0 0,-61 4 34 0 0,-1-3-1 0 0,66-27 0 0 0,-15-5 53 0 0,-3-4-1 0 0,111-74 1 0 0,210-165 75 0 0,-16-22-350 0 0,165-168 330 0 0,-44-47-239 0 0,-444 432 110 0 0,-4-3 0 0 0,-4-4 0 0 0,88-158 0 0 0,-125 188 10 0 0,-3-1 0 0 0,-4-2 0 0 0,-2-1 0 0 0,-4-1 0 0 0,-3-1 0 0 0,16-119 0 0 0,-30 128-54 0 0,-2 0 1 0 0,-9-128-1 0 0,-2 142 35 0 0,-2 1-1 0 0,-2 0 1 0 0,-3 1-1 0 0,-23-61 1 0 0,13 55-32 0 0,-3 1 1 0 0,-2 1-1 0 0,-3 2 0 0 0,-2 1 1 0 0,-63-77-1 0 0,46 72 7 0 0,-3 2-1 0 0,-3 2 1 0 0,-1 3 0 0 0,-73-48 0 0 0,48 43 1 0 0,-3 5 1 0 0,-164-74 0 0 0,141 82 48 0 0,-2 4 0 0 0,-119-25 0 0 0,93 36-225 0 0,-235-19-1 0 0,-141 46-341 0 0,1 56-346 0 0,8 36-586 0 0,-448 143-4124 0 0,678-160 2132 0 0,-62 16-1616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1:14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1316 0 0,'0'0'2224'0'0,"91"-51"-3764"0"0,-67 47 472 0 0,2 1 256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1:14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79 388 4712 0 0,'0'0'5390'0'0,"-9"-16"-4478"0"0,-28-50-68 0 0,32 56-157 0 0,-1-1 0 0 0,1 1-1 0 0,1-1 1 0 0,-5-18 0 0 0,7 20-172 0 0,2 9-463 0 0,0 0-1 0 0,-1-1 1 0 0,1 1 0 0 0,0-1 0 0 0,0 1-1 0 0,0 0 1 0 0,0-1 0 0 0,0 1 0 0 0,0 0-1 0 0,0-1 1 0 0,0 1 0 0 0,0-1 0 0 0,0 1-1 0 0,0 0 1 0 0,0-1 0 0 0,0 1 0 0 0,0-1-1 0 0,0 1 1 0 0,0 0 0 0 0,0-1 0 0 0,0 1-1 0 0,0-1 1 0 0,1 1 0 0 0,-1-1 0 0 0,7 5 285 0 0,9 13-143 0 0,-4 0-73 0 0,-1 0 1 0 0,-1 0 0 0 0,0 1-1 0 0,-1 0 1 0 0,-1 1 0 0 0,5 19-1 0 0,25 118 112 0 0,-4-12-81 0 0,-32-135-141 0 0,2 0-1 0 0,-1 0 0 0 0,1 0 0 0 0,0-1 0 0 0,0 0 0 0 0,1 0 0 0 0,1 0 0 0 0,6 8 1 0 0,-8-12 26 0 0,0 0-1 0 0,0 0 1 0 0,0-1 0 0 0,1 0 0 0 0,-1 0 0 0 0,1 0 0 0 0,0 0 0 0 0,0-1 0 0 0,0 1-1 0 0,0-1 1 0 0,0-1 0 0 0,0 1 0 0 0,1-1 0 0 0,-1 0 0 0 0,7 1 0 0 0,5-1 70 0 0,-1-1 0 0 0,0-1 1 0 0,0-1-1 0 0,0 0 0 0 0,0 0 1 0 0,0-2-1 0 0,0 0 0 0 0,-1-1 0 0 0,27-12 1 0 0,7-8 25 0 0,70-45 1 0 0,-111 64-119 0 0,275-186 261 0 0,-18 10-172 0 0,205-98-212 0 0,-442 265-928 0 0,-32 19-1099 0 0,-16 22 220 0 0,2-3-1009 0 0,-2 0 1 0 0,-30 28 0 0 0,4-13-3146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1:15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1150 5076 0 0,'0'0'8855'0'0,"-9"13"-8097"0"0,-24 43-230 0 0,32-55-495 0 0,0 1-1 0 0,0-1 1 0 0,1 1-1 0 0,-1-1 1 0 0,1 1-1 0 0,-1 0 0 0 0,1-1 1 0 0,-1 1-1 0 0,1 0 1 0 0,0-1-1 0 0,0 1 1 0 0,0 0-1 0 0,0-1 0 0 0,0 1 1 0 0,0 0-1 0 0,0 0 1 0 0,1-1-1 0 0,-1 1 1 0 0,0 0-1 0 0,1-1 0 0 0,0 1 1 0 0,-1-1-1 0 0,1 1 1 0 0,0-1-1 0 0,0 1 1 0 0,1 1-1 0 0,1 3 118 0 0,4 8 39 0 0,1-1 0 0 0,1 0-1 0 0,0-1 1 0 0,0 1-1 0 0,1-2 1 0 0,0 1 0 0 0,1-1-1 0 0,1-1 1 0 0,0 0-1 0 0,0-1 1 0 0,1 0-1 0 0,16 9 1 0 0,-17-13-82 0 0,0 1 0 0 0,0-1 0 0 0,0-1 0 0 0,1 0 0 0 0,0-1 0 0 0,-1-1 0 0 0,1 0 0 0 0,0 0 0 0 0,0-1 0 0 0,0-1 0 0 0,0 0 0 0 0,0-1 0 0 0,0 0 0 0 0,25-6 1 0 0,-5-3 185 0 0,-2-1 0 0 0,54-27 1 0 0,57-42 122 0 0,633-462 243 0 0,-386 239-574 0 0,11 18-465 0 0,-198 142-940 0 0,-151 106-1463 0 0,-77 39-8734 0 0,5 3 6060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2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112 717 292 0 0,'0'0'2684'0'0,"-13"-3"-2159"0"0,-40-11 16 0 0,51 14-452 0 0,1 0 0 0 0,-1 0 0 0 0,1-1 0 0 0,-1 1-1 0 0,1-1 1 0 0,-1 1 0 0 0,1-1 0 0 0,-1 0-1 0 0,1 0 1 0 0,-1 1 0 0 0,1-1 0 0 0,0 0 0 0 0,0 0-1 0 0,-1 0 1 0 0,1 0 0 0 0,0-1 0 0 0,0 1 0 0 0,0 0-1 0 0,0 0 1 0 0,0-1 0 0 0,0 1 0 0 0,1 0-1 0 0,-1-1 1 0 0,-1-2 0 0 0,0-2 473 0 0,0 1-81 0 0,0-1 1 0 0,0 1-1 0 0,0-1 0 0 0,1 1 1 0 0,0-1-1 0 0,0-10 0 0 0,1 4 3696 0 0,-1 89-3585 0 0,19 140-1 0 0,-15-202-531 0 0,0 0 1 0 0,2 0-1 0 0,0 0 0 0 0,7 16 0 0 0,-8-24-37 0 0,-1 0 1 0 0,1-1-1 0 0,0 1 1 0 0,0-1-1 0 0,1 0 1 0 0,-1 0-1 0 0,2 0 1 0 0,-1-1-1 0 0,0 0 1 0 0,10 7-1 0 0,-9-9 59 0 0,-1-1 0 0 0,1 1-1 0 0,0-1 1 0 0,-1 0 0 0 0,1-1 0 0 0,0 1-1 0 0,0-1 1 0 0,0 0 0 0 0,0-1 0 0 0,0 0-1 0 0,0 0 1 0 0,0 0 0 0 0,11-2 0 0 0,2-1 170 0 0,-1-1 0 0 0,1-1 0 0 0,18-8 1 0 0,-5 1-41 0 0,-1-3 0 0 0,52-31 0 0 0,53-48 116 0 0,-126 87-294 0 0,392-292 588 0 0,-198 146-522 0 0,83-77-35 0 0,-247 193-65 0 0,-2-2 0 0 0,44-57 0 0 0,-75 88-100 0 0,-6 7 28 0 0,0 0-1 0 0,0 0 1 0 0,0 0 0 0 0,0 0-1 0 0,0 0 1 0 0,0 0-1 0 0,-1 0 1 0 0,1 0 0 0 0,0-1-1 0 0,-1 1 1 0 0,1 0-1 0 0,-1 0 1 0 0,2-3 0 0 0,-2 3-447 0 0,-31 39-4637 0 0,-17 21-228 0 0,12-20 1169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3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1095 4728 0 0,'0'0'5436'0'0,"-4"2"-5221"0"0,2-1-195 0 0,1 0 44 0 0,0-1 0 0 0,0 0 0 0 0,0 1 1 0 0,0-1-1 0 0,0 1 0 0 0,0 0 0 0 0,0-1 0 0 0,0 1 0 0 0,0 0 0 0 0,1-1 0 0 0,-1 1 0 0 0,0 0 1 0 0,0 0-1 0 0,1 0 0 0 0,-1-1 0 0 0,1 1 0 0 0,-1 0 0 0 0,1 0 0 0 0,-1 0 0 0 0,1 0 0 0 0,-1 0 1 0 0,1 0-1 0 0,0 0 0 0 0,-1 1 0 0 0,1-1 0 0 0,0 0 0 0 0,0 0 0 0 0,0 0 0 0 0,0 1 0 0 0,-2 48 1457 0 0,1-27-1064 0 0,1 26 0 0 0,0-41-393 0 0,1 0 0 0 0,1 0 0 0 0,-1-1 0 0 0,1 1 0 0 0,1 0 0 0 0,-1-1 0 0 0,5 9 0 0 0,-4-11-38 0 0,0 1 0 0 0,0-1 0 0 0,1 0 0 0 0,-1 0 0 0 0,1 0 0 0 0,0 0 0 0 0,8 6 0 0 0,-9-9 5 0 0,0 1 0 0 0,0-1 0 0 0,0-1 0 0 0,1 1 0 0 0,-1 0 0 0 0,1-1 1 0 0,-1 1-1 0 0,1-1 0 0 0,-1 0 0 0 0,1 0 0 0 0,0-1 0 0 0,-1 1 0 0 0,1-1 0 0 0,4 1 0 0 0,2-1 74 0 0,-1 0 0 0 0,1-1 0 0 0,0 0 0 0 0,0 0 0 0 0,-1-1 0 0 0,1 0-1 0 0,-1-1 1 0 0,1 0 0 0 0,-1 0 0 0 0,14-9 0 0 0,29-19 243 0 0,80-66-1 0 0,-97 69-271 0 0,916-678 1049 0 0,-907 675-1118 0 0,144-108 80 0 0,-149 107-36 0 0,-2-2 1 0 0,54-62 0 0 0,-66 66-50 0 0,3 1 1 0 0,58-48 0 0 0,-73 68-2 0 0,-10 8-2 0 0,0-1 0 0 0,-1 0 1 0 0,1 0-1 0 0,-1 0 0 0 0,5-4 0 0 0,-7 5-39 0 0,-12 2-6005 0 0,-3 12 476 0 0,9-7 2279 0 0,39-26-1012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7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489 123 1168 0 0,'0'0'5677'0'0,"4"-4"-4785"0"0,-1 2-763 0 0,17-15 840 0 0,-19 15-754 0 0,0 1-1 0 0,0-1 1 0 0,0 1 0 0 0,0-1-1 0 0,0 1 1 0 0,0-1-1 0 0,0 1 1 0 0,0-1-1 0 0,-1 0 1 0 0,1 0 0 0 0,0 1-1 0 0,-1-1 1 0 0,0 0-1 0 0,1-3 1 0 0,-1 3-83 0 0,0-1 0 0 0,0 1 0 0 0,0-1 0 0 0,-1 1 0 0 0,1-1 0 0 0,-1 1 0 0 0,1 0 0 0 0,-1-1 0 0 0,0 1 0 0 0,0 0 0 0 0,0-1 0 0 0,0 1 0 0 0,0 0 0 0 0,-1 0 0 0 0,1 0 0 0 0,-1 0 0 0 0,1 0 0 0 0,-1 0 0 0 0,0 0 0 0 0,1 1 0 0 0,-1-1 0 0 0,0 1 1 0 0,0-1-1 0 0,0 1 0 0 0,-1 0 0 0 0,1-1 0 0 0,0 1 0 0 0,0 0 0 0 0,-1 1 0 0 0,-3-2 0 0 0,-5-1 64 0 0,-1 0 0 0 0,0 1-1 0 0,0 0 1 0 0,0 1 0 0 0,0 0 0 0 0,-23 2 0 0 0,18 1 4 0 0,1 0 0 0 0,0 1 1 0 0,-1 1-1 0 0,-23 9 0 0 0,24-7-54 0 0,1 1 0 0 0,0 1 0 0 0,0 0 0 0 0,0 1 0 0 0,-21 18 0 0 0,28-21-128 0 0,1 1 0 0 0,0 0 0 0 0,0 1 0 0 0,1-1 0 0 0,0 1 0 0 0,0 0 0 0 0,1 1 1 0 0,0-1-1 0 0,1 1 0 0 0,0 0 0 0 0,-4 12 0 0 0,7-18-18 0 0,0 1-1 0 0,0-1 1 0 0,0 1 0 0 0,0-1 0 0 0,1 1 0 0 0,-1 0 0 0 0,1-1 0 0 0,0 1-1 0 0,0 0 1 0 0,1-1 0 0 0,-1 1 0 0 0,1-1 0 0 0,0 1 0 0 0,-1 0 0 0 0,2-1-1 0 0,-1 0 1 0 0,0 1 0 0 0,1-1 0 0 0,-1 0 0 0 0,1 1 0 0 0,0-1-1 0 0,0 0 1 0 0,1 0 0 0 0,-1-1 0 0 0,0 1 0 0 0,1 0 0 0 0,0-1 0 0 0,-1 0-1 0 0,1 1 1 0 0,5 2 0 0 0,9 5 67 0 0,0-1 0 0 0,30 11 1 0 0,-30-14-19 0 0,-1 2-1 0 0,0-1 1 0 0,0 2 0 0 0,16 11 0 0 0,-27-17-22 0 0,-1 1-1 0 0,0 0 1 0 0,0-1-1 0 0,-1 1 1 0 0,1 0-1 0 0,-1 1 1 0 0,0-1-1 0 0,0 1 1 0 0,0-1-1 0 0,-1 1 1 0 0,0 0-1 0 0,1 0 1 0 0,-2 0-1 0 0,1 0 1 0 0,-1 1-1 0 0,1-1 1 0 0,-2 0-1 0 0,2 6 1 0 0,-2-8 22 0 0,0-1 0 0 0,0 0 0 0 0,0 1 0 0 0,-1-1 0 0 0,1 0 0 0 0,-1 1 0 0 0,1-1 0 0 0,-1 0 0 0 0,0 0 1 0 0,0 1-1 0 0,0-1 0 0 0,0 0 0 0 0,0 0 0 0 0,0 0 0 0 0,-1 0 0 0 0,1-1 0 0 0,-1 1 0 0 0,1 0 0 0 0,-1 0 0 0 0,1-1 1 0 0,-1 1-1 0 0,0-1 0 0 0,0 1 0 0 0,0-1 0 0 0,0 0 0 0 0,0 0 0 0 0,-3 1 0 0 0,-6 3 75 0 0,0-1 0 0 0,-1 0-1 0 0,1-1 1 0 0,-14 2 0 0 0,14-3-155 0 0,-12 2 8 0 0,1 0-1 0 0,0-2 0 0 0,-1 0 0 0 0,-28-2 1 0 0,46-1-195 0 0,-1 0 0 0 0,0 0 0 0 0,1-1 0 0 0,-1 1 0 0 0,1-1 0 0 0,-1 0 0 0 0,1-1 0 0 0,-5-2 0 0 0,4 1-957 0 0,0 1 0 0 0,1-1-1 0 0,-8-7 1 0 0,7 4-3091 0 0,2-6-1229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1212 0 0,'0'0'10832'0'0,"0"-10"-10059"0"0,0-42 1856 0 0,12 51-1025 0 0,686-67 990 0 0,3 29-2611 0 0,132-16 192 0 0,-766 49-166 0 0,85-19 0 0 0,-151 24-41 0 0,17-4-31 0 0,-17 5 22 0 0,0 0 1 0 0,0 0-1 0 0,-1 0 0 0 0,1-1 0 0 0,-1 1 0 0 0,1 0 1 0 0,0-1-1 0 0,-1 1 0 0 0,1 0 0 0 0,-1-1 1 0 0,1 1-1 0 0,0 0 0 0 0,-1-1 0 0 0,1 1 1 0 0,-1-1-1 0 0,0 1 0 0 0,1-1 0 0 0,-1 1 1 0 0,1-1-1 0 0,-1 0 0 0 0,-14 0-1976 0 0,-9 2 412 0 0,0 1 0 0 0,0 2-1 0 0,-26 6 1 0 0,-41 7-5451 0 0,22-10 3681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6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1892 0 0,'0'0'12367'0'0,"1"0"-11952"0"0,1 1-370 0 0,-1 0 1 0 0,1 0-1 0 0,-1-1 0 0 0,1 1 1 0 0,-1-1-1 0 0,1 1 0 0 0,-1-1 1 0 0,1 0-1 0 0,0 1 0 0 0,-1-1 1 0 0,1 0-1 0 0,-1 0 0 0 0,1 0 1 0 0,0 0-1 0 0,2-1 0 0 0,7 0 113 0 0,506-32 1865 0 0,-412 23-1769 0 0,756-67 893 0 0,-717 60-905 0 0,0-6 0 0 0,167-49 0 0 0,-283 65-158 0 0,0-2-1 0 0,-1-1 1 0 0,0-1 0 0 0,36-21-1 0 0,-71 39-1526 0 0,2 0 994 0 0,0-1 1 0 0,-1 0-1 0 0,-13 8 0 0 0,6-7-887 0 0,0 0 0 0 0,-17 5 0 0 0,-14-2-4559 0 0,9-5 1295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59 125 416 0 0,'0'0'9020'0'0,"-10"-12"-8189"0"0,-29-37 10 0 0,38 49-760 0 0,0-1 1 0 0,0 0 0 0 0,1 0 0 0 0,-1 0-1 0 0,0 0 1 0 0,1 0 0 0 0,-1 0-1 0 0,0 0 1 0 0,1 0 0 0 0,-1 0-1 0 0,1 0 1 0 0,0 0 0 0 0,-1 0 0 0 0,1 0-1 0 0,0-1 1 0 0,0 1 0 0 0,0 0-1 0 0,0 0 1 0 0,0 0 0 0 0,0 0 0 0 0,0-1-1 0 0,0 1 1 0 0,0 0 0 0 0,0 0-1 0 0,1 0 1 0 0,0-2 0 0 0,0 2-4 0 0,0 0 1 0 0,0 0-1 0 0,0-1 0 0 0,0 1 1 0 0,0 0-1 0 0,1 1 0 0 0,-1-1 1 0 0,0 0-1 0 0,1 0 1 0 0,-1 0-1 0 0,4 0 0 0 0,-1-1 117 0 0,4-2 3 0 0,1 1 1 0 0,0 0-1 0 0,-1 1 0 0 0,1-1 1 0 0,0 2-1 0 0,16-2 1 0 0,58 2 401 0 0,-46 2-359 0 0,18 1 17 0 0,0 3 0 0 0,0 3 0 0 0,92 24 0 0 0,-36 1-148 0 0,-2 4 0 0 0,-2 6 0 0 0,-2 4 1 0 0,134 81-1 0 0,-164-82-64 0 0,-2 3-1 0 0,112 98 1 0 0,-148-112-29 0 0,-1 1 0 0 0,-2 2 0 0 0,-1 1 0 0 0,-3 2-1 0 0,-1 1 1 0 0,25 49 0 0 0,-36-54-9 0 0,-1 1-1 0 0,-2 1 1 0 0,-1 1-1 0 0,-3 0 1 0 0,-1 1 0 0 0,-2 0-1 0 0,-1 0 1 0 0,-3 0-1 0 0,0 48 1 0 0,-5 8-52 0 0,-13 98 1 0 0,-26 35 125 0 0,32-201-63 0 0,0 0 0 0 0,-2-1-1 0 0,-2 0 1 0 0,0-1 0 0 0,-29 45-1 0 0,24-45 24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126 111 4652 0 0,'0'0'5588'0'0,"-2"-13"-4798"0"0,-2-5-421 0 0,2 8 58 0 0,0-1 1 0 0,1 1-1 0 0,0-1 0 0 0,1-12 0 0 0,-1 19 3 0 0,1-6 879 0 0,0 9-627 0 0,1 5-148 0 0,0 20-270 0 0,-1 0-1 0 0,0 0 1 0 0,-2 0-1 0 0,-1-1 1 0 0,-6 26-1 0 0,-39 113 392 0 0,19-71-271 0 0,23-73-284 0 0,1 1 1 0 0,1 0-1 0 0,0 0 1 0 0,2 1-1 0 0,0-1 1 0 0,1 0-1 0 0,2 32 1 0 0,0-45-42 0 0,0-1 0 0 0,1 0 0 0 0,-1 1 0 0 0,1-1 0 0 0,0 0 0 0 0,1 0 0 0 0,-1 0 0 0 0,1 0 0 0 0,0 0 0 0 0,0-1 1 0 0,7 9-1 0 0,-4-7 10 0 0,1 0 1 0 0,-1 0 0 0 0,1-1-1 0 0,0 0 1 0 0,1 0 0 0 0,14 6 0 0 0,2-1 29 0 0,1-1 1 0 0,0-2-1 0 0,0 0 1 0 0,28 3-1 0 0,13-1 87 0 0,68 1 0 0 0,68-7-152 0 0,-148-3-219 0 0,-64 11-3277 0 0,0 1 1130 0 0,-10 16-1 0 0,2-2-4865 0 0,6-10 946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52 7097 0 0,'0'0'4764'0'0,"-13"-8"-3860"0"0,-46-24 240 0 0,55 30-1033 0 0,0 0-1 0 0,0 1 0 0 0,0-1 0 0 0,-1 1 1 0 0,1 0-1 0 0,0 0 0 0 0,-1 0 0 0 0,1 1 1 0 0,0-1-1 0 0,-1 1 0 0 0,1 0 0 0 0,-1 1 1 0 0,1-1-1 0 0,0 1 0 0 0,-1 0 0 0 0,-4 1 1 0 0,3 1-12 0 0,-1 0 1 0 0,0 0 0 0 0,1 1 0 0 0,0-1-1 0 0,0 1 1 0 0,0 1 0 0 0,-7 6 0 0 0,2 0 25 0 0,1-1 1 0 0,0 2 0 0 0,0 0 0 0 0,1 0-1 0 0,1 0 1 0 0,0 1 0 0 0,1 1 0 0 0,0-1-1 0 0,-8 24 1 0 0,10-20-52 0 0,0 0 0 0 0,1 1-1 0 0,1-1 1 0 0,1 1 0 0 0,0 0 0 0 0,1 0-1 0 0,3 33 1 0 0,-1-43-56 0 0,0 1-1 0 0,1-1 1 0 0,1 0 0 0 0,-1 0-1 0 0,1 0 1 0 0,0 0 0 0 0,1 0-1 0 0,0-1 1 0 0,0 1 0 0 0,1-1 0 0 0,0 0-1 0 0,0 0 1 0 0,0-1 0 0 0,1 0-1 0 0,0 0 1 0 0,0 0 0 0 0,1 0-1 0 0,11 7 1 0 0,-6-6 17 0 0,1 0 0 0 0,0 0 0 0 0,1-1 0 0 0,-1-1 0 0 0,1 0-1 0 0,0-1 1 0 0,0 0 0 0 0,0-1 0 0 0,1-1 0 0 0,15 1 0 0 0,-9-2-78 0 0,1-1-1 0 0,-1-1 1 0 0,1 0 0 0 0,-1-2 0 0 0,1-1-1 0 0,22-6 1 0 0,-33 7-37 0 0,0-1 1 0 0,-1-1-1 0 0,0 1 1 0 0,0-1-1 0 0,0-1 0 0 0,0 0 1 0 0,-1 0-1 0 0,0-1 1 0 0,-1-1-1 0 0,1 1 0 0 0,-1-1 1 0 0,-1 0-1 0 0,11-15 1 0 0,-10 12 11 0 0,-1-1 0 0 0,-1 1 0 0 0,0-1 0 0 0,0-1 0 0 0,-1 1 0 0 0,-1-1 0 0 0,0 0 0 0 0,-1 0 0 0 0,0 0 0 0 0,-1 0 0 0 0,0 0 0 0 0,-1-27 0 0 0,-1 39 63 0 0,0 0 1 0 0,-1 0-1 0 0,1 0 0 0 0,0 0 0 0 0,0 0 1 0 0,-1-1-1 0 0,1 1 0 0 0,-1 0 0 0 0,1 0 1 0 0,-1 0-1 0 0,1 0 0 0 0,-1 1 0 0 0,0-1 1 0 0,1 0-1 0 0,-1 0 0 0 0,0 0 0 0 0,0 0 1 0 0,0 1-1 0 0,1-1 0 0 0,-1 0 0 0 0,0 1 1 0 0,0-1-1 0 0,0 1 0 0 0,0-1 0 0 0,0 1 1 0 0,0-1-1 0 0,0 1 0 0 0,-1 0 0 0 0,1-1 0 0 0,0 1 1 0 0,0 0-1 0 0,0 0 0 0 0,0 0 0 0 0,0 0 1 0 0,0 0-1 0 0,-2 0 0 0 0,0 0 25 0 0,-1 1 0 0 0,1-1 0 0 0,-1 1 0 0 0,0-1 0 0 0,1 1-1 0 0,0 0 1 0 0,-1 0 0 0 0,1 1 0 0 0,0-1 0 0 0,-5 4 0 0 0,1-1 28 0 0,1 2-1 0 0,0-1 1 0 0,0 1-1 0 0,0 0 1 0 0,1 0 0 0 0,0 0-1 0 0,0 1 1 0 0,1 0 0 0 0,-1 0-1 0 0,1 0 1 0 0,1 0 0 0 0,0 1-1 0 0,0-1 1 0 0,-3 11-1 0 0,5-13-26 0 0,0 0 0 0 0,0 1 0 0 0,0-1-1 0 0,1 0 1 0 0,-1 0 0 0 0,1 1 0 0 0,1-1 0 0 0,-1 0-1 0 0,1 1 1 0 0,0-1 0 0 0,0 0 0 0 0,0 0-1 0 0,1 0 1 0 0,0 0 0 0 0,0 0 0 0 0,0 0-1 0 0,0 0 1 0 0,1 0 0 0 0,0-1 0 0 0,0 0-1 0 0,0 1 1 0 0,7 6 0 0 0,-4-6 11 0 0,0 0-1 0 0,1 0 1 0 0,-1-1 0 0 0,1 0 0 0 0,0 0-1 0 0,0-1 1 0 0,1 1 0 0 0,-1-2 0 0 0,1 1-1 0 0,11 2 1 0 0,-7-3 14 0 0,0 0 1 0 0,1-1-1 0 0,-1 0 0 0 0,0-1 1 0 0,1-1-1 0 0,12-1 0 0 0,-22 1-33 0 0,0 1-1 0 0,0-1 1 0 0,0 1-1 0 0,0-1 1 0 0,0 0-1 0 0,0 0 1 0 0,0 0-1 0 0,-1-1 0 0 0,1 1 1 0 0,-1-1-1 0 0,1 1 1 0 0,-1-1-1 0 0,1 0 1 0 0,-1 0-1 0 0,0 0 1 0 0,0 0-1 0 0,0 0 1 0 0,0-1-1 0 0,0 1 1 0 0,0-1-1 0 0,-1 1 0 0 0,1-1 1 0 0,-1 1-1 0 0,0-1 1 0 0,0 0-1 0 0,0 0 1 0 0,0 0-1 0 0,0 0 1 0 0,0 0-1 0 0,-1 1 1 0 0,1-6-1 0 0,-1 3-22 0 0,0-1 0 0 0,-1 1 0 0 0,1 0 0 0 0,-1 0 1 0 0,0-1-1 0 0,0 1 0 0 0,0 0 0 0 0,-1 0 0 0 0,0 0 0 0 0,0 0 0 0 0,0 1 0 0 0,-1-1 0 0 0,0 0 1 0 0,1 1-1 0 0,-2 0 0 0 0,1 0 0 0 0,-5-6 0 0 0,-3 1-222 0 0,1-1-1 0 0,-1 1 1 0 0,-1 1-1 0 0,-18-11 1 0 0,55 22-647 0 0,-16-1 865 0 0,0-1-1 0 0,0 0 1 0 0,0 0-1 0 0,1-1 1 0 0,-1 0-1 0 0,11-2 0 0 0,1-2 127 0 0,31-9 0 0 0,-36 8-86 0 0,-9 3 84 0 0,-1-1 1 0 0,1 1 0 0 0,0 0 0 0 0,0 1 0 0 0,0 0-1 0 0,0 0 1 0 0,0 0 0 0 0,0 1 0 0 0,14 1 0 0 0,-19 0-91 0 0,0 0 1 0 0,0 0 0 0 0,0 0-1 0 0,0 0 1 0 0,-1 1 0 0 0,1-1-1 0 0,0 0 1 0 0,-1 1 0 0 0,1-1 0 0 0,-1 1-1 0 0,0-1 1 0 0,1 1 0 0 0,-1 0-1 0 0,0 0 1 0 0,0-1 0 0 0,0 1-1 0 0,0 0 1 0 0,0 0 0 0 0,0 2-1 0 0,2 4 30 0 0,-1 0 0 0 0,0-1 0 0 0,1 14 0 0 0,-2-10-18 0 0,0-1 1 0 0,-1 1-1 0 0,-1-1 0 0 0,0 1 1 0 0,0-1-1 0 0,-1 0 0 0 0,0 1 1 0 0,-1-1-1 0 0,0 0 0 0 0,-1 0 0 0 0,0-1 1 0 0,-8 16-1 0 0,11-23-63 0 0,0 0 1 0 0,0-1-1 0 0,-1 1 0 0 0,1 0 0 0 0,0-1 0 0 0,0 1 1 0 0,-1-1-1 0 0,1 1 0 0 0,-1-1 0 0 0,0 0 0 0 0,1 0 1 0 0,-1 1-1 0 0,0-1 0 0 0,0-1 0 0 0,1 1 0 0 0,-1 0 1 0 0,0 0-1 0 0,0 0 0 0 0,0-1 0 0 0,0 1 1 0 0,0-1-1 0 0,0 0 0 0 0,0 0 0 0 0,0 0 0 0 0,0 0 1 0 0,0 0-1 0 0,0 0 0 0 0,0 0 0 0 0,0 0 0 0 0,0-1 1 0 0,0 1-1 0 0,0-1 0 0 0,0 0 0 0 0,0 1 1 0 0,0-1-1 0 0,0 0 0 0 0,0 0 0 0 0,1 0 0 0 0,-1 0 1 0 0,0-1-1 0 0,1 1 0 0 0,-1 0 0 0 0,1-1 0 0 0,-1 1 1 0 0,1-1-1 0 0,0 0 0 0 0,-1 1 0 0 0,1-1 0 0 0,0 0 1 0 0,0 0-1 0 0,1 1 0 0 0,-1-1 0 0 0,0 0 1 0 0,0 0-1 0 0,0-3 0 0 0,0 2-278 0 0,1 0 0 0 0,-1 0 0 0 0,1-1 0 0 0,-1 1 1 0 0,1 0-1 0 0,0 0 0 0 0,0-1 0 0 0,1 1 0 0 0,-1 0 0 0 0,1 0 0 0 0,-1 0 0 0 0,3-6 1 0 0,0 4-969 0 0,-1-1 1 0 0,1 1 0 0 0,0 0-1 0 0,4-6 1 0 0,15-17-4216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0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6773 0 0,'0'0'11748'0'0,"5"6"-11311"0"0,-3-4-406 0 0,1 1-1 0 0,-1 0 0 0 0,0-1 1 0 0,0 1-1 0 0,0 0 0 0 0,0 0 1 0 0,0 1-1 0 0,-1-1 0 0 0,0 0 1 0 0,1 0-1 0 0,-1 1 0 0 0,0-1 1 0 0,-1 1-1 0 0,1-1 0 0 0,0 7 1 0 0,-4 85 108 0 0,1-79-196 0 0,0 0-1 0 0,-2 0 0 0 0,-8 28 0 0 0,0-14-736 0 0,0-2 0 0 0,-18 29 0 0 0,20-39-1049 0 0,-1-2 0 0 0,-16 19 1 0 0,25-33 930 0 0,0 0 1 0 0,-1 1-1 0 0,1-1 0 0 0,-1 0 1 0 0,1 0-1 0 0,-6 2 1 0 0,7-4 840 0 0,1 1 0 0 0,0-1 1 0 0,-1 0-1 0 0,1 0 0 0 0,-1 1 1 0 0,1-1-1 0 0,-1 0 0 0 0,1 0 1 0 0,0 0-1 0 0,-1 0 0 0 0,1 0 1 0 0,-1 0-1 0 0,1 1 0 0 0,-1-1 1 0 0,1 0-1 0 0,-1 0 0 0 0,1-1 1 0 0,-1 1-1 0 0,1 0 0 0 0,-1 0 1 0 0,1 0-1 0 0,0 0 0 0 0,-1 0 0 0 0,1 0 1 0 0,-1-1-1 0 0,1 1 0 0 0,-1 0 1 0 0,1 0-1 0 0,0 0 0 0 0,-1-1 1 0 0,1 1-1 0 0,0 0 0 0 0,-1-1 1 0 0,1 1-1 0 0,0 0 0 0 0,-1-1 1 0 0,1 1-1 0 0,0 0 0 0 0,0-1 1 0 0,-1 1-1 0 0,1-1 0 0 0,0 1 1 0 0,0-1-1 0 0,0 1 0 0 0,0 0 1 0 0,0-1-1 0 0,-1 1 0 0 0,1-1 1 0 0,0 1-1 0 0,0-1 0 0 0,0 1 0 0 0,0-1 1 0 0,0 0-1 0 0,1-4 630 0 0,-1 1 0 0 0,0-1-1 0 0,1 0 1 0 0,0 0 0 0 0,0 1-1 0 0,0-1 1 0 0,1 1 0 0 0,-1-1 0 0 0,1 1-1 0 0,0-1 1 0 0,1 1 0 0 0,-1 0-1 0 0,1 0 1 0 0,-1 0 0 0 0,1 1 0 0 0,6-7-1 0 0,5-4 954 0 0,1 1 0 0 0,27-20 0 0 0,-31 25-1327 0 0,1 1 0 0 0,0 0 0 0 0,0 1 0 0 0,1 0-1 0 0,0 1 1 0 0,0 0 0 0 0,0 1 0 0 0,0 0 0 0 0,15-1 0 0 0,-10 3-1066 0 0,0 0 0 0 0,22 2 1 0 0,-15 1-3186 0 0,28 6 1 0 0,-30-2-1397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0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7841 0 0,'0'0'10611'0'0,"2"13"-10289"0"0,0-1-260 0 0,0-1-22 0 0,0 1 1 0 0,0-1-1 0 0,-1 1 0 0 0,-1-1 1 0 0,-1 22-1 0 0,-9 25-645 0 0,-2-2 0 0 0,-3 1-1 0 0,-37 90 1 0 0,45-127-1773 0 0,6-16-587 0 0,6-12 1343 0 0,10-19 535 0 0,37-52-1 0 0,-41 65 2559 0 0,1 0 1 0 0,0 0-1 0 0,1 1 1 0 0,27-20-1 0 0,-39 32-1373 0 0,0 0 0 0 0,0 1 0 0 0,0-1 0 0 0,1 1 1 0 0,-1-1-1 0 0,0 1 0 0 0,0-1 0 0 0,0 1 0 0 0,0 0 0 0 0,1-1 0 0 0,-1 1 0 0 0,0 0 1 0 0,0 0-1 0 0,0 0 0 0 0,1 0 0 0 0,-1 0 0 0 0,0 0 0 0 0,0 0 0 0 0,0 1 0 0 0,1-1 0 0 0,-1 0 1 0 0,0 1-1 0 0,0-1 0 0 0,0 1 0 0 0,0-1 0 0 0,0 1 0 0 0,0-1 0 0 0,0 1 0 0 0,0 0 0 0 0,0 0 1 0 0,0-1-1 0 0,0 1 0 0 0,0 0 0 0 0,0 0 0 0 0,1 2 0 0 0,3 3-37 0 0,-1 1 0 0 0,0-1 0 0 0,0 1 0 0 0,4 10 0 0 0,-4-8 92 0 0,-2-5-156 0 0,0 1 0 0 0,1-1 0 0 0,0 1-1 0 0,-1-1 1 0 0,2 0 0 0 0,-1 0 0 0 0,7 6 0 0 0,-7-8-73 0 0,-1 0 0 0 0,1 0 1 0 0,-1-1-1 0 0,1 0 1 0 0,0 1-1 0 0,0-1 1 0 0,0 0-1 0 0,0 0 1 0 0,0-1-1 0 0,0 1 1 0 0,0-1-1 0 0,0 1 1 0 0,0-1-1 0 0,4 0 1 0 0,12 1-446 0 0,-13-1 406 0 0,0 1 0 0 0,0-1 0 0 0,1 0 0 0 0,10-2 0 0 0,-14 1 159 0 0,-1 1 1 0 0,0 0 0 0 0,1 0 0 0 0,-1 1-1 0 0,0-1 1 0 0,1 0 0 0 0,-1 1 0 0 0,0 0-1 0 0,1-1 1 0 0,-1 1 0 0 0,0 0 0 0 0,0 0-1 0 0,4 2 1 0 0,13 5 93 0 0,8-2-101 0 0,0-1 1 0 0,1-2-1 0 0,-1-1 1 0 0,0-1 0 0 0,1-1-1 0 0,-1-1 1 0 0,39-7-1 0 0,-44 3 0 0 0,0 0 1 0 0,-1-1-1 0 0,0-1 0 0 0,0-1 0 0 0,0-1 1 0 0,-1 0-1 0 0,-1-2 0 0 0,1-1 0 0 0,21-16 0 0 0,-41 27-34 0 0,2 0 32 0 0,0 0 1 0 0,-1 0-1 0 0,1 0 1 0 0,0-1-1 0 0,-1 1 1 0 0,0-1-1 0 0,1 0 1 0 0,-1 1-1 0 0,0-1 0 0 0,1 0 1 0 0,-1 0-1 0 0,0 1 1 0 0,0-1-1 0 0,-1 0 1 0 0,1 0-1 0 0,0 0 1 0 0,0-4-1 0 0,-1 6-36 0 0,0-1 0 0 0,0 1 1 0 0,0 0-1 0 0,0 0 0 0 0,0-1 0 0 0,0 1 0 0 0,0 0 1 0 0,-1 0-1 0 0,1-1 0 0 0,0 1 0 0 0,0 0 0 0 0,0 0 0 0 0,0 0 1 0 0,0-1-1 0 0,-1 1 0 0 0,1 0 0 0 0,0 0 0 0 0,0 0 1 0 0,0 0-1 0 0,-1-1 0 0 0,1 1 0 0 0,0 0 0 0 0,0 0 1 0 0,-1 0-1 0 0,1 0 0 0 0,0 0 0 0 0,0 0 0 0 0,-1 0 0 0 0,1 0 1 0 0,0 0-1 0 0,0 0 0 0 0,-1-1 0 0 0,1 1 0 0 0,0 1 1 0 0,-10-1-68 0 0,10 0 67 0 0,-2 0 8 0 0,1 0 0 0 0,-1 1 0 0 0,1-1 0 0 0,0 0 1 0 0,-1 1-1 0 0,1-1 0 0 0,0 1 0 0 0,0 0 0 0 0,-1-1 0 0 0,1 1 1 0 0,0 0-1 0 0,0 0 0 0 0,0-1 0 0 0,0 1 0 0 0,0 0 1 0 0,0 0-1 0 0,0 0 0 0 0,0 0 0 0 0,0 1 0 0 0,0-1 0 0 0,1 0 1 0 0,-1 0-1 0 0,0 0 0 0 0,1 1 0 0 0,-1-1 0 0 0,1 0 0 0 0,-1 1 1 0 0,1-1-1 0 0,0 0 0 0 0,0 1 0 0 0,-1 2 0 0 0,1 0 34 0 0,-1 0 0 0 0,1 0 0 0 0,0 0-1 0 0,0 0 1 0 0,0 0 0 0 0,1 1 0 0 0,-1-1-1 0 0,1 0 1 0 0,0 0 0 0 0,2 5 0 0 0,0-3 3 0 0,1 1 0 0 0,0-1 0 0 0,0 0-1 0 0,1-1 1 0 0,-1 1 0 0 0,10 7 0 0 0,35 29 109 0 0,-41-36-141 0 0,44 32 15 0 0,-32-24-714 0 0,0 0-1 0 0,32 33 0 0 0,-37-28-825 0 0,-14-18 1162 0 0,-1 0 1 0 0,0 0-1 0 0,1 0 0 0 0,-1 0 0 0 0,0 0 0 0 0,1 0 1 0 0,-1 0-1 0 0,0 0 0 0 0,0 0 0 0 0,0 0 1 0 0,0 0-1 0 0,0 1 0 0 0,-22-1-11176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1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270 258 1384 0 0,'0'0'3925'0'0,"-16"-2"-2719"0"0,-122-8 1007 0 0,23 10 3884 0 0,121 0-5770 0 0,14 5 63 0 0,1-2-1 0 0,0-1 1 0 0,0 0 0 0 0,31-2-1 0 0,-29 0-240 0 0,257-14 823 0 0,1-17-430 0 0,-168 18-395 0 0,250-30 232 0 0,511-54 72 0 0,2 39-254 0 0,-853 57-204 0 0,375 1-174 0 0,-384 1 101 0 0,-8-1-95 0 0,0 0 0 0 0,1 1-1 0 0,-1-1 1 0 0,1 1 0 0 0,-1 1-1 0 0,0-1 1 0 0,1 1-1 0 0,9 5 1 0 0,-16-7 120 0 0,1 0 0 0 0,-1 0 0 0 0,1 1 0 0 0,-1-1-1 0 0,1 0 1 0 0,-1 1 0 0 0,1-1 0 0 0,-1 0 0 0 0,0 1 0 0 0,1-1 0 0 0,-1 1 0 0 0,0-1-1 0 0,1 1 1 0 0,-1-1 0 0 0,0 1 0 0 0,1-1 0 0 0,-1 1 0 0 0,0-1 0 0 0,0 1 0 0 0,0-1 0 0 0,1 1-1 0 0,-1-1 1 0 0,0 1 0 0 0,0 0 0 0 0,0-1 0 0 0,0 1 0 0 0,0-1 0 0 0,0 1 0 0 0,0 0-1 0 0,0-1 1 0 0,0 1 0 0 0,-1-1 0 0 0,1 1 0 0 0,0-1 0 0 0,0 1 0 0 0,0-1 0 0 0,-1 1 0 0 0,1-1-1 0 0,0 1 1 0 0,0-1 0 0 0,-1 1 0 0 0,1-1 0 0 0,-1 1 0 0 0,1-1 0 0 0,0 1 0 0 0,-1-1-1 0 0,1 0 1 0 0,-1 1 0 0 0,1-1 0 0 0,-1 0 0 0 0,0 1 0 0 0,-3 2-273 0 0,0 0 0 0 0,-1 0 0 0 0,1 0 1 0 0,-8 3-1 0 0,-20 7-2042 0 0,1-1 0 0 0,-40 9 1 0 0,22-9-2388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1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405 177 4680 0 0,'-18'2'2430'0'0,"-117"11"-675"0"0,62-5 564 0 0,-94 22 0 0 0,167-29-2287 0 0,-1-1 0 0 0,0 0 0 0 0,0 0 0 0 0,1 0 0 0 0,-1 0 0 0 0,0 1 0 0 0,1-1 0 0 0,-1 0-1 0 0,0 1 1 0 0,1-1 0 0 0,-1 0 0 0 0,0 1 0 0 0,1-1 0 0 0,-1 1 0 0 0,1-1 0 0 0,-2 1 0 0 0,2 0-25 0 0,0-1-1 0 0,0 0 1 0 0,0 1 0 0 0,1-1 0 0 0,-1 0-1 0 0,0 0 1 0 0,0 1 0 0 0,0-1-1 0 0,0 0 1 0 0,0 0 0 0 0,0 0 0 0 0,0 1-1 0 0,0-1 1 0 0,0 0 0 0 0,1 0 0 0 0,-1 1-1 0 0,0-1 1 0 0,0 0 0 0 0,0 0 0 0 0,1 0-1 0 0,-1 0 1 0 0,0 1 0 0 0,0-1 0 0 0,0 0-1 0 0,1 0 1 0 0,-1 0 0 0 0,0 0 0 0 0,0 0-1 0 0,1 1 1 0 0,24 8 388 0 0,-23-9-273 0 0,19 6 363 0 0,0-2 0 0 0,0-1 0 0 0,40 2 0 0 0,68-8 108 0 0,268-47 126 0 0,-233 24-588 0 0,57-6 10 0 0,694-85 331 0 0,-374 80-462 0 0,-508 34 408 0 0,-22 2-1078 0 0,-18 0-5325 0 0,5 2 5128 0 0,0-1 1 0 0,0 1-1 0 0,0-1 1 0 0,1 1-1 0 0,-1 0 0 0 0,0-1 1 0 0,0 1-1 0 0,-1 1 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4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11 460 312 0 0,'0'0'7105'0'0,"-3"0"-6855"0"0,-5 0-5 0 0,15 1 454 0 0,21-3 504 0 0,133-29 43 0 0,-66 10-957 0 0,1954-302 1563 0 0,-627 240-914 0 0,-283 114-300 0 0,-133 59-310 0 0,-11 80-56 0 0,-408-29 85 0 0,-199-47 64 0 0,-285-66-246 0 0,40 9 288 0 0,-141-36-390 0 0,0-1 1 0 0,1 1-1 0 0,-1-1 1 0 0,0 0-1 0 0,0 0 1 0 0,1 0-1 0 0,-1 0 0 0 0,0 0 1 0 0,0 0-1 0 0,3-1 1 0 0,-4 0-48 0 0,0 1 0 0 0,0-1 0 0 0,0 0 0 0 0,0 1 0 0 0,0-1-1 0 0,0 0 1 0 0,0 0 0 0 0,0 0 0 0 0,0 0 0 0 0,0 0 0 0 0,-1 0 0 0 0,1 0 0 0 0,0 0 0 0 0,-1 0 0 0 0,1 0 0 0 0,-1-1 0 0 0,0 1 0 0 0,1-2 0 0 0,1-1-40 0 0,-1 0 0 0 0,-1 0 0 0 0,1 0 1 0 0,0 0-1 0 0,-1-1 0 0 0,0 1 0 0 0,0 0 0 0 0,0 0 1 0 0,0 0-1 0 0,-1-1 0 0 0,0 1 0 0 0,0 0 1 0 0,0 0-1 0 0,-3-7 0 0 0,-2-4-40 0 0,-2 1 1 0 0,-14-22-1 0 0,-6-12 0 0 0,24 38 72 0 0,0 1 0 0 0,1-1-1 0 0,0 0 1 0 0,1-1 0 0 0,-2-18-1 0 0,3 26-23 0 0,1-1 0 0 0,0 0 0 0 0,0 0 0 0 0,0 0 0 0 0,0 1 0 0 0,1-1 0 0 0,-1 0 0 0 0,1 0 0 0 0,0 1-1 0 0,0-1 1 0 0,0 1 0 0 0,1-1 0 0 0,-1 1 0 0 0,1-1 0 0 0,0 1 0 0 0,0 0 0 0 0,0 0 0 0 0,1 0-1 0 0,2-4 1 0 0,-3 6-7 0 0,1-1-1 0 0,-1 0 1 0 0,1 1-1 0 0,-1 0 1 0 0,1-1 0 0 0,0 1-1 0 0,-1 0 1 0 0,1 0-1 0 0,0 1 1 0 0,0-1-1 0 0,0 0 1 0 0,-1 1-1 0 0,1 0 1 0 0,0 0 0 0 0,0 0-1 0 0,0 0 1 0 0,0 0-1 0 0,0 0 1 0 0,0 1-1 0 0,-1-1 1 0 0,5 2-1 0 0,-1 0 11 0 0,1 1-1 0 0,-1-1 0 0 0,0 1 1 0 0,0 1-1 0 0,0-1 1 0 0,0 1-1 0 0,-1 0 0 0 0,6 4 1 0 0,28 29 48 0 0,-2 1 1 0 0,-2 2 0 0 0,-1 2-1 0 0,-2 1 1 0 0,-2 1 0 0 0,-2 1-1 0 0,33 74 1 0 0,-55-106-57 0 0,-1 0 0 0 0,-1 0 0 0 0,0 0 0 0 0,4 24 0 0 0,-7-32 6 0 0,-1-1 0 0 0,0 1 0 0 0,1-1 0 0 0,-1 1 1 0 0,-1-1-1 0 0,1 1 0 0 0,-1-1 0 0 0,0 1 0 0 0,0-1 0 0 0,0 1 0 0 0,-1-1 1 0 0,1 0-1 0 0,-1 0 0 0 0,0 0 0 0 0,0 0 0 0 0,0 0 0 0 0,-1 0 0 0 0,-3 4 1 0 0,-1-2 9 0 0,0 1 0 0 0,0-1 1 0 0,0-1-1 0 0,-1 1 1 0 0,0-1-1 0 0,0-1 1 0 0,-16 7-1 0 0,-66 18-222 0 0,80-26 143 0 0,-114 29-855 0 0,-23 6-1443 0 0,50-5-2956 0 0,67-21 559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8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4376 0 0,'0'0'12222'0'0,"5"-12"-11025"0"0,16-38-201 0 0,-21 50-967 0 0,1-1 0 0 0,-1 0 1 0 0,0 1-1 0 0,0-1 0 0 0,0 1 0 0 0,1-1 1 0 0,-1 0-1 0 0,0 1 0 0 0,0-1 0 0 0,1 1 0 0 0,-1-1 1 0 0,1 1-1 0 0,-1-1 0 0 0,1 1 0 0 0,-1-1 0 0 0,0 1 1 0 0,1-1-1 0 0,-1 1 0 0 0,1 0 0 0 0,0-1 0 0 0,-1 1 1 0 0,1 0-1 0 0,-1 0 0 0 0,1-1 0 0 0,0 1 0 0 0,-1 0 1 0 0,1 0-1 0 0,-1 0 0 0 0,1-1 0 0 0,0 1 1 0 0,-1 0-1 0 0,2 0 0 0 0,-2 1-6 0 0,1-1-1 0 0,0 1 1 0 0,0-1-1 0 0,-1 1 1 0 0,1-1-1 0 0,0 1 1 0 0,-1-1 0 0 0,1 1-1 0 0,0-1 1 0 0,-1 1-1 0 0,1 0 1 0 0,0 1 0 0 0,0-2 49 0 0,3 8 121 0 0,1-1 0 0 0,-1 1 1 0 0,0 0-1 0 0,0 0 0 0 0,-1 0 0 0 0,4 16 0 0 0,9 54 506 0 0,-14-63-597 0 0,26 208 543 0 0,-13-84-803 0 0,-15-136-140 0 0,4 28-66 0 0,-3-10-6794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6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86 482 8149 0 0,'0'0'4763'0'0,"-2"16"-3882"0"0,-10 101 463 0 0,-4 167 1604 0 0,15-287-2654 0 0,0 0-1 0 0,0-1 1 0 0,1 1-1 0 0,-2 0 1 0 0,1 1 0 0 0,-2-5-1 0 0,-2-4-140 0 0,-5-16-140 0 0,2-1 0 0 0,1 1 0 0 0,1-1 0 0 0,2-1 0 0 0,0 1 0 0 0,2-1 0 0 0,1 1 0 0 0,2-1 1 0 0,1 0-1 0 0,0 1 0 0 0,9-31 0 0 0,2-4-51 0 0,4 1 1 0 0,2 0-1 0 0,3 2 0 0 0,32-60 1 0 0,-49 109 17 0 0,1 1 0 0 0,0 0-1 0 0,1 0 1 0 0,1 1 0 0 0,-1 0 0 0 0,1 1 0 0 0,1-1 0 0 0,15-11 0 0 0,-19 16 15 0 0,1 1 1 0 0,0-1 0 0 0,0 1 0 0 0,0 0 0 0 0,1 0 0 0 0,-1 1-1 0 0,1 0 1 0 0,-1 0 0 0 0,1 1 0 0 0,0-1 0 0 0,0 2 0 0 0,0-1 0 0 0,0 1-1 0 0,0 0 1 0 0,-1 0 0 0 0,9 1 0 0 0,-10 0-4 0 0,0 0 0 0 0,0 1 0 0 0,0-1 0 0 0,0 1 0 0 0,0 0 1 0 0,0 0-1 0 0,-1 1 0 0 0,1-1 0 0 0,-1 1 0 0 0,1 0 0 0 0,5 6 0 0 0,-4-3 3 0 0,-1-1 0 0 0,0 1 0 0 0,0 0 0 0 0,-1 0 0 0 0,0 1 0 0 0,0-1 0 0 0,4 11 0 0 0,-3-4 5 0 0,0 0 1 0 0,-1 1 0 0 0,-1-1-1 0 0,0 1 1 0 0,-1 0 0 0 0,0-1 0 0 0,-1 1-1 0 0,-1 21 1 0 0,-2-23 13 0 0,0 0 0 0 0,0 0-1 0 0,-1 0 1 0 0,-1 0 0 0 0,0-1-1 0 0,0 1 1 0 0,-1-1 0 0 0,0 0-1 0 0,-1 0 1 0 0,-1-1 0 0 0,1 0 0 0 0,-2 0-1 0 0,-12 13 1 0 0,2-4-317 0 0,-1-1 0 0 0,-1-1 0 0 0,-1-1 0 0 0,0 0-1 0 0,-28 14 1 0 0,44-28-3302 0 0,7-6 1351 0 0,9-10-2470 0 0,11-8-1367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6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41 3524 0 0,'0'0'9638'0'0,"-9"13"-8631"0"0,-30 43-244 0 0,38-54-716 0 0,0-1 0 0 0,0 1 1 0 0,0 0-1 0 0,0-1 0 0 0,0 1 0 0 0,0 0 0 0 0,0 0 0 0 0,1 0 1 0 0,-1 0-1 0 0,1 0 0 0 0,-1 0 0 0 0,1 0 0 0 0,0 0 1 0 0,0 0-1 0 0,-1 0 0 0 0,2 0 0 0 0,-1 0 0 0 0,0 0 0 0 0,1 3 1 0 0,0 1 106 0 0,-1-3-87 0 0,1 0-1 0 0,0 1 1 0 0,0-1 0 0 0,0 0-1 0 0,0 0 1 0 0,1 1-1 0 0,-1-1 1 0 0,1 0 0 0 0,0-1-1 0 0,0 1 1 0 0,0 0 0 0 0,0 0-1 0 0,4 3 1 0 0,-1-2 31 0 0,-1-1 1 0 0,1 1 0 0 0,0-1-1 0 0,0 0 1 0 0,0 0 0 0 0,0-1-1 0 0,8 4 1 0 0,1-2 56 0 0,1-1 0 0 0,-1 1 0 0 0,0-2 1 0 0,1 0-1 0 0,23-1 0 0 0,-18-1-29 0 0,1 0-1 0 0,33-7 1 0 0,-47 6-86 0 0,1-1 0 0 0,-1 0 0 0 0,0-1 0 0 0,0 1 0 0 0,0-2 1 0 0,0 1-1 0 0,-1-1 0 0 0,1 0 0 0 0,-1 0 0 0 0,9-8 0 0 0,-13 10-22 0 0,0 0 0 0 0,0 0 0 0 0,0 0 0 0 0,0 0-1 0 0,0 0 1 0 0,0-1 0 0 0,-1 1 0 0 0,1 0 0 0 0,-1-1 0 0 0,0 1-1 0 0,0-1 1 0 0,0 0 0 0 0,0 1 0 0 0,0-1 0 0 0,-1 0 0 0 0,1 0-1 0 0,-1-4 1 0 0,0 4-15 0 0,0 0 0 0 0,-1 0 0 0 0,1-1 0 0 0,-1 1 0 0 0,0 0 0 0 0,0 0 0 0 0,0 0 0 0 0,0 0 0 0 0,-1 0-1 0 0,0 0 1 0 0,1 0 0 0 0,-5-5 0 0 0,-1 0-93 0 0,0 1 0 0 0,0-1 0 0 0,-1 1 0 0 0,0 1 0 0 0,-1-1-1 0 0,0 1 1 0 0,1 1 0 0 0,-13-6 0 0 0,4 3-607 0 0,0 1 0 0 0,-1 0 0 0 0,-29-7-1 0 0,37 12-2844 0 0,0 1 0 0 0,-16 0 0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0 253 208 0 0,'0'0'10538'0'0,"14"2"-9428"0"0,47 10 295 0 0,-56-11-1172 0 0,1 1 1 0 0,-1 0-1 0 0,1 0 0 0 0,-1 0 1 0 0,0 1-1 0 0,1 0 0 0 0,-2 0 0 0 0,1 0 1 0 0,0 1-1 0 0,6 5 0 0 0,-3 0 63 0 0,-1 0 0 0 0,0 0-1 0 0,8 13 1 0 0,1 4 90 0 0,-1 2 0 0 0,18 43 1 0 0,14 64-138 0 0,-13-36-181 0 0,-31-92 6 0 0,5 14-171 0 0,-7-16 394 0 0,-6-10 574 0 0,-2-5-765 0 0,-72-113 353 0 0,69 105-455 0 0,2 1 1 0 0,0-2-1 0 0,1 1 0 0 0,1-1 0 0 0,-6-28 0 0 0,8 21-20 0 0,2 1 0 0 0,0 0 0 0 0,1-1 0 0 0,2 1 0 0 0,6-49 1 0 0,-3 56-22 0 0,0 0 0 0 0,1 0 0 0 0,0 1 0 0 0,2-1 0 0 0,0 1 0 0 0,1 1 1 0 0,1-1-1 0 0,20-28 0 0 0,-23 38-5 0 0,0 0 1 0 0,1 0-1 0 0,0 1 0 0 0,0 0 1 0 0,1 0-1 0 0,-1 1 0 0 0,1 0 1 0 0,1 0-1 0 0,-1 1 0 0 0,1 0 1 0 0,-1 0-1 0 0,1 1 1 0 0,0 0-1 0 0,0 1 0 0 0,0 0 1 0 0,19-2-1 0 0,-22 4 26 0 0,1 0 0 0 0,-1-1 1 0 0,0 2-1 0 0,0-1 0 0 0,0 1 0 0 0,0 0 0 0 0,1 0 0 0 0,-1 1 0 0 0,0 0 1 0 0,-1 0-1 0 0,1 0 0 0 0,0 1 0 0 0,-1 0 0 0 0,1 0 0 0 0,-1 0 1 0 0,0 0-1 0 0,0 1 0 0 0,0 0 0 0 0,0 0 0 0 0,-1 1 0 0 0,0-1 1 0 0,0 1-1 0 0,0 0 0 0 0,0 0 0 0 0,-1 0 0 0 0,4 8 0 0 0,-4-7 15 0 0,0 0 0 0 0,-1 1 0 0 0,0-1-1 0 0,0 1 1 0 0,-1 0 0 0 0,1 0-1 0 0,-1-1 1 0 0,-1 1 0 0 0,0 0 0 0 0,0 0-1 0 0,0 0 1 0 0,-2 9 0 0 0,0-7 25 0 0,0 1 1 0 0,-1-1 0 0 0,0 1 0 0 0,-1-1 0 0 0,0 0-1 0 0,-1 0 1 0 0,-9 14 0 0 0,-3-1-347 0 0,-2 0 1 0 0,0-1-1 0 0,-1 0 1 0 0,-43 31-1 0 0,60-49 134 0 0,-27 19-1090 0 0,9-11-2982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1 520 0 0,'0'0'15086'0'0,"3"16"-14513"0"0,9 52-98 0 0,-6-18-74 0 0,-6-39-335 0 0,1-1 1 0 0,0 0 0 0 0,5 16-1 0 0,-5-23-38 0 0,1 1-1 0 0,-1-1 1 0 0,1 0-1 0 0,0 1 1 0 0,0-1-1 0 0,0 0 1 0 0,0 0 0 0 0,0-1-1 0 0,1 1 1 0 0,-1 0-1 0 0,1-1 1 0 0,0 1-1 0 0,3 2 1 0 0,-3-4 9 0 0,0 1 0 0 0,-1-1 0 0 0,1 1 0 0 0,0-1 0 0 0,-1 0 1 0 0,1 0-1 0 0,0 0 0 0 0,0 0 0 0 0,0-1 0 0 0,0 1 0 0 0,0-1 0 0 0,0 1 0 0 0,0-1 0 0 0,3-1 0 0 0,0 1 13 0 0,-1-1-1 0 0,0 0 0 0 0,0 0 1 0 0,0-1-1 0 0,0 0 0 0 0,0 0 0 0 0,7-3 1 0 0,4-5 38 0 0,0-1 1 0 0,-1-1-1 0 0,21-18 1 0 0,-26 21-81 0 0,-9 8-7 0 0,7-7 84 0 0,1 1-1 0 0,-1 0 0 0 0,1 1 1 0 0,0-1-1 0 0,1 2 0 0 0,12-7 1 0 0,-22 12-81 0 0,1 0 1 0 0,0 0-1 0 0,0 0 1 0 0,-1 0-1 0 0,1 0 0 0 0,0 0 1 0 0,0 0-1 0 0,-1 0 1 0 0,1 0-1 0 0,0 1 1 0 0,-1-1-1 0 0,1 0 0 0 0,0 0 1 0 0,0 1-1 0 0,-1-1 1 0 0,1 0-1 0 0,-1 1 1 0 0,1-1-1 0 0,0 1 1 0 0,-1-1-1 0 0,1 1 0 0 0,-1-1 1 0 0,1 1-1 0 0,-1-1 1 0 0,1 1-1 0 0,-1-1 1 0 0,1 1-1 0 0,-1 0 0 0 0,0-1 1 0 0,1 1-1 0 0,-1-1 1 0 0,0 1-1 0 0,1 1 1 0 0,9 28-106 0 0,-8-23 128 0 0,14 61-377 0 0,-12-46-1213 0 0,1 0 0 0 0,16 40 0 0 0,-20-59 801 0 0,1 0-1 0 0,0 1 1 0 0,0-1 0 0 0,0-1-1 0 0,0 1 1 0 0,4 3 0 0 0,2 2-3700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8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134 173 2480 0 0,'0'0'3999'0'0,"2"-13"-1174"0"0,-1 3-2353 0 0,2-11 870 0 0,-1 0 0 0 0,-1-31 1 0 0,-1 48-1037 0 0,-1 0 1 0 0,1 0 0 0 0,-1 0-1 0 0,0 0 1 0 0,0 0-1 0 0,0 1 1 0 0,0-1 0 0 0,-1 0-1 0 0,1 1 1 0 0,-1-1 0 0 0,0 1-1 0 0,-3-4 1 0 0,5 6-294 0 0,-1 1 0 0 0,1 0 0 0 0,0 0 0 0 0,-1-1 0 0 0,1 1 0 0 0,-1 0 0 0 0,1 0 0 0 0,-1 0 0 0 0,1-1 0 0 0,-1 1 0 0 0,1 0 1 0 0,-1 0-1 0 0,1 0 0 0 0,-1 0 0 0 0,1 0 0 0 0,-1 0 0 0 0,1 0 0 0 0,-1 0 0 0 0,1 0 0 0 0,-1 0 0 0 0,1 0 0 0 0,-1 0 0 0 0,1 0 0 0 0,-1 1 0 0 0,1-1 0 0 0,0 0 0 0 0,-1 0 0 0 0,1 0 0 0 0,-1 1 0 0 0,1-1 0 0 0,-1 0 0 0 0,1 1 0 0 0,0-1 1 0 0,-1 0-1 0 0,1 1 0 0 0,0-1 0 0 0,-1 0 0 0 0,1 1 0 0 0,-15 19-151 0 0,13-17 216 0 0,-10 17 79 0 0,0 1 0 0 0,2 1 1 0 0,0 0-1 0 0,1 0 1 0 0,2 1-1 0 0,0 0 0 0 0,-5 39 1 0 0,5-14-77 0 0,3 0-1 0 0,3 89 1 0 0,2-122-170 0 0,1 0 0 0 0,0 1 0 0 0,1-1-1 0 0,0 0 1 0 0,1 0 0 0 0,1-1 0 0 0,1 1 0 0 0,12 24 0 0 0,-13-30-171 0 0,1-1 1 0 0,-1 0-1 0 0,2 0 1 0 0,-1-1-1 0 0,1 0 1 0 0,0 0-1 0 0,0 0 1 0 0,1-1-1 0 0,-1 0 1 0 0,2 0 0 0 0,-1-1-1 0 0,0 0 1 0 0,1 0-1 0 0,16 5 1 0 0,-4-4-850 0 0,0-2 0 0 0,0 0 0 0 0,0-1 0 0 0,0-1 0 0 0,1-1 0 0 0,-1-1 0 0 0,34-4 0 0 0,-39 2 332 0 0,-1-1 0 0 0,0-1 0 0 0,-1 0 0 0 0,1 0 0 0 0,15-8 0 0 0,-15 4 620 0 0,0 1 1 0 0,0-2 0 0 0,-1 0 0 0 0,18-16 0 0 0,-18 13 977 0 0,-1 0 1 0 0,0-2-1 0 0,-1 0 1 0 0,0 0-1 0 0,-1-1 1 0 0,-1 0-1 0 0,-1-1 1 0 0,0 0-1 0 0,12-30 1 0 0,-20 42-557 0 0,1-1 0 0 0,-1 1 0 0 0,1-1-1 0 0,-1 1 1 0 0,-1-1 0 0 0,1 0 0 0 0,-1 0 0 0 0,0 1 0 0 0,0-1 0 0 0,0 0 0 0 0,0 1 0 0 0,-1-1 0 0 0,0 0 0 0 0,0 0-1 0 0,0 1 1 0 0,-1-1 0 0 0,1 1 0 0 0,-4-6 0 0 0,3 6-93 0 0,-1 0 0 0 0,0 0-1 0 0,-1 0 1 0 0,1 0 0 0 0,-1 1 0 0 0,1-1 0 0 0,-1 1-1 0 0,0 0 1 0 0,0 0 0 0 0,-1 0 0 0 0,1 1-1 0 0,0-1 1 0 0,-1 1 0 0 0,0 0 0 0 0,1 1-1 0 0,-11-3 1 0 0,7 2-78 0 0,-1 0 0 0 0,-1 1 0 0 0,1 0 0 0 0,0 1 0 0 0,0 0 0 0 0,0 0-1 0 0,0 1 1 0 0,0 0 0 0 0,0 1 0 0 0,0 0 0 0 0,0 0 0 0 0,0 1 0 0 0,1 0 0 0 0,-1 0-1 0 0,-12 8 1 0 0,15-7-78 0 0,0 0 0 0 0,1 0 0 0 0,-1 0-1 0 0,1 0 1 0 0,0 1 0 0 0,0 0 0 0 0,0 0-1 0 0,1 1 1 0 0,0-1 0 0 0,0 1 0 0 0,0 0-1 0 0,1 0 1 0 0,0 0 0 0 0,0 0 0 0 0,0 1-1 0 0,1-1 1 0 0,0 1 0 0 0,0 0 0 0 0,1-1-1 0 0,-2 15 1 0 0,3-15-9 0 0,0 0-1 0 0,0 0 1 0 0,0-1-1 0 0,1 1 1 0 0,0 0-1 0 0,0 0 1 0 0,1 0-1 0 0,-1-1 1 0 0,1 1-1 0 0,0-1 1 0 0,1 1-1 0 0,5 8 1 0 0,-5-10-23 0 0,0 0 1 0 0,0 0 0 0 0,0 0-1 0 0,1-1 1 0 0,0 1-1 0 0,0-1 1 0 0,0 0 0 0 0,0 0-1 0 0,0-1 1 0 0,0 1 0 0 0,1-1-1 0 0,-1 0 1 0 0,1 0-1 0 0,-1-1 1 0 0,9 3 0 0 0,-4-2-45 0 0,0-1 1 0 0,0 0-1 0 0,0 0 1 0 0,0-1-1 0 0,0 0 1 0 0,0-1-1 0 0,0 0 1 0 0,0 0 0 0 0,0-1-1 0 0,0 0 1 0 0,0-1-1 0 0,-1 0 1 0 0,1 0-1 0 0,9-5 1 0 0,7-7-114 0 0,0-1 1 0 0,46-37 0 0 0,-54 40 169 0 0,-17 13 4 0 0,0-1 1 0 0,0 1-1 0 0,1 0 0 0 0,-1-1 0 0 0,0 1 0 0 0,1 0 0 0 0,-1-1 0 0 0,0 1 1 0 0,1 0-1 0 0,-1 0 0 0 0,0 0 0 0 0,1-1 0 0 0,-1 1 0 0 0,1 0 1 0 0,-1 0-1 0 0,0 0 0 0 0,1 0 0 0 0,-1 0 0 0 0,1 0 0 0 0,-1 0 0 0 0,1-1 1 0 0,-1 1-1 0 0,0 1 0 0 0,1-1 0 0 0,-1 0 0 0 0,1 0 0 0 0,-1 0 1 0 0,1 0-1 0 0,4 13 62 0 0,-4-10-44 0 0,1 8 50 0 0,1 0 0 0 0,0 0-1 0 0,1-1 1 0 0,0 1 0 0 0,8 12 0 0 0,-10-19-46 0 0,1 0 1 0 0,0 0 0 0 0,0 0-1 0 0,0-1 1 0 0,0 0 0 0 0,0 1-1 0 0,1-1 1 0 0,0 0 0 0 0,-1-1-1 0 0,1 1 1 0 0,0-1-1 0 0,0 0 1 0 0,0 0 0 0 0,1 0-1 0 0,7 3 1 0 0,17 1 379 0 0,51 5 0 0 0,-58-9-199 0 0,0 0 0 0 0,0 2 1 0 0,0 1-1 0 0,32 10 0 0 0,-20 0-122 0 0,0 2-1 0 0,-1 1 0 0 0,-1 1 0 0 0,55 43 1 0 0,-85-60-129 0 0,16 15-430 0 0,-18-16 424 0 0,1-1-1 0 0,-1 0 1 0 0,1 1-1 0 0,-1-1 1 0 0,1 1-1 0 0,-1-1 0 0 0,0 1 1 0 0,1-1-1 0 0,-1 1 1 0 0,0-1-1 0 0,0 1 1 0 0,1-1-1 0 0,-1 1 1 0 0,0-1-1 0 0,0 1 1 0 0,0 0-1 0 0,0-1 0 0 0,0 1 1 0 0,0-1-1 0 0,1 1 1 0 0,-1 0-1 0 0,-1-1 1 0 0,1 1-1 0 0,0-1 1 0 0,0 1-1 0 0,0-1 1 0 0,0 1-1 0 0,0 0 0 0 0,0-1 1 0 0,-1 1-1 0 0,1-1 1 0 0,0 1-1 0 0,0-1 1 0 0,-1 1-1 0 0,0 0 1 0 0,-1 0-144 0 0,0 1 1 0 0,-1 0 0 0 0,1-1-1 0 0,-1 0 1 0 0,1 0 0 0 0,-1 1 0 0 0,0-2-1 0 0,0 1 1 0 0,1 0 0 0 0,-4 0-1 0 0,-32 3-1464 0 0,32-4 1307 0 0,-88 4-7213 0 0,21-3 1461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5 113 1016 0 0,'0'0'7697'0'0,"0"-12"-6648"0"0,-2-6-643 0 0,0-42 1375 0 0,5 43-104 0 0,-1 12-530 0 0,-1 9 558 0 0,-1 68-299 0 0,3 145 538 0 0,0-168-1817 0 0,3-1 0 0 0,17 70 0 0 0,-7-61-63 0 0,3-1 0 0 0,2-1 1 0 0,47 89-1 0 0,-30-79 10 0 0,3-2 1 0 0,71 85-1 0 0,-30-57 32 0 0,4-3 0 0 0,4-4 1 0 0,148 106-1 0 0,-105-99-53 0 0,3-5 1 0 0,212 98-1 0 0,317 75-345 0 0,-632-248 204 0 0,156 47-455 0 0,-150-48 118 0 0,2-2 0 0 0,70 6 0 0 0,-101-13 251 0 0,1-1 1 0 0,0 0 0 0 0,-1-1-1 0 0,1 0 1 0 0,0-1 0 0 0,10-2-1 0 0,-17 2 84 0 0,0 1 0 0 0,0-1-1 0 0,0 0 1 0 0,0 0-1 0 0,0 0 1 0 0,-1 0 0 0 0,1-1-1 0 0,-1 1 1 0 0,0-1 0 0 0,0 0-1 0 0,0 0 1 0 0,0 0-1 0 0,0-1 1 0 0,-1 1 0 0 0,1-1-1 0 0,-1 1 1 0 0,3-8-1 0 0,-1 1-72 0 0,0-1-1 0 0,-1 1 1 0 0,0-1-1 0 0,-1 0 1 0 0,0 0-1 0 0,1-14 1 0 0,-3-68-516 0 0,-1 79 626 0 0,0-7 198 0 0,-1 0-1 0 0,-9-39 1 0 0,9 51 209 0 0,-1-1 0 0 0,0 0 0 0 0,-1 1 1 0 0,0 0-1 0 0,0 0 0 0 0,-1 0 0 0 0,0 0 1 0 0,-7-8-1 0 0,14 39 263 0 0,12 20-110 0 0,32 61-1 0 0,9 24-218 0 0,-50-111-285 0 0,0 0 0 0 0,-1 0 0 0 0,-1 0 0 0 0,0 1 0 0 0,-1 0 0 0 0,-1 18 1 0 0,-1-27-21 0 0,-1 0 1 0 0,0 0 0 0 0,-1 0 0 0 0,0 0 0 0 0,0 0 0 0 0,-1 0 0 0 0,0 0 0 0 0,0-1 0 0 0,-1 0 0 0 0,0 1 0 0 0,0-1 0 0 0,-1-1 0 0 0,0 1 0 0 0,0-1 0 0 0,0 1-1 0 0,-10 7 1 0 0,-6 4-856 0 0,-2 0 0 0 0,0-2 0 0 0,-32 18 0 0 0,47-30-719 0 0,6-3 55 0 0,13-6-6184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553 262 3208 0 0,'0'0'7253'0'0,"5"-16"-6154"0"0,14-49 102 0 0,-19 62-1091 0 0,1 1 0 0 0,-1-1 0 0 0,0 0 0 0 0,0 0 0 0 0,0 0-1 0 0,0 0 1 0 0,-1 0 0 0 0,1 0 0 0 0,-1 0 0 0 0,0 0 0 0 0,0 1 0 0 0,0-1-1 0 0,0 0 1 0 0,0 0 0 0 0,0 1 0 0 0,-1-1 0 0 0,1 1 0 0 0,-1-1 0 0 0,-3-2 0 0 0,0-3 198 0 0,-2-1-95 0 0,0 1 0 0 0,-1-1 1 0 0,0 1-1 0 0,0 1 0 0 0,-1-1 1 0 0,0 2-1 0 0,0-1 0 0 0,0 1 1 0 0,-1 0-1 0 0,0 1 0 0 0,0 0 1 0 0,-1 1-1 0 0,0 0 0 0 0,-21-5 1 0 0,8 4-37 0 0,0 2-1 0 0,0 0 1 0 0,-1 1 0 0 0,0 2-1 0 0,-46 4 1 0 0,58-2-124 0 0,-1 0 0 0 0,1 1 0 0 0,-1 1-1 0 0,1 0 1 0 0,0 1 0 0 0,0 0 0 0 0,-20 12 0 0 0,28-14-41 0 0,-1 1 0 0 0,1-1 0 0 0,-1 1 0 0 0,1 0 0 0 0,0 1 0 0 0,1-1 0 0 0,-1 1 0 0 0,1 0 0 0 0,0 0 0 0 0,0 0 0 0 0,1 1 0 0 0,-1-1 0 0 0,1 1 0 0 0,0 0 0 0 0,1 0 0 0 0,-1 0 0 0 0,1 0 0 0 0,-1 8 1 0 0,2-6-8 0 0,0-1 0 0 0,1 1 0 0 0,0-1 0 0 0,1 1 0 0 0,0-1 0 0 0,0 1 0 0 0,0-1 0 0 0,1 0 0 0 0,0 0 0 0 0,0 1 0 0 0,1-1 0 0 0,0-1 0 0 0,1 1 0 0 0,-1 0 0 0 0,1-1 0 0 0,0 0 0 0 0,7 9 0 0 0,8 6 24 0 0,1 0 0 0 0,1-2 0 0 0,30 22 0 0 0,-14-11-27 0 0,-27-21 0 0 0,56 49 8 0 0,-57-49-6 0 0,1 1-1 0 0,-2 1 1 0 0,1 0-1 0 0,8 15 1 0 0,-15-22-1 0 0,0 0 0 0 0,0 0 1 0 0,0 1-1 0 0,-1-1 0 0 0,0 0 1 0 0,0 0-1 0 0,0 1 1 0 0,0-1-1 0 0,0 6 0 0 0,-1-8 10 0 0,0 1 0 0 0,0-1 0 0 0,-1 0-1 0 0,1 0 1 0 0,0 0 0 0 0,-1 0 0 0 0,1 1 0 0 0,-1-1-1 0 0,0 0 1 0 0,0 0 0 0 0,0 0 0 0 0,0 0-1 0 0,0 0 1 0 0,0 0 0 0 0,0-1 0 0 0,-1 1 0 0 0,1 0-1 0 0,-1-1 1 0 0,-2 4 0 0 0,-4 0 24 0 0,0 0 0 0 0,-1-1 0 0 0,1 0 0 0 0,-1 0 0 0 0,1-1 1 0 0,-1 0-1 0 0,0 0 0 0 0,0-1 0 0 0,-16 2 0 0 0,-9-1-696 0 0,-42-2 1 0 0,55-1-268 0 0,21 0 891 0 0,0 0 1 0 0,0 0-1 0 0,0 0 1 0 0,-1 0 0 0 0,1 0-1 0 0,0 0 1 0 0,0 0-1 0 0,0 0 1 0 0,0 0-1 0 0,0 0 1 0 0,-1 0-1 0 0,1 0 1 0 0,0 0 0 0 0,0 0-1 0 0,0 0 1 0 0,0 0-1 0 0,0 0 1 0 0,0 0-1 0 0,0 0 1 0 0,-1 0-1 0 0,1 0 1 0 0,0 0 0 0 0,0 0-1 0 0,0 0 1 0 0,0 0-1 0 0,0-1 1 0 0,0 1-1 0 0,0 0 1 0 0,0 0-1 0 0,-1 0 1 0 0,1 0 0 0 0,0 0-1 0 0,0 0 1 0 0,0 0-1 0 0,0-1 1 0 0,0 1-1 0 0,0 0 1 0 0,0 0-1 0 0,0 0 1 0 0,0 0 0 0 0,0 0-1 0 0,0 0 1 0 0,0-1-1 0 0,0 1 1 0 0,0 0-1 0 0,0 0 1 0 0,0 0-1 0 0,0 0 1 0 0,0 0 0 0 0,0 0-1 0 0,0-1 1 0 0,0 1-1 0 0,0 0 1 0 0,0 0-1 0 0,0 0 1 0 0,0 0 0 0 0,1 0-1 0 0,-1 0 1 0 0,0 0-1 0 0,0-1 1 0 0,0 1-1 0 0,7-7-1560 0 0,-2 3 561 0 0,1 1 0 0 0,0 0 0 0 0,-1 0 0 0 0,1 0 1 0 0,8-1-1 0 0,13-7-2670 0 0,20-8-348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1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261 209 4636 0 0,'0'0'2673'0'0,"15"-10"-759"0"0,49-32-347 0 0,-59 39-1291 0 0,0 0 0 0 0,-1-1 0 0 0,1 0 0 0 0,-1 0 0 0 0,0 0 0 0 0,0-1 0 0 0,5-6 0 0 0,-8 7-3 0 0,1 1 0 0 0,0-1 0 0 0,-1 1 0 0 0,0-1 0 0 0,0 0 0 0 0,0 0 0 0 0,0 0 0 0 0,0-5 0 0 0,-1 7-151 0 0,0-1 0 0 0,0 1-1 0 0,0 0 1 0 0,0 0 0 0 0,0-1 0 0 0,-1 1 0 0 0,1 0 0 0 0,-1 0 0 0 0,1 0 0 0 0,-1 0 0 0 0,0-1 0 0 0,0 1-1 0 0,0 0 1 0 0,0 0 0 0 0,0 0 0 0 0,0 1 0 0 0,0-1 0 0 0,-3-2 0 0 0,1 1-25 0 0,0 0 0 0 0,-1 0 0 0 0,1 1 0 0 0,-1 0 0 0 0,1 0 1 0 0,-1 0-1 0 0,0 0 0 0 0,0 0 0 0 0,-5-1 0 0 0,-6-1 30 0 0,0 1-1 0 0,-1 0 1 0 0,1 2 0 0 0,-21-1-1 0 0,23 2-43 0 0,0 1 0 0 0,0 0 0 0 0,-1 1 0 0 0,1 0-1 0 0,0 1 1 0 0,0 0 0 0 0,1 1 0 0 0,-1 1 0 0 0,1 0 0 0 0,-13 7 0 0 0,19-9-72 0 0,0 1 0 0 0,1-1 0 0 0,-1 1 0 0 0,1 0 1 0 0,0 1-1 0 0,0-1 0 0 0,0 1 0 0 0,1 0 0 0 0,-1 0 1 0 0,1 1-1 0 0,0-1 0 0 0,1 1 0 0 0,0 0 1 0 0,-1 0-1 0 0,2 0 0 0 0,-1 0 0 0 0,1 0 0 0 0,0 1 1 0 0,0-1-1 0 0,1 1 0 0 0,-2 11 0 0 0,3-12-6 0 0,0 1-1 0 0,1-1 0 0 0,-1 1 1 0 0,1-1-1 0 0,0 0 0 0 0,1 0 1 0 0,0 1-1 0 0,0-1 1 0 0,0 0-1 0 0,1 0 0 0 0,-1-1 1 0 0,1 1-1 0 0,7 9 0 0 0,-5-9-13 0 0,1 1-1 0 0,0-1 1 0 0,0 1-1 0 0,1-2 0 0 0,-1 1 1 0 0,1-1-1 0 0,1 0 1 0 0,-1 0-1 0 0,13 5 1 0 0,-11-6-53 0 0,-1-1 1 0 0,1 0-1 0 0,0 0 1 0 0,0-1 0 0 0,0 0-1 0 0,0-1 1 0 0,0 0 0 0 0,0 0-1 0 0,0-1 1 0 0,0 0 0 0 0,12-2-1 0 0,-10 0 56 0 0,0 0 1 0 0,0-1-1 0 0,0-1 0 0 0,-1 1 0 0 0,1-2 0 0 0,-1 1 0 0 0,0-2 0 0 0,17-11 0 0 0,-21 13 27 0 0,-4 2 3 0 0,0 0-1 0 0,0 1 0 0 0,0-1 1 0 0,0 1-1 0 0,0 0 0 0 0,0 0 0 0 0,0 0 1 0 0,0 0-1 0 0,1 0 0 0 0,-1 0 1 0 0,3 0-1 0 0,-4 1-51 0 0,-1 1 0 0 0,1-1 1 0 0,-1 1-1 0 0,1-1 0 0 0,0 1 1 0 0,-1-1-1 0 0,1 1 0 0 0,-1-1 0 0 0,1 1 1 0 0,-1-1-1 0 0,0 1 0 0 0,1 0 1 0 0,-1-1-1 0 0,0 1 0 0 0,1 0 1 0 0,-1-1-1 0 0,1 2 0 0 0,6 17-12 0 0,-5-13 13 0 0,6 15-248 0 0,0 1-452 0 0,13 26 0 0 0,-18-43-306 0 0,1 1 1 0 0,-1 0-1 0 0,1-1 0 0 0,0 1 1 0 0,1-1-1 0 0,-1 0 0 0 0,1-1 0 0 0,10 9 1 0 0,-4-7-2377 0 0,4-5-923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0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4376 0 0,'0'0'12059'0'0,"15"-8"-11735"0"0,46-23 18 0 0,-60 31-326 0 0,0-1 0 0 0,0 1 1 0 0,0-1-1 0 0,0 1 0 0 0,0 0 0 0 0,0-1 0 0 0,0 1 1 0 0,0 0-1 0 0,0-1 0 0 0,0 1 0 0 0,0 0 1 0 0,0 0-1 0 0,0 0 0 0 0,1 0 0 0 0,-1 0 1 0 0,0 0-1 0 0,0 1 0 0 0,0-1 0 0 0,0 0 0 0 0,0 0 1 0 0,0 1-1 0 0,0-1 0 0 0,0 1 0 0 0,0-1 1 0 0,0 1-1 0 0,0-1 0 0 0,-1 1 0 0 0,1 0 0 0 0,0-1 1 0 0,0 1-1 0 0,0 0 0 0 0,-1-1 0 0 0,1 1 1 0 0,0 1-1 0 0,4 3 87 0 0,5 3-59 0 0,3 4 116 0 0,27 17 0 0 0,-35-26-141 0 0,1 0 0 0 0,-1-1 0 0 0,1 1 0 0 0,-1-1 0 0 0,1 0 0 0 0,0-1 0 0 0,0 1 0 0 0,0-1 0 0 0,7 0 0 0 0,-2 0-55 0 0,0-1 1 0 0,0-1-1 0 0,0 0 1 0 0,0-1-1 0 0,0 0 1 0 0,0 0-1 0 0,-1-1 1 0 0,1-1-1 0 0,-1 0 0 0 0,17-8 1 0 0,-17 6-96 0 0,-3 3 1536 0 0,1 12-726 0 0,-4-5-659 0 0,-1 0-1 0 0,1 0 0 0 0,0-1 0 0 0,0 1 1 0 0,0-1-1 0 0,0 0 0 0 0,1 0 0 0 0,0 0 0 0 0,-1-1 1 0 0,1 1-1 0 0,0-1 0 0 0,0 0 0 0 0,0-1 1 0 0,7 2-1 0 0,0 0-101 0 0,1-2 1 0 0,-1 1 0 0 0,1-1-1 0 0,24-2 1 0 0,-32 0 53 0 0,0 0 1 0 0,0-1-1 0 0,0 1 1 0 0,0-1-1 0 0,0 0 1 0 0,0 0-1 0 0,-1 0 1 0 0,1-1-1 0 0,7-6 1 0 0,10-4 101 0 0,-21 13-62 0 0,-1 0 1 0 0,0 0-1 0 0,0 0 0 0 0,1 0 0 0 0,-1 0 0 0 0,0 0 1 0 0,0 0-1 0 0,0 0 0 0 0,1 0 0 0 0,-1 0 0 0 0,0 1 1 0 0,0-1-1 0 0,0 0 0 0 0,1 0 0 0 0,-1 0 1 0 0,0 0-1 0 0,0 0 0 0 0,0 0 0 0 0,1 1 0 0 0,-1-1 1 0 0,0 0-1 0 0,0 0 0 0 0,0 0 0 0 0,0 0 0 0 0,0 1 1 0 0,0-1-1 0 0,1 0 0 0 0,-1 0 0 0 0,0 0 1 0 0,0 1-1 0 0,0-1 0 0 0,0 0 0 0 0,0 1 0 0 0,4 10-25 0 0,-2-5 44 0 0,3 5-20 0 0,1-1 0 0 0,0 0 0 0 0,1 0 0 0 0,11 12 0 0 0,36 36-355 0 0,-33-36-146 0 0,9 8-281 0 0,45 50-3452 0 0,-63-65 53 0 0,17 30 0 0 0,-26-41 3262 0 0,-1 0 0 0 0,0 0-1 0 0,-1 1 1 0 0,3 5 0 0 0,-4-9 1109 0 0,0 0-1 0 0,1 0 1 0 0,-1 0 0 0 0,0 0-1 0 0,0 0 1 0 0,0 0-1 0 0,0 1 1 0 0,0-1 0 0 0,0 0-1 0 0,0 0 1 0 0,0 0 0 0 0,0 0-1 0 0,0 0 1 0 0,-1 0 0 0 0,1 0-1 0 0,0 0 1 0 0,-1 0-1 0 0,1 0 1 0 0,-1 0 0 0 0,1 0-1 0 0,-1 0 1 0 0,1 0 0 0 0,-1-1-1 0 0,-1 2 1 0 0,-9 7 2361 0 0,2-2-1661 0 0,0 0 0 0 0,0 0-1 0 0,1 1 1 0 0,0 0 0 0 0,0 0 0 0 0,1 1-1 0 0,-8 12 1 0 0,7-7-252 0 0,0 1 0 0 0,1 0 0 0 0,0 1 0 0 0,-8 31 0 0 0,12-79 1219 0 0,2-38-1959 0 0,4-1 0 0 0,17-108 1 0 0,-4 97-255 0 0,4 1 0 0 0,4 1 0 0 0,46-107 0 0 0,-70 187 347 0 0,2-4-32 0 0,0 0 1 0 0,0 0-1 0 0,0 0 0 0 0,1 1 0 0 0,2-4 1 0 0,-5 6 12 0 0,1 1 1 0 0,-1 0 0 0 0,0-1 0 0 0,1 1 0 0 0,-1 0 0 0 0,0-1 0 0 0,1 1 0 0 0,-1 0 0 0 0,1 0-1 0 0,-1-1 1 0 0,1 1 0 0 0,-1 0 0 0 0,1 0 0 0 0,-1 0 0 0 0,1 0 0 0 0,-1-1 0 0 0,1 1-1 0 0,-1 0 1 0 0,0 0 0 0 0,1 0 0 0 0,0 0 0 0 0,0 1-4 0 0,0-1-1 0 0,-1 0 1 0 0,1 1 0 0 0,0-1-1 0 0,-1 1 1 0 0,1-1 0 0 0,0 1-1 0 0,-1-1 1 0 0,1 1-1 0 0,-1 0 1 0 0,1-1 0 0 0,-1 1-1 0 0,1-1 1 0 0,-1 1 0 0 0,1 0-1 0 0,-1 0 1 0 0,1 1 0 0 0,2 6 14 0 0,1 0 0 0 0,-1 0 0 0 0,-1 0-1 0 0,0 1 1 0 0,0-1 0 0 0,1 15 0 0 0,-2 53-333 0 0,-1-43-252 0 0,-1-18-366 0 0,0 0 0 0 0,-3 17 0 0 0,-7 9-5614 0 0,8-34 2126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3160 0 0,'0'0'14307'0'0,"5"4"-13597"0"0,-3-2-651 0 0,0 0 0 0 0,1 1 0 0 0,-2-1 0 0 0,1 1 0 0 0,0-1 0 0 0,0 1 0 0 0,-1 0 0 0 0,1-1 0 0 0,-1 1 0 0 0,0 0 0 0 0,0 0 1 0 0,0 0-1 0 0,0 0 0 0 0,0 0 0 0 0,-1 0 0 0 0,1 0 0 0 0,-1 5 0 0 0,0 77 379 0 0,-1-33-396 0 0,3 0 0 0 0,11 76-1 0 0,-11-118-125 0 0,0-1 1 0 0,1 0-1 0 0,0 0 0 0 0,0 0 1 0 0,1 0-1 0 0,0 0 0 0 0,1-1 0 0 0,0 0 1 0 0,0 0-1 0 0,9 10 0 0 0,-10-14 10 0 0,0 0-1 0 0,0 0 1 0 0,1 0-1 0 0,0 0 1 0 0,0-1-1 0 0,0 0 1 0 0,0 0-1 0 0,0 0 1 0 0,1 0-1 0 0,-1-1 1 0 0,1 0-1 0 0,0 0 1 0 0,-1-1 0 0 0,1 0-1 0 0,0 0 1 0 0,0 0-1 0 0,10 0 1 0 0,-8-1 8 0 0,0 0 0 0 0,0 0 1 0 0,0 0-1 0 0,-1-1 1 0 0,1-1-1 0 0,0 1 0 0 0,0-1 1 0 0,-1 0-1 0 0,1-1 0 0 0,-1 0 1 0 0,14-7-1 0 0,-7 2 174 0 0,-2 0 125 0 0,0 1 0 0 0,0-1-1 0 0,0-1 1 0 0,-1 0 0 0 0,11-12 0 0 0,-21 20-165 0 0,0 0 1 0 0,0 0-1 0 0,0 0 1 0 0,0 0-1 0 0,0 0 1 0 0,0 1-1 0 0,0-1 0 0 0,0 0 1 0 0,0 1-1 0 0,0-1 1 0 0,1 1-1 0 0,-1-1 1 0 0,0 1-1 0 0,0-1 1 0 0,1 1-1 0 0,-1 0 0 0 0,0 0 1 0 0,3 0-1 0 0,-1 0-78 0 0,0 0-1 0 0,0 1 0 0 0,1-1 1 0 0,-1 1-1 0 0,0 0 1 0 0,0 0-1 0 0,4 2 0 0 0,18 8-158 0 0,1-1 0 0 0,0-2 0 0 0,1 0 0 0 0,-1-2 0 0 0,1-1 0 0 0,1-1 0 0 0,40 1 0 0 0,-67-5 130 0 0,1 0 0 0 0,-1 0 0 0 0,1 0 0 0 0,-1 0 0 0 0,1 0 0 0 0,-1 0 0 0 0,0-1 0 0 0,1 1 0 0 0,-1-1 0 0 0,1 1 0 0 0,-1-1 0 0 0,0 1 0 0 0,1-1 0 0 0,-1 0 0 0 0,0 1 0 0 0,0-1 0 0 0,0 0 0 0 0,1 0 0 0 0,-1 0 0 0 0,0 0 0 0 0,0 0 1 0 0,0 0-1 0 0,-1-1 0 0 0,1 1 0 0 0,0 0 0 0 0,1-2 0 0 0,-1 0-8 0 0,0-1-1 0 0,0 0 1 0 0,0 1 0 0 0,-1-1 0 0 0,1 0 0 0 0,-1 0 0 0 0,0 1-1 0 0,0-1 1 0 0,-1-4 0 0 0,1 6 44 0 0,0 1 0 0 0,-1-1 0 0 0,0 0 0 0 0,1 1 1 0 0,-1-1-1 0 0,0 1 0 0 0,0-1 0 0 0,0 1 0 0 0,0-1 0 0 0,0 1 0 0 0,0 0 0 0 0,-1-1 0 0 0,1 1 0 0 0,0 0 0 0 0,-1 0 0 0 0,1 0 0 0 0,-1 0 0 0 0,1 0 1 0 0,-1 0-1 0 0,1 1 0 0 0,-1-1 0 0 0,-2-1 0 0 0,-5-1-15 0 0,0 0 1 0 0,-17-3-1 0 0,12 3 8 0 0,0 2 0 0 0,0 0 0 0 0,0 0-1 0 0,-1 1 1 0 0,1 1 0 0 0,0 0 0 0 0,0 1 0 0 0,0 1 0 0 0,0 0-1 0 0,1 1 1 0 0,-1 0 0 0 0,1 1 0 0 0,0 1 0 0 0,-16 8-1 0 0,-89 54-1798 0 0,56-31-2172 0 0,-77 34-1 0 0,63-41-623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8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2148 0 0,'0'0'9847'0'0,"13"-10"-8983"0"0,43-30-109 0 0,-49 35-640 0 0,0 1 1 0 0,1 0-1 0 0,-1 1 0 0 0,1-1 1 0 0,0 1-1 0 0,0 1 1 0 0,0 0-1 0 0,0 0 0 0 0,13-1 1 0 0,2-1 22 0 0,31-6 126 0 0,42-9 321 0 0,-84 15-334 0 0,0 0 1 0 0,0 0-1 0 0,0-2 1 0 0,0 1-1 0 0,15-11 1 0 0,-24 14-146 0 0,0-1 0 0 0,0 1 1 0 0,0 0-1 0 0,-1-1 1 0 0,1 0-1 0 0,-1 0 0 0 0,1 0 1 0 0,-1 0-1 0 0,0 0 1 0 0,0 0-1 0 0,-1 0 1 0 0,1-1-1 0 0,-1 1 0 0 0,1-1 1 0 0,-1 1-1 0 0,0-1 1 0 0,-1 1-1 0 0,1-1 0 0 0,0 0 1 0 0,-1 0-1 0 0,0 1 1 0 0,0-1-1 0 0,0 0 0 0 0,-1-5 1 0 0,1 8-84 0 0,-1 0-1 0 0,1 0 1 0 0,0 0 0 0 0,-1-1 0 0 0,1 1 0 0 0,-1 0 0 0 0,1 0-1 0 0,-1 0 1 0 0,0 0 0 0 0,1 0 0 0 0,-1 0 0 0 0,0 0 0 0 0,0 0-1 0 0,1 0 1 0 0,-1 0 0 0 0,0 0 0 0 0,0 0 0 0 0,-2-1 0 0 0,0 1 8 0 0,1 0 1 0 0,-1 0 0 0 0,0 0 0 0 0,1 0 0 0 0,-1 0 0 0 0,0 0 0 0 0,0 1 0 0 0,-2-1-1 0 0,-3 0 37 0 0,0 1 0 0 0,0 0 0 0 0,0 1 1 0 0,1 0-1 0 0,-11 2 0 0 0,5 0 65 0 0,0 1 1 0 0,1 1 0 0 0,0 0 0 0 0,0 1 0 0 0,-18 11 0 0 0,24-13-92 0 0,0 0 1 0 0,0 0 0 0 0,1 1 0 0 0,-1-1-1 0 0,1 1 1 0 0,0 0 0 0 0,1 1 0 0 0,-1-1-1 0 0,1 1 1 0 0,0 0 0 0 0,1 0 0 0 0,-4 7-1 0 0,6-9-37 0 0,-1 0-1 0 0,1 0 1 0 0,1 0 0 0 0,-1 0-1 0 0,0 0 1 0 0,1 0-1 0 0,0 0 1 0 0,0 0-1 0 0,0 0 1 0 0,1 0-1 0 0,-1 0 1 0 0,1 0-1 0 0,0 0 1 0 0,0 0-1 0 0,0 0 1 0 0,1 0-1 0 0,-1 0 1 0 0,1-1 0 0 0,0 1-1 0 0,0-1 1 0 0,0 1-1 0 0,5 5 1 0 0,-1-2-164 0 0,1 0 0 0 0,0-1 0 0 0,0 0-1 0 0,0 0 1 0 0,0-1 0 0 0,1 0 0 0 0,0 0 0 0 0,0-1 0 0 0,9 4 0 0 0,-13-6-299 0 0,0-1-1 0 0,1 0 1 0 0,-1 1-1 0 0,0-2 0 0 0,1 1 1 0 0,-1 0-1 0 0,9-1 1 0 0,-8 0-401 0 0,0-1 0 0 0,1 0 0 0 0,-1 0 0 0 0,0 0-1 0 0,0 0 1 0 0,0-1 0 0 0,0 0 0 0 0,-1 0 0 0 0,1 0 0 0 0,0-1 0 0 0,-1 1 0 0 0,0-1 0 0 0,1 0 0 0 0,-1 0 0 0 0,-1-1 0 0 0,1 0 0 0 0,5-5-1 0 0,-1-3-929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1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11549 0 0,'0'0'7117'0'0,"16"0"-6356"0"0,244-2 328 0 0,1213-10 1043 0 0,-674 48-2385 0 0,-696-32-2043 0 0,-148-9-1215 0 0,-118 3-6530 0 0,96 2 4850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1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46 9673 0 0,'-13'1'1136'0'0,"-109"6"1340"0"0,87-4 186 0 0,28 0-403 0 0,24-2-1236 0 0,231-12 809 0 0,-91 3-1375 0 0,875-25 1221 0 0,-583 25-1515 0 0,-3 24-245 0 0,-249-8-505 0 0,-191-9-114 0 0,-9-1-462 0 0,-13 0-316 0 0,-26 4-3638 0 0,-82 13 0 0 0,100-11 3139 0 0,-28 4-2457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2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2046 65 1264 0 0,'0'0'14906'0'0,"8"-11"-14447"0"0,22-32-108 0 0,-22 32-47 0 0,-11 15 58 0 0,-124 149 805 0 0,99-120-1026 0 0,-75 85 342 0 0,-5-5-1 0 0,-128 103 0 0 0,114-120-326 0 0,-3-6 0 0 0,-5-5-1 0 0,-207 100 1 0 0,256-148-114 0 0,-1-4 0 0 0,-2-4 0 0 0,0-4 0 0 0,-2-3-1 0 0,-107 13 1 0 0,172-32-34 0 0,0-1-1 0 0,0-1 0 0 0,-41-3 1 0 0,60 2-24 0 0,0 0 1 0 0,1-1 0 0 0,-1 1 0 0 0,0 0-1 0 0,0-1 1 0 0,1 0 0 0 0,-1 1-1 0 0,1-1 1 0 0,-1 0 0 0 0,1 0 0 0 0,-1 0-1 0 0,1 0 1 0 0,-1 0 0 0 0,1 0-1 0 0,0 0 1 0 0,-1-1 0 0 0,1 1 0 0 0,0 0-1 0 0,0-1 1 0 0,0 1 0 0 0,0-1 0 0 0,0 1-1 0 0,1-1 1 0 0,-1 1 0 0 0,0-1-1 0 0,1 0 1 0 0,-1 1 0 0 0,1-1 0 0 0,0 0-1 0 0,-1 0 1 0 0,1 1 0 0 0,0-1-1 0 0,0 0 1 0 0,0 0 0 0 0,0-2 0 0 0,1-5-117 0 0,0 0 1 0 0,1 1-1 0 0,0-1 1 0 0,0 0-1 0 0,6-13 1 0 0,11-22-232 0 0,2 2 0 0 0,36-57 0 0 0,64-74 558 0 0,-115 164-159 0 0,9-8 616 0 0,-15 17-642 0 0,0 0 1 0 0,0 0 0 0 0,0 0-1 0 0,0 0 1 0 0,0 0 0 0 0,0 0-1 0 0,0 0 1 0 0,0 0 0 0 0,0 0-1 0 0,0 0 1 0 0,0 0 0 0 0,0 1-1 0 0,0-1 1 0 0,0 0 0 0 0,0 0-1 0 0,0 0 1 0 0,0 0 0 0 0,0 0-1 0 0,0 0 1 0 0,0 0-1 0 0,0 0 1 0 0,0 0 0 0 0,0 0-1 0 0,0 0 1 0 0,0 0 0 0 0,0 0-1 0 0,0 0 1 0 0,0 0 0 0 0,0 0-1 0 0,0 0 1 0 0,1 0 0 0 0,-1 0-1 0 0,0 0 1 0 0,0 0 0 0 0,0 0-1 0 0,0 0 1 0 0,0 0 0 0 0,0 0-1 0 0,0 0 1 0 0,0 0-1 0 0,0 0 1 0 0,0 0 0 0 0,0 0-1 0 0,0 0 1 0 0,0 0 0 0 0,0 0-1 0 0,0 0 1 0 0,0 0 0 0 0,0 0-1 0 0,0 0 1 0 0,-6 11 205 0 0,-6 10-122 0 0,1-1 1 0 0,1 1-1 0 0,1 1 1 0 0,1 0-1 0 0,1 0 1 0 0,0 0-1 0 0,2 1 1 0 0,1 0 0 0 0,0 0-1 0 0,2 0 1 0 0,1 40-1 0 0,2-53-116 0 0,1 0-1 0 0,0 0 1 0 0,0-1-1 0 0,1 1 1 0 0,0 0-1 0 0,1-1 1 0 0,0 0-1 0 0,0 0 1 0 0,1 0-1 0 0,10 14 1 0 0,5 3-1434 0 0,45 44 0 0 0,-47-51 107 0 0,-14-15 37 0 0,0 0 0 0 0,0 0 0 0 0,5 10-1 0 0,-5-6-3358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351 331 1332 0 0,'0'0'15466'0'0,"-16"15"-14627"0"0,3-2-644 0 0,2-4-62 0 0,1 1 1 0 0,0 0-1 0 0,1 1 1 0 0,1 0-1 0 0,-1 0 1 0 0,2 1-1 0 0,-1 0 1 0 0,-8 21-1 0 0,-102 336 1332 0 0,115-355-1435 0 0,-13 36 39 0 0,15-46-51 0 0,-1 0-1 0 0,0 0 1 0 0,0 0-1 0 0,0 0 1 0 0,0-1-1 0 0,-1 1 1 0 0,0-1 0 0 0,1 1-1 0 0,-6 4 1 0 0,7-8-11 0 0,0 1 1 0 0,0 0 0 0 0,0-1 0 0 0,1 1 0 0 0,-1-1 0 0 0,0 1 0 0 0,0-1 0 0 0,0 1 0 0 0,0-1 0 0 0,0 0 0 0 0,0 1 0 0 0,0-1 0 0 0,0 0 0 0 0,0 0-1 0 0,0 0 1 0 0,0 0 0 0 0,0 0 0 0 0,0 0 0 0 0,0 0 0 0 0,0 0 0 0 0,-1 0 0 0 0,0-1 0 0 0,1 1-3 0 0,-1-1 0 0 0,1 0 0 0 0,-1 0 0 0 0,1 0 0 0 0,0 0 0 0 0,-1 0 0 0 0,1 0 0 0 0,0 0 0 0 0,0 0 0 0 0,0-1 1 0 0,0 1-1 0 0,-2-3 0 0 0,0-2-5 0 0,0-1 0 0 0,0 1 0 0 0,1-1 0 0 0,0 1 0 0 0,-3-13 0 0 0,1-11-15 0 0,1 0 0 0 0,1 0-1 0 0,1 0 1 0 0,8-55-1 0 0,29-120-28 0 0,-19 130 30 0 0,3 1 0 0 0,49-116 0 0 0,-63 176 11 0 0,0 0-1 0 0,2 1 1 0 0,-1 0 0 0 0,2 0-1 0 0,0 1 1 0 0,15-16 0 0 0,-21 24 19 0 0,0 1 1 0 0,1 0 0 0 0,-1 0-1 0 0,1 0 1 0 0,0 1 0 0 0,-1-1-1 0 0,1 1 1 0 0,0 0 0 0 0,1 0 0 0 0,-1 1-1 0 0,0-1 1 0 0,1 1 0 0 0,-1 0-1 0 0,0 0 1 0 0,1 0 0 0 0,-1 1-1 0 0,1-1 1 0 0,0 1 0 0 0,-1 0-1 0 0,1 0 1 0 0,-1 1 0 0 0,1-1 0 0 0,-1 1-1 0 0,1 0 1 0 0,6 3 0 0 0,-3 0 31 0 0,0 0 0 0 0,-1 0 0 0 0,0 1 1 0 0,0 0-1 0 0,0 0 0 0 0,0 1 0 0 0,-1 0 1 0 0,0 0-1 0 0,0 0 0 0 0,-1 1 1 0 0,0 0-1 0 0,5 8 0 0 0,4 7 106 0 0,-1 2 1 0 0,15 39-1 0 0,3 23-480 0 0,-4 1 0 0 0,28 154 0 0 0,-52-221-287 0 0,0 0-1 0 0,-1 1 0 0 0,-1-1 0 0 0,-2 24 0 0 0,1-43 432 0 0,0 1 0 0 0,-1 0-1 0 0,1 0 1 0 0,0-1-1 0 0,-1 1 1 0 0,0 0 0 0 0,1-1-1 0 0,-1 1 1 0 0,0 0-1 0 0,0-1 1 0 0,0 1 0 0 0,0-1-1 0 0,0 1 1 0 0,0-1-1 0 0,0 0 1 0 0,0 1 0 0 0,-1-1-1 0 0,1 0 1 0 0,0 0-1 0 0,-1 0 1 0 0,1 0 0 0 0,-1 0-1 0 0,1 0 1 0 0,-3 0-1 0 0,1 0-341 0 0,0 0 0 0 0,0 0 0 0 0,0-1 0 0 0,0 1 0 0 0,0-1 0 0 0,0 0 0 0 0,0 0 0 0 0,0 0 0 0 0,0 0 0 0 0,0-1 0 0 0,0 1-1 0 0,0-1 1 0 0,0 0 0 0 0,-5-2 0 0 0,-27-13-4383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86 3828 0 0,'0'0'6467'0'0,"-14"-6"-4732"0"0,-42-16-172 0 0,45 16 647 0 0,11 6-2195 0 0,0 0-1 0 0,0-1 1 0 0,0 1-1 0 0,0 0 1 0 0,0 0-1 0 0,0 0 0 0 0,0 0 1 0 0,0 0-1 0 0,0 0 1 0 0,0 0-1 0 0,0 0 1 0 0,0 0-1 0 0,0-1 1 0 0,0 1-1 0 0,0 0 1 0 0,0 0-1 0 0,0 0 0 0 0,0 0 1 0 0,0 0-1 0 0,0 0 1 0 0,1 0-1 0 0,-1 0 1 0 0,0 0-1 0 0,0 0 1 0 0,0-1-1 0 0,0 1 1 0 0,0 0-1 0 0,0 0 1 0 0,0 0-1 0 0,0 0 0 0 0,0 0 1 0 0,0 0-1 0 0,0 0 1 0 0,0 0-1 0 0,0 0 1 0 0,1 0-1 0 0,-1 0 1 0 0,0 0-1 0 0,0 0 1 0 0,0 0-1 0 0,0 0 1 0 0,0 0-1 0 0,0 0 0 0 0,0 0 1 0 0,0 0-1 0 0,0 0 1 0 0,1 0-1 0 0,-1 0 1 0 0,0 0-1 0 0,17-1-62 0 0,-14 1 302 0 0,411-36-113 0 0,-307 25-769 0 0,-85 10 555 0 0,0 1 0 0 0,41 5-1 0 0,-53-3 159 0 0,0 1 0 0 0,0 0-1 0 0,-1 0 1 0 0,1 1-1 0 0,-1 0 1 0 0,0 1 0 0 0,0 0-1 0 0,-1 0 1 0 0,1 1-1 0 0,-1 0 1 0 0,0 1 0 0 0,12 12-1 0 0,-15-13-24 0 0,0-1 0 0 0,0 1 0 0 0,-1 0 0 0 0,0 0 0 0 0,0 1 0 0 0,-1-1 0 0 0,1 1 0 0 0,-1 0 0 0 0,-1 0 0 0 0,1 0 0 0 0,-1 0 0 0 0,-1 0 0 0 0,1 0 0 0 0,-1 1-1 0 0,0-1 1 0 0,-1 1 0 0 0,0 14 0 0 0,-1-22-36 0 0,1 1 0 0 0,0-1 0 0 0,0 0 0 0 0,0 1 0 0 0,-1-1 0 0 0,1 1 0 0 0,0-1 0 0 0,-1 1-1 0 0,1-1 1 0 0,0 0 0 0 0,-1 1 0 0 0,1-1 0 0 0,0 0 0 0 0,-1 1 0 0 0,1-1 0 0 0,-1 0 0 0 0,1 0 0 0 0,-1 1 0 0 0,1-1-1 0 0,-1 0 1 0 0,1 0 0 0 0,-1 0 0 0 0,1 0 0 0 0,-1 1 0 0 0,1-1 0 0 0,-1 0 0 0 0,1 0 0 0 0,-2 0 0 0 0,-18 0 567 0 0,14-1-484 0 0,-12 1 256 0 0,9-1-261 0 0,1 1-1 0 0,0 0 0 0 0,0 0 0 0 0,-12 3 1 0 0,19-3-101 0 0,-1 0 1 0 0,0 1 0 0 0,1-1 0 0 0,-1 1 0 0 0,0 0-1 0 0,1-1 1 0 0,-1 1 0 0 0,1 0 0 0 0,0 0 0 0 0,-1 0 0 0 0,1 0-1 0 0,0 0 1 0 0,-1 0 0 0 0,1 1 0 0 0,0-1 0 0 0,0 0-1 0 0,0 0 1 0 0,0 1 0 0 0,0-1 0 0 0,0 1 0 0 0,0-1 0 0 0,1 1-1 0 0,-1-1 1 0 0,0 1 0 0 0,1 0 0 0 0,-1 2 0 0 0,0 2 3 0 0,0-1 0 0 0,0 1 0 0 0,1 0 0 0 0,0 0 0 0 0,0 0 0 0 0,0 0 0 0 0,1 0 0 0 0,0 0 0 0 0,0 0 0 0 0,0 0 0 0 0,1-1 0 0 0,0 1 0 0 0,3 6 0 0 0,-2-8-13 0 0,-1 1-1 0 0,1-1 1 0 0,0 0-1 0 0,0 0 1 0 0,1 0-1 0 0,-1 0 1 0 0,1-1-1 0 0,0 1 1 0 0,0-1-1 0 0,0 0 1 0 0,1 0-1 0 0,-1-1 1 0 0,1 1-1 0 0,-1-1 1 0 0,8 3-1 0 0,-1-1-292 0 0,0-1-1 0 0,0 0 0 0 0,0-1 1 0 0,0 0-1 0 0,0-1 0 0 0,0 0 1 0 0,22-2-1 0 0,-24 0-220 0 0,-1 0 0 0 0,0 0 1 0 0,0-1-1 0 0,0 0 0 0 0,0-1 1 0 0,0 0-1 0 0,0 0 0 0 0,-1-1 0 0 0,1 1 1 0 0,-1-2-1 0 0,9-6 0 0 0,7-9-2356 0 0,-4 3-1315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3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9069 0 0,'0'0'4304'0'0,"-13"0"-2788"0"0,-40 2 17 0 0,49-1-1410 0 0,0 0 0 0 0,1-1 1 0 0,-1 2-1 0 0,1-1 1 0 0,-1 0-1 0 0,1 1 0 0 0,0 0 1 0 0,0-1-1 0 0,0 1 1 0 0,0 0-1 0 0,0 1 0 0 0,0-1 1 0 0,0 1-1 0 0,1-1 1 0 0,-1 1-1 0 0,1 0 1 0 0,0 0-1 0 0,0 0 0 0 0,-3 5 1 0 0,2-4 13 0 0,-4 7 56 0 0,0 0-1 0 0,1 1 1 0 0,1 0 0 0 0,0 0-1 0 0,0 0 1 0 0,1 0-1 0 0,-3 18 1 0 0,4-10-103 0 0,0 0 0 0 0,2 0 0 0 0,0 0 0 0 0,2 21 0 0 0,0-32-88 0 0,0 0 0 0 0,1-1 1 0 0,0 1-1 0 0,0-1 0 0 0,1 1 1 0 0,0-1-1 0 0,0 0 0 0 0,1 0 0 0 0,0-1 1 0 0,1 1-1 0 0,0-1 0 0 0,9 12 0 0 0,-9-14-31 0 0,0 0 0 0 0,0 0-1 0 0,0 0 1 0 0,1 0-1 0 0,0-1 1 0 0,0 0-1 0 0,0 0 1 0 0,0-1 0 0 0,1 0-1 0 0,-1 0 1 0 0,1 0-1 0 0,0-1 1 0 0,0 0-1 0 0,0 0 1 0 0,12 1 0 0 0,-2-2-452 0 0,0 0 0 0 0,0-1 1 0 0,0-1-1 0 0,0-1 1 0 0,0-1-1 0 0,0 0 1 0 0,0-1-1 0 0,-1-1 1 0 0,31-12-1 0 0,-32 9-998 0 0,0 1-1 0 0,-1-2 0 0 0,-1 0 1 0 0,0 0-1 0 0,0-2 0 0 0,18-17 1 0 0,-5-3-2815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4972 0 0,'0'0'14057'0'0,"-7"13"-13644"0"0,-22 43-29 0 0,28-53-350 0 0,0 0 0 0 0,-1 0 0 0 0,1 0 0 0 0,1 0 1 0 0,-1 0-1 0 0,0 1 0 0 0,1-1 0 0 0,-1 0 0 0 0,1 0 0 0 0,0 1 1 0 0,1 4-1 0 0,-1 2 49 0 0,0-7-75 0 0,0 1 1 0 0,0-1-1 0 0,1 1 0 0 0,-1-1 1 0 0,1 0-1 0 0,0 1 0 0 0,0-1 1 0 0,0 0-1 0 0,0 1 0 0 0,1-1 0 0 0,-1 0 1 0 0,1 0-1 0 0,0 0 0 0 0,-1 0 1 0 0,2 0-1 0 0,-1-1 0 0 0,3 4 1 0 0,-3-4-25 0 0,1 0 1 0 0,1 1 0 0 0,-1-1 0 0 0,0-1 0 0 0,0 1 0 0 0,1 0-1 0 0,-1-1 1 0 0,1 1 0 0 0,0-1 0 0 0,-1 0 0 0 0,1 0 0 0 0,0-1-1 0 0,0 1 1 0 0,-1-1 0 0 0,7 0 0 0 0,-6 0-36 0 0,1 0 0 0 0,-1-1 1 0 0,0 0-1 0 0,1 1 0 0 0,-1-2 1 0 0,0 1-1 0 0,0 0 0 0 0,1-1 1 0 0,-1 0-1 0 0,0 0 0 0 0,-1 0 0 0 0,1 0 1 0 0,0-1-1 0 0,-1 1 0 0 0,1-1 1 0 0,-1 0-1 0 0,0 0 0 0 0,4-5 0 0 0,3-5-18 0 0,0 0-1 0 0,-2-1 0 0 0,13-25 0 0 0,-11 18 183 0 0,-10 21-97 0 0,0-1 0 0 0,0 1-1 0 0,0 0 1 0 0,0 0-1 0 0,1-1 1 0 0,-1 1 0 0 0,0 0-1 0 0,0 0 1 0 0,0-1-1 0 0,0 1 1 0 0,0 0 0 0 0,0 0-1 0 0,1 0 1 0 0,-1-1-1 0 0,0 1 1 0 0,0 0-1 0 0,0 0 1 0 0,1 0 0 0 0,-1 0-1 0 0,0-1 1 0 0,0 1-1 0 0,0 0 1 0 0,1 0 0 0 0,-1 0-1 0 0,0 0 1 0 0,0 0-1 0 0,1 0 1 0 0,-1 0 0 0 0,0-1-1 0 0,0 1 1 0 0,1 0-1 0 0,-1 0 1 0 0,0 0 0 0 0,5 8 180 0 0,-2-1-235 0 0,6 11-267 0 0,17 27-1323 0 0,-23-40 229 0 0,0-1 0 0 0,0-1 0 0 0,1 1 0 0 0,6 5 1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4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7825 0 0,'0'0'5243'0'0,"14"-4"-4052"0"0,47-14-253 0 0,-56 17-837 0 0,-1 0 0 0 0,0 1 0 0 0,1-1-1 0 0,-1 1 1 0 0,1 0 0 0 0,-1 0-1 0 0,1 0 1 0 0,-1 1 0 0 0,0 0 0 0 0,1 0-1 0 0,-1 0 1 0 0,0 0 0 0 0,1 0-1 0 0,-1 1 1 0 0,0 0 0 0 0,0 0 0 0 0,0 0-1 0 0,6 5 1 0 0,-3-2 56 0 0,1 0-10 0 0,0 0 0 0 0,0 1 0 0 0,-1 0 0 0 0,0 0 0 0 0,0 0 0 0 0,0 1 0 0 0,-1 0 0 0 0,10 15 0 0 0,-13-17-99 0 0,1 1 0 0 0,-1 1 0 0 0,-1-1 0 0 0,1 0 0 0 0,-1 1 0 0 0,0-1 0 0 0,-1 1 0 0 0,1-1 0 0 0,-1 1 1 0 0,0 0-1 0 0,-1 0 0 0 0,0 12 0 0 0,0-18-33 0 0,0-1 0 0 0,0 1-1 0 0,-1 0 1 0 0,1-1 0 0 0,0 1 0 0 0,0-1 0 0 0,0 1 0 0 0,0 0 0 0 0,-1-1 0 0 0,1 1-1 0 0,0-1 1 0 0,0 1 0 0 0,-1 0 0 0 0,1-1 0 0 0,0 1 0 0 0,-1 0 0 0 0,0-1-2 0 0,1 0 1 0 0,0 0 0 0 0,0 0-1 0 0,-1 0 1 0 0,1 0 0 0 0,0 1-1 0 0,0-1 1 0 0,-1 0 0 0 0,1 0-1 0 0,0 0 1 0 0,0 0 0 0 0,-1 0-1 0 0,1 0 1 0 0,0 0-1 0 0,0 0 1 0 0,-1 0 0 0 0,1 0-1 0 0,0 0 1 0 0,-1 0 0 0 0,1-1-1 0 0,0 1 1 0 0,0 0 0 0 0,-1 0-1 0 0,1 0 1 0 0,0 0-1 0 0,-2-1 16 0 0,1 0 0 0 0,0 0 0 0 0,0 0 0 0 0,0 0 0 0 0,0 0-1 0 0,0 0 1 0 0,0 0 0 0 0,0 0 0 0 0,0-1 0 0 0,1 1-1 0 0,-2-2 1 0 0,0-3-34 0 0,0 0 1 0 0,1 0-1 0 0,-1 0 0 0 0,1 0 0 0 0,1 1 0 0 0,-1-1 1 0 0,1 0-1 0 0,0 0 0 0 0,0 0 0 0 0,1 0 0 0 0,0 0 1 0 0,0 0-1 0 0,0 0 0 0 0,1 0 0 0 0,0 0 0 0 0,0 1 1 0 0,0-1-1 0 0,1 1 0 0 0,0 0 0 0 0,0-1 0 0 0,0 1 0 0 0,0 0 1 0 0,1 1-1 0 0,0-1 0 0 0,0 1 0 0 0,0 0 0 0 0,1 0 1 0 0,0 0-1 0 0,-1 0 0 0 0,1 1 0 0 0,0 0 0 0 0,1 0 1 0 0,-1 0-1 0 0,0 0 0 0 0,1 1 0 0 0,0 0 0 0 0,-1 0 1 0 0,8-1-1 0 0,1 2-26 0 0,0-1 0 0 0,0 2 1 0 0,0 0-1 0 0,0 1 0 0 0,26 4 1 0 0,-39-5 1 0 0,0 0-1 0 0,0 0 1 0 0,-1 0 0 0 0,1 1-1 0 0,0-1 1 0 0,0 0 0 0 0,0 1 0 0 0,0-1-1 0 0,0 0 1 0 0,-1 1 0 0 0,1-1 0 0 0,0 1-1 0 0,0 0 1 0 0,-1-1 0 0 0,2 1-1 0 0,-2 0-14 0 0,0-1-1 0 0,0 0 0 0 0,0 1 0 0 0,0-1 1 0 0,0 0-1 0 0,0 0 0 0 0,0 1 0 0 0,0-1 0 0 0,0 0 1 0 0,0 0-1 0 0,0 1 0 0 0,0-1 0 0 0,0 0 0 0 0,0 1 1 0 0,-1-1-1 0 0,1 0 0 0 0,0 0 0 0 0,0 0 0 0 0,0 1 1 0 0,0-1-1 0 0,0 0 0 0 0,-1 0 0 0 0,1 1 0 0 0,0-1 1 0 0,0 0-1 0 0,0 0 0 0 0,-1 0 0 0 0,1 0 1 0 0,0 1-1 0 0,0-1 0 0 0,-1 0 0 0 0,-2 2-388 0 0,-1 0-1 0 0,0 0 1 0 0,0 0 0 0 0,-8 2-1 0 0,0-1-1106 0 0,0 0-1 0 0,0-1 1 0 0,0 0-1 0 0,-22 0 1 0 0,-13-2-3835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74 499 820 0 0,'0'0'10918'0'0,"-13"-5"-10314"0"0,-37-16-112 0 0,40 14 1237 0 0,10 7-1715 0 0,0 0 0 0 0,0 0 0 0 0,0 0 0 0 0,0 0 0 0 0,0 0 0 0 0,0 0-1 0 0,0 0 1 0 0,0 0 0 0 0,0-1 0 0 0,0 1 0 0 0,0 0 0 0 0,0 0 0 0 0,0 0 0 0 0,0 0 0 0 0,0 0 0 0 0,0 0 0 0 0,0 0 0 0 0,0-1 0 0 0,0 1 0 0 0,0 0 0 0 0,0 0-1 0 0,0 0 1 0 0,0 0 0 0 0,0 0 0 0 0,0 0 0 0 0,0 0 0 0 0,0 0 0 0 0,0 0 0 0 0,1-1 0 0 0,-1 1 0 0 0,0 0 0 0 0,0 0 0 0 0,0 0 0 0 0,0 0 0 0 0,0 0 0 0 0,0 0 0 0 0,0 0-1 0 0,0 0 1 0 0,0 0 0 0 0,0 0 0 0 0,1 0 0 0 0,-1 0 0 0 0,11-3 198 0 0,-10 3-59 0 0,193-54 1796 0 0,-41 10-1521 0 0,621-147 518 0 0,278 36-840 0 0,-687 140-1684 0 0,-351 17 1118 0 0,-13-2 443 0 0,-1 0-1 0 0,0 0 0 0 0,0 0 1 0 0,0 0-1 0 0,0 0 0 0 0,0 0 0 0 0,1 0 1 0 0,-1 0-1 0 0,0 0 0 0 0,0 0 1 0 0,0 1-1 0 0,0-1 0 0 0,0 0 0 0 0,0 0 1 0 0,0 0-1 0 0,1 0 0 0 0,-1 0 1 0 0,0 0-1 0 0,0 1 0 0 0,0-1 0 0 0,0 0 1 0 0,0 0-1 0 0,0 0 0 0 0,0 0 1 0 0,0 1-1 0 0,0-1 0 0 0,0 0 0 0 0,0 0 1 0 0,0 0-1 0 0,0 0 0 0 0,0 0 0 0 0,0 1 1 0 0,0-1-1 0 0,0 0 0 0 0,0 0 1 0 0,0 0-1 0 0,0 0 0 0 0,0 1 0 0 0,-1 0-40 0 0,0 0-1 0 0,0 0 0 0 0,0 0 0 0 0,0 0 0 0 0,-1 0 0 0 0,1 0 0 0 0,0-1 1 0 0,0 1-1 0 0,-1 0 0 0 0,1-1 0 0 0,0 1 0 0 0,-1-1 0 0 0,-1 1 0 0 0,-346 87-9175 0 0,257-68 5976 0 0,29-5 627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26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188 383 1316 0 0,'-14'4'4393'0'0,"7"-1"-4102"0"0,-70 27 1411 0 0,65-24-1288 0 0,0 0 0 0 0,0 0 0 0 0,1 1 1 0 0,-22 17-1 0 0,33-24-379 0 0,-1 1 1 0 0,0 0 0 0 0,0-1-1 0 0,1 1 1 0 0,-1 0-1 0 0,1 0 1 0 0,-1-1-1 0 0,0 1 1 0 0,1 0 0 0 0,-1 0-1 0 0,1 0 1 0 0,0 0-1 0 0,-1 0 1 0 0,1-1-1 0 0,0 1 1 0 0,-1 0 0 0 0,1 0-1 0 0,0 1 1 0 0,0-1 0 0 0,0 0 0 0 0,0-1 1 0 0,1 1-1 0 0,-1-1 1 0 0,0 1-1 0 0,0 0 0 0 0,1-1 1 0 0,-1 1-1 0 0,0-1 1 0 0,1 1-1 0 0,-1-1 0 0 0,1 0 1 0 0,-1 1-1 0 0,0-1 1 0 0,1 1-1 0 0,-1-1 0 0 0,1 0 1 0 0,-1 1-1 0 0,1-1 1 0 0,0 0-1 0 0,0 1 0 0 0,3 1 172 0 0,1-1 1 0 0,-1 0-1 0 0,1 1 0 0 0,0-1 0 0 0,-1-1 0 0 0,6 1 0 0 0,29 0 578 0 0,-1-1 1 0 0,1-2-1 0 0,61-11 0 0 0,115-36 159 0 0,-133 29-640 0 0,203-51 180 0 0,382-87 319 0 0,6 49-580 0 0,-604 103-217 0 0,188-24 56 0 0,-252 29-45 0 0,1 0 1 0 0,-1 0 0 0 0,1 0-1 0 0,-1-1 1 0 0,1 0-1 0 0,-1 0 1 0 0,0 0 0 0 0,0-1-1 0 0,9-6 1 0 0,-12 8-164 0 0,5-4 465 0 0,-7 5-351 0 0,0 0-1 0 0,-1 0 1 0 0,1 0 0 0 0,0 0-1 0 0,0 0 1 0 0,0 0-1 0 0,0 0 1 0 0,0 0 0 0 0,0 0-1 0 0,0 0 1 0 0,0 0 0 0 0,0 0-1 0 0,0 0 1 0 0,0 0 0 0 0,0-1-1 0 0,0 1 1 0 0,0 0 0 0 0,0 0-1 0 0,-1 0 1 0 0,1 0 0 0 0,0 0-1 0 0,0 0 1 0 0,0 0-1 0 0,0 0 1 0 0,0 0 0 0 0,0 0-1 0 0,0 0 1 0 0,0 0 0 0 0,0 0-1 0 0,0 0 1 0 0,0 0 0 0 0,0 0-1 0 0,0-1 1 0 0,0 1 0 0 0,0 0-1 0 0,0 0 1 0 0,0 0 0 0 0,0 0-1 0 0,0 0 1 0 0,0 0-1 0 0,0 0 1 0 0,0 0 0 0 0,0 0-1 0 0,0 0 1 0 0,0 0 0 0 0,0 0-1 0 0,0 0 1 0 0,0-1 0 0 0,0 1-1 0 0,0 0 1 0 0,0 0 0 0 0,0 0-1 0 0,0 0 1 0 0,1 0-1 0 0,-1 0 1 0 0,0 0 0 0 0,0 0-1 0 0,0 0 1 0 0,0 0 0 0 0,0 0-1 0 0,0 0 1 0 0,0 0 0 0 0,0 0-1 0 0,0 0-23 0 0,-29-12-1721 0 0,19 11 1157 0 0,1 1 1 0 0,-18 0 0 0 0,7 1-656 0 0,19-1 1145 0 0,0 0-1 0 0,1 0 0 0 0,-1 0 1 0 0,0 0-1 0 0,0 0 0 0 0,1 0 1 0 0,-1 0-1 0 0,0 1 0 0 0,0-1 1 0 0,1 0-1 0 0,-1 0 0 0 0,0 1 1 0 0,1-1-1 0 0,-1 1 0 0 0,0-1 1 0 0,1 0-1 0 0,-1 1 0 0 0,1-1 1 0 0,-1 1-1 0 0,1-1 0 0 0,-1 1 1 0 0,1 0-1 0 0,-1-1 0 0 0,1 1 1 0 0,0-1-1 0 0,-1 1 0 0 0,1 0 1 0 0,0 0-1 0 0,-1-1 0 0 0,1 1 1 0 0,0 0-1 0 0,0-1 0 0 0,0 1 1 0 0,-1 0-1 0 0,1 0 0 0 0,0 0 1 0 0,0 0-338 0 0,0 1 1 0 0,0-1 0 0 0,-1 0-1 0 0,1 0 1 0 0,0 0 0 0 0,-1 0-1 0 0,1 0 1 0 0,-1 0 0 0 0,1 0-1 0 0,-1 0 1 0 0,0 0 0 0 0,1 0-1 0 0,-3 1 1 0 0,-1 1-286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9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1 333 944 0 0,'0'0'6900'0'0,"8"-13"-5790"0"0,25-39 80 0 0,-31 49-845 0 0,0 0 1 0 0,-1-1-1 0 0,2 1 0 0 0,-1 0 0 0 0,0 0 0 0 0,0 1 0 0 0,1-1 0 0 0,3-2 0 0 0,-2 2 348 0 0,-3 2-564 0 0,0 0 0 0 0,0 1 0 0 0,0-1 1 0 0,0 1-1 0 0,0-1 0 0 0,0 1 0 0 0,1 0 1 0 0,-1-1-1 0 0,0 1 0 0 0,0 0 1 0 0,0 0-1 0 0,0 0 0 0 0,1 0 0 0 0,-1 0 1 0 0,0 0-1 0 0,0 0 0 0 0,0 0 0 0 0,1 0 1 0 0,-1 1-1 0 0,0-1 0 0 0,0 1 0 0 0,0-1 1 0 0,0 0-1 0 0,0 1 0 0 0,0 0 1 0 0,0-1-1 0 0,0 1 0 0 0,0 0 0 0 0,0-1 1 0 0,0 1-1 0 0,0 0 0 0 0,0 0 0 0 0,1 1 1 0 0,2 2 165 0 0,0 1 0 0 0,0 0 0 0 0,0 0 0 0 0,5 10 0 0 0,-1 1-60 0 0,-1 1 0 0 0,-1 0 0 0 0,-1 0 0 0 0,5 30 0 0 0,-5-25-202 0 0,1-1 0 0 0,9 27 0 0 0,1-91 420 0 0,-8 23-490 0 0,1 0 1 0 0,0 1 0 0 0,15-22-1 0 0,42-49 173 0 0,-65 87-143 0 0,16-14 120 0 0,-17 17-111 0 0,0 0 1 0 0,1 0-1 0 0,-1-1 0 0 0,0 1 1 0 0,1 0-1 0 0,-1 0 0 0 0,1 0 1 0 0,-1 0-1 0 0,0 0 1 0 0,1 0-1 0 0,-1-1 0 0 0,1 1 1 0 0,-1 0-1 0 0,1 0 0 0 0,-1 0 1 0 0,0 0-1 0 0,1 0 1 0 0,-1 1-1 0 0,1-1 0 0 0,-1 0 1 0 0,1 0-1 0 0,-1 0 0 0 0,0 0 1 0 0,1 0-1 0 0,-1 0 1 0 0,0 1-1 0 0,1-1 0 0 0,-1 0 1 0 0,1 0-1 0 0,-1 1 1 0 0,0-1-1 0 0,0 0 0 0 0,1 1 1 0 0,-1-1-1 0 0,0 0 0 0 0,1 1 1 0 0,-1-1-1 0 0,0 0 1 0 0,0 1-1 0 0,0-1 0 0 0,1 0 1 0 0,-1 1-1 0 0,0-1 0 0 0,0 1 1 0 0,0-1-1 0 0,0 0 1 0 0,0 1-1 0 0,0-1 0 0 0,0 1 1 0 0,6 18 36 0 0,5 36 1 0 0,-9-38-368 0 0,2 0 0 0 0,0 0 0 0 0,6 16 0 0 0,-8-28 60 0 0,0 1-1 0 0,1-1 1 0 0,0 0 0 0 0,0 0 0 0 0,0-1 0 0 0,0 1-1 0 0,1-1 1 0 0,0 1 0 0 0,0-1 0 0 0,0 0 0 0 0,0-1-1 0 0,1 1 1 0 0,5 3 0 0 0,0-2-298 0 0,0 0 0 0 0,0-1 0 0 0,1 0-1 0 0,-1 0 1 0 0,1-1 0 0 0,0-1 0 0 0,0 0 0 0 0,0 0 0 0 0,0-1 0 0 0,0-1 0 0 0,0 0-1 0 0,0 0 1 0 0,0-1 0 0 0,0 0 0 0 0,0-1 0 0 0,13-4 0 0 0,-7 1 545 0 0,-1 0 1 0 0,1-1-1 0 0,-2-1 1 0 0,1-1-1 0 0,-1 0 1 0 0,0-1-1 0 0,-1 0 0 0 0,0-1 1 0 0,24-22-1 0 0,-33 26 439 0 0,1-1-1 0 0,-1 1 0 0 0,-1-1 1 0 0,1 0-1 0 0,-1 0 0 0 0,0-1 1 0 0,-1 1-1 0 0,0-1 0 0 0,0 0 1 0 0,0 0-1 0 0,-1 0 0 0 0,1-11 1 0 0,-2 14-187 0 0,0-1 0 0 0,0 0 0 0 0,-1 0 0 0 0,0 0 0 0 0,0 0 0 0 0,-1 0 0 0 0,0 0 0 0 0,0 0 0 0 0,0 1 0 0 0,-1-1 1 0 0,0 0-1 0 0,0 1 0 0 0,0-1 0 0 0,0 1 0 0 0,-1 0 0 0 0,0 0 0 0 0,-7-10 0 0 0,7 13-139 0 0,1 0-1 0 0,0 0 1 0 0,-1 0 0 0 0,1 0-1 0 0,-1 0 1 0 0,1 0-1 0 0,-1 1 1 0 0,0 0-1 0 0,0-1 1 0 0,0 1 0 0 0,0 0-1 0 0,0 0 1 0 0,0 0-1 0 0,0 1 1 0 0,0-1-1 0 0,0 1 1 0 0,0 0 0 0 0,-1 0-1 0 0,1 0 1 0 0,0 0-1 0 0,0 0 1 0 0,0 1 0 0 0,0-1-1 0 0,0 1 1 0 0,0 0-1 0 0,0 0 1 0 0,0 0-1 0 0,-3 2 1 0 0,-3 1 19 0 0,0 1 0 0 0,1 0 0 0 0,-1 0 0 0 0,1 1 0 0 0,0 0 0 0 0,1 0 0 0 0,-13 13 0 0 0,12-9-74 0 0,0 0 0 0 0,1 0 0 0 0,0 1 0 0 0,1 0 0 0 0,0 0 0 0 0,0 1-1 0 0,1-1 1 0 0,-4 17 0 0 0,6-18-45 0 0,1 0 0 0 0,0 0 0 0 0,0 0 0 0 0,1 1 0 0 0,0-1 0 0 0,1 1 0 0 0,0-1 0 0 0,1 1 0 0 0,0-1 0 0 0,4 16 0 0 0,-5-24 13 0 0,1 0 1 0 0,0 1-1 0 0,0-1 0 0 0,-1 0 1 0 0,1 0-1 0 0,1 0 1 0 0,-1 0-1 0 0,0 0 0 0 0,0 0 1 0 0,1 0-1 0 0,-1 0 1 0 0,1 0-1 0 0,0-1 0 0 0,-1 1 1 0 0,1 0-1 0 0,0-1 1 0 0,0 0-1 0 0,0 1 0 0 0,0-1 1 0 0,0 0-1 0 0,0 0 1 0 0,1 0-1 0 0,-1 0 0 0 0,0-1 1 0 0,0 1-1 0 0,1-1 1 0 0,-1 1-1 0 0,0-1 0 0 0,1 0 1 0 0,-1 1-1 0 0,1-1 1 0 0,-1-1-1 0 0,0 1 0 0 0,1 0 1 0 0,-1-1-1 0 0,0 1 1 0 0,1-1-1 0 0,-1 1 0 0 0,0-1 1 0 0,0 0-1 0 0,5-2 1 0 0,1-3-1 0 0,0 1 0 0 0,-1-1 0 0 0,1 0 0 0 0,-1-1 1 0 0,0 0-1 0 0,0 0 0 0 0,-1 0 0 0 0,7-12 1 0 0,4-7-90 0 0,17-36 1 0 0,-11 9 215 0 0,-2-1 0 0 0,-2 0-1 0 0,22-107 1 0 0,-40 156 1 0 0,-19 59-274 0 0,8-25-22 0 0,0-1-1 0 0,2 1 1 0 0,2 1 0 0 0,-6 48-1 0 0,11-66-169 0 0,1 0-1 0 0,1-1 1 0 0,0 1-1 0 0,0 0 1 0 0,1-1 0 0 0,1 0-1 0 0,4 14 1 0 0,-4-18-46 0 0,-1 0 0 0 0,2-1 0 0 0,-1 0 0 0 0,1 1 0 0 0,0-1 0 0 0,0-1 0 0 0,1 1 0 0 0,0-1 0 0 0,0 1 1 0 0,0-1-1 0 0,0-1 0 0 0,12 9 0 0 0,-7-7-435 0 0,1-1 0 0 0,0 0 0 0 0,-1 0 0 0 0,2-1 0 0 0,-1-1 0 0 0,0 0 0 0 0,1 0 0 0 0,-1-1 0 0 0,1 0 0 0 0,0-1 0 0 0,18-1 0 0 0,6 0-936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119 205 1096 0 0,'0'0'5735'0'0,"-13"0"-4716"0"0,-19-1-522 0 0,-40-1 3992 0 0,72 2-4462 0 0,0 0 0 0 0,0 0-1 0 0,0 0 1 0 0,0 0 0 0 0,1 0 0 0 0,-1 1 0 0 0,0-1 0 0 0,0 0 0 0 0,0 0 0 0 0,0 0-1 0 0,0 0 1 0 0,0 0 0 0 0,0 0 0 0 0,1 0 0 0 0,-1 0 0 0 0,0 1 0 0 0,0-1 0 0 0,0 0-1 0 0,0 0 1 0 0,0 0 0 0 0,0 0 0 0 0,0 0 0 0 0,0 0 0 0 0,0 1 0 0 0,0-1 0 0 0,0 0-1 0 0,0 0 1 0 0,0 0 0 0 0,0 0 0 0 0,0 0 0 0 0,0 1 0 0 0,0-1 0 0 0,0 0 0 0 0,0 0-1 0 0,0 0 1 0 0,0 0 0 0 0,0 0 0 0 0,0 1 0 0 0,0-1 0 0 0,0 0 0 0 0,0 0 0 0 0,0 0-1 0 0,0 0 1 0 0,0 0 0 0 0,0 0 0 0 0,0 0 0 0 0,0 1 0 0 0,-1-1 0 0 0,1 0 0 0 0,0 0-1 0 0,0 0 1 0 0,0 0 0 0 0,0 0 0 0 0,0 0 0 0 0,0 0 0 0 0,0 0 0 0 0,-1 0 0 0 0,1 0-1 0 0,0 1 1 0 0,0-1 0 0 0,0 0 0 0 0,0 0 0 0 0,0 0 0 0 0,-1 0 0 0 0,1 0 0 0 0,0 0-1 0 0,11 7 922 0 0,3-4-557 0 0,1 0 1 0 0,0-2-1 0 0,0 0 0 0 0,27-1 1 0 0,-16 0-186 0 0,269-14 599 0 0,-2-15-519 0 0,16-2-147 0 0,1362-59 363 0 0,-1252 60-413 0 0,-396 28-99 0 0,-10 1-84 0 0,0 0 1 0 0,0-1-1 0 0,0 0 1 0 0,19-7-1 0 0,-24 4-365 0 0,-12 1-394 0 0,-16 1-387 0 0,-330 31-9193 0 0,310-23 8970 0 0,-25 3-2271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297 244 2088 0 0,'-118'24'2685'0'0,"87"-19"-1616"0"0,-116 20 4644 0 0,192-25-2723 0 0,303-52-595 0 0,-200 28-1977 0 0,737-77 1099 0 0,-291 78-1258 0 0,-357 23-185 0 0,322-10-100 0 0,-536 9 43 0 0,-9 1-8 0 0,1 0 1 0 0,-1-2-1 0 0,0 1 1 0 0,1-2 0 0 0,-1 0-1 0 0,23-9 1 0 0,-35 12-82 0 0,-1-1 1 0 0,1-1-1 0 0,-1 1 1 0 0,1 0-1 0 0,-1 0 1 0 0,0 0-1 0 0,1-1 1 0 0,-1 1-1 0 0,0-1 1 0 0,0 1-1 0 0,0-1 1 0 0,0 1 0 0 0,0-1-1 0 0,-1 0 1 0 0,1 1-1 0 0,0-1 1 0 0,-1 0-1 0 0,1 0 1 0 0,-1 1-1 0 0,0-1 1 0 0,1 0-1 0 0,-1 0 1 0 0,0 0-1 0 0,0 0 1 0 0,0 1-1 0 0,-1-1 1 0 0,1 0-1 0 0,0 0 1 0 0,-1 0-1 0 0,1 1 1 0 0,-1-1-1 0 0,0-3 1 0 0,0 4-304 0 0,0 0 0 0 0,0 1 1 0 0,0-1-1 0 0,0 0 0 0 0,0 0 1 0 0,0 0-1 0 0,0 1 0 0 0,0-1 1 0 0,-1 0-1 0 0,1 1 0 0 0,0-1 1 0 0,0 1-1 0 0,0 0 0 0 0,-1-1 0 0 0,1 1 1 0 0,0 0-1 0 0,0 0 0 0 0,-1 0 1 0 0,1-1-1 0 0,0 1 0 0 0,-1 1 1 0 0,1-1-1 0 0,0 0 0 0 0,-2 1 0 0 0,-4-1-3004 0 0,1 0-365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217 519 5613 0 0,'0'0'4815'0'0,"-6"-13"-3747"0"0,-17-38 134 0 0,16 38 350 0 0,7 13-1540 0 0,0 0 1 0 0,0 0-1 0 0,0 0 0 0 0,0 0 0 0 0,0 0 0 0 0,0 0 0 0 0,0 0 0 0 0,0-1 0 0 0,0 1 1 0 0,0 0-1 0 0,0 0 0 0 0,0 0 0 0 0,0 0 0 0 0,0 0 0 0 0,0 0 0 0 0,0 0 0 0 0,0 0 1 0 0,-1 0-1 0 0,1 0 0 0 0,0 0 0 0 0,0 0 0 0 0,0 0 0 0 0,0 0 0 0 0,0 0 0 0 0,0 0 0 0 0,0 0 1 0 0,0 0-1 0 0,0 0 0 0 0,0 0 0 0 0,0 0 0 0 0,0 0 0 0 0,-1 0 0 0 0,1 0 0 0 0,0 0 1 0 0,0 0-1 0 0,0 0 0 0 0,0 0 0 0 0,0 0 0 0 0,0 0 0 0 0,0 0 0 0 0,0 0 0 0 0,0 0 1 0 0,0 0-1 0 0,0 0 0 0 0,0 0 0 0 0,0 0 0 0 0,-1 0 0 0 0,1 0 0 0 0,0 0 0 0 0,0 0 1 0 0,0 0-1 0 0,0 0 0 0 0,0 0 0 0 0,0 1 0 0 0,0-1 0 0 0,0 0 0 0 0,0 11 250 0 0,0-10-194 0 0,7 361 3501 0 0,2-92-2817 0 0,-9-260-738 0 0,1-6 5 0 0,-1 0 1 0 0,0 0-1 0 0,0 0 1 0 0,0 0-1 0 0,-2 7 0 0 0,2-11-4 0 0,0 1-1 0 0,-1-1 0 0 0,1 1 0 0 0,0 0 0 0 0,-1-1 0 0 0,1 1 0 0 0,0-1 1 0 0,-1 1-1 0 0,1-1 0 0 0,0 1 0 0 0,-1-1 0 0 0,1 1 0 0 0,-1-1 0 0 0,1 1 1 0 0,-1-1-1 0 0,1 0 0 0 0,-1 1 0 0 0,1-1 0 0 0,-1 0 0 0 0,0 1 0 0 0,1-1 1 0 0,-1 0-1 0 0,1 0 0 0 0,-1 0 0 0 0,0 1 0 0 0,1-1 0 0 0,-1 0 0 0 0,0 0 1 0 0,1 0-1 0 0,-1 0 0 0 0,0 0 0 0 0,1 0 0 0 0,-1 0 0 0 0,0 0 0 0 0,1-1 1 0 0,-1 1-1 0 0,1 0 0 0 0,-1 0 0 0 0,0 0 0 0 0,1-1 0 0 0,-1 1 1 0 0,-2-2 42 0 0,0 1 0 0 0,0-1 0 0 0,0 1 0 0 0,0-1 0 0 0,0 0 0 0 0,1 0 0 0 0,-1 0 0 0 0,1-1 1 0 0,-1 1-1 0 0,1 0 0 0 0,-2-4 0 0 0,-20-32 74 0 0,11 12-150 0 0,1 0 1 0 0,2 0 0 0 0,1-1 0 0 0,-10-43 0 0 0,-9-114-91 0 0,15 77 103 0 0,4-199 0 0 0,11 282-4 0 0,0 0 0 0 0,2 0 0 0 0,0 0 0 0 0,11-30 0 0 0,-12 43 16 0 0,1 1-1 0 0,1-1 1 0 0,0 1-1 0 0,0 0 1 0 0,1 1-1 0 0,0-1 1 0 0,0 1 0 0 0,1 0-1 0 0,1 1 1 0 0,-1 0-1 0 0,14-11 1 0 0,-18 17-3 0 0,1-1-1 0 0,0 0 1 0 0,0 1-1 0 0,0 0 1 0 0,0 0 0 0 0,0 0-1 0 0,0 0 1 0 0,0 1 0 0 0,1-1-1 0 0,-1 1 1 0 0,1 0 0 0 0,-1 1-1 0 0,1-1 1 0 0,-1 1 0 0 0,1 0-1 0 0,-1 0 1 0 0,1 0-1 0 0,-1 1 1 0 0,8 1 0 0 0,-7 0 3 0 0,1 0 1 0 0,-1 0-1 0 0,0 0 0 0 0,0 1 1 0 0,0 0-1 0 0,0 0 1 0 0,0 1-1 0 0,-1-1 0 0 0,1 1 1 0 0,-1 0-1 0 0,0 0 1 0 0,0 0-1 0 0,0 1 0 0 0,-1-1 1 0 0,4 7-1 0 0,0 1 23 0 0,-1 1 0 0 0,0 1-1 0 0,0-1 1 0 0,-2 1 0 0 0,0 0-1 0 0,0 0 1 0 0,-1 0 0 0 0,1 28-1 0 0,-2-12-13 0 0,-2 1-1 0 0,-1 0 0 0 0,-6 36 1 0 0,-5-5-403 0 0,-27 79 0 0 0,17-63-1097 0 0,20-72 971 0 0,1-1 0 0 0,-1 1 0 0 0,2 0 1 0 0,-2 7-1 0 0,4-9-2570 0 0,1-7 1400 0 0,4-10-240 0 0,-7 12 1502 0 0,8-15-3907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2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5228 0 0,'0'0'5520'0'0,"8"15"-4000"0"0,3 5-969 0 0,4 6 479 0 0,13 33 0 0 0,-21-43-658 0 0,1 0-1 0 0,0 0 0 0 0,1-1 1 0 0,1 0-1 0 0,0-1 0 0 0,14 14 0 0 0,-19-22-258 0 0,1-1 0 0 0,0 1 0 0 0,0-1-1 0 0,0-1 1 0 0,1 1 0 0 0,-1-1 0 0 0,1 0-1 0 0,0-1 1 0 0,0 0 0 0 0,1 0 0 0 0,-1 0-1 0 0,1-1 1 0 0,-1 0 0 0 0,1-1 0 0 0,0 0-1 0 0,8 1 1 0 0,-11-2-31 0 0,1 0 0 0 0,-1 0-1 0 0,1 0 1 0 0,-1-1 0 0 0,1 0-1 0 0,-1 0 1 0 0,0-1 0 0 0,1 1 0 0 0,-1-1-1 0 0,0 0 1 0 0,0-1 0 0 0,0 1 0 0 0,9-7-1 0 0,-11 6-39 0 0,0 0 1 0 0,1 0-1 0 0,-2 0 0 0 0,1 0 0 0 0,0-1 0 0 0,-1 1 1 0 0,1-1-1 0 0,-1 0 0 0 0,0 0 0 0 0,0 1 0 0 0,-1-1 0 0 0,1-1 1 0 0,-1 1-1 0 0,0 0 0 0 0,0 0 0 0 0,0 0 0 0 0,0-1 0 0 0,-1-4 1 0 0,0 4-27 0 0,0 0 0 0 0,0 0 0 0 0,0 1 1 0 0,-1-1-1 0 0,0 0 0 0 0,0 0 1 0 0,0 1-1 0 0,-1-1 0 0 0,1 1 0 0 0,-1-1 1 0 0,0 1-1 0 0,0 0 0 0 0,-4-6 1 0 0,1 5-8 0 0,1-1 1 0 0,-1 0 0 0 0,0 1 0 0 0,-1 0-1 0 0,0 0 1 0 0,1 0 0 0 0,-14-7 0 0 0,6 5-222 0 0,-1 1 1 0 0,0 0-1 0 0,-1 0 1 0 0,0 1 0 0 0,1 1-1 0 0,-1 1 1 0 0,-28-3-1 0 0,36 5-44 0 0,-1 0-445 0 0,0 0 0 0 0,0 1 0 0 0,0 0 0 0 0,0 0 0 0 0,-13 3 0 0 0,18-1-464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3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6901 0 0,'0'0'3293'0'0,"12"2"-1889"0"0,44 12 195 0 0,-52-12-1394 0 0,1 0 0 0 0,-1 0 1 0 0,1 0-1 0 0,-1 0 1 0 0,0 1-1 0 0,0-1 0 0 0,0 1 1 0 0,0 0-1 0 0,-1 0 1 0 0,1 1-1 0 0,3 3 1 0 0,-1 0 77 0 0,6 6 243 0 0,-1 1 0 0 0,0 0 0 0 0,13 24 0 0 0,22 49 435 0 0,-31-56-754 0 0,75 172 517 0 0,-77-172-680 0 0,-10-21 42 0 0,-3-10-82 0 0,0 0 0 0 0,0 1-1 0 0,0-1 1 0 0,0 0 0 0 0,0 0 0 0 0,0 0 0 0 0,0 0 0 0 0,0 0 0 0 0,0 0 0 0 0,0 0 0 0 0,0 0 0 0 0,0 0 0 0 0,0 0 0 0 0,0 0 0 0 0,0 0 0 0 0,0 0 0 0 0,0 0 0 0 0,0 0 0 0 0,0 0-1 0 0,0 0 1 0 0,-1 0 0 0 0,1 1 0 0 0,0-1 0 0 0,0 0 0 0 0,0 0 0 0 0,0 0 0 0 0,0 0 0 0 0,0 0 0 0 0,0 0 0 0 0,0 0 0 0 0,0 0 0 0 0,0 0 0 0 0,0 0 0 0 0,0 0 0 0 0,0 0-1 0 0,0 0 1 0 0,0 0 0 0 0,0 0 0 0 0,-1 0 0 0 0,1 0 0 0 0,0 0 0 0 0,0 0 0 0 0,0 0 0 0 0,0 0 0 0 0,0 0 0 0 0,0 0 0 0 0,0 0 0 0 0,0 0 0 0 0,0 0 0 0 0,0 0 0 0 0,0 0 0 0 0,0 0-1 0 0,0-1 1 0 0,0 1 0 0 0,0 0 0 0 0,0 0 0 0 0,0 0 0 0 0,0 0 0 0 0,-1 0 0 0 0,1 0 0 0 0,0 0 0 0 0,-12-13 232 0 0,-6-14-234 0 0,0-1 0 0 0,2 0 0 0 0,1-1 0 0 0,1-1-1 0 0,-15-50 1 0 0,8 7-211 0 0,-15-97-1 0 0,30 130 140 0 0,2-1-1 0 0,0-44 1 0 0,4 80 63 0 0,0 1 1 0 0,1-1-1 0 0,-1 1 1 0 0,1 0 0 0 0,0-1-1 0 0,0 1 1 0 0,0 0-1 0 0,0 0 1 0 0,1 0-1 0 0,0-1 1 0 0,4-6-1 0 0,-5 10 2 0 0,0-1-1 0 0,1 1 0 0 0,-1 0 1 0 0,0-1-1 0 0,1 1 0 0 0,-1 0 0 0 0,1 0 1 0 0,0 0-1 0 0,-1 0 0 0 0,1 0 0 0 0,0 0 1 0 0,-1 0-1 0 0,1 1 0 0 0,0-1 0 0 0,0 1 1 0 0,0-1-1 0 0,0 1 0 0 0,0 0 1 0 0,0 0-1 0 0,-1 0 0 0 0,1 0 0 0 0,0 0 1 0 0,0 0-1 0 0,0 0 0 0 0,0 0 0 0 0,0 1 1 0 0,0-1-1 0 0,0 1 0 0 0,2 1 0 0 0,0 0 9 0 0,1 0-1 0 0,-1 0 0 0 0,0 0 1 0 0,0 1-1 0 0,-1 0 0 0 0,1 0 0 0 0,0 0 1 0 0,-1 0-1 0 0,0 1 0 0 0,1-1 1 0 0,-1 1-1 0 0,-1 0 0 0 0,4 5 0 0 0,1 2 5 0 0,-1 1 0 0 0,0 0 0 0 0,6 19 0 0 0,1 17-547 0 0,-2 0 0 0 0,7 72 1 0 0,-11-64-1669 0 0,-7-52 1662 0 0,3 15-814 0 0,-3-19 1070 0 0,1 1 0 0 0,-1 0 0 0 0,0 0 0 0 0,0-1 0 0 0,0 1 0 0 0,1 0 1 0 0,-1-1-1 0 0,0 1 0 0 0,1 0 0 0 0,-1-1 0 0 0,0 1 0 0 0,1 0 1 0 0,-1-1-1 0 0,1 1 0 0 0,-1-1 0 0 0,1 1 0 0 0,-1-1 0 0 0,2 1 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3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8477 0 0,'0'0'7983'0'0,"12"13"-7311"0"0,38 45-163 0 0,-10 0-7 0 0,-32-45-431 0 0,0-1 0 0 0,12 13 0 0 0,-16-20-66 0 0,0-1 0 0 0,0-1 1 0 0,1 1-1 0 0,-1-1 0 0 0,1 1 0 0 0,0-1 0 0 0,0-1 0 0 0,11 5 0 0 0,-12-5 3 0 0,1 0 0 0 0,-1-1 0 0 0,1 0-1 0 0,0 0 1 0 0,-1 0 0 0 0,1 0 0 0 0,0-1 0 0 0,0 0 0 0 0,-1 0 0 0 0,1 0 0 0 0,0-1 0 0 0,0 1 0 0 0,0-1 0 0 0,-1 0 0 0 0,6-2 0 0 0,-4 0 10 0 0,-1 1 0 0 0,0-1 0 0 0,0 0 0 0 0,0-1 0 0 0,0 1 1 0 0,0-1-1 0 0,-1 0 0 0 0,0 0 0 0 0,0 0 0 0 0,0-1 0 0 0,6-9 0 0 0,-2 2 38 0 0,-2-1 0 0 0,0 0 0 0 0,0 0 0 0 0,-2 0 0 0 0,1-1-1 0 0,4-26 1 0 0,5-18 1581 0 0,-11 58-1234 0 0,0 5-323 0 0,2 8-142 0 0,-5-12 91 0 0,2 4-73 0 0,5 16 35 0 0,0 0 0 0 0,2 0 0 0 0,0-1 0 0 0,16 25 1 0 0,-21-40-273 0 0,0 0 0 0 0,0 0 0 0 0,0 0 1 0 0,1 0-1 0 0,-1-1 0 0 0,1 0 0 0 0,0 0 1 0 0,9 5-1 0 0,-10-7-263 0 0,0 0 0 0 0,1 0 0 0 0,-1-1 0 0 0,1 1 1 0 0,-1-1-1 0 0,1 0 0 0 0,-1 0 0 0 0,1-1 0 0 0,0 1 0 0 0,0-1 0 0 0,-1 0 0 0 0,10-1 0 0 0,-13 0 144 0 0,1 1-1 0 0,-1 0 1 0 0,1-1 0 0 0,-1 1-1 0 0,1 0 1 0 0,-1-1-1 0 0,0 0 1 0 0,1 1-1 0 0,-1-1 1 0 0,2-1-1 0 0,17-17-5512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3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58 8461 0 0,'0'0'7370'0'0,"-15"-10"-6277"0"0,-44-30-219 0 0,58 39-825 0 0,0 1 0 0 0,0-1 1 0 0,0 0-1 0 0,0 0 0 0 0,-1 1 0 0 0,1-1 1 0 0,0 1-1 0 0,0-1 0 0 0,0 1 1 0 0,-1-1-1 0 0,1 1 0 0 0,0 0 0 0 0,0 0 1 0 0,-1-1-1 0 0,1 1 0 0 0,0 0 1 0 0,-1 0-1 0 0,1 0 0 0 0,0 0 0 0 0,-1 1 1 0 0,1-1-1 0 0,-3 1 0 0 0,3 0-1 0 0,1 0 0 0 0,-1-1 0 0 0,0 1 0 0 0,0 0 0 0 0,0 0 0 0 0,0 0 0 0 0,1 0 0 0 0,-1 1 0 0 0,1-1 0 0 0,-1 0 0 0 0,1 0-1 0 0,-1 0 1 0 0,0 3 0 0 0,0 0 59 0 0,-5 13 199 0 0,1-1-1 0 0,0 0 0 0 0,2 1 1 0 0,0 0-1 0 0,-1 17 0 0 0,2 87 468 0 0,2-111-734 0 0,2 18 10 0 0,0 0 1 0 0,2-1-1 0 0,1 0 1 0 0,1 0-1 0 0,1 0 1 0 0,18 42-1 0 0,-10-36-174 0 0,1 0 0 0 0,2-1 0 0 0,1-1 0 0 0,36 45-1 0 0,-49-69-143 0 0,1 1 0 0 0,0-1-1 0 0,0 0 1 0 0,1-1-1 0 0,-1 0 1 0 0,10 6-1 0 0,-11-9-455 0 0,0 0 0 0 0,1 0 0 0 0,10 3 0 0 0,-11-4-593 0 0,0-1-1 0 0,0 1 0 0 0,0-2 0 0 0,10 1 0 0 0,2-2-3733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29 7341 0 0,'0'0'6266'0'0,"-15"-5"-5148"0"0,-52-14 198 0 0,60 18-1126 0 0,-1-1-1 0 0,1 1 1 0 0,-1 1 0 0 0,0 0 0 0 0,1 0 0 0 0,-1 0-1 0 0,1 1 1 0 0,-1 0 0 0 0,0 0 0 0 0,1 1 0 0 0,0 0-1 0 0,-1 0 1 0 0,1 1 0 0 0,0 0 0 0 0,0 0 0 0 0,1 1-1 0 0,-1 0 1 0 0,1 0 0 0 0,-1 0 0 0 0,1 1 0 0 0,1 0-1 0 0,-1 0 1 0 0,-7 9 0 0 0,8-8-138 0 0,-1 2 0 0 0,1-1 0 0 0,0 0 0 0 0,0 1 0 0 0,1 0 0 0 0,0 0 0 0 0,1 0 0 0 0,-1 1 0 0 0,2-1 0 0 0,-1 1 0 0 0,1 0 0 0 0,0 0 0 0 0,1 0 0 0 0,0 0 0 0 0,1 0 0 0 0,0 0 0 0 0,0 0 0 0 0,2 13 0 0 0,-1-18-51 0 0,1-1 1 0 0,-1 1-1 0 0,0 0 1 0 0,1-1-1 0 0,0 1 1 0 0,0-1-1 0 0,0 1 0 0 0,0-1 1 0 0,0 0-1 0 0,1 0 1 0 0,-1 0-1 0 0,1 0 1 0 0,0 0-1 0 0,0-1 0 0 0,0 1 1 0 0,0-1-1 0 0,5 3 1 0 0,-2-2 0 0 0,0 0 0 0 0,-1 0 1 0 0,1-1-1 0 0,0 0 0 0 0,0 0 0 0 0,1 0 1 0 0,-1-1-1 0 0,0 0 0 0 0,0 0 0 0 0,7-1 1 0 0,-1 0-1 0 0,-1-1 1 0 0,1 0 0 0 0,-1-1 0 0 0,0 0-1 0 0,0 0 1 0 0,19-9 0 0 0,-24 9-217 0 0,-1 1-1 0 0,1-1 1 0 0,-1 1 0 0 0,1 0-1 0 0,-1 0 1 0 0,1 0 0 0 0,0 1-1 0 0,-1 0 1 0 0,1 0-1 0 0,0 0 1 0 0,-1 1 0 0 0,1-1-1 0 0,6 3 1 0 0,-6-1-958 0 0,-1-1 0 0 0,1-1-1 0 0,10 1 1 0 0,-15-1 709 0 0,1 0 0 0 0,0 0 0 0 0,-1 0 0 0 0,1 0 0 0 0,0-1 0 0 0,0 1 0 0 0,-1 0 0 0 0,1-1 0 0 0,-1 0 0 0 0,1 1 0 0 0,0-1 0 0 0,-1 0-1 0 0,1 0 1 0 0,-1 0 0 0 0,0 0 0 0 0,1 0 0 0 0,0-1 0 0 0,10-17-5166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4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8041 0 0,'0'0'4397'0'0,"2"-14"-2712"0"0,4-46-8 0 0,-5 57-1444 0 0,-1 0 0 0 0,0 0 0 0 0,1 0 0 0 0,0 1 0 0 0,0-1 0 0 0,2-5 0 0 0,-3 8-199 0 0,0 0 0 0 0,0-1 0 0 0,0 1 0 0 0,0 0 0 0 0,0 0 0 0 0,0 0 0 0 0,1-1 0 0 0,-1 1 0 0 0,0 0 0 0 0,0 0 0 0 0,0 0 0 0 0,0 0 1 0 0,1-1-1 0 0,-1 1 0 0 0,0 0 0 0 0,0 0 0 0 0,0 0 0 0 0,1 0 0 0 0,-1 0 0 0 0,0 0 0 0 0,0 0 0 0 0,1 0 0 0 0,-1-1 0 0 0,0 1 0 0 0,0 0 0 0 0,1 0 0 0 0,-1 0 0 0 0,0 0 0 0 0,0 0 0 0 0,0 0 0 0 0,1 0 0 0 0,-1 0 0 0 0,0 1 0 0 0,0-1 0 0 0,1 0 0 0 0,-1 0 0 0 0,0 0 0 0 0,0 0 0 0 0,1 0 0 0 0,-1 0 0 0 0,2 2 61 0 0,0 0 0 0 0,-1 0 0 0 0,1 0 0 0 0,-1 0 1 0 0,1 1-1 0 0,-1-1 0 0 0,0 0 0 0 0,0 1 1 0 0,1 2-1 0 0,15 41 416 0 0,11 55 0 0 0,0-1-506 0 0,-20-73-41 0 0,37 104-567 0 0,-32-99-474 0 0,32 59 0 0 0,-44-88 957 0 0,1 0 1 0 0,-1-1 0 0 0,1 1 0 0 0,-1-1 0 0 0,1 0 0 0 0,0 0 0 0 0,0 1-1 0 0,0-1 1 0 0,0 0 0 0 0,0-1 0 0 0,1 1 0 0 0,-1 0 0 0 0,4 1-1 0 0,-5-2 99 0 0,-1-1 0 0 0,0 0 0 0 0,1 0 0 0 0,-1 0 0 0 0,1 0 0 0 0,-1 0 0 0 0,0 0 0 0 0,1 0 0 0 0,-1 0 0 0 0,1-1 0 0 0,-1 1 0 0 0,0 0 0 0 0,1 0 0 0 0,-1 0 0 0 0,0 0 0 0 0,1 0 0 0 0,-1-1 0 0 0,1 1 0 0 0,-1 0 0 0 0,0 0 0 0 0,1 0 0 0 0,-1-1 0 0 0,0 1 0 0 0,0 0 0 0 0,1-1 0 0 0,-1 1 0 0 0,0 0 0 0 0,0-1 0 0 0,1 1 0 0 0,-1 0 0 0 0,0-1 0 0 0,0 1 0 0 0,0 0 0 0 0,0-1 0 0 0,0 1 0 0 0,1-1 0 0 0,-1 1 0 0 0,0-1 0 0 0,2-16 34 0 0,-2 16-20 0 0,1-12 148 0 0,-2 0 1 0 0,1 0-1 0 0,-1 0 0 0 0,-1 0 1 0 0,-1 0-1 0 0,0 0 1 0 0,-7-20-1 0 0,8 27 17 0 0,0 1 187 0 0,0 0 0 0 0,0 0 0 0 0,1-1 0 0 0,0 1 1 0 0,-1-11-1 0 0,3 16-302 0 0,0-1 1 0 0,0 1-1 0 0,0 0 1 0 0,0-1-1 0 0,0 1 1 0 0,0 0-1 0 0,0-1 1 0 0,0 1-1 0 0,0 0 1 0 0,0 0 0 0 0,0 0-1 0 0,0 0 1 0 0,1 0-1 0 0,-1 0 1 0 0,1 1-1 0 0,1-1 64 0 0,6 0-5 0 0,-1 0 1 0 0,1 0-1 0 0,-1 1 1 0 0,0 0-1 0 0,1 1 0 0 0,-1 0 1 0 0,0 0-1 0 0,0 1 0 0 0,14 6 1 0 0,27 14 314 0 0,40 22-135 0 0,-86-42-578 0 0,0-1 1 0 0,0 1-1 0 0,0-1 0 0 0,0 1 0 0 0,-1 0 1 0 0,1 0-1 0 0,-1 0 0 0 0,4 6 0 0 0,-2-8-3014 0 0,1-13-6053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13461 0 0,'0'0'2532'0'0,"1"16"-1539"0"0,6 101 1255 0 0,-5-77-1620 0 0,8 45 0 0 0,-7-67-549 0 0,1-1-1 0 0,1 0 1 0 0,0 1 0 0 0,2-2-1 0 0,8 18 1 0 0,-11-29-9 0 0,-1-8 91 0 0,-1-11 135 0 0,-2 13-287 0 0,1-132 358 0 0,-2 100-360 0 0,1 0-1 0 0,1 0 1 0 0,1 1-1 0 0,10-46 1 0 0,-10 72 13 0 0,-1 1 0 0 0,1 0-1 0 0,0-1 1 0 0,1 1 0 0 0,-1 0 0 0 0,1 0-1 0 0,0 0 1 0 0,5-5 0 0 0,-7 9-10 0 0,0-1 0 0 0,0 1 0 0 0,0 0 1 0 0,0 0-1 0 0,1 0 0 0 0,-1 0 0 0 0,0 0 0 0 0,1 0 0 0 0,-1 0 0 0 0,1 1 1 0 0,-1-1-1 0 0,1 1 0 0 0,-1-1 0 0 0,1 1 0 0 0,-1-1 0 0 0,1 1 0 0 0,-1 0 1 0 0,1-1-1 0 0,0 1 0 0 0,-1 0 0 0 0,1 0 0 0 0,0 0 0 0 0,-1 1 0 0 0,1-1 1 0 0,-1 0-1 0 0,1 1 0 0 0,-1-1 0 0 0,1 0 0 0 0,-1 1 0 0 0,1 0 0 0 0,-1-1 0 0 0,1 1 1 0 0,2 2-1 0 0,3 2 42 0 0,0 0 1 0 0,-1 1-1 0 0,1 0 1 0 0,-1 0-1 0 0,-1 1 1 0 0,1-1 0 0 0,-1 1-1 0 0,7 12 1 0 0,31 66 92 0 0,-36-70-139 0 0,-1-2-3 0 0,3 9 3 0 0,2 0 1 0 0,0-1-1 0 0,27 37 0 0 0,-38-57-7 0 0,1 1-1 0 0,0-1 0 0 0,0 0 1 0 0,0 0-1 0 0,0 0 0 0 0,1 0 1 0 0,-1 0-1 0 0,0 0 0 0 0,0 0 1 0 0,1 0-1 0 0,-1 0 0 0 0,0 0 1 0 0,1-1-1 0 0,-1 1 0 0 0,1-1 0 0 0,-1 1 1 0 0,1-1-1 0 0,-1 0 0 0 0,1 1 1 0 0,-1-1-1 0 0,1 0 0 0 0,0 0 1 0 0,-1 0-1 0 0,1 0 0 0 0,-1 0 1 0 0,1 0-1 0 0,-1-1 0 0 0,1 1 1 0 0,-1 0-1 0 0,1-1 0 0 0,-1 0 0 0 0,1 1 1 0 0,-1-1-1 0 0,0 0 0 0 0,1 1 1 0 0,-1-1-1 0 0,0 0 0 0 0,1 0 1 0 0,-1 0-1 0 0,0 0 0 0 0,0 0 1 0 0,0 0-1 0 0,0-1 0 0 0,0 1 1 0 0,0 0-1 0 0,1-2 0 0 0,7-12-28 0 0,0-1 1 0 0,-1 0-1 0 0,9-25 0 0 0,12-55 41 0 0,-4 11 193 0 0,-25 85-200 0 0,0-1 0 0 0,0 0 0 0 0,1 1 1 0 0,-1-1-1 0 0,0 0 0 0 0,0 0 0 0 0,1 1 0 0 0,-1-1 0 0 0,0 1 0 0 0,1-1 0 0 0,-1 0 0 0 0,1 1 1 0 0,-1-1-1 0 0,1 1 0 0 0,-1-1 0 0 0,1 1 0 0 0,-1-1 0 0 0,1 1 0 0 0,-1-1 0 0 0,1 1 0 0 0,0 0 1 0 0,-1-1-1 0 0,1 1 0 0 0,0 0 0 0 0,-1-1 0 0 0,1 1 0 0 0,0 0 0 0 0,-1 0 0 0 0,1 0 1 0 0,0 0-1 0 0,0-1 0 0 0,-1 1 0 0 0,1 0 0 0 0,0 0 0 0 0,-1 1 0 0 0,1-1 0 0 0,0 0 0 0 0,0 0 1 0 0,-1 0-1 0 0,1 0 0 0 0,0 1 0 0 0,-1-1 0 0 0,1 0 0 0 0,0 0 0 0 0,-1 1 0 0 0,1-1 0 0 0,0 1 1 0 0,-1-1-1 0 0,2 2 0 0 0,3 2-20 0 0,1 1 1 0 0,-1-1-1 0 0,0 2 1 0 0,5 5-1 0 0,-6-6 43 0 0,15 17 31 0 0,0 1-405 0 0,42 39 0 0 0,-53-56 111 0 0,0 0 0 0 0,1 0 0 0 0,-1 0 0 0 0,1-1 0 0 0,0-1-1 0 0,1 1 1 0 0,-1-1 0 0 0,1-1 0 0 0,15 4 0 0 0,-16-5 32 0 0,1-1-1 0 0,-1 0 1 0 0,0 0 0 0 0,0-1-1 0 0,0 0 1 0 0,1 0 0 0 0,-1-1-1 0 0,0-1 1 0 0,0 0 0 0 0,0 0-1 0 0,0 0 1 0 0,0-1 0 0 0,-1 0 0 0 0,1-1-1 0 0,-1 0 1 0 0,0-1 0 0 0,0 1-1 0 0,0-1 1 0 0,0-1 0 0 0,-1 0-1 0 0,0 0 1 0 0,0 0 0 0 0,-1-1-1 0 0,0 0 1 0 0,0 0 0 0 0,0 0 0 0 0,-1-1-1 0 0,0 0 1 0 0,7-16 0 0 0,-8 13 490 0 0,0 0 0 0 0,0 0 0 0 0,-1-1 1 0 0,-1 0-1 0 0,0 1 0 0 0,0-1 0 0 0,-1 0 1 0 0,-1 0-1 0 0,-1-17 0 0 0,0 24-103 0 0,0 1 0 0 0,1-1 1 0 0,-2 1-1 0 0,1-1 0 0 0,0 1 0 0 0,-1 0 0 0 0,0 0 0 0 0,0 0 0 0 0,0 0 0 0 0,-1 0 1 0 0,-4-7-1 0 0,4 9-83 0 0,0-1 0 0 0,0 1 1 0 0,0-1-1 0 0,0 1 0 0 0,0 0 0 0 0,0 0 1 0 0,0 1-1 0 0,-1-1 0 0 0,1 1 0 0 0,-1-1 1 0 0,1 1-1 0 0,-1 0 0 0 0,1 1 0 0 0,-1-1 1 0 0,0 0-1 0 0,-5 1 0 0 0,3 0-47 0 0,0 0 0 0 0,-1 1 0 0 0,1-1 0 0 0,0 1-1 0 0,0 1 1 0 0,0-1 0 0 0,0 1 0 0 0,0 0 0 0 0,0 1 0 0 0,0-1-1 0 0,0 1 1 0 0,1 0 0 0 0,0 0 0 0 0,-1 1 0 0 0,1 0 0 0 0,0 0-1 0 0,1 0 1 0 0,-1 0 0 0 0,1 1 0 0 0,0 0 0 0 0,0 0 0 0 0,0 0 0 0 0,1 0-1 0 0,0 1 1 0 0,0-1 0 0 0,-3 7 0 0 0,3-5-56 0 0,1-1 0 0 0,-1 1 0 0 0,1 0 1 0 0,0 0-1 0 0,1 0 0 0 0,0 0 0 0 0,0 0 0 0 0,0 0 1 0 0,1 0-1 0 0,0 1 0 0 0,0-1 0 0 0,1 0 0 0 0,0 0 1 0 0,0 0-1 0 0,1 0 0 0 0,0 0 0 0 0,0 0 0 0 0,1-1 1 0 0,0 1-1 0 0,0-1 0 0 0,0 1 0 0 0,9 11 0 0 0,-5-10-148 0 0,1 0 1 0 0,1 0-1 0 0,0-1 0 0 0,0 0 0 0 0,0 0 0 0 0,1-1 0 0 0,-1-1 0 0 0,2 1 0 0 0,-1-2 0 0 0,1 1 0 0 0,-1-1 0 0 0,1-1 0 0 0,0 0 0 0 0,13 2 0 0 0,0-2-546 0 0,1 0-1 0 0,-1-1 0 0 0,1-2 0 0 0,0 0 0 0 0,37-7 0 0 0,-39 4-437 0 0,-1-2-1 0 0,0-1 1 0 0,0-1-1 0 0,0 0 0 0 0,35-19 1 0 0,-46 20 1055 0 0,0 0 0 0 0,-1 0 1 0 0,0-1-1 0 0,-1-1 0 0 0,0 1 0 0 0,0-2 1 0 0,0 1-1 0 0,-1-1 0 0 0,0 0 0 0 0,-1-1 1 0 0,0 0-1 0 0,9-17 0 0 0,-13 20 389 0 0,0-1 0 0 0,0 1 0 0 0,-1-1 0 0 0,-1 0 0 0 0,1 1 0 0 0,-1-1 0 0 0,0 0 0 0 0,-1 0 0 0 0,0 0 0 0 0,0 0 0 0 0,-1 0 0 0 0,0 1 0 0 0,0-1 0 0 0,-1 0 0 0 0,0 0 0 0 0,0 1 0 0 0,-7-15 0 0 0,7 17-107 0 0,-1-1 0 0 0,0 1 0 0 0,0 0 0 0 0,-1 1 0 0 0,1-1-1 0 0,-1 1 1 0 0,0-1 0 0 0,0 1 0 0 0,-1 0 0 0 0,1 0 0 0 0,-1 1 0 0 0,0 0 0 0 0,0-1 0 0 0,0 2 0 0 0,0-1 0 0 0,-1 0 0 0 0,1 1 0 0 0,-1 0 0 0 0,1 1 0 0 0,-1-1 0 0 0,0 1 0 0 0,0 0 0 0 0,0 0 0 0 0,-8 1 0 0 0,5 0-66 0 0,-1 1-1 0 0,0 0 1 0 0,1 0 0 0 0,-1 1-1 0 0,1 1 1 0 0,-1 0 0 0 0,1 0-1 0 0,0 1 1 0 0,0 0-1 0 0,0 0 1 0 0,1 1 0 0 0,0 0-1 0 0,-14 11 1 0 0,16-11-112 0 0,0 0 0 0 0,1 0 0 0 0,0 1 0 0 0,0 0 0 0 0,0 0 0 0 0,0 1 0 0 0,1-1 0 0 0,0 1 0 0 0,1 0 0 0 0,-1 0 0 0 0,1 0 0 0 0,1 0 0 0 0,-1 1 0 0 0,1-1 0 0 0,1 1 0 0 0,-1 0 0 0 0,0 12 0 0 0,2-13-94 0 0,0 0 1 0 0,1 1-1 0 0,0-1 0 0 0,0 0 1 0 0,0 0-1 0 0,1 0 0 0 0,0 0 1 0 0,1 0-1 0 0,-1-1 1 0 0,1 1-1 0 0,1-1 0 0 0,-1 0 1 0 0,7 10-1 0 0,-6-12-108 0 0,0 1 1 0 0,0-1-1 0 0,0 0 1 0 0,1 0-1 0 0,-1 0 0 0 0,1-1 1 0 0,0 0-1 0 0,0 0 1 0 0,0 0-1 0 0,0 0 0 0 0,1-1 1 0 0,-1 1-1 0 0,1-2 1 0 0,-1 1-1 0 0,1 0 0 0 0,0-1 1 0 0,6 0-1 0 0,-6 0-171 0 0,0-1 0 0 0,0 0 0 0 0,0-1 0 0 0,0 1 0 0 0,0-1 0 0 0,0 0 0 0 0,0-1 0 0 0,0 1 0 0 0,0-1 0 0 0,0-1 0 0 0,-1 1 0 0 0,1-1 0 0 0,-1 0 0 0 0,1 0 0 0 0,-1 0 0 0 0,0-1 0 0 0,-1 0 0 0 0,7-6 0 0 0,-3 3 131 0 0,-1-1 0 0 0,-1 0 1 0 0,1-1-1 0 0,4-8 1 0 0,-3 4 956 0 0,-2-1-1 0 0,8-17 1 0 0,-14 31-731 0 0,1-4 669 0 0,0 0-1 0 0,1 0 1 0 0,0 0-1 0 0,0 0 1 0 0,4-6 0 0 0,-6 10-572 0 0,1 0 1 0 0,-1-1 0 0 0,0 1-1 0 0,1 0 1 0 0,-1-1 0 0 0,1 1-1 0 0,-1 0 1 0 0,1-1-1 0 0,-1 1 1 0 0,0 0 0 0 0,1 0-1 0 0,-1-1 1 0 0,1 1 0 0 0,-1 0-1 0 0,1 0 1 0 0,-1 0-1 0 0,1 0 1 0 0,-1 0 0 0 0,1 0-1 0 0,0 0 1 0 0,0 0-65 0 0,0 0 0 0 0,0 1 0 0 0,0-1 0 0 0,0 0 0 0 0,0 1-1 0 0,0-1 1 0 0,-1 1 0 0 0,1-1 0 0 0,0 1 0 0 0,0 0 0 0 0,-1-1 0 0 0,1 1 0 0 0,0 0 0 0 0,-1-1 0 0 0,2 2 0 0 0,49 74 1002 0 0,-50-74-1024 0 0,0 0 0 0 0,0-1 0 0 0,1 1-1 0 0,-1-1 1 0 0,1 0 0 0 0,-1 1 0 0 0,1-1 0 0 0,0 0 0 0 0,-1 0 0 0 0,1 0-1 0 0,0 0 1 0 0,3 2 0 0 0,-4-3-7 0 0,0 0 0 0 0,1 0 0 0 0,-1 0 0 0 0,0 0-1 0 0,0 0 1 0 0,0 0 0 0 0,0 0 0 0 0,0-1 0 0 0,0 1 0 0 0,0 0 0 0 0,0-1 0 0 0,0 1 0 0 0,0 0-1 0 0,0-1 1 0 0,0 1 0 0 0,0-1 0 0 0,0 0 0 0 0,0 1 0 0 0,0-1 0 0 0,-1 0 0 0 0,1 1-1 0 0,0-1 1 0 0,0 0 0 0 0,0-1 0 0 0,14-17 35 0 0,14-24-1 0 0,-22 30 88 0 0,1 0 0 0 0,1 1 0 0 0,0 1-1 0 0,0-1 1 0 0,1 2 0 0 0,13-12 0 0 0,-20 20-69 0 0,0-1 0 0 0,0 1 0 0 0,1 0 0 0 0,-1 0 0 0 0,1 1 0 0 0,-1-1 0 0 0,1 0 0 0 0,-1 1 0 0 0,1 0 0 0 0,0 0 0 0 0,0 0 0 0 0,-1 1 0 0 0,1-1 0 0 0,0 1 0 0 0,0 0 0 0 0,0 0 0 0 0,0 0 0 0 0,0 0 0 0 0,-1 1 0 0 0,1 0 0 0 0,0-1 0 0 0,0 1 0 0 0,0 1 1 0 0,-1-1-1 0 0,1 0 0 0 0,-1 1 0 0 0,1 0 0 0 0,-1 0 0 0 0,0 0 0 0 0,0 0 0 0 0,5 5 0 0 0,-1 0-255 0 0,0 0 1 0 0,0 0 0 0 0,-1 1-1 0 0,0-1 1 0 0,0 2 0 0 0,-1-1 0 0 0,0 1-1 0 0,-1-1 1 0 0,0 1 0 0 0,0 1-1 0 0,3 12 1 0 0,-4-12-543 0 0,-1 1-1 0 0,0-1 1 0 0,-1 0 0 0 0,0 16-1 0 0,-3 5-4108 0 0,-3-2-1607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29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161 224 344 0 0,'0'0'1876'0'0,"12"-12"282"0"0,39-43-226 0 0,-48 52-1699 0 0,-1 0-1 0 0,1-1 1 0 0,-1 1 0 0 0,1-1 0 0 0,-1 0-1 0 0,0 1 1 0 0,0-1 0 0 0,-1 0 0 0 0,1 0-1 0 0,-1 0 1 0 0,0-1 0 0 0,0 1 0 0 0,0 0-1 0 0,-1 0 1 0 0,1 0 0 0 0,-1-1 0 0 0,0 1-1 0 0,-1 0 1 0 0,1 0 0 0 0,-2-7 0 0 0,2 5 163 0 0,-1 3-261 0 0,1 0 1 0 0,0 0 0 0 0,-1 1-1 0 0,0-1 1 0 0,0 0 0 0 0,1 1 0 0 0,-2-1-1 0 0,1 0 1 0 0,0 1 0 0 0,0-1-1 0 0,-1 1 1 0 0,1 0 0 0 0,-1-1-1 0 0,0 1 1 0 0,0 0 0 0 0,0 0-1 0 0,0 0 1 0 0,0 0 0 0 0,0 0-1 0 0,-1 1 1 0 0,1-1 0 0 0,0 1 0 0 0,-1-1-1 0 0,1 1 1 0 0,-1 0 0 0 0,0 0-1 0 0,1 0 1 0 0,-1 0 0 0 0,0 1-1 0 0,0-1 1 0 0,1 1 0 0 0,-1-1-1 0 0,0 1 1 0 0,-3 0 0 0 0,-2 0 13 0 0,0 1 1 0 0,1 0-1 0 0,-1 0 1 0 0,0 0-1 0 0,0 1 1 0 0,1 0-1 0 0,-1 0 1 0 0,1 1-1 0 0,0 0 1 0 0,0 1-1 0 0,-8 4 1 0 0,8-3-111 0 0,1 0 1 0 0,0 0-1 0 0,0 0 1 0 0,0 1-1 0 0,1 0 1 0 0,0 0-1 0 0,0 0 0 0 0,0 1 1 0 0,1 0-1 0 0,0 0 1 0 0,0 0-1 0 0,1 0 1 0 0,-5 14-1 0 0,7-16-42 0 0,-1 0 1 0 0,1 0-1 0 0,0 0 0 0 0,1 0 0 0 0,-1 0 1 0 0,1 0-1 0 0,0 0 0 0 0,0 0 1 0 0,1 0-1 0 0,-1 0 0 0 0,1 0 0 0 0,0 0 1 0 0,1 0-1 0 0,-1 0 0 0 0,1 0 0 0 0,0 0 1 0 0,0-1-1 0 0,0 1 0 0 0,1-1 1 0 0,0 1-1 0 0,0-1 0 0 0,5 6 0 0 0,-6-8-12 0 0,-1-1-1 0 0,1 1 0 0 0,0-1 0 0 0,0 0 0 0 0,-1 1 1 0 0,1-1-1 0 0,0 0 0 0 0,0 0 0 0 0,0 0 0 0 0,0-1 1 0 0,1 1-1 0 0,-1 0 0 0 0,0-1 0 0 0,0 1 0 0 0,0-1 1 0 0,0 0-1 0 0,1 0 0 0 0,-1 0 0 0 0,0 0 0 0 0,0 0 1 0 0,1 0-1 0 0,-1-1 0 0 0,0 1 0 0 0,0-1 0 0 0,0 1 1 0 0,2-2-1 0 0,6-2-99 0 0,0-1 0 0 0,0 0-1 0 0,-1 0 1 0 0,11-9 0 0 0,1 0-109 0 0,13-4-238 0 0,0 2 1 0 0,40-12 0 0 0,-68 25 492 0 0,5-1 46 0 0,2 1 0 0 0,-1 0 0 0 0,0 0 1 0 0,0 1-1 0 0,1 1 0 0 0,-1 0 0 0 0,1 1 0 0 0,0 0 0 0 0,-1 1 0 0 0,1 0 0 0 0,-1 1 0 0 0,0 1 0 0 0,0 0 0 0 0,0 0 0 0 0,14 6 0 0 0,-19-6-1 0 0,1 0 57 0 0,-1 0 0 0 0,1 1 0 0 0,-1 0 0 0 0,0 0 0 0 0,8 7 0 0 0,-14-11-114 0 0,-1 0-1 0 0,0 0 0 0 0,1 0 1 0 0,-1 1-1 0 0,0-1 0 0 0,1 0 0 0 0,-1 0 1 0 0,0 1-1 0 0,0-1 0 0 0,1 0 1 0 0,-1 1-1 0 0,0-1 0 0 0,0 0 0 0 0,1 0 1 0 0,-1 1-1 0 0,0-1 0 0 0,0 1 1 0 0,0-1-1 0 0,0 0 0 0 0,0 1 1 0 0,0-1-1 0 0,1 0 0 0 0,-1 1 0 0 0,0-1 1 0 0,0 1-1 0 0,0-1 0 0 0,0 0 1 0 0,0 1-1 0 0,0-1 0 0 0,-1 1 0 0 0,1 0 48 0 0,-1-1 0 0 0,1 0-1 0 0,-1 1 1 0 0,1-1 0 0 0,-1 0-1 0 0,0 1 1 0 0,1-1 0 0 0,-1 0-1 0 0,1 0 1 0 0,-1 1-1 0 0,0-1 1 0 0,1 0 0 0 0,-1 0-1 0 0,0 0 1 0 0,0 0 0 0 0,-27-1 956 0 0,25 0-1005 0 0,1 1 0 0 0,-1-1 0 0 0,1 0 0 0 0,0 0 0 0 0,-1 0 0 0 0,1 0 0 0 0,0 0 0 0 0,0 0 0 0 0,-1-1 0 0 0,1 1 0 0 0,0-1 0 0 0,1 1 0 0 0,-1-1 0 0 0,0 0 0 0 0,0 0 0 0 0,1 0 0 0 0,-1 0 0 0 0,1 0 0 0 0,-1 0 0 0 0,1 0 0 0 0,0 0 0 0 0,0-1 0 0 0,-1-3 0 0 0,1 4-144 0 0,1 0-1 0 0,-1 0 0 0 0,1 0 0 0 0,-1 0 1 0 0,1-1-1 0 0,0 1 0 0 0,0 0 0 0 0,0 0 1 0 0,1 0-1 0 0,-1-1 0 0 0,0 1 0 0 0,1 0 1 0 0,-1 0-1 0 0,1 0 0 0 0,0 0 1 0 0,0 0-1 0 0,-1 0 0 0 0,1 0 0 0 0,1 0 1 0 0,-1 0-1 0 0,0 0 0 0 0,0 1 0 0 0,1-1 1 0 0,-1 0-1 0 0,1 1 0 0 0,-1-1 0 0 0,3-1 1 0 0,3-1-873 0 0,0 0 1 0 0,0 0 0 0 0,0 1 0 0 0,0 0 0 0 0,1 0 0 0 0,-1 0-1 0 0,11-1 1 0 0,57-7-5763 0 0,-41 7 4844 0 0,-7 0 966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5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10153 0 0,'0'0'3335'0'0,"-12"13"-1853"0"0,-36 40 42 0 0,47-52-1460 0 0,0 0 0 0 0,0 0 1 0 0,0 0-1 0 0,0 0 1 0 0,1 0-1 0 0,-1 0 1 0 0,0 0-1 0 0,1 0 1 0 0,-1 1-1 0 0,1-1 1 0 0,-1 0-1 0 0,1 0 0 0 0,-1 0 1 0 0,1 1-1 0 0,0-1 1 0 0,0 0-1 0 0,-1 1 1 0 0,1 1-1 0 0,1-3-25 0 0,-1 1 0 0 0,0 0 0 0 0,1-1 0 0 0,-1 1 0 0 0,0-1 0 0 0,1 1 0 0 0,-1-1 0 0 0,1 1 0 0 0,-1-1 0 0 0,1 1 0 0 0,-1-1 0 0 0,1 1 0 0 0,0-1 0 0 0,-1 0 0 0 0,1 1 0 0 0,0-1 0 0 0,0 1 0 0 0,3 1 152 0 0,1 0 2 0 0,0 0 0 0 0,1 1 0 0 0,-1-1 0 0 0,1-1 0 0 0,-1 1 0 0 0,1-1 1 0 0,0 0-1 0 0,9 0 0 0 0,49-2 670 0 0,-55 0-775 0 0,15-1 49 0 0,0-1-1 0 0,0-2 1 0 0,0 0 0 0 0,34-13-1 0 0,89-44-1174 0 0,-127 53 620 0 0,-19 8 281 0 0,1 0 0 0 0,0 0 0 0 0,0 0 0 0 0,0 1 1 0 0,0-1-1 0 0,0 1 0 0 0,0-1 0 0 0,-1 1 1 0 0,1 0-1 0 0,3 0 0 0 0,-4 0 51 0 0,-1 0 1 0 0,1 0-1 0 0,0 1 0 0 0,-1-1 0 0 0,1 1 1 0 0,-1-1-1 0 0,1 1 0 0 0,-1-1 1 0 0,1 1-1 0 0,-1-1 0 0 0,1 1 0 0 0,-1-1 1 0 0,0 1-1 0 0,1-1 0 0 0,-1 1 0 0 0,0 0 1 0 0,1-1-1 0 0,-1 1 0 0 0,0 0 1 0 0,0-1-1 0 0,1 1 0 0 0,-1 0 0 0 0,0-1 1 0 0,0 1-1 0 0,0 0 0 0 0,0 0 0 0 0,0-1 1 0 0,0 1-1 0 0,0 0 0 0 0,0-1 1 0 0,-1 2-1 0 0,1 6-443 0 0,-1 1-1 0 0,-1-1 1 0 0,1 0 0 0 0,-2 0-1 0 0,1 0 1 0 0,-1 0 0 0 0,0 0 0 0 0,0-1-1 0 0,-1 1 1 0 0,-7 11 0 0 0,-6 5 7 0 0,-33 37 1 0 0,38-47 523 0 0,-13 14 2499 0 0,-33 48 0 0 0,57-74-2329 0 0,0-1 0 0 0,0 1 0 0 0,0-1 0 0 0,0 1 0 0 0,1 0 0 0 0,-1-1 1 0 0,0 1-1 0 0,1 0 0 0 0,0-1 0 0 0,-1 1 0 0 0,1 0 0 0 0,0-1 0 0 0,0 1 0 0 0,0 2 0 0 0,0-3-108 0 0,0 0 0 0 0,1 0 0 0 0,-1 0 1 0 0,0-1-1 0 0,1 1 0 0 0,-1 0 0 0 0,0-1 0 0 0,1 1 0 0 0,-1 0 0 0 0,1-1 0 0 0,-1 1 0 0 0,1-1 1 0 0,0 1-1 0 0,-1-1 0 0 0,1 1 0 0 0,0-1 0 0 0,-1 1 0 0 0,1-1 0 0 0,0 1 0 0 0,-1-1 0 0 0,1 0 0 0 0,0 1 1 0 0,0-1-1 0 0,-1 0 0 0 0,1 0 0 0 0,0 0 0 0 0,0 0 0 0 0,0 0 0 0 0,-1 0 0 0 0,2 0 0 0 0,12 1 192 0 0,0-2 0 0 0,0 0 0 0 0,0 0 0 0 0,0-1 0 0 0,0-1 0 0 0,-1 0 0 0 0,17-7 0 0 0,90-43-484 0 0,-94 41 125 0 0,-10 4-353 0 0,97-51-2233 0 0,-92 47-2100 0 0,29-24-1 0 0,-23 12-2161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133 188 1540 0 0,'0'0'6620'0'0,"-15"2"-5371"0"0,-46 8 46 0 0,58-10-1093 0 0,1 1-1 0 0,-1-1 0 0 0,0 0 1 0 0,0 0-1 0 0,1 0 1 0 0,-1 0-1 0 0,0-1 0 0 0,0 1 1 0 0,0-1-1 0 0,1 1 1 0 0,-1-1-1 0 0,-2-1 0 0 0,4 1-65 0 0,-1 0-1 0 0,1 1 1 0 0,0-1-1 0 0,0 0 1 0 0,0 0-1 0 0,0 0 1 0 0,0 0-1 0 0,0 0 0 0 0,0 0 1 0 0,0 0-1 0 0,0-1 1 0 0,0 1-1 0 0,1 0 1 0 0,-1 0-1 0 0,0-1 1 0 0,0-2-1 0 0,0 2 3 0 0,1-1 1 0 0,-1 0-1 0 0,1 0 1 0 0,0 0-1 0 0,0 0 1 0 0,0 0-1 0 0,1 0 1 0 0,-1 0-1 0 0,1 0 1 0 0,-1 1-1 0 0,1-1 1 0 0,0 0-1 0 0,0 0 1 0 0,0 1-1 0 0,0-1 1 0 0,4-4-1 0 0,1-2 3 0 0,1 0-1 0 0,1 1 1 0 0,-1 0-1 0 0,1 1 1 0 0,1 0 0 0 0,-1 0-1 0 0,1 0 1 0 0,1 1-1 0 0,-1 1 1 0 0,1 0 0 0 0,16-7-1 0 0,-8 6-33 0 0,1-1 1 0 0,0 2-1 0 0,0 1 0 0 0,1 0 0 0 0,30-1 0 0 0,-39 4-77 0 0,1 1 0 0 0,-1 0-1 0 0,1 1 1 0 0,-1 0-1 0 0,0 1 1 0 0,0 0 0 0 0,17 6-1 0 0,-23-6-27 0 0,1 1 0 0 0,-1-1 0 0 0,0 1-1 0 0,-1 0 1 0 0,1 0 0 0 0,0 0 0 0 0,-1 1-1 0 0,0 0 1 0 0,0-1 0 0 0,0 2 0 0 0,0-1-1 0 0,0 0 1 0 0,-1 1 0 0 0,0-1 0 0 0,0 1-1 0 0,0 0 1 0 0,2 6 0 0 0,-2-2 15 0 0,0 1 0 0 0,0-1 0 0 0,-1 1 0 0 0,0-1 0 0 0,1 19 0 0 0,-5 50 179 0 0,1-26 59 0 0,1-51-246 0 0,0 1 0 0 0,0 0 0 0 0,1-1 0 0 0,-1 1 0 0 0,1-1 0 0 0,-1 1 0 0 0,1-1 0 0 0,0 1 0 0 0,-1-1 0 0 0,1 0 0 0 0,0 1 0 0 0,0-1 0 0 0,0 0 0 0 0,0 1 0 0 0,0-1 0 0 0,0 0 0 0 0,1 0 0 0 0,-1 0 0 0 0,0 0 0 0 0,0 0 0 0 0,1 0 0 0 0,1 0 0 0 0,5 4 66 0 0,0-2 0 0 0,16 7-1 0 0,-8-5 29 0 0,-7-1 31 0 0,-1-1-1 0 0,1 2 1 0 0,0-1 0 0 0,-1 1 0 0 0,13 10 0 0 0,-19-14-109 0 0,-1 0 0 0 0,1 1 1 0 0,-1 0-1 0 0,1-1 0 0 0,-1 1 1 0 0,0 0-1 0 0,0 0 0 0 0,0 0 1 0 0,0-1-1 0 0,0 1 0 0 0,0 0 1 0 0,0 1-1 0 0,-1-1 0 0 0,1 0 1 0 0,-1 0-1 0 0,1 0 0 0 0,-1 0 1 0 0,0 0-1 0 0,0 1 0 0 0,0-1 1 0 0,0 0-1 0 0,0 0 0 0 0,0 0 1 0 0,-1 0-1 0 0,1 0 0 0 0,-1 1 1 0 0,0-1-1 0 0,1 0 0 0 0,-1 0 0 0 0,0 0 1 0 0,-2 2-1 0 0,-7 12-20 0 0,0-1 0 0 0,-2 0 1 0 0,0 0-1 0 0,0-1 0 0 0,-24 19 0 0 0,-4 6-1265 0 0,30-29-627 0 0,22-34-9063 0 0,0-4 5250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7613 0 0,'0'0'7727'0'0,"17"-1"-6224"0"0,0-1-1100 0 0,-5 1-130 0 0,0 0 1 0 0,0 1 0 0 0,0 0 0 0 0,-1 0 0 0 0,1 2 0 0 0,22 4-1 0 0,19 7 942 0 0,61 23-1 0 0,-91-27-1040 0 0,-1 1-1 0 0,0 1 1 0 0,-1 1 0 0 0,0 1-1 0 0,21 17 1 0 0,-36-25-179 0 0,0 0-1 0 0,-1 0 1 0 0,0 1 0 0 0,0 0 0 0 0,0 0 0 0 0,0 0 0 0 0,-1 0 0 0 0,0 1 0 0 0,-1 0 0 0 0,0 0-1 0 0,0 0 1 0 0,0 0 0 0 0,3 12 0 0 0,-5-14-84 0 0,-1 0 0 0 0,1-1 1 0 0,-1 1-1 0 0,0 0 0 0 0,0 0 0 0 0,0-1 0 0 0,-1 1 0 0 0,0 0 1 0 0,0-1-1 0 0,0 1 0 0 0,0-1 0 0 0,-1 1 0 0 0,1-1 0 0 0,-1 1 1 0 0,0-1-1 0 0,-1 0 0 0 0,1 0 0 0 0,-1 0 0 0 0,0 0 0 0 0,0-1 1 0 0,0 1-1 0 0,-7 6 0 0 0,6-6-234 0 0,-1-1 0 0 0,-1 1 1 0 0,1-1-1 0 0,0 0 0 0 0,-1 0 0 0 0,0 0 1 0 0,0-1-1 0 0,0 1 0 0 0,0-2 0 0 0,0 1 1 0 0,-8 1-1 0 0,7-3-769 0 0,0 1 0 0 0,0-1 0 0 0,0 0 0 0 0,0 0 0 0 0,0-1 0 0 0,-11-2 0 0 0,-23-11-5225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1 297 9381 0 0,'0'0'1917'0'0,"7"-15"-452"0"0,1-1-1062 0 0,-3 5-37 0 0,1-1 0 0 0,0 1 0 0 0,1 1 0 0 0,0-1 0 0 0,0 1 1 0 0,17-17-1 0 0,-4 8-2 0 0,2 1 1 0 0,0 1-1 0 0,0 0 0 0 0,2 2 1 0 0,0 1-1 0 0,1 1 0 0 0,0 1 1 0 0,1 1-1 0 0,0 1 0 0 0,1 1 1 0 0,39-7-1 0 0,-60 15-323 0 0,14-1-684 0 0,-19 3 589 0 0,-1-1 0 0 0,0 0 0 0 0,1 0 0 0 0,-1 1 0 0 0,1-1 0 0 0,-1 0 0 0 0,1 0 0 0 0,-1 1 1 0 0,0-1-1 0 0,1 0 0 0 0,-1 1 0 0 0,0-1 0 0 0,1 1 0 0 0,-1-1 0 0 0,0 0 0 0 0,0 1 0 0 0,1-1 0 0 0,-1 1 0 0 0,0-1 0 0 0,0 1 1 0 0,0-1-1 0 0,1 1 0 0 0,-1-1 0 0 0,0 1 0 0 0,0-1 0 0 0,0 1 0 0 0,0-1 0 0 0,0 1 0 0 0,0-1 0 0 0,0 1 0 0 0,0-1 0 0 0,0 1 1 0 0,-1 0-1 0 0,1 3-354 0 0,-1 0 0 0 0,0 0 0 0 0,0-1 1 0 0,0 1-1 0 0,-1 0 0 0 0,1-1 1 0 0,-1 1-1 0 0,-3 5 0 0 0,-12 14-5177 0 0,2-6-346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276 518 4072 0 0,'0'0'6120'0'0,"-14"-2"-5950"0"0,-5 0-113 0 0,-6 0 255 0 0,-27 0 1 0 0,46 2-129 0 0,0 1 0 0 0,1-1 0 0 0,-1 1 0 0 0,0 0 1 0 0,1 0-1 0 0,-1 1 0 0 0,1-1 0 0 0,-1 1 0 0 0,1 1 1 0 0,0-1-1 0 0,0 1 0 0 0,0 0 0 0 0,0 0 0 0 0,0 0 1 0 0,1 1-1 0 0,-1-1 0 0 0,1 1 0 0 0,0 0 0 0 0,0 0 1 0 0,0 1-1 0 0,1-1 0 0 0,0 1 0 0 0,-1 0 0 0 0,-3 10 1 0 0,-1 2 130 0 0,2 1 1 0 0,0 0 0 0 0,1 0 0 0 0,1 0-1 0 0,0 0 1 0 0,-1 27 0 0 0,2-13-84 0 0,1 1-1 0 0,2 0 1 0 0,1 0-1 0 0,2 0 1 0 0,9 41 0 0 0,-9-57-160 0 0,2 0 0 0 0,0-1 0 0 0,1 0 0 0 0,1 0 1 0 0,1 0-1 0 0,0-1 0 0 0,0 0 0 0 0,2-1 1 0 0,0 0-1 0 0,0 0 0 0 0,24 22 0 0 0,-15-20-17 0 0,0 0-1 0 0,1-2 1 0 0,1 0-1 0 0,0-1 1 0 0,0-2 0 0 0,1 0-1 0 0,1-1 1 0 0,43 12-1 0 0,-35-13-25 0 0,2-3-1 0 0,-1 0 0 0 0,1-2 1 0 0,-1-2-1 0 0,1-1 0 0 0,37-3 1 0 0,-42-2 10 0 0,-1 0 0 0 0,0-2 0 0 0,0-1 0 0 0,-1-1 1 0 0,32-14-1 0 0,-5-2 3 0 0,71-44-1 0 0,-96 51 2 0 0,-1-1 0 0 0,-1-2 0 0 0,-1 0-1 0 0,-1-2 1 0 0,40-46 0 0 0,-52 54 6 0 0,-1-1 0 0 0,-1-1 0 0 0,0 0 0 0 0,-1 0 0 0 0,-1-1 0 0 0,0 0 0 0 0,-2-1 0 0 0,0 1 1 0 0,-1-1-1 0 0,0 0 0 0 0,3-33 0 0 0,-6 14-21 0 0,-2 0 0 0 0,-1 0 0 0 0,-2 0 0 0 0,-1 1 0 0 0,-2-1 1 0 0,-2 1-1 0 0,-1 0 0 0 0,-2 1 0 0 0,-1 0 0 0 0,-2 1 0 0 0,-1 0 1 0 0,-21-34-1 0 0,22 47 17 0 0,0 1 0 0 0,-1 0 1 0 0,-1 1-1 0 0,-1 0 0 0 0,-1 2 0 0 0,-1 0 1 0 0,0 1-1 0 0,-1 1 0 0 0,0 1 1 0 0,-1 0-1 0 0,-1 2 0 0 0,-36-16 0 0 0,23 15-35 0 0,-1 0-1 0 0,0 3 0 0 0,-1 1 1 0 0,0 1-1 0 0,-1 3 0 0 0,0 1 1 0 0,-61 1-1 0 0,78 4-80 0 0,0 1 0 0 0,0 1 1 0 0,1 1-1 0 0,0 0 0 0 0,0 2 0 0 0,0 1 0 0 0,0 0 1 0 0,1 1-1 0 0,0 1 0 0 0,1 1 0 0 0,0 1 0 0 0,0 0 0 0 0,1 1 1 0 0,-24 24-1 0 0,21-17-387 0 0,0 1 0 0 0,2 1 0 0 0,1 1 0 0 0,0 1 0 0 0,2 0 0 0 0,1 1 0 0 0,0 0 0 0 0,2 1 0 0 0,1 1 0 0 0,-12 40 0 0 0,13-28-2391 0 0,-6 52-1 0 0,10-37-1936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0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8977 0 0,'0'0'7634'0'0,"13"-5"-6807"0"0,-6 2-705 0 0,0 0-30 0 0,1 0 1 0 0,-1 0 0 0 0,1 1 0 0 0,0 0 0 0 0,-1 1-1 0 0,1 0 1 0 0,0 0 0 0 0,0 0 0 0 0,0 1-1 0 0,0 0 1 0 0,11 2 0 0 0,32 10 408 0 0,-1 1 1 0 0,65 28-1 0 0,92 55 338 0 0,-167-75-741 0 0,-1 1 0 0 0,0 3 0 0 0,-2 1 0 0 0,-1 1 0 0 0,-1 2 0 0 0,36 40 0 0 0,-54-49-86 0 0,0 0 0 0 0,-1 2 0 0 0,-2 0 0 0 0,23 45 0 0 0,-28-48-12 0 0,-1 1 0 0 0,-1 0 0 0 0,-1 1 0 0 0,-1 0 0 0 0,-1-1 0 0 0,3 39 0 0 0,-6-38 0 0 0,-1 0 0 0 0,-1 1-1 0 0,-1-1 1 0 0,-9 43 0 0 0,8-53-46 0 0,0 0 1 0 0,-1 0-1 0 0,0 0 1 0 0,-1 0-1 0 0,-1-1 1 0 0,1 1-1 0 0,-2-2 1 0 0,1 1-1 0 0,-1 0 0 0 0,-14 13 1 0 0,18-20-28 0 0,-1 0 0 0 0,1 0 0 0 0,-1-1 0 0 0,0 1 0 0 0,1-1 0 0 0,-1 0 0 0 0,0 1 0 0 0,-1-2 0 0 0,1 1 0 0 0,0 0 0 0 0,0-1 0 0 0,-8 1 0 0 0,9-1-4 0 0,0-1-1 0 0,0 0 1 0 0,0 0-1 0 0,-1 0 0 0 0,1-1 1 0 0,0 1-1 0 0,0-1 1 0 0,0 1-1 0 0,0-1 0 0 0,0 0 1 0 0,0 0-1 0 0,1 0 1 0 0,-1-1-1 0 0,0 1 0 0 0,0-1 1 0 0,1 0-1 0 0,-1 1 1 0 0,-4-5-1 0 0,-9-12-579 0 0,1 0 0 0 0,1-1 0 0 0,0-1-1 0 0,-13-26 1 0 0,-7-9 8 0 0,26 42 701 0 0,5 8 88 0 0,1 1 0 0 0,-1-1 1 0 0,0 1-1 0 0,0 0 1 0 0,0 0-1 0 0,-1 0 0 0 0,0 1 1 0 0,1-1-1 0 0,-7-4 1 0 0,10 10 25 0 0,-1 0 1 0 0,1 0 0 0 0,0 0 0 0 0,0 0-1 0 0,0 1 1 0 0,0-1 0 0 0,0 3 0 0 0,4 15 258 0 0,1 0 0 0 0,1-1 1 0 0,9 20-1 0 0,28 54 497 0 0,-33-75-801 0 0,0 0 1 0 0,1 0-1 0 0,1-1 0 0 0,0 0 0 0 0,2-1 0 0 0,26 25 0 0 0,-32-34-112 0 0,1 0 0 0 0,0 0-1 0 0,1-1 1 0 0,-1 0-1 0 0,1 0 1 0 0,1-1 0 0 0,-1-1-1 0 0,1 0 1 0 0,0 0-1 0 0,-1-1 1 0 0,2 0 0 0 0,-1-1-1 0 0,21 2 1 0 0,-21-4-209 0 0,1 1-1 0 0,-1-2 1 0 0,0 0 0 0 0,19-3 0 0 0,-26 3 40 0 0,-1 0 1 0 0,1 0 0 0 0,-1-1 0 0 0,0 1 0 0 0,1-1 0 0 0,-1 0 0 0 0,0 0 0 0 0,0 0 0 0 0,0 0 0 0 0,0 0-1 0 0,-1-1 1 0 0,1 1 0 0 0,-1-1 0 0 0,1 0 0 0 0,-1 1 0 0 0,0-1 0 0 0,0-1 0 0 0,2-4 0 0 0,-1 1-1046 0 0,0 0 0 0 0,-1 0 0 0 0,0 0 0 0 0,2-14 0 0 0,0-3-4141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1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58 264 1304 0 0,'0'0'8746'0'0,"-4"0"-8404"0"0,0 1-383 0 0,0-1 754 0 0,-1 1-1 0 0,1-1 0 0 0,0 0 0 0 0,-1 0 0 0 0,1-1 0 0 0,-7 0 0 0 0,10 0-624 0 0,0 0-1 0 0,0 1 1 0 0,0-1 0 0 0,0 0 0 0 0,1 0-1 0 0,-1 0 1 0 0,0 0 0 0 0,0 0-1 0 0,1 0 1 0 0,-1 0 0 0 0,0 0 0 0 0,1 0-1 0 0,-1 0 1 0 0,1 0 0 0 0,-1 0-1 0 0,1-1 1 0 0,0 1 0 0 0,0 0 0 0 0,-1 0-1 0 0,1 0 1 0 0,0-1 0 0 0,0 1-1 0 0,0 0 1 0 0,0-2 0 0 0,0-1-25 0 0,1-1 1 0 0,-1 1 0 0 0,1-1-1 0 0,0 1 1 0 0,1-6-1 0 0,2 1 20 0 0,0 0-1 0 0,0 1 1 0 0,0-1-1 0 0,1 1 1 0 0,1 0-1 0 0,0 0 1 0 0,6-7-1 0 0,3-1 77 0 0,1 1-1 0 0,18-14 1 0 0,-24 21-68 0 0,1 0 0 0 0,1 1 0 0 0,-1 0 0 0 0,1 1 0 0 0,0 0-1 0 0,0 0 1 0 0,1 2 0 0 0,0-1 0 0 0,0 2 0 0 0,0 0 0 0 0,25-3 0 0 0,-36 6-90 0 0,0 0-1 0 0,0 0 1 0 0,0 0 0 0 0,1 0-1 0 0,-1 0 1 0 0,0 1-1 0 0,0-1 1 0 0,0 1 0 0 0,0 0-1 0 0,0-1 1 0 0,0 1-1 0 0,0 0 1 0 0,0 0 0 0 0,0 0-1 0 0,0 0 1 0 0,-1 1-1 0 0,1-1 1 0 0,2 3 0 0 0,-1-1 1 0 0,-1-1 0 0 0,0 1 0 0 0,0 0 1 0 0,-1 1-1 0 0,1-1 0 0 0,-1 0 0 0 0,1 0 0 0 0,-1 1 1 0 0,0-1-1 0 0,1 5 0 0 0,0 7 15 0 0,-1 0 0 0 0,0 0 0 0 0,-1 0 0 0 0,-2 20 0 0 0,-1-13-2 0 0,-1-1 0 0 0,-2 1 0 0 0,0-1 0 0 0,-14 34 1 0 0,-7 20-1 0 0,26-74-19 0 0,1 0-1 0 0,-1 0 0 0 0,1 0 1 0 0,0-1-1 0 0,-1 1 0 0 0,1 0 1 0 0,0 0-1 0 0,0 0 1 0 0,0 0-1 0 0,0 0 0 0 0,0 0 1 0 0,0 0-1 0 0,0 0 1 0 0,0 0-1 0 0,0 0 0 0 0,0 0 1 0 0,0 0-1 0 0,0 0 0 0 0,1 0 1 0 0,-1 0-1 0 0,0 0 1 0 0,1-1-1 0 0,-1 1 0 0 0,1 0 1 0 0,0 1-1 0 0,1-1 8 0 0,-1-1 0 0 0,1 0 0 0 0,-1 1-1 0 0,1-1 1 0 0,-1 0 0 0 0,1 0 0 0 0,-1 0 0 0 0,1 0 0 0 0,-1 0-1 0 0,1 0 1 0 0,-1 0 0 0 0,1 0 0 0 0,-1-1 0 0 0,1 1 0 0 0,1-2 0 0 0,17-4 74 0 0,22-10 0 0 0,-31 10-12 0 0,1 2 1 0 0,0-1-1 0 0,0 1 0 0 0,1 1 0 0 0,-1 0 1 0 0,18-1-1 0 0,-21 4 24 0 0,-1 0 0 0 0,1 0 0 0 0,-1 1 1 0 0,1 0-1 0 0,-1 1 0 0 0,1 0 0 0 0,-1 0 0 0 0,0 1 0 0 0,0 0 1 0 0,10 5-1 0 0,-13-5-44 0 0,0 0-1 0 0,0 0 1 0 0,0 1 0 0 0,0 0-1 0 0,0 0 1 0 0,-1 0 0 0 0,0 1-1 0 0,0-1 1 0 0,0 1 0 0 0,-1 0 0 0 0,1 0-1 0 0,-1 1 1 0 0,0-1 0 0 0,-1 1-1 0 0,4 7 1 0 0,-4-6-15 0 0,-1 1-1 0 0,1 0 1 0 0,-1-1 0 0 0,0 1 0 0 0,-1 0-1 0 0,0 0 1 0 0,0-1 0 0 0,0 1-1 0 0,-1 0 1 0 0,-1 0 0 0 0,1-1 0 0 0,-1 1-1 0 0,0-1 1 0 0,-1 1 0 0 0,0-1-1 0 0,-4 7 1 0 0,5-8-97 0 0,-1-1-1 0 0,0 0 1 0 0,-1 0-1 0 0,1 0 1 0 0,-1-1-1 0 0,0 1 1 0 0,0-1-1 0 0,0 0 1 0 0,0 0-1 0 0,-1 0 1 0 0,0-1-1 0 0,0 1 1 0 0,0-1-1 0 0,0-1 1 0 0,0 1-1 0 0,-1 0 1 0 0,1-1-1 0 0,-1 0 1 0 0,0-1-1 0 0,1 1 0 0 0,-12 0 1 0 0,15-2-91 0 0,-1 0-1 0 0,1-1 1 0 0,-1 1-1 0 0,1-1 1 0 0,0 1-1 0 0,-1-1 1 0 0,1 0-1 0 0,0 0 1 0 0,-1 0-1 0 0,1 0 1 0 0,0-1-1 0 0,0 1 1 0 0,0 0-1 0 0,0-1 1 0 0,0 0-1 0 0,0 1 1 0 0,0-1-1 0 0,1 0 1 0 0,-1 0-1 0 0,1 0 1 0 0,-1 0 0 0 0,1 0-1 0 0,-2-5 1 0 0,-4-6-2470 0 0,0-1 0 0 0,-7-25 1 0 0,11 30 692 0 0,-8-24-4514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2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1384 0 0,'0'0'6721'0'0,"14"-11"-4885"0"0,51-37-827 0 0,-53 40-431 0 0,1 0 0 0 0,-1 1 0 0 0,2 0 0 0 0,-1 1 0 0 0,1 0 0 0 0,0 1 0 0 0,26-6 0 0 0,-40 11-566 0 0,12-3 339 0 0,0 0 0 0 0,-1 1-1 0 0,1 1 1 0 0,0 0 0 0 0,0 0 0 0 0,14 2-1 0 0,-23-1-278 0 0,1 0 0 0 0,-1 1 0 0 0,0-1 0 0 0,0 1 0 0 0,0 0-1 0 0,0 0 1 0 0,0 0 0 0 0,0 0 0 0 0,-1 1 0 0 0,1-1 0 0 0,0 1 0 0 0,0-1-1 0 0,-1 1 1 0 0,1 0 0 0 0,-1 0 0 0 0,0 0 0 0 0,0 1 0 0 0,0-1 0 0 0,0 0-1 0 0,0 1 1 0 0,0 0 0 0 0,0-1 0 0 0,-1 1 0 0 0,1 0 0 0 0,-1 0 0 0 0,0 0-1 0 0,0 0 1 0 0,1 3 0 0 0,1 10 74 0 0,-1 0 0 0 0,0-1 1 0 0,-1 1-1 0 0,-1 0 0 0 0,0 0 0 0 0,-4 24 0 0 0,-25 94 364 0 0,9-53-137 0 0,18-75-311 0 0,1 0 0 0 0,0 1 1 0 0,0-1-1 0 0,1 0 1 0 0,0 0-1 0 0,1 11 0 0 0,-1-16-50 0 0,0-1-1 0 0,1 1 1 0 0,-1 0 0 0 0,0 0-1 0 0,1-1 1 0 0,-1 1-1 0 0,1 0 1 0 0,-1-1-1 0 0,1 1 1 0 0,-1 0-1 0 0,1-1 1 0 0,0 1-1 0 0,-1-1 1 0 0,1 1-1 0 0,0-1 1 0 0,0 1-1 0 0,-1-1 1 0 0,1 0-1 0 0,0 1 1 0 0,0-1 0 0 0,-1 0-1 0 0,1 1 1 0 0,0-1-1 0 0,0 0 1 0 0,0 0-1 0 0,0 0 1 0 0,-1 0-1 0 0,1 0 1 0 0,0 0-1 0 0,1 0 1 0 0,29-2 228 0 0,-30 2-235 0 0,23-5 121 0 0,-1-1 0 0 0,35-13 0 0 0,-17 5-56 0 0,37-11-12 0 0,199-70-70 0 0,-269 92-27 0 0,-5 2-13 0 0,0 0-1 0 0,0 0 1 0 0,-1 0-1 0 0,1 0 1 0 0,0-1-1 0 0,0 1 1 0 0,-1-1-1 0 0,1 0 1 0 0,-1 1-1 0 0,4-5 0 0 0,-6 6 21 0 0,1 0-1 0 0,-1 0 1 0 0,0 0-1 0 0,0-1 0 0 0,0 1 1 0 0,0 0-1 0 0,0 0 0 0 0,0-1 1 0 0,1 1-1 0 0,-1 0 0 0 0,0 0 1 0 0,0 0-1 0 0,0-1 0 0 0,0 1 1 0 0,0 0-1 0 0,0 0 1 0 0,0-1-1 0 0,0 1 0 0 0,0 0 1 0 0,0 0-1 0 0,0-1 0 0 0,0 1 1 0 0,0 0-1 0 0,0 0 0 0 0,-1-1 1 0 0,1 1-1 0 0,0 0 1 0 0,0 0-1 0 0,0 0 0 0 0,0-1 1 0 0,0 1-1 0 0,0 0 0 0 0,0 0 1 0 0,-1 0-1 0 0,1 0 0 0 0,0-1 1 0 0,0 1-1 0 0,0 0 0 0 0,-1 0 1 0 0,1 0-1 0 0,0 0 1 0 0,0 0-1 0 0,0-1 0 0 0,-1 1 1 0 0,1 0-1 0 0,0 0 0 0 0,0 0 1 0 0,-1 0-1 0 0,1 0 0 0 0,0 0 1 0 0,0 0-1 0 0,0 0 1 0 0,-1 0-1 0 0,1 0 0 0 0,-17 0-1150 0 0,13 0 850 0 0,-7 0-1037 0 0,1 2-1 0 0,-1-1 1 0 0,1 1-1 0 0,0 1 1 0 0,0 0-1 0 0,-16 7 1 0 0,-18 5-7600 0 0,10-6 7897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876 520 572 0 0,'0'0'6683'0'0,"14"-12"-5923"0"0,41-40 72 0 0,-53 50-701 0 0,1-1 0 0 0,-1 1 0 0 0,0-1 1 0 0,1 0-1 0 0,-1 0 0 0 0,3-5 0 0 0,-5 7-56 0 0,0 0 0 0 0,0 0 1 0 0,1 0-1 0 0,-1 0 1 0 0,0 0-1 0 0,0 0 0 0 0,0 0 1 0 0,0-1-1 0 0,0 1 1 0 0,0 0-1 0 0,-1-2 1 0 0,1-4 402 0 0,0 5-367 0 0,-1 0 1 0 0,1 1 0 0 0,-1-1-1 0 0,1 0 1 0 0,-1 0 0 0 0,0 0-1 0 0,0 1 1 0 0,0-1-1 0 0,0 0 1 0 0,0 1 0 0 0,0-1-1 0 0,0 1 1 0 0,0-1 0 0 0,-1 1-1 0 0,1-1 1 0 0,0 1 0 0 0,-1 0-1 0 0,1 0 1 0 0,-1 0-1 0 0,0 0 1 0 0,1 0 0 0 0,-1 0-1 0 0,-2-1 1 0 0,-4-2 293 0 0,-1 1 0 0 0,1 0-1 0 0,-15-3 1 0 0,-13-2 74 0 0,-1 2 1 0 0,1 2-1 0 0,-2 1 0 0 0,1 2 0 0 0,0 1 1 0 0,0 2-1 0 0,0 2 0 0 0,0 2 0 0 0,1 0 1 0 0,-49 17-1 0 0,58-13-322 0 0,0 1 0 0 0,1 1 0 0 0,1 1 1 0 0,0 2-1 0 0,0 0 0 0 0,1 2 0 0 0,1 0 0 0 0,1 2 1 0 0,1 0-1 0 0,-31 37 0 0 0,36-37-98 0 0,2 1 1 0 0,0 0-1 0 0,1 1 0 0 0,0 1 1 0 0,2 0-1 0 0,1 0 0 0 0,1 1 1 0 0,1 1-1 0 0,0 0 0 0 0,2 0 0 0 0,1 0 1 0 0,-3 43-1 0 0,7-33-9 0 0,1 1 0 0 0,2-1 1 0 0,2 0-1 0 0,1 0 0 0 0,2 0 0 0 0,1-1 0 0 0,1 0 1 0 0,2 0-1 0 0,1-1 0 0 0,2 0 0 0 0,1-1 0 0 0,24 36 0 0 0,-22-42-27 0 0,0 0 0 0 0,2-2-1 0 0,1 0 1 0 0,1-1-1 0 0,1-1 1 0 0,0-1 0 0 0,2-1-1 0 0,0-1 1 0 0,1-1 0 0 0,1-1-1 0 0,0-2 1 0 0,2 0-1 0 0,-1-2 1 0 0,36 11 0 0 0,-19-11-24 0 0,0-3 1 0 0,1-1-1 0 0,66 3 1 0 0,-46-9 5 0 0,119-13 0 0 0,-83-4 44 0 0,0-5-1 0 0,-1-4 1 0 0,-1-5-1 0 0,111-47 1 0 0,-128 40-37 0 0,-2-3 1 0 0,129-84-1 0 0,-153 84-10 0 0,-2-2-1 0 0,-1-3 1 0 0,-3-3 0 0 0,51-58-1 0 0,-82 82 3 0 0,-1-1-1 0 0,-1-1 0 0 0,-1 0 0 0 0,25-55 1 0 0,-32 59-5 0 0,-1-1 1 0 0,-2 1-1 0 0,0-1 0 0 0,-1-1 1 0 0,-1 1-1 0 0,-1 0 1 0 0,-1-29-1 0 0,-1 34 0 0 0,-1 0 0 0 0,-1 0-1 0 0,0 0 1 0 0,-2 0 0 0 0,0 0 0 0 0,-1 1-1 0 0,0-1 1 0 0,-8-16 0 0 0,-1 6-1 0 0,-2 0-1 0 0,-1 1 1 0 0,-1 0 0 0 0,-1 2 0 0 0,-1 0-1 0 0,-25-24 1 0 0,6 12-9 0 0,-1 2 0 0 0,-78-52 0 0 0,88 68 1 0 0,-2 2 0 0 0,0 0 1 0 0,0 3-1 0 0,-2 0 1 0 0,1 2-1 0 0,-42-8 1 0 0,-207-22-9 0 0,-12 32-25 0 0,263 11 27 0 0,1 1 0 0 0,0 1 0 0 0,0 2 0 0 0,0 1 0 0 0,1 2 0 0 0,0 0 0 0 0,0 2 0 0 0,1 1 0 0 0,1 1 0 0 0,-25 17 0 0 0,7-2-299 0 0,1 3-1 0 0,2 1 1 0 0,1 2 0 0 0,-63 71-1 0 0,68-65-626 0 0,2 2-1 0 0,2 1 1 0 0,2 2 0 0 0,1 1-1 0 0,3 0 1 0 0,-35 92-1 0 0,57-131 671 0 0,-12 36-3805 0 0,-12 60 0 0 0,13-23-2549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5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10941 0 0,'0'0'6654'0'0,"18"-4"-5629"0"0,61-14-114 0 0,-71 17-778 0 0,0 0 0 0 0,0 1 0 0 0,1-1-1 0 0,-1 1 1 0 0,0 1 0 0 0,1 0 0 0 0,-1 0 0 0 0,0 1 0 0 0,12 3-1 0 0,-6-1 19 0 0,82 23 344 0 0,-1 5-1 0 0,-2 4 1 0 0,-1 4 0 0 0,130 78-1 0 0,-162-82-315 0 0,58 47-1 0 0,-98-68-128 0 0,-1 1 1 0 0,-1 2 0 0 0,-1 0-1 0 0,-1 0 1 0 0,0 2 0 0 0,20 31-1 0 0,-30-39-34 0 0,0 0-1 0 0,0 1 0 0 0,-1-1 0 0 0,-1 1 1 0 0,0 0-1 0 0,-1 0 0 0 0,0 0 1 0 0,-1 1-1 0 0,0-1 0 0 0,-2 1 0 0 0,1-1 1 0 0,-1 1-1 0 0,-1-1 0 0 0,-1 1 1 0 0,0-1-1 0 0,0 0 0 0 0,-9 24 1 0 0,6-22-23 0 0,2-5-43 0 0,0 1 0 0 0,-1-1 0 0 0,-1 0 0 0 0,1 0 0 0 0,-1 0 0 0 0,-1-1 0 0 0,0 0 0 0 0,-12 14 1 0 0,16-21-9 0 0,0 0 0 0 0,-1-1 0 0 0,1 1 0 0 0,-1-1 0 0 0,1 0 0 0 0,-1 0 0 0 0,0 0 0 0 0,0 0 0 0 0,1 0 0 0 0,-1-1 0 0 0,0 1 0 0 0,0-1 0 0 0,0 1 0 0 0,1-1 0 0 0,-1 0 0 0 0,0 0 0 0 0,-5-1 0 0 0,1 0-74 0 0,0-1 0 0 0,0 1 1 0 0,0-1-1 0 0,1 0 0 0 0,-1-1 0 0 0,-6-2 0 0 0,-44-29-895 0 0,37 21 609 0 0,-2 1-1 0 0,-30-13 0 0 0,46 22 406 0 0,-1 1-1 0 0,0 0 1 0 0,1 0 0 0 0,-1 1-1 0 0,0 0 1 0 0,0 0 0 0 0,0 0-1 0 0,0 1 1 0 0,-1 0 0 0 0,1 0-1 0 0,0 1 1 0 0,-11 2-1 0 0,14-1 78 0 0,0-1-1 0 0,0 1 0 0 0,0-1 0 0 0,0 1 0 0 0,0 1 0 0 0,1-1 0 0 0,-1 0 0 0 0,1 1 0 0 0,-1 0 1 0 0,1-1-1 0 0,0 2 0 0 0,0-1 0 0 0,0 0 0 0 0,1 0 0 0 0,-1 1 0 0 0,1-1 0 0 0,0 1 0 0 0,-1 0 0 0 0,2 0 1 0 0,-3 6-1 0 0,1-2 63 0 0,0 1 1 0 0,1 0 0 0 0,0 0-1 0 0,1 1 1 0 0,0-1-1 0 0,1 0 1 0 0,0 0 0 0 0,1 14-1 0 0,0-17-87 0 0,0 0-1 0 0,1 0 1 0 0,-1 0-1 0 0,1 0 1 0 0,1 0-1 0 0,-1 0 0 0 0,1-1 1 0 0,0 1-1 0 0,0-1 1 0 0,1 0-1 0 0,-1 0 1 0 0,1 0-1 0 0,0-1 1 0 0,1 1-1 0 0,-1-1 0 0 0,1 0 1 0 0,0 0-1 0 0,0 0 1 0 0,0-1-1 0 0,0 0 1 0 0,8 4-1 0 0,0-1 9 0 0,-1-1 0 0 0,1 0 0 0 0,1-1 0 0 0,-1 0 0 0 0,0-1 0 0 0,1-1 0 0 0,0 0 0 0 0,22 0 0 0 0,-18-3-30 0 0,1-1 0 0 0,-1 0 0 0 0,0-1 0 0 0,0-2 0 0 0,0 1 0 0 0,0-2 0 0 0,29-13 0 0 0,-23 7-11 0 0,0-1 0 0 0,-1-1 1 0 0,0-2-1 0 0,33-28 0 0 0,-47 36-71 0 0,0 0-1 0 0,-1-1 0 0 0,-1 1 1 0 0,0-2-1 0 0,8-11 0 0 0,-11 15-79 0 0,-1 0-1 0 0,0-1 0 0 0,-1 1 1 0 0,0 0-1 0 0,0-1 1 0 0,0 1-1 0 0,0-1 1 0 0,-1 0-1 0 0,0 1 1 0 0,-1-10-1 0 0,-3-55-4389 0 0,-2 25-5431 0 0,3 32 4665 0 0,-1-6 3607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0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64 440 284 0 0,'0'0'1459'0'0,"14"-4"150"0"0,-10 3-1465 0 0,115-35 4547 0 0,-114 34-4222 0 0,0-1 1 0 0,0 1-1 0 0,0-1 0 0 0,0 0 1 0 0,0 0-1 0 0,-1-1 0 0 0,1 1 1 0 0,-1-1-1 0 0,0 0 1 0 0,5-6-1 0 0,-8 8-343 0 0,0 0-1 0 0,1 0 1 0 0,-1 0 0 0 0,0 0-1 0 0,0 0 1 0 0,0 0 0 0 0,0 0 0 0 0,-1 0-1 0 0,1 0 1 0 0,-1 0 0 0 0,1-1-1 0 0,-1 1 1 0 0,0 0 0 0 0,1 0-1 0 0,-1-1 1 0 0,-1 1 0 0 0,1 0-1 0 0,0-1 1 0 0,0 1 0 0 0,-1 0-1 0 0,1 0 1 0 0,-1 0 0 0 0,0-1-1 0 0,0 1 1 0 0,0 0 0 0 0,0 0 0 0 0,0 0-1 0 0,-2-3 1 0 0,1 2-52 0 0,-1 0 0 0 0,1 1 0 0 0,-1-1 0 0 0,1 0 0 0 0,-1 1 0 0 0,0 0 0 0 0,0-1 0 0 0,0 1 0 0 0,0 0 1 0 0,-1 0-1 0 0,1 1 0 0 0,0-1 0 0 0,-1 1 0 0 0,1 0 0 0 0,-1 0 0 0 0,0 0 0 0 0,1 0 0 0 0,-1 0 0 0 0,0 1 0 0 0,1 0 0 0 0,-1 0 0 0 0,0 0 0 0 0,0 0 0 0 0,-6 1 0 0 0,2 1-9 0 0,1 0 0 0 0,-1 0 0 0 0,1 0 0 0 0,0 1 0 0 0,0 0 0 0 0,0 0 0 0 0,0 1 0 0 0,0 0-1 0 0,1 0 1 0 0,0 1 0 0 0,-8 6 0 0 0,6-3-54 0 0,1 0-1 0 0,0 0 1 0 0,0 1-1 0 0,1 0 1 0 0,0 0-1 0 0,0 0 1 0 0,1 1-1 0 0,0 0 1 0 0,1 0 0 0 0,0 1-1 0 0,1-1 1 0 0,0 1-1 0 0,1-1 1 0 0,0 1-1 0 0,0 0 1 0 0,1 0-1 0 0,1 0 1 0 0,0 0-1 0 0,0 0 1 0 0,4 18-1 0 0,-4-25-2 0 0,2 0 0 0 0,-1 0 0 0 0,0-1-1 0 0,1 1 1 0 0,0-1 0 0 0,-1 1-1 0 0,1-1 1 0 0,1 0 0 0 0,-1 1-1 0 0,0-1 1 0 0,1 0 0 0 0,0-1-1 0 0,0 1 1 0 0,0 0 0 0 0,0-1-1 0 0,0 1 1 0 0,0-1 0 0 0,0 0-1 0 0,1 0 1 0 0,5 2 0 0 0,-5-3 8 0 0,-1 0 0 0 0,0 0 1 0 0,1 0-1 0 0,-1-1 0 0 0,0 1 0 0 0,1-1 1 0 0,-1 0-1 0 0,1 0 0 0 0,-1 0 0 0 0,1-1 1 0 0,-1 1-1 0 0,0-1 0 0 0,1 0 0 0 0,-1 1 1 0 0,0-2-1 0 0,1 1 0 0 0,-1 0 0 0 0,0-1 1 0 0,0 1-1 0 0,0-1 0 0 0,0 0 0 0 0,-1 0 1 0 0,6-4-1 0 0,6-8 0 0 0,-1-1 0 0 0,0-1 0 0 0,-2 1 0 0 0,1-2-1 0 0,-2 0 1 0 0,0 0 0 0 0,-1-1 0 0 0,12-34 0 0 0,-1-12-40 0 0,16-83-1 0 0,-21 80 35 0 0,-10 42 6 0 0,1 0 302 0 0,13-39 0 0 0,-19 64-285 0 0,0 0 0 0 0,0 0-1 0 0,0-1 1 0 0,0 1 0 0 0,0 0 0 0 0,0 0 0 0 0,0 0-1 0 0,0-1 1 0 0,0 1 0 0 0,0 0 0 0 0,0 0 0 0 0,0 0-1 0 0,0-1 1 0 0,1 1 0 0 0,-1 0 0 0 0,0 0 0 0 0,0 0-1 0 0,0 0 1 0 0,0 0 0 0 0,0-1 0 0 0,0 1 0 0 0,1 0-1 0 0,-1 0 1 0 0,0 0 0 0 0,0 0 0 0 0,0 0 0 0 0,1 0-1 0 0,-1-1 1 0 0,0 1 0 0 0,0 0 0 0 0,0 0 0 0 0,0 0-1 0 0,1 0 1 0 0,1 7 176 0 0,0 13-254 0 0,-3 38 250 0 0,-10 79 0 0 0,-5-23-431 0 0,-21 119-668 0 0,28-196-892 0 0,-15 38 1 0 0,14-50-747 0 0,-1-1 1 0 0,-18 31-1 0 0,9-24-2448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84 336 1436 0 0,'0'0'8994'0'0,"-4"1"-8774"0"0,-11 0 111 0 0,14-1-114 0 0,1 0 0 0 0,-1 0 1 0 0,1 1-1 0 0,-1-1 0 0 0,1 0 0 0 0,-1 0 0 0 0,1 0 1 0 0,-1 0-1 0 0,1 0 0 0 0,-1 1 0 0 0,1-1 0 0 0,-1 0 1 0 0,1 0-1 0 0,-1 1 0 0 0,1-1 0 0 0,0 0 0 0 0,-1 1 0 0 0,0 0 1 0 0,-5 2 511 0 0,-18 2 1206 0 0,24-5-1775 0 0,-13 7 1118 0 0,13-7-1212 0 0,0 0 0 0 0,-1 0 0 0 0,1 0-1 0 0,-1 0 1 0 0,1 0 0 0 0,-1 0 0 0 0,1 0 0 0 0,-1 0 0 0 0,1 0 0 0 0,-1 0 0 0 0,1 0 0 0 0,0-1 0 0 0,-1 1 0 0 0,1 0 0 0 0,-1 0 0 0 0,1 0-1 0 0,0-1 1 0 0,-1 1 0 0 0,1 0 0 0 0,-1-1 0 0 0,1 1 0 0 0,0 0 0 0 0,-1-1 0 0 0,1 0 0 0 0,-1-11 120 0 0,1 7-130 0 0,0 0-45 0 0,1 0 0 0 0,0 0 0 0 0,1 0-1 0 0,-1 0 1 0 0,1 0 0 0 0,0 0 0 0 0,0 1 0 0 0,0-1 0 0 0,1 1 0 0 0,0-1 0 0 0,-1 1-1 0 0,8-8 1 0 0,4-3 69 0 0,27-25 0 0 0,-9 14 33 0 0,1 1 0 0 0,1 1-1 0 0,0 2 1 0 0,2 1-1 0 0,1 2 1 0 0,0 2 0 0 0,1 1-1 0 0,41-10 1 0 0,-67 22-89 0 0,-1 1-1 0 0,1 0 1 0 0,0 1 0 0 0,0 1 0 0 0,0-1 0 0 0,0 2 0 0 0,23 1-1 0 0,-33 0-23 0 0,0-1 0 0 0,1 1-1 0 0,-1 0 1 0 0,0 0-1 0 0,0 0 1 0 0,0 0-1 0 0,0 0 1 0 0,-1 1 0 0 0,1-1-1 0 0,0 1 1 0 0,0-1-1 0 0,-1 1 1 0 0,1-1-1 0 0,-1 1 1 0 0,1 0-1 0 0,-1 0 1 0 0,0 0 0 0 0,0 0-1 0 0,0 0 1 0 0,0 0-1 0 0,0 0 1 0 0,0 0-1 0 0,0 0 1 0 0,-1 0 0 0 0,1 3-1 0 0,1 6 4 0 0,0-1 0 0 0,-1 1 0 0 0,0 19 0 0 0,-2-14 8 0 0,0 0 1 0 0,-1-1-1 0 0,-1 1 0 0 0,0-1 0 0 0,-1 1 0 0 0,-10 22 1 0 0,-1-4 20 0 0,-31 53 1 0 0,31-51-79 0 0,15-36 29 0 0,3-10 80 0 0,5-1-27 0 0,16-21 0 0 0,-21 29-47 0 0,0 0 0 0 0,0 0 0 0 0,-1 0 0 0 0,2 1 0 0 0,-1-1 0 0 0,0 1 0 0 0,0 0 0 0 0,1 0 0 0 0,-1 0 0 0 0,1 0-1 0 0,5-1 1 0 0,0 2-487 0 0,-7 3 25 0 0,-13 7-404 0 0,-24 11-628 0 0,22-15-192 0 0,-24 7 0 0 0,27-9-190 0 0,1-2 0 0 0,0 1 0 0 0,-16-1-1 0 0,0-1-3645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31 255 1580 0 0,'0'0'14203'0'0,"-6"-13"-13390"0"0,-16-42-231 0 0,22 53-552 0 0,-1 1 1 0 0,1-1-1 0 0,-1 1 1 0 0,1-1-1 0 0,0 1 1 0 0,0 0-1 0 0,0-1 1 0 0,-1 1 0 0 0,1-1-1 0 0,1 1 1 0 0,-1-1-1 0 0,0 1 1 0 0,0-1-1 0 0,0 1 1 0 0,1-1-1 0 0,-1 1 1 0 0,1-1 0 0 0,-1 1-1 0 0,1 0 1 0 0,0-1-1 0 0,-1 1 1 0 0,1 0-1 0 0,0 0 1 0 0,2-2 0 0 0,0-2 126 0 0,3-4 112 0 0,1 1 1 0 0,0-1 0 0 0,1 1-1 0 0,-1 1 1 0 0,1-1-1 0 0,1 1 1 0 0,-1 1-1 0 0,1 0 1 0 0,11-6-1 0 0,3 0 161 0 0,0 2 0 0 0,43-15-1 0 0,-49 20-342 0 0,0 1-1 0 0,1 1 1 0 0,0 0-1 0 0,0 2 0 0 0,0 0 1 0 0,19 1-1 0 0,-33 0-81 0 0,-1 1 1 0 0,1-1-1 0 0,0 1 0 0 0,0-1 1 0 0,-1 1-1 0 0,1 0 0 0 0,0 0 1 0 0,-1 1-1 0 0,1-1 0 0 0,-1 1 1 0 0,1 0-1 0 0,-1 0 0 0 0,0 0 0 0 0,0 0 1 0 0,0 0-1 0 0,0 1 0 0 0,0-1 1 0 0,-1 1-1 0 0,1 0 0 0 0,-1 0 1 0 0,1 0-1 0 0,-1 0 0 0 0,0 0 1 0 0,0 1-1 0 0,-1-1 0 0 0,1 1 1 0 0,-1-1-1 0 0,1 1 0 0 0,-1-1 1 0 0,0 1-1 0 0,-1 0 0 0 0,1 0 0 0 0,0 7 1 0 0,-1 2 14 0 0,0 1-1 0 0,-1 0 1 0 0,-1 0 0 0 0,0 0 0 0 0,-1-1 0 0 0,0 1-1 0 0,-1-1 1 0 0,-1 1 0 0 0,0-2 0 0 0,0 1 0 0 0,-1 0-1 0 0,-12 16 1 0 0,2-4 1 0 0,-2 0 1 0 0,0-2-1 0 0,-1 0 0 0 0,-1-1 0 0 0,-2-1 1 0 0,0-1-1 0 0,-1-1 0 0 0,-41 27 0 0 0,41-31-67 0 0,16-9-112 0 0,-1 0 0 0 0,1-1 0 0 0,-2 0 0 0 0,1-1 0 0 0,0 0 0 0 0,-1 0 0 0 0,-13 4 0 0 0,22-8 93 0 0,-1 0 1 0 0,1 0 0 0 0,0 0-1 0 0,-1 0 1 0 0,1 0-1 0 0,0 0 1 0 0,-1 0 0 0 0,1 0-1 0 0,0 0 1 0 0,0 0-1 0 0,-1 0 1 0 0,1 0 0 0 0,0-1-1 0 0,-1 1 1 0 0,1 0-1 0 0,0 0 1 0 0,-1 0 0 0 0,1 0-1 0 0,0 0 1 0 0,0-1-1 0 0,-1 1 1 0 0,1 0 0 0 0,0 0-1 0 0,0-1 1 0 0,-1 1 0 0 0,1 0-1 0 0,0 0 1 0 0,0-1-1 0 0,0 1 1 0 0,0 0 0 0 0,-1 0-1 0 0,1-1 1 0 0,-1-14-1507 0 0,7-16-1746 0 0,15-30-5380 0 0,-10 32 2400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8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13597 0 0,'0'0'6537'0'0,"2"16"-5889"0"0,0 7-467 0 0,0-6-50 0 0,0 0-1 0 0,1 0 1 0 0,6 23-1 0 0,-3-21-42 0 0,0-1 0 0 0,0 0 0 0 0,2 0 0 0 0,19 32 0 0 0,-23-44-83 0 0,-1 0 0 0 0,2-1-1 0 0,-1 0 1 0 0,1 1 0 0 0,-1-1 0 0 0,1-1-1 0 0,1 1 1 0 0,-1-1 0 0 0,1 0 0 0 0,-1 0-1 0 0,1-1 1 0 0,0 0 0 0 0,1 0 0 0 0,-1 0-1 0 0,0 0 1 0 0,1-1 0 0 0,9 2 0 0 0,-9-3-3 0 0,1 0 1 0 0,0-1-1 0 0,-1 0 1 0 0,1 0 0 0 0,0 0-1 0 0,-1-1 1 0 0,1 0-1 0 0,-1-1 1 0 0,1 0-1 0 0,-1 0 1 0 0,1 0 0 0 0,-1-1-1 0 0,10-5 1 0 0,-7 2 14 0 0,-1-1 1 0 0,0 1-1 0 0,0-2 1 0 0,0 1-1 0 0,-1-1 1 0 0,0 0-1 0 0,0-1 1 0 0,9-14-1 0 0,24-47 72 0 0,2-2 1340 0 0,-43 71-1411 0 0,0 1-1 0 0,1-1 1 0 0,-1 1-1 0 0,0-1 1 0 0,0 1 0 0 0,1-1-1 0 0,-1 1 1 0 0,0-1-1 0 0,1 1 1 0 0,-1-1-1 0 0,1 1 1 0 0,-1 0 0 0 0,0-1-1 0 0,1 1 1 0 0,-1 0-1 0 0,1-1 1 0 0,-1 1-1 0 0,1 0 1 0 0,-1 0 0 0 0,1-1-1 0 0,-1 1 1 0 0,1 0-1 0 0,0 0 1 0 0,-1 0-1 0 0,1 0 1 0 0,-1 0 0 0 0,1-1-1 0 0,-1 1 1 0 0,1 0-1 0 0,0 0 1 0 0,-1 1-1 0 0,1-1 1 0 0,-1 0-1 0 0,1 0 1 0 0,-1 0 0 0 0,1 0-1 0 0,0 0 1 0 0,-1 1-1 0 0,1-1 1 0 0,-1 0-1 0 0,1 0 1 0 0,-1 1 0 0 0,1-1-1 0 0,-1 0 1 0 0,0 1-1 0 0,1-1 1 0 0,-1 1-1 0 0,1-1 1 0 0,-1 0 0 0 0,0 1-1 0 0,1-1 1 0 0,-1 1-1 0 0,0-1 1 0 0,1 1-1 0 0,-1-1 1 0 0,0 1 0 0 0,0 0-1 0 0,3 5 9 0 0,0 0 1 0 0,0 1-1 0 0,2 11 0 0 0,-4-14 22 0 0,4 18-48 0 0,-2 0 0 0 0,0 0 0 0 0,-1 44 0 0 0,-1-36-1353 0 0,4 38-1 0 0,-4-65 913 0 0,-1-1-1 0 0,1 0 0 0 0,-1 0 0 0 0,1 0 1 0 0,0 1-1 0 0,0-1 0 0 0,0 0 0 0 0,0 0 1 0 0,2 2-1 0 0,-3-4 222 0 0,0 0 0 0 0,0 0 0 0 0,1 2-881 0 0,0-2 881 0 0,-1 0 0 0 0,0 0 0 0 0,1 0 0 0 0,-1 0 0 0 0,0 1 0 0 0,1-1-1 0 0,-1 0 1 0 0,0 0 0 0 0,1 0 0 0 0,-1 0 0 0 0,0 0 0 0 0,1 0 0 0 0,-1 0 0 0 0,0 0 0 0 0,1 0 0 0 0,-1 0 0 0 0,0 0-1 0 0,1 0 1 0 0,0-1-331 0 0,0 1-1 0 0,0-1 0 0 0,0 1 0 0 0,-1-1 0 0 0,1 0 1 0 0,0 0-1 0 0,0 1 0 0 0,-1-1 0 0 0,1 0 0 0 0,-1 0 1 0 0,1 1-1 0 0,0-1 0 0 0,-1 0 0 0 0,1-1 0 0 0,10-21-2998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8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15 796 0 0,'0'0'18162'0'0,"20"-14"-19902"0"0,-11 16 723 0 0,3 1-923 0 0,-1-1-1992 0 0,8-7-2981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4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53 473 11805 0 0,'0'0'9736'0'0,"15"4"-8980"0"0,0 0-589 0 0,-3-1-53 0 0,1 1 1 0 0,-1 0 0 0 0,0 1-1 0 0,-1 0 1 0 0,20 12-1 0 0,-10-3-81 0 0,0 0-1 0 0,-1 2 0 0 0,-1 1 0 0 0,-1 0 1 0 0,0 1-1 0 0,-1 1 0 0 0,23 35 0 0 0,-37-50-111 0 0,-1 0-1 0 0,1 0 1 0 0,-1 1-1 0 0,-1-1 1 0 0,1 1-1 0 0,-1-1 1 0 0,1 1-1 0 0,-1-1 0 0 0,0 1 1 0 0,-1 0-1 0 0,1 0 1 0 0,-1 7-1 0 0,-1-9-21 0 0,1 0-1 0 0,0-1 0 0 0,-1 1 1 0 0,0 0-1 0 0,0-1 0 0 0,0 1 1 0 0,0 0-1 0 0,0-1 0 0 0,0 1 1 0 0,-1-1-1 0 0,1 0 0 0 0,-1 0 1 0 0,0 1-1 0 0,1-1 0 0 0,-1 0 1 0 0,0 0-1 0 0,0 0 0 0 0,-1-1 1 0 0,1 1-1 0 0,0 0 0 0 0,0-1 1 0 0,-5 2-1 0 0,0 0-511 0 0,1-1 0 0 0,-1 0 1 0 0,0 0-1 0 0,0 0 0 0 0,0-1 0 0 0,0-1 0 0 0,0 1 0 0 0,0-1 0 0 0,0 0 1 0 0,0 0-1 0 0,0-1 0 0 0,0 0 0 0 0,0 0 0 0 0,-10-4 0 0 0,-10-6-4746 0 0</inkml:trace>
  <inkml:trace contextRef="#ctx0" brushRef="#br0" timeOffset="1">0 310 1212 0 0,'0'0'8721'0'0,"8"-15"-4630"0"0,1-1-3423 0 0,-4 5-374 0 0,0 1 1 0 0,1 0-1 0 0,0 1 1 0 0,1-1 0 0 0,0 1-1 0 0,1 0 1 0 0,12-11-1 0 0,1 2 272 0 0,2 1-1 0 0,1 0 1 0 0,0 2 0 0 0,1 0-1 0 0,0 2 1 0 0,51-19-1 0 0,-22 15-647 0 0,0 1-1 0 0,86-12 1 0 0,-114 26-1152 0 0,-33 10-497 0 0,-15 8-1829 0 0,-48 27 0 0 0,39-25 8 0 0,-5 2-2435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17 1632 0 0,'0'0'7914'0'0,"-12"-3"-7099"0"0,-39-8 78 0 0,33 8 6520 0 0,18 21-6518 0 0,2-8-606 0 0,0-1 0 0 0,0 0 0 0 0,1 1 0 0 0,1-1 0 0 0,8 17 0 0 0,2 4 248 0 0,14 37-349 0 0,3 0-1 0 0,3-2 0 0 0,3-1 0 0 0,3-2 1 0 0,2-2-1 0 0,99 107 0 0 0,-70-97-181 0 0,4-3 0 0 0,153 106 0 0 0,-123-106 53 0 0,216 100-1 0 0,-253-138-34 0 0,1-3-1 0 0,0-3 1 0 0,2-3-1 0 0,1-3 1 0 0,0-4-1 0 0,1-2 0 0 0,117 1 1 0 0,-124-12-37 0 0,112-15 0 0 0,166-59-3 0 0,-257 48 55 0 0,155-70-1 0 0,-192 70 5 0 0,-1-2 0 0 0,66-49-1 0 0,78-83-144 0 0,-180 148 60 0 0,0-1-1 0 0,0 0 0 0 0,-1 0 1 0 0,-1-2-1 0 0,0 1 1 0 0,16-31-1 0 0,61-133-108 0 0,-86 175 153 0 0,-1 2-1 0 0,-1 0 0 0 0,1 0 0 0 0,-1 1-1 0 0,1-1 1 0 0,-1 0 0 0 0,1 0 0 0 0,-1 1 0 0 0,0-1 0 0 0,0 0 0 0 0,1 0 0 0 0,-1 0 0 0 0,0 0 0 0 0,0-1-1 0 0,0 2 74 0 0,-14 0-35 0 0,7 1-52 0 0,1 0 1 0 0,-1 0-1 0 0,0 1 0 0 0,0 0 0 0 0,1 1 1 0 0,-1-1-1 0 0,1 1 0 0 0,-10 6 0 0 0,-1 0 16 0 0,-73 39-1 0 0,-40 19 32 0 0,119-62-21 0 0,-1 0-1 0 0,0-1 1 0 0,0 0-1 0 0,0-1 1 0 0,0 0-1 0 0,0-1 1 0 0,-19 1-1 0 0,31-3-15 0 0,-1-1-1 0 0,0 1 0 0 0,1 0 1 0 0,-1-1-1 0 0,0 1 1 0 0,0 0-1 0 0,1-1 1 0 0,-1 1-1 0 0,1-1 0 0 0,-1 1 1 0 0,0-1-1 0 0,1 1 1 0 0,-1-1-1 0 0,1 0 1 0 0,-1 1-1 0 0,1-1 1 0 0,0 1-1 0 0,-1-1 0 0 0,1 0 1 0 0,0 0-1 0 0,-1 1 1 0 0,1-1-1 0 0,0 0 1 0 0,0 0-1 0 0,-1 1 0 0 0,1-1 1 0 0,0 0-1 0 0,0 0 1 0 0,0 1-1 0 0,0-1 1 0 0,0 0-1 0 0,1-1 0 0 0,0-29-253 0 0,-1 29 249 0 0,1-9-32 0 0,2 0-1 0 0,-1-1 1 0 0,1 1 0 0 0,1 0 0 0 0,5-12 0 0 0,-7 17 76 0 0,1 1 0 0 0,0 0 0 0 0,-1 0 0 0 0,2 0 0 0 0,-1 1 0 0 0,1-1 0 0 0,-1 1 0 0 0,1-1 0 0 0,0 1 0 0 0,1 1 0 0 0,-1-1-1 0 0,8-5 1 0 0,-8 8 23 0 0,0 0 0 0 0,0 0 0 0 0,0 0 0 0 0,0 0 0 0 0,0 0 0 0 0,0 1-1 0 0,0-1 1 0 0,0 1 0 0 0,6 1 0 0 0,1 0 54 0 0,0 0 0 0 0,13 4 1 0 0,-4 0 134 0 0,-1 2 0 0 0,0 0 0 0 0,20 11 0 0 0,52 33 17 0 0,-55-29-258 0 0,63 28 1 0 0,-83-45 7 0 0,-1-1 1 0 0,1 0 0 0 0,0-1 0 0 0,0 0-1 0 0,0-2 1 0 0,28 1 0 0 0,-40-3-15 0 0,-1 1 1 0 0,1-1-1 0 0,-1 0 1 0 0,0 0-1 0 0,1 0 1 0 0,-1 0-1 0 0,0-1 1 0 0,1 1-1 0 0,-1-1 1 0 0,0 0-1 0 0,3-2 1 0 0,-24 29-637 0 0,10-14 605 0 0,0 0 0 0 0,-9 18-1 0 0,0 8-3 0 0,2 1-1 0 0,1 0 1 0 0,2 1-1 0 0,2 0 1 0 0,-8 70 0 0 0,17-106 30 0 0,1-1 2 0 0,-1 1-1 0 0,1-1 0 0 0,0 1 0 0 0,0-1 0 0 0,0 1 0 0 0,0-1 1 0 0,0 1-1 0 0,0-1 0 0 0,2 4 0 0 0,-1-6 3 0 0,-1 0-20 0 0,0 0 19 0 0,0 0 0 0 0,1 0 0 0 0,-1 0-1 0 0,0 0 1 0 0,1 1 0 0 0,-1-1 0 0 0,0 0 0 0 0,0 0 0 0 0,1 0 0 0 0,-1 0 0 0 0,0 1 0 0 0,0-1-1 0 0,1 0 1 0 0,-1 0 0 0 0,0 0 0 0 0,0 1 0 0 0,0-1 0 0 0,1 0 0 0 0,-1 1 0 0 0,0-1-1 0 0,0 0 1 0 0,0 0 0 0 0,0 1 0 0 0,1-1 0 0 0,-1 0 0 0 0,0 1 0 0 0,0-1 0 0 0,0 1 0 0 0,0-1-3 0 0,3 12-266 0 0,-3-12 272 0 0,1 0-1 0 0,-1 0 13 0 0,-13-7-2475 0 0,-21-2-2346 0 0,9 2-3094 0 0,-1-1-855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2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47 791 1772 0 0,'0'0'9502'0'0,"-8"12"-8917"0"0,-25 40 48 0 0,32-51-572 0 0,1 0 1 0 0,-1-1-1 0 0,1 1 0 0 0,-1 0 1 0 0,1 0-1 0 0,-1 0 1 0 0,1-1-1 0 0,-1 1 0 0 0,1 0 1 0 0,0 0-1 0 0,0 0 1 0 0,-1 0-1 0 0,1-1 0 0 0,0 1 1 0 0,0 0-1 0 0,0 0 1 0 0,0 0-1 0 0,0 0 1 0 0,0 0-1 0 0,0 0 0 0 0,0 0 1 0 0,1 0-1 0 0,-1-1 1 0 0,0 1-1 0 0,0 0 0 0 0,1 0 1 0 0,-1 0-1 0 0,1 0 1 0 0,0 0 47 0 0,0 0 0 0 0,0 0 1 0 0,0 0-1 0 0,0-1 1 0 0,0 1-1 0 0,0 0 1 0 0,0-1-1 0 0,0 1 1 0 0,1-1-1 0 0,-1 0 1 0 0,2 1-1 0 0,0 0 216 0 0,1 0-131 0 0,1 0-1 0 0,0 0 1 0 0,0 0-1 0 0,0 0 1 0 0,0-1-1 0 0,0 0 1 0 0,0 0-1 0 0,0-1 1 0 0,0 1-1 0 0,0-1 1 0 0,0 0-1 0 0,0 0 1 0 0,-1-1-1 0 0,8-2 1 0 0,5-4 87 0 0,0 0 1 0 0,23-16-1 0 0,-33 20-198 0 0,247-159 927 0 0,223-135-907 0 0,-287 192-89 0 0,293-118 0 0 0,-448 211-103 0 0,0 0 0 0 0,50-9 0 0 0,-92 24-720 0 0,-1 1 1 0 0,1 1-1 0 0,-1-1 0 0 0,-12 9 0 0 0,-42 29-2285 0 0,50-33 1991 0 0,-20 14-1726 0 0,5-3-1215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108 969 132 0 0,'0'0'7159'0'0,"-14"10"-6989"0"0,-43 35 335 0 0,54-43-336 0 0,0 0 0 0 0,0 0 0 0 0,0 0 1 0 0,1 1-1 0 0,-1-1 0 0 0,1 1 0 0 0,-3 3 0 0 0,0 0 547 0 0,-3 9 5226 0 0,15-15-4962 0 0,5-3-526 0 0,-1-1 0 0 0,0 0 1 0 0,0-1-1 0 0,17-9 0 0 0,40-30 156 0 0,-41 25-323 0 0,117-77 541 0 0,328-207 280 0 0,300-124-532 0 0,-719 399-552 0 0,97-57 38 0 0,-147 83-59 0 0,15-13-54 0 0,-17 15 40 0 0,-1-1 0 0 0,0 1 0 0 0,0 0 0 0 0,0-1 0 0 0,1 1 0 0 0,-1 0 0 0 0,0-1 0 0 0,0 1 0 0 0,0 0 0 0 0,0 0 0 0 0,0-1 0 0 0,0 1 0 0 0,0-1 0 0 0,1 1 0 0 0,-1 0 0 0 0,0-1 0 0 0,0 1 0 0 0,0 0-1 0 0,-1-1 1 0 0,1 1 0 0 0,0 0 0 0 0,0-1 0 0 0,0 0-21 0 0,-1 1 0 0 0,1-1 0 0 0,0 1 0 0 0,-1-1-1 0 0,1 1 1 0 0,-1-1 0 0 0,1 1 0 0 0,-1 0 0 0 0,1-1-1 0 0,-1 1 1 0 0,0 0 0 0 0,1-1 0 0 0,-1 1 0 0 0,1 0-1 0 0,-1 0 1 0 0,-1-1 0 0 0,-3 0-149 0 0,0 0 1 0 0,1 1-1 0 0,-1-1 1 0 0,0 1-1 0 0,0 0 1 0 0,0 0-1 0 0,0 1 0 0 0,0-1 1 0 0,0 1-1 0 0,0 0 1 0 0,0 1-1 0 0,1-1 1 0 0,-1 1-1 0 0,-4 2 0 0 0,-10 5-800 0 0,2 0 0 0 0,-18 13 0 0 0,32-20 812 0 0,-94 68-7903 0 0,68-49 2963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1167 7877 0 0,'0'0'8736'0'0,"3"-13"-8209"0"0,-2 8-458 0 0,0-1 1 0 0,0 0 0 0 0,1 1 0 0 0,-1-1 0 0 0,1 1 0 0 0,0 0 0 0 0,1-1-1 0 0,0 1 1 0 0,-1 0 0 0 0,2 0 0 0 0,-1 1 0 0 0,0-1 0 0 0,1 1 0 0 0,0 0-1 0 0,0 0 1 0 0,0 0 0 0 0,10-7 0 0 0,395-231 2459 0 0,-289 175-2113 0 0,788-383 1354 0 0,-624 330-1656 0 0,-277 118-124 0 0,-1-1 0 0 0,1-1 0 0 0,-1 1 0 0 0,0-1 0 0 0,0 0 0 0 0,0-1 0 0 0,-1 1 0 0 0,0-1 0 0 0,0 0 0 0 0,6-8 0 0 0,-11 13-70 0 0,-1-22-994 0 0,-3 21 1060 0 0,1 0 1 0 0,-1 0-1 0 0,1 0 0 0 0,-1 1 1 0 0,1-1-1 0 0,-1 1 0 0 0,0-1 1 0 0,-4 2-1 0 0,-19-4 25 0 0,21 2 0 0 0,-4-1 99 0 0,0 0 1 0 0,-18-2-1 0 0,27 4-309 0 0,0-1 0 0 0,0 0 0 0 0,0 0-1 0 0,0 0 1 0 0,1 0 0 0 0,-1 0 0 0 0,0 0 0 0 0,1 0 0 0 0,-1 0-1 0 0,0 0 1 0 0,1-1 0 0 0,0 1 0 0 0,-1 0 0 0 0,1 0 0 0 0,-1 0-1 0 0,1-3 1 0 0,-7-13-2807 0 0,-11-12-4323 0 0,1 7 1158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5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104 302 3572 0 0,'0'0'5628'0'0,"-14"-4"-4802"0"0,-71-18 1373 0 0,85 22-2137 0 0,-1 0 0 0 0,1 0 0 0 0,0 0 1 0 0,0 0-1 0 0,0 0 0 0 0,0 0 0 0 0,0 0 0 0 0,0 0 0 0 0,-1 0 0 0 0,1 0 0 0 0,0 0 0 0 0,0 0 1 0 0,0 0-1 0 0,0 0 0 0 0,0 0 0 0 0,0-1 0 0 0,0 1 0 0 0,-1 0 0 0 0,1 0 0 0 0,0 0 0 0 0,0 0 1 0 0,0 0-1 0 0,0 0 0 0 0,0 0 0 0 0,0 0 0 0 0,0 0 0 0 0,0 0 0 0 0,-1-1 0 0 0,1 1 0 0 0,0 0 0 0 0,0 0 1 0 0,0 0-1 0 0,0 0 0 0 0,0 0 0 0 0,0 0 0 0 0,0 0 0 0 0,0-1 0 0 0,0 1 0 0 0,0 0 0 0 0,0 0 1 0 0,0 0-1 0 0,0 0 0 0 0,0 0 0 0 0,0 0 0 0 0,0-1 0 0 0,0 1 0 0 0,0 0 0 0 0,7-5 913 0 0,13-3-699 0 0,-20 7-179 0 0,283-75 1139 0 0,-275 74-1217 0 0,510-85 430 0 0,5 37-380 0 0,-309 31-9 0 0,360-5-64 0 0,-559 24-91 0 0,0 1 0 0 0,-1 0 0 0 0,1 1-1 0 0,0 1 1 0 0,-1 0 0 0 0,22 8 0 0 0,-35-11 72 0 0,-1 0 0 0 0,0 0 0 0 0,1 1 1 0 0,-1-1-1 0 0,0 0 0 0 0,1 0 0 0 0,-1 0 0 0 0,0 0 0 0 0,1 0 1 0 0,-1 0-1 0 0,0 1 0 0 0,0-1 0 0 0,1 0 0 0 0,-1 0 1 0 0,0 0-1 0 0,0 1 0 0 0,0-1 0 0 0,1 0 0 0 0,-1 0 0 0 0,0 1 1 0 0,0-1-1 0 0,0 0 0 0 0,0 0 0 0 0,1 1 0 0 0,-1-1 0 0 0,0 0 1 0 0,0 1-1 0 0,0-1 0 0 0,0 0 0 0 0,0 1 0 0 0,0-1 0 0 0,0 0 1 0 0,0 1-1 0 0,0-1 0 0 0,0 0 0 0 0,0 0 0 0 0,0 1 0 0 0,0-1 1 0 0,0 0-1 0 0,0 1 0 0 0,0-1 0 0 0,0 0 0 0 0,-1 1 0 0 0,1-1 1 0 0,0 0-1 0 0,0 0 0 0 0,0 1 0 0 0,0-1 0 0 0,-1 0 0 0 0,1 0 1 0 0,0 1-1 0 0,0-1 0 0 0,0 0 0 0 0,-1 0 0 0 0,1 1 1 0 0,-1-1-1 0 0,-16 11-964 0 0,16-11 929 0 0,-38 17-3245 0 0,0-1-1 0 0,-82 19 1 0 0,79-25-646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0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380 456 1632 0 0,'0'0'10002'0'0,"0"-14"-8798"0"0,-4-47 27 0 0,4 57-1108 0 0,-1 1 0 0 0,1-1-1 0 0,-1 1 1 0 0,0-1 0 0 0,0 0 0 0 0,0 1 0 0 0,-1 0 0 0 0,1-1 0 0 0,-1 1 0 0 0,1 0 0 0 0,-1 0 0 0 0,0 0 0 0 0,-1 0 0 0 0,1 0 0 0 0,0 0 0 0 0,-1 1 0 0 0,0-1 0 0 0,1 1 0 0 0,-1-1 0 0 0,0 1 0 0 0,0 0 0 0 0,0 0 0 0 0,-1 1 0 0 0,1-1 0 0 0,0 1 0 0 0,-1-1-1 0 0,1 1 1 0 0,-1 0 0 0 0,-5-1 0 0 0,1 1 36 0 0,-1 0 0 0 0,1 1-1 0 0,-1 0 1 0 0,0 0 0 0 0,0 1 0 0 0,1 0-1 0 0,-1 0 1 0 0,1 1 0 0 0,-1 0-1 0 0,-9 4 1 0 0,5 0-40 0 0,-1 0 0 0 0,2 0 0 0 0,-1 1 0 0 0,1 1 0 0 0,0 0 0 0 0,0 1 0 0 0,1 0 0 0 0,0 1 0 0 0,-11 14 0 0 0,14-15-89 0 0,1 0 1 0 0,0 1-1 0 0,1 0 0 0 0,0 0 0 0 0,1 1 0 0 0,0 0 0 0 0,0-1 0 0 0,1 2 0 0 0,1-1 0 0 0,0 0 0 0 0,-3 21 1 0 0,5-20-34 0 0,0 1 0 0 0,1-1 0 0 0,0 0 0 0 0,1 0 0 0 0,0 0 0 0 0,1 0 1 0 0,0 0-1 0 0,5 12 0 0 0,-6-20 3 0 0,1 0 0 0 0,-1 0 1 0 0,1 0-1 0 0,0-1 0 0 0,0 1 1 0 0,0 0-1 0 0,0-1 0 0 0,1 1 1 0 0,-1-1-1 0 0,1 0 0 0 0,0 0 1 0 0,0 0-1 0 0,0 0 0 0 0,1-1 0 0 0,-1 1 1 0 0,1-1-1 0 0,-1 0 0 0 0,1 0 1 0 0,0 0-1 0 0,-1 0 0 0 0,1-1 1 0 0,0 0-1 0 0,0 1 0 0 0,0-1 1 0 0,1-1-1 0 0,6 2 0 0 0,-6-2 13 0 0,0 0-1 0 0,0 0 0 0 0,0-1 1 0 0,0 0-1 0 0,0 1 0 0 0,0-2 1 0 0,0 1-1 0 0,0 0 0 0 0,0-1 1 0 0,0 0-1 0 0,7-5 0 0 0,-4 2-32 0 0,0-1 1 0 0,0 0-1 0 0,-1 0 0 0 0,0-1 0 0 0,8-10 1 0 0,3-4-13 0 0,-2-2 1 0 0,0 0 0 0 0,-2-1 0 0 0,0 0 0 0 0,-2-1 0 0 0,12-35-1 0 0,41-164-288 0 0,-51 170 307 0 0,-10 36 25 0 0,8-28 208 0 0,32-83-1 0 0,-41 120 11 0 0,-10 33-109 0 0,-13 26-1 0 0,-1 5-95 0 0,-1 15-641 0 0,2 0-1 0 0,-19 140 1 0 0,37-190-520 0 0,1 0 0 0 0,3 34 0 0 0,-2-52 785 0 0,0 0-1 0 0,0 0 0 0 0,0 0 0 0 0,1 0 0 0 0,-1 0 0 0 0,1 0 1 0 0,0 0-1 0 0,0 0 0 0 0,0 0 0 0 0,-1 0 0 0 0,2 0 0 0 0,-1 0 0 0 0,0-1 1 0 0,0 1-1 0 0,1 0 0 0 0,-1-1 0 0 0,0 1 0 0 0,1-1 0 0 0,0 1 1 0 0,-1-1-1 0 0,1 0 0 0 0,0 0 0 0 0,0 0 0 0 0,2 1 0 0 0,7 1-4665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129 319 1252 0 0,'0'0'7730'0'0,"-15"1"-6687"0"0,-47 3-402 0 0,58-5-489 0 0,0 1 0 0 0,0 1 0 0 0,0-1 0 0 0,1 0-1 0 0,-1 1 1 0 0,0 0 0 0 0,1 0 0 0 0,-1 0 0 0 0,0 0 0 0 0,-6 4 0 0 0,7-4 95 0 0,2 1 1068 0 0,6-1-864 0 0,8-1-246 0 0,-13 0-104 0 0,20 0 334 0 0,168-7 1386 0 0,99-36-1131 0 0,142-42-72 0 0,134-21-140 0 0,-504 98-476 0 0,-25 4 53 0 0,54-13-1 0 0,-87 17-50 0 0,-1 0 1 0 0,1 0-1 0 0,-1 0 0 0 0,0-1 0 0 0,1 1 1 0 0,-1 0-1 0 0,1 0 0 0 0,-1 0 0 0 0,1 0 1 0 0,-1-1-1 0 0,0 1 0 0 0,1 0 1 0 0,-1 0-1 0 0,0-1 0 0 0,1 1 0 0 0,-1 0 1 0 0,0-1-1 0 0,1 1 0 0 0,-1 0 0 0 0,0-1 1 0 0,0 1-1 0 0,1 0 0 0 0,-1-1 0 0 0,0 1 1 0 0,0 0-1 0 0,0-1 0 0 0,1 1 1 0 0,-1-1-1 0 0,0 1 0 0 0,0-1 0 0 0,0 1 1 0 0,0 0-1 0 0,0-1 0 0 0,0 1 0 0 0,0-1 1 0 0,0 1-1 0 0,0-1 0 0 0,-9-15-36 0 0,4 5-72 0 0,4 10-32 0 0,0 0 1 0 0,1 0-1 0 0,-1 0 0 0 0,1 0 0 0 0,-1-1 0 0 0,0 1 1 0 0,0 0-1 0 0,0 0 0 0 0,0 0 0 0 0,0 1 1 0 0,0-1-1 0 0,-2-1 0 0 0,-5-7-15 0 0,7 8-65 0 0,0 1-1 0 0,1-1 1 0 0,-1 1 0 0 0,0-1 0 0 0,1 1 0 0 0,-1-1 0 0 0,0 1-1 0 0,0 0 1 0 0,1-1 0 0 0,-1 1 0 0 0,0 0 0 0 0,0 0-1 0 0,0 0 1 0 0,1-1 0 0 0,-1 1 0 0 0,0 0 0 0 0,0 0-1 0 0,0 0 1 0 0,0 0 0 0 0,-1 1 0 0 0,0-1 68 0 0,-7 1-6436 0 0,-19 9 3036 0 0,18-6 2330 0 0,8-4 790 0 0,3 0 150 0 0,47-15 103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2:58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2059 946 1356 0 0,'0'0'7211'0'0,"-11"-13"-6602"0"0,-37-39-103 0 0,31 29-54 0 0,15 12-138 0 0,2 2-32 0 0,-5-9 267 0 0,0 1 0 0 0,-1 0 0 0 0,0 1 0 0 0,-17-30-1 0 0,-46-59 1033 0 0,56 89-1410 0 0,0 1 0 0 0,-1 0 0 0 0,-28-22-1 0 0,-56-32 119 0 0,74 54-215 0 0,-2 1 0 0 0,-45-17 0 0 0,-58-13-94 0 0,58 21 16 0 0,-169-63-6 0 0,182 63-59 0 0,-63-15 0 0 0,89 30 25 0 0,0 2-1 0 0,0 1 1 0 0,-59-1-1 0 0,72 6 21 0 0,0 0-1 0 0,1 2 0 0 0,-1 1 0 0 0,0 0 0 0 0,-22 7 0 0 0,41-10 45 0 0,-1 1 1 0 0,1-1-1 0 0,-1 0 0 0 0,1 0 0 0 0,0 0 0 0 0,-1 0 1 0 0,1 0-1 0 0,-1 0 0 0 0,1 0 0 0 0,-1 0 1 0 0,1 0-1 0 0,0 0 0 0 0,-1 0 0 0 0,1 0 0 0 0,-1-1 1 0 0,1 1-1 0 0,0 0 0 0 0,-1 0 0 0 0,1 0 1 0 0,-1 0-1 0 0,1-1 0 0 0,-1 1 0 0 0,-8-3-106 0 0,2 4 62 0 0,0 0 0 0 0,1 0 0 0 0,-1 1 0 0 0,1 0 0 0 0,-1 0 0 0 0,1 1 0 0 0,0 0 0 0 0,0 0 0 0 0,-7 5 0 0 0,-10 4-12 0 0,-282 129 136 0 0,263-121-98 0 0,41-24 85 0 0,0 0 0 0 0,1 0-1 0 0,-1-1 1 0 0,1 1 0 0 0,0 0 0 0 0,0-7 0 0 0,3-8-118 0 0,1 0 0 0 0,1 0-1 0 0,0 0 1 0 0,1 1 0 0 0,9-18 0 0 0,-8 17 13 0 0,75-168-119 0 0,-79 179-250 0 0,-4 9 187 0 0,-9 20 141 0 0,-2 4 48 0 0,-74 131 416 0 0,37-71-115 0 0,-56 133 0 0 0,99-203-253 0 0,0 1 1 0 0,2-1-1 0 0,0 1 0 0 0,1 0 1 0 0,0 0-1 0 0,2 1 1 0 0,0-1-1 0 0,1 25 1 0 0,0-38-16 0 0,1 0 0 0 0,-1 0 0 0 0,1 0 0 0 0,0 0 0 0 0,0 0 0 0 0,0 0 0 0 0,0 0 0 0 0,0 0 0 0 0,1-1 0 0 0,-1 1 0 0 0,1 0 0 0 0,0-1 0 0 0,-1 1 0 0 0,1-1 0 0 0,0 1 0 0 0,1-1 0 0 0,-1 0 0 0 0,0 0 0 0 0,1 0 0 0 0,-1 0 0 0 0,1-1 1 0 0,0 1-1 0 0,-1-1 0 0 0,1 1 0 0 0,0-1 0 0 0,0 0 0 0 0,0 0 0 0 0,3 1 0 0 0,8 0 171 0 0,0 0 0 0 0,0 0 0 0 0,0-1 0 0 0,27-2 0 0 0,-36 1-170 0 0,18-3 33 0 0,0-1 0 0 0,0 0-1 0 0,-1-2 1 0 0,0-1 0 0 0,22-9 0 0 0,-27 10-50 0 0,200-82 3 0 0,-185 76-442 0 0,-33 13 100 0 0,0 0-1 0 0,0 0 1 0 0,0 1 0 0 0,0-1 0 0 0,1 0 0 0 0,-1 1 0 0 0,0-1-1 0 0,0 1 1 0 0,1-1 0 0 0,-1 1 0 0 0,1 0 0 0 0,-1-1 0 0 0,1 1 0 0 0,0-1-1 0 0,0 4 1 0 0,-1-3-48 0 0,1 0-1 0 0,0 0 1 0 0,0 1 0 0 0,0-1-1 0 0,0 0 1 0 0,0 1-1 0 0,0-1 1 0 0,0 0-1 0 0,1 0 1 0 0,-1 1 0 0 0,1-1-1 0 0,0 0 1 0 0,1 3-1 0 0,7 2-2427 0 0,10 0-1157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170 262 3720 0 0,'0'0'1807'0'0,"-14"-8"-887"0"0,-93-51 1158 0 0,98 53-1244 0 0,-1 0-1 0 0,-15-13 1 0 0,21 13 1124 0 0,9 5-16 0 0,4 0-1993 0 0,1346-131 2892 0 0,-1015 123-2662 0 0,-266 9-219 0 0,223-12-621 0 0,-365 10-2836 0 0,7 6 1686 0 0,-67 12 0 0 0,-62 21-2376 0 0,116-21 1625 0 0,-19 4-152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259 176 1228 0 0,'-17'2'2234'0'0,"-101"13"234"0"0,88-11-1554 0 0,1-1 949 0 0,-36 9 0 0 0,103-13 1673 0 0,70-14-2142 0 0,-20 1-815 0 0,676-51 972 0 0,-262 29-1353 0 0,-68-25-1011 0 0,-429 60 686 0 0,-2 1 4 0 0,0-1 1 0 0,0 1-1 0 0,0-1 1 0 0,0 0 0 0 0,-1 1-1 0 0,1-2 1 0 0,0 1-1 0 0,0 0 1 0 0,-1 0-1 0 0,5-4 1 0 0,-8 5 30 0 0,1-1 0 0 0,-1 1-1 0 0,0-1 1 0 0,0 1 0 0 0,1 0 0 0 0,-1-1 0 0 0,0 1 0 0 0,0 0 0 0 0,0-1 0 0 0,0 1-1 0 0,1 0 1 0 0,-1 0 0 0 0,0 0 0 0 0,0 0 0 0 0,0 0 0 0 0,-1 0 0 0 0,-53-2-2639 0 0,-63 7 0 0 0,-52 12-1603 0 0,170-17 4317 0 0,-56 6-2345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91 169 2660 0 0,'0'0'2342'0'0,"-14"-4"-1199"0"0,-43-11 7 0 0,40 7 426 0 0,17 8-1512 0 0,0 0 0 0 0,0-1 0 0 0,-1 1 1 0 0,1 0-1 0 0,0 0 0 0 0,0 0 0 0 0,0-1 0 0 0,0 1 0 0 0,-1 0 0 0 0,1 0 1 0 0,0-1-1 0 0,0 1 0 0 0,0 0 0 0 0,0 0 0 0 0,0-1 0 0 0,0 1 0 0 0,0 0 1 0 0,0 0-1 0 0,0-1 0 0 0,0 1 0 0 0,0 0 0 0 0,0-1 0 0 0,0 1 0 0 0,0 0 1 0 0,0 0-1 0 0,0-1 0 0 0,0 1 0 0 0,1-1 55 0 0,-1 0-1 0 0,1 0 0 0 0,-1 1 1 0 0,1-1-1 0 0,0 0 1 0 0,-1 1-1 0 0,1-1 1 0 0,0 0-1 0 0,0 1 1 0 0,-1-1-1 0 0,1 1 0 0 0,0-1 1 0 0,0 1-1 0 0,1-1 1 0 0,66-20 945 0 0,2 3 0 0 0,119-17 1 0 0,147 5-320 0 0,-331 29-728 0 0,830-18 526 0 0,-618 25-539 0 0,-4 0-819 0 0,-204-6 658 0 0,-6-1 61 0 0,-1 1 0 0 0,0 0 0 0 0,1 0 0 0 0,-1 0 0 0 0,1 0 1 0 0,-1 0-1 0 0,1 1 0 0 0,-1-1 0 0 0,0 1 0 0 0,1 0 0 0 0,3 1 0 0 0,-18-1-1451 0 0,-420 28-7495 0 0,361-22 6949 0 0,-24 0 52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428 154 600 0 0,'-132'12'2128'0'0,"-41"7"1537"0"0,51-5-534 0 0,248-30 1684 0 0,78-18-3536 0 0,5 0-867 0 0,220-14 110 0 0,4 18-412 0 0,-162 12-130 0 0,-234 16-94 0 0,105-10-1149 0 0,-124 7-505 0 0,-307 19-6126 0 0,215-5 5823 0 0,-30 4-289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302 225 2672 0 0,'-129'12'1882'0'0,"59"-5"-831"0"0,-32 3 2674 0 0,124-12-3211 0 0,0 0 1 0 0,0-2-1 0 0,29-8 0 0 0,-1 1-153 0 0,528-98 2077 0 0,6 36-2007 0 0,-155 39-503 0 0,-408 33-75 0 0,-10 1-174 0 0,-1-1-1 0 0,1 0 1 0 0,11-3 0 0 0,-79 16-4987 0 0,-5 9 2279 0 0,33-11 625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14 298 1460 0 0,'0'0'7251'0'0,"-1"-13"-6539"0"0,0-2-418 0 0,-7-65 2011 0 0,5 48-540 0 0,3 30-1606 0 0,0 0 0 0 0,0-1 1 0 0,0 1-1 0 0,0 0 0 0 0,0 0 1 0 0,1 0-1 0 0,-1 0 0 0 0,1 0 1 0 0,0 0-1 0 0,0 0 0 0 0,0 0 1 0 0,1-3-1 0 0,-2 5-126 0 0,1 0-1 0 0,-1-1 1 0 0,0 1 0 0 0,0 0-1 0 0,1-1 1 0 0,-1 1 0 0 0,0 0-1 0 0,1 0 1 0 0,-1-1 0 0 0,0 1-1 0 0,1 0 1 0 0,-1 0 0 0 0,1-1-1 0 0,-1 1 1 0 0,0 0 0 0 0,1 0-1 0 0,-1 0 1 0 0,1 0 0 0 0,-1 0-1 0 0,1 0 1 0 0,-1 0 0 0 0,0 0-1 0 0,1 0 1 0 0,-1 0 0 0 0,1 0-1 0 0,-1 0 1 0 0,1 0 0 0 0,-1 0-1 0 0,1 0 1 0 0,-1 0 0 0 0,0 0-1 0 0,1 1 1 0 0,-1-1 0 0 0,1 0-1 0 0,-1 0 1 0 0,0 0 0 0 0,1 1-1 0 0,-1-1 1 0 0,0 0 0 0 0,1 1-1 0 0,-1-1 1 0 0,0 0 0 0 0,0 0-1 0 0,1 1 1 0 0,-1 0 0 0 0,12 18 262 0 0,-6 2-23 0 0,0 1-1 0 0,-1 0 0 0 0,3 29 1 0 0,-5-29-160 0 0,0 1-1 0 0,2-1 1 0 0,11 31 0 0 0,-13-44-87 0 0,1 0 1 0 0,1-1-1 0 0,0 0 0 0 0,0 1 0 0 0,0-2 0 0 0,1 1 1 0 0,0 0-1 0 0,1-1 0 0 0,0-1 0 0 0,0 1 1 0 0,0-1-1 0 0,1 0 0 0 0,0 0 0 0 0,0-1 0 0 0,0 0 1 0 0,1-1-1 0 0,-1 0 0 0 0,1 0 0 0 0,0-1 0 0 0,1 0 1 0 0,-1 0-1 0 0,10 0 0 0 0,18 4 87 0 0,0-3 0 0 0,0-1 0 0 0,65-3-1 0 0,114-22 252 0 0,-132 11-191 0 0,897-52 718 0 0,2 62-925 0 0,-827 6 53 0 0,42 0-950 0 0,-216-15 329 0 0,-5 3-160 0 0,1 1 0 0 0,-41-5 1 0 0,37 7-170 0 0,-43-11 0 0 0,67 14 1014 0 0,-1 0 1 0 0,1 0 0 0 0,-1-1-1 0 0,1 1 1 0 0,0 0-1 0 0,0-1 1 0 0,-1 0-1 0 0,1 1 1 0 0,0-1 0 0 0,0 0-1 0 0,1 0 1 0 0,-1 0-1 0 0,0 0 1 0 0,1-1 0 0 0,-1 1-1 0 0,1 0 1 0 0,0-1-1 0 0,0 1 1 0 0,0-1-1 0 0,0 1 1 0 0,0-1 0 0 0,0 1-1 0 0,1-1 1 0 0,-1 0-1 0 0,1-5 1 0 0,-1 2 32 0 0,1 1 1 0 0,0-1-1 0 0,1 0 0 0 0,-1 0 1 0 0,1 1-1 0 0,0-1 1 0 0,1 0-1 0 0,-1 1 0 0 0,1-1 1 0 0,0 1-1 0 0,4-6 0 0 0,0-1-48 0 0,-1 0 0 0 0,0 0 0 0 0,0 0 0 0 0,-1-1 0 0 0,-1 0-1 0 0,0 1 1 0 0,2-26 0 0 0,-4 28-68 0 0,-1 0 0 0 0,0 0 0 0 0,-1-1 0 0 0,0 1 0 0 0,0 0 0 0 0,-1 0 0 0 0,0 0 0 0 0,-1 0 0 0 0,0 1 0 0 0,-8-16 0 0 0,5 10-337 0 0,6 15 48 0 0,-5 9-1589 0 0,-1 1 912 0 0,0 0-1 0 0,-1-1 1 0 0,0 0-1 0 0,0 0 1 0 0,-12 10 0 0 0,-45 34-5876 0 0,45-40 3917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4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1068 0 0,'0'0'444'0'0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05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0 326 512 0 0,'0'0'832'0'0,"12"-1"-267"0"0,35-1-396 0 0,-45 2 57 0 0,-1 0 0 0 0,1 0 0 0 0,-1-1 0 0 0,0 1 0 0 0,1 0 0 0 0,-1-1 0 0 0,1 1 1 0 0,-1-1-1 0 0,0 0 0 0 0,0 1 0 0 0,1-1 0 0 0,-1 0 0 0 0,0 0 0 0 0,0 0 0 0 0,0 0 1 0 0,0 0-1 0 0,0 0 0 0 0,0 0 0 0 0,0 0 0 0 0,0 0 0 0 0,0 0 0 0 0,0 0 0 0 0,-1-1 1 0 0,1 1-1 0 0,0 0 0 0 0,-1-1 0 0 0,1 1 0 0 0,-1 0 0 0 0,0-1 0 0 0,1 1 0 0 0,-1-1 1 0 0,0 1-1 0 0,0-1 0 0 0,0-1 0 0 0,2-4-50 0 0,16-58 6658 0 0,-18 65-6777 0 0,0-1 0 0 0,0 1 0 0 0,0-1 0 0 0,1 1 0 0 0,-1-1 0 0 0,0 1 0 0 0,0 0 0 0 0,1-1 0 0 0,-1 1 0 0 0,0-1 1 0 0,1 1-1 0 0,-1 0 0 0 0,0-1 0 0 0,1 1 0 0 0,-1-1 0 0 0,1 1 0 0 0,-1 0 0 0 0,0 0 0 0 0,1-1 0 0 0,-1 1 0 0 0,1 0 1 0 0,-1 0-1 0 0,1-1 0 0 0,-1 1 0 0 0,1 0 0 0 0,-1 0 0 0 0,1 0 0 0 0,-1 0 0 0 0,1 0 0 0 0,-1 0 0 0 0,1 0 0 0 0,-1 0 1 0 0,1 0-1 0 0,-1 0 0 0 0,1 0 0 0 0,-1 0 0 0 0,1 0 0 0 0,-1 0 0 0 0,1 1 0 0 0,-1-1 0 0 0,1 0 0 0 0,-1 0 0 0 0,1 1 1 0 0,-1-1-1 0 0,1 0 0 0 0,0 1 0 0 0,2 1 23 0 0,-1 0 0 0 0,1 0 0 0 0,0 0 0 0 0,-1 0 1 0 0,4 4-1 0 0,10 15 168 0 0,0 0 0 0 0,-2 2 0 0 0,13 23 0 0 0,20 33-113 0 0,-40-68-100 0 0,1-1 0 0 0,1 0 0 0 0,-1 0 1 0 0,2-1-1 0 0,10 9 0 0 0,-6-9-1 0 0,-1 0-1 0 0,1-1 1 0 0,1 0-1 0 0,0-1 1 0 0,0-1 0 0 0,0 0-1 0 0,1-1 1 0 0,-1-1-1 0 0,28 4 1 0 0,10-3 70 0 0,86-1 1 0 0,-107-4-63 0 0,239-17 75 0 0,-2-19-120 0 0,-174 22-4 0 0,117-27-216 0 0,-205 39 117 0 0,0 0 1 0 0,1-1 0 0 0,10-6-1 0 0,-15 8 2 0 0,-1-1 0 0 0,1 0 0 0 0,-1 0 0 0 0,1 0 0 0 0,-1 0 0 0 0,0 0 0 0 0,0 0 0 0 0,0 0 0 0 0,0-1 0 0 0,0 1 0 0 0,3-5 0 0 0,0-12-1592 0 0,0 10 1863 0 0,-1 0 1 0 0,0 0-1 0 0,0 0 0 0 0,-1 0 0 0 0,0-1 1 0 0,-1 1-1 0 0,0-1 0 0 0,1-12 0 0 0,-3 22-164 0 0,13-59 577 0 0,-8 38-523 0 0,5-35-1 0 0,-9 7-67 0 0,-2 38-225 0 0,1 0 0 0 0,0 0 0 0 0,1 0 0 0 0,0 0 0 0 0,1 0-1 0 0,5-20 1 0 0,-6 30 112 0 0,-1 0-1 0 0,0 0 0 0 0,1 1 0 0 0,-1-1 1 0 0,1 0-1 0 0,-1 1 0 0 0,1-1 0 0 0,-1 0 1 0 0,1 1-1 0 0,0-1 0 0 0,-1 1 0 0 0,1-1 1 0 0,0 1-1 0 0,-1-1 0 0 0,2 0 1 0 0,8-1-7912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9593 0 0,'0'0'12725'0'0,"13"-4"-12367"0"0,-5 1-290 0 0,-3 1-35 0 0,0 0 1 0 0,0 1-1 0 0,0 0 1 0 0,0 0-1 0 0,9-1 1 0 0,-12 2-17 0 0,0 0 1 0 0,0 0 0 0 0,0 1 0 0 0,0-1-1 0 0,0 0 1 0 0,0 1 0 0 0,0 0-1 0 0,1-1 1 0 0,-2 1 0 0 0,1 0 0 0 0,0 0-1 0 0,0 0 1 0 0,0 0 0 0 0,0 1-1 0 0,-1-1 1 0 0,1 0 0 0 0,0 1 0 0 0,-1-1-1 0 0,1 1 1 0 0,1 2 0 0 0,12 17 156 0 0,-2 0 0 0 0,0 1 0 0 0,-1 1 1 0 0,13 37-1 0 0,24 100-52 0 0,-40-124-641 0 0,-1 1 1 0 0,-1 0 0 0 0,-2 1 0 0 0,-2-1 0 0 0,-3 61 0 0 0,0-97 510 0 0,-4 37-1660 0 0,-2-19-932 0 0,-3-5-3859 0 0,0-10 117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1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74 130 392 0 0,'0'0'15167'0'0,"12"-6"-14743"0"0,38-17-33 0 0,-48 22-329 0 0,1 0 0 0 0,-1 0-1 0 0,1-1 1 0 0,-1 1 0 0 0,0-1-1 0 0,1 0 1 0 0,-1 1 0 0 0,0-1-1 0 0,0 0 1 0 0,0 0 0 0 0,-1-1 0 0 0,1 1-1 0 0,0 0 1 0 0,-1 0 0 0 0,1-1-1 0 0,1-4 1 0 0,-2 3 54 0 0,0 0 0 0 0,0-1 1 0 0,-1 1-1 0 0,1 0 0 0 0,-1 0 0 0 0,0 0 0 0 0,-1-7 0 0 0,1 10-66 0 0,0 0 0 0 0,0 0 0 0 0,0 0 0 0 0,-1-1-1 0 0,1 1 1 0 0,0 0 0 0 0,0 0 0 0 0,-1 0 0 0 0,1 1 0 0 0,0-1-1 0 0,-1 0 1 0 0,1 0 0 0 0,-1 0 0 0 0,0 0 0 0 0,1 0 0 0 0,-1 0-1 0 0,0 1 1 0 0,1-1 0 0 0,-1 0 0 0 0,0 0 0 0 0,0 1 0 0 0,0-1-1 0 0,1 1 1 0 0,-2-1 0 0 0,0 0 9 0 0,0 0 0 0 0,0 1 0 0 0,0 0 1 0 0,0-1-1 0 0,0 1 0 0 0,0 0 0 0 0,1 0 0 0 0,-1 0 0 0 0,0 0 0 0 0,0 0 1 0 0,0 1-1 0 0,-2 0 0 0 0,-3 1 56 0 0,1 0 0 0 0,-1 0 1 0 0,1 1-1 0 0,-1 0 0 0 0,1 0 1 0 0,-7 5-1 0 0,7-3-75 0 0,-1 0 1 0 0,1 0-1 0 0,0 1 1 0 0,1 0-1 0 0,-1 0 0 0 0,1 1 1 0 0,0-1-1 0 0,1 1 1 0 0,0 0-1 0 0,-5 11 0 0 0,5-8-51 0 0,0 0 0 0 0,1 0-1 0 0,1 0 1 0 0,0 1 0 0 0,0-1 0 0 0,1 1-1 0 0,0 16 1 0 0,1-10-108 0 0,-1-3-174 0 0,2 1 0 0 0,-1-1 1 0 0,2 1-1 0 0,3 17 0 0 0,-5-30 116 0 0,1 1 0 0 0,-1 0 0 0 0,1-1 0 0 0,0 1 0 0 0,0-1 1 0 0,0 1-1 0 0,1-1 0 0 0,-1 1 0 0 0,0-1 0 0 0,1 0 0 0 0,0 0 0 0 0,-1 1 0 0 0,1-1 0 0 0,0 0 0 0 0,0-1 1 0 0,0 1-1 0 0,0 0 0 0 0,1-1 0 0 0,-1 1 0 0 0,0-1 0 0 0,1 1 0 0 0,-1-1 0 0 0,1 0 0 0 0,-1 0 0 0 0,1 0 0 0 0,0-1 1 0 0,-1 1-1 0 0,6 0 0 0 0,-1 0-920 0 0,-1-1 0 0 0,1 0 1 0 0,-1 0-1 0 0,9-2 1 0 0,7-6-3780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1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129 594 6929 0 0,'0'0'4773'0'0,"-15"3"-3847"0"0,-46 11-243 0 0,55-13-518 0 0,0 1-1 0 0,0 0 1 0 0,0 0-1 0 0,-7 4 1 0 0,12-6-127 0 0,0 1 0 0 0,0-1 0 0 0,0 1 1 0 0,0 0-1 0 0,0 0 0 0 0,0 0 1 0 0,0 0-1 0 0,0-1 0 0 0,0 1 0 0 0,0 0 1 0 0,1 0-1 0 0,-1 1 0 0 0,0-1 1 0 0,1 0-1 0 0,-1 0 0 0 0,1 0 0 0 0,-1 3 1 0 0,1-3-26 0 0,0 0-1 0 0,0 1 1 0 0,0-1 0 0 0,1 1 0 0 0,-1-1 0 0 0,0 1-1 0 0,1-1 1 0 0,-1 0 0 0 0,1 1 0 0 0,0-1 0 0 0,-1 0 0 0 0,1 1-1 0 0,0-1 1 0 0,0 0 0 0 0,0 0 0 0 0,0 0 0 0 0,0 0 0 0 0,0 0-1 0 0,0 0 1 0 0,0 0 0 0 0,0 0 0 0 0,1 0 0 0 0,1 1 0 0 0,3 2 103 0 0,-1-1 0 0 0,1 0 1 0 0,0 0-1 0 0,7 3 1 0 0,7-1 140 0 0,0 0 0 0 0,1-1 1 0 0,0-1-1 0 0,-1-1 0 0 0,1-1 1 0 0,31-2-1 0 0,125-20 620 0 0,390-104 387 0 0,-455 98-1089 0 0,-27 7-40 0 0,772-181 869 0 0,7 33-308 0 0,-58 62-357 0 0,3 66-288 0 0,-757 39-79 0 0,-22 0-157 0 0,0 1 0 0 0,45 6-1 0 0,-93-5-510 0 0,1 1 0 0 0,-18 4 0 0 0,-130 35-2137 0 0,72-16 776 0 0,-433 99-8981 0 0,444-105 8367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1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744 379 40 0 0,'-18'6'954'0'0,"-212"67"2732"0"0,5 3 57 0 0,154-49-1494 0 0,-73 42 1 0 0,134-64-1885 0 0,-19 12 698 0 0,28-16-987 0 0,0 0 0 0 0,-1 0 0 0 0,1 0 0 0 0,0 0 0 0 0,0 0 0 0 0,0 0 0 0 0,0 0 0 0 0,0 1 0 0 0,0-1 0 0 0,0 0 1 0 0,0 1-1 0 0,1-1 0 0 0,-1 1 0 0 0,0-1 0 0 0,1 1 0 0 0,-1 2 0 0 0,1-3-40 0 0,0 1 1 0 0,0-1 0 0 0,0 0-1 0 0,1 0 1 0 0,-1 1 0 0 0,0-1-1 0 0,1 0 1 0 0,-1 0-1 0 0,1 0 1 0 0,0 1 0 0 0,-1-1-1 0 0,1 0 1 0 0,0 0 0 0 0,0 0-1 0 0,-1 0 1 0 0,1 0 0 0 0,0 0-1 0 0,0-1 1 0 0,0 1-1 0 0,0 0 1 0 0,0 0 0 0 0,0-1-1 0 0,0 1 1 0 0,1 0 0 0 0,0 0-1 0 0,5 2 124 0 0,0 0 0 0 0,0-1 0 0 0,8 3 0 0 0,2-1 54 0 0,1-1 0 0 0,-1 0 1 0 0,1-1-1 0 0,0-2 0 0 0,19 0 0 0 0,3-3 164 0 0,49-10 0 0 0,130-39 338 0 0,0-16-354 0 0,-120 36-238 0 0,364-104 478 0 0,819-128 0 0 0,-203 142-482 0 0,-664 92-1087 0 0,-337 23-56 0 0,-88 6-581 0 0,-94 2-2949 0 0,-43 22-1041 0 0,124-19 4235 0 0,-66 12-3415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53:11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243 597 5032 0 0,'-29'2'2004'0'0,"-62"5"2542"0"0,44-3-3765 0 0,32-2 30 0 0,-1-1 0 0 0,-29-1 0 0 0,45 0-785 0 0,1 0 0 0 0,-1 0-1 0 0,0 0 1 0 0,0 0 0 0 0,0 0 0 0 0,0 0 0 0 0,0 0-1 0 0,0 0 1 0 0,0 0 0 0 0,0 0 0 0 0,0 0 0 0 0,1 0-1 0 0,-1 0 1 0 0,0-1 0 0 0,0 1 0 0 0,0 0 0 0 0,0 0-1 0 0,0 0 1 0 0,0 0 0 0 0,0 0 0 0 0,0 0-1 0 0,0 0 1 0 0,0 0 0 0 0,0 0 0 0 0,0 0 0 0 0,0 0-1 0 0,0-1 1 0 0,0 1 0 0 0,1 0 0 0 0,-1 0 0 0 0,0 0-1 0 0,0 0 1 0 0,0 0 0 0 0,0 0 0 0 0,0 0 0 0 0,0 0-1 0 0,0-1 1 0 0,0 1 0 0 0,0 0 0 0 0,0 0 0 0 0,0 0-1 0 0,-1 0 1 0 0,1 0 0 0 0,0 0 0 0 0,0 0 0 0 0,0 0-1 0 0,0 0 1 0 0,0-1 0 0 0,0 1 0 0 0,0 0-1 0 0,0 0 1 0 0,0 0 0 0 0,0 0 0 0 0,0 0 0 0 0,0 0-1 0 0,0 0 1 0 0,0 0 0 0 0,0 0 0 0 0,-1 0 0 0 0,1 0-1 0 0,0 0 1 0 0,0 0 0 0 0,0 0 0 0 0,0 0 0 0 0,0 0-1 0 0,0-1 1 0 0,9-4 385 0 0,45-18 212 0 0,106-29-1 0 0,-106 36-437 0 0,1212-285 1648 0 0,-338 191-1257 0 0,6 62-376 0 0,-213 9-847 0 0,-707 38 393 0 0,-1-1-1 0 0,23-6 0 0 0,-69 5-1952 0 0,15 5 1196 0 0,-1 0 1 0 0,1 1-1 0 0,0 2 1 0 0,0-1-1 0 0,-22 11 1 0 0,8-5-838 0 0,-8 3-1272 0 0,7-2-1517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65 1488 0 0,'0'0'14603'0'0,"-9"-2"-14373"0"0,-12-3-151 0 0,12 3 53 0 0,8 1 62 0 0,3 2 126 0 0,58 8 916 0 0,-30-4-920 0 0,39 1 0 0 0,680-16 1043 0 0,-275-1-1178 0 0,556-27-125 0 0,-916 34-38 0 0,61-4-476 0 0,-161 6-234 0 0,-20 0-1115 0 0,-22 1-1131 0 0,-60 8-4903 0 0,36-7 2349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5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5244 0 0,'0'0'10627'0'0,"12"3"-10026"0"0,13 3-311 0 0,0-2 1 0 0,1-1-1 0 0,28 0 0 0 0,431-20 1449 0 0,-228 5-1339 0 0,28 2-108 0 0,299-14-213 0 0,-354 1 61 0 0,-210 19-101 0 0,22-6 0 0 0,-35 8-16 0 0,0 0 0 0 0,0-1 0 0 0,0 0-1 0 0,-1 0 1 0 0,1 0 0 0 0,7-7 0 0 0,-13 10-63 0 0,0-1 1 0 0,-1 1 0 0 0,1 0 0 0 0,-1-1-1 0 0,1 1 1 0 0,-1-1 0 0 0,1 1 0 0 0,-1-1 0 0 0,1 0-1 0 0,-1 1 1 0 0,1-1 0 0 0,-1 1 0 0 0,0-1 0 0 0,0 0-1 0 0,1 1 1 0 0,-1-1 0 0 0,0 0 0 0 0,0 1-1 0 0,1-1 1 0 0,-1 0 0 0 0,0 0 0 0 0,0 1 0 0 0,0-1-1 0 0,0 0 1 0 0,0 1 0 0 0,0-2 0 0 0,-11 2-2992 0 0,6 0 2019 0 0,0 0-1 0 0,1 1 1 0 0,-1 0 0 0 0,1 0-1 0 0,-6 2 1 0 0,-10 2-3655 0 0,0-2-427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3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5 485 4744 0 0,'0'0'6746'0'0,"-1"-12"-6334"0"0,-2-36-108 0 0,5 37 35 0 0,-2 10-330 0 0,0 1 1 0 0,0 0-1 0 0,0 0 1 0 0,0 0-1 0 0,0 0 1 0 0,0 0 0 0 0,1 0-1 0 0,-1 0 1 0 0,0 0-1 0 0,0 0 1 0 0,0 0 0 0 0,0 0-1 0 0,0 0 1 0 0,1 0-1 0 0,-1 0 1 0 0,0 0 0 0 0,0 0-1 0 0,0 0 1 0 0,0 0-1 0 0,0 0 1 0 0,1 0-1 0 0,-1 0 1 0 0,0 0 0 0 0,0 0-1 0 0,0 0 1 0 0,0 0-1 0 0,0 0 1 0 0,0 0 0 0 0,1 1-1 0 0,-1-1 1 0 0,0 0-1 0 0,0 0 1 0 0,0 0 0 0 0,0 0-1 0 0,0 0 1 0 0,7 9 584 0 0,-3-1-249 0 0,0 0-1 0 0,-1 1 1 0 0,0-1 0 0 0,-1 1 0 0 0,0-1 0 0 0,0 1-1 0 0,0 12 1 0 0,1-2 20 0 0,4 35 318 0 0,11 55 45 0 0,-14-95-709 0 0,-1 0 1 0 0,2-1-1 0 0,0 1 0 0 0,1-1 1 0 0,11 19-1 0 0,-14-27-12 0 0,0 0 0 0 0,0-1 0 0 0,1 0 0 0 0,-1 0 0 0 0,1 0-1 0 0,0 0 1 0 0,0-1 0 0 0,0 1 0 0 0,1-1 0 0 0,-1 0 0 0 0,1-1 0 0 0,0 1 0 0 0,5 2-1 0 0,-3-3 28 0 0,0 0-1 0 0,-1-1 1 0 0,1 1-1 0 0,0-1 0 0 0,0-1 1 0 0,-1 1-1 0 0,1-1 1 0 0,0-1-1 0 0,8 0 0 0 0,6-4 88 0 0,0 0 0 0 0,0-1 0 0 0,-1-1 0 0 0,0-1 0 0 0,29-16 0 0 0,167-104 443 0 0,-9-17-318 0 0,-12 9-231 0 0,-34 31-12 0 0,132-93 73 0 0,-281 190-149 0 0,24-21 212 0 0,-34 27-239 0 0,1 0 0 0 0,-1 0 1 0 0,0-1-1 0 0,0 1 0 0 0,-1-1 0 0 0,1 0 1 0 0,0 1-1 0 0,-1-1 0 0 0,1 0 1 0 0,-1 0-1 0 0,1-4 0 0 0,-2 7 57 0 0,0 0-1 0 0,0 0 1 0 0,0 0 0 0 0,1 0 0 0 0,-1-1-1 0 0,0 1 1 0 0,0 0 0 0 0,0 0-1 0 0,0 0 1 0 0,0 0 0 0 0,0-1-1 0 0,0 1 1 0 0,0 0 0 0 0,0 0-1 0 0,0 0 1 0 0,0 0 0 0 0,0 0-1 0 0,0-1 1 0 0,0 1 0 0 0,0 0 0 0 0,0 0-1 0 0,0 0 1 0 0,0 0 0 0 0,0 0-1 0 0,-1-1 1 0 0,1 1 0 0 0,0 0-1 0 0,0 0 1 0 0,0 0 0 0 0,0 0-1 0 0,0 0 1 0 0,0 0 0 0 0,0-1 0 0 0,0 1-1 0 0,-1 0 1 0 0,1 0 0 0 0,0 0-1 0 0,0 0 1 0 0,0 0 0 0 0,0 0-1 0 0,0 0 1 0 0,0 0 0 0 0,-1 0-1 0 0,1 0 1 0 0,0 0 0 0 0,0 0-1 0 0,0 0 1 0 0,0 0 0 0 0,-1-1 0 0 0,1 1-1 0 0,0 0 1 0 0,0 1 0 0 0,0-1-1 0 0,0 0 1 0 0,0 0 0 0 0,-1 0-1 0 0,1 0 1 0 0,0 0 0 0 0,0 0-1 0 0,0 0 1 0 0,0 0 0 0 0,0 0-1 0 0,-1 0 1 0 0,1 0 0 0 0,0 0 0 0 0,0 0-1 0 0,0 0 1 0 0,0 1 0 0 0,-11 6-1309 0 0,-41 43-4310 0 0,28-27 1581 0 0,-8 9-403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2 713 6021 0 0,'0'0'8372'0'0,"0"12"-8002"0"0,-1 41-12 0 0,1-47-290 0 0,1 0 0 0 0,-1 0 0 0 0,1-1 0 0 0,0 1 0 0 0,1 0 0 0 0,0-1 0 0 0,0 1 0 0 0,0-1 0 0 0,4 8 0 0 0,0-1 67 0 0,-2-3-29 0 0,1 1 0 0 0,0-1 0 0 0,1-1-1 0 0,0 1 1 0 0,0-1 0 0 0,1 0 0 0 0,0 0 0 0 0,0-1 0 0 0,1 0-1 0 0,0 0 1 0 0,12 8 0 0 0,-12-11-13 0 0,0 0-1 0 0,0 0 1 0 0,1 0-1 0 0,-1-1 1 0 0,1-1-1 0 0,-1 1 1 0 0,1-1-1 0 0,0-1 1 0 0,0 0-1 0 0,0 0 1 0 0,0 0-1 0 0,0-1 1 0 0,14-2-1 0 0,-7-1 25 0 0,1 0 0 0 0,-1-1 1 0 0,-1-1-1 0 0,1 0 0 0 0,16-9 0 0 0,74-42 220 0 0,-102 54-330 0 0,325-211 500 0 0,-11-22-235 0 0,-221 162-173 0 0,-28 21-14 0 0,152-117 178 0 0,-112 73-192 0 0,-106 94-134 0 0,-1 0-1 0 0,0-1 0 0 0,0 1 0 0 0,1-1 1 0 0,-1 0-1 0 0,-1 1 0 0 0,1-1 0 0 0,0 0 1 0 0,-1 0-1 0 0,1 0 0 0 0,-1 0 0 0 0,0 0 1 0 0,0 0-1 0 0,1-5 0 0 0,-2 7 8 0 0,0 1 0 0 0,0-1 0 0 0,0 1 1 0 0,0 0-1 0 0,-1-1 0 0 0,1 1 0 0 0,0 0 0 0 0,0-1 0 0 0,0 1 0 0 0,0-1 0 0 0,0 1 0 0 0,-1 0 0 0 0,1-1 1 0 0,0 1-1 0 0,0 0 0 0 0,-1 0 0 0 0,1-1 0 0 0,0 1 0 0 0,0 0 0 0 0,-1-1 0 0 0,1 1 0 0 0,0 0 0 0 0,-1 0 0 0 0,1 0 1 0 0,0-1-1 0 0,-1 1 0 0 0,1 0 0 0 0,0 0 0 0 0,-1 0 0 0 0,-15-1-1828 0 0,11 2 1127 0 0,0-1 0 0 0,1 1 1 0 0,-1 1-1 0 0,-7 2 0 0 0,-5 5-1927 0 0,3-2-1475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8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614 1546 1108 0 0,'0'0'3581'0'0,"-12"1"-1653"0"0,-96 1 3354 0 0,108-3-5204 0 0,-1 1 0 0 0,1 0 1 0 0,0 0-1 0 0,0 0 0 0 0,0 0 0 0 0,0 0 0 0 0,0 0 0 0 0,0 0 1 0 0,-1 0-1 0 0,1 0 0 0 0,0 0 0 0 0,0 0 0 0 0,0 0 0 0 0,0 0 0 0 0,0 0 1 0 0,-1 0-1 0 0,1 0 0 0 0,0 0 0 0 0,0 0 0 0 0,0 0 0 0 0,0 0 1 0 0,0 0-1 0 0,0 0 0 0 0,-1 0 0 0 0,1 1 0 0 0,0-1 0 0 0,0 0 1 0 0,0 0-1 0 0,0 0 0 0 0,0 0 0 0 0,0 0 0 0 0,0 0 0 0 0,-1 0 0 0 0,1 0 1 0 0,0 0-1 0 0,0 1 0 0 0,0-1 0 0 0,0 0 0 0 0,0 0 0 0 0,0 0 1 0 0,0 0-1 0 0,0 0 0 0 0,0 1 0 0 0,0-1 0 0 0,0 0 0 0 0,0 0 1 0 0,0 0-1 0 0,0 0 0 0 0,0 0 0 0 0,0 0 0 0 0,0 1 0 0 0,0-1 0 0 0,0 0 1 0 0,0 0-1 0 0,0 0 0 0 0,0 0 0 0 0,0 0 0 0 0,0 1 0 0 0,0-1 1 0 0,0 0-1 0 0,0 0 0 0 0,0 0 0 0 0,1 0 0 0 0,10 12 1733 0 0,27 14-1448 0 0,-33-23 38 0 0,25 16 412 0 0,62 27-1 0 0,38 5-122 0 0,-16-6-523 0 0,-34-15-53 0 0,0-2-1 0 0,92 18 1 0 0,171 8 302 0 0,58-42-376 0 0,-324-12-32 0 0,12-5 55 0 0,124-21 1 0 0,-125 13 42 0 0,243-42 81 0 0,-257 38-170 0 0,-1-2-1 0 0,120-50 0 0 0,131-82 41 0 0,-267 122-20 0 0,-1-3 1 0 0,62-45-1 0 0,-91 57-11 0 0,-2-2-1 0 0,0 0 0 0 0,-1-2 1 0 0,-1-1-1 0 0,-1-1 0 0 0,18-28 1 0 0,98-185-82 0 0,-132 226 57 0 0,0-1-1 0 0,-1 1 1 0 0,0-2 0 0 0,-1 1 0 0 0,-1 0-1 0 0,2-19 1 0 0,-3 3-4 0 0,-3-62-1 0 0,-1 68-6 0 0,-1 0-1 0 0,-1-1 0 0 0,-2 1 0 0 0,0 1 0 0 0,-1-1 0 0 0,-12-23 0 0 0,11 30-1 0 0,-2 1 1 0 0,0 0-1 0 0,-1 1 0 0 0,-1 0 1 0 0,0 0-1 0 0,-1 1 0 0 0,-18-15 1 0 0,-3 0-28 0 0,-74-46-1 0 0,25 28 10 0 0,-3 3-1 0 0,-97-35 0 0 0,102 49 10 0 0,-168-37 0 0 0,-92 17-13 0 0,-79 38-117 0 0,342 12 131 0 0,-44 3 5 0 0,-201 30-1 0 0,2 34 59 0 0,186-26 30 0 0,-131 57-1 0 0,-109 74 226 0 0,323-144-251 0 0,-88 51 58 0 0,120-66-77 0 0,1 1-1 0 0,0 0 1 0 0,0 2 0 0 0,-26 30 0 0 0,35-33-20 0 0,1 0 1 0 0,0 1 0 0 0,1 1 0 0 0,0-1 0 0 0,1 1 0 0 0,1 1-1 0 0,0-1 1 0 0,1 1 0 0 0,1 0 0 0 0,-4 29 0 0 0,2 13 96 0 0,2 99-1 0 0,5-110-42 0 0,0-4-35 0 0,3-1 0 0 0,1 0 1 0 0,2 0-1 0 0,2-1 0 0 0,20 58 0 0 0,-18-70-17 0 0,1 0-1 0 0,2-2 1 0 0,0 1 0 0 0,22 29 0 0 0,82 94 149 0 0,-84-114-141 0 0,2-2 0 0 0,1-1 0 0 0,62 44 1 0 0,-24-28 43 0 0,87 44 1 0 0,-75-50-11 0 0,1-4-1 0 0,105 33 1 0 0,-131-55-19 0 0,1-2 1 0 0,0-3-1 0 0,1-2 0 0 0,77 2 0 0 0,-18-11-43 0 0,0-6-1 0 0,182-27 0 0 0,354-111-404 0 0,-575 117 405 0 0,136-59 0 0 0,-176 63 4 0 0,-1-2 0 0 0,-1-2 0 0 0,-1-2 0 0 0,59-50 1 0 0,-51 33 52 0 0,81-96 0 0 0,-105 108-16 0 0,-1-2 1 0 0,-1-1-1 0 0,-2 0 0 0 0,19-46 1 0 0,-31 59-11 0 0,0 0 0 0 0,-2-1 0 0 0,0 1-1 0 0,-2-2 1 0 0,3-23 0 0 0,-7 31-35 0 0,0 0 0 0 0,-1 0 0 0 0,-1 0 0 0 0,0 0 0 0 0,-1 1-1 0 0,-1-1 1 0 0,0 0 0 0 0,-8-21 0 0 0,-12-23-25 0 0,-2 1 1 0 0,-3 1-1 0 0,-2 1 0 0 0,-3 2 1 0 0,-2 1-1 0 0,-2 2 0 0 0,-58-62 1 0 0,59 79 8 0 0,0 2 1 0 0,-3 2-1 0 0,0 2 1 0 0,-2 1 0 0 0,-1 2-1 0 0,-54-24 1 0 0,-18-1-69 0 0,-150-44 1 0 0,-98-2-385 0 0,275 81 382 0 0,0 3 1 0 0,-110 0-1 0 0,85 13 25 0 0,-172 24-1 0 0,135-1-37 0 0,-244 72 0 0 0,290-62 101 0 0,2 6-1 0 0,1 3 1 0 0,-105 62-1 0 0,42 1 11 0 0,130-80 6 0 0,1 2 0 0 0,-47 49 0 0 0,33-22 43 0 0,2 1 0 0 0,3 3 0 0 0,2 1 0 0 0,2 1 0 0 0,4 3 0 0 0,-32 80 0 0 0,53-111-29 0 0,1 1 0 0 0,2 1 0 0 0,1 0 0 0 0,2 0-1 0 0,1 1 1 0 0,2-1 0 0 0,1 43 0 0 0,3-54-11 0 0,1 1 1 0 0,1 0-1 0 0,1 0 1 0 0,1-1-1 0 0,1 0 1 0 0,1 0-1 0 0,1 0 0 0 0,1-1 1 0 0,1-1-1 0 0,1 1 1 0 0,18 25-1 0 0,-8-20 28 0 0,1 0 1 0 0,1-2-1 0 0,1 0 0 0 0,2-2 1 0 0,0-1-1 0 0,56 36 0 0 0,-25-24-11 0 0,2-2 0 0 0,100 38 0 0 0,-98-49-4 0 0,1-2 0 0 0,1-3 0 0 0,1-3 0 0 0,0-3 0 0 0,0-2 0 0 0,101-2 0 0 0,226-27 185 0 0,-48-8-237 0 0,26-2 14 0 0,-249 15 59 0 0,124-33 0 0 0,-75 4-25 0 0,-3-7 1 0 0,294-136 0 0 0,-417 167 11 0 0,-2-3 1 0 0,-1-1-1 0 0,0-1 1 0 0,-2-3-1 0 0,-2-1 1 0 0,0-2 0 0 0,32-38-1 0 0,-49 47-7 0 0,-1-1 0 0 0,-1 0-1 0 0,0-2 1 0 0,-2 0 0 0 0,11-29 0 0 0,-17 33-9 0 0,-1-1 0 0 0,0 0 0 0 0,-2-1 1 0 0,-1 1-1 0 0,-1-1 0 0 0,1-46 0 0 0,-4 55-27 0 0,-1 1-1 0 0,-1-1 0 0 0,0 0 0 0 0,-1 0 1 0 0,-1 1-1 0 0,0-1 0 0 0,-1 1 0 0 0,0-1 1 0 0,-1 1-1 0 0,-1 1 0 0 0,0-1 0 0 0,-1 1 1 0 0,-1 0-1 0 0,-16-21 0 0 0,4 10-10 0 0,-2 0 0 0 0,-1 2-1 0 0,0 1 1 0 0,-2 0 0 0 0,-30-18 0 0 0,-142-78-41 0 0,197 117 67 0 0,-69-36-31 0 0,0 2 1 0 0,-3 3-1 0 0,-1 4 0 0 0,-134-33 0 0 0,14 25-49 0 0,-2 9 0 0 0,-349-3 0 0 0,449 29 63 0 0,-163 20-1 0 0,13 35-6 0 0,189-38-1 0 0,1 2 0 0 0,-69 36 0 0 0,89-37 6 0 0,1 2-1 0 0,1 1 1 0 0,1 2-1 0 0,-39 36 0 0 0,49-38 7 0 0,1 1 0 0 0,1 1-1 0 0,0 2 1 0 0,2-1 0 0 0,1 2-1 0 0,-17 34 1 0 0,24-37 3 0 0,0 1 1 0 0,2 0-1 0 0,0 0 0 0 0,2 1 1 0 0,-5 39-1 0 0,6-22-426 0 0,3 0 1 0 0,4 66-1 0 0,-1-91-124 0 0,1-1-1 0 0,1 0 1 0 0,0 1 0 0 0,2-1-1 0 0,-1 0 1 0 0,2-1 0 0 0,13 27-1 0 0,-13-31-514 0 0,1 0 0 0 0,0 0 0 0 0,1-1-1 0 0,0 0 1 0 0,1-1 0 0 0,12 12 0 0 0,-16-17 219 0 0,0 0-1 0 0,0 0 1 0 0,0-1 0 0 0,10 5 0 0 0,41 14-4038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1932 0 0,'79'0'0'0'0,"-31"0"0"0"0,8 0-92 0 0,9 5-12 0 0,9 0-40 0 0,-3 0-1200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0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0 484 0 0,'0'0'208'0'0,"90"0"-612"0"0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1 118 872 0 0,'0'0'16473'0'0,"4"-7"-16117"0"0,-3 6-283 0 0,9-16 48 0 0,-3 12 86 0 0,-7 5-193 0 0,0 0 1 0 0,0 0-1 0 0,0 0 0 0 0,0 0 0 0 0,1 0 1 0 0,-1 0-1 0 0,0 0 0 0 0,0 0 1 0 0,0 0-1 0 0,0 0 0 0 0,1 0 0 0 0,-1 0 1 0 0,0 0-1 0 0,0 0 0 0 0,0 1 1 0 0,0-1-1 0 0,0 0 0 0 0,1 0 0 0 0,-1 0 1 0 0,0 0-1 0 0,0 0 0 0 0,0 0 0 0 0,0 1 1 0 0,0-1-1 0 0,0 0 0 0 0,0 0 1 0 0,1 0-1 0 0,-1 0 0 0 0,0 1 0 0 0,0-1 1 0 0,0 0-1 0 0,0 0 0 0 0,0 0 1 0 0,0 0-1 0 0,0 1 0 0 0,0-1 0 0 0,16 73 1840 0 0,8 27-1314 0 0,-23-97-527 0 0,0 0 1 0 0,0 0-1 0 0,1 0 1 0 0,-1 0-1 0 0,1 0 0 0 0,-1 0 1 0 0,1-1-1 0 0,0 1 1 0 0,0-1-1 0 0,0 1 0 0 0,0-1 1 0 0,0 0-1 0 0,1 0 1 0 0,-1 0-1 0 0,6 3 1 0 0,-6-3 3 0 0,0-2 1 0 0,1 1-1 0 0,-1 0 1 0 0,1 0-1 0 0,-1-1 1 0 0,1 1 0 0 0,-1-1-1 0 0,1 0 1 0 0,-1 0-1 0 0,1 0 1 0 0,-1 0 0 0 0,1 0-1 0 0,-1 0 1 0 0,1-1-1 0 0,-1 1 1 0 0,1-1 0 0 0,-1 0-1 0 0,1 0 1 0 0,-1 0-1 0 0,3-1 1 0 0,3-3 38 0 0,0 1 0 0 0,-1-1-1 0 0,0 0 1 0 0,0-1 0 0 0,0 1 0 0 0,-1-1 0 0 0,0-1-1 0 0,0 1 1 0 0,0-1 0 0 0,-1 0 0 0 0,0-1 0 0 0,0 1 0 0 0,-1-1-1 0 0,0 0 1 0 0,0 0 0 0 0,-1 0 0 0 0,4-15 0 0 0,-2 5-905 0 0,-1-1 0 0 0,3-31 0 0 0,-5 6-3831 0 0,-1 1-3279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115 271 2600 0 0,'0'0'9602'0'0,"-14"-4"-8841"0"0,-70-18 1255 0 0,71 17 156 0 0,10 2-500 0 0,8 0-392 0 0,261-13 487 0 0,-157 13-1564 0 0,379-19 390 0 0,511-15 108 0 0,-728 32-576 0 0,999-26 101 0 0,-125-7-44 0 0,-1093 36-180 0 0,614-21 156 0 0,-610 19-178 0 0,98-20 1 0 0,-150 23-31 0 0,0 0 0 0 0,-1 0-1 0 0,1 0 1 0 0,0 0 0 0 0,-1-1 0 0 0,0 1 0 0 0,1-1 0 0 0,3-2-1 0 0,-7 4 25 0 0,0 0-1 0 0,0 0 1 0 0,0-1-1 0 0,0 1 1 0 0,0 0-1 0 0,0 0 1 0 0,0 0-1 0 0,0 0 0 0 0,0 0 1 0 0,0-1-1 0 0,0 1 1 0 0,0 0-1 0 0,0 0 1 0 0,-1 0-1 0 0,1 0 1 0 0,0-1-1 0 0,0 1 0 0 0,0 0 1 0 0,0 0-1 0 0,0 0 1 0 0,0 0-1 0 0,0 0 1 0 0,0 0-1 0 0,0-1 1 0 0,-1 1-1 0 0,1 0 0 0 0,0 0 1 0 0,0 0-1 0 0,0 0 1 0 0,0 0-1 0 0,0 0 1 0 0,0 0-1 0 0,-1 0 1 0 0,1 0-1 0 0,0 0 0 0 0,0-1 1 0 0,0 1-1 0 0,0 0 1 0 0,-1 0-1 0 0,1 0 1 0 0,0 0-1 0 0,0 0 1 0 0,0 0-1 0 0,-9-2-355 0 0,-15-2-649 0 0,-1 2 0 0 0,1 1 0 0 0,-27 2 0 0 0,8-1-372 0 0,-94 2-5514 0 0,40-1 1822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0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227 367 600 0 0,'-17'0'9127'0'0,"-4"0"-7618"0"0,-76-3 175 0 0,80 2-1579 0 0,3 1 265 0 0,0-1 0 0 0,-23-6 0 0 0,36 7-318 0 0,1 0-1 0 0,0 0 1 0 0,-1 0-1 0 0,1 0 0 0 0,0 0 1 0 0,-1 0-1 0 0,1 0 1 0 0,-1 0-1 0 0,1 0 0 0 0,0-1 1 0 0,-1 1-1 0 0,1 0 1 0 0,0 0-1 0 0,-1 0 0 0 0,1-1 1 0 0,0 1-1 0 0,-1 0 1 0 0,1 0-1 0 0,0-1 0 0 0,0 1 1 0 0,-1 0-1 0 0,1-1 1 0 0,0 1-1 0 0,0 0 0 0 0,0-1 1 0 0,-1 1-1 0 0,1 0 1 0 0,0-1-1 0 0,0 1 0 0 0,0 0 1 0 0,0-1-1 0 0,0 1 1 0 0,0-1-1 0 0,0 1 0 0 0,0 0 1 0 0,0-1-1 0 0,0 1 1 0 0,0-1-1 0 0,0 0 23 0 0,1 0-1 0 0,-1 0 1 0 0,1 1 0 0 0,-1-1-1 0 0,1 0 1 0 0,-1 0-1 0 0,1 0 1 0 0,0 1 0 0 0,-1-1-1 0 0,1 0 1 0 0,0 1-1 0 0,0-1 1 0 0,0 1 0 0 0,1-2-1 0 0,9-4 187 0 0,1 1 0 0 0,0 0 0 0 0,1 0 0 0 0,12-2 0 0 0,57-10 213 0 0,-43 10-234 0 0,598-80 1755 0 0,1354-41 9 0 0,-1788 122-2004 0 0,477-27 252 0 0,-526 13-180 0 0,-127 13-248 0 0,-27 7 36 0 0,-18 0-968 0 0,1 1 169 0 0,-1 1 0 0 0,-25 6-1 0 0,-7 0-1093 0 0,-86 2-7615 0 0,69-10 3406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0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7705 0 0,'0'0'1271'0'0,"-14"4"-842"0"0,-47 12 135 0 0,40-8 27 0 0,21-8-562 0 0,0 0 0 0 0,0 0 0 0 0,0 0 0 0 0,-1 1 0 0 0,1-1 1 0 0,0 0-1 0 0,0 0 0 0 0,0 0 0 0 0,-1 0 0 0 0,1 0 0 0 0,0 1 0 0 0,0-1 0 0 0,0 0 0 0 0,0 0 0 0 0,0 0 0 0 0,0 1 0 0 0,0-1 0 0 0,-1 0 0 0 0,1 0 0 0 0,0 0 0 0 0,0 1 0 0 0,0-1 0 0 0,0 0 1 0 0,0 0-1 0 0,0 1 0 0 0,0-1 0 0 0,0 0 0 0 0,0 0 0 0 0,0 0 0 0 0,0 1 0 0 0,0-1 0 0 0,0 0 0 0 0,0 0 0 0 0,0 1 0 0 0,1-1 0 0 0,0 1 117 0 0,0 0 1 0 0,0 0-1 0 0,0 0 0 0 0,1 0 1 0 0,-1-1-1 0 0,0 1 0 0 0,1 0 1 0 0,-1-1-1 0 0,1 1 0 0 0,-1-1 1 0 0,2 1-1 0 0,38 8 580 0 0,0-2-1 0 0,0-2 1 0 0,58 0 0 0 0,-45-3-323 0 0,326 16 1269 0 0,396 25 734 0 0,86 15-1298 0 0,156 12-537 0 0,-811-53-499 0 0,179 12-49 0 0,-337-29-269 0 0,-48 0 99 0 0,-16-3-1361 0 0,-154-4-8163 0 0,164 7 9132 0 0,-29-2-3931 0 0,-12-8-1469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1442 364 0 0,'0'0'15532'0'0,"34"8"-14062"0"0,57 13-575 0 0,2-3 1 0 0,160 9 0 0 0,38-14-771 0 0,-19-2 32 0 0,225-6 45 0 0,-7-46-183 0 0,-251 16 51 0 0,52-1 125 0 0,348-35-93 0 0,-7-37 133 0 0,-526 74-192 0 0,140-49 0 0 0,-191 52-22 0 0,0-3 1 0 0,-1-2-1 0 0,-2-2 0 0 0,56-40 1 0 0,-90 55 17 0 0,134-100 151 0 0,-114 82 134 0 0,63-66 0 0 0,-92 87-272 0 0,0-1 1 0 0,-1 0-1 0 0,0-1 0 0 0,-1 0 1 0 0,0 0-1 0 0,-1 0 0 0 0,0-1 1 0 0,7-24-1 0 0,-11 29-50 0 0,0-1 0 0 0,-1 1 0 0 0,0-1 0 0 0,0 0 0 0 0,-1 1 0 0 0,0-1 0 0 0,0 0 0 0 0,-1 1 0 0 0,0-1 0 0 0,-1 0 0 0 0,0 1 0 0 0,-1-1 0 0 0,1 1 0 0 0,-1 0 0 0 0,-5-9 0 0 0,-1 3 1 0 0,0 0 0 0 0,0 1 0 0 0,-1 0 0 0 0,-1 0 0 0 0,0 1 0 0 0,-1 0 0 0 0,0 1 0 0 0,-1 1 0 0 0,0 0 0 0 0,-20-11 1 0 0,-6-1-42 0 0,-1 1 1 0 0,-69-23-1 0 0,-8 5 15 0 0,-213-41 1 0 0,-130 12 11 0 0,-542-13-64 0 0,535 79-85 0 0,464 2 158 0 0,-174 6 12 0 0,1 9-1 0 0,-329 69 1 0 0,227-3-123 0 0,210-55 77 0 0,-127 68-1 0 0,156-71 51 0 0,0 2 1 0 0,2 2-1 0 0,0 1 0 0 0,2 2 0 0 0,-45 49 0 0 0,61-57 1 0 0,1 0 0 0 0,1 2 0 0 0,1 0 0 0 0,2 0 0 0 0,0 2 0 0 0,1 0 0 0 0,2 0 0 0 0,0 1 0 0 0,-11 50 0 0 0,17-52 4 0 0,1 0 0 0 0,2 0 0 0 0,0 0 0 0 0,1 0 0 0 0,2 0 0 0 0,0 0 0 0 0,2 0 0 0 0,1 0 0 0 0,10 38 0 0 0,-8-44-9 0 0,1 0 1 0 0,1-1-1 0 0,0 0 1 0 0,1 0-1 0 0,1-1 0 0 0,1 0 1 0 0,0-1-1 0 0,1 0 1 0 0,1-1-1 0 0,1 0 0 0 0,0-1 1 0 0,25 20-1 0 0,-8-12-2 0 0,0-3-1 0 0,1 0 1 0 0,1-2-1 0 0,1-1 1 0 0,65 20-1 0 0,-27-16 8 0 0,141 20 0 0 0,79-17-30 0 0,1-21-850 0 0,-197-2 183 0 0,168-6-2619 0 0,-74-12-2783 0 0,-45-1 883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5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23 179 652 0 0,'0'0'19083'0'0,"-5"-1"-18378"0"0,1 1-542 0 0,-10-1 338 0 0,25 0 140 0 0,358 7 691 0 0,0 0-1346 0 0,-358-6 4 0 0,30-1 33 0 0,-38 0-43 0 0,-1 1-1 0 0,1-1 1 0 0,0 0-1 0 0,-1 1 0 0 0,1-1 1 0 0,-1 0-1 0 0,1-1 1 0 0,-1 1-1 0 0,0 0 0 0 0,1-1 1 0 0,-1 1-1 0 0,2-3 1 0 0,-3 3-28 0 0,0 0 1 0 0,0 0-1 0 0,-1 0 1 0 0,1 0-1 0 0,0 0 0 0 0,-1 0 1 0 0,1 0-1 0 0,-1 0 1 0 0,0 0-1 0 0,1-1 1 0 0,-1 1-1 0 0,0 0 1 0 0,1 0-1 0 0,-1-1 1 0 0,0 1-1 0 0,0 0 1 0 0,0 0-1 0 0,0-1 0 0 0,-1 1 1 0 0,1 0-1 0 0,0 0 1 0 0,0-1-1 0 0,-1 1 1 0 0,1 0-1 0 0,-1 0 1 0 0,1 0-1 0 0,-1 0 1 0 0,1-1-1 0 0,-2 0 0 0 0,-1-3-124 0 0,0 0 0 0 0,-1 0 0 0 0,0 0 0 0 0,-6-6 0 0 0,-5-4-77 0 0,-2 2-1 0 0,0 0 1 0 0,0 1 0 0 0,-36-19 0 0 0,28 17 275 0 0,19 9 275 0 0,7 5 437 0 0,11 8-230 0 0,0 6-356 0 0,-1 0-1 0 0,-1 1 1 0 0,0 0-1 0 0,-1 1 1 0 0,-1 0 0 0 0,-1 0-1 0 0,0 1 1 0 0,-1 0-1 0 0,5 22 1 0 0,-3-4 41 0 0,-2 0 0 0 0,-2 1 1 0 0,0 58-1 0 0,-3-86-317 0 0,-2 0-1 0 0,1-1 1 0 0,-1 1-1 0 0,0-1 1 0 0,-1 1-1 0 0,1-1 1 0 0,-2 1-1 0 0,1-1 1 0 0,-1 0 0 0 0,0 0-1 0 0,0 0 1 0 0,-1 0-1 0 0,0-1 1 0 0,-9 12-1 0 0,6-12-947 0 0,6-6 944 0 0,1 0 0 0 0,0 0 0 0 0,0 0 0 0 0,0 0 1 0 0,0 0-1 0 0,-1 0 0 0 0,1 0 0 0 0,0 0 0 0 0,0 0 1 0 0,0 0-1 0 0,-1 0 0 0 0,1 0 0 0 0,0 0 0 0 0,0 0 1 0 0,0 0-1 0 0,-1 0 0 0 0,1 0 0 0 0,0 0 1 0 0,0 0-1 0 0,0 0 0 0 0,0 0 0 0 0,-1 0 0 0 0,1 0 1 0 0,0 0-1 0 0,0-1 0 0 0,0 1 0 0 0,0 0 0 0 0,-1-1-766 0 0,1 1 766 0 0,0 0 0 0 0,-1 0 1 0 0,1-1-1 0 0,0 1 0 0 0,0 0 0 0 0,0 0 0 0 0,0 0 1 0 0,0 0-1 0 0,0-1 0 0 0,0 1 0 0 0,0 0 0 0 0,0 0 1 0 0,0 0-1 0 0,0-1 0 0 0,0 1 0 0 0,0 0 0 0 0,0 0 1 0 0,0-1-1 0 0,0-17-5801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87 433 9925 0 0,'0'0'8539'0'0,"-4"15"-7151"0"0,-2 4-986 0 0,-16 71 1131 0 0,-11 78 275 0 0,32-167-1792 0 0,1 1-1 0 0,0-1 0 0 0,-1 0 1 0 0,1 1-1 0 0,-1-1 0 0 0,1 0 1 0 0,-1 1-1 0 0,0-1 0 0 0,-1 2 0 0 0,2-3-8 0 0,0 0 0 0 0,0 0 0 0 0,0 1 0 0 0,0-1 0 0 0,0 0 0 0 0,0 0 0 0 0,-1 0 0 0 0,1 0 0 0 0,0 0 0 0 0,0 0 0 0 0,0 0 0 0 0,0 0 0 0 0,0 0 0 0 0,0 0-1 0 0,0 0 1 0 0,-1 0 0 0 0,1 0 0 0 0,0 0 0 0 0,0 0 0 0 0,0 0 0 0 0,0 0 0 0 0,0 0 0 0 0,0 0 0 0 0,-1 0 0 0 0,1 0 0 0 0,0 0 0 0 0,0 0 0 0 0,0 0 0 0 0,0 0-1 0 0,0 0 1 0 0,0 0 0 0 0,0 0 0 0 0,-1 0 0 0 0,1 0 0 0 0,0 0 0 0 0,0 0 0 0 0,0 0 0 0 0,0-1 0 0 0,-4-9 224 0 0,1-11-213 0 0,1-1 0 0 0,0 0 0 0 0,2 0 0 0 0,5-43 0 0 0,-1 40-80 0 0,1 0 0 0 0,2 1 1 0 0,14-38-1 0 0,36-67-319 0 0,-42 99 302 0 0,1 0 0 0 0,2 0-1 0 0,0 2 1 0 0,30-35 0 0 0,-36 50 59 0 0,0 1 1 0 0,0 0 0 0 0,1 0 0 0 0,1 2-1 0 0,0-1 1 0 0,1 2 0 0 0,-1 0 0 0 0,2 0 0 0 0,-1 2-1 0 0,23-8 1 0 0,-29 12-3 0 0,0 0 1 0 0,0 1-1 0 0,1 1 1 0 0,-1-1-1 0 0,0 1 0 0 0,1 1 1 0 0,-1 0-1 0 0,11 1 0 0 0,-19-1 12 0 0,-1 0 0 0 0,1 1 0 0 0,0-1-1 0 0,0 0 1 0 0,0 0 0 0 0,0 1 0 0 0,0-1-1 0 0,0 0 1 0 0,0 1 0 0 0,0-1-1 0 0,0 1 1 0 0,-1 0 0 0 0,1-1 0 0 0,0 1-1 0 0,0-1 1 0 0,-1 1 0 0 0,1 0 0 0 0,0 0-1 0 0,-1-1 1 0 0,1 1 0 0 0,-1 0 0 0 0,1 1-1 0 0,0 0-3 0 0,-1-1 0 0 0,1 1 0 0 0,-1 0 0 0 0,0 0 0 0 0,0-1 0 0 0,1 1 0 0 0,-1 0 0 0 0,0 0 0 0 0,-1-1 0 0 0,1 1 0 0 0,-1 3 0 0 0,-1 2 1 0 0,0 0-1 0 0,-1 0 1 0 0,0-1-1 0 0,0 1 1 0 0,-4 6-1 0 0,-10 12 58 0 0,0-1-1 0 0,-29 31 1 0 0,-47 40 112 0 0,57-62 16 0 0,3 1-1 0 0,0 2 0 0 0,-28 44 1 0 0,56-74-138 0 0,1 1 0 0 0,-1 0 0 0 0,2 1-1 0 0,-1-1 1 0 0,1 1 0 0 0,0-1 0 0 0,1 1 0 0 0,0 0 0 0 0,0 0 0 0 0,1 0 0 0 0,-1 0 0 0 0,2 0 0 0 0,-1 0 0 0 0,1 1 0 0 0,2 11 0 0 0,-1-16-23 0 0,1 0 1 0 0,-1 1 0 0 0,1-1-1 0 0,0 0 1 0 0,0 0 0 0 0,1 0-1 0 0,-1 0 1 0 0,1 0-1 0 0,0-1 1 0 0,0 1 0 0 0,0-1-1 0 0,0 0 1 0 0,1 1 0 0 0,-1-2-1 0 0,1 1 1 0 0,0 0 0 0 0,5 2-1 0 0,8 5 10 0 0,1-1-1 0 0,29 10 1 0 0,-21-11-119 0 0,0 0-1 0 0,1-2 1 0 0,45 6-1 0 0,-26-9-1677 0 0,63-2 0 0 0,1-14-5311 0 0,-74 7 4487 0 0,46-11-4007 0 0,-43 8 3400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6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311 305 620 0 0,'0'0'4806'0'0,"13"-14"-2801"0"0,39-46-135 0 0,-50 57-1630 0 0,1 0 0 0 0,0-1 0 0 0,-1 1-1 0 0,0-1 1 0 0,0 1 0 0 0,0-1 0 0 0,0 0 0 0 0,-1 1 0 0 0,1-1 0 0 0,-1 0 0 0 0,0 0-1 0 0,0 0 1 0 0,-1 0 0 0 0,1 0 0 0 0,-1 0 0 0 0,0-1 0 0 0,0-6 0 0 0,-1-3 526 0 0,1 9-547 0 0,0 0 1 0 0,-1 0 0 0 0,1 1 0 0 0,-1-1-1 0 0,0 0 1 0 0,0 0 0 0 0,-1 1 0 0 0,1-1 0 0 0,-1 1-1 0 0,0-1 1 0 0,-1 1 0 0 0,1 0 0 0 0,-4-5-1 0 0,1 4-3 0 0,1 0-1 0 0,-1 0 0 0 0,0 1 1 0 0,0 0-1 0 0,0 0 1 0 0,0 0-1 0 0,-1 0 0 0 0,-11-4 1 0 0,3 2 53 0 0,-1 1 0 0 0,1 0 0 0 0,-1 1 0 0 0,0 1 0 0 0,-1 0-1 0 0,1 2 1 0 0,-26-1 0 0 0,30 2-171 0 0,0 0 0 0 0,0 1 0 0 0,0 1 0 0 0,0 0 0 0 0,0 0 0 0 0,1 1 0 0 0,-1 1-1 0 0,-12 5 1 0 0,19-7-89 0 0,-1 0-1 0 0,1 0 1 0 0,0 1-1 0 0,0 0 0 0 0,1 0 1 0 0,-1 0-1 0 0,1 0 0 0 0,-1 0 1 0 0,1 1-1 0 0,0-1 1 0 0,0 1-1 0 0,0 0 0 0 0,1 0 1 0 0,0 0-1 0 0,-1 0 0 0 0,1 0 1 0 0,1 1-1 0 0,-1-1 1 0 0,0 1-1 0 0,1-1 0 0 0,-1 10 1 0 0,1-10-8 0 0,1 0-1 0 0,0 1 1 0 0,0-1 0 0 0,0 0 0 0 0,0 1 0 0 0,1-1-1 0 0,-1 0 1 0 0,1 1 0 0 0,0-1 0 0 0,1 0 0 0 0,1 5 0 0 0,-1-6 4 0 0,0 0 0 0 0,0 0 0 0 0,0 0 1 0 0,0 0-1 0 0,1-1 0 0 0,-1 1 1 0 0,1-1-1 0 0,-1 1 0 0 0,1-1 1 0 0,0 0-1 0 0,0 0 0 0 0,0-1 0 0 0,0 1 1 0 0,5 2-1 0 0,8 2-20 0 0,1 0 0 0 0,0-1 0 0 0,0-1 0 0 0,1-1 0 0 0,27 3 0 0 0,37-4-1264 0 0,-27-3-2487 0 0,3 1-4549 0 0,-45 0 4255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35 219 1708 0 0,'0'0'18055'0'0,"-5"10"-17536"0"0,-17 31-21 0 0,21-36-444 0 0,-1-1 0 0 0,1 0-1 0 0,0 0 1 0 0,0 1 0 0 0,1-1 0 0 0,-1 1 0 0 0,1-1-1 0 0,0 0 1 0 0,0 1 0 0 0,0-1 0 0 0,1 1 0 0 0,0-1-1 0 0,0 0 1 0 0,0 1 0 0 0,0-1 0 0 0,0 0 0 0 0,1 0-1 0 0,0 0 1 0 0,2 5 0 0 0,-3-8-38 0 0,-1 0 0 0 0,1 1-1 0 0,0-1 1 0 0,0 0 0 0 0,0 0 0 0 0,0 0-1 0 0,0 1 1 0 0,0-1 0 0 0,0 0 0 0 0,0 0 0 0 0,0 0-1 0 0,0 0 1 0 0,0-1 0 0 0,1 1 0 0 0,-1 0-1 0 0,0 0 1 0 0,1-1 0 0 0,-1 1 0 0 0,1-1 0 0 0,-1 1-1 0 0,0-1 1 0 0,1 0 0 0 0,2 1 0 0 0,-1-1 13 0 0,0-1 1 0 0,0 1-1 0 0,-1-1 0 0 0,1 1 1 0 0,0-1-1 0 0,0 0 1 0 0,0 0-1 0 0,-1 0 1 0 0,1 0-1 0 0,0 0 1 0 0,3-4-1 0 0,10-5 4 0 0,-1-2 0 0 0,0 0 0 0 0,14-16 0 0 0,38-46 41 0 0,-27 28 5 0 0,-39 45-84 0 0,0-1-1 0 0,0 1 0 0 0,0 0 0 0 0,0 0 0 0 0,0 0 0 0 0,0 0 1 0 0,0 0-1 0 0,0 0 0 0 0,1 0 0 0 0,-1 0 0 0 0,0 1 0 0 0,0-1 1 0 0,1 0-1 0 0,-1 1 0 0 0,1-1 0 0 0,-1 1 0 0 0,0-1 0 0 0,1 1 1 0 0,-1 0-1 0 0,1-1 0 0 0,-1 1 0 0 0,1 0 0 0 0,-1 0 0 0 0,1 0 0 0 0,-1 0 1 0 0,1 1-1 0 0,-1-1 0 0 0,1 0 0 0 0,-1 1 0 0 0,1-1 0 0 0,-1 1 1 0 0,0-1-1 0 0,1 1 0 0 0,-1-1 0 0 0,0 1 0 0 0,1 0 0 0 0,-1 0 1 0 0,0 0-1 0 0,0 0 0 0 0,2 2 0 0 0,14 8 3 0 0,1 0-1 0 0,0 0 1 0 0,0-2-1 0 0,1 0 1 0 0,0-2-1 0 0,0 0 1 0 0,1-1-1 0 0,0 0 1 0 0,0-2-1 0 0,1-1 1 0 0,-1 0-1 0 0,29 0 1 0 0,-34-3 10 0 0,0 0 1 0 0,0 0-1 0 0,0-2 1 0 0,0 0-1 0 0,0 0 1 0 0,21-7-1 0 0,-31 7-4 0 0,0 0 0 0 0,0 0-1 0 0,0-1 1 0 0,0 1-1 0 0,-1-1 1 0 0,1 0-1 0 0,-1 0 1 0 0,1-1 0 0 0,-1 1-1 0 0,0-1 1 0 0,-1 0-1 0 0,1 0 1 0 0,-1 0-1 0 0,1-1 1 0 0,-1 1 0 0 0,-1-1-1 0 0,1 0 1 0 0,-1 0-1 0 0,1 0 1 0 0,-1 0 0 0 0,1-6-1 0 0,-2 6-5 0 0,0 1 1 0 0,0 0-1 0 0,0 0 0 0 0,-1-1 0 0 0,0 1 1 0 0,0 0-1 0 0,0-1 0 0 0,0 1 0 0 0,-1 0 1 0 0,1-1-1 0 0,-1 1 0 0 0,0 0 0 0 0,-1 0 0 0 0,1 0 1 0 0,-3-5-1 0 0,1 4-6 0 0,0 0 0 0 0,0 0 0 0 0,-1 0 0 0 0,0 1 0 0 0,0-1 0 0 0,0 1 0 0 0,0 0 0 0 0,-1 0 0 0 0,1 1 0 0 0,-7-4 0 0 0,0 0-7 0 0,0 1 0 0 0,-1 1 0 0 0,0 0 0 0 0,0 0 0 0 0,0 1-1 0 0,0 1 1 0 0,-1 0 0 0 0,1 1 0 0 0,-22-1 0 0 0,25 2-5 0 0,0 1 0 0 0,1 0-1 0 0,-1 1 1 0 0,0 0 0 0 0,-15 3 0 0 0,21-3 13 0 0,-1 1 1 0 0,1-1-1 0 0,1 0 0 0 0,-1 1 1 0 0,0 0-1 0 0,0-1 1 0 0,0 1-1 0 0,1 0 1 0 0,-1 1-1 0 0,1-1 1 0 0,0 0-1 0 0,0 1 1 0 0,-1-1-1 0 0,1 1 1 0 0,1 0-1 0 0,-1-1 0 0 0,0 1 1 0 0,-1 5-1 0 0,-1 4 8 0 0,0-1 0 0 0,1 1 0 0 0,0-1 0 0 0,1 1 0 0 0,0 0 0 0 0,1 12 0 0 0,4 74 40 0 0,5-34-19 0 0,26 101-1 0 0,7 40 92 0 0,-38-150-13 0 0,-3-54-96 0 0,0 0 1 0 0,0-1-1 0 0,0 1 0 0 0,0-1 1 0 0,0 1-1 0 0,0-1 1 0 0,0 1-1 0 0,-1-1 0 0 0,1 1 1 0 0,0-1-1 0 0,0 1 1 0 0,0-1-1 0 0,-1 1 0 0 0,1-1 1 0 0,0 0-1 0 0,-1 1 1 0 0,1-1-1 0 0,0 1 0 0 0,-1-1 1 0 0,1 0-1 0 0,0 1 1 0 0,-1-1-1 0 0,1 0 0 0 0,-1 1 1 0 0,1-1-1 0 0,-1 0 1 0 0,0 1-1 0 0,0-1 9 0 0,-1 1 0 0 0,1-1 0 0 0,-1 0 1 0 0,1 0-1 0 0,-1 0 0 0 0,1 1 0 0 0,-1-1 0 0 0,0-1 0 0 0,-1 1 0 0 0,-2-1-4 0 0,0 0-1 0 0,0 0 0 0 0,1 0 0 0 0,-1-1 0 0 0,-5-2 0 0 0,6 1-103 0 0,-1 0 0 0 0,1 1 0 0 0,1-1 0 0 0,-1-1 0 0 0,0 1 0 0 0,1 0 0 0 0,-1-1 0 0 0,1 0 0 0 0,0 0 0 0 0,1 0 0 0 0,-5-8-1 0 0,6 10-13 0 0,0 0 0 0 0,0-1 0 0 0,0 1 0 0 0,0-1 0 0 0,0 1 0 0 0,1 0 0 0 0,-1-1 0 0 0,1 0 0 0 0,0 1 0 0 0,0-1 0 0 0,0 1 0 0 0,0-1 0 0 0,0 1 0 0 0,1-1 0 0 0,-1 1 0 0 0,1-1 0 0 0,-1 1 0 0 0,1-1 0 0 0,0 1 0 0 0,0-1 0 0 0,0 1 0 0 0,0 0 0 0 0,1 0 0 0 0,2-4 0 0 0,2-1-569 0 0,1-1 0 0 0,1 2 0 0 0,-1-1 0 0 0,1 1 1 0 0,1 0-1 0 0,-1 1 0 0 0,15-8 0 0 0,69-25-5818 0 0,-82 33 5550 0 0,43-14-3637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1 342 704 0 0,'19'-6'1542'0'0,"-7"2"-977"0"0,122-41 4836 0 0,-114 37-4314 0 0,0-1 0 0 0,0-1 0 0 0,-1-1 1 0 0,31-22-1 0 0,-45 28-763 0 0,1-1-1 0 0,-1 1 1 0 0,1-1 0 0 0,-1 1 0 0 0,-1-1 0 0 0,1-1 0 0 0,4-8 0 0 0,-7 10-98 0 0,0 0 0 0 0,0 0 0 0 0,0 0-1 0 0,-1 0 1 0 0,0 0 0 0 0,0-1 0 0 0,0 1 0 0 0,0 0 0 0 0,-1-1 0 0 0,0 1 0 0 0,-1-9 0 0 0,0 10-125 0 0,1 1 0 0 0,-1-1 1 0 0,0 0-1 0 0,0 1 1 0 0,0-1-1 0 0,-1 1 0 0 0,1 0 1 0 0,-1 0-1 0 0,0-1 1 0 0,0 1-1 0 0,0 0 0 0 0,0 0 1 0 0,0 1-1 0 0,-6-6 0 0 0,3 4 3 0 0,1 1 0 0 0,-1 0 0 0 0,0-1 0 0 0,0 2-1 0 0,-1-1 1 0 0,1 0 0 0 0,-1 1 0 0 0,-9-2 0 0 0,5 1-4 0 0,-1 1 1 0 0,1 1 0 0 0,0 0-1 0 0,-1 0 1 0 0,1 1-1 0 0,-1 1 1 0 0,1-1 0 0 0,-1 2-1 0 0,1 0 1 0 0,-14 3-1 0 0,17-2-52 0 0,0 0-1 0 0,1 0 0 0 0,-1 1 1 0 0,1-1-1 0 0,-1 1 0 0 0,1 1 1 0 0,0-1-1 0 0,1 1 0 0 0,-1 0 0 0 0,1 1 1 0 0,0-1-1 0 0,0 1 0 0 0,1 0 1 0 0,-1 0-1 0 0,1 1 0 0 0,1-1 1 0 0,-1 1-1 0 0,1 0 0 0 0,0-1 0 0 0,1 2 1 0 0,0-1-1 0 0,0 0 0 0 0,0 0 1 0 0,1 1-1 0 0,0-1 0 0 0,0 1 1 0 0,1-1-1 0 0,0 0 0 0 0,1 1 0 0 0,-1-1 1 0 0,1 1-1 0 0,1-1 0 0 0,-1 0 1 0 0,1 1-1 0 0,6 11 0 0 0,-3-6-60 0 0,1-1-1 0 0,1 0 1 0 0,0 0-1 0 0,1-1 1 0 0,0 0-1 0 0,1 0 1 0 0,0-1-1 0 0,1 0 1 0 0,0-1-1 0 0,0 0 0 0 0,1-1 1 0 0,0 0-1 0 0,1 0 1 0 0,-1-1-1 0 0,1 0 1 0 0,1-1-1 0 0,-1-1 1 0 0,1 0-1 0 0,0-1 1 0 0,1 0-1 0 0,-1-1 1 0 0,0 0-1 0 0,1-2 1 0 0,16 2-1 0 0,-18-3-573 0 0,0 0-1 0 0,0-1 0 0 0,0-1 1 0 0,20-4-1 0 0,-24 4-949 0 0,-1-1 0 0 0,1 0 1 0 0,-1-1-1 0 0,0 1 0 0 0,8-7 0 0 0,9-9-5860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324 271 8445 0 0,'0'0'7752'0'0,"15"-6"-6793"0"0,9-4-594 0 0,50-23 624 0 0,-65 29-822 0 0,0-1-1 0 0,0 0 1 0 0,0-1-1 0 0,-1 1 1 0 0,15-15-1 0 0,-21 17-82 0 0,1 1 0 0 0,-1-1-1 0 0,0 0 1 0 0,0 0-1 0 0,0 0 1 0 0,0-1 0 0 0,0 1-1 0 0,-1 0 1 0 0,1-1-1 0 0,-1 1 1 0 0,0-1 0 0 0,0 0-1 0 0,0 1 1 0 0,0-1-1 0 0,-1 0 1 0 0,0 1 0 0 0,0-1-1 0 0,0 0 1 0 0,-1-6-1 0 0,0 6-59 0 0,0 1 0 0 0,0-1-1 0 0,-1 1 1 0 0,1-1 0 0 0,-1 1 0 0 0,0 0-1 0 0,0-1 1 0 0,0 1 0 0 0,-1 0-1 0 0,1 0 1 0 0,-1 1 0 0 0,0-1-1 0 0,1 0 1 0 0,-1 1 0 0 0,0 0 0 0 0,-1-1-1 0 0,1 1 1 0 0,-6-2 0 0 0,-4-3 60 0 0,0 1 1 0 0,-1 1 0 0 0,-22-6 0 0 0,16 6 9 0 0,0 1 1 0 0,0 1-1 0 0,0 1 1 0 0,0 1 0 0 0,-1 0-1 0 0,-30 5 1 0 0,36-3-30 0 0,0 2 0 0 0,1 0 0 0 0,0 1 0 0 0,0 0 1 0 0,0 1-1 0 0,0 0 0 0 0,1 2 0 0 0,-1-1 0 0 0,-20 16 0 0 0,28-18-58 0 0,0 1-1 0 0,1 1 1 0 0,-1-1 0 0 0,1 1-1 0 0,1 0 1 0 0,-1 0-1 0 0,1 0 1 0 0,0 1 0 0 0,0 0-1 0 0,1 0 1 0 0,-1 0-1 0 0,2 0 1 0 0,-1 0 0 0 0,1 0-1 0 0,0 1 1 0 0,1-1-1 0 0,-1 1 1 0 0,2 0 0 0 0,-1-1-1 0 0,1 1 1 0 0,0 0-1 0 0,1-1 1 0 0,-1 1 0 0 0,2-1-1 0 0,-1 1 1 0 0,1-1-1 0 0,0 1 1 0 0,0-1 0 0 0,1 0-1 0 0,7 14 1 0 0,-1-8-6 0 0,0 0 0 0 0,1-1 0 0 0,1 0 0 0 0,0-1 1 0 0,0 0-1 0 0,1 0 0 0 0,0-1 0 0 0,1-1 0 0 0,26 15 0 0 0,-16-12-215 0 0,1-1-1 0 0,0-1 0 0 0,0-1 0 0 0,1-1 0 0 0,32 7 0 0 0,-37-12-257 0 0,-1 0 0 0 0,0-1 0 0 0,1-1 0 0 0,-1-1 0 0 0,22-2 0 0 0,-29 0-178 0 0,0 0 1 0 0,0-1-1 0 0,-1 0 1 0 0,1 0 0 0 0,-1-2-1 0 0,0 1 1 0 0,0-1-1 0 0,0-1 1 0 0,13-9 0 0 0,-2-1-2032 0 0,40-38 1 0 0,-51 43 2392 0 0,-1 0 0 0 0,0-1 0 0 0,0 0 0 0 0,14-27 1 0 0,-20 31 716 0 0,0-1 1 0 0,-1 1-1 0 0,0-1 1 0 0,-1 0-1 0 0,1 0 1 0 0,-2 0-1 0 0,1 0 1 0 0,-1-1-1 0 0,-1 1 1 0 0,-1-18-1 0 0,1 21-66 0 0,-1 1 0 0 0,0 0-1 0 0,0-1 1 0 0,0 1 0 0 0,-1 0 0 0 0,0 0-1 0 0,0 0 1 0 0,0 0 0 0 0,0 0 0 0 0,-1 1-1 0 0,0-1 1 0 0,0 1 0 0 0,0-1 0 0 0,-1 1 0 0 0,1 0-1 0 0,-1 0 1 0 0,0 1 0 0 0,0-1 0 0 0,-8-4-1 0 0,12 7-328 0 0,0 1 0 0 0,-1 0 0 0 0,1 0 0 0 0,0 0 0 0 0,0 0 0 0 0,-1-1 0 0 0,1 1 0 0 0,-1 0 0 0 0,1 0 0 0 0,0 0 0 0 0,-1 0 0 0 0,1 0-1 0 0,0 0 1 0 0,-1 0 0 0 0,1 0 0 0 0,0 0 0 0 0,-1 0 0 0 0,1 0 0 0 0,-1 0 0 0 0,1 0 0 0 0,0 0 0 0 0,-1 0 0 0 0,1 0 0 0 0,0 1 0 0 0,-1-1 0 0 0,1 0 0 0 0,-1 0-1 0 0,-5 11 282 0 0,3 19-185 0 0,3-24 41 0 0,2 146 1459 0 0,1-98-1147 0 0,-5 56 0 0 0,1-104-440 0 0,1 0-1 0 0,-2-1 1 0 0,1 1-1 0 0,0-1 1 0 0,-1 1-1 0 0,-5 9 1 0 0,7-14-33 0 0,-1 1 1 0 0,0 0 0 0 0,0-1-1 0 0,0 1 1 0 0,0-1 0 0 0,0 1 0 0 0,-1-1-1 0 0,1 1 1 0 0,0-1 0 0 0,-1 0-1 0 0,1 1 1 0 0,-1-1 0 0 0,1 0-1 0 0,-1 0 1 0 0,0 0 0 0 0,1 0-1 0 0,-1-1 1 0 0,0 1 0 0 0,0 0-1 0 0,1-1 1 0 0,-1 1 0 0 0,0-1-1 0 0,-3 1 1 0 0,1-1-43 0 0,-1-1-1 0 0,1 1 1 0 0,-1-1 0 0 0,1 1 0 0 0,-1-1-1 0 0,1-1 1 0 0,0 1 0 0 0,-1-1-1 0 0,1 1 1 0 0,0-1 0 0 0,0 0-1 0 0,0-1 1 0 0,0 1 0 0 0,1-1 0 0 0,-1 1-1 0 0,1-1 1 0 0,-1 0 0 0 0,1-1-1 0 0,0 1 1 0 0,0 0 0 0 0,-3-6-1 0 0,2 3-240 0 0,0 1-1 0 0,0-1 0 0 0,0 0 1 0 0,1 0-1 0 0,0 0 1 0 0,0-1-1 0 0,0 1 0 0 0,1-1 1 0 0,-3-10-1 0 0,5 12-194 0 0,-1 1-1 0 0,1 0 1 0 0,0-1-1 0 0,0 1 1 0 0,1 0 0 0 0,-1-1-1 0 0,2-4 1 0 0,-1 4-507 0 0,1 0 1 0 0,0 1 0 0 0,0-1-1 0 0,0 0 1 0 0,0 1-1 0 0,1-1 1 0 0,3-3-1 0 0,22-31-6815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7281 0 0,'0'0'10151'0'0,"4"12"-9755"0"0,11 44-248 0 0,-14-53-146 0 0,-1 0 0 0 0,1 1 0 0 0,-1-1 0 0 0,0 1 0 0 0,-1-1 0 0 0,1 0 0 0 0,0 1-1 0 0,-1-1 1 0 0,0 0 0 0 0,0 1 0 0 0,-1 2 0 0 0,-2 7-17 0 0,0 8-742 0 0,1 0 1 0 0,1 0-1 0 0,0 22 1 0 0,2-41 509 0 0,0 0 0 0 0,1 0 1 0 0,-1 0-1 0 0,0 0 0 0 0,1 0 0 0 0,-1 0 0 0 0,1 0 0 0 0,-1 0 1 0 0,1 0-1 0 0,0 0 0 0 0,0 0 0 0 0,0 0 0 0 0,0-1 0 0 0,0 1 1 0 0,0 0-1 0 0,3 2 0 0 0,-3-3-288 0 0,1 1 0 0 0,0-1 0 0 0,0 0 0 0 0,0 0-1 0 0,0 1 1 0 0,0-1 0 0 0,0 0 0 0 0,0-1 0 0 0,0 1 0 0 0,3 1 0 0 0,15 2-4341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1 808 0 0,'0'0'20060'0'0,"-6"12"-19211"0"0,5-10-807 0 0,-8 14 170 0 0,2-1 1 0 0,0 1-1 0 0,1 0 1 0 0,0 0-1 0 0,-3 18 0 0 0,-17 154 498 0 0,4-28-672 0 0,14-112-248 0 0,-21 62 0 0 0,-23 22-1753 0 0,8-51-5396 0 0,38-73 3201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8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1500 0 0,'0'0'9577'0'0,"4"-15"-8090"0"0,3-8-813 0 0,-2 3 141 0 0,2 1 1 0 0,10-23-1 0 0,-13 32-358 0 0,1 1 1 0 0,0-1-1 0 0,0 1 0 0 0,1 1 1 0 0,0-1-1 0 0,14-14 0 0 0,-15 19-293 0 0,0 0 0 0 0,0 0 0 0 0,1 0 0 0 0,-1 0 0 0 0,1 1-1 0 0,0 0 1 0 0,0 0 0 0 0,0 0 0 0 0,1 1 0 0 0,-1 0-1 0 0,13-2 1 0 0,-10 2-55 0 0,1 0-1 0 0,0 1 1 0 0,-1 1-1 0 0,1 0 1 0 0,0 0-1 0 0,0 1 1 0 0,17 3-1 0 0,-23-3-94 0 0,-1 0 1 0 0,1 0-1 0 0,-1 1 0 0 0,0-1 0 0 0,1 1 0 0 0,-1 0 1 0 0,0 0-1 0 0,0 0 0 0 0,0 0 0 0 0,0 0 0 0 0,0 1 1 0 0,-1 0-1 0 0,1-1 0 0 0,-1 1 0 0 0,1 0 0 0 0,-1 0 1 0 0,0 0-1 0 0,0 0 0 0 0,0 1 0 0 0,-1-1 0 0 0,1 0 1 0 0,-1 1-1 0 0,2 6 0 0 0,-1-1-15 0 0,-1 1 0 0 0,0-1 0 0 0,0 1-1 0 0,-1-1 1 0 0,0 0 0 0 0,0 1 0 0 0,-1-1 0 0 0,0 1 0 0 0,-1-1 0 0 0,0 0-1 0 0,-6 16 1 0 0,-4 3-134 0 0,-1 0-1 0 0,-20 33 0 0 0,12-25-283 0 0,20-36 394 0 0,1 1 0 0 0,0-1 0 0 0,-1 1 0 0 0,1-1-1 0 0,0 1 1 0 0,0-1 0 0 0,-1 1 0 0 0,1-1 0 0 0,0 1 0 0 0,0-1 0 0 0,0 1 0 0 0,0-1 0 0 0,0 1 0 0 0,-1 0 0 0 0,1-1-1 0 0,0 1 1 0 0,0-1 0 0 0,0 1 0 0 0,1-1 0 0 0,-1 2 0 0 0,0-2 18 0 0,0 0 1 0 0,1 0-1 0 0,-1 0 1 0 0,0 0-1 0 0,1 0 0 0 0,-1 0 1 0 0,0 0-1 0 0,1 0 0 0 0,-1 0 1 0 0,0 0-1 0 0,1 0 1 0 0,-1 0-1 0 0,1 0 0 0 0,-1 0 1 0 0,0 0-1 0 0,1 0 1 0 0,-1 0-1 0 0,0 0 0 0 0,1 0 1 0 0,-1 0-1 0 0,0-1 0 0 0,1 1 1 0 0,23-14-63 0 0,-23 13 8 0 0,68-50 121 0 0,115-110 0 0 0,-179 155 212 0 0,-1 1 228 0 0,-2 9-482 0 0,-2 12-23 0 0,0 1 0 0 0,2-1 0 0 0,0 0 0 0 0,1 0 1 0 0,0 0-1 0 0,1 0 0 0 0,11 27 0 0 0,-12-38-220 0 0,-1 1-1 0 0,1-1 0 0 0,0 0 1 0 0,0-1-1 0 0,0 1 1 0 0,1 0-1 0 0,0-1 0 0 0,0 0 1 0 0,0 0-1 0 0,0 0 1 0 0,1 0-1 0 0,-1-1 0 0 0,1 0 1 0 0,0 0-1 0 0,0 0 1 0 0,0 0-1 0 0,0-1 1 0 0,1 0-1 0 0,-1 0 0 0 0,1 0 1 0 0,-1-1-1 0 0,1 0 1 0 0,-1 0-1 0 0,1 0 0 0 0,9-1 1 0 0,-9 0-492 0 0,0-1 1 0 0,-1 0 0 0 0,1 0-1 0 0,-1-1 1 0 0,0 0-1 0 0,1 0 1 0 0,-1 0 0 0 0,0 0-1 0 0,0-1 1 0 0,0 0 0 0 0,0 0-1 0 0,-1 0 1 0 0,1-1-1 0 0,5-5 1 0 0,-2 2-3555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36 7969 0 0,'0'0'10735'0'0,"-4"0"-10403"0"0,2 0-292 0 0,1 0 0 0 0,0 0-1 0 0,0 0 1 0 0,-1 0-1 0 0,1 0 1 0 0,0 0-1 0 0,0 0 1 0 0,-1 1-1 0 0,1-1 1 0 0,0 1 0 0 0,0-1-1 0 0,0 1 1 0 0,-1-1-1 0 0,1 1 1 0 0,0-1-1 0 0,0 1 1 0 0,0 0-1 0 0,-1 1 1 0 0,-1 1 67 0 0,0 0 0 0 0,0 1 0 0 0,1-1 0 0 0,-1 1 0 0 0,-2 5 0 0 0,4-6-80 0 0,-34 66 482 0 0,32-61-446 0 0,0 0 0 0 0,1 0 0 0 0,0 0 1 0 0,0 1-1 0 0,0-1 0 0 0,0 17 1795 0 0,15-42-1816 0 0,-3 9-186 0 0,0 0-1 0 0,0 0 0 0 0,1 1 0 0 0,0 0 0 0 0,0 0 0 0 0,15-4 0 0 0,-8 2-118 0 0,0-1 0 0 0,20-13 0 0 0,-4-2 247 0 0,1 1 1 0 0,49-25-1 0 0,-83 49 28 0 0,-1 0-1 0 0,0-1 1 0 0,1 1 0 0 0,-1 0-1 0 0,1 0 1 0 0,-1 0-1 0 0,0-1 1 0 0,1 1 0 0 0,-1 0-1 0 0,1 0 1 0 0,-1 0-1 0 0,0 0 1 0 0,1 0-1 0 0,-1 0 1 0 0,1 0 0 0 0,-1 0-1 0 0,1 0 1 0 0,-1 0-1 0 0,0 0 1 0 0,1 0 0 0 0,-1 0-1 0 0,1 0 1 0 0,-1 0-1 0 0,1 0 1 0 0,-1 0-1 0 0,0 0 1 0 0,1 0 0 0 0,-1 1-1 0 0,0-1 1 0 0,1 0-1 0 0,-1 0 1 0 0,1 1-1 0 0,-1-1 1 0 0,0 0 0 0 0,0 0-1 0 0,1 1 1 0 0,-1-1-1 0 0,0 0 1 0 0,1 1 0 0 0,-1-1-1 0 0,0 1 1 0 0,0-1-1 0 0,1 1 1 0 0,0 20 272 0 0,-1-15-310 0 0,-1 15 17 0 0,0 0 0 0 0,-1-1 0 0 0,-5 23 0 0 0,4-25-1569 0 0,0-1 0 0 0,0 30 0 0 0,3-45 1226 0 0,1-1 0 0 0,-1 1 0 0 0,0-1 0 0 0,1 1 0 0 0,-1-1 0 0 0,1 1 0 0 0,0-1 0 0 0,0 1 0 0 0,-1-1 0 0 0,1 1 0 0 0,0-1 0 0 0,0 0 0 0 0,0 0 0 0 0,0 1 0 0 0,1-1 0 0 0,-1 0 0 0 0,0 0 0 0 0,0 0 0 0 0,1 0 0 0 0,-1 0 0 0 0,0-1 0 0 0,1 1 0 0 0,-1 0 0 0 0,1-1 0 0 0,-1 1 0 0 0,1-1 0 0 0,0 1 0 0 0,-1-1 0 0 0,3 1 0 0 0,21-1-3933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230 202 328 0 0,'0'0'11681'0'0,"4"-15"-10355"0"0,15-49 88 0 0,-18 60-1225 0 0,0 0-1 0 0,0 0 0 0 0,-1 0 0 0 0,1-1 0 0 0,-1 1 0 0 0,0 0 0 0 0,0 0 1 0 0,0 0-1 0 0,-1-1 0 0 0,1 1 0 0 0,-1 0 0 0 0,0 0 0 0 0,0 0 1 0 0,-1 0-1 0 0,1 0 0 0 0,-4-5 0 0 0,3 6-79 0 0,0-1 0 0 0,-1 1 0 0 0,0 0 1 0 0,1 0-1 0 0,-1 0 0 0 0,0 1 0 0 0,-1-1 0 0 0,1 1 0 0 0,0 0 0 0 0,-1 0 0 0 0,1 0 0 0 0,-1 0 1 0 0,0 0-1 0 0,-4-1 0 0 0,0 1-15 0 0,0 0 0 0 0,0 1 0 0 0,0-1 0 0 0,0 1 0 0 0,0 1-1 0 0,0 0 1 0 0,0 0 0 0 0,-1 0 0 0 0,1 1 0 0 0,0 0 0 0 0,0 1 0 0 0,0 0 0 0 0,0 0 0 0 0,-10 5 0 0 0,13-4-59 0 0,1 0 0 0 0,0 0 0 0 0,-1 0-1 0 0,1 1 1 0 0,0 0 0 0 0,0-1 0 0 0,1 1 0 0 0,-1 1 0 0 0,1-1 0 0 0,0 1 0 0 0,0-1 0 0 0,1 1 0 0 0,-1 0-1 0 0,1 0 1 0 0,0 0 0 0 0,0 0 0 0 0,1 0 0 0 0,-1 0 0 0 0,1 1 0 0 0,0-1 0 0 0,1 0 0 0 0,-1 1-1 0 0,1-1 1 0 0,0 1 0 0 0,1-1 0 0 0,1 10 0 0 0,-2-12-18 0 0,1 0 0 0 0,0 0 0 0 0,0 0 1 0 0,0 0-1 0 0,1 0 0 0 0,-1 0 0 0 0,1 0 0 0 0,-1-1 0 0 0,1 1 1 0 0,0 0-1 0 0,0-1 0 0 0,0 0 0 0 0,1 1 0 0 0,-1-1 0 0 0,1 0 1 0 0,-1 0-1 0 0,1 0 0 0 0,-1 0 0 0 0,1-1 0 0 0,0 1 0 0 0,0-1 0 0 0,0 0 1 0 0,0 1-1 0 0,4 0 0 0 0,5 1 55 0 0,0-1 0 0 0,0 0-1 0 0,0-1 1 0 0,24 0 0 0 0,-35-1-88 0 0,0 0 1 0 0,0 0-1 0 0,0 0 0 0 0,0 0 0 0 0,1 0 0 0 0,-1 0 1 0 0,0 0-1 0 0,0 1 0 0 0,0-1 0 0 0,0 0 1 0 0,0 1-1 0 0,0-1 0 0 0,0 1 0 0 0,2 0 0 0 0,-3 0-7 0 0,1 0 0 0 0,0 1-1 0 0,-1-1 1 0 0,1 0 0 0 0,-1 0-1 0 0,1 0 1 0 0,-1 1-1 0 0,0-1 1 0 0,0 0 0 0 0,1 1-1 0 0,-1-1 1 0 0,0 0-1 0 0,0 2 1 0 0,1 12-312 0 0,2 76-3161 0 0,-4-79 536 0 0,0 0-1 0 0,-1-1 1 0 0,-4 15-1 0 0,1-10-3526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19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0 5076 0 0,'0'0'13059'0'0,"-15"13"-12212"0"0,1-2-651 0 0,2-1-57 0 0,1-1-1 0 0,0 2 1 0 0,0-1-1 0 0,1 2 0 0 0,0-1 1 0 0,-13 23-1 0 0,4-1 117 0 0,3 0 0 0 0,0 2-1 0 0,-15 55 1 0 0,-20 113-372 0 0,26-96-928 0 0,18-84 258 0 0,-2 13-838 0 0,7-13-3729 0 0,3-31 652 0 0,5-6 2234 0 0,-1 3 664 0 0,-1-6-1004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1 159 456 0 0,'0'0'3740'0'0,"3"-13"-2205"0"0,12-43-176 0 0,-14 52-1103 0 0,0 0-1 0 0,1-1 1 0 0,0 1 0 0 0,0 0 0 0 0,0 0 0 0 0,0 0-1 0 0,1 0 1 0 0,-1 1 0 0 0,1-1 0 0 0,0 1-1 0 0,0-1 1 0 0,0 1 0 0 0,1 0 0 0 0,6-5-1 0 0,-5 4 41 0 0,0 1-127 0 0,0 0-1 0 0,0 0 0 0 0,0 1 0 0 0,0-1 0 0 0,0 1 0 0 0,1 0 0 0 0,-1 1 0 0 0,1-1 1 0 0,-1 1-1 0 0,1 0 0 0 0,-1 1 0 0 0,1-1 0 0 0,0 1 0 0 0,5 0 0 0 0,-6 1-105 0 0,0-1 0 0 0,0 1-1 0 0,0-1 1 0 0,0 1-1 0 0,-1 1 1 0 0,1-1-1 0 0,0 1 1 0 0,-1 0 0 0 0,1 0-1 0 0,-1 0 1 0 0,0 0-1 0 0,1 1 1 0 0,-1 0-1 0 0,0 0 1 0 0,-1 0-1 0 0,5 4 1 0 0,-6-4-35 0 0,0-1 0 0 0,-1 1-1 0 0,1-1 1 0 0,-1 1 0 0 0,0 0 0 0 0,0 0 0 0 0,0-1 0 0 0,0 1-1 0 0,0 0 1 0 0,0 0 0 0 0,-1 0 0 0 0,1 0 0 0 0,-1 0 0 0 0,0 0-1 0 0,0 0 1 0 0,0 0 0 0 0,-1 0 0 0 0,1 0 0 0 0,-1 3-1 0 0,-2 6 60 0 0,-1 0-1 0 0,0-1 0 0 0,-7 15 1 0 0,8-20-97 0 0,1-3 10 0 0,0 2 4 0 0,0 0-1 0 0,0-1 0 0 0,0 1 0 0 0,0 1 0 0 0,1-1 1 0 0,0 0-1 0 0,-1 10 0 0 0,2-14 16 0 0,1-1 0 0 0,-1 1 0 0 0,1 0 0 0 0,-1-1 0 0 0,1 1 0 0 0,0-1 0 0 0,-1 0 0 0 0,1 1-1 0 0,-1-1 1 0 0,1 1 0 0 0,0-1 0 0 0,-1 0 0 0 0,1 1 0 0 0,0-1 0 0 0,0 0 0 0 0,-1 0 0 0 0,1 0 0 0 0,0 1 0 0 0,0-1 0 0 0,-1 0 0 0 0,1 0 0 0 0,0 0 0 0 0,0 0-1 0 0,-1 0 1 0 0,2-1 0 0 0,23 0 322 0 0,-14-2-276 0 0,0-1 0 0 0,0-1 1 0 0,-1 1-1 0 0,1-2 0 0 0,13-9 0 0 0,-14 9 314 0 0,1-1 0 0 0,0 2 0 0 0,0-1 0 0 0,20-5 0 0 0,-31 10-348 0 0,1 1 0 0 0,0 0 1 0 0,-1 0-1 0 0,1 1 0 0 0,0-1 0 0 0,-1 0 1 0 0,1 0-1 0 0,0 0 0 0 0,-1 0 0 0 0,1 1 0 0 0,0-1 1 0 0,-1 0-1 0 0,1 0 0 0 0,-1 1 0 0 0,1-1 0 0 0,0 1 1 0 0,-1-1-1 0 0,1 0 0 0 0,-1 1 0 0 0,1-1 1 0 0,-1 1-1 0 0,1 0 0 0 0,12 16-10 0 0,-7-8 116 0 0,4 1-67 0 0,0 0 0 0 0,1-1 0 0 0,0 0 0 0 0,0 0-1 0 0,1-2 1 0 0,0 1 0 0 0,1-2 0 0 0,-1 1 0 0 0,18 4 0 0 0,-4-2-33 0 0,0-2 0 0 0,1-1 1 0 0,50 4-1 0 0,-49-7-559 0 0,0-2 0 0 0,42-3 0 0 0,-61-3-365 0 0,-7 2-89 0 0,-7 2-1013 0 0,-27-2-4768 0 0,-3 1 2591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0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9793 0 0,'0'0'10331'0'0,"18"0"-9115"0"0,280-13 341 0 0,191 6-688 0 0,-161 6-513 0 0,491-6-1033 0 0,-761 3 210 0 0,-33 3-2847 0 0,-179 1-8829 0 0,73 0 4934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14041 0 0,'0'0'7442'0'0,"25"2"-6537"0"0,191 8-20 0 0,252 7-293 0 0,-104-1-1028 0 0,-343-16-57 0 0,36-3 0 0 0,-56 3 438 0 0,0 0 1 0 0,0 0-1 0 0,0 0 1 0 0,0 0 0 0 0,0-1-1 0 0,0 1 1 0 0,0 0-1 0 0,0-1 1 0 0,0 1-1 0 0,0-1 1 0 0,0 1-1 0 0,0-1 1 0 0,0 1 0 0 0,0-1-1 0 0,-1 1 1 0 0,1-1-1 0 0,0 0 1 0 0,-1 0-1 0 0,2-1 1 0 0,-2 1-3 0 0,0 1 0 0 0,0-1 1 0 0,0 0-1 0 0,0 1 0 0 0,0-1 0 0 0,0 0 1 0 0,0 0-1 0 0,0 1 0 0 0,0-1 1 0 0,0 0-1 0 0,0 1 0 0 0,-1-1 0 0 0,1 0 1 0 0,0 1-1 0 0,-1-1 0 0 0,1 0 0 0 0,0 1 1 0 0,-1-1-1 0 0,1 1 0 0 0,-1-1 0 0 0,1 1 1 0 0,-1-1-1 0 0,1 1 0 0 0,-1-1 1 0 0,1 1-1 0 0,-1-1 0 0 0,0 1 0 0 0,1 0 1 0 0,-1-1-1 0 0,-1 1 0 0 0,-13-8-893 0 0,0 1-1 0 0,0 1 1 0 0,-1 0 0 0 0,0 1-1 0 0,-26-4 1 0 0,17 3-518 0 0,-44-11-3576 0 0,-36-8-1629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2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27 267 744 0 0,'0'0'10642'0'0,"2"-7"-9782"0"0,6-14-113 0 0,-3 5 782 0 0,0 0-1 0 0,14-25 1 0 0,-19 39-1379 0 0,-2 29-2 0 0,-1 1 0 0 0,-2-1 1 0 0,0-1-1 0 0,-10 28 0 0 0,5-18-58 0 0,5-16 30 0 0,0-2 9 0 0,0 0 0 0 0,1 1-1 0 0,-2 36 1 0 0,7-59 138 0 0,-1 1 0 0 0,1 0 0 0 0,0-1 0 0 0,0 1 0 0 0,3-6 1 0 0,1-2-76 0 0,30-105 72 0 0,29-173 1 0 0,-57 239-478 0 0,-12 96 163 0 0,-13 50 0 0 0,-5 37 92 0 0,22-120-42 0 0,0-7 1 0 0,0 0 0 0 0,0-1 0 0 0,1 1 1 0 0,0 0-1 0 0,0 0 0 0 0,0-1 0 0 0,1 1 0 0 0,0 0 1 0 0,3 9-1 0 0,-4-14 6 0 0,0-1 0 0 0,0 1 0 0 0,1-1-1 0 0,-1 1 1 0 0,0-1 0 0 0,1 1 0 0 0,-1-1 0 0 0,1 0 0 0 0,-1 1 0 0 0,0-1 0 0 0,1 1-1 0 0,-1-1 1 0 0,1 0 0 0 0,-1 1 0 0 0,1-1 0 0 0,-1 0 0 0 0,1 1 0 0 0,0-1 0 0 0,-1 0-1 0 0,1 0 1 0 0,-1 0 0 0 0,1 0 0 0 0,-1 0 0 0 0,1 1 0 0 0,0-1 0 0 0,1-1 12 0 0,-1 1 0 0 0,0 0-1 0 0,0 0 1 0 0,1-1 0 0 0,-1 1 0 0 0,0-1 0 0 0,0 1 0 0 0,0-1 0 0 0,1 0 0 0 0,-1 1 0 0 0,1-2 0 0 0,3-2 56 0 0,0-1 0 0 0,0 1 0 0 0,6-10 1 0 0,7-9-32 0 0,-1-1 1 0 0,-1 0-1 0 0,-1-1 1 0 0,-1-1-1 0 0,-1-1 1 0 0,15-45-1 0 0,-26 65-52 0 0,0-1 0 0 0,-1 1 0 0 0,0 0 0 0 0,0-1-1 0 0,-1-7 1 0 0,-10 27-1034 0 0,8-7 796 0 0,0 0-1 0 0,0 0 0 0 0,0 1 0 0 0,1-1 1 0 0,-1 1-1 0 0,1-1 0 0 0,1 1 0 0 0,-1 0 1 0 0,1-1-1 0 0,0 1 0 0 0,1 6 0 0 0,-1-8-100 0 0,1 1 0 0 0,0-1 0 0 0,0 0 0 0 0,0 0 0 0 0,0 0 0 0 0,1 0 0 0 0,0 0-1 0 0,-1 0 1 0 0,2-1 0 0 0,-1 1 0 0 0,0-1 0 0 0,1 1 0 0 0,-1-1 0 0 0,1 0 0 0 0,5 5-1 0 0,-3-4-415 0 0,0 0 0 0 0,0 0 0 0 0,1-1 0 0 0,-1 0-1 0 0,1 0 1 0 0,5 2 0 0 0,17 1-3267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16 6217 0 0,'0'0'8703'0'0,"-13"-4"-7830"0"0,-1 0-585 0 0,-28-3 1 0 0,41 7-267 0 0,0 0 1 0 0,-1 0 0 0 0,1 0 0 0 0,-1 0 0 0 0,1 1 0 0 0,-1-1 0 0 0,1 0 0 0 0,0 1 0 0 0,-1-1 0 0 0,1 1 0 0 0,0-1 0 0 0,-1 1 0 0 0,1 0 0 0 0,0 0 0 0 0,0 0 0 0 0,0-1 0 0 0,0 1 0 0 0,0 0 0 0 0,0 0 0 0 0,0 0 0 0 0,0 1 0 0 0,0-1 0 0 0,0 0 0 0 0,0 0 0 0 0,1 0 0 0 0,-1 1 0 0 0,0-1 0 0 0,1 0 0 0 0,-1 1 0 0 0,1 1 0 0 0,-3 3 113 0 0,-2 2 25 0 0,1-1 1 0 0,0 1 0 0 0,1 0-1 0 0,0 0 1 0 0,0 0 0 0 0,1 1-1 0 0,0-1 1 0 0,0 0-1 0 0,1 1 1 0 0,0 0 0 0 0,1-1-1 0 0,0 10 1 0 0,0-17-136 0 0,0 0 0 0 0,0 0 0 0 0,0 0 0 0 0,1 0 0 0 0,-1-1 0 0 0,0 1 0 0 0,0 0 0 0 0,1 0 0 0 0,-1 0 0 0 0,0-1 0 0 0,1 1 0 0 0,-1 0 0 0 0,1 0 0 0 0,-1-1 0 0 0,1 1 0 0 0,0 0 1 0 0,-1-1-1 0 0,1 1 0 0 0,-1-1 0 0 0,1 1 0 0 0,0-1 0 0 0,0 1 0 0 0,-1-1 0 0 0,1 1 0 0 0,1 0 0 0 0,0-1 29 0 0,0 0 1 0 0,0 1-1 0 0,0-1 0 0 0,0 0 1 0 0,0 0-1 0 0,-1 0 0 0 0,1 0 1 0 0,0 0-1 0 0,0-1 1 0 0,0 1-1 0 0,2-1 0 0 0,3-1 79 0 0,0-1 0 0 0,0 0-1 0 0,0 0 1 0 0,12-8 0 0 0,-9 4-86 0 0,-1 0 0 0 0,1-1 0 0 0,-1 0 0 0 0,11-13 0 0 0,-17 17-40 0 0,0 0 0 0 0,0 1-1 0 0,-1-1 1 0 0,1-1 0 0 0,-1 1 0 0 0,0 0-1 0 0,0 0 1 0 0,-1-1 0 0 0,1 1 0 0 0,-1-1-1 0 0,0 0 1 0 0,0 1 0 0 0,0-1 0 0 0,-1-5-1 0 0,0 10-11 0 0,0-1 1 0 0,0 1-1 0 0,0-1 0 0 0,-1 1 0 0 0,1-1 0 0 0,0 1 0 0 0,0 0 0 0 0,-1-1 0 0 0,1 1 1 0 0,0-1-1 0 0,-1 1 0 0 0,1-1 0 0 0,0 1 0 0 0,-1 0 0 0 0,1-1 0 0 0,-1 1 1 0 0,1 0-1 0 0,-1 0 0 0 0,1-1 0 0 0,0 1 0 0 0,-1 0 0 0 0,1 0 0 0 0,-1 0 0 0 0,1-1 1 0 0,-1 1-1 0 0,0 0 0 0 0,1 0 0 0 0,-1 0 0 0 0,1 0 0 0 0,-1 0 0 0 0,1 0 1 0 0,-1 0-1 0 0,0 0 0 0 0,-20 3-149 0 0,13 0 139 0 0,1 0-1 0 0,0 1 1 0 0,0 0-1 0 0,0 0 0 0 0,0 1 1 0 0,1 0-1 0 0,-1 0 1 0 0,1 1-1 0 0,1 0 1 0 0,-1 0-1 0 0,1 0 1 0 0,-6 9-1 0 0,9-12 8 0 0,1 0 0 0 0,-1 0 0 0 0,1 0-1 0 0,0 0 1 0 0,0 0 0 0 0,0 1 0 0 0,-1 4 0 0 0,2-7 11 0 0,0 0 0 0 0,0 0 0 0 0,0-1 0 0 0,0 1 0 0 0,0 0 0 0 0,0 0 0 0 0,0-1 0 0 0,0 1 0 0 0,0 0 0 0 0,0 0 0 0 0,0-1 0 0 0,0 1 0 0 0,0 0 0 0 0,1-1 0 0 0,-1 1 0 0 0,0 0 0 0 0,1 0 0 0 0,-1-1 0 0 0,0 1 0 0 0,1-1 0 0 0,-1 1 0 0 0,1 0 0 0 0,-1-1 0 0 0,1 1 0 0 0,-1-1 0 0 0,1 1 0 0 0,0-1 0 0 0,-1 1 0 0 0,1-1 0 0 0,-1 0 0 0 0,1 1 0 0 0,0-1 0 0 0,-1 0 0 0 0,1 1 0 0 0,0-1 0 0 0,0 0 0 0 0,1 1 0 0 0,2-1 29 0 0,1-1 0 0 0,0 1-1 0 0,-1-1 1 0 0,1 1 0 0 0,0-1 0 0 0,-1-1 0 0 0,1 1 0 0 0,-1-1 0 0 0,1 1 0 0 0,-1-1 0 0 0,0 0 0 0 0,0-1 0 0 0,0 1 0 0 0,0-1 0 0 0,0 0 0 0 0,3-3 0 0 0,8-7 10 0 0,-1-1-1 0 0,18-22 1 0 0,-30 34-39 0 0,0-1 3 0 0,0 0-1 0 0,0 1 0 0 0,0-1 1 0 0,0 0-1 0 0,0 0 1 0 0,-1 0-1 0 0,1 0 1 0 0,1-4-1 0 0,-4 0 15 0 0,-1 8-63 0 0,-11 5-11 0 0,1 1 0 0 0,-1 0 0 0 0,1 1 0 0 0,0 0 0 0 0,1 1 0 0 0,0 0 0 0 0,0 0-1 0 0,1 2 1 0 0,-10 12 0 0 0,13-8 7 0 0,7-15 47 0 0,-1 1 0 0 0,1-1 0 0 0,0 0 0 0 0,0 0 0 0 0,0 1-1 0 0,0-1 1 0 0,-1 0 0 0 0,1 0 0 0 0,0 1 0 0 0,0-1 0 0 0,0 0-1 0 0,0 1 1 0 0,0-1 0 0 0,0 0 0 0 0,0 1 0 0 0,0-1-1 0 0,0 0 1 0 0,0 0 0 0 0,0 1 0 0 0,0-1 0 0 0,0 0 0 0 0,0 1-1 0 0,0-1 1 0 0,0 0 0 0 0,0 1 0 0 0,0-1 0 0 0,1 0 0 0 0,-1 0-1 0 0,0 1 1 0 0,0-1 0 0 0,0 0 0 0 0,0 0 0 0 0,1 1 0 0 0,-1-1-1 0 0,0 0 1 0 0,0 0 0 0 0,0 1 0 0 0,1-1 0 0 0,-1 0-1 0 0,0 0 1 0 0,1 0 0 0 0,-1 0 0 0 0,0 0 0 0 0,1 1 0 0 0,3-2 23 0 0,0 1 1 0 0,0-1-1 0 0,-1 0 1 0 0,1 0-1 0 0,0-1 1 0 0,0 1-1 0 0,-1-1 1 0 0,1 1 0 0 0,-1-1-1 0 0,1 0 1 0 0,-1-1-1 0 0,0 1 1 0 0,0-1-1 0 0,0 1 1 0 0,0-1-1 0 0,0 0 1 0 0,-1 0-1 0 0,1 0 1 0 0,-1 0 0 0 0,0 0-1 0 0,0-1 1 0 0,0 1-1 0 0,0-1 1 0 0,-1 0-1 0 0,1 1 1 0 0,-1-1-1 0 0,0 0 1 0 0,0 0-1 0 0,0 0 1 0 0,-1 0-1 0 0,1-4 1 0 0,-1 7-30 0 0,0 1-1 0 0,0 0 1 0 0,0 0 0 0 0,0 0 0 0 0,0 0-1 0 0,0-1 1 0 0,0 1 0 0 0,0 0-1 0 0,0 0 1 0 0,0 0 0 0 0,-1 0 0 0 0,1 0-1 0 0,0 0 1 0 0,0-1 0 0 0,0 1-1 0 0,0 0 1 0 0,0 0 0 0 0,0 0 0 0 0,0 0-1 0 0,-1 0 1 0 0,1 0 0 0 0,0 0-1 0 0,0 0 1 0 0,0 0 0 0 0,0 0 0 0 0,0 0-1 0 0,-1-1 1 0 0,1 1 0 0 0,0 0-1 0 0,0 0 1 0 0,0 0 0 0 0,0 0 0 0 0,0 0-1 0 0,-1 0 1 0 0,1 0 0 0 0,0 0-1 0 0,0 0 1 0 0,0 1 0 0 0,0-1 0 0 0,0 0-1 0 0,-1 0 1 0 0,1 0 0 0 0,0 0-1 0 0,0 0 1 0 0,0 0 0 0 0,0 0 0 0 0,0 0-1 0 0,-1 0 1 0 0,1 0 0 0 0,0 0-1 0 0,0 1 1 0 0,0-1 0 0 0,0 0 0 0 0,0 0-1 0 0,0 0 1 0 0,0 0 0 0 0,0 0-1 0 0,-1 0 1 0 0,1 1 0 0 0,0-1 0 0 0,0 0-1 0 0,-8 8-199 0 0,2-1 125 0 0,-1 1 0 0 0,1 1 0 0 0,-7 13 0 0 0,12-19 81 0 0,-1 0 0 0 0,1 0 0 0 0,0 1 1 0 0,0-1-1 0 0,0 0 0 0 0,0 1 1 0 0,0-1-1 0 0,1 1 0 0 0,0-1 0 0 0,0 1 1 0 0,0-1-1 0 0,0 1 0 0 0,1 6 1 0 0,0-9 7 0 0,-1 0 1 0 0,1 0-1 0 0,-1 0 1 0 0,1 0 0 0 0,0 0-1 0 0,0 0 1 0 0,-1 0-1 0 0,1 0 1 0 0,0 0-1 0 0,0 0 1 0 0,0-1 0 0 0,0 1-1 0 0,0 0 1 0 0,0-1-1 0 0,0 1 1 0 0,1 0-1 0 0,-1-1 1 0 0,0 1 0 0 0,0-1-1 0 0,0 0 1 0 0,0 0-1 0 0,1 1 1 0 0,-1-1 0 0 0,0 0-1 0 0,0 0 1 0 0,3 0-1 0 0,0 0 18 0 0,0 0 0 0 0,0 0 0 0 0,0 0 0 0 0,-1-1 1 0 0,1 0-1 0 0,0 1 0 0 0,0-1 0 0 0,4-2 0 0 0,-3 0 2 0 0,0 0-1 0 0,0 0 1 0 0,0 0 0 0 0,0-1 0 0 0,0 1 0 0 0,-1-1 0 0 0,0-1 0 0 0,7-6-1 0 0,-9 8-24 0 0,0 1-1 0 0,-1 0 0 0 0,1-1 1 0 0,-1 1-1 0 0,1-1 0 0 0,-1 1 1 0 0,0-1-1 0 0,0 0 0 0 0,0 0 1 0 0,0 1-1 0 0,-1-1 0 0 0,1 0 1 0 0,-1 0-1 0 0,1 0 0 0 0,-1 0 0 0 0,0 1 1 0 0,0-1-1 0 0,-1 0 0 0 0,1 0 1 0 0,-1-4-1 0 0,0 7-14 0 0,1-1 1 0 0,0 0-1 0 0,-1 1 0 0 0,1-1 0 0 0,0 1 1 0 0,-1-1-1 0 0,1 1 0 0 0,-1-1 0 0 0,1 1 1 0 0,-1-1-1 0 0,1 1 0 0 0,-1 0 0 0 0,1-1 1 0 0,-1 1-1 0 0,1 0 0 0 0,-1-1 1 0 0,0 1-1 0 0,1 0 0 0 0,-1 0 0 0 0,0-1 1 0 0,1 1-1 0 0,-1 0 0 0 0,0 0 0 0 0,1 0 1 0 0,-1 0-1 0 0,0 0 0 0 0,1 0 0 0 0,-1 0 1 0 0,0 0-1 0 0,1 0 0 0 0,-1 0 0 0 0,0 1 1 0 0,1-1-1 0 0,-1 0 0 0 0,0 0 1 0 0,1 0-1 0 0,-1 1 0 0 0,0 0 0 0 0,-2 0-35 0 0,-1 0-1 0 0,1 1 1 0 0,0 0-1 0 0,0 0 1 0 0,-4 3-1 0 0,6-5 38 0 0,0 1-1 0 0,0-1 1 0 0,0 1 0 0 0,0 0-1 0 0,1 0 1 0 0,-1-1 0 0 0,0 1 0 0 0,1 0-1 0 0,-1 0 1 0 0,0 0 0 0 0,1 0-1 0 0,-1 0 1 0 0,1 0 0 0 0,0 0-1 0 0,-1 0 1 0 0,1 0 0 0 0,0 0 0 0 0,-1 0-1 0 0,1 0 1 0 0,0 0 0 0 0,0 0-1 0 0,0 0 1 0 0,0 0 0 0 0,0 0-1 0 0,0 0 1 0 0,0 0 0 0 0,0 0 0 0 0,0 0-1 0 0,1 2 1 0 0,0-2 14 0 0,0 0 1 0 0,0 0-1 0 0,0 1 1 0 0,0-1-1 0 0,0 0 0 0 0,0 0 1 0 0,0 0-1 0 0,1 0 1 0 0,-1 0-1 0 0,0-1 1 0 0,1 1-1 0 0,-1 0 0 0 0,0-1 1 0 0,1 1-1 0 0,-1 0 1 0 0,1-1-1 0 0,-1 0 0 0 0,1 1 1 0 0,2-1-1 0 0,1 1 17 0 0,1 0-1 0 0,0-1 0 0 0,0 1 1 0 0,0-1-1 0 0,0-1 0 0 0,0 1 1 0 0,0-1-1 0 0,-1 0 0 0 0,1 0 1 0 0,0-1-1 0 0,0 1 0 0 0,-1-1 1 0 0,1-1-1 0 0,-1 1 0 0 0,0-1 1 0 0,7-4-1 0 0,-12 7-17 0 0,1-1-1 0 0,0 0 1 0 0,0 1-1 0 0,-1-1 1 0 0,1 0-1 0 0,0 1 1 0 0,-1-1 0 0 0,1 0-1 0 0,-1 1 1 0 0,1-1-1 0 0,-1 0 1 0 0,1 0-1 0 0,-1 0 1 0 0,0 0-1 0 0,1 0 1 0 0,-1 1 0 0 0,0-1-1 0 0,0 0 1 0 0,1 0-1 0 0,-1 0 1 0 0,0 0-1 0 0,0 0 1 0 0,0 0 0 0 0,0 0-1 0 0,0 0 1 0 0,0 0-1 0 0,-1 0 1 0 0,1 0-1 0 0,-1-1 1 0 0,1 1-12 0 0,-1-1 1 0 0,0 1 0 0 0,0 0-1 0 0,0 0 1 0 0,0 0-1 0 0,0 0 1 0 0,0-1 0 0 0,-1 2-1 0 0,1-1 1 0 0,0 0-1 0 0,0 0 1 0 0,-1 0-1 0 0,1 1 1 0 0,-1-1 0 0 0,1 0-1 0 0,0 1 1 0 0,-4-1-1 0 0,-10-2-54 0 0,-1 1 0 0 0,0 0 0 0 0,-27 2 0 0 0,27 0 19 0 0,15 0-43 0 0,0 0 1 0 0,0 1-1 0 0,0-1 1 0 0,0 0-1 0 0,0 1 0 0 0,0-1 1 0 0,0 0-1 0 0,0 1 1 0 0,0 0-1 0 0,0-1 0 0 0,0 1 1 0 0,0-1-1 0 0,0 1 0 0 0,0 0 1 0 0,0 0-1 0 0,1-1 1 0 0,-1 1-1 0 0,0 0 0 0 0,1 0 1 0 0,-1 0-1 0 0,0 0 1 0 0,1 0-1 0 0,-1 0 0 0 0,1 0 1 0 0,-1 0-1 0 0,1 0 1 0 0,0 0-1 0 0,-1 0 0 0 0,1 1 1 0 0,0-1-1 0 0,0 0 1 0 0,0 0-1 0 0,0 2 0 0 0,0-1-404 0 0,0 1 1 0 0,-1-1-1 0 0,2 0 0 0 0,-1 1 0 0 0,0-1 0 0 0,0 1 0 0 0,1-1 0 0 0,-1 0 0 0 0,1 1 0 0 0,0-1 0 0 0,0 0 1 0 0,0 1-1 0 0,0-1 0 0 0,0 0 0 0 0,2 3 0 0 0,1 0-803 0 0,8 8-2827 0 0,3-8-140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211 135 2584 0 0,'0'0'6695'0'0,"0"-11"-4902"0"0,-1-41-601 0 0,1 49-973 0 0,0-1-1 0 0,-1 1 0 0 0,0-1 1 0 0,1 0-1 0 0,-1 1 0 0 0,0-1 1 0 0,0 1-1 0 0,-1 0 0 0 0,1-1 1 0 0,-1 1-1 0 0,0 0 0 0 0,0 0 0 0 0,-3-5 1 0 0,3 7-106 0 0,0-1 1 0 0,0 0-1 0 0,0 0 1 0 0,-1 0-1 0 0,1 1 1 0 0,0 0-1 0 0,-1-1 1 0 0,1 1-1 0 0,-1 0 1 0 0,1 0 0 0 0,-1 0-1 0 0,1 0 1 0 0,-1 1-1 0 0,-3-1 1 0 0,1 0 16 0 0,-1 1 1 0 0,1 0 0 0 0,0 1 0 0 0,0-1-1 0 0,0 1 1 0 0,0 0 0 0 0,0 0-1 0 0,0 1 1 0 0,0-1 0 0 0,0 1-1 0 0,0 0 1 0 0,1 0 0 0 0,-1 1 0 0 0,1-1-1 0 0,0 1 1 0 0,-5 4 0 0 0,3-2-56 0 0,1 0 0 0 0,0 1 0 0 0,0-1 0 0 0,0 1 0 0 0,0 0-1 0 0,1 1 1 0 0,0-1 0 0 0,1 1 0 0 0,-1-1 0 0 0,-3 14 0 0 0,4-9-72 0 0,0 1 0 0 0,1-1 0 0 0,0 1-1 0 0,1-1 1 0 0,1 1 0 0 0,0 15 0 0 0,0-25 3 0 0,0 0 1 0 0,0 1-1 0 0,1-1 1 0 0,-1 0-1 0 0,1 0 1 0 0,-1 1-1 0 0,1-1 1 0 0,0 0-1 0 0,0 0 1 0 0,0 0-1 0 0,0 0 1 0 0,0 0-1 0 0,0 0 1 0 0,0 0-1 0 0,1 0 1 0 0,-1 0-1 0 0,1 0 1 0 0,0-1-1 0 0,-1 1 1 0 0,1-1-1 0 0,0 1 1 0 0,0-1-1 0 0,0 0 1 0 0,0 1-1 0 0,0-1 1 0 0,0 0-1 0 0,0 0 1 0 0,0-1-1 0 0,4 2 1 0 0,5 0-77 0 0,0 0 0 0 0,0-1 0 0 0,0 0 0 0 0,0-1 0 0 0,12-1 0 0 0,1 0-1022 0 0,-22 1 763 0 0,0 0-1 0 0,-1-1 1 0 0,1 1 0 0 0,-1 0-1 0 0,1-1 1 0 0,-1 1 0 0 0,1-1-1 0 0,-1 0 1 0 0,1 1 0 0 0,1-3-1 0 0,12-9-6931 0 0,-9 5 1660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3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83 756 0 0,'0'0'10852'0'0,"-14"-1"-9574"0"0,-42-5-215 0 0,54 6-956 0 0,0-1-1 0 0,0 1 1 0 0,0 0 0 0 0,0 0-1 0 0,0 0 1 0 0,0 1-1 0 0,-1-1 1 0 0,1 0 0 0 0,0 1-1 0 0,0-1 1 0 0,0 1-1 0 0,-3 1 1 0 0,4-1-45 0 0,1-1 0 0 0,-1 1 1 0 0,1-1-1 0 0,-1 1 0 0 0,1-1 0 0 0,-1 1 1 0 0,1 0-1 0 0,-1-1 0 0 0,1 1 1 0 0,0-1-1 0 0,-1 1 0 0 0,1 0 0 0 0,0-1 1 0 0,-1 1-1 0 0,1 0 0 0 0,0-1 0 0 0,0 1 1 0 0,0 0-1 0 0,-1 0 0 0 0,1-1 1 0 0,0 2-1 0 0,2-1 60 0 0,0 0 1 0 0,0-1 0 0 0,0 1-1 0 0,0-1 1 0 0,0 0 0 0 0,0 0-1 0 0,0 0 1 0 0,-1 0 0 0 0,1 0-1 0 0,0 0 1 0 0,0 0-1 0 0,0 0 1 0 0,2-1 0 0 0,-3 0-100 0 0,0 0 0 0 0,0-1 0 0 0,0 1 0 0 0,0 0 1 0 0,0 0-1 0 0,0 0 0 0 0,0-1 0 0 0,0 1 0 0 0,-1 0 1 0 0,1-1-1 0 0,0 1 0 0 0,-1 0 0 0 0,1-1 0 0 0,-1 1 0 0 0,0-1 1 0 0,1 1-1 0 0,-1-1 0 0 0,0 1 0 0 0,0-1 0 0 0,0 1 1 0 0,0-1-1 0 0,0 1 0 0 0,-1-1 0 0 0,1 1 0 0 0,0-1 1 0 0,-1 1-1 0 0,1-1 0 0 0,-1-1 0 0 0,-1 0-23 0 0,1 0 0 0 0,0 0-1 0 0,-1 0 1 0 0,0 0 0 0 0,0 0 0 0 0,0 1-1 0 0,0-1 1 0 0,0 0 0 0 0,0 1 0 0 0,-1 0-1 0 0,-4-4 1 0 0,2 3-8 0 0,1 1-1 0 0,-1-1 1 0 0,0 1 0 0 0,1 0 0 0 0,-1 1-1 0 0,0-1 1 0 0,0 1 0 0 0,0 0-1 0 0,0 1 1 0 0,-1-1 0 0 0,1 1-1 0 0,0 0 1 0 0,0 0 0 0 0,0 0-1 0 0,0 1 1 0 0,0 0 0 0 0,0 0 0 0 0,0 0-1 0 0,0 0 1 0 0,0 1 0 0 0,-5 2-1 0 0,5-2 7 0 0,1 0-1 0 0,0 1 0 0 0,0-1 0 0 0,0 1 1 0 0,0-1-1 0 0,1 1 0 0 0,-1 0 0 0 0,1 1 1 0 0,0-1-1 0 0,0 1 0 0 0,0-1 0 0 0,0 1 1 0 0,1 0-1 0 0,-1 0 0 0 0,1 0 0 0 0,0 0 1 0 0,0 1-1 0 0,0-1 0 0 0,1 0 0 0 0,0 1 1 0 0,0-1-1 0 0,0 1 0 0 0,-1 7 0 0 0,2-8 10 0 0,0 0 0 0 0,0 0 0 0 0,1 0-1 0 0,-1 0 1 0 0,1-1 0 0 0,-1 1-1 0 0,1 0 1 0 0,1 0 0 0 0,-1-1 0 0 0,0 1-1 0 0,1-1 1 0 0,0 1 0 0 0,-1-1 0 0 0,4 4-1 0 0,-2-4 10 0 0,0 1 0 0 0,0-1 1 0 0,1 0-1 0 0,-1 0 0 0 0,1 0 0 0 0,0-1 0 0 0,0 1 0 0 0,0-1 0 0 0,0 0 0 0 0,0 0 0 0 0,7 2 0 0 0,-4-1 20 0 0,0-2 0 0 0,1 1 0 0 0,-1-1 0 0 0,0 0 0 0 0,0 0-1 0 0,1-1 1 0 0,-1 0 0 0 0,0 0 0 0 0,0-1 0 0 0,1 0 0 0 0,-1 0-1 0 0,10-4 1 0 0,-12 3-3 0 0,0 1 0 0 0,0-1 0 0 0,-1 0 0 0 0,1 0 0 0 0,-1-1 0 0 0,0 0 0 0 0,1 1 0 0 0,-1-1 0 0 0,0-1 0 0 0,-1 1 0 0 0,1-1 0 0 0,-1 1 0 0 0,1-1 0 0 0,-1 0 0 0 0,0 0 0 0 0,0 0 0 0 0,-1-1 0 0 0,4-7 0 0 0,-5 9-35 0 0,0 0 0 0 0,0 0 0 0 0,0 0 1 0 0,-1 0-1 0 0,1 0 0 0 0,-1 0 0 0 0,0 0 1 0 0,0-1-1 0 0,0 1 0 0 0,0 0 1 0 0,-1 0-1 0 0,1 0 0 0 0,-1 0 0 0 0,0 0 1 0 0,1 0-1 0 0,-2 0 0 0 0,1 0 1 0 0,0 0-1 0 0,0 1 0 0 0,-1-1 0 0 0,0 0 1 0 0,1 1-1 0 0,-1-1 0 0 0,0 1 1 0 0,-4-4-1 0 0,2 2-8 0 0,0 1 0 0 0,0 0 1 0 0,-1 0-1 0 0,1 0 0 0 0,-1 0 0 0 0,1 1 1 0 0,-1-1-1 0 0,0 1 0 0 0,0 1 0 0 0,0-1 1 0 0,0 1-1 0 0,-1-1 0 0 0,1 1 1 0 0,-6 0-1 0 0,-3 0-34 0 0,1 1 1 0 0,-1 0 0 0 0,-21 4-1 0 0,31-3 26 0 0,1-1-1 0 0,-1 1 0 0 0,1 0 1 0 0,-1 1-1 0 0,1-1 1 0 0,-1 1-1 0 0,1-1 1 0 0,0 1-1 0 0,-1 0 0 0 0,1 0 1 0 0,0 0-1 0 0,1 1 1 0 0,-1-1-1 0 0,0 1 0 0 0,1 0 1 0 0,-1 0-1 0 0,1-1 1 0 0,-3 5-1 0 0,4-4-65 0 0,-1-1 1 0 0,1 1-1 0 0,0-1 0 0 0,0 1 1 0 0,0 0-1 0 0,0-1 1 0 0,0 1-1 0 0,1 0 0 0 0,-1 0 1 0 0,1-1-1 0 0,0 1 0 0 0,0 0 1 0 0,0 0-1 0 0,0 0 0 0 0,0 0 1 0 0,1-1-1 0 0,1 6 0 0 0,-1-4-123 0 0,1-1-1 0 0,-1 1 0 0 0,1 0 0 0 0,1-1 0 0 0,-1 0 0 0 0,0 1 1 0 0,1-1-1 0 0,-1 0 0 0 0,1 0 0 0 0,0-1 0 0 0,4 4 1 0 0,3 1-776 0 0,0-1 1 0 0,0 1-1 0 0,1-2 1 0 0,-1 0 0 0 0,1 0-1 0 0,1-1 1 0 0,14 4 0 0 0,5-3-1390 0 0,11-2-301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31 223 7893 0 0,'0'0'8571'0'0,"-5"-2"-8251"0"0,-15-10 18 0 0,15 10 36 0 0,7 1-275 0 0,-1 0 0 0 0,1 0 0 0 0,0 1 0 0 0,0-1 1 0 0,-1 1-1 0 0,1 0 0 0 0,0 0 0 0 0,3-1 0 0 0,0 1 65 0 0,124-15 1496 0 0,153-22-1482 0 0,-137 20-154 0 0,-83 10-12 0 0,55-8 171 0 0,-117 15-173 0 0,1 0 0 0 0,-1 0 0 0 0,1 0 0 0 0,0 0 1 0 0,-1-1-1 0 0,1 1 0 0 0,0 0 0 0 0,-1 0 0 0 0,1 0 0 0 0,-1-1 0 0 0,1 1 0 0 0,-1 0 0 0 0,1-1 0 0 0,-1 1 0 0 0,1 0 0 0 0,-1-1 0 0 0,1 1 0 0 0,-1 0 0 0 0,1-1 0 0 0,-1 1 0 0 0,1-1 1 0 0,-1 1-1 0 0,1-2 0 0 0,-1 2-10 0 0,0-1 0 0 0,0 1 0 0 0,0-1 1 0 0,-1 1-1 0 0,1-1 0 0 0,0 0 0 0 0,0 1 1 0 0,0-1-1 0 0,-1 1 0 0 0,1-1 0 0 0,0 1 1 0 0,0-1-1 0 0,-1 1 0 0 0,1-1 0 0 0,0 1 1 0 0,-1 0-1 0 0,1-1 0 0 0,0 1 1 0 0,-2-1-1 0 0,-25-17-221 0 0,27 17 215 0 0,-22-10-29 0 0,-1 1 0 0 0,0 0 0 0 0,0 2 0 0 0,-34-8 1 0 0,53 16 91 0 0,0-1 0 0 0,1 0 0 0 0,-1 0 0 0 0,0 0 0 0 0,1-1 0 0 0,-1 1 0 0 0,1-1 0 0 0,0 0 0 0 0,-5-3 0 0 0,7 3 5 0 0,3 2-88 0 0,0 0-1 0 0,0 0 0 0 0,0 0 1 0 0,0 0-1 0 0,1 1 0 0 0,-1-1 1 0 0,2 2-1 0 0,23 9 61 0 0,-1 1-1 0 0,-1 2 1 0 0,0 1-1 0 0,-1 0 1 0 0,0 2 0 0 0,23 22-1 0 0,-39-32-24 0 0,-1 1-1 0 0,0-1 1 0 0,11 16-1 0 0,-16-21-5 0 0,0 1 0 0 0,-1-1 0 0 0,1 0 0 0 0,-1 1-1 0 0,0-1 1 0 0,0 1 0 0 0,0-1 0 0 0,0 1 0 0 0,0 0 0 0 0,0-1-1 0 0,-1 1 1 0 0,0 0 0 0 0,1 0 0 0 0,-1-1 0 0 0,0 1 0 0 0,0 0-1 0 0,0 0 1 0 0,-1-1 0 0 0,0 5 0 0 0,0-6-24 0 0,1 0 0 0 0,-1 0 1 0 0,0 0-1 0 0,0 0 0 0 0,0 0 0 0 0,0 0 1 0 0,0 0-1 0 0,0 0 0 0 0,0 0 0 0 0,0-1 1 0 0,0 1-1 0 0,-1 0 0 0 0,1-1 0 0 0,0 1 1 0 0,0-1-1 0 0,-2 1 0 0 0,-22 4-3320 0 0,55-6-9310 0 0,-5-5 8484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4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91 5076 0 0,'0'0'8704'0'0,"-7"-13"-7269"0"0,-25-39-208 0 0,30 50-1166 0 0,1 0 0 0 0,-1 0 0 0 0,1 1 0 0 0,-1-1 0 0 0,0 1 1 0 0,0-1-1 0 0,1 1 0 0 0,-1 0 0 0 0,0-1 0 0 0,0 1 0 0 0,0 0 1 0 0,-1 0-1 0 0,1 0 0 0 0,0 1 0 0 0,0-1 0 0 0,0 1 1 0 0,-1-1-1 0 0,1 1 0 0 0,0-1 0 0 0,0 1 0 0 0,-4 0 0 0 0,-1 0 78 0 0,-5-1-9 0 0,1 0-1 0 0,-1 1 1 0 0,0 0 0 0 0,1 1-1 0 0,-1 0 1 0 0,0 1-1 0 0,1 0 1 0 0,0 1-1 0 0,-1 1 1 0 0,1-1 0 0 0,0 2-1 0 0,1-1 1 0 0,-1 2-1 0 0,-16 10 1 0 0,24-14-122 0 0,0 1 1 0 0,1-1-1 0 0,-1 1 0 0 0,1-1 1 0 0,0 1-1 0 0,0 0 0 0 0,0 0 1 0 0,0 0-1 0 0,1 0 0 0 0,-1 0 1 0 0,1 1-1 0 0,-1-1 1 0 0,1 0-1 0 0,0 1 0 0 0,0 3 1 0 0,0-4-10 0 0,1-1 0 0 0,0 0 1 0 0,0 1-1 0 0,0-1 0 0 0,0 0 0 0 0,0 1 1 0 0,1-1-1 0 0,-1 0 0 0 0,1 1 1 0 0,-1-1-1 0 0,1 0 0 0 0,0 0 0 0 0,0 0 1 0 0,0 1-1 0 0,0-1 0 0 0,0 0 0 0 0,0 0 1 0 0,1 0-1 0 0,-1-1 0 0 0,1 1 1 0 0,-1 0-1 0 0,1 0 0 0 0,3 2 0 0 0,6 3 37 0 0,1 0-1 0 0,0 0 0 0 0,0-1 0 0 0,20 7 0 0 0,56 12 52 0 0,-56-17-103 0 0,44 17 1 0 0,-76-25 19 0 0,1 1 0 0 0,-1-1-1 0 0,1 0 1 0 0,-1 0 0 0 0,1 0 0 0 0,-1 0 0 0 0,1 1 0 0 0,-1-1 0 0 0,0 0-1 0 0,1 0 1 0 0,-1 1 0 0 0,1-1 0 0 0,-1 0 0 0 0,0 1 0 0 0,1-1 0 0 0,-1 0-1 0 0,0 1 1 0 0,1-1 0 0 0,-1 1 0 0 0,0-1 0 0 0,0 0 0 0 0,1 1 0 0 0,-1-1-1 0 0,0 1 1 0 0,0 0 0 0 0,0 0 14 0 0,0-1 1 0 0,0 1-1 0 0,-1-1 0 0 0,1 1 1 0 0,0-1-1 0 0,-1 1 0 0 0,1-1 1 0 0,0 0-1 0 0,-1 1 0 0 0,1-1 0 0 0,-1 1 1 0 0,1-1-1 0 0,-1 0 0 0 0,1 1 1 0 0,-1-1-1 0 0,1 0 0 0 0,-1 0 0 0 0,0 1 1 0 0,-32 9 695 0 0,27-8-663 0 0,-108 24-1095 0 0,138-28-6066 0 0,-15 2 5724 0 0,0-1 0 0 0,0 0 0 0 0,15-3 0 0 0,17-9-3363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9997 0 0,'0'0'8668'0'0,"-8"9"-8641"0"0,-23 31-26 0 0,29-36-2 0 0,1-1 1 0 0,-1 0-1 0 0,1 1 0 0 0,0-1 0 0 0,0 1 1 0 0,0-1-1 0 0,1 1 0 0 0,-1 0 0 0 0,1-1 1 0 0,0 1-1 0 0,0 0 0 0 0,0-1 0 0 0,0 1 1 0 0,1 4-1 0 0,0 7-15 0 0,-1-5-221 0 0,1 1-1 0 0,0-1 0 0 0,1 0 1 0 0,0 1-1 0 0,5 17 0 0 0,-5-24-104 0 0,-1-1 0 0 0,1 1-1 0 0,0-1 1 0 0,0 1 0 0 0,0-1-1 0 0,0 0 1 0 0,1 1 0 0 0,3 2-1 0 0,-4-4-86 0 0,-1-1 0 0 0,1 1 0 0 0,0-1 0 0 0,0 0 0 0 0,0 0 0 0 0,0 0 0 0 0,0 0 0 0 0,0 0 0 0 0,0 0 0 0 0,0 0 0 0 0,0-1 0 0 0,0 1 0 0 0,1-1 0 0 0,-1 0 0 0 0,4 1 0 0 0,13-3-3846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5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2 109 9701 0 0,'0'0'8549'0'0,"-1"4"-8243"0"0,1-2-279 0 0,-1 0 0 0 0,1 0 1 0 0,0 0-1 0 0,0 0 1 0 0,0 0-1 0 0,0 0 0 0 0,1 0 1 0 0,-1 0-1 0 0,0 1 1 0 0,1-1-1 0 0,-1 0 0 0 0,1 0 1 0 0,0-1-1 0 0,0 1 1 0 0,0 0-1 0 0,0 0 0 0 0,0 0 1 0 0,0 0-1 0 0,0-1 1 0 0,1 1-1 0 0,-1-1 0 0 0,1 1 1 0 0,-1-1-1 0 0,1 1 1 0 0,-1-1-1 0 0,1 0 0 0 0,0 0 1 0 0,0 0-1 0 0,-1 0 1 0 0,1 0-1 0 0,3 1 0 0 0,3 1 17 0 0,0 0 0 0 0,1 0 0 0 0,-1-1 0 0 0,0 0 0 0 0,1-1-1 0 0,11 1 1 0 0,54-2-70 0 0,-34-1-125 0 0,-18 1 104 0 0,0-1 0 0 0,0-1 0 0 0,37-8-1 0 0,-48 7 50 0 0,0-1-1 0 0,0 0 1 0 0,0 0-1 0 0,-1-1 0 0 0,1 0 1 0 0,-1-1-1 0 0,0 0 0 0 0,15-13 1 0 0,-22 16 18 0 0,0-1 0 0 0,0 1-1 0 0,-1 0 1 0 0,1-1 0 0 0,-1 1 0 0 0,0-1 0 0 0,0 0 0 0 0,0 0 0 0 0,-1 0 0 0 0,1 0-1 0 0,-1 0 1 0 0,0 0 0 0 0,0 0 0 0 0,0-6 0 0 0,0 8-11 0 0,-1 0 0 0 0,0 0 0 0 0,0 0 0 0 0,0 0 0 0 0,0 0 0 0 0,0 0 0 0 0,-1 1 0 0 0,1-1 0 0 0,0 0 0 0 0,-1 0 0 0 0,1 0 0 0 0,-1 1 0 0 0,0-1 0 0 0,0 0 0 0 0,0 1 0 0 0,0-1 1 0 0,0 0-1 0 0,0 1 0 0 0,0-1 0 0 0,0 1 0 0 0,0 0 0 0 0,-1-1 0 0 0,1 1 0 0 0,0 0 0 0 0,-1 0 0 0 0,0 0 0 0 0,1 0 0 0 0,-1 0 0 0 0,1 0 0 0 0,-1 0 0 0 0,0 1 0 0 0,0-1 0 0 0,1 0 0 0 0,-1 1 0 0 0,-2-1 0 0 0,3 1-17 0 0,1 0-1 0 0,-1 0 1 0 0,0 0-1 0 0,1 0 1 0 0,-1 0-1 0 0,1 0 1 0 0,-1 0-1 0 0,0 0 1 0 0,1 0-1 0 0,-1 0 1 0 0,0 1-1 0 0,1-1 0 0 0,-1 0 1 0 0,1 0-1 0 0,-1 1 1 0 0,0-1-1 0 0,1 0 1 0 0,-1 1-1 0 0,1-1 1 0 0,-1 0-1 0 0,1 1 1 0 0,-1-1-1 0 0,1 1 1 0 0,-1-1-1 0 0,1 1 1 0 0,0-1-1 0 0,-1 1 1 0 0,1-1-1 0 0,0 1 1 0 0,-1-1-1 0 0,1 1 1 0 0,0 0-1 0 0,0-1 1 0 0,-1 1-1 0 0,1-1 1 0 0,0 1-1 0 0,0 1 1 0 0,-1 3-21 0 0,0 0-1 0 0,1 0 1 0 0,0 0 0 0 0,0 6 0 0 0,1-2 49 0 0,-1-2-9 0 0,1 0 0 0 0,0 0 0 0 0,0 0-1 0 0,1-1 1 0 0,0 1 0 0 0,0 0 0 0 0,1-1 0 0 0,0 0 0 0 0,0 1 0 0 0,0-1 0 0 0,6 7 0 0 0,7 9 140 0 0,29 31 0 0 0,-28-33-66 0 0,-6-8-47 0 0,-1-2-13 0 0,0 1 0 0 0,-1 0-1 0 0,-1 1 1 0 0,0 0 0 0 0,12 24 0 0 0,-19-35-11 0 0,0 1 0 0 0,-1-1 0 0 0,1 1 1 0 0,-1 0-1 0 0,1-1 0 0 0,-1 1 0 0 0,0 0 1 0 0,0-1-1 0 0,0 1 0 0 0,0 0 0 0 0,0-1 1 0 0,0 1-1 0 0,0 0 0 0 0,0-1 0 0 0,0 1 0 0 0,-1-1 1 0 0,1 1-1 0 0,-1 0 0 0 0,0-1 0 0 0,1 1 1 0 0,-1-1-1 0 0,0 1 0 0 0,0-1 0 0 0,0 0 1 0 0,0 1-1 0 0,0-1 0 0 0,0 0 0 0 0,0 0 1 0 0,-2 2-1 0 0,0 0 14 0 0,-1-1 0 0 0,0 0-1 0 0,0 0 1 0 0,0 0 0 0 0,0-1 0 0 0,0 1 0 0 0,0-1-1 0 0,0 0 1 0 0,-1 0 0 0 0,-4 0 0 0 0,-3 0-191 0 0,0 0 1 0 0,-17-1-1 0 0,26 1 39 0 0,1-2-1 0 0,-1 1 1 0 0,1 0-1 0 0,-1 0 0 0 0,1-1 1 0 0,-1 0-1 0 0,0 1 1 0 0,1-1-1 0 0,0 0 0 0 0,-1 0 1 0 0,1 0-1 0 0,0-1 1 0 0,-1 1-1 0 0,1 0 0 0 0,0-1 1 0 0,0 0-1 0 0,-2-2 1 0 0,3 3-43 0 0,0 0 0 0 0,0-1 1 0 0,1 1-1 0 0,-1 0 0 0 0,1-1 0 0 0,-1 1 1 0 0,1 0-1 0 0,0-1 0 0 0,-1 1 1 0 0,1-1-1 0 0,0 1 0 0 0,0 0 1 0 0,0-1-1 0 0,0 1 0 0 0,0-1 1 0 0,0 1-1 0 0,1-1 0 0 0,-1 1 0 0 0,0 0 1 0 0,1-2-1 0 0,1-1-477 0 0,-1 0 0 0 0,1 1 1 0 0,0-1-1 0 0,0 1 0 0 0,0 0 0 0 0,1 0 1 0 0,2-4-1 0 0,22-23-4061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5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3284 0 0,'0'0'15350'0'0,"-5"13"-14945"0"0,-16 47-144 0 0,18-51-246 0 0,1 0 0 0 0,0 1 0 0 0,0-1 0 0 0,1 0 0 0 0,0 1 0 0 0,1 0 0 0 0,0-1 0 0 0,0 1 0 0 0,1-1 0 0 0,0 1 0 0 0,1-1 0 0 0,0 0 0 0 0,1 1 0 0 0,0-1 0 0 0,0 0 0 0 0,1 0 0 0 0,8 14 0 0 0,-8-17-93 0 0,0 0 0 0 0,1-1 1 0 0,0 1-1 0 0,0-1 1 0 0,0 0-1 0 0,0 0 0 0 0,1-1 1 0 0,0 0-1 0 0,-1 0 0 0 0,2 0 1 0 0,-1-1-1 0 0,0 0 0 0 0,1 0 1 0 0,0 0-1 0 0,-1-1 0 0 0,1 0 1 0 0,0 0-1 0 0,12 0 0 0 0,-3 0-222 0 0,0-1 0 0 0,0-1-1 0 0,0 0 1 0 0,0-1-1 0 0,0-1 1 0 0,-1 0-1 0 0,22-7 1 0 0,-19 4-130 0 0,-1-1 1 0 0,33-16 0 0 0,-43 18 393 0 0,0 0 1 0 0,1-1-1 0 0,-2 0 1 0 0,1 0 0 0 0,0-1-1 0 0,-1 1 1 0 0,0-1-1 0 0,8-12 1 0 0,-12 16 150 0 0,-1 1 1 0 0,0-1-1 0 0,0 0 1 0 0,0-1-1 0 0,0 1 1 0 0,0 0-1 0 0,-1 0 0 0 0,1 0 1 0 0,-1 0-1 0 0,1-1 1 0 0,-1 1-1 0 0,0 0 1 0 0,0 0-1 0 0,0-1 1 0 0,0 1-1 0 0,0 0 0 0 0,0-1 1 0 0,-1 1-1 0 0,0-4 1 0 0,0 4 22 0 0,0 1 0 0 0,0-1 0 0 0,1 1 0 0 0,-1 0 0 0 0,0-1 1 0 0,0 1-1 0 0,0 0 0 0 0,0-1 0 0 0,0 1 0 0 0,-1 0 0 0 0,1 0 0 0 0,0 0 1 0 0,-1 0-1 0 0,1 0 0 0 0,0 0 0 0 0,-1 0 0 0 0,1 1 0 0 0,-1-1 0 0 0,1 1 1 0 0,-1-1-1 0 0,0 1 0 0 0,1-1 0 0 0,-1 1 0 0 0,0 0 0 0 0,1 0 0 0 0,-4-1 1 0 0,4 2-116 0 0,0-1 0 0 0,1 0 1 0 0,-1 1-1 0 0,0-1 1 0 0,1 0-1 0 0,-1 1 0 0 0,0-1 1 0 0,1 1-1 0 0,-1-1 1 0 0,1 1-1 0 0,-1-1 0 0 0,1 1 1 0 0,-1 0-1 0 0,1-1 1 0 0,-1 1-1 0 0,1 0 0 0 0,0-1 1 0 0,-1 1-1 0 0,1 0 1 0 0,0-1-1 0 0,-1 1 0 0 0,1 0 1 0 0,0 0-1 0 0,0-1 1 0 0,0 1-1 0 0,0 0 0 0 0,0 0 1 0 0,0 0-1 0 0,0-1 1 0 0,0 1-1 0 0,0 1 0 0 0,0 1 55 0 0,0 1-1 0 0,0-1 0 0 0,0 1 0 0 0,0-1 1 0 0,1 1-1 0 0,1 2 0 0 0,0-1 40 0 0,0 0 0 0 0,1 0 0 0 0,0 0 0 0 0,0 0 0 0 0,0-1 0 0 0,1 0 1 0 0,0 1-1 0 0,0-1 0 0 0,0-1 0 0 0,0 1 0 0 0,5 3 0 0 0,1 0 37 0 0,1 0-1 0 0,0-1 1 0 0,21 9-1 0 0,0-4-59 0 0,1-1 0 0 0,0-3 0 0 0,49 7-1 0 0,14 2-1204 0 0,-91-14 654 0 0,1-1-1 0 0,0 1 1 0 0,9 4-1 0 0,-1 4-2363 0 0,-4 3-3541 0 0,-8-4 1517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6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6037 0 0,'0'0'11938'0'0,"14"-10"-10949"0"0,-7 6-874 0 0,14-11 170 0 0,1 1 0 0 0,1 1 1 0 0,28-11-1 0 0,33-6 11 0 0,0 3 0 0 0,105-19 0 0 0,182-8-2707 0 0,-261 45-2473 0 0,-34 8-4165 0 0,-44 1 4285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5837 0 0,'0'0'13685'0'0,"15"13"-12923"0"0,5 5-435 0 0,20 24-1 0 0,-37-38-277 0 0,1 1-1 0 0,-1-1 0 0 0,-1 1 1 0 0,1 0-1 0 0,-1-1 0 0 0,0 1 1 0 0,0 0-1 0 0,2 10 0 0 0,-4-14-45 0 0,6 19-9 0 0,55 187 606 0 0,-47-167-1240 0 0,2-1 0 0 0,2-1 0 0 0,26 42-1 0 0,-41-75 108 0 0,16 22-1449 0 0,-18-25 1284 0 0,1 0 0 0 0,-1 0 0 0 0,1 0-1 0 0,0-1 1 0 0,0 1 0 0 0,-1-1 0 0 0,1 0 0 0 0,0 1 0 0 0,0-1 0 0 0,1 0 0 0 0,2 1-1 0 0,8-2-7436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2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0 677 7929 0 0,'0'0'11641'0'0,"15"-12"-10679"0"0,-8 7-874 0 0,1-3-17 0 0,1 1 0 0 0,0 1-1 0 0,1 0 1 0 0,-1 0 0 0 0,1 0-1 0 0,0 1 1 0 0,1 1-1 0 0,-1 0 1 0 0,1 0 0 0 0,0 1-1 0 0,14-2 1 0 0,452-31 1025 0 0,-244 23-743 0 0,38-3-138 0 0,144-10-196 0 0,60-31 131 0 0,-336 32-129 0 0,187-59 0 0 0,-308 79-12 0 0,1-2-1 0 0,-1 0 1 0 0,-1-1 0 0 0,1-1-1 0 0,-2-1 1 0 0,29-20 0 0 0,-41 26-18 0 0,1 0 0 0 0,-1 0-1 0 0,0 0 1 0 0,0 0 0 0 0,0-1 0 0 0,-1 1 0 0 0,1-1 0 0 0,-1 0-1 0 0,0 0 1 0 0,0-1 0 0 0,-1 1 0 0 0,0-1 0 0 0,0 1-1 0 0,0-1 1 0 0,-1 1 0 0 0,1-1 0 0 0,-1 0 0 0 0,-1 0 0 0 0,1 0-1 0 0,-1 0 1 0 0,0 0 0 0 0,0 0 0 0 0,-1 1 0 0 0,0-1-1 0 0,0 0 1 0 0,-2-6 0 0 0,1 5-14 0 0,-1 1 0 0 0,0 0 0 0 0,0 1 0 0 0,0-1-1 0 0,-1 0 1 0 0,1 1 0 0 0,-1 0 0 0 0,-1 0 0 0 0,1 0 0 0 0,-10-8 0 0 0,5 5 29 0 0,-1 1 0 0 0,0 0 0 0 0,0 1-1 0 0,-22-10 1 0 0,32 15 2 0 0,-1 1 0 0 0,0 0 0 0 0,0 0 0 0 0,1 0 0 0 0,-1 0 0 0 0,0 0-1 0 0,0 0 1 0 0,1 0 0 0 0,-1 0 0 0 0,0 0 0 0 0,1 0 0 0 0,-1 0-1 0 0,0 0 1 0 0,0 1 0 0 0,1-1 0 0 0,-1 0 0 0 0,0 0 0 0 0,1 1 0 0 0,-1-1-1 0 0,0 1 1 0 0,1-1 0 0 0,-1 0 0 0 0,1 1 0 0 0,-1-1 0 0 0,1 1 0 0 0,-1-1-1 0 0,1 1 1 0 0,-1 0 0 0 0,1-1 0 0 0,-1 1 0 0 0,1-1 0 0 0,0 1-1 0 0,-1 0 1 0 0,1-1 0 0 0,0 1 0 0 0,0 0 0 0 0,0 0 0 0 0,-1-1 0 0 0,1 2-1 0 0,-2 6 48 0 0,-1 0 1 0 0,-1 14-1 0 0,2-11 7 0 0,-4 29 68 0 0,1 0 0 0 0,1 0 0 0 0,3 1-1 0 0,5 62 1 0 0,4-36-74 0 0,31 127 0 0 0,-33-176-291 0 0,-2 0 0 0 0,0 1 1 0 0,-1 0-1 0 0,0 0 1 0 0,-2 0-1 0 0,-1 30 0 0 0,-1-46 35 0 0,1 0 0 0 0,-1 0 0 0 0,0 0 0 0 0,0 0-1 0 0,0 0 1 0 0,-1 0 0 0 0,1 0 0 0 0,-1 0 0 0 0,1 0-1 0 0,-1 0 1 0 0,0-1 0 0 0,0 1 0 0 0,0-1 0 0 0,0 0-1 0 0,-5 5 1 0 0,4-5-381 0 0,0 0-1 0 0,-1 0 0 0 0,1 0 1 0 0,-1 0-1 0 0,1-1 0 0 0,-1 1 1 0 0,1-1-1 0 0,-1 0 1 0 0,-4 1-1 0 0,-30 1-5033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3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75 2152 0 0,'0'0'10466'0'0,"-2"-5"-9926"0"0,-6-14 86 0 0,8 18-542 0 0,0 1-1 0 0,0 0 1 0 0,0 0 0 0 0,0 0 0 0 0,0-1-1 0 0,0 1 1 0 0,0 0 0 0 0,0 0-1 0 0,0 0 1 0 0,0 0 0 0 0,1-1 0 0 0,-1 1-1 0 0,0 0 1 0 0,0 0 0 0 0,0 0-1 0 0,0-1 1 0 0,0 1 0 0 0,0 0 0 0 0,1 0-1 0 0,-1 0 1 0 0,0 0 0 0 0,0 0 0 0 0,0 0-1 0 0,0-1 1 0 0,1 1 0 0 0,-1 0-1 0 0,0 0 1 0 0,0 0 0 0 0,0 0 0 0 0,1 0-1 0 0,-1 0 1 0 0,0 0 0 0 0,0 0-1 0 0,0 0 1 0 0,1 0 0 0 0,-1 0 0 0 0,0 0-1 0 0,0 0 1 0 0,0 0 0 0 0,1 0 0 0 0,-1 0-1 0 0,13 0 718 0 0,-9 0-666 0 0,30-4 339 0 0,155-12 194 0 0,-95 12-544 0 0,65-1 36 0 0,89-4 519 0 0,97 2-291 0 0,-2 14-29 0 0,-225-3-346 0 0,677-1 429 0 0,-690 4-443 0 0,0 0 41 0 0,60-3 85 0 0,-74 0-59 0 0,261 26-8 0 0,-290-25-41 0 0,68-2 1 0 0,-97-3-18 0 0,408 7 40 0 0,50 19 162 0 0,-79 20-27 0 0,-164-20-75 0 0,102 9-33 0 0,-177-19-39 0 0,674 17 25 0 0,26 12-165 0 0,-591-21 141 0 0,83 6 20 0 0,-123-4-29 0 0,-236-25-19 0 0,428 41-40 0 0,-384-39 48 0 0,117 3 71 0 0,-127-6-56 0 0,0-2 0 0 0,45-9 0 0 0,-43 2 19 0 0,-1-2-1 0 0,0-3 1 0 0,-1-1-1 0 0,41-21 1 0 0,-71 32-39 0 0,11-7 6 0 0,-21 11-38 0 0,0 0 0 0 0,1 0 1 0 0,-1 0-1 0 0,0 0 0 0 0,0 0 0 0 0,0 0 1 0 0,0 0-1 0 0,1-1 0 0 0,-1 1 0 0 0,0 0 1 0 0,0 0-1 0 0,0 0 0 0 0,0 0 0 0 0,1 0 1 0 0,-1-1-1 0 0,0 1 0 0 0,0 0 0 0 0,0 0 1 0 0,0 0-1 0 0,0 0 0 0 0,0-1 1 0 0,0 1-1 0 0,0 0 0 0 0,0 0 0 0 0,1 0 1 0 0,-1-1-1 0 0,0 1 0 0 0,0 0 0 0 0,0 0 1 0 0,0 0-1 0 0,0-1 0 0 0,0 1 0 0 0,0 0 1 0 0,0 0-1 0 0,0 0 0 0 0,-1-1 0 0 0,1 1 1 0 0,0 0-1 0 0,0 0 0 0 0,0 0 1 0 0,0 0-1 0 0,0-1 0 0 0,0 1 0 0 0,0 0 1 0 0,0 0-1 0 0,0 0 0 0 0,-1 0 0 0 0,1-1 1 0 0,0 1-1 0 0,0 0 0 0 0,0 0 0 0 0,0 0 1 0 0,0 0-1 0 0,-1 0 0 0 0,1 0 0 0 0,0-1 1 0 0,0 1-1 0 0,0 0 0 0 0,-1 0 1 0 0,1 0-1 0 0,0 0 0 0 0,0 0 0 0 0,0 0 1 0 0,-1 0-1 0 0,1 0 0 0 0,0 0 0 0 0,0 0 1 0 0,-16-2-1032 0 0,15 2 958 0 0,-70-3-3305 0 0,39 3-884 0 0,-49-7 0 0 0,1-7-2937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10637 0 0,'0'0'8373'0'0,"8"15"-7794"0"0,23 49-219 0 0,-28-56-328 0 0,-1-1-1 0 0,0 1 1 0 0,0-1-1 0 0,0 1 1 0 0,-1 0-1 0 0,0 0 1 0 0,-1 0-1 0 0,1 0 1 0 0,-3 14-1 0 0,1 4 22 0 0,0-2-175 0 0,-1 1 1 0 0,-1-1-1 0 0,-1 1 0 0 0,-14 44 0 0 0,-44 91-4993 0 0,61-160 5057 0 0,-8 21-2800 0 0,1-9-2044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5:3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70 5885 0 0,'0'0'7304'0'0,"-10"0"-7019"0"0,-28 0 104 0 0,28 0 81 0 0,30 0 3095 0 0,-15 0-3356 0 0,55 1 1264 0 0,94-13 0 0 0,-136 10-1346 0 0,29 1-1 0 0,8-1 16 0 0,43-11 65 0 0,61-6-108 0 0,-60 5-67 0 0,-74 11 229 0 0,-5 0-986 0 0,-7 2-3749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1 556 1656 0 0,'0'0'8835'0'0,"0"-2"-8491"0"0,6-7 4950 0 0,2 30-4793 0 0,13 86 368 0 0,3 17-345 0 0,-17-98-397 0 0,1 0-1 0 0,17 39 1 0 0,-20-55-102 0 0,0-1 1 0 0,0 0-1 0 0,0-1 1 0 0,1 1-1 0 0,0-1 0 0 0,1-1 1 0 0,12 13-1 0 0,-14-16 11 0 0,1 0-1 0 0,-1 0 1 0 0,1-1 0 0 0,-1 1-1 0 0,1-2 1 0 0,0 1 0 0 0,0 0-1 0 0,0-1 1 0 0,0 0 0 0 0,1-1-1 0 0,-1 1 1 0 0,13 0 0 0 0,-6-2 43 0 0,1 0 0 0 0,-1-1 1 0 0,0-1-1 0 0,0 0 1 0 0,0-1-1 0 0,0 0 0 0 0,-1-1 1 0 0,1 0-1 0 0,19-11 0 0 0,9-7 62 0 0,53-37-1 0 0,-85 53-133 0 0,309-196 73 0 0,99-68-1 0 0,-73 41 100 0 0,-334 223-164 0 0,156-93 196 0 0,-6 3 226 0 0,-154 92-1078 0 0,-8 1-40 0 0,-16 4-1583 0 0,-3 3-2521 0 0,67-9-7996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147 203 284 0 0,'0'0'3686'0'0,"-13"5"-2205"0"0,-44 17-225 0 0,53-21-782 0 0,0 1 1 0 0,0-1 0 0 0,0 1 0 0 0,0-1 0 0 0,-1 0-1 0 0,1-1 1 0 0,-1 1 0 0 0,1-1 0 0 0,-5 0 0 0 0,1 0 567 0 0,-13 3 4391 0 0,29-4-4809 0 0,107-22 624 0 0,-48 7-953 0 0,92-16 180 0 0,530-97 307 0 0,-658 125-787 0 0,39-7-35 0 0,88-1 0 0 0,-141 11 100 0 0,-15 0-60 0 0,-11 1-317 0 0,-51 0-6694 0 0,60 0 6695 0 0,-1 0 0 0 0,0-1 0 0 0,0 1 0 0 0,1 0 0 0 0,-1 0 0 0 0,0 0 0 0 0,0 0-1 0 0,1-1 1 0 0,-1 1 0 0 0,0 0 0 0 0,0 0 0 0 0,1-1 0 0 0,-1 1 0 0 0,0-1 0 0 0,1 1 0 0 0,-1-1 0 0 0,0 0 0 0 0,1-3-1610 0 0,8 2-22 0 0,69 14-2490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4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2 199 2188 0 0,'0'0'13965'0'0,"-1"-2"-11978"0"0,72-4-1349 0 0,-40 2-538 0 0,414-48 127 0 0,114-10-175 0 0,-393 48-88 0 0,172-18 112 0 0,-324 30-35 0 0,-2 1 101 0 0,0-1 0 0 0,0 0 0 0 0,0-1 0 0 0,19-6 0 0 0,-21 5 297 0 0,-16 9-2734 0 0,-7 5 368 0 0,9-7 1033 0 0,0 0 0 0 0,0-1 0 0 0,-1 1 0 0 0,-4 1 0 0 0,-2 0-1991 0 0,69-41-5925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17:17:19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19238,'601'435'0,"1859"-435"0,-3060-435 0,-1861 435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1437 99 3452 0 0,'0'0'6876'0'0,"-14"-11"-6546"0"0,-43-36 73 0 0,51 43-207 0 0,0-1 1 0 0,-1 1-1 0 0,0 0 0 0 0,0 0 1 0 0,0 1-1 0 0,0-1 0 0 0,0 2 1 0 0,-1-1-1 0 0,1 1 1 0 0,-1 0-1 0 0,0 1 0 0 0,0 0 1 0 0,1 0-1 0 0,-1 0 0 0 0,0 1 1 0 0,-8 1-1 0 0,11-1-145 0 0,-8 1 146 0 0,0 0 1 0 0,0 1-1 0 0,0 1 0 0 0,0 0 1 0 0,0 1-1 0 0,1 0 0 0 0,0 1 1 0 0,0 0-1 0 0,-16 9 0 0 0,-5 6 402 0 0,-58 46-1 0 0,18-5 77 0 0,3 3 0 0 0,-121 143 0 0 0,119-114-329 0 0,5 3 0 0 0,-58 106 1 0 0,66-91-201 0 0,5 2 0 0 0,4 2 1 0 0,6 2-1 0 0,5 2 0 0 0,5 2 0 0 0,-24 161 0 0 0,42-145-39 0 0,6 2-1 0 0,9 153 1 0 0,5-217-41 0 0,3 0 1 0 0,4 0 0 0 0,3-1-1 0 0,3-1 1 0 0,3 0 0 0 0,3-1-1 0 0,61 127 1 0 0,-54-142-11 0 0,3-1-1 0 0,1-2 1 0 0,3-1-1 0 0,3-2 1 0 0,1-2 0 0 0,3-2-1 0 0,2-1 1 0 0,1-3 0 0 0,81 58-1 0 0,-75-67-47 0 0,2-2 0 0 0,1-2 0 0 0,1-3 0 0 0,1-2 0 0 0,1-3 0 0 0,1-3 0 0 0,123 24 0 0 0,-83-28 29 0 0,1-5-1 0 0,181-4 1 0 0,-155-14 23 0 0,227-43 1 0 0,64-57-36 0 0,-330 78 41 0 0,-1-5 0 0 0,134-73 0 0 0,-145 63-61 0 0,-2-3 0 0 0,-2-3 0 0 0,-2-3 0 0 0,-3-4 0 0 0,-2-2 0 0 0,62-76 0 0 0,-88 88 5 0 0,-1-2 0 0 0,-4-1 0 0 0,-1-2 0 0 0,-3-1 0 0 0,-2-1 1 0 0,-2-1-1 0 0,-3-2 0 0 0,-3 0 0 0 0,21-94 0 0 0,-29 78-22 0 0,-3-1 0 0 0,-3 1 0 0 0,-4-1 0 0 0,-7-88 0 0 0,-6 59 0 0 0,-4-1 0 0 0,-40-140 0 0 0,28 153 12 0 0,-5 2-1 0 0,-3 1 0 0 0,-90-164 1 0 0,82 183-20 0 0,-3 1 0 0 0,-2 3 0 0 0,-3 2-1 0 0,-115-110 1 0 0,122 137 20 0 0,-2 1-1 0 0,-2 3 0 0 0,0 2 0 0 0,-3 2 1 0 0,0 2-1 0 0,-58-21 0 0 0,-21 0-23 0 0,-186-42 1 0 0,-14 17 79 0 0,233 57-10 0 0,-141-5-1 0 0,200 21-69 0 0,0 2-1 0 0,0 1 1 0 0,1 2-1 0 0,0 1 1 0 0,0 2-1 0 0,-50 18 1 0 0,42-9 5 0 0,1 2 0 0 0,1 2-1 0 0,1 2 1 0 0,-65 47 0 0 0,50-27-194 0 0,1 3 0 0 0,3 2 0 0 0,2 2 0 0 0,2 3 0 0 0,2 2 0 0 0,3 1 0 0 0,2 3 0 0 0,3 1 0 0 0,-50 105 0 0 0,74-132-285 0 0,3 0 0 0 0,0 0 0 0 0,-9 51 0 0 0,17-65-108 0 0,2 0 0 0 0,0 0-1 0 0,1 1 1 0 0,0-1-1 0 0,2 1 1 0 0,0-1-1 0 0,8 36 1 0 0,-5-42-221 0 0,1-1 1 0 0,0 0-1 0 0,0 0 1 0 0,1-1-1 0 0,0 0 1 0 0,1 0-1 0 0,9 11 0 0 0,14 16-3566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6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1555 7141 0 0,'0'0'5011'0'0,"-14"5"-3850"0"0,-41 12 298 0 0,39-10 1066 0 0,22-8-1632 0 0,3-4-666 0 0,0 1 0 0 0,-1-1 0 0 0,12-9 0 0 0,3-1 66 0 0,604-354 1783 0 0,22 36-1522 0 0,957-322-94 0 0,-1181 500-798 0 0,-411 150 239 0 0,-10 4 17 0 0,0-1 0 0 0,0 1 0 0 0,0-1 1 0 0,-1 0-1 0 0,1 0 0 0 0,6-5 0 0 0,-9 7 74 0 0,-1 0 0 0 0,0 0-1 0 0,0 0 1 0 0,0 0-1 0 0,0 0 1 0 0,0 0 0 0 0,0 0-1 0 0,0 0 1 0 0,1 0 0 0 0,-1 0-1 0 0,0 0 1 0 0,0 0-1 0 0,0-1 1 0 0,0 1 0 0 0,0 0-1 0 0,0 0 1 0 0,0 0 0 0 0,0 0-1 0 0,0 0 1 0 0,0 0-1 0 0,0 0 1 0 0,1 0 0 0 0,-1 0-1 0 0,0-1 1 0 0,0 1 0 0 0,0 0-1 0 0,0 0 1 0 0,0 0-1 0 0,0 0 1 0 0,0 0 0 0 0,0 0-1 0 0,0 0 1 0 0,0-1 0 0 0,0 1-1 0 0,0 0 1 0 0,0 0-1 0 0,0 0 1 0 0,0 0 0 0 0,0 0-1 0 0,0 0 1 0 0,0 0 0 0 0,0-1-1 0 0,0 1 1 0 0,-1 0-1 0 0,1 0 1 0 0,0 0 0 0 0,0 0-1 0 0,0 0 1 0 0,0 0 0 0 0,0 0-1 0 0,0 0 1 0 0,0 0-1 0 0,0-1 1 0 0,0 1 0 0 0,-1 0-1 0 0,-7 0-397 0 0,7 0 372 0 0,-27 1-681 0 0,1 1-1 0 0,0 2 1 0 0,-1 1-1 0 0,-36 11 1 0 0,-106 45-3275 0 0,3 14-1964 0 0,59-24 781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7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183 112 7129 0 0,'-13'1'3523'0'0,"0"0"-3202"0"0,1-1 1 0 0,-1 0-1 0 0,0-1 0 0 0,1 0 1 0 0,0-1-1 0 0,-1 0 1 0 0,-16-6-1 0 0,25 6-135 0 0,-25-11 1223 0 0,27 12-1250 0 0,1 0 0 0 0,-1 0 0 0 0,1 1 0 0 0,0-1 0 0 0,-1-1 0 0 0,1 1 0 0 0,0 0 0 0 0,0 0 0 0 0,0 0 0 0 0,0-1 0 0 0,0 1 0 0 0,0 0 0 0 0,0-1 0 0 0,0 1 0 0 0,1-1 0 0 0,-2-2 0 0 0,2 3-109 0 0,0 1 0 0 0,1-1 0 0 0,-1 0 0 0 0,0 1 1 0 0,0-1-1 0 0,1 0 0 0 0,-1 1 0 0 0,1-1 0 0 0,-1 0 0 0 0,0 1 0 0 0,1-1 0 0 0,-1 1 1 0 0,1-1-1 0 0,-1 1 0 0 0,1-1 0 0 0,0 1 0 0 0,-1-1 0 0 0,1 1 0 0 0,-1-1 0 0 0,1 1 0 0 0,0 0 1 0 0,-1 0-1 0 0,1-1 0 0 0,0 1 0 0 0,-1 0 0 0 0,2-1 0 0 0,24-7 305 0 0,-21 6-194 0 0,30-7 378 0 0,1 1 0 0 0,42-3 1 0 0,74 2 300 0 0,58 10 53 0 0,299 40 0 0 0,-233-7-561 0 0,322 41-192 0 0,-6 24-207 0 0,-396-56-51 0 0,-7 17-786 0 0,-181-58 812 0 0,0 1-85 0 0,0 1 0 0 0,0-1-1 0 0,12 9 1 0 0,-19-12 111 0 0,0 1 0 0 0,0 0-1 0 0,0-1 1 0 0,0 1 0 0 0,0 0-1 0 0,0 0 1 0 0,0 0 0 0 0,0-1 0 0 0,-1 1-1 0 0,1 0 1 0 0,0 0 0 0 0,0 0 0 0 0,-1 1-1 0 0,1-1 1 0 0,-1 0 0 0 0,1 0 0 0 0,-1 0-1 0 0,1 0 1 0 0,-1 1 0 0 0,0-1-1 0 0,0 0 1 0 0,1 0 0 0 0,-1 0 0 0 0,0 1-1 0 0,0-1 1 0 0,0 0 0 0 0,0 0 0 0 0,-1 1-1 0 0,1-1 1 0 0,0 0 0 0 0,0 0-1 0 0,-1 2 1 0 0,-1 0-133 0 0,0-1 0 0 0,-1 1-1 0 0,1 0 1 0 0,0-1 0 0 0,-1 0-1 0 0,0 1 1 0 0,1-1 0 0 0,-1 0-1 0 0,0-1 1 0 0,0 1 0 0 0,0 0-1 0 0,0-1 1 0 0,-5 2 0 0 0,8-3 185 0 0,-20 8-1857 0 0,0 0-1 0 0,-1-1 1 0 0,0-1 0 0 0,-32 4 0 0 0,-22 2-3166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7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9489 0 0,'-123'6'4940'0'0,"109"-6"-4563"0"0,0 2 1 0 0,1 0 0 0 0,-1 0 0 0 0,-16 6-1 0 0,29-8-340 0 0,1 0-1 0 0,-1 0 0 0 0,1 0 0 0 0,-1 1 0 0 0,0-1 0 0 0,1 0 1 0 0,-1 0-1 0 0,1 1 0 0 0,-1-1 0 0 0,1 1 0 0 0,0-1 0 0 0,-1 0 1 0 0,1 1-1 0 0,-1-1 0 0 0,1 1 0 0 0,0-1 0 0 0,-1 1 0 0 0,0 0 1 0 0,1-1-14 0 0,0 1 0 0 0,0-1 1 0 0,0 1-1 0 0,0-1 0 0 0,0 0 1 0 0,0 1-1 0 0,0-1 0 0 0,1 0 1 0 0,-1 1-1 0 0,0-1 0 0 0,0 1 1 0 0,0-1-1 0 0,0 0 0 0 0,0 1 1 0 0,1-1-1 0 0,-1 0 0 0 0,0 1 1 0 0,0-1-1 0 0,1 0 0 0 0,-1 0 1 0 0,0 1-1 0 0,21 12 493 0 0,40 15 754 0 0,93 28 0 0 0,-105-39-997 0 0,233 77 927 0 0,129 45-182 0 0,-10 20-695 0 0,-261-94-261 0 0,-3 6 1 0 0,149 102-1 0 0,-219-126-189 0 0,-1 4-1 0 0,-3 2 1 0 0,-2 3-1 0 0,-2 2 1 0 0,87 115-1 0 0,-128-148-324 0 0,23 42 0 0 0,-36-58 182 0 0,-1 1 0 0 0,0 0 1 0 0,0 0-1 0 0,-1 0 0 0 0,0 0 0 0 0,-1 1 0 0 0,0-1 0 0 0,1 12 0 0 0,-3-20 138 0 0,0-1 1 0 0,0 1-1 0 0,0 0 0 0 0,0 0 1 0 0,0-1-1 0 0,0 1 0 0 0,-1 0 1 0 0,1-1-1 0 0,-1 1 0 0 0,1 0 0 0 0,-1-1 1 0 0,1 1-1 0 0,-1-1 0 0 0,0 1 1 0 0,0-1-1 0 0,0 1 0 0 0,0-1 1 0 0,0 0-1 0 0,0 1 0 0 0,0-1 0 0 0,-3 2 1 0 0,2-2-124 0 0,0 0 0 0 0,-1 0-1 0 0,1 0 1 0 0,-1 0 0 0 0,1 0 0 0 0,-1 0 0 0 0,1-1 0 0 0,-1 0 0 0 0,1 1 0 0 0,-1-1 0 0 0,1 0-1 0 0,-1 0 1 0 0,0 0 0 0 0,-3-1 0 0 0,-26-6-2736 0 0,2-4-1355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7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10105 0 0,'-17'3'1714'0'0,"-52"13"-238"0"0,66-16-1404 0 0,1 1 0 0 0,0 0-1 0 0,-1-1 1 0 0,1 1 0 0 0,0 0 0 0 0,0 1 0 0 0,0-1 0 0 0,0 0 0 0 0,0 0 0 0 0,0 1 0 0 0,0-1 0 0 0,1 1 0 0 0,-1 0 0 0 0,0 0 0 0 0,1-1 0 0 0,-1 1 0 0 0,1 0 0 0 0,0 0 0 0 0,-1 0 0 0 0,1 0 0 0 0,0 1 0 0 0,1-1 0 0 0,-1 0 0 0 0,0 0 0 0 0,0 1 0 0 0,1-1 0 0 0,0 0 0 0 0,-1 3 0 0 0,1 1 37 0 0,0 0-1 0 0,1 0 1 0 0,0 0 0 0 0,0 0-1 0 0,0 0 1 0 0,1 0 0 0 0,0-1-1 0 0,4 10 1 0 0,2 1 189 0 0,0 0 1 0 0,1-1-1 0 0,22 27 0 0 0,42 40 624 0 0,-69-78-883 0 0,243 224 1465 0 0,19-18-578 0 0,-205-163-707 0 0,1245 929 858 0 0,-1279-957-1229 0 0,83 57-652 0 0,-90-63 431 0 0,1-2 0 0 0,0 0-1 0 0,35 11 1 0 0,-47-18 60 0 0,1-2-1 0 0,-1 1 1 0 0,1-1-1 0 0,19 1 1 0 0,-24-3 93 0 0,-1 0 1 0 0,1-1-1 0 0,-1 1 0 0 0,1-1 1 0 0,-1 0-1 0 0,1 0 1 0 0,-1-1-1 0 0,0 1 0 0 0,1-1 1 0 0,-1 0-1 0 0,0 0 1 0 0,0 0-1 0 0,4-3 0 0 0,-2 1-459 0 0,-1-1-1 0 0,1 0 1 0 0,-1 0-1 0 0,1 0 1 0 0,-2-1-1 0 0,1 0 0 0 0,0 0 1 0 0,-1 0-1 0 0,0 0 1 0 0,-1-1-1 0 0,5-10 1 0 0,20-67-6316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2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0 149 820 0 0,'0'0'6483'0'0,"6"-12"-4773"0"0,18-43-555 0 0,-22 50-921 0 0,1-1 1 0 0,0 0 0 0 0,1 1 0 0 0,-1 0-1 0 0,1 0 1 0 0,0 0 0 0 0,0 0-1 0 0,0 1 1 0 0,1-1 0 0 0,-1 1 0 0 0,1 0-1 0 0,6-3 1 0 0,-6 4-30 0 0,0 1 0 0 0,0 0-1 0 0,1 0 1 0 0,-1 0 0 0 0,0 1 0 0 0,1 0-1 0 0,-1 0 1 0 0,0 0 0 0 0,1 1 0 0 0,-1 0-1 0 0,11 0 1 0 0,-13 0-166 0 0,-1 1 0 0 0,1-1 0 0 0,-1 0 0 0 0,1 1 0 0 0,-1 0 0 0 0,1-1 0 0 0,-1 1 0 0 0,1 0 0 0 0,-1 0 1 0 0,0 1-1 0 0,0-1 0 0 0,1 0 0 0 0,-1 1 0 0 0,0-1 0 0 0,0 1 0 0 0,3 3 0 0 0,-3-2-15 0 0,0 0 0 0 0,0 0 0 0 0,-1 0 1 0 0,1 0-1 0 0,0 0 0 0 0,-1 0 0 0 0,0 1 0 0 0,0-1 0 0 0,0 1 1 0 0,1 6-1 0 0,-1 5-14 0 0,-1 0-1 0 0,0 0 1 0 0,-1 0 0 0 0,-5 24-1 0 0,4-28 9 0 0,1-5-79 0 0,1 0-1 0 0,-1 0 1 0 0,1 0 0 0 0,0-1-1 0 0,0 1 1 0 0,1 0-1 0 0,2 12 1 0 0,-3-16 28 0 0,1 0 0 0 0,0 0 0 0 0,0-1 1 0 0,0 1-1 0 0,0 0 0 0 0,0 0 0 0 0,0 0 0 0 0,0-1 0 0 0,1 1 0 0 0,-1-1 0 0 0,0 1 0 0 0,1-1 1 0 0,-1 0-1 0 0,1 1 0 0 0,0-1 0 0 0,0 0 0 0 0,-1 0 0 0 0,1 0 0 0 0,0 0 0 0 0,0 0 0 0 0,0-1 1 0 0,0 1-1 0 0,0 0 0 0 0,0-1 0 0 0,4 1 0 0 0,-2-1-72 0 0,0 1-1 0 0,0-1 1 0 0,0 0-1 0 0,0 0 1 0 0,0-1-1 0 0,1 1 1 0 0,-1-1-1 0 0,0 0 1 0 0,0 0-1 0 0,0 0 1 0 0,0-1-1 0 0,5-2 1 0 0,1-1-137 0 0,-1-2 0 0 0,1 1-1 0 0,8-9 1 0 0,8-6 691 0 0,-25 20-305 0 0,1 0-1 0 0,-1 0 1 0 0,1 0 0 0 0,0 0-1 0 0,-1 0 1 0 0,1 0 0 0 0,0 1-1 0 0,-1-1 1 0 0,1 1-1 0 0,0-1 1 0 0,0 1 0 0 0,0-1-1 0 0,0 1 1 0 0,-1 0-1 0 0,1 0 1 0 0,0 0 0 0 0,0 0-1 0 0,0 0 1 0 0,0 0-1 0 0,0 1 1 0 0,-1-1 0 0 0,1 1-1 0 0,0-1 1 0 0,2 2 0 0 0,1 1 57 0 0,-1 0 1 0 0,1 0 0 0 0,-1 0-1 0 0,0 1 1 0 0,0 0 0 0 0,7 8 0 0 0,-9-10-160 0 0,0 0 1 0 0,0 0-1 0 0,1-1 0 0 0,-1 1 1 0 0,0-1-1 0 0,1 1 1 0 0,-1-1-1 0 0,1 0 1 0 0,-1 0-1 0 0,1 0 0 0 0,-1 0 1 0 0,5 0-1 0 0,1 1 37 0 0,0-1 0 0 0,15 0 0 0 0,-23-1-109 0 0,0 0 1 0 0,0 0-1 0 0,0 0 0 0 0,0 0 1 0 0,1 0-1 0 0,-1 0 0 0 0,0 0 1 0 0,0 0-1 0 0,0 0 1 0 0,0 0-1 0 0,0 0 0 0 0,0 0 1 0 0,0 0-1 0 0,0 0 0 0 0,0 0 1 0 0,0 0-1 0 0,0 0 1 0 0,0 0-1 0 0,0 0 0 0 0,0 0 1 0 0,0 0-1 0 0,1 0 1 0 0,-1 0-1 0 0,0 0 0 0 0,0 0 1 0 0,0 0-1 0 0,0 0 0 0 0,0 0 1 0 0,0 0-1 0 0,0 0 1 0 0,0 0-1 0 0,0-1 0 0 0,0 1 1 0 0,0 0-1 0 0,0 0 1 0 0,0 0-1 0 0,0 0 0 0 0,0 0 1 0 0,0 0-1 0 0,0 0 0 0 0,0 0 1 0 0,0 0-1 0 0,0 0 1 0 0,0 0-1 0 0,0 0 0 0 0,0 0 1 0 0,0 0-1 0 0,0 0 0 0 0,0 0 1 0 0,0-1-1 0 0,0 1 1 0 0,0 0-1 0 0,0 0 0 0 0,0 0 1 0 0,0 0-1 0 0,0 0 1 0 0,0 0-1 0 0,0 0 0 0 0,0 0 1 0 0,-4-5-967 0 0,-6-2-1074 0 0,-12-3-3696 0 0,13 5 521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8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347 532 156 0 0,'0'0'7873'0'0,"-9"-12"-6913"0"0,-3-7-545 0 0,-5-5 785 0 0,-20-23 1 0 0,36 45-1097 0 0,0 1 1 0 0,0-1-1 0 0,0 1 0 0 0,-1 0 1 0 0,1-1-1 0 0,-1 1 0 0 0,1 0 1 0 0,-1 0-1 0 0,1 0 0 0 0,-1 0 1 0 0,0 0-1 0 0,1 0 0 0 0,-1 1 0 0 0,0-1 1 0 0,0 1-1 0 0,0-1 0 0 0,1 1 1 0 0,-1-1-1 0 0,0 1 0 0 0,0 0 1 0 0,0 0-1 0 0,0 0 0 0 0,0 0 1 0 0,0 0-1 0 0,1 1 0 0 0,-1-1 1 0 0,0 0-1 0 0,0 1 0 0 0,0-1 1 0 0,1 1-1 0 0,-1 0 0 0 0,0 0 0 0 0,0 0 1 0 0,-1 1-1 0 0,-4 3 51 0 0,0 0-1 0 0,1 0 1 0 0,-1 1-1 0 0,1 0 1 0 0,0 1-1 0 0,-5 6 1 0 0,-7 13 156 0 0,0-1 1 0 0,2 2 0 0 0,1 0 0 0 0,1 1 0 0 0,2 1 0 0 0,0 0 0 0 0,2 0 0 0 0,-7 36-1 0 0,6-13-117 0 0,3 0-1 0 0,2 0 1 0 0,2 1-1 0 0,4 53 0 0 0,1-79-166 0 0,1 0 0 0 0,2-1 0 0 0,0 1 0 0 0,2-1 0 0 0,1 0 1 0 0,1 0-1 0 0,1-1 0 0 0,2 0 0 0 0,13 25 0 0 0,-14-33-8 0 0,0-1 0 0 0,2 0 1 0 0,-1-1-1 0 0,2 0 0 0 0,0-1 0 0 0,1 0 1 0 0,0-1-1 0 0,1 0 0 0 0,0-2 0 0 0,1 0 1 0 0,1 0-1 0 0,0-2 0 0 0,23 11 0 0 0,-12-9 4 0 0,0-2 0 0 0,1-1 1 0 0,0-1-1 0 0,1-1 0 0 0,-1-2 0 0 0,1-1 0 0 0,0-1 0 0 0,0-2 0 0 0,48-5 0 0 0,-36-1-4 0 0,0-2 0 0 0,0-2 1 0 0,-1-1-1 0 0,0-3 0 0 0,-1-1 0 0 0,43-23 0 0 0,-19 4-9 0 0,-2-2 0 0 0,-1-2-1 0 0,-2-4 1 0 0,-2-2 0 0 0,-2-2 0 0 0,84-92-1 0 0,-105 97-2 0 0,-1-2-1 0 0,-2-1 0 0 0,45-85 1 0 0,-56 88 11 0 0,-3 0 0 0 0,-1-2 0 0 0,-2 0 0 0 0,17-86 0 0 0,-26 95-7 0 0,0 0-1 0 0,-3 0 1 0 0,-1-39 0 0 0,-2 59-6 0 0,0 1 1 0 0,-1-1 0 0 0,-1 0 0 0 0,0 0-1 0 0,-1 1 1 0 0,0-1 0 0 0,-1 1 0 0 0,0 0-1 0 0,-1 1 1 0 0,-12-18 0 0 0,7 15 13 0 0,-1 0-1 0 0,-1 1 1 0 0,0 1 0 0 0,-1 0 0 0 0,-1 1-1 0 0,0 1 1 0 0,0 0 0 0 0,-1 1 0 0 0,0 0-1 0 0,-1 2 1 0 0,-23-10 0 0 0,2 4-11 0 0,0 2 1 0 0,-1 1-1 0 0,-1 3 1 0 0,-50-6-1 0 0,44 9-79 0 0,-1 2-1 0 0,0 2 1 0 0,1 3-1 0 0,-1 1 1 0 0,0 2-1 0 0,-59 15 1 0 0,78-12-170 0 0,0 1-1 0 0,1 1 1 0 0,0 2 0 0 0,-41 23 0 0 0,49-23-66 0 0,0 1 1 0 0,1 1 0 0 0,0 1-1 0 0,1 0 1 0 0,1 1 0 0 0,-22 27-1 0 0,23-23-420 0 0,1 1-1 0 0,1 0 0 0 0,1 1 0 0 0,-13 32 1 0 0,16-31-1433 0 0,1 1 1 0 0,-6 34-1 0 0,5 6-3361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8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0 6217 0 0,'-11'14'4340'0'0,"2"-3"-3722"0"0,-8 10 272 0 0,0 1 0 0 0,-24 44 0 0 0,22-27-230 0 0,1 1 1 0 0,3 1-1 0 0,0 0 1 0 0,3 1 0 0 0,2 1-1 0 0,-10 83 1 0 0,17-88-502 0 0,2 0 0 0 0,2 1 0 0 0,1-1 0 0 0,2 0 1 0 0,1 0-1 0 0,2 0 0 0 0,2-1 0 0 0,16 44 0 0 0,-12-49-67 0 0,1 0-1 0 0,2-1 0 0 0,1-1 1 0 0,1 0-1 0 0,40 49 1 0 0,-28-46-24 0 0,1-1 1 0 0,1-2-1 0 0,2 0 1 0 0,42 27 0 0 0,-20-19 57 0 0,1-2 1 0 0,79 35 0 0 0,-105-57-87 0 0,1-2 1 0 0,1 0-1 0 0,0-3 0 0 0,1 0 1 0 0,0-2-1 0 0,45 3 0 0 0,-67-10-25 0 0,0 0 1 0 0,-1 0-1 0 0,1-1 0 0 0,0-1 0 0 0,0 0 0 0 0,-1 0 0 0 0,0-1 0 0 0,1-1 0 0 0,-1 0 0 0 0,0 0 1 0 0,-1-1-1 0 0,1 0 0 0 0,-1-1 0 0 0,0-1 0 0 0,0 1 0 0 0,-1-1 0 0 0,0-1 0 0 0,0 0 0 0 0,-1 0 1 0 0,0-1-1 0 0,0 0 0 0 0,-1 0 0 0 0,7-12 0 0 0,-6 9 41 0 0,-2-1 1 0 0,1 0-1 0 0,-2 0 0 0 0,1-1 1 0 0,-2 1-1 0 0,0-1 0 0 0,-1 0 1 0 0,3-16-1 0 0,-5 10 41 0 0,0 1-1 0 0,-1 0 1 0 0,0 0-1 0 0,-2 0 1 0 0,-6-29 0 0 0,-1 14-40 0 0,-1-1 1 0 0,-2 2 0 0 0,-1-1 0 0 0,-2 2-1 0 0,-1 0 1 0 0,-24-35 0 0 0,18 34-64 0 0,-2 1 0 0 0,0 1 1 0 0,-3 1-1 0 0,0 1 0 0 0,-2 2 1 0 0,-1 1-1 0 0,-44-31 0 0 0,44 38-22 0 0,-1 1 0 0 0,0 1-1 0 0,-1 2 1 0 0,-1 1 0 0 0,-1 1-1 0 0,0 2 1 0 0,0 2-1 0 0,-50-8 1 0 0,56 13-44 0 0,-1 1 0 0 0,1 2 0 0 0,0 1 0 0 0,-1 1-1 0 0,1 1 1 0 0,0 1 0 0 0,0 2 0 0 0,-28 8 0 0 0,43-8-60 0 0,0 0 0 0 0,0 0 1 0 0,1 1-1 0 0,0 1 0 0 0,0 0 0 0 0,0 0 1 0 0,-19 17-1 0 0,23-16-30 0 0,0 0 0 0 0,1 1 0 0 0,0 0 0 0 0,0 0 0 0 0,1 0 0 0 0,0 1 0 0 0,0 0 0 0 0,1 0 0 0 0,1 0 0 0 0,-6 19 0 0 0,4-1-1057 0 0,1 1-1 0 0,1 0 1 0 0,1-1 0 0 0,3 55 0 0 0,1-65-1184 0 0,3 23 1 0 0,10 27-4632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0 11609 0 0,'-16'14'2345'0'0,"1"-1"-1873"0"0,-9 7 117 0 0,1 1 1 0 0,-34 40-1 0 0,36-35-153 0 0,2 1 0 0 0,1 1 0 0 0,1 0 0 0 0,2 1 0 0 0,0 1 0 0 0,-19 62 0 0 0,27-68-341 0 0,1 0 1 0 0,2 1-1 0 0,0 0 0 0 0,2 0 0 0 0,0 0 0 0 0,2 0 0 0 0,1 0 0 0 0,1 0 0 0 0,9 46 0 0 0,2-22-71 0 0,2-1 0 0 0,2-1 0 0 0,2-1 0 0 0,28 50 0 0 0,-16-41 11 0 0,3-1 0 0 0,75 89 0 0 0,-83-113 6 0 0,2-1 0 0 0,0-2 1 0 0,2 0-1 0 0,2-2 0 0 0,48 30 0 0 0,-59-43 51 0 0,0-1 0 0 0,1 0-1 0 0,0-2 1 0 0,1 0-1 0 0,0-2 1 0 0,0 0-1 0 0,0-2 1 0 0,1 0 0 0 0,0-2-1 0 0,30 1 1 0 0,-43-4-50 0 0,0-1 0 0 0,0 0 0 0 0,-1-1 0 0 0,1 0 0 0 0,0-1 0 0 0,-1 0 0 0 0,0 0 0 0 0,0-1 0 0 0,0 0 0 0 0,12-8 0 0 0,-17 9-23 0 0,1-1 0 0 0,-1 1 1 0 0,0-1-1 0 0,0-1 0 0 0,0 1 0 0 0,0-1 1 0 0,-1 0-1 0 0,0 0 0 0 0,0 0 1 0 0,0 0-1 0 0,-1-1 0 0 0,1 0 1 0 0,-1 1-1 0 0,-1-1 0 0 0,1 0 0 0 0,-1-1 1 0 0,0 1-1 0 0,1-8 0 0 0,-2 8 2 0 0,0-1 0 0 0,-1 1 0 0 0,1-1 0 0 0,-1 1 0 0 0,-1-1 0 0 0,1 0 0 0 0,-1 1 0 0 0,-1-1 0 0 0,1 1 0 0 0,-1 0 0 0 0,0-1 0 0 0,0 1 0 0 0,-5-8 0 0 0,3 7 13 0 0,-1 0-1 0 0,0 0 1 0 0,0 1 0 0 0,0 0 0 0 0,-1 0 0 0 0,0 0 0 0 0,0 1-1 0 0,-1-1 1 0 0,1 2 0 0 0,-11-7 0 0 0,-3 0-36 0 0,0 1-1 0 0,-1 2 1 0 0,0 0 0 0 0,-1 0 0 0 0,1 2 0 0 0,-40-6-1 0 0,5 6-160 0 0,-86 0 0 0 0,99 7-105 0 0,1 2 0 0 0,0 1-1 0 0,0 3 1 0 0,0 1 0 0 0,-68 23 0 0 0,79-20-419 0 0,1 2 0 0 0,0 1 0 0 0,1 1 0 0 0,0 1 0 0 0,1 2 0 0 0,1 1 0 0 0,-46 42 0 0 0,46-34-3227 0 0,-24 32 1 0 0,12-9-3228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6:5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67 481 5805 0 0,'0'0'11080'0'0,"-11"17"-10896"0"0,-33 58 121 0 0,42-72-256 0 0,0 1 1 0 0,1-1-1 0 0,0 1 0 0 0,-1-1 0 0 0,1 1 0 0 0,1 0 0 0 0,-1-1 0 0 0,0 1 0 0 0,1 0 1 0 0,0-1-1 0 0,0 1 0 0 0,0 0 0 0 0,0 0 0 0 0,1-1 0 0 0,-1 1 0 0 0,1 0 0 0 0,0-1 1 0 0,0 1-1 0 0,3 5 0 0 0,-2-1 49 0 0,3 4-45 0 0,0 0 0 0 0,1 1-1 0 0,1-2 1 0 0,0 1 0 0 0,1-1 0 0 0,0 0 0 0 0,0-1-1 0 0,1 1 1 0 0,0-2 0 0 0,1 1 0 0 0,0-2-1 0 0,1 1 1 0 0,0-1 0 0 0,0-1 0 0 0,0 0 0 0 0,14 6-1 0 0,-3-3-3 0 0,-1-1-1 0 0,1-1 0 0 0,1-1 0 0 0,0-1 0 0 0,-1-1 0 0 0,2-1 0 0 0,-1-1 1 0 0,35 0-1 0 0,-35-4-10 0 0,1-1-1 0 0,-1-1 1 0 0,0-1 0 0 0,0-1-1 0 0,0-1 1 0 0,0-1 0 0 0,42-20 0 0 0,-33 11 133 0 0,0-2-1 0 0,-1-1 1 0 0,-1-1 0 0 0,40-36 0 0 0,-53 40-13 0 0,0 0 1 0 0,-1-1-1 0 0,-1-1 1 0 0,15-22-1 0 0,-22 28-106 0 0,-2 1 1 0 0,1-1-1 0 0,-1 0 0 0 0,-1-1 0 0 0,-1 1 0 0 0,1-1 1 0 0,-2 0-1 0 0,4-22 0 0 0,-6 17 24 0 0,0 0-1 0 0,-1 1 1 0 0,-1-1-1 0 0,-1 1 1 0 0,-1-1-1 0 0,0 1 1 0 0,-1 0-1 0 0,-1 0 1 0 0,0 0-1 0 0,-1 0 1 0 0,-1 1-1 0 0,-1 0 1 0 0,-16-25-1 0 0,14 26 4 0 0,-1 0-1 0 0,0 1 0 0 0,-1 1 1 0 0,0-1-1 0 0,-1 2 1 0 0,-1 0-1 0 0,0 1 0 0 0,0 0 1 0 0,-1 1-1 0 0,-1 0 1 0 0,1 1-1 0 0,-2 1 0 0 0,-22-8 1 0 0,13 9-62 0 0,1 0 0 0 0,-1 2 0 0 0,-35-3 0 0 0,-80 6-46 0 0,114 3-86 0 0,-1 1-1 0 0,1 1 1 0 0,0 2-1 0 0,1 1 1 0 0,-1 1-1 0 0,-39 16 1 0 0,53-17-421 0 0,0 0 0 0 0,0 1 0 0 0,1 1 0 0 0,0 1 0 0 0,-21 17 0 0 0,25-18-571 0 0,1 0 0 0 0,-1 1 0 0 0,2 0 0 0 0,-1 0 0 0 0,1 0 0 0 0,0 1 0 0 0,1 0-1 0 0,-6 15 1 0 0,1 0-5459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59 622 68 0 0,'0'0'5537'0'0,"11"-2"-4161"0"0,-17-13 380 0 0,6 12-1104 0 0,-1-16 1697 0 0,1 19-2307 0 0,1-1-1 0 0,-1 1 0 0 0,0-1 1 0 0,-1 1-1 0 0,1-1 0 0 0,0 1 1 0 0,0-1-1 0 0,0 1 0 0 0,0 0 1 0 0,0-1-1 0 0,0 1 0 0 0,0-1 1 0 0,-1 1-1 0 0,1-1 0 0 0,0 1 1 0 0,0 0-1 0 0,-1-1 0 0 0,1 1 1 0 0,0-1-1 0 0,-1 1 0 0 0,1 0 1 0 0,0-1-1 0 0,-1 1 0 0 0,1 0 1 0 0,0 0-1 0 0,-1-1 1 0 0,1 1-1 0 0,-2 0 321 0 0,-15-10 421 0 0,7 5-498 0 0,8 4-111 0 0,-1-1-1 0 0,1 1 0 0 0,-1 0 1 0 0,0 0-1 0 0,1 0 1 0 0,-1 0-1 0 0,0 1 0 0 0,-3-1 1 0 0,4-1 1138 0 0,5-2-274 0 0,6-2-501 0 0,80-30-132 0 0,2 5 0 0 0,95-20 0 0 0,208-20-159 0 0,4 21-47 0 0,-396 50-199 0 0,316-29 28 0 0,-27 16 113 0 0,-301 12-334 0 0,-1 0 0 0 0,-16-5 0 0 0,3 0-205 0 0,14 4 259 0 0,0-1 0 0 0,0 0 1 0 0,0-1-1 0 0,1 0 0 0 0,0-1 1 0 0,0 0-1 0 0,0 0 0 0 0,0-1 0 0 0,1 0 1 0 0,0 0-1 0 0,0-1 0 0 0,1 0 1 0 0,-10-11-1 0 0,5 2 126 0 0,1 1 1 0 0,0-1-1 0 0,1-1 1 0 0,0 0-1 0 0,2 0 1 0 0,-9-24-1 0 0,17 41 48 0 0,0-1 1 0 0,-1 1-1 0 0,1-1 0 0 0,0 1 0 0 0,0-1 0 0 0,-1 1 1 0 0,1-1-1 0 0,0 1 0 0 0,0-1 0 0 0,0 1 0 0 0,0-1 0 0 0,-1 0 1 0 0,1 1-1 0 0,0-1 0 0 0,0 1 0 0 0,0-1 0 0 0,0 1 1 0 0,1-1-1 0 0,-1 1 0 0 0,0-1 0 0 0,0 0 0 0 0,0 1 0 0 0,0-1 1 0 0,0 1-1 0 0,1-1 0 0 0,-1 1 0 0 0,0-1 0 0 0,1 1 0 0 0,-1-1 1 0 0,0 1-1 0 0,1 0 0 0 0,-1-1 0 0 0,0 1 0 0 0,2-1 1 0 0,0 0 39 0 0,0 1 0 0 0,0-1 0 0 0,0 1 0 0 0,0 0 0 0 0,1 0 0 0 0,-1 0 0 0 0,0 0 0 0 0,3 1 0 0 0,-1-1-148 0 0,9 2 190 0 0,1 0 0 0 0,-1 1 0 0 0,0 0 0 0 0,0 1 0 0 0,0 0 0 0 0,24 13 0 0 0,69 46 369 0 0,-90-52-411 0 0,0 1 1 0 0,16 15-1 0 0,-26-22-68 0 0,0 2-1 0 0,-1-1 1 0 0,1 0-1 0 0,-1 1 1 0 0,0 0 0 0 0,-1 0-1 0 0,6 12 1 0 0,-9-15-27 0 0,0-1 0 0 0,0 1 0 0 0,0 0 0 0 0,0 0 0 0 0,-1-1 0 0 0,1 1 0 0 0,-1 0 0 0 0,0 0 0 0 0,0-1 0 0 0,-1 1 0 0 0,1 0 0 0 0,-1 0 0 0 0,0-1 0 0 0,0 1 0 0 0,0 0 0 0 0,0-1 0 0 0,0 1 0 0 0,-1-1 0 0 0,0 1 0 0 0,0-1 0 0 0,0 0 1 0 0,0 0-1 0 0,0 0 0 0 0,-1 0 0 0 0,-3 4 0 0 0,-5 4-536 0 0,-1-1 1 0 0,0-1 0 0 0,0 0 0 0 0,-26 14-1 0 0,36-22 439 0 0,-2 2-646 0 0,0-1 1 0 0,0 0-1 0 0,0 0 1 0 0,-1 0-1 0 0,1 0 1 0 0,-9 1-1 0 0,8-4-3062 0 0,4-5-1057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49 171 6869 0 0,'0'0'11418'0'0,"-1"14"-10311"0"0,1-1-867 0 0,-1 5 57 0 0,-1-1 0 0 0,-1 1 0 0 0,-5 20 1 0 0,-1-4-5 0 0,1 0 0 0 0,2 1 0 0 0,1 0 0 0 0,0 39 1 0 0,12-99 13 0 0,90-348-742 0 0,-93 363 428 0 0,14-40-5 0 0,-16 46 10 0 0,0 0 0 0 0,0 1 0 0 0,0-1 0 0 0,1 0-1 0 0,-1 1 1 0 0,1-1 0 0 0,0 1 0 0 0,6-6 0 0 0,-8 8-5 0 0,-1 1 0 0 0,1-1 0 0 0,0 1 1 0 0,0-1-1 0 0,-1 1 0 0 0,1 0 0 0 0,0-1 1 0 0,0 1-1 0 0,0 0 0 0 0,0 0 0 0 0,-1 0 0 0 0,1 0 1 0 0,0 0-1 0 0,0-1 0 0 0,0 1 0 0 0,0 1 1 0 0,0-1-1 0 0,0 0 0 0 0,-1 0 0 0 0,1 0 0 0 0,0 0 1 0 0,0 1-1 0 0,0-1 0 0 0,0 0 0 0 0,-1 1 1 0 0,1-1-1 0 0,0 1 0 0 0,0-1 0 0 0,-1 1 0 0 0,1-1 1 0 0,1 2-1 0 0,1 1-1 0 0,1 1 1 0 0,-1-1-1 0 0,0 1 1 0 0,3 6-1 0 0,-3-6 18 0 0,88 154 253 0 0,-12-20-8 0 0,-79-138-251 0 0,0 0 0 0 0,0 0 1 0 0,0 1-1 0 0,0-1 0 0 0,0 0 0 0 0,0 0 1 0 0,0 0-1 0 0,1 1 0 0 0,-1-1 0 0 0,0 0 0 0 0,0 0 1 0 0,0 0-1 0 0,0 1 0 0 0,0-1 0 0 0,0 0 0 0 0,0 0 1 0 0,1 0-1 0 0,-1 0 0 0 0,0 0 0 0 0,0 1 1 0 0,0-1-1 0 0,0 0 0 0 0,1 0 0 0 0,-1 0 0 0 0,0 0 1 0 0,0 0-1 0 0,0 0 0 0 0,1 0 0 0 0,-1 0 0 0 0,0 0 1 0 0,0 0-1 0 0,0 0 0 0 0,1 0 0 0 0,-1 0 1 0 0,0 0-1 0 0,0 0 0 0 0,0 0 0 0 0,1 0 0 0 0,-1 0 1 0 0,0 0-1 0 0,0 0 0 0 0,0 0 0 0 0,1 0 1 0 0,-1 0-1 0 0,0 0 0 0 0,0 0 0 0 0,0 0 0 0 0,1 0 1 0 0,-1 0-1 0 0,0-1 0 0 0,4-9 259 0 0,-3 7-267 0 0,23-62 5 0 0,60-117 1 0 0,-79 173 0 0 0,-3 4 24 0 0,0-1 0 0 0,1 1 1 0 0,0 0-1 0 0,0 1 0 0 0,0-1 0 0 0,1 0 0 0 0,0 1 1 0 0,6-7-1 0 0,-9 11-31 0 0,0 0 1 0 0,-1 0 0 0 0,1 0-1 0 0,-1 0 1 0 0,1 0 0 0 0,0 0-1 0 0,-1 0 1 0 0,1 0-1 0 0,-1 0 1 0 0,1 0 0 0 0,0 0-1 0 0,-1 0 1 0 0,1 0 0 0 0,-1 1-1 0 0,1-1 1 0 0,0 0-1 0 0,-1 0 1 0 0,1 1 0 0 0,-1-1-1 0 0,1 0 1 0 0,-1 1 0 0 0,1-1-1 0 0,-1 0 1 0 0,1 1-1 0 0,-1-1 1 0 0,1 1 0 0 0,-1-1-1 0 0,0 1 1 0 0,1-1 0 0 0,-1 1-1 0 0,0-1 1 0 0,1 1-1 0 0,14 23-14 0 0,-13-20-2 0 0,72 112-1452 0 0,-56-91-625 0 0,1 0 1 0 0,30 29-1 0 0,-44-50 1292 0 0,-1-1 0 0 0,0 1 1 0 0,1-1-1 0 0,0 1 0 0 0,0-1 0 0 0,0-1 1 0 0,0 1-1 0 0,0-1 0 0 0,0 0 0 0 0,11 3 0 0 0,-13-5 542 0 0,0 1 0 0 0,0-1 0 0 0,0 0 0 0 0,0 0 0 0 0,0 0 0 0 0,0 0-1 0 0,0 0 1 0 0,0-1 0 0 0,4-1 0 0 0,-4 1 430 0 0,0 0 1 0 0,-1 0-1 0 0,1 0 0 0 0,-1-1 0 0 0,1 1 0 0 0,-1-1 1 0 0,0 1-1 0 0,0-1 0 0 0,1 0 0 0 0,-1 0 1 0 0,2-3-1 0 0,-2 2 1287 0 0,0-1 1 0 0,0 1-1 0 0,0-1 1 0 0,0 0-1 0 0,0 0 1 0 0,-1 0-1 0 0,0 0 0 0 0,2-8 1 0 0,3-11-14 0 0,-4 18-1327 0 0,0-1 0 0 0,-1 0 0 0 0,0 1-1 0 0,0-1 1 0 0,-1 0 0 0 0,1 0 0 0 0,-1 0-1 0 0,0 1 1 0 0,-1-1 0 0 0,1 0 0 0 0,-1 0-1 0 0,0 1 1 0 0,-1-1 0 0 0,1 0 0 0 0,-4-7 0 0 0,3 10-74 0 0,0-1 1 0 0,0 1 0 0 0,0 0 0 0 0,0-1-1 0 0,-1 1 1 0 0,1 0 0 0 0,-1 0 0 0 0,0 1-1 0 0,0-1 1 0 0,0 0 0 0 0,0 1-1 0 0,0 0 1 0 0,-1 0 0 0 0,1 0 0 0 0,0 0-1 0 0,-1 0 1 0 0,0 1 0 0 0,1-1 0 0 0,-1 1-1 0 0,0 0 1 0 0,0 0 0 0 0,0 1 0 0 0,-7-1-1 0 0,6 1-22 0 0,-1 0 0 0 0,1 1 0 0 0,-1-1 0 0 0,1 1 0 0 0,-1 1 0 0 0,1-1 0 0 0,0 1 0 0 0,-1 0-1 0 0,1 0 1 0 0,0 0 0 0 0,0 1 0 0 0,0 0 0 0 0,1 0 0 0 0,-1 0 0 0 0,1 0 0 0 0,0 1 0 0 0,-1 0-1 0 0,1 0 1 0 0,1 0 0 0 0,-1 0 0 0 0,-4 8 0 0 0,5-8-22 0 0,1-1 0 0 0,0 1-1 0 0,0 0 1 0 0,0 0 0 0 0,1 0 0 0 0,-1 0 0 0 0,1 0-1 0 0,0 0 1 0 0,0 0 0 0 0,0 0 0 0 0,0 0 0 0 0,1 1-1 0 0,0-1 1 0 0,0 0 0 0 0,0 0 0 0 0,1 1 0 0 0,-1-1-1 0 0,1 0 1 0 0,0 0 0 0 0,0 0 0 0 0,0 1 0 0 0,1-1-1 0 0,-1-1 1 0 0,1 1 0 0 0,0 0 0 0 0,0 0-1 0 0,1-1 1 0 0,3 6 0 0 0,1-1-119 0 0,1-1 0 0 0,-1 0 1 0 0,1-1-1 0 0,1 1 0 0 0,-1-2 0 0 0,1 1 0 0 0,0-1 1 0 0,0 0-1 0 0,1-1 0 0 0,-1 0 0 0 0,1-1 0 0 0,18 5 0 0 0,-2-4-373 0 0,0 0-1 0 0,0-2 0 0 0,48-1 1 0 0,-56-2 262 0 0,1 0 0 0 0,-1-2-1 0 0,0 0 1 0 0,0-1 0 0 0,22-8 0 0 0,-32 9 194 0 0,0 0 0 0 0,0 0 0 0 0,0-1 0 0 0,0-1 0 0 0,0 1 0 0 0,-1-1 0 0 0,0 0 0 0 0,0-1 0 0 0,0 0 0 0 0,-1 0 0 0 0,0 0 0 0 0,10-14 0 0 0,-13 16 75 0 0,-1 0-1 0 0,0 0 1 0 0,0 0 0 0 0,-1 0 0 0 0,1-1 0 0 0,-1 1 0 0 0,0 0 0 0 0,0-1 0 0 0,0 1 0 0 0,-1-1 0 0 0,1-4 0 0 0,-1 7 21 0 0,0 0 1 0 0,0 0 0 0 0,-1 0-1 0 0,1 0 1 0 0,0 0 0 0 0,-1 1-1 0 0,1-1 1 0 0,-1 0-1 0 0,0 0 1 0 0,1 1 0 0 0,-1-1-1 0 0,0 0 1 0 0,0 1-1 0 0,0-1 1 0 0,0 0 0 0 0,-1 1-1 0 0,1 0 1 0 0,0-1 0 0 0,-1 1-1 0 0,1 0 1 0 0,-1 0-1 0 0,1-1 1 0 0,-1 1 0 0 0,1 0-1 0 0,-1 1 1 0 0,0-1 0 0 0,1 0-1 0 0,-3 0 1 0 0,-5-2 50 0 0,0 2 1 0 0,0-1 0 0 0,0 1 0 0 0,0 1-1 0 0,0-1 1 0 0,0 2 0 0 0,0-1-1 0 0,0 1 1 0 0,0 0 0 0 0,0 1-1 0 0,0 0 1 0 0,1 1 0 0 0,-1 0-1 0 0,1 0 1 0 0,-1 0 0 0 0,1 1-1 0 0,0 1 1 0 0,1-1 0 0 0,-1 1-1 0 0,1 1 1 0 0,-10 8 0 0 0,15-12-105 0 0,-1 0 1 0 0,1 0 0 0 0,1 1-1 0 0,-1-1 1 0 0,0 1-1 0 0,0-1 1 0 0,1 1 0 0 0,0-1-1 0 0,-1 1 1 0 0,1 0 0 0 0,0 0-1 0 0,0-1 1 0 0,1 1-1 0 0,-1 0 1 0 0,1 0 0 0 0,-1 0-1 0 0,1 0 1 0 0,0 0 0 0 0,0 0-1 0 0,0 0 1 0 0,0 0-1 0 0,1 0 1 0 0,-1 0 0 0 0,1 0-1 0 0,0-1 1 0 0,-1 1 0 0 0,2 0-1 0 0,-1 0 1 0 0,0-1-1 0 0,0 1 1 0 0,1 0 0 0 0,-1-1-1 0 0,1 1 1 0 0,0-1-1 0 0,0 0 1 0 0,0 0 0 0 0,0 0-1 0 0,0 0 1 0 0,0 0 0 0 0,1 0-1 0 0,-1 0 1 0 0,1-1-1 0 0,-1 1 1 0 0,6 1 0 0 0,1 2-47 0 0,1-1 1 0 0,0-1 0 0 0,0 0-1 0 0,1 0 1 0 0,-1-1-1 0 0,1 0 1 0 0,-1-1 0 0 0,1 0-1 0 0,-1-1 1 0 0,1 0-1 0 0,0 0 1 0 0,-1-1 0 0 0,1-1-1 0 0,13-3 1 0 0,-9 1 26 0 0,-1-1 0 0 0,1-1-1 0 0,-1 0 1 0 0,0-1 0 0 0,0 0 0 0 0,-1-1 0 0 0,0-1-1 0 0,0 0 1 0 0,12-12 0 0 0,-25 20 44 0 0,1 1 1 0 0,-1 0-1 0 0,0-1 0 0 0,1 1 1 0 0,-1 0-1 0 0,1 0 0 0 0,-1-1 1 0 0,0 1-1 0 0,1 0 0 0 0,-1 0 1 0 0,1 0-1 0 0,-1 0 0 0 0,0-1 0 0 0,1 1 1 0 0,-1 0-1 0 0,1 0 0 0 0,-1 0 1 0 0,1 0-1 0 0,-1 0 0 0 0,1 0 1 0 0,-1 0-1 0 0,0 0 0 0 0,1 0 1 0 0,-1 1-1 0 0,1-1 0 0 0,-1 0 1 0 0,1 0-1 0 0,-1 0 0 0 0,1 1 1 0 0,11 10 40 0 0,-1-1 1 0 0,-3-5-57 0 0,0-1 1 0 0,0 0-1 0 0,18 5 0 0 0,-3 0-129 0 0,-46-3-2505 0 0,-192 81-9020 0 0,174-67 7557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4516 0 0,'0'0'10301'0'0,"3"-8"-9823"0"0,13-21-46 0 0,-15 28-398 0 0,0 0-1 0 0,0 0 1 0 0,0 0 0 0 0,0 0 0 0 0,0 0 0 0 0,0 0-1 0 0,0 1 1 0 0,0-1 0 0 0,0 0 0 0 0,1 0 0 0 0,-1 1-1 0 0,0-1 1 0 0,1 1 0 0 0,-1-1 0 0 0,0 1 0 0 0,1 0-1 0 0,-1-1 1 0 0,1 1 0 0 0,-1 0 0 0 0,0 0 0 0 0,1 0-1 0 0,-1 0 1 0 0,1 0 0 0 0,-1 0 0 0 0,3 1 0 0 0,2 0-32 0 0,5-1-54 0 0,0-1 70 0 0,1 2 0 0 0,14 1 0 0 0,-23-1-78 0 0,0-1 1 0 0,0 1-1 0 0,-1 0 0 0 0,1 0 0 0 0,0 0 0 0 0,0 0 1 0 0,-1 0-1 0 0,1 0 0 0 0,-1 1 0 0 0,1 0 1 0 0,-1-1-1 0 0,1 1 0 0 0,-1 0 0 0 0,2 2 0 0 0,-4-3-3 0 0,1-1 0 0 0,-1 0 0 0 0,0 0 0 0 0,0 0 0 0 0,0 1 0 0 0,0-1-1 0 0,0 0 1 0 0,0 0 0 0 0,1 1 0 0 0,-1-1 0 0 0,0 0 0 0 0,0 0-1 0 0,0 1 1 0 0,0-1 0 0 0,0 0 0 0 0,0 0 0 0 0,0 1 0 0 0,0-1 0 0 0,0 0-1 0 0,0 0 1 0 0,0 1 0 0 0,0-1 0 0 0,0 0 0 0 0,0 0 0 0 0,-1 1-1 0 0,1-1 1 0 0,0 0 0 0 0,0 0 0 0 0,0 1 0 0 0,0-1 0 0 0,0 0 0 0 0,0 0-1 0 0,-1 1 1 0 0,1-1 0 0 0,0 0 0 0 0,0 0 0 0 0,0 0 0 0 0,-1 0-1 0 0,1 1 1 0 0,0-1 0 0 0,0 0 0 0 0,-1 0 0 0 0,1 0 0 0 0,0 0 0 0 0,0 0-1 0 0,0 0 1 0 0,-1 0 0 0 0,1 0 0 0 0,0 1 0 0 0,-1-1 0 0 0,-16 4-1933 0 0,15-4 1209 0 0,-10 2-1959 0 0,-4-2-1386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2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708 100 8273 0 0,'0'0'5880'0'0,"-3"-13"-4629"0"0,-11-41-251 0 0,13 52-885 0 0,1 0 1 0 0,-1 0 0 0 0,0 0 0 0 0,0 0 0 0 0,0 0-1 0 0,0 0 1 0 0,0 0 0 0 0,0 0 0 0 0,0 1 0 0 0,0-1-1 0 0,-1 1 1 0 0,1-1 0 0 0,-3-1 0 0 0,3 2-55 0 0,0 0-1 0 0,0 1 1 0 0,0-1 0 0 0,0 1 0 0 0,0-1 0 0 0,-1 1 0 0 0,1-1-1 0 0,0 1 1 0 0,0 0 0 0 0,-1 0 0 0 0,1 0 0 0 0,0-1-1 0 0,-1 1 1 0 0,1 0 0 0 0,-2 1 0 0 0,-1 0 27 0 0,-1 0 0 0 0,1 0 1 0 0,1 1-1 0 0,-1-1 0 0 0,0 1 0 0 0,0 0 0 0 0,0 0 1 0 0,-5 5-1 0 0,-9 7 85 0 0,0 2 1 0 0,1 0 0 0 0,1 1-1 0 0,1 0 1 0 0,0 1 0 0 0,-12 20-1 0 0,-3 10-31 0 0,-32 70 0 0 0,21-24-123 0 0,4 3-1 0 0,-29 116 1 0 0,-29 205 142 0 0,-51 460-1903 0 0,141-836 509 0 0,3-1-1 0 0,1 0 0 0 0,7 71 0 0 0,2-79-1969 0 0,5-8-1724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15 2540 0 0,'-15'1'6438'0'0,"4"0"-5616"0"0,-96 11 2116 0 0,86-6-1677 0 0,21-6-1225 0 0,0 1 0 0 0,-1-1 0 0 0,1 0 0 0 0,0 0 0 0 0,0 0 0 0 0,-1 0 1 0 0,1 0-1 0 0,0 0 0 0 0,0 1 0 0 0,-1-1 0 0 0,1 0 0 0 0,0 0 0 0 0,0 0 0 0 0,0 1 0 0 0,0-1 0 0 0,-1 0 1 0 0,1 0-1 0 0,0 1 0 0 0,0-1 0 0 0,0 0 0 0 0,0 0 0 0 0,0 1 0 0 0,0-1 0 0 0,0 0 0 0 0,0 0 0 0 0,0 1 0 0 0,0 0-5 0 0,0-1-1 0 0,1 1 1 0 0,-1-1-1 0 0,0 1 0 0 0,1-1 1 0 0,-1 1-1 0 0,1-1 0 0 0,-1 1 1 0 0,1-1-1 0 0,-1 0 1 0 0,1 1-1 0 0,-1-1 0 0 0,1 1 1 0 0,-1-1-1 0 0,1 0 0 0 0,0 0 1 0 0,0 1-1 0 0,17 5 389 0 0,-1 0-1 0 0,1-2 0 0 0,0 0 1 0 0,24 2-1 0 0,-34-4-334 0 0,220 19 1204 0 0,5-15-683 0 0,-139-4-473 0 0,1928-33 1627 0 0,-868-17-943 0 0,1 25-505 0 0,924 30 366 0 0,-1126 26-572 0 0,-661-9-249 0 0,-20-1-1431 0 0,-229-22 102 0 0,-58-6-216 0 0,3 0 1033 0 0,-92-26-5003 0 0,30 12 487 0 0,-36-12-1849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5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4085 548 0 0,'0'0'10826'0'0,"1"-11"-10024"0"0,6-34-211 0 0,-7 45-573 0 0,0 0 1 0 0,0 0-1 0 0,0-1 0 0 0,0 1 1 0 0,0 0-1 0 0,0 0 0 0 0,0 0 1 0 0,0-1-1 0 0,0 1 0 0 0,0 0 0 0 0,0 0 1 0 0,0 0-1 0 0,0-1 0 0 0,0 1 1 0 0,0 0-1 0 0,0 0 0 0 0,0 0 1 0 0,0-1-1 0 0,0 1 0 0 0,0 0 0 0 0,0 0 1 0 0,0 0-1 0 0,1-1 0 0 0,-1 1 1 0 0,0 0-1 0 0,0 0 0 0 0,0 0 1 0 0,0 0-1 0 0,1 0 0 0 0,-1-1 0 0 0,0 1 1 0 0,0 0-1 0 0,0 0 0 0 0,0 0 1 0 0,1 0-1 0 0,-1 0 0 0 0,0 0 1 0 0,0 0-1 0 0,0 0 0 0 0,1 0 0 0 0,-1 0 1 0 0,0 0-1 0 0,0 0 0 0 0,1 0 1 0 0,-1 0-1 0 0,0 0 0 0 0,0 0 1 0 0,0 0-1 0 0,1 0 0 0 0,-1 0 0 0 0,0 0 1 0 0,0 0-1 0 0,0 0 0 0 0,1 0 1 0 0,-1 0-1 0 0,0 0 0 0 0,0 1 1 0 0,0-1-1 0 0,0 0 0 0 0,1 0 0 0 0,-1 0 1 0 0,0 0-1 0 0,0 0 0 0 0,0 1 1 0 0,0-1-1 0 0,0 0 0 0 0,1 0 1 0 0,8 14 904 0 0,-8-13-667 0 0,14 22 338 0 0,1-2 1 0 0,1 0-1 0 0,1-1 0 0 0,20 18 1 0 0,-28-30-535 0 0,-1-1 0 0 0,1 0 1 0 0,1 0-1 0 0,-1-1 0 0 0,1 0 0 0 0,0-1 1 0 0,0 0-1 0 0,1-1 0 0 0,-1 0 0 0 0,1-1 0 0 0,15 2 1 0 0,-8-3 14 0 0,0-1 1 0 0,1-1 0 0 0,-1-1-1 0 0,1 0 1 0 0,-1-1 0 0 0,0-2-1 0 0,0 0 1 0 0,24-8 0 0 0,12-8 189 0 0,76-39 0 0 0,32-27 182 0 0,174-122 0 0 0,-260 154-369 0 0,-2-3 1 0 0,-2-3-1 0 0,-4-3 1 0 0,-2-3-1 0 0,105-135 1 0 0,-87 79-39 0 0,-6-4 0 0 0,-5-4-1 0 0,73-175 1 0 0,-38 60-68 0 0,360-721 177 0 0,-56 277-295 0 0,-359 612 151 0 0,4 4 0 0 0,3 1 0 0 0,3 4 0 0 0,3 2 0 0 0,3 4 0 0 0,133-93 0 0 0,-150 121 26 0 0,67-32 0 0 0,-86 50-25 0 0,1 1 0 0 0,1 2 0 0 0,47-11 0 0 0,-66 21-23 0 0,-1 0-1 0 0,1 1 0 0 0,0 0 1 0 0,0 1-1 0 0,25 3 0 0 0,-33-1 12 0 0,0 0 0 0 0,0 1-1 0 0,-1 0 1 0 0,1 1-1 0 0,-1 0 1 0 0,1 0 0 0 0,-1 0-1 0 0,0 1 1 0 0,0 1-1 0 0,0-1 1 0 0,13 12 0 0 0,-8-4 9 0 0,-1 1 0 0 0,-1 0 0 0 0,0 0 0 0 0,0 1 0 0 0,-2 0 0 0 0,0 1 0 0 0,14 31 0 0 0,-1 8 88 0 0,14 57-1 0 0,-32-99-75 0 0,94 345 191 0 0,-1-4-21 0 0,26-8 78 0 0,130 173 416 0 0,-194-419-613 0 0,5-2-1 0 0,149 173 1 0 0,-121-176 3 0 0,187 148 0 0 0,127 50 58 0 0,-45-57-27 0 0,-306-203-120 0 0,1-3 0 0 0,1-1 0 0 0,75 24 0 0 0,-85-38 19 0 0,-1-1 1 0 0,2-3-1 0 0,-1-1 0 0 0,91 3 0 0 0,-101-11-52 0 0,0-2 0 0 0,1-1 1 0 0,71-14-1 0 0,-94 12-123 0 0,0 0 0 0 0,0-2 0 0 0,0 1 0 0 0,-1-2 0 0 0,1 1 0 0 0,-2-2 0 0 0,1 0 0 0 0,-1-1 0 0 0,0 0 0 0 0,-1-1 0 0 0,0 0 0 0 0,11-13 0 0 0,-2-2-759 0 0,0-1 1 0 0,21-36 0 0 0,-32 46-602 0 0,-1-1-1 0 0,-1 0 0 0 0,0 0 1 0 0,-2-1-1 0 0,7-25 0 0 0,-10 19-2455 0 0,-2-5-940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1:3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2186 71 5184 0 0,'0'0'3886'0'0,"-3"-5"-3466"0"0,-2-3-243 0 0,4 5 16 0 0,-1 0 1 0 0,1 0-1 0 0,-1 0 1 0 0,0 1 0 0 0,0-1-1 0 0,-3-3 1 0 0,2 4-69 0 0,1 0 1 0 0,-1 0 0 0 0,1 0 0 0 0,-1 1-1 0 0,0-1 1 0 0,0 1 0 0 0,0-1 0 0 0,0 1-1 0 0,0 0 1 0 0,-5-1 0 0 0,-37-5 222 0 0,25 4-124 0 0,-28-1 179 0 0,0 1 0 0 0,-63 5 0 0 0,108-2-393 0 0,-46 5 150 0 0,-60 12-1 0 0,20-2 19 0 0,-16 0-29 0 0,-235 22 291 0 0,299-36-363 0 0,-194 0 152 0 0,195-4-26 0 0,0-1 1 0 0,1-2-1 0 0,-72-19 1 0 0,98 20-11 0 0,0-1 0 0 0,0 0 0 0 0,1-1 0 0 0,-12-8 1 0 0,23 15-196 0 0,1 0 0 0 0,-1 0 1 0 0,1-1-1 0 0,-1 1 0 0 0,0 0 0 0 0,1 0 1 0 0,-1 0-1 0 0,1 0 0 0 0,-1 0 1 0 0,0-1-1 0 0,1 1 0 0 0,-1 0 1 0 0,0 1-1 0 0,1-1 0 0 0,-1 0 1 0 0,1 0-1 0 0,-1 0 0 0 0,0 0 1 0 0,1 0-1 0 0,-1 1 0 0 0,1-1 1 0 0,-1 0-1 0 0,1 0 0 0 0,-1 1 0 0 0,0-1 1 0 0,1 1-1 0 0,-1-1 0 0 0,1 0 1 0 0,0 1-1 0 0,-1 0 0 0 0,-15 18-3 0 0,10-10 59 0 0,-36 42 105 0 0,-41 55 312 0 0,68-84-337 0 0,1 0-1 0 0,1 1 1 0 0,-12 28 0 0 0,14-21-7 0 0,1 0-1 0 0,1 1 1 0 0,2 0-1 0 0,-5 54 1 0 0,8-32 115 0 0,3-1 0 0 0,6 57 0 0 0,24 81 282 0 0,-23-159-445 0 0,1 1-42 0 0,87 538 593 0 0,-82-430-418 0 0,-6 170 0 0 0,-40 140-18 0 0,20-338-87 0 0,-6-1-1 0 0,-50 159 1 0 0,26-135-142 0 0,-45 145 8 0 0,66-194 7 0 0,-15 116 1 0 0,-52 808 19 0 0,60 61 32 0 0,41-607-27 0 0,3-48 129 0 0,14 204-117 0 0,24-139 52 0 0,0 268-95 0 0,-64-442 46 0 0,-72 462-24 0 0,74-672-20 0 0,6 180 0 0 0,9-230 9 0 0,1 0-1 0 0,26 87 1 0 0,43 89-113 0 0,-3-11 125 0 0,112 315-23 0 0,-162-473 29 0 0,39 84 8 0 0,-46-109-51 0 0,1-1 0 0 0,33 44 0 0 0,-37-56 28 0 0,28 26-1 0 0,-33-35 9 0 0,1-1 0 0 0,0 0 0 0 0,0-1 0 0 0,0 0 0 0 0,1 0 0 0 0,9 4 0 0 0,47 13 56 0 0,0-3 0 0 0,81 14 0 0 0,-112-26-44 0 0,125 21 29 0 0,191 9-1 0 0,164-21-39 0 0,212-39 130 0 0,-565 16-3 0 0,-160 7-128 0 0,-19-8-3758 0 0,12 5 2695 0 0,-12-4-2492 0 0,4-1-1749 0 0,-6-7-2537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6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457 333 2392 0 0,'0'0'1980'0'0,"-5"-14"-1316"0"0,0 0-391 0 0,-24-83 2615 0 0,26 73-1577 0 0,0-1 1 0 0,2 0 0 0 0,1-30-1 0 0,1 18 786 0 0,0-5 2080 0 0,-1 48-4007 0 0,6 180 1262 0 0,0 4-796 0 0,-25 262-44 0 0,0 143 131 0 0,38 0 135 0 0,15 808 136 0 0,-34-1358-965 0 0,2 405 76 0 0,-20-2 45 0 0,-2-173-49 0 0,-17 202-262 0 0,35-456 152 0 0,0-1-39 0 0,0 0 0 0 0,-1-1 0 0 0,0 1-1 0 0,-9 22 1 0 0,12-41 31 0 0,0 0 0 0 0,-1 1-1 0 0,1-1 1 0 0,-1 0-1 0 0,0 0 1 0 0,1 0 0 0 0,-1 0-1 0 0,0 0 1 0 0,1 0-1 0 0,-1 0 1 0 0,0 0 0 0 0,0 0-1 0 0,0 0 1 0 0,0-1-1 0 0,0 1 1 0 0,0 0 0 0 0,0 0-1 0 0,0-1 1 0 0,0 1-1 0 0,-1-1 1 0 0,-1 1 0 0 0,1 0-18 0 0,0-1 1 0 0,0 0 0 0 0,0 0 0 0 0,0 0-1 0 0,0 0 1 0 0,0-1 0 0 0,0 1 0 0 0,0-1 0 0 0,0 1-1 0 0,0-1 1 0 0,1 1 0 0 0,-4-3 0 0 0,-3-1-127 0 0,0-1 1 0 0,1 0 0 0 0,-1 0 0 0 0,-11-13-1 0 0,3 2-149 0 0,2 0 0 0 0,0-2-1 0 0,1 0 1 0 0,1 0 0 0 0,0-1-1 0 0,-14-33 1 0 0,7 4-1279 0 0,-25-88 1 0 0,23 52-2928 0 0,-15-125 0 0 0,18 64-590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67 12 0 0,'0'0'5451'0'0,"-15"-9"-4885"0"0,-48-30-114 0 0,59 36-421 0 0,1 1 0 0 0,0 0 0 0 0,-1 0 0 0 0,0 1 0 0 0,1-1 0 0 0,-1 1 0 0 0,0 0 0 0 0,0 0 0 0 0,1 0 0 0 0,-1 0 0 0 0,0 0 0 0 0,0 1 0 0 0,0 0 0 0 0,0 0 0 0 0,-7 1 0 0 0,-5 0-44 0 0,7-1-34 0 0,0 1 1 0 0,0 0-1 0 0,0 1 1 0 0,0 0-1 0 0,0 0 1 0 0,-13 6-1 0 0,17-6-407 0 0,-1 0 0 0 0,1 1 0 0 0,0 0 1 0 0,1 0-1 0 0,-1 0 0 0 0,-8 7 0 0 0,5-2-1607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3570 176 900 0 0,'0'0'5549'0'0,"2"-12"-4373"0"0,5-40-162 0 0,-6 50-912 0 0,-1 0-1 0 0,0 0 1 0 0,0 0 0 0 0,0-1 0 0 0,0 1 0 0 0,-1 0-1 0 0,1 0 1 0 0,0 0 0 0 0,-1 0 0 0 0,0 0 0 0 0,1 0-1 0 0,-1 0 1 0 0,0 0 0 0 0,0 0 0 0 0,0 0 0 0 0,0 0 0 0 0,0 0-1 0 0,-1 1 1 0 0,1-1 0 0 0,0 0 0 0 0,-1 1 0 0 0,1-1-1 0 0,-4-1 1 0 0,0-2 195 0 0,-2 0-111 0 0,0-1 1 0 0,0 2-1 0 0,0-1 0 0 0,0 1 0 0 0,-1 0 1 0 0,0 0-1 0 0,0 1 0 0 0,0 0 0 0 0,-15-3 0 0 0,0 2 139 0 0,0 0-1 0 0,-32-1 0 0 0,-39 3 120 0 0,-1 4 1 0 0,-108 17-1 0 0,-326 84 536 0 0,9 40-70 0 0,-208 108 397 0 0,600-199-979 0 0,3 6 1 0 0,-122 78 0 0 0,193-102-228 0 0,2 2 0 0 0,2 2 0 0 0,2 3 1 0 0,1 1-1 0 0,2 3 0 0 0,-70 90 0 0 0,78-79-57 0 0,2 0 0 0 0,3 3 0 0 0,2 0 0 0 0,3 2 0 0 0,2 1 1 0 0,4 1-1 0 0,2 1 0 0 0,2 1 0 0 0,4 0 0 0 0,3 1 0 0 0,-4 102 0 0 0,12-91-41 0 0,3 1 0 0 0,3-1 0 0 0,4 1 0 0 0,31 137 0 0 0,-16-139 21 0 0,3-2 0 0 0,4-1 0 0 0,2-1 0 0 0,4-2 0 0 0,3-1 0 0 0,49 65 0 0 0,-12-32 8 0 0,4-5 1 0 0,4-2-1 0 0,99 83 0 0 0,-91-97 23 0 0,4-5-1 0 0,4-4 1 0 0,2-4-1 0 0,203 100 1 0 0,-91-74 36 0 0,3-10 1 0 0,262 66-1 0 0,470 39-124 0 0,-710-160 60 0 0,442-4 0 0 0,-522-33 19 0 0,-1-7 0 0 0,220-50 1 0 0,-202 21 5 0 0,315-122-1 0 0,-368 113 23 0 0,-3-5-1 0 0,148-97 0 0 0,-186 100-56 0 0,-2-4 0 0 0,-4-3-1 0 0,126-131 1 0 0,-155 138 28 0 0,-2-2-1 0 0,-3-2 1 0 0,-2-1-1 0 0,-3-2 1 0 0,-3-2-1 0 0,-3-1 1 0 0,38-112-1 0 0,-34 65-32 0 0,36-208-1 0 0,-58 224 33 0 0,-4 0 0 0 0,-6-157 0 0 0,-7 191-21 0 0,-3 0-1 0 0,-3 1 1 0 0,-3-1 0 0 0,-2 2-1 0 0,-40-103 1 0 0,26 96-36 0 0,-4 1 0 0 0,-2 1 0 0 0,-3 2 0 0 0,-69-88 0 0 0,47 79 14 0 0,-4 3 0 0 0,-3 3 0 0 0,-2 2 0 0 0,-3 4 1 0 0,-3 3-1 0 0,-2 3 0 0 0,-2 4 0 0 0,-110-52 0 0 0,66 46-121 0 0,-156-46 1 0 0,-140-8-237 0 0,-8 34-316 0 0,0 19-515 0 0,-278-24-4278 0 0,703 81 5411 0 0,-46-5-2985 0 0,-60 3 0 0 0,107 2 2843 0 0,-1 0-1 0 0,0 0 1 0 0,0 0 0 0 0,1 0 0 0 0,-1 1 0 0 0,0-1-1 0 0,1 1 1 0 0,-1-1 0 0 0,0 1 0 0 0,1-1-1 0 0,-1 1 1 0 0,-1 1 0 0 0,2-1 82 0 0,1-1-1 0 0,-1 1 1 0 0,1 0-1 0 0,-1-1 1 0 0,1 1 0 0 0,0-1-1 0 0,-1 1 1 0 0,1 0-1 0 0,0-1 1 0 0,-1 1-1 0 0,1 0 1 0 0,0 0 0 0 0,0-1-1 0 0,0 1 1 0 0,0 0-1 0 0,0-1 1 0 0,0 1 0 0 0,0 0-1 0 0,0 0 1 0 0,0-1-1 0 0,0 1 1 0 0,0 0-1 0 0,0 0 1 0 0,0-1 0 0 0,0 1-1 0 0,1 0 1 0 0,-1-1-1 0 0,0 1 1 0 0,1 0 0 0 0,8 12-1816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406 199 184 0 0,'0'0'8810'0'0,"-3"-14"-7807"0"0,-11-44 40 0 0,13 55-864 0 0,0 0 1 0 0,0 1-1 0 0,0-1 1 0 0,0 0-1 0 0,0 1 1 0 0,-1-1-1 0 0,1 1 1 0 0,-1 0-1 0 0,-1-3 1 0 0,2 4-80 0 0,0 0 0 0 0,1 1 0 0 0,-1-1 1 0 0,0 0-1 0 0,0 1 0 0 0,0-1 0 0 0,0 1 0 0 0,0-1 1 0 0,1 1-1 0 0,-1-1 0 0 0,0 1 0 0 0,0 0 0 0 0,0-1 0 0 0,0 1 1 0 0,-1 0-1 0 0,0 0 0 0 0,0 0-14 0 0,0 0-1 0 0,0 0 1 0 0,0 1 0 0 0,0-1-1 0 0,0 1 1 0 0,0 0 0 0 0,1 0-1 0 0,-1-1 1 0 0,0 1 0 0 0,1 0-1 0 0,-1 0 1 0 0,0 1 0 0 0,1-1-1 0 0,-1 0 1 0 0,1 0 0 0 0,0 1-1 0 0,-2 2 1 0 0,-7 8 121 0 0,1 1 0 0 0,0 1-1 0 0,2-1 1 0 0,-1 1 0 0 0,2 1 0 0 0,0-1 0 0 0,-4 17-1 0 0,4-12-112 0 0,2 0-1 0 0,0 0 1 0 0,2 1 0 0 0,0-1-1 0 0,0 25 1 0 0,2-41-88 0 0,1 0 0 0 0,-1 0 0 0 0,0-1 0 0 0,1 1 0 0 0,-1 0 0 0 0,1 0 0 0 0,0-1 0 0 0,0 1 0 0 0,0 0 0 0 0,0-1 0 0 0,1 1 0 0 0,-1-1 0 0 0,0 0 0 0 0,1 1 0 0 0,0-1 0 0 0,0 0 0 0 0,0 0 0 0 0,0 0 0 0 0,0 0 0 0 0,3 2 1 0 0,-2-2 7 0 0,-1-1 0 0 0,1 0 0 0 0,0 1 0 0 0,0-1 0 0 0,0 0 1 0 0,0 0-1 0 0,0-1 0 0 0,0 1 0 0 0,1-1 0 0 0,-1 1 0 0 0,0-1 1 0 0,0 0-1 0 0,0 0 0 0 0,0 0 0 0 0,1-1 0 0 0,-1 1 0 0 0,0-1 1 0 0,4-1-1 0 0,-1 0 11 0 0,0-1-1 0 0,0 0 1 0 0,0 0 0 0 0,-1 0 0 0 0,1-1 0 0 0,-1 0 0 0 0,0 0-1 0 0,0 0 1 0 0,0 0 0 0 0,-1-1 0 0 0,1 0 0 0 0,-1 0 0 0 0,6-10-1 0 0,-5 8 10 0 0,0-2 0 0 0,-1 1 0 0 0,0 0 0 0 0,0-1 0 0 0,-1 0-1 0 0,0 0 1 0 0,-1 0 0 0 0,0 0 0 0 0,1-11 0 0 0,-2 10-12 0 0,-1 1 1 0 0,-1-1-1 0 0,1 1 1 0 0,-2-1 0 0 0,1 1-1 0 0,-1-1 1 0 0,-1 1-1 0 0,1 0 1 0 0,-2 0-1 0 0,1 0 1 0 0,-8-12 0 0 0,3 7-3 0 0,0 1 1 0 0,-1 1-1 0 0,-1 0 0 0 0,0 0 1 0 0,-1 1-1 0 0,-16-15 1 0 0,19 20 13 0 0,0 1 0 0 0,-1-1 0 0 0,1 1 1 0 0,-1 1-1 0 0,0-1 0 0 0,0 2 0 0 0,-1-1 1 0 0,1 1-1 0 0,-1 0 0 0 0,0 1 0 0 0,1 1 1 0 0,-1-1-1 0 0,0 1 0 0 0,0 1 0 0 0,0 0 0 0 0,0 0 1 0 0,-13 3-1 0 0,16-2-20 0 0,-1 0 1 0 0,0 1-1 0 0,1 0 1 0 0,-1 1-1 0 0,1 0 0 0 0,0 0 1 0 0,0 0-1 0 0,0 1 1 0 0,0 0-1 0 0,1 0 1 0 0,-1 1-1 0 0,1 0 1 0 0,0 0-1 0 0,0 0 0 0 0,1 1 1 0 0,0 0-1 0 0,0 0 1 0 0,0 0-1 0 0,1 0 1 0 0,0 1-1 0 0,0 0 0 0 0,-4 10 1 0 0,7-14-22 0 0,-1 0 0 0 0,1 0 0 0 0,0 0 0 0 0,1 1-1 0 0,-1-1 1 0 0,0 1 0 0 0,1-1 0 0 0,0 0 0 0 0,0 1 0 0 0,0-1 0 0 0,0 1 0 0 0,0-1 0 0 0,1 0 0 0 0,0 1 0 0 0,0-1 0 0 0,-1 0 0 0 0,2 1-1 0 0,1 4 1 0 0,-1-5 7 0 0,0 0 0 0 0,1 0 0 0 0,-1 0 0 0 0,1 0 0 0 0,-1-1 0 0 0,1 1 0 0 0,0-1 0 0 0,0 0 0 0 0,0 1-1 0 0,0-1 1 0 0,0-1 0 0 0,1 1 0 0 0,-1 0 0 0 0,1-1 0 0 0,-1 0 0 0 0,7 2 0 0 0,1-1 7 0 0,1 0 0 0 0,-1-1 0 0 0,1 0-1 0 0,0-1 1 0 0,-1 0 0 0 0,1-1 0 0 0,-1 0 0 0 0,1-1 0 0 0,-1 0 0 0 0,1-1 0 0 0,-1 0-1 0 0,0-1 1 0 0,0 0 0 0 0,-1-1 0 0 0,13-7 0 0 0,-17 8 5 0 0,0 0 0 0 0,-1 0-1 0 0,0 0 1 0 0,0-1 0 0 0,0 0 0 0 0,-1 0 0 0 0,6-7 0 0 0,-9 11-5 0 0,0-1 0 0 0,0 1 1 0 0,0-1-1 0 0,0 0 1 0 0,-1 1-1 0 0,1-1 1 0 0,0 0-1 0 0,-1 0 0 0 0,1 0 1 0 0,-1 1-1 0 0,0-1 1 0 0,1 0-1 0 0,-1-3 0 0 0,0 4-4 0 0,-1 0 0 0 0,1 0-1 0 0,0 0 1 0 0,-1 0-1 0 0,1 0 1 0 0,-1 0-1 0 0,1 0 1 0 0,-1 0-1 0 0,0 0 1 0 0,1 0-1 0 0,-1 0 1 0 0,0 0-1 0 0,0 1 1 0 0,1-1 0 0 0,-1 0-1 0 0,0 0 1 0 0,0 1-1 0 0,0-1 1 0 0,0 1-1 0 0,0-1 1 0 0,0 1-1 0 0,0-1 1 0 0,0 1-1 0 0,-2-1 1 0 0,-3-1-13 0 0,0 0 0 0 0,-1 1 0 0 0,0 0-1 0 0,1 0 1 0 0,-1 1 0 0 0,1 0 0 0 0,-1 0 0 0 0,0 0 0 0 0,1 1 0 0 0,-11 2 0 0 0,1 1 1 0 0,0 0 0 0 0,1 1 0 0 0,-18 9 0 0 0,24-10-8 0 0,-1 0 0 0 0,1 1 0 0 0,0 1 0 0 0,0-1-1 0 0,1 1 1 0 0,-1 1 0 0 0,-7 8 0 0 0,15-14 6 0 0,0 0 1 0 0,0 0-1 0 0,0 0 0 0 0,1 0 0 0 0,-1 1 1 0 0,0-1-1 0 0,1 0 0 0 0,-1 1 1 0 0,1-1-1 0 0,-1 0 0 0 0,1 1 1 0 0,0-1-1 0 0,0 0 0 0 0,-1 3 1 0 0,1-4 7 0 0,0 1-1 0 0,1-1 1 0 0,-1 1 0 0 0,0 0 0 0 0,0-1 0 0 0,0 1 0 0 0,0-1 0 0 0,1 1 0 0 0,-1-1 0 0 0,0 1 0 0 0,1-1 0 0 0,-1 1 0 0 0,0-1-1 0 0,1 1 1 0 0,-1-1 0 0 0,0 1 0 0 0,1-1 0 0 0,-1 0 0 0 0,1 1 0 0 0,-1-1 0 0 0,1 0 0 0 0,-1 1 0 0 0,1-1 0 0 0,-1 0 0 0 0,1 0 0 0 0,-1 1-1 0 0,1-1 1 0 0,-1 0 0 0 0,1 0 0 0 0,0 0 0 0 0,-1 0 0 0 0,1 0 0 0 0,-1 0 0 0 0,2 0 0 0 0,9 1 21 0 0,-1-1 0 0 0,1-1 0 0 0,0 0 1 0 0,0 0-1 0 0,0-1 0 0 0,18-6 0 0 0,-13 2-22 0 0,0 0-1 0 0,0-1 0 0 0,23-14 1 0 0,-37 20-17 0 0,-1 1 9 0 0,-1 0-1 0 0,1-1 1 0 0,-1 1-1 0 0,1 0 1 0 0,0-1-1 0 0,-1 1 1 0 0,1 0-1 0 0,-1-1 1 0 0,1 1-1 0 0,-1-1 1 0 0,1 1-1 0 0,-1-1 1 0 0,1 1-1 0 0,-1-1 1 0 0,0 1-1 0 0,1-1 1 0 0,-1 0-1 0 0,0 1 1 0 0,1-1-1 0 0,-1 1 1 0 0,0-1-1 0 0,0 0 1 0 0,0 1-1 0 0,1-2 1 0 0,-1 2-204 0 0,-1-1 41 0 0,0 1 0 0 0,0 0 0 0 0,0 0 0 0 0,0-1 0 0 0,0 1 0 0 0,0 0 0 0 0,0 0 0 0 0,0 0 0 0 0,0 0 0 0 0,0 0 0 0 0,0 0 0 0 0,0 0 0 0 0,1 1 0 0 0,-1-1 0 0 0,0 0 0 0 0,0 1 0 0 0,0-1 0 0 0,0 0-1 0 0,0 1 1 0 0,0-1 0 0 0,1 1 0 0 0,-1-1 0 0 0,0 1 0 0 0,0-1 0 0 0,0 2 0 0 0,-1 0-377 0 0,1 0 0 0 0,0 1 0 0 0,-1-1-1 0 0,1 0 1 0 0,0 1 0 0 0,0-1-1 0 0,1 1 1 0 0,-2 4 0 0 0,-1 9-2752 0 0,3-10 788 0 0,24-62-2127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0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252 965 284 0 0,'0'0'2953'0'0,"-16"-7"-1797"0"0,-1 0-678 0 0,-7-2 780 0 0,0-2 1 0 0,-22-13-1 0 0,30 14 385 0 0,1 0 0 0 0,-22-21 1 0 0,30 25-1124 0 0,0 0 0 0 0,1-1 0 0 0,0 0 0 0 0,0 0 0 0 0,1-1 0 0 0,0 0 0 0 0,-4-8 0 0 0,8 14-441 0 0,0 0 0 0 0,0 1 0 0 0,1-1 0 0 0,-1 0 0 0 0,1 0 1 0 0,-1 0-1 0 0,1 1 0 0 0,0-1 0 0 0,0 0 0 0 0,0 0 0 0 0,0 0 0 0 0,0 0 1 0 0,0 0-1 0 0,0 1 0 0 0,0-1 0 0 0,1 0 0 0 0,-1 0 0 0 0,1 0 1 0 0,-1 1-1 0 0,1-1 0 0 0,0 0 0 0 0,0 0 0 0 0,1-2 0 0 0,2 1-41 0 0,-1-1-1 0 0,1 0 0 0 0,0 1 0 0 0,0 0 0 0 0,0 0 1 0 0,0 0-1 0 0,7-3 0 0 0,77-38 273 0 0,145-52 0 0 0,-194 82-276 0 0,588-179 570 0 0,16 61-40 0 0,-397 100-407 0 0,266-1 0 0 0,-483 32-123 0 0,-9 0-33 0 0,0 0 0 0 0,0 2 0 0 0,26 3 0 0 0,-40-2-126 0 0,-8 0-112 0 0,-13-2-95 0 0,1-3 262 0 0,0-1 1 0 0,1 0-1 0 0,0-1 0 0 0,0-1 0 0 0,0 0 1 0 0,0-1-1 0 0,1 0 0 0 0,0-1 0 0 0,0 0 0 0 0,1-1 1 0 0,0-1-1 0 0,1 1 0 0 0,0-2 0 0 0,1 1 0 0 0,-14-20 1 0 0,22 29 75 0 0,0-1 54 0 0,-1 0-1 0 0,1 0 1 0 0,0-1 0 0 0,-1 1 0 0 0,1 0-1 0 0,0-1 1 0 0,0 1 0 0 0,1-1-1 0 0,-1 1 1 0 0,0-1 0 0 0,1 1 0 0 0,-1-6-1 0 0,2 8-47 0 0,0-1 0 0 0,1 1 0 0 0,-1-1 0 0 0,0 1 1 0 0,0 0-1 0 0,1-1 0 0 0,-1 1 0 0 0,0 0 0 0 0,0 0 0 0 0,1 0 0 0 0,-1 0 0 0 0,0 0 0 0 0,0 0 0 0 0,3 1 0 0 0,-2-1 10 0 0,5 1 11 0 0,-1 1-1 0 0,1-1 1 0 0,-1 1-1 0 0,1 0 1 0 0,-1 1-1 0 0,0-1 1 0 0,10 7 0 0 0,39 28 175 0 0,-51-34-194 0 0,21 15 113 0 0,28 28-1 0 0,-45-39-107 0 0,-1 1 0 0 0,0 0 0 0 0,0 1 0 0 0,0 0 0 0 0,-1 0 0 0 0,-1 1-1 0 0,6 10 1 0 0,-10-16-14 0 0,0-1 0 0 0,1 1 0 0 0,-1 0 0 0 0,0 0 0 0 0,-1 0 0 0 0,1 0 0 0 0,-1 0-1 0 0,0 0 1 0 0,0 0 0 0 0,0 0 0 0 0,0 0 0 0 0,-1 0 0 0 0,1 0 0 0 0,-1 0 0 0 0,0-1 0 0 0,0 1-1 0 0,-1 0 1 0 0,1 0 0 0 0,-1-1 0 0 0,0 1 0 0 0,0-1 0 0 0,-3 6 0 0 0,2-6-220 0 0,0 1 1 0 0,0-1 0 0 0,-1 0-1 0 0,1 0 1 0 0,-1 0-1 0 0,1 0 1 0 0,-1-1 0 0 0,0 1-1 0 0,0-1 1 0 0,0 0-1 0 0,-1 0 1 0 0,1 0-1 0 0,0-1 1 0 0,-1 0 0 0 0,1 0-1 0 0,-1 0 1 0 0,1 0-1 0 0,-1 0 1 0 0,-5-1 0 0 0,10 0 119 0 0,0 0 0 0 0,-1 0 1 0 0,1 0-1 0 0,0 0 0 0 0,0 0 1 0 0,0 0-1 0 0,-1 0 0 0 0,1 0 1 0 0,0 0-1 0 0,0 0 0 0 0,0 0 1 0 0,-1 0-1 0 0,1 0 1 0 0,0-1-1 0 0,0 1 0 0 0,0 0 1 0 0,0 0-1 0 0,-1 0 0 0 0,1 0 1 0 0,0 0-1 0 0,0 0 0 0 0,0-1 1 0 0,0 1-1 0 0,0 0 0 0 0,-1 0 1 0 0,1 0-1 0 0,0 0 0 0 0,0-1 1 0 0,0 1-1 0 0,0 0 0 0 0,0 0 1 0 0,0 0-1 0 0,0 0 1 0 0,0-1-1 0 0,0 1 0 0 0,0 0 1 0 0,0 0-1 0 0,0 0 0 0 0,0-1 1 0 0,0 1-1 0 0,0 0 0 0 0,0 0 1 0 0,0-1-1 0 0,0 1 0 0 0,0 0 1 0 0,0 0-1 0 0,0 0 0 0 0,0 0 1 0 0,0-1-1 0 0,0 1 0 0 0,0 0 1 0 0,0 0-1 0 0,0 0 0 0 0,1-1 1 0 0,-1 1-1 0 0,0 0 1 0 0,0 0-1 0 0,0 0 0 0 0,9-11-4049 0 0,1 1-265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10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54 322 2736 0 0,'0'0'17687'0'0,"1"18"-17001"0"0,0-3-549 0 0,0-5-63 0 0,-1 0 0 0 0,1 0 0 0 0,-2 0 0 0 0,1 0 0 0 0,-2 0 0 0 0,1 0 0 0 0,-1 0 0 0 0,-1 0 0 0 0,-5 15 0 0 0,-2 1 134 0 0,-13 48 0 0 0,21-63-199 0 0,0 0-1 0 0,0 0 1 0 0,1 0-1 0 0,0 1 1 0 0,1-1-1 0 0,1 0 1 0 0,1 14-1 0 0,3-15-22 0 0,-3-6 38 0 0,0-7 132 0 0,-3-46-275 0 0,3-1 1 0 0,14-87-1 0 0,25-14-183 0 0,-33 126 244 0 0,2 0 1 0 0,1 1-1 0 0,27-43 0 0 0,-34 61 46 0 0,0 1 1 0 0,0 0-1 0 0,0 0 0 0 0,1 0 0 0 0,0 1 0 0 0,0 0 0 0 0,0-1 0 0 0,0 2 0 0 0,8-5 0 0 0,-11 7 6 0 0,1-1-1 0 0,-1 1 0 0 0,1 0 0 0 0,-1 0 0 0 0,1 1 0 0 0,0-1 0 0 0,-1 1 1 0 0,1-1-1 0 0,0 1 0 0 0,0 0 0 0 0,0 0 0 0 0,-1 0 0 0 0,1 0 1 0 0,0 0-1 0 0,0 1 0 0 0,-1-1 0 0 0,1 1 0 0 0,0 0 0 0 0,-1 0 1 0 0,1 0-1 0 0,-1 0 0 0 0,1 0 0 0 0,-1 1 0 0 0,3 1 0 0 0,0 1 13 0 0,0 0 1 0 0,-1 1-1 0 0,1-1 0 0 0,-1 1 0 0 0,0 0 0 0 0,-1 1 0 0 0,1-1 0 0 0,-1 0 0 0 0,0 1 0 0 0,0 0 0 0 0,-1 0 0 0 0,0 0 1 0 0,0 0-1 0 0,0 0 0 0 0,-1 0 0 0 0,1 7 0 0 0,0-1 8 0 0,-1-1 0 0 0,0 1 0 0 0,-1-1 0 0 0,0 1 1 0 0,-1-1-1 0 0,-1 1 0 0 0,0-1 0 0 0,-3 13 0 0 0,0-11-28 0 0,0 0-1 0 0,-1 0 1 0 0,0 0 0 0 0,-9 13-1 0 0,-36 45-941 0 0,21-31-764 0 0,27-34 209 0 0,16-11-3956 0 0,18-22 324 0 0,53-56 0 0 0,-31 21 4254 0 0,-4 0 4156 0 0,-40 52-2012 0 0,-7 7-428 0 0,1 0 0 0 0,-1 0-1 0 0,0 0 1 0 0,0 0-1 0 0,0 0 1 0 0,0 0 0 0 0,2-5-1 0 0,-7 15-67 0 0,1 0-1 0 0,1 1 1 0 0,-1-1-1 0 0,1 0 1 0 0,0 1-1 0 0,1-1 1 0 0,0 9-1 0 0,0-13-684 0 0,1 0-1 0 0,-1 0 1 0 0,1-1-1 0 0,0 1 0 0 0,0 0 1 0 0,0 0-1 0 0,0-1 1 0 0,0 1-1 0 0,0 0 1 0 0,1-1-1 0 0,-1 1 0 0 0,1-1 1 0 0,0 0-1 0 0,0 1 1 0 0,0-1-1 0 0,0 0 1 0 0,0 0-1 0 0,0 0 1 0 0,1-1-1 0 0,-1 1 0 0 0,3 1 1 0 0,0 0 28 0 0,1-1 0 0 0,-1 0 0 0 0,1 0 0 0 0,0 0 0 0 0,0 0 0 0 0,0-1 0 0 0,0 0 0 0 0,0-1 0 0 0,0 1 0 0 0,0-1 0 0 0,0 0 0 0 0,6-1 0 0 0,-10 0-78 0 0,1 1 0 0 0,-1 0 1 0 0,0-1-1 0 0,1 1 0 0 0,-1-1 0 0 0,0 1 1 0 0,1-1-1 0 0,-1 0 0 0 0,0 0 1 0 0,0 0-1 0 0,0-1 0 0 0,0 1 0 0 0,0 0 1 0 0,0-1-1 0 0,0 1 0 0 0,-1-1 1 0 0,1 0-1 0 0,0 1 0 0 0,-1-1 1 0 0,1 0-1 0 0,-1 0 0 0 0,0 0 0 0 0,1 0 1 0 0,-1 0-1 0 0,0-1 0 0 0,0 1 1 0 0,-1 0-1 0 0,1 0 0 0 0,0-1 0 0 0,-1 1 1 0 0,1 0-1 0 0,-1-4 0 0 0,0 2-18 0 0,0 0-1 0 0,0 0 0 0 0,-1 0 1 0 0,1 0-1 0 0,-1 0 0 0 0,0 0 1 0 0,0 0-1 0 0,0 1 0 0 0,-1-1 1 0 0,-2-5-1 0 0,-1 1-92 0 0,-1-1 1 0 0,-10-12-1 0 0,11 15-174 0 0,0 0 0 0 0,1 0-1 0 0,-1 0 1 0 0,1-1 0 0 0,1 0-1 0 0,-6-12 1 0 0,9 18 162 0 0,-1-1 1 0 0,1 1-1 0 0,0 0 0 0 0,-1 0 0 0 0,1 0 0 0 0,0 0 1 0 0,0 0-1 0 0,0 0 0 0 0,0-1 0 0 0,0 1 0 0 0,0 0 1 0 0,0 0-1 0 0,0 0 0 0 0,1 0 0 0 0,-1 0 0 0 0,0 0 1 0 0,1 0-1 0 0,-1 0 0 0 0,0 0 0 0 0,1 0 0 0 0,0 0 1 0 0,-1 0-1 0 0,1 0 0 0 0,0 0 0 0 0,-1 0 0 0 0,1 0 1 0 0,0 0-1 0 0,0 0 0 0 0,0 1 0 0 0,-1-1 1 0 0,1 0-1 0 0,0 1 0 0 0,0-1 0 0 0,0 1 0 0 0,0-1 1 0 0,0 1-1 0 0,0-1 0 0 0,1 1 0 0 0,-1 0 0 0 0,0 0 1 0 0,0-1-1 0 0,2 1 0 0 0,6-1-742 0 0,0 0-1 0 0,0 0 1 0 0,1 1-1 0 0,10 1 1 0 0,-12 0 237 0 0,1-1 314 0 0,-1 1 0 0 0,0 1 1 0 0,0 0-1 0 0,0 0 0 0 0,0 0 1 0 0,0 1-1 0 0,-1 0 0 0 0,1 0 1 0 0,10 7-1 0 0,-13-6 576 0 0,0-1 1 0 0,0 1-1 0 0,0 0 1 0 0,-1 0-1 0 0,1 0 0 0 0,-1 0 1 0 0,0 1-1 0 0,0 0 0 0 0,-1 0 1 0 0,1 0-1 0 0,-1 0 1 0 0,0 0-1 0 0,3 10 0 0 0,0 4 762 0 0,-1 0 0 0 0,0 1-1 0 0,-2-1 1 0 0,0 1-1 0 0,-1 0 1 0 0,-1 0 0 0 0,-2 27-1 0 0,-5-25-562 0 0,6-21-451 0 0,0 0 0 0 0,-1 0 0 0 0,1 0-1 0 0,-1 0 1 0 0,1 0 0 0 0,-1 0 0 0 0,0 0 0 0 0,1 0-1 0 0,-1 0 1 0 0,0-1 0 0 0,1 1 0 0 0,-1 0 0 0 0,0 0 0 0 0,0-1-1 0 0,0 1 1 0 0,0-1 0 0 0,0 1 0 0 0,0-1 0 0 0,-1 1 0 0 0,2-1-23 0 0,-1 0 1 0 0,1 0 0 0 0,-1-1 0 0 0,1 1-1 0 0,-1 0 1 0 0,1 0 0 0 0,-1-1 0 0 0,1 1-1 0 0,-1 0 1 0 0,1-1 0 0 0,0 1-1 0 0,-1-1 1 0 0,1 1 0 0 0,0 0 0 0 0,-1-1-1 0 0,1 1 1 0 0,0-1 0 0 0,-1 1 0 0 0,1-1-1 0 0,0 1 1 0 0,0-1 0 0 0,0 1 0 0 0,0-1-1 0 0,-1 1 1 0 0,1-1 0 0 0,0 0 0 0 0,0 1-1 0 0,0-1 1 0 0,0 1 0 0 0,0-1 0 0 0,1 0-1 0 0,-2-2-3 0 0,-2-17-24 0 0,1 1 1 0 0,1-1-1 0 0,0 0 0 0 0,2 0 1 0 0,0 1-1 0 0,1-1 0 0 0,1 1 1 0 0,10-36-1 0 0,-7 35-43 0 0,2 0-1 0 0,0 0 0 0 0,0 1 1 0 0,2 0-1 0 0,1 1 0 0 0,0 0 1 0 0,1 1-1 0 0,16-18 1 0 0,-24 31 45 0 0,0-1 1 0 0,0 1-1 0 0,0 0 1 0 0,1 0 0 0 0,0 1-1 0 0,-1 0 1 0 0,1-1-1 0 0,1 2 1 0 0,-1-1 0 0 0,0 0-1 0 0,1 1 1 0 0,-1 0-1 0 0,1 1 1 0 0,-1-1 0 0 0,1 1-1 0 0,0 0 1 0 0,0 0-1 0 0,0 1 1 0 0,0 0 0 0 0,0 0-1 0 0,10 1 1 0 0,-14 0 5 0 0,0-1 1 0 0,0 1-1 0 0,0 0 1 0 0,0 0-1 0 0,0 0 1 0 0,-1 0-1 0 0,1 0 0 0 0,0 0 1 0 0,0 0-1 0 0,-1 1 1 0 0,1-1-1 0 0,-1 1 1 0 0,1-1-1 0 0,-1 1 1 0 0,0 0-1 0 0,0-1 1 0 0,1 1-1 0 0,-1 0 0 0 0,0 0 1 0 0,-1 0-1 0 0,1 0 1 0 0,0 0-1 0 0,0 0 1 0 0,-1 0-1 0 0,1 4 1 0 0,0 3 0 0 0,0-1 0 0 0,0 1 0 0 0,-1 0 1 0 0,-2 16-1 0 0,2-19-43 0 0,-2 0 0 0 0,1 1 0 0 0,-1-1 1 0 0,0 0-1 0 0,0 0 0 0 0,-1 0 0 0 0,0 0 1 0 0,0-1-1 0 0,-6 9 0 0 0,-4 4-694 0 0,-23 23 0 0 0,5-6-1731 0 0,26-29 1734 0 0,4-5 282 0 0,0 0-1 0 0,0 0 1 0 0,0 0 0 0 0,0 0-1 0 0,0 0 1 0 0,0 0 0 0 0,1 1-1 0 0,-1-1 1 0 0,0 0 0 0 0,1 1 0 0 0,-1-1-1 0 0,0 3 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1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1 139 848 0 0,'0'0'6764'0'0,"7"-12"-5349"0"0,1-5-938 0 0,0 1 615 0 0,13-20 0 0 0,-21 36-1025 0 0,0 0-1 0 0,0 0 1 0 0,0-1 0 0 0,1 1-1 0 0,-1 0 1 0 0,0 0-1 0 0,1-1 1 0 0,-1 1-1 0 0,0 0 1 0 0,0 0-1 0 0,1 0 1 0 0,-1 0-1 0 0,0-1 1 0 0,1 1 0 0 0,-1 0-1 0 0,0 0 1 0 0,1 0-1 0 0,-1 0 1 0 0,1 0-1 0 0,-1 0 1 0 0,0 0-1 0 0,1 0 1 0 0,-1 0-1 0 0,0 0 1 0 0,1 0 0 0 0,-1 0-1 0 0,0 0 1 0 0,1 0-1 0 0,-1 1 1 0 0,0-1-1 0 0,1 0 1 0 0,-1 0-1 0 0,0 0 1 0 0,1 0-1 0 0,-1 1 1 0 0,0-1 0 0 0,0 0-1 0 0,1 0 1 0 0,-1 0-1 0 0,0 1 1 0 0,0-1-1 0 0,1 0 1 0 0,-1 1-1 0 0,0-1 1 0 0,0 0-1 0 0,0 0 1 0 0,1 1 0 0 0,12 17 405 0 0,-11-14-143 0 0,9 12 66 0 0,-7-8-299 0 0,2 0-1 0 0,-1-1 1 0 0,13 13 0 0 0,-15-17-89 0 0,-1-1 1 0 0,1-1-1 0 0,-1 1 0 0 0,1 0 0 0 0,0-1 0 0 0,0 1 0 0 0,-1-1 1 0 0,1 0-1 0 0,0 0 0 0 0,0 0 0 0 0,0 0 0 0 0,1 0 0 0 0,-1-1 1 0 0,0 1-1 0 0,5-1 0 0 0,-2 0 11 0 0,-1-1 0 0 0,1 1 0 0 0,0-1 1 0 0,-1-1-1 0 0,1 1 0 0 0,-1-1 0 0 0,9-3 0 0 0,35-23 76 0 0,-35 20 231 0 0,28-14 0 0 0,-29 19 55 0 0,1-1 1 0 0,-1 2-1 0 0,1 0 1 0 0,-1 0-1 0 0,1 1 1 0 0,0 1-1 0 0,16 2 1 0 0,4-1 107 0 0,1-1-178 0 0,29 0 50 0 0,-1-1 1 0 0,100-17-1 0 0,-84 3-636 0 0,-86 11-688 0 0,-91-5-2832 0 0,25 3 20 0 0,49 4 2186 0 0,5 0-1514 0 0,-24-4 0 0 0,-20-11-2675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12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3425 98 260 0 0,'0'0'1742'0'0,"-17"4"-503"0"0,-57 14-1117 0 0,22-4 304 0 0,1 2 1 0 0,-62 29-1 0 0,85-32 538 0 0,15-7-314 0 0,9-4-154 0 0,0 0 0 0 0,-1 0 0 0 0,1 0 1 0 0,0 0-1 0 0,-1-1 0 0 0,-7 1 6937 0 0,5-3-6187 0 0,-43-34-347 0 0,29 24-601 0 0,1 1-1 0 0,-2 1 1 0 0,1 1-1 0 0,-1 0 1 0 0,-24-4 0 0 0,-118-15 598 0 0,61 12-316 0 0,-44-13 5 0 0,30 5-490 0 0,-158-12 1 0 0,179 31-121 0 0,-1 3 0 0 0,-138 18 1 0 0,38 17 44 0 0,-276 83 1 0 0,-170 124-47 0 0,397-114-52 0 0,240-124 0 0 0,-14 9 114 0 0,19-12-80 0 0,0 1 0 0 0,1-1 0 0 0,-1 1-1 0 0,0-1 1 0 0,1 1 0 0 0,-1-1 0 0 0,0 1 0 0 0,1 0 0 0 0,-1 0 0 0 0,1-1-1 0 0,-1 1 1 0 0,1 0 0 0 0,-1 0 0 0 0,1 0 0 0 0,-1-1 0 0 0,1 1 0 0 0,0 0-1 0 0,-1 1 1 0 0,2-1-8 0 0,-1-1 0 0 0,0 0 0 0 0,0 1 0 0 0,1-1 0 0 0,-1 0 0 0 0,0 0-1 0 0,0 1 1 0 0,1-1 0 0 0,-1 0 0 0 0,0 1 0 0 0,1-1 0 0 0,-1 0 0 0 0,0 0-1 0 0,1 0 1 0 0,-1 1 0 0 0,0-1 0 0 0,1 0 0 0 0,-1 0 0 0 0,1 0 0 0 0,-1 0 0 0 0,0 0-1 0 0,1 0 1 0 0,-1 0 0 0 0,1 0 0 0 0,12 2-416 0 0,-13-2 405 0 0,6 0-391 0 0,0 0-1 0 0,-1 0 1 0 0,1 0-1 0 0,0-1 1 0 0,0 0-1 0 0,-1 0 1 0 0,1 0-1 0 0,-1-1 1 0 0,1 0-1 0 0,-1 0 1 0 0,1-1-1 0 0,4-2 1 0 0,-8 4 8 0 0,0 0 0 0 0,-1 0 0 0 0,1 0 1 0 0,0-1-1 0 0,-1 1 0 0 0,1 0 0 0 0,-1 0 1 0 0,2-3-1 0 0,7-17-5235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1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0 965 8341 0 0,'0'0'4144'0'0,"0"-7"-3679"0"0,2-21 34 0 0,-2 28-489 0 0,0-1 1 0 0,0 1-1 0 0,0 0 1 0 0,0 0-1 0 0,0-1 1 0 0,0 1-1 0 0,0 0 0 0 0,0 0 1 0 0,0 0-1 0 0,0-1 1 0 0,0 1-1 0 0,1 0 1 0 0,-1 0-1 0 0,0 0 1 0 0,0-1-1 0 0,0 1 1 0 0,0 0-1 0 0,0 0 1 0 0,1 0-1 0 0,-1 0 1 0 0,0-1-1 0 0,0 1 1 0 0,0 0-1 0 0,1 0 1 0 0,-1 0-1 0 0,0 0 1 0 0,0 0-1 0 0,1 0 1 0 0,-1 0-1 0 0,0 0 1 0 0,0 0-1 0 0,1 0 1 0 0,-1 0-1 0 0,0 0 1 0 0,0 0-1 0 0,0 0 1 0 0,1 0-1 0 0,-1 0 1 0 0,0 0-1 0 0,0 0 1 0 0,1 0-1 0 0,-1 0 1 0 0,0 0-1 0 0,0 0 1 0 0,1 0-1 0 0,-1 0 1 0 0,0 0-1 0 0,0 0 1 0 0,0 1-1 0 0,1-1 1 0 0,-1 0-1 0 0,0 0 1 0 0,0 0-1 0 0,11 10 392 0 0,8 14 297 0 0,-2 2 0 0 0,0 0 0 0 0,17 35 0 0 0,-33-59-684 0 0,68 132 765 0 0,41 72-343 0 0,15-10-96 0 0,-123-192-326 0 0,0-2-5 0 0,-1 0 0 0 0,0 0 0 0 0,1 0 0 0 0,-1 0 0 0 0,1 0 0 0 0,-1 0 0 0 0,1-1-1 0 0,2 3 1 0 0,-3-5 25 0 0,-1 0-1 0 0,0 1 0 0 0,1-1 0 0 0,-1 0 0 0 0,0 1 0 0 0,1-1 0 0 0,-1 0 0 0 0,0 0 1 0 0,0 1-1 0 0,0-1 0 0 0,0 0 0 0 0,0 0 0 0 0,0-1 0 0 0,1 1 46 0 0,3-30 105 0 0,3 2-1 0 0,0-1 0 0 0,2 1 1 0 0,1 0-1 0 0,1 0 1 0 0,22-38-1 0 0,108-155-156 0 0,-47 96-33 0 0,115-118 0 0 0,129-97-23 0 0,117-66-136 0 0,-444 398 9 0 0,-6 4-151 0 0,-1 1 1 0 0,1 0-1 0 0,0 1 1 0 0,0-1-1 0 0,8-4 1 0 0,-12 8-206 0 0,-1 0 468 0 0,0 0 0 0 0,0 0 1 0 0,0 0-1 0 0,0 0 0 0 0,0 0 1 0 0,0 0-1 0 0,0 0 1 0 0,-2 9-3333 0 0,-7 5 1575 0 0,-23 23-4753 0 0,2-6 1840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1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1136 7373 0 0,'0'0'1518'0'0,"-13"8"-697"0"0,8-5-741 0 0,-25 16 585 0 0,-35 30 1 0 0,59-43-329 0 0,0 0 0 0 0,0 1 0 0 0,1 0 0 0 0,0 0 0 0 0,0 0 1 0 0,-4 8-1 0 0,-3 6 385 0 0,12-20-644 0 0,-1 0 0 0 0,1 0-1 0 0,-1-1 1 0 0,1 1 0 0 0,-1 0-1 0 0,1-1 1 0 0,-1 1 0 0 0,1 0-1 0 0,-1-1 1 0 0,0 1 0 0 0,1-1-1 0 0,-1 1 1 0 0,0-1 0 0 0,0 1 0 0 0,1-1-1 0 0,-1 0 1 0 0,0 1 0 0 0,0-1-1 0 0,0 0 1 0 0,0 0 0 0 0,1 1-1 0 0,-1-1 1 0 0,-2 0 0 0 0,2 0-27 0 0,0-1 1 0 0,0 1-1 0 0,-1 0 1 0 0,1-1 0 0 0,0 1-1 0 0,0-1 1 0 0,0 1-1 0 0,0-1 1 0 0,0 0 0 0 0,0 1-1 0 0,0-1 1 0 0,0 0-1 0 0,0 0 1 0 0,-1-1-1 0 0,-2-2-20 0 0,1-1 0 0 0,-1 1-1 0 0,1-1 1 0 0,1 0-1 0 0,-1 0 1 0 0,-2-6 0 0 0,-3-14 13 0 0,1-1 0 0 0,1-1 1 0 0,1 1-1 0 0,-2-35 1 0 0,2-111 178 0 0,6 141-186 0 0,0-23 61 0 0,3 1 0 0 0,3-1 0 0 0,16-66 0 0 0,56-153 528 0 0,-55 189-311 0 0,-13 40-117 0 0,24-58 1 0 0,-32 96-205 0 0,-1 0 1 0 0,1 0-1 0 0,1 0 0 0 0,-1 0 1 0 0,1 1-1 0 0,0-1 1 0 0,0 1-1 0 0,0 0 0 0 0,1 1 1 0 0,0-1-1 0 0,0 1 1 0 0,0 0-1 0 0,0 0 0 0 0,1 0 1 0 0,-1 1-1 0 0,1-1 1 0 0,0 2-1 0 0,0-1 0 0 0,0 1 1 0 0,1-1-1 0 0,-1 2 1 0 0,1-1-1 0 0,-1 1 0 0 0,12-1 1 0 0,11 1 11 0 0,1 1 1 0 0,-1 1-1 0 0,1 1 0 0 0,53 13 1 0 0,-39-7 18 0 0,0-2 1 0 0,1-2 0 0 0,0-2-1 0 0,-1-2 1 0 0,46-6 0 0 0,-49 4 152 0 0,-26 2-31 0 0,1-1 0 0 0,-1-1 0 0 0,30-7 0 0 0,-57 6-156 0 0,1 1 1 0 0,-1 0-1 0 0,-18-1 1 0 0,27 3-331 0 0,1 0 0 0 0,-1-1 0 0 0,0 1 0 0 0,0-1 0 0 0,0 0 0 0 0,-3-1 0 0 0,-14-3-4778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6 1604 0 0,'0'0'1834'0'0,"-8"-1"-1703"0"0,-65-2 1340 0 0,-13 2 4359 0 0,72 1 353 0 0,14 2-5822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7:2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3367 233 1504 0 0,'0'0'8505'0'0,"-13"-4"-7921"0"0,-45-11 1 0 0,53 13-431 0 0,0 1 0 0 0,0-1 0 0 0,1 0-1 0 0,-1 0 1 0 0,-6-5 0 0 0,-6-1 329 0 0,-32-7 595 0 0,0 3-1 0 0,-1 1 0 0 0,-100-7 1 0 0,-154 14 800 0 0,227 8-1350 0 0,-146 26 0 0 0,-69 46 5 0 0,213-48-380 0 0,1 2 0 0 0,1 5 0 0 0,-122 73 1 0 0,142-71-79 0 0,1 4 0 0 0,2 1 0 0 0,2 3 0 0 0,-90 100 0 0 0,90-81-39 0 0,4 2 0 0 0,2 2 1 0 0,4 2-1 0 0,2 2 1 0 0,4 2-1 0 0,-43 124 0 0 0,45-90 7 0 0,5 1 0 0 0,5 2 0 0 0,5 0 0 0 0,-7 142 0 0 0,21 96-38 0 0,10-259-11 0 0,32 166 1 0 0,-10-140 36 0 0,5-2 0 0 0,5-1 0 0 0,5-1 0 0 0,90 168 0 0 0,-101-224-38 0 0,3-2-1 0 0,1-1 1 0 0,82 91 0 0 0,-87-114 4 0 0,1 0-1 0 0,1-2 0 0 0,2-2 1 0 0,0-1-1 0 0,2-1 1 0 0,69 33-1 0 0,-50-34 17 0 0,0-2 0 0 0,1-2 0 0 0,1-3 0 0 0,70 10-1 0 0,-52-16 13 0 0,0-3 0 0 0,140-5-1 0 0,-157-8-21 0 0,-1-1-1 0 0,0-4 1 0 0,0-1 0 0 0,-2-4-1 0 0,98-39 1 0 0,-17-8 30 0 0,130-80 0 0 0,128-118 147 0 0,-300 187-74 0 0,166-171 1 0 0,-202 181-59 0 0,-4-3 0 0 0,-2-2 1 0 0,62-110-1 0 0,-82 119-25 0 0,-3-1 1 0 0,-2-2 0 0 0,-3 0-1 0 0,30-131 1 0 0,-42 125 0 0 0,-3 0 0 0 0,-3-1 1 0 0,-3 0-1 0 0,-13-137 0 0 0,1 137-22 0 0,-4 0 1 0 0,-2 0-1 0 0,-4 1 0 0 0,-2 2 1 0 0,-4 0-1 0 0,-2 1 0 0 0,-3 2 1 0 0,-57-91-1 0 0,40 85-26 0 0,-2 2 0 0 0,-4 2 0 0 0,-2 3-1 0 0,-3 2 1 0 0,-3 3 0 0 0,-127-95 0 0 0,86 85-15 0 0,-3 4 0 0 0,-2 5-1 0 0,-2 4 1 0 0,-137-47 0 0 0,89 50 50 0 0,-2 6 1 0 0,-258-40-1 0 0,75 52-125 0 0,257 31 103 0 0,1 5-1 0 0,-90 12 0 0 0,105-2 2 0 0,2 2 0 0 0,0 4 1 0 0,0 2-1 0 0,2 3 0 0 0,1 3 0 0 0,1 3 1 0 0,1 2-1 0 0,2 4 0 0 0,2 1 0 0 0,1 4 1 0 0,1 1-1 0 0,3 3 0 0 0,1 3 1 0 0,3 1-1 0 0,2 3 0 0 0,-45 63 0 0 0,31-26-3 0 0,3 3-1 0 0,5 2 1 0 0,4 3-1 0 0,4 2 1 0 0,5 1-1 0 0,4 2 1 0 0,-41 186-1 0 0,53-153-3 0 0,-9 179-1 0 0,28 138 130 0 0,9-368-117 0 0,4-1 1 0 0,3-1-1 0 0,4 0 0 0 0,3 0 0 0 0,4-2 1 0 0,4-1-1 0 0,39 86 0 0 0,-38-108 10 0 0,3 0 0 0 0,3-2-1 0 0,75 95 1 0 0,-72-109-6 0 0,0-1 0 0 0,3-1 0 0 0,1-3 0 0 0,2-1 0 0 0,47 29 0 0 0,-40-33 3 0 0,2-2-1 0 0,1-3 0 0 0,65 23 0 0 0,-46-25 11 0 0,145 28-1 0 0,81-19 13 0 0,2-27-15 0 0,-162-8 0 0 0,-1-6 0 0 0,-1-6 0 0 0,191-46 0 0 0,-232 36 5 0 0,-2-4 0 0 0,-2-4 1 0 0,0-4-1 0 0,-3-3 1 0 0,138-88-1 0 0,-112 50 66 0 0,180-165 0 0 0,67-130-10 0 0,-130 76 36 0 0,-177 218-59 0 0,81-166-1 0 0,-110 188-25 0 0,-2-1-1 0 0,-2-1 0 0 0,-4 0 1 0 0,-1-2-1 0 0,-4 1 0 0 0,8-122 0 0 0,-18 123-18 0 0,-2 1 0 0 0,-3 0 0 0 0,-3-1-1 0 0,-2 2 1 0 0,-2-1 0 0 0,-4 2 0 0 0,-29-81-1 0 0,16 72-4 0 0,-3 1 1 0 0,-2 1-1 0 0,-3 2 0 0 0,-3 1 0 0 0,-83-98 0 0 0,64 95-18 0 0,-3 2-1 0 0,-2 3 1 0 0,-3 3 0 0 0,-108-70 0 0 0,44 46-31 0 0,-257-113-1 0 0,206 120 10 0 0,-191-49 0 0 0,264 94 23 0 0,-1 4 0 0 0,-1 5 0 0 0,-1 4 0 0 0,-205 3 0 0 0,210 16 15 0 0,1 5-1 0 0,1 4 1 0 0,0 4 0 0 0,2 5 0 0 0,-124 45 0 0 0,167-46-12 0 0,1 3-1 0 0,1 2 1 0 0,1 2-1 0 0,-69 49 1 0 0,91-53-2 0 0,1 2 1 0 0,2 0 0 0 0,0 2-1 0 0,2 2 1 0 0,2 0-1 0 0,0 2 1 0 0,-32 53-1 0 0,35-42 14 0 0,2 0-1 0 0,2 2 0 0 0,2 0 0 0 0,2 2 0 0 0,2 0 0 0 0,-11 64 0 0 0,10-4-12 0 0,-3 198-1 0 0,20-186 4 0 0,6 0 1 0 0,4 0-1 0 0,6-1 0 0 0,5-1 0 0 0,5-1 0 0 0,66 173 0 0 0,-37-152 13 0 0,5-2-1 0 0,6-4 1 0 0,6-2 0 0 0,171 225-1 0 0,-192-289 8 0 0,2-3-1 0 0,3-2 0 0 0,3-3 0 0 0,2-3 1 0 0,98 66-1 0 0,-110-88-4 0 0,1-3-1 0 0,2-1 1 0 0,1-4 0 0 0,1-1-1 0 0,1-3 1 0 0,0-3 0 0 0,2-2-1 0 0,75 10 1 0 0,-65-18 7 0 0,1-4 0 0 0,0-2 0 0 0,0-4 0 0 0,0-3 0 0 0,0-2 1 0 0,-1-4-1 0 0,0-3 0 0 0,76-26 0 0 0,-44 5 3 0 0,-2-4 1 0 0,-2-4-1 0 0,-3-5 1 0 0,152-102-1 0 0,-88 37-10 0 0,-5-8 0 0 0,248-253 0 0 0,-201 147 14 0 0,-144 153 10 0 0,61-102 0 0 0,-86 120-12 0 0,-2-1 0 0 0,37-103 0 0 0,-51 113-17 0 0,-2-2 0 0 0,-2 0 1 0 0,-3 0-1 0 0,4-53 0 0 0,-10 42-12 0 0,-3 0-1 0 0,-2 0 1 0 0,-3 0-1 0 0,-2 1 1 0 0,-3 0-1 0 0,-2 1 1 0 0,-3 0 0 0 0,-3 1-1 0 0,-30-64 1 0 0,22 65 6 0 0,-2 0 1 0 0,-3 2-1 0 0,-3 1 0 0 0,-1 2 1 0 0,-3 2-1 0 0,-2 1 1 0 0,-2 3-1 0 0,-82-69 1 0 0,43 52 6 0 0,-3 4 1 0 0,-3 3 0 0 0,-2 5-1 0 0,-140-58 1 0 0,84 52-2 0 0,-2 6-1 0 0,-196-37 1 0 0,226 64 8 0 0,-1 5 0 0 0,-171-3-1 0 0,208 21-3 0 0,1 3 0 0 0,0 4 0 0 0,1 4 0 0 0,-122 32 0 0 0,120-19-10 0 0,2 4 0 0 0,1 4 0 0 0,-102 56 0 0 0,120-52 8 0 0,1 1-1 0 0,3 4 0 0 0,1 2 0 0 0,-74 73 0 0 0,97-81-18 0 0,3 1-1 0 0,0 1 1 0 0,3 1-1 0 0,1 2 1 0 0,2 0 0 0 0,2 2-1 0 0,1 1 1 0 0,3 0 0 0 0,1 1-1 0 0,2 1 1 0 0,3 1-1 0 0,1 0 1 0 0,-8 79 0 0 0,12-29-41 0 0,10 160 0 0 0,37 94-263 0 0,63 160-166 0 0,-90-464 499 0 0,24 55 0 0 0,-28-81-8 0 0,1 0 1 0 0,0-1-1 0 0,2 0 0 0 0,0-1 0 0 0,16 18 0 0 0,0-7-13 0 0,1 0 0 0 0,2-2 0 0 0,0-1 0 0 0,45 27 0 0 0,-13-14 25 0 0,99 44-1 0 0,-76-46 4 0 0,2-4 0 0 0,1-4 0 0 0,1-4 0 0 0,178 26 0 0 0,-223-46-8 0 0,1-2 1 0 0,1-2 0 0 0,-1-2-1 0 0,78-11 1 0 0,-94 7-9 0 0,1-2 0 0 0,-1-2 1 0 0,0 0-1 0 0,-1-2 1 0 0,0-1-1 0 0,-1-2 0 0 0,49-31 1 0 0,-27 10 11 0 0,-1-3 0 0 0,-2-2 0 0 0,-2-2 0 0 0,-2-2 1 0 0,-1-2-1 0 0,43-63 0 0 0,-78 98 8 0 0,13-24 0 0 0,-18 32-2 0 0,0-1 0 0 0,-1 1 1 0 0,0 0-1 0 0,0-1 1 0 0,0 1-1 0 0,0-1 1 0 0,-1 1-1 0 0,1-1 1 0 0,-1 1-1 0 0,0-1 0 0 0,0 1 1 0 0,-1-6-1 0 0,1 7-9 0 0,-1 0-1 0 0,0 0 1 0 0,0 0-1 0 0,0 0 1 0 0,0 0 0 0 0,-1 0-1 0 0,1 0 1 0 0,0 1-1 0 0,-1-1 1 0 0,1 1-1 0 0,-1-1 1 0 0,0 1 0 0 0,1-1-1 0 0,-1 1 1 0 0,0 0-1 0 0,0 0 1 0 0,-2-1-1 0 0,-4-2-17 0 0,0 0 1 0 0,-15-4-1 0 0,-33-6-442 0 0,0 3 1 0 0,-67-6 0 0 0,30 6-326 0 0,34 4-558 0 0,-1 3 1 0 0,-66 3 0 0 0,-34 15-6624 0 0,118-9 3758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2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7021 0 0,'0'0'8383'0'0,"-3"8"-8028"0"0,3-8-353 0 0,-3 6 79 0 0,1 0 1 0 0,0 0-1 0 0,1 0 1 0 0,-1 0-1 0 0,1 1 1 0 0,1-1-1 0 0,-1 0 1 0 0,1 10-1 0 0,24 229 1435 0 0,-16-191-1279 0 0,3-1-1 0 0,26 80 1 0 0,-31-117-152 0 0,0 0 1 0 0,2 0-1 0 0,-1-1 1 0 0,2 0-1 0 0,0-1 1 0 0,20 25-1 0 0,-23-32-16 0 0,1 0 0 0 0,0-1 0 0 0,0 0 0 0 0,0 0 0 0 0,1 0 0 0 0,0-1 0 0 0,0 0 0 0 0,0-1 0 0 0,1 0 0 0 0,-1 0 0 0 0,1-1 0 0 0,0 0 0 0 0,0-1 0 0 0,11 2 0 0 0,-4-2 37 0 0,0 0 0 0 0,0-2 0 0 0,1 0-1 0 0,-1 0 1 0 0,29-6 0 0 0,-19 0 12 0 0,-1-1 0 0 0,47-19 1 0 0,148-82 165 0 0,-7-17-185 0 0,-47 27-92 0 0,-127 76-25 0 0,173-105-608 0 0,-206 123 279 0 0,-1 0 1 0 0,1 0-1 0 0,-1 0 0 0 0,0-1 0 0 0,0 0 1 0 0,0 0-1 0 0,6-9 0 0 0,-24 15-3350 0 0,6 2 2711 0 0,-1 0-1 0 0,1 0 0 0 0,0 1 1 0 0,0 1-1 0 0,-11 7 1 0 0,6-3-348 0 0,-14 10-1799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2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91 631 10077 0 0,'0'0'3007'0'0,"-13"9"-2362"0"0,-43 30 461 0 0,54-37-1011 0 0,0-1-1 0 0,1 1 0 0 0,-1-1 1 0 0,0 1-1 0 0,0 0 0 0 0,1 0 1 0 0,-1 0-1 0 0,1 0 0 0 0,0 0 1 0 0,0 0-1 0 0,-2 3 0 0 0,3-4-25 0 0,-1 1-1 0 0,1 0 1 0 0,0 0 0 0 0,0-1-1 0 0,0 1 1 0 0,0 0-1 0 0,0 0 1 0 0,0-1-1 0 0,0 3 1 0 0,1 5 141 0 0,0-3-112 0 0,-1-1-1 0 0,1 1 1 0 0,1 0 0 0 0,-1-1 0 0 0,1 1-1 0 0,0-1 1 0 0,0 0 0 0 0,0 0 0 0 0,1 0 0 0 0,0 0-1 0 0,0 0 1 0 0,0 0 0 0 0,5 5 0 0 0,-1-2 59 0 0,1 0 1 0 0,0 0-1 0 0,0-1 1 0 0,0 0 0 0 0,1 0-1 0 0,10 5 1 0 0,-9-7-71 0 0,-1 0 1 0 0,1-1-1 0 0,0 0 0 0 0,0 0 0 0 0,1-1 1 0 0,-1-1-1 0 0,1 0 0 0 0,-1 0 0 0 0,14 0 1 0 0,-7-2 31 0 0,-1-1 0 0 0,0 0 1 0 0,1-1-1 0 0,-1-1 0 0 0,22-7 1 0 0,8-6 35 0 0,-1-3 1 0 0,-1-2 0 0 0,43-25-1 0 0,-87 45-155 0 0,445-273 490 0 0,-15-24-130 0 0,-336 232-236 0 0,-59 40-327 0 0,0-2 1 0 0,51-53-1 0 0,-85 81 130 0 0,-1 0 0 0 0,0 0 1 0 0,0 0-1 0 0,0 0 0 0 0,1 0 0 0 0,-1-1 0 0 0,0 1 1 0 0,0 0-1 0 0,0 0 0 0 0,1 0 0 0 0,-1-1 1 0 0,0 1-1 0 0,0 0 0 0 0,0 0 0 0 0,0 0 0 0 0,1-1 1 0 0,-1 1-1 0 0,0 0 0 0 0,0 0 0 0 0,0-1 0 0 0,0 1 1 0 0,0 0-1 0 0,0 0 0 0 0,0-1 0 0 0,0 1 0 0 0,0 0 1 0 0,0 0-1 0 0,0-1 0 0 0,0 1 0 0 0,0 0 0 0 0,0 0 1 0 0,0-1-1 0 0,0 1 0 0 0,-9 1-1516 0 0,-15 8-1236 0 0,24-9 2737 0 0,-36 16-7136 0 0,11-8 1201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0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3436 0 0,'0'0'8134'0'0,"1"-2"-7655"0"0,6-5 376 0 0,-1 0-1 0 0,15-12 1 0 0,-18 17-786 0 0,0 0 1 0 0,1 0-1 0 0,-1 0 1 0 0,1 0-1 0 0,-1 0 1 0 0,1 1-1 0 0,0 0 1 0 0,0 0-1 0 0,0 0 1 0 0,6-1-1 0 0,260-4 586 0 0,-168 7-585 0 0,46 5-53 0 0,2 0 169 0 0,338-12 59 0 0,-172-5-181 0 0,104 7-11 0 0,-342 4 9 0 0,443 11 182 0 0,-217-11-126 0 0,-107-10 53 0 0,-71 2-98 0 0,488 0 113 0 0,-414 8-49 0 0,297 3 304 0 0,-325-15-66 0 0,-48 2-145 0 0,-18 3-44 0 0,-68 5-86 0 0,-38 2-80 0 0,0-1-365 0 0,-1 1 0 0 0,0-1 1 0 0,1 0-1 0 0,-1 1 0 0 0,0 0 0 0 0,0-1 1 0 0,1 1-1 0 0,-1-1 0 0 0,0 1 0 0 0,0 0 1 0 0,0-1-1 0 0,0 1 0 0 0,1 0 0 0 0,-1 0 1 0 0,0 0-1 0 0,0 0 0 0 0,0 0 0 0 0,0 0 1 0 0,0 0-1 0 0,0 0 0 0 0,0 0 0 0 0,-13 1-9286 0 0,46 1 7837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17:19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16737,'11135'0'0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122 446 4396 0 0,'0'0'4983'0'0,"1"-2"-4852"0"0,2-6-93 0 0,-2 6 16 0 0,2-16 3594 0 0,-1-8-2671 0 0,-2 24-807 0 0,0 1 1 0 0,1-1 0 0 0,-1 0 0 0 0,0 0 0 0 0,1 1 0 0 0,0-1 0 0 0,-1 0 0 0 0,1 1 0 0 0,0-1-1 0 0,0 1 1 0 0,0-1 0 0 0,1-1 0 0 0,0 34 501 0 0,-1 63-7 0 0,-15 133 0 0 0,8-168-568 0 0,1-12-9 0 0,-13 64 1 0 0,17-109-73 0 0,1 0-1 0 0,-1 0 1 0 0,1 0 0 0 0,-1 0 0 0 0,0 0 0 0 0,0-1 0 0 0,0 1-1 0 0,0 0 1 0 0,0 0 0 0 0,-3 2 0 0 0,4-3 11 0 0,-1-1 1 0 0,0 0-1 0 0,1 1 0 0 0,-1-1 1 0 0,0 0-1 0 0,1 1 1 0 0,-1-1-1 0 0,0 0 0 0 0,1 0 1 0 0,-1 1-1 0 0,0-1 1 0 0,0 0-1 0 0,1 0 0 0 0,-1 0 1 0 0,0 0-1 0 0,0 0 0 0 0,1 0 1 0 0,-1 0-1 0 0,0 0 1 0 0,1-1-1 0 0,-1 1 0 0 0,0 0 1 0 0,0 0-1 0 0,1 0 1 0 0,-1-1-1 0 0,0 1 0 0 0,1 0 1 0 0,-1-1-1 0 0,1 1 1 0 0,-1-1-1 0 0,0 1 0 0 0,1-1 1 0 0,-1 0-1 0 0,-5-4 24 0 0,0-1 0 0 0,1 0 0 0 0,0 0-1 0 0,0 0 1 0 0,1-1 0 0 0,0 1 0 0 0,0-1 0 0 0,0 0 0 0 0,1 0-1 0 0,0 0 1 0 0,1-1 0 0 0,-1 1 0 0 0,1-1 0 0 0,-1-10 0 0 0,-1-9-83 0 0,2 0 1 0 0,1-49 0 0 0,3 39 0 0 0,2 0 0 0 0,2 0 1 0 0,1 1-1 0 0,12-36 0 0 0,0 15-57 0 0,43-92-1 0 0,-48 121 39 0 0,0 2 0 0 0,2-1 0 0 0,1 2 0 0 0,1 0 0 0 0,30-32-1 0 0,-39 47 31 0 0,1 1 0 0 0,1-1 0 0 0,0 2 0 0 0,0-1-1 0 0,1 2 1 0 0,0 0 0 0 0,0 0 0 0 0,1 1-1 0 0,0 0 1 0 0,0 1 0 0 0,0 1 0 0 0,1 0 0 0 0,-1 1-1 0 0,16-2 1 0 0,-19 4-19 0 0,0 0 0 0 0,0 1 0 0 0,0 0 0 0 0,16 2 0 0 0,-23-2 28 0 0,0 1 1 0 0,-1 0 0 0 0,1 0-1 0 0,0-1 1 0 0,-1 1 0 0 0,1 1-1 0 0,-1-1 1 0 0,0 0 0 0 0,1 1 0 0 0,-1-1-1 0 0,0 1 1 0 0,0-1 0 0 0,0 1-1 0 0,0 0 1 0 0,0 0 0 0 0,0 0-1 0 0,0 0 1 0 0,-1 1 0 0 0,1-1-1 0 0,-1 0 1 0 0,0 1 0 0 0,2 2-1 0 0,-1 2 9 0 0,0-1-1 0 0,-1 1 0 0 0,0 0 0 0 0,0-1 1 0 0,0 1-1 0 0,-1 0 0 0 0,0 0 0 0 0,0 0 1 0 0,-1 0-1 0 0,1-1 0 0 0,-2 1 0 0 0,1 0 1 0 0,-1-1-1 0 0,0 1 0 0 0,-5 11 0 0 0,-3 2 36 0 0,0 0-1 0 0,-2 0 0 0 0,-19 25 0 0 0,-70 81 68 0 0,-10 13-103 0 0,105-130 23 0 0,0 1-1 0 0,0-1 0 0 0,1 1 0 0 0,0 0 0 0 0,1 0 0 0 0,-4 16 0 0 0,7-23-8 0 0,0 0 0 0 0,0 1 0 0 0,1-1 0 0 0,-1 1-1 0 0,1-1 1 0 0,0 1 0 0 0,0-1 0 0 0,0 0 0 0 0,1 1 0 0 0,-1-1 0 0 0,1 1 0 0 0,0-1-1 0 0,0 0 1 0 0,0 1 0 0 0,0-1 0 0 0,0 0 0 0 0,1 0 0 0 0,0 0 0 0 0,-1 0 0 0 0,1 0 0 0 0,0 0-1 0 0,1 0 1 0 0,3 4 0 0 0,0-2 13 0 0,0-1 0 0 0,1 0 0 0 0,-1 0 0 0 0,1 0 0 0 0,0-1 0 0 0,0 0 0 0 0,13 4 0 0 0,54 9 51 0 0,-21-9-586 0 0,-1-2-1 0 0,0-2 0 0 0,65-6 1 0 0,-103 2-1652 0 0,24-5-1 0 0,-32 5 412 0 0,-1 0 1 0 0,0-1-1 0 0,0 0 0 0 0,7-4 0 0 0,-2 2-1990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5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217 247 2112 0 0,'0'0'4189'0'0,"8"-13"-2575"0"0,26-42-193 0 0,-31 51-1171 0 0,-1 0 0 0 0,0 0 0 0 0,-1 0 0 0 0,1-1 0 0 0,-1 1 0 0 0,0 0 0 0 0,0-1 0 0 0,0 1 0 0 0,-1-1 0 0 0,1 1 0 0 0,-1-1 0 0 0,-1-8 0 0 0,1 0 497 0 0,0 9-596 0 0,-1-1 0 0 0,1 1 0 0 0,-1-1 0 0 0,0 1 0 0 0,0 0 1 0 0,0 0-1 0 0,-1-1 0 0 0,1 1 0 0 0,-1 0 0 0 0,0 0 1 0 0,0 0-1 0 0,-1 1 0 0 0,1-1 0 0 0,-1 0 0 0 0,0 1 1 0 0,0 0-1 0 0,0-1 0 0 0,0 1 0 0 0,0 0 0 0 0,-1 1 0 0 0,1-1 1 0 0,-1 1-1 0 0,0-1 0 0 0,0 1 0 0 0,0 0 0 0 0,0 1 1 0 0,0-1-1 0 0,0 1 0 0 0,-1 0 0 0 0,1 0 0 0 0,0 0 0 0 0,-7 0 1 0 0,4 0-107 0 0,-1 1 0 0 0,1 0 0 0 0,-1 1 0 0 0,1 0 0 0 0,0 0 0 0 0,-1 1 0 0 0,1-1 0 0 0,0 2 0 0 0,0-1 0 0 0,0 1 0 0 0,0 0 1 0 0,0 0-1 0 0,1 1 0 0 0,0 0 0 0 0,-1 0 0 0 0,1 1 0 0 0,1-1 0 0 0,-1 1 0 0 0,-5 7 0 0 0,6-7-34 0 0,1 1-1 0 0,0 0 1 0 0,0 0-1 0 0,0 1 1 0 0,-4 9-1 0 0,7-13-9 0 0,0 0-1 0 0,0 1 0 0 0,0-1 1 0 0,0 0-1 0 0,1 0 0 0 0,-1 0 1 0 0,1 1-1 0 0,0-1 0 0 0,-1 0 1 0 0,2 1-1 0 0,-1-1 0 0 0,0 0 0 0 0,1 0 1 0 0,1 6-1 0 0,-1-7 5 0 0,0 1-1 0 0,1-1 1 0 0,-1 0 0 0 0,1 0 0 0 0,0 0-1 0 0,-1 0 1 0 0,1-1 0 0 0,0 1-1 0 0,0 0 1 0 0,0-1 0 0 0,0 1-1 0 0,1-1 1 0 0,-1 0 0 0 0,0 0-1 0 0,1 0 1 0 0,-1 0 0 0 0,0 0-1 0 0,1 0 1 0 0,-1-1 0 0 0,6 2 0 0 0,5 0 45 0 0,0-1 1 0 0,21 0-1 0 0,-33-1-48 0 0,37-1 73 0 0,62-9 0 0 0,-99 9-153 0 0,0 1-1 0 0,0 0 1 0 0,0 0 0 0 0,0-1-1 0 0,0 1 1 0 0,0 0 0 0 0,0 0-1 0 0,0 0 1 0 0,0 0 0 0 0,0 1-1 0 0,0-1 1 0 0,0 0 0 0 0,0 0-1 0 0,0 0 1 0 0,0 1 0 0 0,0-1-1 0 0,0 1 1 0 0,0-1 0 0 0,0 1-1 0 0,-1-1 1 0 0,1 1-1 0 0,0-1 1 0 0,0 1 0 0 0,0 0-1 0 0,0 1 1 0 0,1 0-556 0 0,-1 0 1 0 0,-1 0-1 0 0,1 1 0 0 0,0-1 0 0 0,-1 0 1 0 0,1 1-1 0 0,-1-1 0 0 0,1 5 0 0 0,1 5-2915 0 0,-1-4-422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5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0 168 272 0 0,'0'0'16654'0'0,"13"-1"-16227"0"0,44-2-87 0 0,-54 4-308 0 0,0-1 1 0 0,1 1-1 0 0,-1 0 0 0 0,0-1 0 0 0,0 1 1 0 0,0 1-1 0 0,0-1 0 0 0,0 0 1 0 0,0 1-1 0 0,0-1 0 0 0,0 1 0 0 0,0 0 1 0 0,-1 0-1 0 0,1 0 0 0 0,4 5 1 0 0,0 0 27 0 0,1 0-4 0 0,0-1 0 0 0,-1 1 1 0 0,0 1-1 0 0,9 12 1 0 0,-16-28 151 0 0,0 0 1 0 0,0-1-1 0 0,1 1 0 0 0,2-9 1 0 0,0 1-201 0 0,0 1 1 0 0,2-1-1 0 0,0 1 1 0 0,1 0-1 0 0,0 0 1 0 0,1 1-1 0 0,1 0 1 0 0,0 0-1 0 0,1 1 1 0 0,18-21-1 0 0,-26 32-2 0 0,0 1 1 0 0,0 0-1 0 0,0 0 0 0 0,0 0 1 0 0,0 0-1 0 0,0 1 0 0 0,0-1 1 0 0,1 0-1 0 0,-1 0 0 0 0,0 1 1 0 0,0-1-1 0 0,1 1 0 0 0,-1-1 1 0 0,0 1-1 0 0,1-1 0 0 0,-1 1 0 0 0,1 0 1 0 0,-1 0-1 0 0,0 0 0 0 0,1 0 1 0 0,-1 0-1 0 0,1 0 0 0 0,-1 0 1 0 0,1 0-1 0 0,-1 0 0 0 0,0 1 1 0 0,1-1-1 0 0,-1 1 0 0 0,0-1 1 0 0,1 1-1 0 0,-1-1 0 0 0,0 1 0 0 0,0 0 1 0 0,1 0-1 0 0,1 1 0 0 0,4 3 17 0 0,-1 1-1 0 0,0 0 0 0 0,0 1 1 0 0,9 10-1 0 0,-11-11-19 0 0,48 63 113 0 0,-44-58-123 0 0,-1 1 0 0 0,-1 0-1 0 0,0 0 1 0 0,6 17 0 0 0,-6-18-423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5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341 387 7401 0 0,'0'0'4369'0'0,"7"-15"-3267"0"0,21-48 82 0 0,-25 56-896 0 0,-1-1 0 0 0,1 0 0 0 0,-1 0 0 0 0,-1 0-1 0 0,1 0 1 0 0,-1 0 0 0 0,-1-1 0 0 0,0 1 0 0 0,0 0 0 0 0,-2-13 0 0 0,2 16-197 0 0,-1 0 0 0 0,0 1 0 0 0,0-1 0 0 0,0 0 0 0 0,-1 1 0 0 0,1 0 0 0 0,-1-1 0 0 0,0 1 0 0 0,-1 0 0 0 0,1 0 0 0 0,-1 0 0 0 0,1 0 0 0 0,-1 0 0 0 0,-6-6 0 0 0,4 6-36 0 0,0 0 0 0 0,0 1 0 0 0,-1-1 0 0 0,1 1 0 0 0,-1 0 0 0 0,1 1-1 0 0,-1-1 1 0 0,0 1 0 0 0,0 0 0 0 0,-7-1 0 0 0,1 1-15 0 0,0 0 0 0 0,0 1 0 0 0,1 1 0 0 0,-1 0 0 0 0,0 0 0 0 0,0 1 0 0 0,0 1 0 0 0,1 0 0 0 0,-1 0 0 0 0,1 1 0 0 0,-16 7 0 0 0,18-6-33 0 0,0 0 0 0 0,0 1-1 0 0,0 1 1 0 0,0-1-1 0 0,1 2 1 0 0,0-1-1 0 0,0 1 1 0 0,1 0-1 0 0,-12 15 1 0 0,14-16-17 0 0,1 0 0 0 0,1 0 0 0 0,-1 0 1 0 0,1 1-1 0 0,0-1 0 0 0,0 1 0 0 0,1 0 1 0 0,0 0-1 0 0,0 0 0 0 0,0 0 0 0 0,1 1 0 0 0,0-1 1 0 0,1 0-1 0 0,0 12 0 0 0,1-16 13 0 0,-1 1 0 0 0,1-1-1 0 0,0 0 1 0 0,-1 0 0 0 0,2 0-1 0 0,-1 1 1 0 0,0-1 0 0 0,1 0 0 0 0,-1-1-1 0 0,1 1 1 0 0,0 0 0 0 0,0 0 0 0 0,0-1-1 0 0,0 1 1 0 0,0-1 0 0 0,1 0-1 0 0,-1 1 1 0 0,1-1 0 0 0,0 0 0 0 0,-1-1-1 0 0,1 1 1 0 0,0 0 0 0 0,0-1 0 0 0,0 1-1 0 0,0-1 1 0 0,1 0 0 0 0,4 1-1 0 0,0 0 25 0 0,0-1 1 0 0,0 1-1 0 0,0-2 0 0 0,0 1 0 0 0,0-1 0 0 0,1 0 0 0 0,-1-1 0 0 0,0 0 0 0 0,0 0 0 0 0,11-4 0 0 0,-5 0 10 0 0,-1 0 0 0 0,0-1 0 0 0,-1-1 0 0 0,0 0 0 0 0,0-1 0 0 0,0 0-1 0 0,-1-1 1 0 0,15-15 0 0 0,-3 0 17 0 0,-1-1-1 0 0,27-40 1 0 0,-30 37 15 0 0,-2-1 0 0 0,0-1 0 0 0,18-50 1 0 0,-30 69-10 0 0,-13 28-368 0 0,-6 11-13 0 0,2 0 0 0 0,0 1 0 0 0,2 1 0 0 0,1 0 1 0 0,2 0-1 0 0,1 1 0 0 0,1 0 0 0 0,-1 44 1 0 0,6-69-123 0 0,1 0 1 0 0,-1 1 0 0 0,1-1 0 0 0,0 0 0 0 0,1 0-1 0 0,0 0 1 0 0,0 0 0 0 0,0 0 0 0 0,0-1 0 0 0,1 1 0 0 0,0-1-1 0 0,0 1 1 0 0,1-1 0 0 0,-1 0 0 0 0,1 0 0 0 0,0-1-1 0 0,1 1 1 0 0,-1-1 0 0 0,1 0 0 0 0,0 0 0 0 0,7 4-1 0 0,8 5-3592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287 127 7901 0 0,'0'0'4159'0'0,"-6"-14"-2586"0"0,-20-44-168 0 0,24 56-1312 0 0,1-1 0 0 0,0 1 0 0 0,-1-1 0 0 0,0 1 0 0 0,0 0 0 0 0,1 0 0 0 0,-1-1 0 0 0,0 1 0 0 0,-1 0 0 0 0,1 1 0 0 0,0-1 0 0 0,-1 0 0 0 0,1 1 0 0 0,-1-1 0 0 0,-4-1 0 0 0,1 0 33 0 0,1 1-60 0 0,-1 0 0 0 0,1 0 1 0 0,-1 0-1 0 0,0 1 0 0 0,1-1 1 0 0,-1 1-1 0 0,0 1 0 0 0,0-1 1 0 0,0 1-1 0 0,1 0 1 0 0,-1 1-1 0 0,0-1 0 0 0,0 1 1 0 0,0 0-1 0 0,1 0 0 0 0,-1 1 1 0 0,0 0-1 0 0,1 0 0 0 0,-1 0 1 0 0,1 1-1 0 0,0 0 1 0 0,-10 6-1 0 0,9-5-55 0 0,1 1 0 0 0,-1 0 0 0 0,0 1 0 0 0,1-1 0 0 0,0 1 0 0 0,1 0 1 0 0,-1 0-1 0 0,1 0 0 0 0,0 1 0 0 0,1 0 0 0 0,-1 0 0 0 0,1 0 0 0 0,1 0 0 0 0,-1 0 0 0 0,1 0 0 0 0,1 1 1 0 0,-2 10-1 0 0,2-12-17 0 0,1 0-1 0 0,0 0 1 0 0,0-1 0 0 0,0 1 0 0 0,1 0 0 0 0,0 0 0 0 0,0-1 0 0 0,0 1-1 0 0,1-1 1 0 0,0 1 0 0 0,3 6 0 0 0,-3-9 10 0 0,0 0 0 0 0,0 0 1 0 0,0 1-1 0 0,1-1 0 0 0,0-1 0 0 0,-1 1 0 0 0,1 0 1 0 0,0-1-1 0 0,0 1 0 0 0,0-1 0 0 0,1 0 0 0 0,-1 0 1 0 0,1 0-1 0 0,-1-1 0 0 0,1 1 0 0 0,-1-1 0 0 0,8 2 1 0 0,-6-2 15 0 0,-1 0 1 0 0,1-1 0 0 0,0 0-1 0 0,0 0 1 0 0,0 0 0 0 0,0 0-1 0 0,0-1 1 0 0,-1 0 0 0 0,1 0-1 0 0,0 0 1 0 0,0 0 0 0 0,-1-1 0 0 0,1 0-1 0 0,-1 0 1 0 0,1 0 0 0 0,-1-1-1 0 0,5-3 1 0 0,8-6 43 0 0,-1-1-1 0 0,26-27 1 0 0,-26 25-55 0 0,-16 14-8 0 0,71-64 6 0 0,-59 55-14 0 0,1 0-1 0 0,1 1 1 0 0,26-14-1 0 0,-39 22 8 0 0,0 0 0 0 0,0 1-1 0 0,0-1 1 0 0,0 1-1 0 0,0-1 1 0 0,0 1-1 0 0,0 0 1 0 0,0-1 0 0 0,0 1-1 0 0,0 0 1 0 0,0 0-1 0 0,0 0 1 0 0,0 0-1 0 0,1 0 1 0 0,-1 0-1 0 0,0 0 1 0 0,0 0 0 0 0,0 0-1 0 0,0 1 1 0 0,0-1-1 0 0,0 0 1 0 0,0 1-1 0 0,0-1 1 0 0,0 0 0 0 0,0 1-1 0 0,0 0 1 0 0,0-1-1 0 0,0 1 1 0 0,0-1-1 0 0,0 1 1 0 0,0 0 0 0 0,0 0-1 0 0,-1 0 1 0 0,1-1-1 0 0,0 1 1 0 0,-1 0-1 0 0,1 0 1 0 0,-1 0-1 0 0,1 0 1 0 0,-1 0 0 0 0,1 0-1 0 0,-1 0 1 0 0,1 0-1 0 0,-1 2 1 0 0,2 4 35 0 0,0 1 1 0 0,-1 0-1 0 0,0-1 1 0 0,-1 17-1 0 0,0-24-33 0 0,0 117 212 0 0,14-134 635 0 0,-5 4-801 0 0,7-8-40 0 0,0 1-1 0 0,1 0 1 0 0,22-19-1 0 0,-33 34-37 0 0,0 0-1 0 0,0 1 1 0 0,1-1-1 0 0,0 1 1 0 0,0 0-1 0 0,0 1 1 0 0,0 0-1 0 0,0 0 1 0 0,1 0-1 0 0,0 1 1 0 0,-1 0-1 0 0,1 1 1 0 0,0 0-1 0 0,13-1 1 0 0,-19 3 28 0 0,0-1 1 0 0,0 0-1 0 0,1 1 1 0 0,-1-1-1 0 0,0 1 1 0 0,0 0-1 0 0,0 0 0 0 0,0-1 1 0 0,0 2-1 0 0,0-1 1 0 0,0 0-1 0 0,3 2 1 0 0,22 23-19 0 0,-4-4 44 0 0,-21-22 4 0 0,-1 1 0 0 0,0 0 0 0 0,1 0 0 0 0,-1-1 0 0 0,1 1 0 0 0,-1-1 0 0 0,1 1 0 0 0,0-1-1 0 0,-1 0 1 0 0,1 1 0 0 0,0-1 0 0 0,-1 0 0 0 0,1 0 0 0 0,-1 0 0 0 0,1 0 0 0 0,0-1-1 0 0,-1 1 1 0 0,1 0 0 0 0,0-1 0 0 0,2 0 0 0 0,3-2 20 0 0,-1 0 1 0 0,0-1-1 0 0,10-6 1 0 0,-9 5-66 0 0,22-16 65 0 0,27-25 0 0 0,-10 9 830 0 0,-46 36-792 0 0,0 16-482 0 0,6 56 277 0 0,0 1-1850 0 0,-6-60 1177 0 0,1 27-2214 0 0,0-36 2180 0 0,-1-1-1 0 0,1 1 1 0 0,0 0-1 0 0,0-1 1 0 0,0 1-1 0 0,0-1 1 0 0,1 3-1 0 0,10 8-6264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5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3 280 6885 0 0,'0'0'11303'0'0,"-2"-1"-10954"0"0,15-2 369 0 0,27-2-290 0 0,17-2-18 0 0,356-80 820 0 0,-290 58-1025 0 0,-57 14-95 0 0,296-75 108 0 0,-332 81-487 0 0,48-20 0 0 0,-74 25-1542 0 0,-10 3 769 0 0,-10 4-427 0 0,-59 21-8080 0 0,34-9 3202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921 289 4772 0 0,'0'0'10364'0'0,"-14"9"-10051"0"0,4-4-248 0 0,3-1-28 0 0,0 0 1 0 0,1 0 0 0 0,-12 10 0 0 0,15-12-26 0 0,0 1 1 0 0,1 0-1 0 0,-1-1 1 0 0,1 1-1 0 0,0 1 1 0 0,0-1-1 0 0,0 0 1 0 0,0 0-1 0 0,1 1 1 0 0,-1-1-1 0 0,1 1 1 0 0,0-1-1 0 0,-1 6 0 0 0,-3 19-5 0 0,2 1 0 0 0,1-1-1 0 0,2 1 1 0 0,3 33-1 0 0,-2-51-193 0 0,1-1 0 0 0,1 0 0 0 0,4 12 0 0 0,-1-5-758 0 0,-12-18-1906 0 0,-7-10 2513 0 0,10 8-33 0 0,-55-47-1264 0 0,-74-50-1 0 0,105 82 2221 0 0,0 2-1 0 0,-1 0 1 0 0,-1 3-1 0 0,0 0 1 0 0,-51-14-1 0 0,66 23-326 0 0,-1 1 0 0 0,0 1 0 0 0,1 1 1 0 0,-1 0-1 0 0,0 1 0 0 0,0 0 0 0 0,0 1 0 0 0,1 1 0 0 0,-1 0 0 0 0,0 1 1 0 0,1 1-1 0 0,0 0 0 0 0,0 1 0 0 0,0 1 0 0 0,-16 8 0 0 0,18-8-150 0 0,1 2 0 0 0,0-1-1 0 0,0 1 1 0 0,1 1 0 0 0,0 0-1 0 0,1 0 1 0 0,-1 1 0 0 0,2 0-1 0 0,0 1 1 0 0,0 0 0 0 0,1 0-1 0 0,0 1 1 0 0,0-1 0 0 0,2 2 0 0 0,0-1-1 0 0,0 0 1 0 0,-3 15 0 0 0,4-10-60 0 0,1 0 1 0 0,1 1 0 0 0,1-1 0 0 0,0 0 0 0 0,1 1 0 0 0,1-1 0 0 0,1 0 0 0 0,0 0 0 0 0,1 0 0 0 0,1 0-1 0 0,1 0 1 0 0,0 0 0 0 0,1-1 0 0 0,1 0 0 0 0,0 0 0 0 0,1-1 0 0 0,1 0 0 0 0,1-1 0 0 0,13 18-1 0 0,-9-16-35 0 0,1 1 0 0 0,0-2 0 0 0,1 0 0 0 0,1-1 0 0 0,0-1 0 0 0,1 0 0 0 0,0-1 0 0 0,1-1 0 0 0,0-1-1 0 0,1-1 1 0 0,0 0 0 0 0,0-2 0 0 0,1 0 0 0 0,42 7 0 0 0,-39-10 33 0 0,0-2 1 0 0,0 0-1 0 0,0-2 1 0 0,0 0-1 0 0,-1-2 1 0 0,1-1-1 0 0,0 0 1 0 0,0-2-1 0 0,-1-1 1 0 0,0-1-1 0 0,0-1 1 0 0,-1 0-1 0 0,34-20 1 0 0,-33 14 33 0 0,0 0-1 0 0,-1-2 1 0 0,-1-1 0 0 0,-1-1 0 0 0,0-1 0 0 0,-1 0-1 0 0,-1-1 1 0 0,16-24 0 0 0,-22 25-10 0 0,0 0 0 0 0,-1-1 0 0 0,-1 0 0 0 0,-1 0 0 0 0,-1-1 0 0 0,-1 0 0 0 0,0 0 0 0 0,-2-1 0 0 0,-1 0 0 0 0,3-26 0 0 0,-5 17-49 0 0,-2-1 0 0 0,0 1 0 0 0,-3 0 0 0 0,0 0 0 0 0,-2 0 0 0 0,-1 1 0 0 0,-2 0 1 0 0,0 0-1 0 0,-2 0 0 0 0,-2 1 0 0 0,0 1 0 0 0,-2 0 0 0 0,-1 1 0 0 0,-2 0 0 0 0,-26-33 0 0 0,33 48-28 0 0,0 1-1 0 0,-2 0 1 0 0,1 0 0 0 0,-26-16-1 0 0,29 22-26 0 0,0 0 0 0 0,0 0 0 0 0,-1 1 0 0 0,0 0 0 0 0,1 1 0 0 0,-2 0 0 0 0,1 1 0 0 0,0 0 0 0 0,-13-2 0 0 0,18 4-41 0 0,0 0 0 0 0,-1 0 1 0 0,1 1-1 0 0,0 0 0 0 0,-1-1 1 0 0,1 1-1 0 0,0 1 0 0 0,0-1 0 0 0,0 1 1 0 0,0-1-1 0 0,0 1 0 0 0,0 0 1 0 0,0 1-1 0 0,1-1 0 0 0,-1 1 0 0 0,1-1 1 0 0,-1 1-1 0 0,1 0 0 0 0,0 0 1 0 0,0 1-1 0 0,-3 4 0 0 0,-5 8-443 0 0,0 1-1 0 0,1 0 1 0 0,-11 27-1 0 0,11-23 36 0 0,-52 121-3811 0 0,38-87 1880 0 0,-1 5-1787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482 411 7353 0 0,'0'0'4712'0'0,"5"-12"-3153"0"0,0-2-1364 0 0,-1 5-59 0 0,-1 0 1 0 0,1 0 0 0 0,1 0-1 0 0,0 1 1 0 0,0 0-1 0 0,11-13 1 0 0,-8 11 24 0 0,0 0 0 0 0,1 1 1 0 0,0 1-1 0 0,1-1 0 0 0,0 2 1 0 0,0-1-1 0 0,1 1 0 0 0,0 1 1 0 0,0 0-1 0 0,0 0 1 0 0,1 1-1 0 0,0 1 0 0 0,0 0 1 0 0,0 1-1 0 0,0 0 0 0 0,1 0 1 0 0,-1 2-1 0 0,1-1 0 0 0,22 2 1 0 0,-33 0-163 0 0,-1 0 0 0 0,1 0 0 0 0,0 0 0 0 0,-1 1 0 0 0,1-1 0 0 0,0 1 0 0 0,-1-1 0 0 0,1 1-1 0 0,-1 0 1 0 0,1-1 0 0 0,-1 1 0 0 0,1 0 0 0 0,-1 0 0 0 0,0 0 0 0 0,1 0 0 0 0,-1 0 0 0 0,0 0 0 0 0,2 3 0 0 0,-1-2-3 0 0,-1 0-1 0 0,0 1 0 0 0,0-1 0 0 0,0 0 0 0 0,0 1 1 0 0,0-1-1 0 0,-1 1 0 0 0,1-1 0 0 0,-1 1 0 0 0,1-1 1 0 0,-1 4-1 0 0,0 3 3 0 0,-1 0-1 0 0,0 0 1 0 0,0 0 0 0 0,-1 0 0 0 0,0-1-1 0 0,-4 12 1 0 0,-9 18 14 0 0,-16 54 72 0 0,28-79-58 0 0,0 0 0 0 0,1 1 0 0 0,0-1 1 0 0,1 0-1 0 0,1 20 0 0 0,0-31-12 0 0,1 1 1 0 0,-1 0-1 0 0,0 0 0 0 0,1 0 0 0 0,0 0 0 0 0,0-1 0 0 0,-1 1 1 0 0,2 0-1 0 0,-1-1 0 0 0,0 1 0 0 0,1 0 0 0 0,-1-1 0 0 0,1 0 1 0 0,-1 1-1 0 0,1-1 0 0 0,0 0 0 0 0,0 0 0 0 0,0 0 0 0 0,1 0 1 0 0,-1 0-1 0 0,0-1 0 0 0,1 1 0 0 0,3 2 0 0 0,1-2 65 0 0,0 1 0 0 0,0-1 0 0 0,0 0 0 0 0,0-1-1 0 0,1 0 1 0 0,-1 0 0 0 0,0 0 0 0 0,9-1 0 0 0,18 0 721 0 0,-34 0-793 0 0,0 0 1 0 0,0 0 0 0 0,0 0-1 0 0,0 0 1 0 0,0 0 0 0 0,1 1-1 0 0,-1-1 1 0 0,0 0 0 0 0,0 0-1 0 0,0 0 1 0 0,0 0 0 0 0,0 0-1 0 0,0 1 1 0 0,1-1 0 0 0,-1 0-1 0 0,0 0 1 0 0,0 0 0 0 0,0 1-1 0 0,0-1 1 0 0,0 0 0 0 0,0 0-1 0 0,0 0 1 0 0,0 0 0 0 0,0 1-1 0 0,0-1 1 0 0,0 0 0 0 0,0 0-1 0 0,0 0 1 0 0,0 1 0 0 0,0-1-1 0 0,0 0 1 0 0,0 0 0 0 0,0 0-1 0 0,0 0 1 0 0,-1 1 0 0 0,1-1-1 0 0,0 0 1 0 0,0 0 0 0 0,0 0-1 0 0,0 0 1 0 0,0 1 0 0 0,0-1-1 0 0,0 0 1 0 0,-1 0 0 0 0,1 0-1 0 0,0 0 1 0 0,0 0 0 0 0,0 0-1 0 0,0 1 1 0 0,0-1 0 0 0,-1 0-1 0 0,-7 9-47 0 0,-139 116-2496 0 0,114-99 1752 0 0,-90 68-4084 0 0,-65 53 1089 0 0,144-109 4276 0 0,1 3 0 0 0,-37 46 0 0 0,64-68 31 0 0,1 2 1 0 0,0-1 0 0 0,2 2-1 0 0,-18 39 1 0 0,26-49-302 0 0,0 0 0 0 0,1 0 0 0 0,1 0 0 0 0,0 0 0 0 0,1 1 0 0 0,0-1-1 0 0,1 1 1 0 0,0 0 0 0 0,1 0 0 0 0,0-1 0 0 0,3 17 0 0 0,-1-22-134 0 0,0 0 0 0 0,0-1 0 0 0,1 1 1 0 0,0-1-1 0 0,0 0 0 0 0,0 0 0 0 0,1 0 0 0 0,0 0 0 0 0,0 0 0 0 0,0-1 0 0 0,1 0 1 0 0,-1 0-1 0 0,1 0 0 0 0,1 0 0 0 0,-1-1 0 0 0,1 0 0 0 0,-1 0 0 0 0,1 0 1 0 0,12 5-1 0 0,-2-3 61 0 0,0 1 0 0 0,-1-2 0 0 0,2 0 0 0 0,-1-1 0 0 0,0-1 0 0 0,1-1 0 0 0,20 1 0 0 0,-8-2 15 0 0,0-2 0 0 0,0-1 0 0 0,0-2 0 0 0,0-1 0 0 0,0-1 0 0 0,-1-1 0 0 0,0-1 0 0 0,-1-2 0 0 0,45-22 0 0 0,-33 11-97 0 0,0-2 0 0 0,-1-2 0 0 0,-2-1 0 0 0,0-2 0 0 0,-2-1 1 0 0,-1-2-1 0 0,-2-1 0 0 0,-1-2 0 0 0,-1 0 0 0 0,-2-2 0 0 0,-2-2 1 0 0,-1 0-1 0 0,-2-1 0 0 0,-2-1 0 0 0,-1-1 0 0 0,-2-1 0 0 0,-2 0 1 0 0,-2-2-1 0 0,14-87 0 0 0,-20 78-102 0 0,-2-1 1 0 0,-2-1-1 0 0,-3 1 1 0 0,-7-57-1 0 0,3 83 38 0 0,-1-1 1 0 0,0 1-1 0 0,-3 0 0 0 0,0 0 0 0 0,-2 1 0 0 0,0 0 0 0 0,-2 1 0 0 0,-1 0 0 0 0,-22-31 0 0 0,24 43-5 0 0,0 0 0 0 0,-2 0 0 0 0,1 1 0 0 0,-2 1 0 0 0,1 0 0 0 0,-2 1 0 0 0,0 1 0 0 0,0 0 0 0 0,-1 1 0 0 0,0 0-1 0 0,0 1 1 0 0,-1 1 0 0 0,0 1 0 0 0,0 0 0 0 0,-1 2 0 0 0,-32-6 0 0 0,28 8-17 0 0,-1 0 0 0 0,0 1 0 0 0,0 2 0 0 0,1 0 0 0 0,-1 1 0 0 0,0 1 0 0 0,1 2 0 0 0,0 0 0 0 0,0 1 0 0 0,0 1 0 0 0,1 2 0 0 0,-40 20 0 0 0,36-14-83 0 0,1 1 0 0 0,1 1 1 0 0,0 1-1 0 0,1 1 0 0 0,-24 29 1 0 0,18-16-189 0 0,1 2 0 0 0,-42 72 1 0 0,-25 87-1996 0 0,18 1-2581 0 0,70-177 4272 0 0,-20 54-3213 0 0,-4 12-2313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14 179 12 0 0,'0'0'6554'0'0,"1"-9"-5740"0"0,3-37 610 0 0,-5 45-1299 0 0,1 1-1 0 0,-1 0 1 0 0,1-1-1 0 0,0 1 1 0 0,-1-1-1 0 0,1 1 0 0 0,-1 0 1 0 0,1 0-1 0 0,-1-1 1 0 0,1 1-1 0 0,-1 0 1 0 0,1 0-1 0 0,-1-1 1 0 0,1 1-1 0 0,-1 0 1 0 0,0 0-1 0 0,1 0 1 0 0,-1 0-1 0 0,1 0 1 0 0,-1 0-1 0 0,0 0 1 0 0,-5-2 4343 0 0,5 29-3825 0 0,3 0-1 0 0,0 0 1 0 0,9 39-1 0 0,-10-58-627 0 0,2 1-1 0 0,-1-1 0 0 0,1 0 1 0 0,0 0-1 0 0,1 0 0 0 0,0 0 1 0 0,0-1-1 0 0,1 1 0 0 0,0-1 1 0 0,0 0-1 0 0,0-1 0 0 0,1 1 1 0 0,0-1-1 0 0,13 10 0 0 0,-15-13-6 0 0,0-1-1 0 0,0 0 1 0 0,0 0-1 0 0,0 0 1 0 0,0-1-1 0 0,0 0 1 0 0,0 1-1 0 0,0-1 0 0 0,1-1 1 0 0,-1 1-1 0 0,0-1 1 0 0,1 0-1 0 0,-1 1 1 0 0,1-2-1 0 0,-1 1 1 0 0,0-1-1 0 0,1 1 1 0 0,-1-1-1 0 0,0 0 0 0 0,0-1 1 0 0,1 1-1 0 0,-1-1 1 0 0,0 0-1 0 0,-1 0 1 0 0,5-2-1 0 0,3-4 10 0 0,0 1 0 0 0,0-2-1 0 0,-1 1 1 0 0,0-1 0 0 0,-1-1-1 0 0,16-20 1 0 0,-12 13 196 0 0,-1-1-1 0 0,0 0 1 0 0,-2-1-1 0 0,0-1 1 0 0,-1 1 0 0 0,-1-1-1 0 0,-1-1 1 0 0,-1 1-1 0 0,-1-1 1 0 0,-1 0 0 0 0,0-1-1 0 0,-2 1 1 0 0,1-27-1 0 0,-4 82-206 0 0,0-6-111 0 0,1 1-1 0 0,2-1 0 0 0,0 0 1 0 0,2 0-1 0 0,9 33 0 0 0,3-14-760 0 0,10 35-696 0 0,-24-71 234 0 0,0 0-1 0 0,0-1 1 0 0,-1 1-1 0 0,-1 0 1 0 0,0 20-1 0 0,-6-3-3926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1203 10637 0 0,'0'0'2085'0'0,"-15"16"-760"0"0,-49 55-335 0 0,59-65-831 0 0,0-1 0 0 0,1 2 1 0 0,0-1-1 0 0,0 0 0 0 0,1 1 0 0 0,0 0 1 0 0,0 0-1 0 0,0 0 0 0 0,1 0 0 0 0,0 0 1 0 0,1 1-1 0 0,-1-1 0 0 0,1 0 1 0 0,1 1-1 0 0,0-1 0 0 0,0 1 0 0 0,1 13 1 0 0,1-12-111 0 0,-1 0 1 0 0,1-1-1 0 0,1 1 1 0 0,0-1-1 0 0,0 0 1 0 0,0 0-1 0 0,1 0 0 0 0,0 0 1 0 0,1-1-1 0 0,0 1 1 0 0,0-1-1 0 0,0 0 1 0 0,1-1-1 0 0,0 1 1 0 0,0-1-1 0 0,1 0 1 0 0,8 5-1 0 0,1 1-14 0 0,0-2-1 0 0,1 0 0 0 0,0-1 1 0 0,0-1-1 0 0,1 0 1 0 0,35 10-1 0 0,-25-12 45 0 0,-1-1 0 0 0,1 0-1 0 0,0-3 1 0 0,-1 0 0 0 0,1-1-1 0 0,0-2 1 0 0,0-1 0 0 0,0-1 0 0 0,0-2-1 0 0,-1 0 1 0 0,0-2 0 0 0,0-1-1 0 0,0-1 1 0 0,-1-2 0 0 0,-1 0 0 0 0,0-2-1 0 0,0 0 1 0 0,-2-2 0 0 0,1-1-1 0 0,-2 0 1 0 0,0-2 0 0 0,-1-1 0 0 0,-1 0-1 0 0,-1-1 1 0 0,-1-1 0 0 0,0-1-1 0 0,-2-1 1 0 0,0 0 0 0 0,22-49 0 0 0,-23 38 2 0 0,-3-1 0 0 0,-1-1 1 0 0,-1 1-1 0 0,-2-2 1 0 0,4-46-1 0 0,-7 22-65 0 0,-3-1 0 0 0,-7-85 0 0 0,-1 93-13 0 0,-1 1 0 0 0,-4 0 1 0 0,-30-94-1 0 0,28 112-1 0 0,-1 0 0 0 0,-2 1 0 0 0,-2 0 0 0 0,0 2 0 0 0,-3 0 0 0 0,-30-37 0 0 0,37 52 16 0 0,-2 1 1 0 0,1 1-1 0 0,-2 0 0 0 0,0 1 0 0 0,-1 1 1 0 0,0 1-1 0 0,-1 0 0 0 0,0 2 0 0 0,-1 0 1 0 0,0 1-1 0 0,0 1 0 0 0,-1 1 0 0 0,0 0 1 0 0,-1 2-1 0 0,-23-3 0 0 0,18 5 0 0 0,1 1 1 0 0,-1 1-1 0 0,1 2 0 0 0,-1 0 0 0 0,1 2 0 0 0,0 1 1 0 0,-38 10-1 0 0,51-10-31 0 0,0 1 0 0 0,0-1 1 0 0,0 2-1 0 0,1 0 0 0 0,0 1 1 0 0,0 0-1 0 0,0 0 0 0 0,1 1 0 0 0,0 1 1 0 0,1 0-1 0 0,0 0 0 0 0,0 1 0 0 0,1 1 1 0 0,0-1-1 0 0,1 1 0 0 0,-8 14 0 0 0,11-13-122 0 0,0 0 0 0 0,0 0 0 0 0,1 0-1 0 0,0 0 1 0 0,1 0 0 0 0,1 1 0 0 0,0 0 0 0 0,1-1-1 0 0,0 1 1 0 0,1 0 0 0 0,0 0 0 0 0,1-1-1 0 0,4 20 1 0 0,-1-11-584 0 0,2 0 0 0 0,0 0 0 0 0,1 0 0 0 0,1-1 0 0 0,2-1 0 0 0,-1 1-1 0 0,14 18 1 0 0,-17-30-716 0 0,-1 1 0 0 0,12 11 0 0 0,21 12-4227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383 147 2904 0 0,'0'0'7900'0'0,"-4"-15"-6711"0"0,-17-45 343 0 0,19 55-1372 0 0,1 1 1 0 0,-1 0-1 0 0,0 1 0 0 0,-1-1 1 0 0,1 0-1 0 0,-1 0 0 0 0,1 1 0 0 0,-1 0 1 0 0,0-1-1 0 0,-1 1 0 0 0,1 0 0 0 0,0 1 1 0 0,-1-1-1 0 0,0 1 0 0 0,1-1 0 0 0,-1 1 1 0 0,0 0-1 0 0,-8-3 0 0 0,1 3-4 0 0,0-1 0 0 0,0 2 0 0 0,0-1 0 0 0,-1 1 0 0 0,-14 1 0 0 0,26 0-150 0 0,-17 1 137 0 0,1-1 0 0 0,-1 2 0 0 0,1 0 0 0 0,-27 8 1 0 0,37-9-120 0 0,-1 2 1 0 0,0-1-1 0 0,1 1 1 0 0,0 0-1 0 0,0 0 1 0 0,0 1 0 0 0,0-1-1 0 0,0 2 1 0 0,1-1-1 0 0,-1 0 1 0 0,1 1 0 0 0,0 0-1 0 0,-7 10 1 0 0,10-12-33 0 0,0 0 1 0 0,1 0 0 0 0,-1 0-1 0 0,1 0 1 0 0,0 0 0 0 0,0 0-1 0 0,0 0 1 0 0,0 0 0 0 0,0 1-1 0 0,1-1 1 0 0,-1 0 0 0 0,1 1-1 0 0,0-1 1 0 0,0 0 0 0 0,0 1-1 0 0,1-1 1 0 0,-1 0 0 0 0,1 0-1 0 0,0 1 1 0 0,0-1-1 0 0,0 0 1 0 0,0 0 0 0 0,0 0-1 0 0,1 0 1 0 0,2 5 0 0 0,5 4 31 0 0,-1-1 0 0 0,2 1 0 0 0,-1-2 0 0 0,19 16 0 0 0,-21-19 2 0 0,31 27 70 0 0,-13-12 170 0 0,38 42 0 0 0,-62-63-210 0 0,0 0 1 0 0,0 0-1 0 0,0 0 1 0 0,-1 1-1 0 0,1-1 0 0 0,0 0 1 0 0,0 0-1 0 0,-1 1 1 0 0,1-1-1 0 0,-1 1 0 0 0,1-1 1 0 0,0 3-1 0 0,-2-4-16 0 0,1 1 0 0 0,0-1-1 0 0,0 1 1 0 0,0-1 0 0 0,-1 1 0 0 0,1-1-1 0 0,0 0 1 0 0,-1 1 0 0 0,1-1 0 0 0,0 1 0 0 0,-1-1-1 0 0,1 0 1 0 0,0 1 0 0 0,-1-1 0 0 0,1 0-1 0 0,-1 0 1 0 0,1 1 0 0 0,-1-1 0 0 0,1 0-1 0 0,-1 0 1 0 0,1 0 0 0 0,-1 0 0 0 0,1 1 0 0 0,-1-1-1 0 0,1 0 1 0 0,-1 0 0 0 0,1 0 0 0 0,-1 0-1 0 0,1 0 1 0 0,-1 0 0 0 0,1 0 0 0 0,-1 0-1 0 0,1-1 1 0 0,-1 1 0 0 0,-22 0-453 0 0,1-1 1 0 0,-1-2-1 0 0,1 0 0 0 0,-42-12 0 0 0,62 15-220 0 0,-12-5-384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336 151 10077 0 0,'0'0'3388'0'0,"-2"-15"-1715"0"0,-8-47-189 0 0,9 59-1402 0 0,0 0 1 0 0,0 0 0 0 0,0 0 0 0 0,-1 1 0 0 0,1-1 0 0 0,-1 0 0 0 0,1 1-1 0 0,-1-1 1 0 0,0 1 0 0 0,0 0 0 0 0,0-1 0 0 0,0 1 0 0 0,-1 0 0 0 0,-3-2-1 0 0,1 0 63 0 0,-1 1 0 0 0,0 0-1 0 0,0 1 1 0 0,-9-4-1 0 0,10 5-34 0 0,-8-3 72 0 0,1 1-1 0 0,-1 0 1 0 0,0 1-1 0 0,0 0 1 0 0,0 1-1 0 0,-19 1 1 0 0,23 0-136 0 0,1 1 0 0 0,0 0 0 0 0,-1 0 1 0 0,1 1-1 0 0,0 0 0 0 0,-1 1 0 0 0,1 0 0 0 0,1 0 1 0 0,-1 0-1 0 0,-14 9 0 0 0,18-9-64 0 0,1 0 0 0 0,0 0 0 0 0,0 1 0 0 0,0-1 0 0 0,0 1 0 0 0,0-1 0 0 0,1 1 0 0 0,-1 0-1 0 0,-1 5 1 0 0,3-7 9 0 0,0 0-1 0 0,0 1 0 0 0,0-1 0 0 0,0 1 0 0 0,0-1 1 0 0,1 1-1 0 0,-1-1 0 0 0,1 1 0 0 0,0-1 1 0 0,0 1-1 0 0,0 0 0 0 0,0-1 0 0 0,0 1 0 0 0,0-1 1 0 0,1 1-1 0 0,0-1 0 0 0,0 4 0 0 0,1-4 16 0 0,-1 0-1 0 0,0 0 1 0 0,1 0 0 0 0,-1-1-1 0 0,1 1 1 0 0,-1-1-1 0 0,1 1 1 0 0,0-1 0 0 0,-1 1-1 0 0,1-1 1 0 0,0 0 0 0 0,0 0-1 0 0,0 0 1 0 0,0 0-1 0 0,0 0 1 0 0,1 0 0 0 0,-1-1-1 0 0,0 1 1 0 0,3-1 0 0 0,5 2 71 0 0,0-1 0 0 0,18 0 1 0 0,-12-1-53 0 0,0 0 0 0 0,0-2 0 0 0,26-5 0 0 0,-40 6-90 0 0,0 1 0 0 0,1-1-1 0 0,-1 1 1 0 0,0 0 0 0 0,0-1 0 0 0,0 1 0 0 0,1 0 0 0 0,-1 0 0 0 0,0 1 0 0 0,4 0-1 0 0,-5-1-119 0 0,1 1-1 0 0,-1 0 1 0 0,1 0-1 0 0,-1 0 1 0 0,1 0-1 0 0,-1 0 1 0 0,0 0-1 0 0,1 0 1 0 0,-1 0-1 0 0,0 1 1 0 0,0-1-1 0 0,0 0 1 0 0,0 1-1 0 0,1 1 1 0 0,4 9-1662 0 0,-4-9 905 0 0,-1 0 0 0 0,1 0 0 0 0,-1 0 0 0 0,1-1 0 0 0,0 1 0 0 0,0 0 0 0 0,0-1 0 0 0,0 0 0 0 0,1 1 0 0 0,4 3 0 0 0,6-1-3486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3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1 222 4832 0 0,'85'84'4209'0'0,"-81"-79"-3065"0"0,0 0 0 0 0,0 0 0 0 0,-1 0 1 0 0,5 9-1 0 0,1 6 30 0 0,7 22 1 0 0,-7-17-454 0 0,-1-5-414 0 0,-1-1 0 0 0,-1 1-1 0 0,-1 0 1 0 0,-1 0 0 0 0,4 42-1 0 0,-9-62-267 0 0,1 0-1 0 0,0 0 1 0 0,-1 0-1 0 0,1 0 0 0 0,-1 0 1 0 0,1 0-1 0 0,0 0 0 0 0,-1 0 1 0 0,1 0-1 0 0,0-1 0 0 0,-1 1 1 0 0,1 0-1 0 0,0 0 0 0 0,-1 0 1 0 0,1 0-1 0 0,0 0 0 0 0,-1-1 1 0 0,1 1-1 0 0,0 0 0 0 0,-1 0 1 0 0,1 0-1 0 0,0-1 1 0 0,-1 1-1 0 0,1-1 0 0 0,-7-6 122 0 0,0 0-1 0 0,0 0 1 0 0,1-1-1 0 0,1 0 1 0 0,-1 0 0 0 0,-7-16-1 0 0,7 11-168 0 0,0 0 0 0 0,1-1 0 0 0,1 0 0 0 0,-4-14 0 0 0,5 8-1 0 0,1 1 0 0 0,1 0 0 0 0,1-1 0 0 0,0 1 0 0 0,1-1 0 0 0,1 1 0 0 0,1 0 0 0 0,7-24 0 0 0,-2 15-61 0 0,2 1 0 0 0,0 0 0 0 0,2 1 0 0 0,28-48 0 0 0,-37 69 46 0 0,0 1 1 0 0,0 0-1 0 0,1 0 0 0 0,-1 1 0 0 0,1-1 1 0 0,0 1-1 0 0,0 0 0 0 0,0 0 0 0 0,0 0 1 0 0,0 0-1 0 0,1 1 0 0 0,-1-1 1 0 0,7-1-1 0 0,-8 3 1 0 0,0 0 1 0 0,0 1 0 0 0,0-1-1 0 0,-1 0 1 0 0,1 1-1 0 0,0 0 1 0 0,0 0 0 0 0,0 0-1 0 0,0 0 1 0 0,0 0-1 0 0,0 1 1 0 0,0-1-1 0 0,0 1 1 0 0,0 0 0 0 0,0-1-1 0 0,0 2 1 0 0,0-1-1 0 0,-1 0 1 0 0,1 0 0 0 0,0 1-1 0 0,-1 0 1 0 0,1-1-1 0 0,3 4 1 0 0,0 3 23 0 0,0-1 0 0 0,0 1 0 0 0,0 0 0 0 0,-1 0 0 0 0,0 1 0 0 0,-1-1 0 0 0,0 1 0 0 0,0 0 0 0 0,-1 0 0 0 0,0 1 0 0 0,-1-1 0 0 0,1 1 0 0 0,-2-1 0 0 0,0 1 0 0 0,0-1 0 0 0,-1 1 0 0 0,0 0 0 0 0,0 0 0 0 0,-3 15 0 0 0,2-23-35 0 0,0 0 0 0 0,0 0 0 0 0,0 0 0 0 0,0 0 0 0 0,0 0 0 0 0,0 0 0 0 0,0 0 0 0 0,0 0 0 0 0,-1-1 0 0 0,1 1 0 0 0,-1 0 0 0 0,0-1 0 0 0,1 1 0 0 0,-4 1 0 0 0,4-2 7 0 0,0 0 0 0 0,-1 0 0 0 0,1-1 0 0 0,0 1 0 0 0,0 0 0 0 0,-1-1 0 0 0,1 1 0 0 0,0-1 0 0 0,-1 0 0 0 0,1 1 0 0 0,-1-1 0 0 0,1 0 0 0 0,0 0 0 0 0,-1 0 0 0 0,1 0 0 0 0,-1 0 0 0 0,1 0 0 0 0,0 0 0 0 0,-1 0 0 0 0,1-1 0 0 0,-1 1 0 0 0,1 0 0 0 0,-3-2 0 0 0,3 1-34 0 0,0-1-1 0 0,0 1 1 0 0,0 0-1 0 0,0-1 1 0 0,0 1-1 0 0,0-1 1 0 0,1 1-1 0 0,-1-1 1 0 0,0 1-1 0 0,1-1 1 0 0,-1 0-1 0 0,1 1 1 0 0,0-1-1 0 0,-1 0 1 0 0,1 1-1 0 0,0-1 1 0 0,0-3-1 0 0,0-1-94 0 0,0 0 1 0 0,0 0-1 0 0,3-11 1 0 0,0 9 229 0 0,0-1 0 0 0,1 1 0 0 0,0 0 0 0 0,0 0 0 0 0,1 0 0 0 0,0 1 0 0 0,1-1 0 0 0,-1 1 0 0 0,12-11 0 0 0,-15 17-37 0 0,-1-1-1 0 0,1 1 1 0 0,0 0 0 0 0,0-1 0 0 0,0 1 0 0 0,-1 0 0 0 0,1 0 0 0 0,0 0 0 0 0,0 0-1 0 0,1 0 1 0 0,-1 0 0 0 0,0 1 0 0 0,0-1 0 0 0,0 1 0 0 0,0 0 0 0 0,0-1 0 0 0,1 1 0 0 0,-1 0-1 0 0,0 0 1 0 0,0 0 0 0 0,1 1 0 0 0,-1-1 0 0 0,0 1 0 0 0,0-1 0 0 0,0 1 0 0 0,0-1 0 0 0,0 1-1 0 0,0 0 1 0 0,0 0 0 0 0,0 0 0 0 0,0 0 0 0 0,0 1 0 0 0,0-1 0 0 0,0 0 0 0 0,-1 1-1 0 0,1-1 1 0 0,-1 1 0 0 0,2 2 0 0 0,2 2-66 0 0,-1 0-1 0 0,0 1 1 0 0,-1-1 0 0 0,1 1-1 0 0,-1 0 1 0 0,-1 0-1 0 0,1 0 1 0 0,-1 0 0 0 0,0 1-1 0 0,-1-1 1 0 0,0 0-1 0 0,0 1 1 0 0,-1-1 0 0 0,0 1-1 0 0,0-1 1 0 0,-2 11-1 0 0,2-16-139 0 0,-1 0 0 0 0,1-1 0 0 0,-1 1 0 0 0,0 0 0 0 0,0 0 0 0 0,0-1 0 0 0,0 1 0 0 0,0-1 0 0 0,0 1 0 0 0,0-1 0 0 0,0 1 0 0 0,-1-1 0 0 0,1 0-1 0 0,-1 1 1 0 0,1-1 0 0 0,-1 0 0 0 0,1 0 0 0 0,-1 0 0 0 0,0 0 0 0 0,1-1 0 0 0,-4 2 0 0 0,-2 1-1989 0 0,-1-1 0 0 0,1 0 0 0 0,-16 2 0 0 0,3-3-3182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3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4288 0 0,'0'0'11619'0'0,"11"16"-11024"0"0,32 53-123 0 0,-41-64-409 0 0,1 0 0 0 0,-1 1 0 0 0,0-1 0 0 0,0 1 0 0 0,-1 0 0 0 0,1-1 0 0 0,-1 1 0 0 0,0 0 0 0 0,-1 0 0 0 0,0 10 0 0 0,0-2 78 0 0,4 219 2548 0 0,-5-240-2442 0 0,1 0 1 0 0,-1 0 0 0 0,-3-9 0 0 0,-2-11-247 0 0,3 7-29 0 0,2 0 0 0 0,0 0 0 0 0,1 0 0 0 0,1 0 0 0 0,1 0 0 0 0,8-38 0 0 0,-6 45-9 0 0,0-1 0 0 0,1 1 0 0 0,0 0 1 0 0,1 1-1 0 0,0-1 0 0 0,1 1 0 0 0,0 0 0 0 0,1 1 0 0 0,1 0 0 0 0,17-19 0 0 0,-22 27 11 0 0,0-1 1 0 0,1 1-1 0 0,-1-1 0 0 0,1 1 0 0 0,0 1 1 0 0,-1-1-1 0 0,1 1 0 0 0,0-1 0 0 0,1 2 0 0 0,5-3 1 0 0,-8 3 13 0 0,0 1 1 0 0,-1 0 0 0 0,1-1-1 0 0,0 1 1 0 0,0 0-1 0 0,0 0 1 0 0,0 0 0 0 0,0 1-1 0 0,-1-1 1 0 0,1 1-1 0 0,0-1 1 0 0,0 1 0 0 0,-1 0-1 0 0,1 0 1 0 0,0 1-1 0 0,-1-1 1 0 0,1 0 0 0 0,-1 1-1 0 0,1-1 1 0 0,3 5 0 0 0,1 1 39 0 0,0 1 1 0 0,-1 0 0 0 0,0 0 0 0 0,0 1 0 0 0,-1-1 0 0 0,0 1-1 0 0,-1 0 1 0 0,1 1 0 0 0,-2-1 0 0 0,5 19 0 0 0,-3-6 4 0 0,-1 0 0 0 0,-1 0 0 0 0,1 41 1 0 0,-4-50 19 0 0,1-10-11 0 0,-1-1-1 0 0,0 1 1 0 0,0 0-1 0 0,0 0 1 0 0,0-1 0 0 0,-2 5-1 0 0,2-49 810 0 0,5 22-885 0 0,0 1 0 0 0,1 0 1 0 0,1 0-1 0 0,1 1 0 0 0,20-35 0 0 0,-21 38 21 0 0,2 1 0 0 0,0-1-1 0 0,0 2 1 0 0,2-1 0 0 0,-1 2-1 0 0,2-1 1 0 0,15-13 0 0 0,-25 25 15 0 0,-1 0 1 0 0,1-1-1 0 0,0 1 1 0 0,-1 0-1 0 0,1 1 0 0 0,0-1 1 0 0,0 0-1 0 0,0 0 1 0 0,0 1-1 0 0,0-1 1 0 0,0 1-1 0 0,0-1 1 0 0,0 1-1 0 0,0 0 1 0 0,0 0-1 0 0,0 0 1 0 0,0 0-1 0 0,0 0 1 0 0,3 1-1 0 0,-2 0 1 0 0,0 0 0 0 0,0 1-1 0 0,-1-1 1 0 0,1 1 0 0 0,0-1 0 0 0,0 1-1 0 0,-1 0 1 0 0,1 0 0 0 0,-1 0 0 0 0,0 0-1 0 0,3 3 1 0 0,3 5 24 0 0,-1 1 0 0 0,0-1-1 0 0,0 1 1 0 0,-1 0 0 0 0,5 14-1 0 0,-1-3-24 0 0,-2 1 0 0 0,0 0-1 0 0,5 30 1 0 0,-11-40-764 0 0,0 0 1 0 0,-1 0-1 0 0,-1 0 1 0 0,0 0-1 0 0,-1 0 1 0 0,0-1-1 0 0,-5 25 0 0 0,4-23-5432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63 514 6597 0 0,'0'0'7830'0'0,"1"16"-6509"0"0,8 96 785 0 0,6 134 673 0 0,-15-245-2751 0 0,0 1 0 0 0,0 0 0 0 0,0 0-1 0 0,0-1 1 0 0,-1 1 0 0 0,1 0 0 0 0,-1-1-1 0 0,1 1 1 0 0,-1 0 0 0 0,0-1 0 0 0,0 1-1 0 0,-1 2 1 0 0,1-4-4 0 0,1 1 1 0 0,0-1-1 0 0,-1 0 0 0 0,1 1 0 0 0,0-1 0 0 0,-1 0 1 0 0,1 0-1 0 0,-1 1 0 0 0,1-1 0 0 0,0 0 1 0 0,-1 0-1 0 0,1 0 0 0 0,-1 1 0 0 0,1-1 0 0 0,-1 0 1 0 0,1 0-1 0 0,-1 0 0 0 0,1 0 0 0 0,-1 0 0 0 0,0 0 1 0 0,0 0 23 0 0,0 0 0 0 0,0-1 0 0 0,0 1 0 0 0,0 0 0 0 0,0-1 0 0 0,1 1 0 0 0,-1-1 0 0 0,0 1 0 0 0,0-1 1 0 0,0 1-1 0 0,1-1 0 0 0,-1 0 0 0 0,0 1 0 0 0,0-2 0 0 0,-5-5 1 0 0,0-1-1 0 0,1 1 1 0 0,0-1 0 0 0,1 0-1 0 0,0-1 1 0 0,0 1-1 0 0,1-1 1 0 0,0 1 0 0 0,0-1-1 0 0,-2-18 1 0 0,0-2-94 0 0,3 0 0 0 0,0-34 0 0 0,3 16-47 0 0,3 0-1 0 0,1 0 1 0 0,24-91-1 0 0,-4 57-181 0 0,45-102-1 0 0,-64 167 266 0 0,0 1 1 0 0,2-1-1 0 0,0 2 0 0 0,1-1 0 0 0,0 1 0 0 0,16-18 0 0 0,-24 31-2 0 0,1-1-1 0 0,-1 1 1 0 0,0 0-1 0 0,1 0 1 0 0,-1 0-1 0 0,1 0 0 0 0,-1 0 1 0 0,1 0-1 0 0,-1 0 1 0 0,1 1-1 0 0,0-1 1 0 0,-1 1-1 0 0,1-1 1 0 0,0 1-1 0 0,0 0 1 0 0,2-1-1 0 0,-3 1 0 0 0,0 0 0 0 0,1 1 0 0 0,-1-1 0 0 0,0 0 0 0 0,0 0 0 0 0,1 1 0 0 0,-1-1 0 0 0,0 1 0 0 0,0-1 0 0 0,0 1-1 0 0,1 0 1 0 0,-1-1 0 0 0,0 1 0 0 0,0 0 0 0 0,0 0 0 0 0,0 0 0 0 0,0 0 0 0 0,0 0 0 0 0,-1 0 0 0 0,1 0 0 0 0,0 0 0 0 0,1 2 0 0 0,3 8 25 0 0,0 0-1 0 0,0 0 1 0 0,-1 1 0 0 0,0-1 0 0 0,-1 1-1 0 0,0 0 1 0 0,1 16 0 0 0,1 87 154 0 0,-6-107-168 0 0,1 9-71 0 0,-1 0 1 0 0,-1 0-1 0 0,-1 0 0 0 0,0-1 0 0 0,-1 1 1 0 0,-1-1-1 0 0,-1 0 0 0 0,-9 21 1 0 0,7-22-684 0 0,0-1 0 0 0,-1 0 0 0 0,0 0 0 0 0,-23 24 0 0 0,31-37 599 0 0,-19 18-2875 0 0,19-18 2602 0 0,0-1-1 0 0,0 1 0 0 0,0 0 1 0 0,0-1-1 0 0,0 1 0 0 0,0-1 0 0 0,-1 1 1 0 0,1-1-1 0 0,0 0 0 0 0,0 1 1 0 0,-2-1-1 0 0,-4-3-5141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9533 0 0,'0'0'8285'0'0,"12"-5"-7686"0"0,-2 1-490 0 0,0 0 0 0 0,0 1 0 0 0,14-3 0 0 0,-23 6-92 0 0,1 0 0 0 0,-1 0 0 0 0,0 0 0 0 0,1 0 0 0 0,-1 0-1 0 0,0 0 1 0 0,1 1 0 0 0,-1-1 0 0 0,0 0 0 0 0,1 1 0 0 0,-1-1 0 0 0,0 1 0 0 0,0-1 0 0 0,0 1 0 0 0,0 0 0 0 0,1 0-1 0 0,-1-1 1 0 0,0 1 0 0 0,0 0 0 0 0,0 0 0 0 0,1 1 0 0 0,0 2 46 0 0,1 0 0 0 0,-1-1 0 0 0,0 1 0 0 0,3 7 0 0 0,-1-3 37 0 0,6 14 77 0 0,-2-1 1 0 0,0 2 0 0 0,-1-1-1 0 0,-1 1 1 0 0,-2 0 0 0 0,3 26-1 0 0,0 142 46 0 0,-7-182-227 0 0,0 14-146 0 0,-2 0-1 0 0,0 0 1 0 0,-2-1-1 0 0,-9 34 1 0 0,8-39-1202 0 0,-1 0-1 0 0,-1 0 1 0 0,-12 21-1 0 0,12-28-2596 0 0,1-8-1133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5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12417 0 0,'0'0'8140'0'0,"-2"9"-7878"0"0,-3 91 728 0 0,3-53-479 0 0,-2 0-245 0 0,-3 0 0 0 0,-20 76 0 0 0,1-15-54 0 0,17-46-245 0 0,2 0 0 0 0,2 92 0 0 0,7-124-568 0 0,-1-29 242 0 0,-1 1 1 0 0,0 0 0 0 0,1 0-1 0 0,-1 0 1 0 0,1-1-1 0 0,0 1 1 0 0,-1 0 0 0 0,1 0-1 0 0,0-1 1 0 0,0 1-1 0 0,0-1 1 0 0,0 1 0 0 0,2 1-1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1580 0 0,'0'0'16618'0'0,"0"16"-15822"0"0,5 53-278 0 0,-4-61-450 0 0,0 0 1 0 0,1 0-1 0 0,0 0 0 0 0,0 0 0 0 0,1 0 0 0 0,0-1 0 0 0,5 11 0 0 0,2 3-16 0 0,27 82-1485 0 0,-32-95-535 0 0,2-10 165 0 0,5-16-1123 0 0,-7 9 1819 0 0,35-49-2327 0 0,16-31 2794 0 0,-49 78 1705 0 0,1 0-1 0 0,13-14 1 0 0,-7 9 2314 0 0,-14 16-3307 0 0,0 0 1 0 0,1 0 0 0 0,-1-1-1 0 0,0 1 1 0 0,0 0 0 0 0,0 0-1 0 0,1 0 1 0 0,-1 0 0 0 0,0 0-1 0 0,0 0 1 0 0,1 0 0 0 0,-1 0-1 0 0,0 0 1 0 0,0 0 0 0 0,1 0 0 0 0,-1 0-1 0 0,0 0 1 0 0,0 0 0 0 0,0 0-1 0 0,1 0 1 0 0,-1 0 0 0 0,0 0-1 0 0,0 0 1 0 0,1 0 0 0 0,-1 0-1 0 0,0 0 1 0 0,0 0 0 0 0,0 1-1 0 0,1-1 1 0 0,-1 0 0 0 0,0 0-1 0 0,0 0 1 0 0,0 0 0 0 0,1 0 0 0 0,-1 1-1 0 0,0-1 1 0 0,0 0 0 0 0,0 0-1 0 0,0 0 1 0 0,0 1 0 0 0,1-1-1 0 0,-1 0 1 0 0,0 0 0 0 0,0 1-1 0 0,0-1 1 0 0,0 0 0 0 0,0 0-1 0 0,0 0 1 0 0,0 1 0 0 0,0-1-1 0 0,0 1 1 0 0,6 16 3 0 0,-4-13 334 0 0,0 2-269 0 0,1 5 30 0 0,1-1 0 0 0,0 0 0 0 0,6 10 0 0 0,-8-17-157 0 0,0 1 1 0 0,1-1 0 0 0,-1-1-1 0 0,0 1 1 0 0,1 0 0 0 0,0 0-1 0 0,0-1 1 0 0,0 0-1 0 0,0 1 1 0 0,0-1 0 0 0,0 0-1 0 0,7 2 1 0 0,0 0-8 0 0,0-1 0 0 0,0-1-1 0 0,1 0 1 0 0,-1 0 0 0 0,1-1 0 0 0,-1 0 0 0 0,1-1 0 0 0,0 0-1 0 0,19-3 1 0 0,0-2-13 0 0,-1-2-1 0 0,35-12 1 0 0,-50 15 0 0 0,189-71 252 0 0,-196 72-187 0 0,-1-1 0 0 0,1 0-1 0 0,-1 0 1 0 0,0 0 0 0 0,0-1-1 0 0,0 0 1 0 0,-1 0 0 0 0,0-1-1 0 0,0 1 1 0 0,0-1 0 0 0,-1 0-1 0 0,1-1 1 0 0,-1 1 0 0 0,-1-1-1 0 0,1 1 1 0 0,-1-1 0 0 0,-1 0 0 0 0,1 0-1 0 0,-1-1 1 0 0,0 1 0 0 0,-1 0-1 0 0,0-1 1 0 0,0 1 0 0 0,0-1-1 0 0,-1 1 1 0 0,0-1 0 0 0,-1 1-1 0 0,-1-11 1 0 0,0 12-61 0 0,1-1-1 0 0,-1 1 1 0 0,0 0 0 0 0,-1 0 0 0 0,0 0-1 0 0,0 0 1 0 0,0 0 0 0 0,0 0-1 0 0,-1 1 1 0 0,0-1 0 0 0,0 1 0 0 0,-1 0-1 0 0,1 1 1 0 0,-1-1 0 0 0,0 1 0 0 0,0 0-1 0 0,-1 0 1 0 0,1 0 0 0 0,-1 1-1 0 0,0 0 1 0 0,0 0 0 0 0,0 0 0 0 0,0 1-1 0 0,-1 0 1 0 0,1 0 0 0 0,-8-1 0 0 0,13 3-9 0 0,-1 0 1 0 0,1 0 0 0 0,-1 0 0 0 0,0 0-1 0 0,1 1 1 0 0,-1-1 0 0 0,1 0 0 0 0,-1 1-1 0 0,1-1 1 0 0,-1 1 0 0 0,1 0 0 0 0,-1-1 0 0 0,1 1-1 0 0,0 0 1 0 0,-1 0 0 0 0,1 0 0 0 0,0 0-1 0 0,0 0 1 0 0,0 0 0 0 0,0 0 0 0 0,-1 0 0 0 0,1 1-1 0 0,1-1 1 0 0,-1 0 0 0 0,0 1 0 0 0,0-1-1 0 0,0 0 1 0 0,0 3 0 0 0,-2 3-4 0 0,1 0 1 0 0,1 0-1 0 0,-1 0 1 0 0,1 0-1 0 0,-1 9 1 0 0,1 19 57 0 0,1 0 1 0 0,1 0 0 0 0,7 39-1 0 0,27 106 207 0 0,-11-63-192 0 0,4 65-36 0 0,-25-138 46 0 0,-1 1-1 0 0,-4 47 0 0 0,1-81-32 0 0,0 1-1 0 0,-2-1 1 0 0,-2 12-1 0 0,4-19 22 0 0,-1 1-1 0 0,1-1 0 0 0,-1 0 0 0 0,0 0 1 0 0,0 0-1 0 0,-1-1 0 0 0,1 1 1 0 0,-1 0-1 0 0,1-1 0 0 0,-6 5 1 0 0,8-7 1 0 0,-1-1 0 0 0,1 1 0 0 0,-1-1 0 0 0,0 1 0 0 0,1-1 0 0 0,-1 1 0 0 0,0-1 0 0 0,1 1 0 0 0,-1-1 0 0 0,0 0 0 0 0,0 1 0 0 0,1-1 0 0 0,-1 0 0 0 0,0 0 0 0 0,0 0 0 0 0,1 1 0 0 0,-1-1 0 0 0,0 0 0 0 0,0 0 0 0 0,-1 0 0 0 0,1-1-14 0 0,1 1 0 0 0,-1 0 1 0 0,0-1-1 0 0,1 1 1 0 0,-1-1-1 0 0,1 1 0 0 0,-1-1 1 0 0,1 1-1 0 0,-1-1 1 0 0,1 1-1 0 0,0-1 0 0 0,-1 1 1 0 0,1-1-1 0 0,0 1 1 0 0,-1-1-1 0 0,1 0 0 0 0,0 1 1 0 0,-1-1-1 0 0,1 0 1 0 0,-1-4 52 0 0,0 0 0 0 0,0 0 0 0 0,1 1 0 0 0,0-1 0 0 0,0-8 1 0 0,1 5-91 0 0,0 0 1 0 0,1 0-1 0 0,0 0 1 0 0,1 0-1 0 0,0 0 1 0 0,0 1-1 0 0,0-1 1 0 0,1 1-1 0 0,0 0 1 0 0,8-10-1 0 0,6-7-39 0 0,32-32 0 0 0,9-1-152 0 0,2 2 0 0 0,2 3 1 0 0,3 2-1 0 0,99-56 0 0 0,-84 56-1090 0 0,-80 50 1213 0 0,0-1 0 0 0,-1 1 0 0 0,1 0-1 0 0,-1 0 1 0 0,1 0 0 0 0,-1-1 0 0 0,1 1 0 0 0,-1 0-1 0 0,1-1 1 0 0,-1 1 0 0 0,1 0 0 0 0,-1-1 0 0 0,1 1-1 0 0,-1-1 1 0 0,0 1 0 0 0,1 0 0 0 0,-1-1-1 0 0,0 1 1 0 0,1-1 0 0 0,-1 0 0 0 0,0 1 0 0 0,0-1-1 0 0,1 1 1 0 0,-1-1 0 0 0,0 0 0 0 0,-1 1-129 0 0,0-1 0 0 0,0 1 0 0 0,0 0 1 0 0,0 0-1 0 0,0-1 0 0 0,0 1 0 0 0,0 0 1 0 0,0 0-1 0 0,0 0 0 0 0,0 0 0 0 0,0 1 1 0 0,0-1-1 0 0,0 0 0 0 0,0 0 0 0 0,-2 1 1 0 0,-60 15-7998 0 0,3-5 578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53 1604 0 0,'0'0'7433'0'0,"-3"-2"-7579"0"0,-11-8 62 0 0,10 4 4986 0 0,4-10-3355 0 0,-1 4-1103 0 0,-1 6-393 0 0,1 5-567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320 110 2460 0 0,'0'0'7291'0'0,"0"-13"-6270"0"0,-1-40-62 0 0,1 51-857 0 0,0 0-1 0 0,0 1 1 0 0,-1-1-1 0 0,1 0 1 0 0,-1 0-1 0 0,1 1 1 0 0,-1-1-1 0 0,1 0 1 0 0,-1 1-1 0 0,0-1 1 0 0,0 1-1 0 0,0-1 1 0 0,0 1-1 0 0,0-1 1 0 0,0 1-1 0 0,0-1 1 0 0,-1 1-1 0 0,1 0 1 0 0,0 0 0 0 0,-1 0-1 0 0,1 0 1 0 0,-1 0-1 0 0,-2-2 1 0 0,-1 2 62 0 0,1-1 1 0 0,0 1 0 0 0,0 0 0 0 0,0 0 0 0 0,-1 1-1 0 0,-6-1 1 0 0,11 1-162 0 0,-9 0 84 0 0,0 1 0 0 0,-1 0 0 0 0,1 0-1 0 0,0 0 1 0 0,1 2 0 0 0,-1-1 0 0 0,0 1 0 0 0,0 0 0 0 0,-13 8 0 0 0,-2 1 62 0 0,2 2 1 0 0,-23 18 0 0 0,37-27-90 0 0,1 1-1 0 0,0 0 1 0 0,0 1 0 0 0,1-1-1 0 0,0 1 1 0 0,-7 10 0 0 0,12-15-59 0 0,0-1 1 0 0,0 1-1 0 0,0 0 0 0 0,0 0 1 0 0,0-1-1 0 0,0 1 1 0 0,1 0-1 0 0,-1 0 1 0 0,1 0-1 0 0,-1 0 1 0 0,1 0-1 0 0,0 0 0 0 0,0 0 1 0 0,0 0-1 0 0,0 0 1 0 0,0 0-1 0 0,0 0 1 0 0,0 0-1 0 0,1 0 0 0 0,-1 0 1 0 0,1 0-1 0 0,-1 0 1 0 0,1 0-1 0 0,0-1 1 0 0,0 1-1 0 0,0 0 1 0 0,0 0-1 0 0,0-1 0 0 0,0 1 1 0 0,1 0-1 0 0,-1-1 1 0 0,0 1-1 0 0,1-1 1 0 0,-1 0-1 0 0,3 2 1 0 0,18 13 135 0 0,1-1 1 0 0,0-1-1 0 0,37 16 1 0 0,26 15 236 0 0,-66-33-262 0 0,0 1 1 0 0,-2 1 0 0 0,31 30 0 0 0,-43-39-41 0 0,0 2-1 0 0,-1-1 1 0 0,1 0-1 0 0,-2 1 1 0 0,1 0-1 0 0,-1 0 1 0 0,0 1-1 0 0,0-1 1 0 0,-1 1-1 0 0,0 0 1 0 0,0 0-1 0 0,-1 0 1 0 0,0 0-1 0 0,0 9 1 0 0,-2-13-15 0 0,0-1 0 0 0,0 1 1 0 0,-1-1-1 0 0,1 1 0 0 0,-1-1 0 0 0,0 1 1 0 0,0-1-1 0 0,0 1 0 0 0,-1-1 0 0 0,1 0 1 0 0,-1 0-1 0 0,0 0 0 0 0,0 0 0 0 0,0 0 1 0 0,0 0-1 0 0,0 0 0 0 0,-1-1 0 0 0,1 1 1 0 0,-1-1-1 0 0,1 0 0 0 0,-1 1 0 0 0,-5 2 1 0 0,-5 2 48 0 0,1 0 0 0 0,-1-1 0 0 0,0 0 0 0 0,-18 5 0 0 0,8-5-157 0 0,-1 0-1 0 0,0-1 0 0 0,0-2 1 0 0,0 0-1 0 0,-30-2 0 0 0,50 0-59 0 0,0-1 0 0 0,1-1 0 0 0,-1 1 0 0 0,0-1 0 0 0,0 1 0 0 0,1-1 0 0 0,-1 0 0 0 0,0 0 0 0 0,1-1 0 0 0,-1 1 0 0 0,-3-3 0 0 0,6 3-52 0 0,-1 0 0 0 0,1 0 0 0 0,0 0-1 0 0,0-1 1 0 0,0 1 0 0 0,0 0 0 0 0,0 0-1 0 0,0-1 1 0 0,0 1 0 0 0,0-1 0 0 0,0 1-1 0 0,1-1 1 0 0,-1 1 0 0 0,1-1-1 0 0,-1 1 1 0 0,1-1 0 0 0,0 0 0 0 0,-1 1-1 0 0,1-1 1 0 0,0 0 0 0 0,0 1 0 0 0,0-1-1 0 0,0 0 1 0 0,0 1 0 0 0,1-1-1 0 0,-1 1 1 0 0,0-1 0 0 0,2-2 0 0 0,-1-1-979 0 0,1 0 0 0 0,0 0 0 0 0,0 1 0 0 0,1-1 1 0 0,-1 0-1 0 0,6-6 0 0 0,14-19-4928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75 8141 0 0,'0'0'7214'0'0,"-2"16"-6305"0"0,-6 48-334 0 0,8-60-552 0 0,-1-1 1 0 0,1 1-1 0 0,0 0 1 0 0,1 0-1 0 0,-1-1 1 0 0,1 1-1 0 0,-1 0 1 0 0,1 0-1 0 0,0-1 1 0 0,0 1 0 0 0,1-1-1 0 0,-1 1 1 0 0,1-1-1 0 0,0 1 1 0 0,0-1-1 0 0,0 0 1 0 0,0 0-1 0 0,0 0 1 0 0,1 0-1 0 0,-1 0 1 0 0,1-1-1 0 0,0 1 1 0 0,0-1-1 0 0,0 0 1 0 0,0 1-1 0 0,0-1 1 0 0,0-1-1 0 0,1 1 1 0 0,6 2-1 0 0,-5-2-11 0 0,1-1-1 0 0,0 1 0 0 0,0-1 1 0 0,-1 0-1 0 0,1-1 1 0 0,0 1-1 0 0,0-1 0 0 0,0-1 1 0 0,0 1-1 0 0,0-1 1 0 0,-1 0-1 0 0,1 0 0 0 0,0 0 1 0 0,-1-1-1 0 0,1 0 0 0 0,-1 0 1 0 0,1-1-1 0 0,-1 1 1 0 0,0-1-1 0 0,0 0 0 0 0,0-1 1 0 0,0 1-1 0 0,-1-1 1 0 0,5-4-1 0 0,-1-1 13 0 0,-1 0 1 0 0,0 0-1 0 0,-1 0 1 0 0,0 0-1 0 0,0-1 1 0 0,-1 0-1 0 0,-1 0 1 0 0,5-15-1 0 0,-4 10 222 0 0,-1 0 0 0 0,-1-1 0 0 0,0 0 0 0 0,-2 0 0 0 0,1-20 0 0 0,-1 34-92 0 0,1 5-151 0 0,2 6-61 0 0,15 41 160 0 0,44 85 1 0 0,-20-48-72 0 0,-35-70-1 0 0,50 123 128 0 0,-53-124-114 0 0,0-1 0 0 0,-2 1 1 0 0,0 0-1 0 0,0 0 0 0 0,-2 1 0 0 0,0-1 0 0 0,-1 20 0 0 0,-1-33-17 0 0,1 0 1 0 0,-1 0-1 0 0,1 0 0 0 0,-1-1 0 0 0,0 1 0 0 0,0 0 1 0 0,0 0-1 0 0,0-1 0 0 0,0 1 0 0 0,-1-1 0 0 0,1 1 1 0 0,-1-1-1 0 0,0 1 0 0 0,0-1 0 0 0,0 0 0 0 0,0 0 1 0 0,0 0-1 0 0,0 0 0 0 0,0 0 0 0 0,-1-1 0 0 0,1 1 0 0 0,0-1 1 0 0,-1 1-1 0 0,0-1 0 0 0,1 0 0 0 0,-1 0 0 0 0,0 0 1 0 0,-3 1-1 0 0,0-1-2 0 0,-1 0 1 0 0,0 0-1 0 0,1-1 0 0 0,-1 0 1 0 0,0 0-1 0 0,1 0 0 0 0,-1-1 1 0 0,0 0-1 0 0,1 0 0 0 0,-1-1 1 0 0,-8-3-1 0 0,-9-4-347 0 0,0 0 1 0 0,0-2-1 0 0,-22-15 0 0 0,39 21-123 0 0,0 0 0 0 0,0 0 0 0 0,1 0-1 0 0,0-1 1 0 0,-9-11 0 0 0,12 13-224 0 0,0-1 1 0 0,0 1 0 0 0,0-1-1 0 0,1 1 1 0 0,0-1-1 0 0,0 0 1 0 0,0 0-1 0 0,0 0 1 0 0,-1-11 0 0 0,2-4-4227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8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10521 0 0,'0'0'8662'0'0,"5"4"-8579"0"0,0-1-56 0 0,0 0 0 0 0,0 1 0 0 0,0 0 0 0 0,-1 0 0 0 0,1 1 0 0 0,6 9-1 0 0,7 10 162 0 0,-18-24 131 0 0,0-20-4341 0 0,-3 16 1750 0 0,6 28-11395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8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317 128 1840 0 0,'0'0'8146'0'0,"-3"-14"-6684"0"0,-8-44-40 0 0,11 55-1310 0 0,-1 1 0 0 0,0 0 0 0 0,0-1 0 0 0,0 1 0 0 0,0 0 0 0 0,0 0-1 0 0,0-1 1 0 0,0 1 0 0 0,-1 0 0 0 0,1 0 0 0 0,-1 0 0 0 0,0 1 0 0 0,1-1 0 0 0,-1 0 0 0 0,0 1 0 0 0,0-1 0 0 0,0 1 0 0 0,0-1 0 0 0,0 1 0 0 0,-1 0 0 0 0,1 0 0 0 0,0 0 0 0 0,-1 0 0 0 0,1 1 0 0 0,0-1-1 0 0,-5 0 1 0 0,0-1 168 0 0,-2-1-76 0 0,1 1-1 0 0,0 1 1 0 0,-1 0-1 0 0,0 0 1 0 0,1 0-1 0 0,-1 1 1 0 0,1 1-1 0 0,-1-1 1 0 0,0 1 0 0 0,1 1-1 0 0,-16 4 1 0 0,14-2-120 0 0,0 0 0 0 0,0 0 0 0 0,0 1 0 0 0,1 1 0 0 0,0-1 0 0 0,0 2 0 0 0,0-1-1 0 0,1 1 1 0 0,-8 8 0 0 0,13-12-74 0 0,0 1-1 0 0,0-1 0 0 0,0 0 1 0 0,1 1-1 0 0,0 0 0 0 0,0-1 0 0 0,0 1 1 0 0,0 0-1 0 0,0 0 0 0 0,-1 6 1 0 0,3-8-11 0 0,-1 0 0 0 0,1 0 0 0 0,0 0 0 0 0,0 0 0 0 0,0 0 0 0 0,0 1 0 0 0,0-1 0 0 0,0 0 0 0 0,0 0 0 0 0,1 0 0 0 0,-1 0 0 0 0,1 0 0 0 0,0 0 0 0 0,-1 0 0 0 0,1 0 0 0 0,0 0 0 0 0,0 0 0 0 0,0 0 0 0 0,0 0 0 0 0,1 0 0 0 0,-1-1 0 0 0,2 3 0 0 0,13 9 8 0 0,-1-1 1 0 0,1 0-1 0 0,1-1 1 0 0,0-1-1 0 0,34 15 1 0 0,-29-15 44 0 0,0 1 1 0 0,-1 1 0 0 0,27 20 0 0 0,-40-25 4 0 0,-1-1 0 0 0,1 1-1 0 0,-2 0 1 0 0,1 1 0 0 0,5 8 0 0 0,-10-13-14 0 0,0 0 0 0 0,0 0 1 0 0,0 0-1 0 0,-1 1 0 0 0,0-1 0 0 0,1 0 0 0 0,-1 1 0 0 0,0-1 1 0 0,-1 1-1 0 0,1-1 0 0 0,-1 1 0 0 0,1-1 0 0 0,-1 1 0 0 0,0-1 0 0 0,0 1 1 0 0,-1-1-1 0 0,0 7 0 0 0,0-8-23 0 0,-1 1-1 0 0,1 0 1 0 0,0-1-1 0 0,-1 1 1 0 0,1-1 0 0 0,-1 0-1 0 0,0 1 1 0 0,0-1 0 0 0,0 0-1 0 0,0 0 1 0 0,0 0-1 0 0,0 0 1 0 0,0-1 0 0 0,-1 1-1 0 0,1-1 1 0 0,-1 1 0 0 0,1-1-1 0 0,-1 0 1 0 0,1 0-1 0 0,-1 0 1 0 0,0 0 0 0 0,0 0-1 0 0,0-1 1 0 0,-5 1 0 0 0,5 0-215 0 0,-1 0 1 0 0,1-1 0 0 0,-1 0-1 0 0,1 0 1 0 0,-1 0 0 0 0,0-1 0 0 0,1 1-1 0 0,-1-1 1 0 0,1 0 0 0 0,-1 1 0 0 0,1-2-1 0 0,-1 1 1 0 0,1 0 0 0 0,0-1-1 0 0,0 1 1 0 0,0-1 0 0 0,0 0 0 0 0,0 0-1 0 0,-4-4 1 0 0,4 3-510 0 0,0 0-1 0 0,1-1 1 0 0,0 1 0 0 0,0-1 0 0 0,0 1-1 0 0,-3-8 1 0 0,-2-16-5548 0 0,4-10-79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3920 0 0,'0'0'11384'0'0,"14"-4"-10177"0"0,-1 0-886 0 0,1 1 1 0 0,18-3 0 0 0,-30 6-282 0 0,0 1 1 0 0,0-1 0 0 0,0 0 0 0 0,0 1-1 0 0,0-1 1 0 0,0 1 0 0 0,0-1 0 0 0,0 1 0 0 0,0 0-1 0 0,0 0 1 0 0,0 0 0 0 0,-1 0 0 0 0,1 0-1 0 0,0 0 1 0 0,-1 1 0 0 0,1-1 0 0 0,-1 1 0 0 0,1-1-1 0 0,-1 1 1 0 0,0-1 0 0 0,0 1 0 0 0,0 0-1 0 0,0-1 1 0 0,0 1 0 0 0,0 0 0 0 0,1 3-1 0 0,1 0 65 0 0,7 14 113 0 0,-1-1-1 0 0,-1 1 1 0 0,-1 1 0 0 0,5 23-1 0 0,14 86 11 0 0,-19-92-239 0 0,19 164-1081 0 0,-20-67-5120 0 0,-6-116 2822 0 0,0-9-1506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8585 0 0,'0'0'5555'0'0,"18"-6"-5004"0"0,60-17-213 0 0,-50 16-52 0 0,39-5 1 0 0,-26 5-80 0 0,-23 4-116 0 0,89-20 572 0 0,-91 19-505 0 0,0-2-1 0 0,-1 0 1 0 0,1 0-1 0 0,21-14 1 0 0,-35 19-115 0 0,0 0-1 0 0,1-1 1 0 0,-1 1 0 0 0,0-1-1 0 0,0 0 1 0 0,-1 0 0 0 0,1 0-1 0 0,0 0 1 0 0,-1 0 0 0 0,1 0-1 0 0,-1 0 1 0 0,1 0 0 0 0,-1 0 0 0 0,0-1-1 0 0,0 1 1 0 0,0-1 0 0 0,0 1-1 0 0,-1-1 1 0 0,1-2 0 0 0,-1 3-9 0 0,0 0 0 0 0,0 0 0 0 0,0 0 0 0 0,0 1-1 0 0,-1-1 1 0 0,1 0 0 0 0,-1 0 0 0 0,1 0 0 0 0,-1 0 0 0 0,0 1 0 0 0,0-1 0 0 0,0 0 0 0 0,0 1 0 0 0,0-1 0 0 0,0 1 0 0 0,0-1 0 0 0,0 1 0 0 0,0-1 0 0 0,-1 1 0 0 0,1 0 0 0 0,-1 0 0 0 0,1-1 0 0 0,-1 1 0 0 0,0 0 0 0 0,1 0 0 0 0,-3 0 0 0 0,-3-2-4 0 0,1 0 0 0 0,-1 1 0 0 0,-1 0 0 0 0,1 0 1 0 0,0 1-1 0 0,0 0 0 0 0,-1 0 0 0 0,1 1 0 0 0,-14 0 0 0 0,10 1-18 0 0,0 0 0 0 0,0 1-1 0 0,0 0 1 0 0,1 1 0 0 0,-1 0-1 0 0,-11 5 1 0 0,17-6-48 0 0,0 1-1 0 0,0-1 0 0 0,1 1 1 0 0,-1 0-1 0 0,1 1 1 0 0,-1-1-1 0 0,1 1 0 0 0,0-1 1 0 0,1 1-1 0 0,-1 1 0 0 0,1-1 1 0 0,-1 0-1 0 0,1 1 1 0 0,0 0-1 0 0,1-1 0 0 0,-1 1 1 0 0,1 0-1 0 0,0 1 1 0 0,1-1-1 0 0,-1 0 0 0 0,1 0 1 0 0,0 1-1 0 0,0-1 1 0 0,0 1-1 0 0,1-1 0 0 0,0 1 1 0 0,0-1-1 0 0,1 1 1 0 0,-1-1-1 0 0,1 0 0 0 0,0 1 1 0 0,0-1-1 0 0,1 0 1 0 0,0 1-1 0 0,0-1 0 0 0,0 0 1 0 0,0 0-1 0 0,7 8 1 0 0,-2-3-496 0 0,0 0-1 0 0,1-1 1 0 0,0 0 0 0 0,14 12 0 0 0,-17-17-512 0 0,1 1-1 0 0,0-1 0 0 0,0 0 1 0 0,0 0-1 0 0,1-1 1 0 0,-1 0-1 0 0,1 0 0 0 0,13 3 1 0 0,5-2-3768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49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7597 0 0,'0'0'10403'0'0,"13"6"-10041"0"0,39 21-100 0 0,-49-25-242 0 0,-1 0 0 0 0,1 0 0 0 0,-1 0 0 0 0,1 0 0 0 0,-1 0 0 0 0,0 1-1 0 0,0-1 1 0 0,0 1 0 0 0,0 0 0 0 0,0-1 0 0 0,0 1 0 0 0,-1 0 0 0 0,1 0 0 0 0,-1 0-1 0 0,0 0 1 0 0,0 1 0 0 0,0 2 0 0 0,2 5 37 0 0,11 48 86 0 0,-14-59-141 0 0,0 0 0 0 0,0 0 0 0 0,0 0 0 0 0,0 0 0 0 0,0 0 1 0 0,0 0-1 0 0,0 0 0 0 0,0 0 0 0 0,0 0 0 0 0,0 0 0 0 0,0 0 0 0 0,0 0 1 0 0,0 0-1 0 0,0 0 0 0 0,0 1 0 0 0,0-1 0 0 0,0 0 0 0 0,0 0 0 0 0,0 0 0 0 0,0 0 1 0 0,0 0-1 0 0,0 0 0 0 0,1 0 0 0 0,-1 0 0 0 0,0 0 0 0 0,0 0 0 0 0,0 0 1 0 0,0 0-1 0 0,0 0 0 0 0,0 0 0 0 0,0 0 0 0 0,0 0 0 0 0,0 0 0 0 0,0 0 0 0 0,0 0 1 0 0,0 0-1 0 0,0 0 0 0 0,0 0 0 0 0,0 0 0 0 0,0 0 0 0 0,0 0 0 0 0,0 0 1 0 0,1 0-1 0 0,-1 0 0 0 0,0 0 0 0 0,0 0 0 0 0,0 0 0 0 0,0 0 0 0 0,0 0 0 0 0,0 0 1 0 0,0 0-1 0 0,0 0 0 0 0,0 0 0 0 0,0 0 0 0 0,0 0 0 0 0,0 0 0 0 0,0 0 1 0 0,0 0-1 0 0,0 0 0 0 0,0 0 0 0 0,0 0 0 0 0,1 0 0 0 0,-1 0 0 0 0,0 0 1 0 0,3-6 77 0 0,3-8-52 0 0,-6 13-31 0 0,13-32-113 0 0,23-45-1 0 0,-27 62 102 0 0,1 0 0 0 0,0 0 0 0 0,1 1 0 0 0,20-20 0 0 0,-29 32 29 0 0,1 1 0 0 0,-1 0 0 0 0,1 0 0 0 0,0 0 0 0 0,0 1-1 0 0,0-1 1 0 0,6-2 0 0 0,-8 3 0 0 0,0 1-1 0 0,0 0 1 0 0,1-1 0 0 0,-1 1-1 0 0,0 0 1 0 0,1 0 0 0 0,-1-1-1 0 0,0 1 1 0 0,1 0 0 0 0,-1 0-1 0 0,1 1 1 0 0,-1-1 0 0 0,0 0-1 0 0,1 0 1 0 0,-1 1 0 0 0,0-1-1 0 0,0 1 1 0 0,1-1-1 0 0,-1 1 1 0 0,0-1 0 0 0,0 1-1 0 0,2 1 1 0 0,5 6 45 0 0,0 0 1 0 0,-1 0-1 0 0,0 0 0 0 0,-1 1 0 0 0,0 0 1 0 0,8 14-1 0 0,-3 0-9 0 0,14 40 1 0 0,-14-24 67 0 0,-11-43-110 0 0,-1-22 38 0 0,2 0 1 0 0,1 1-1 0 0,8-41 0 0 0,-9 58-14 0 0,1 1 0 0 0,0 0 1 0 0,1 0-1 0 0,0 1 0 0 0,0-1 0 0 0,0 0 1 0 0,1 1-1 0 0,0 0 0 0 0,0 0 0 0 0,1 0 0 0 0,0 0 1 0 0,0 1-1 0 0,0 0 0 0 0,0 0 0 0 0,1 0 0 0 0,0 1 1 0 0,10-7-1 0 0,-14 10-18 0 0,1-1-1 0 0,-1 1 1 0 0,1 0 0 0 0,0 0-1 0 0,-1 0 1 0 0,1 0 0 0 0,0 0 0 0 0,-1 0-1 0 0,1 1 1 0 0,0-1 0 0 0,0 1-1 0 0,0 0 1 0 0,0 0 0 0 0,0 0-1 0 0,-1 0 1 0 0,1 1 0 0 0,0-1 0 0 0,0 1-1 0 0,0 0 1 0 0,-1-1 0 0 0,1 1-1 0 0,0 1 1 0 0,-1-1 0 0 0,1 0 0 0 0,-1 0-1 0 0,1 1 1 0 0,-1 0 0 0 0,0-1-1 0 0,0 1 1 0 0,1 0 0 0 0,-1 0-1 0 0,0 0 1 0 0,-1 0 0 0 0,1 1 0 0 0,2 2-1 0 0,7 13-123 0 0,13 29-1 0 0,-15-28-402 0 0,14 21 0 0 0,-19-33 229 0 0,1-1-1 0 0,0 1 1 0 0,1-1-1 0 0,-1-1 1 0 0,1 1-1 0 0,10 7 1 0 0,-8-8-499 0 0,0 0-1 0 0,0-1 1 0 0,1 0-1 0 0,-1-1 1 0 0,1 0 0 0 0,0 0-1 0 0,0-1 1 0 0,0 0-1 0 0,0 0 1 0 0,0-1 0 0 0,0 0-1 0 0,0-1 1 0 0,1 0-1 0 0,9-1 1 0 0,22-3-3959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0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341 188 6233 0 0,'0'0'2004'0'0,"1"-13"-301"0"0,1-44-107 0 0,-3 52-1324 0 0,0-1-1 0 0,0 1 1 0 0,0 0-1 0 0,0 0 1 0 0,-1 0-1 0 0,0 0 0 0 0,0 0 1 0 0,-1 1-1 0 0,1-1 1 0 0,-1 1-1 0 0,0-1 1 0 0,0 1-1 0 0,0 0 1 0 0,-1 0-1 0 0,0 0 0 0 0,-7-5 1 0 0,6 5-98 0 0,0 0-1 0 0,-1 0 1 0 0,1 1 0 0 0,-1 0 0 0 0,0 0 0 0 0,0 1 0 0 0,-1 0-1 0 0,1 0 1 0 0,0 0 0 0 0,-1 1 0 0 0,1-1 0 0 0,-1 2 0 0 0,1-1-1 0 0,-1 1 1 0 0,1 0 0 0 0,-1 0 0 0 0,0 1 0 0 0,-7 1 0 0 0,5 0-69 0 0,0 0 0 0 0,0 0 0 0 0,0 1 0 0 0,0 0 0 0 0,0 0 0 0 0,1 1 1 0 0,-1 0-1 0 0,1 1 0 0 0,0 0 0 0 0,0 0 0 0 0,1 1 0 0 0,-9 8 1 0 0,10-8-83 0 0,1 1 1 0 0,0-1 0 0 0,0 1 0 0 0,0 1-1 0 0,1-1 1 0 0,0 1 0 0 0,0 0 0 0 0,1 0-1 0 0,-5 15 1 0 0,7-16-22 0 0,0-1-1 0 0,0 0 0 0 0,0 0 1 0 0,1 1-1 0 0,0-1 0 0 0,0 0 1 0 0,0 1-1 0 0,1-1 0 0 0,0 0 1 0 0,0 0-1 0 0,1 0 1 0 0,-1 1-1 0 0,1-1 0 0 0,4 6 1 0 0,-2-3 8 0 0,1-2 1 0 0,0 1 0 0 0,0 0 0 0 0,1-1-1 0 0,0 0 1 0 0,0 0 0 0 0,1-1 0 0 0,0 0-1 0 0,0 0 1 0 0,0-1 0 0 0,1 1 0 0 0,0-1-1 0 0,10 4 1 0 0,-6-4-300 0 0,1 0 0 0 0,0 0 0 0 0,0-2 0 0 0,0 1 0 0 0,1-2 0 0 0,-1 0 0 0 0,1 0 0 0 0,17-1 0 0 0,-28-1-5 0 0,0 0 1 0 0,1 0-1 0 0,-1-1 1 0 0,0 1-1 0 0,0-1 1 0 0,0 0 0 0 0,0 0-1 0 0,0 0 1 0 0,4-2-1 0 0,-4 1-384 0 0,-1 1 0 0 0,0-1-1 0 0,0 1 1 0 0,0-1 0 0 0,0 0 0 0 0,0 0-1 0 0,0 1 1 0 0,1-4 0 0 0,10-14-4715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13 336 4852 0 0,'0'0'6639'0'0,"-2"-13"-4751"0"0,-7-40-73 0 0,8 47-1519 0 0,0 0 1 0 0,1 0-1 0 0,0 0 0 0 0,1 0 1 0 0,-1 0-1 0 0,1 0 0 0 0,0 0 0 0 0,0 0 1 0 0,1 0-1 0 0,0 0 0 0 0,0 1 1 0 0,0-1-1 0 0,5-6 0 0 0,1-1 36 0 0,1 0-1 0 0,0 1 1 0 0,17-16 0 0 0,-22 23-243 0 0,9-8 185 0 0,-1 1 1 0 0,2 0 0 0 0,0 1-1 0 0,28-17 1 0 0,-34 23-136 0 0,2 0 1 0 0,-1 1-1 0 0,1 0 1 0 0,-1 1-1 0 0,1-1 1 0 0,0 2-1 0 0,0 0 1 0 0,0 0-1 0 0,19-1 0 0 0,-27 3-125 0 0,10 0 110 0 0,0 1 1 0 0,13 1-1 0 0,-21-1-92 0 0,0 0 1 0 0,1 0-1 0 0,-1 1 0 0 0,0-1 0 0 0,1 1 1 0 0,-1 0-1 0 0,0 0 0 0 0,6 5 0 0 0,-2 0 5 0 0,0-1 0 0 0,-1 1 1 0 0,0 1-1 0 0,0-1 0 0 0,-1 1 0 0 0,0 0 0 0 0,-1 1 0 0 0,1-1 0 0 0,-2 1 0 0 0,1 0 1 0 0,-1 0-1 0 0,-1 1 0 0 0,1-1 0 0 0,-2 1 0 0 0,3 10 0 0 0,0 16-30 0 0,-1-1 0 0 0,-1 68 0 0 0,-3-82-13 0 0,8-33-115 0 0,41-65-410 0 0,13-25 262 0 0,-47 73 281 0 0,-7 11 28 0 0,1 1 1 0 0,1 0 0 0 0,1 0-1 0 0,0 1 1 0 0,16-17 0 0 0,-26 32-25 0 0,0 0 0 0 0,0 0 0 0 0,-1 0 1 0 0,1 1-1 0 0,0-1 0 0 0,0 0 1 0 0,0 1-1 0 0,0-1 0 0 0,0 0 0 0 0,1 1 1 0 0,-1 0-1 0 0,0-1 0 0 0,0 1 1 0 0,0 0-1 0 0,0-1 0 0 0,0 1 0 0 0,1 0 1 0 0,-1 0-1 0 0,0 0 0 0 0,0 0 0 0 0,0 0 1 0 0,1 0-1 0 0,0 1 0 0 0,0 0 0 0 0,1 0 1 0 0,-1 0-1 0 0,0 0 0 0 0,0 0 0 0 0,0 0 0 0 0,0 0 0 0 0,-1 1 0 0 0,1-1 0 0 0,0 1 0 0 0,-1 0 0 0 0,3 2 1 0 0,3 5 20 0 0,-1 0 1 0 0,0 1-1 0 0,8 18 1 0 0,-13-27-32 0 0,8 21-76 0 0,0 1 1 0 0,-1 0-1 0 0,6 31 1 0 0,5 73-4759 0 0,-19-126 4709 0 0,4 19-3592 0 0,-4-20 3305 0 0,1 1 0 0 0,-1 0-1 0 0,0-1 1 0 0,1 1 0 0 0,-1-1 0 0 0,1 1-1 0 0,-1 0 1 0 0,1-1 0 0 0,-1 1 0 0 0,1-1-1 0 0,-1 1 1 0 0,1-1 0 0 0,0 1 0 0 0,-1-1-1 0 0,2 1 1 0 0,8 0-6416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2 113 5092 0 0,'0'0'15477'0'0,"-1"4"-15012"0"0,1-4-452 0 0,0 1 1 0 0,0-1-1 0 0,-1 1 1 0 0,1-1 0 0 0,0 1-1 0 0,0-1 1 0 0,0 1-1 0 0,0-1 1 0 0,0 1-1 0 0,0-1 1 0 0,0 1-1 0 0,0-1 1 0 0,0 1-1 0 0,0-1 1 0 0,1 1-1 0 0,-1-1 1 0 0,0 1-1 0 0,0-1 1 0 0,0 1-1 0 0,1-1 1 0 0,-1 1-1 0 0,0-1 1 0 0,0 1-1 0 0,1-1 1 0 0,-1 0-1 0 0,0 1 1 0 0,1-1-1 0 0,-1 1 1 0 0,0-1-1 0 0,1 0 1 0 0,0 1-1 0 0,0 0 16 0 0,1-1-1 0 0,0 1 1 0 0,0-1 0 0 0,-1 1-1 0 0,1-1 1 0 0,0 0-1 0 0,0 0 1 0 0,-1 0-1 0 0,1 1 1 0 0,2-2-1 0 0,10 0 125 0 0,0-1-1 0 0,15-4 0 0 0,-18 3-44 0 0,394-112 1275 0 0,-384 110-2777 0 0,12 3-4860 0 0,-11 2-1620 0 0,-9 0 1336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0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71 12057 0 0,'0'0'5889'0'0,"-2"-12"-4702"0"0,-6-36-450 0 0,10 38-550 0 0,4 10-107 0 0,7 9-18 0 0,-12-8-44 0 0,12 11 33 0 0,-1 1 1 0 0,0 1 0 0 0,-1 0-1 0 0,-1 0 1 0 0,0 1 0 0 0,-1 0-1 0 0,0 1 1 0 0,-1 0 0 0 0,7 21-1 0 0,2 14-372 0 0,19 94-1 0 0,-29-108-570 0 0,-3 1 0 0 0,-1-1 0 0 0,-2 62 0 0 0,-2-90 261 0 0,0 0 0 0 0,0 0 0 0 0,-3 10 0 0 0,3-16-144 0 0,0 1 0 0 0,0 0 0 0 0,-1-1 0 0 0,1 1 1 0 0,-1-1-1 0 0,0 1 0 0 0,0-1 0 0 0,0 0 0 0 0,-5 5 0 0 0,0-3-3192 0 0,-4-4 1689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0 313 2968 0 0,'0'0'5089'0'0,"1"-17"-3089"0"0,5-53-252 0 0,-5 61-1332 0 0,1 0 0 0 0,0 0 0 0 0,0 1 0 0 0,1-1 0 0 0,0 1 0 0 0,0 0 0 0 0,1-1 0 0 0,6-9-1 0 0,-4 7 0 0 0,0 2-142 0 0,0-1-1 0 0,1 0 1 0 0,0 1 0 0 0,1 1 0 0 0,-1-1-1 0 0,2 1 1 0 0,-1 0 0 0 0,1 1 0 0 0,0 0 0 0 0,1 1-1 0 0,-1-1 1 0 0,2 2 0 0 0,-1-1 0 0 0,0 2-1 0 0,17-6 1 0 0,-23 9-210 0 0,0 0 0 0 0,-1 0 1 0 0,1 0-1 0 0,0 1 0 0 0,-1-1 0 0 0,1 1 0 0 0,0 0 0 0 0,0 0 0 0 0,6 2 0 0 0,-8-2-48 0 0,-1 1-1 0 0,1 0 0 0 0,0-1 0 0 0,0 1 1 0 0,0 0-1 0 0,0 0 0 0 0,-1 0 1 0 0,1 1-1 0 0,0-1 0 0 0,-1 0 1 0 0,1 1-1 0 0,-1-1 0 0 0,0 1 0 0 0,1-1 1 0 0,-1 1-1 0 0,0-1 0 0 0,0 1 1 0 0,2 3-1 0 0,1 5 16 0 0,0 0 0 0 0,-1 0 1 0 0,1 0-1 0 0,-2 0 0 0 0,3 16 0 0 0,0 53-224 0 0,-5-58-343 0 0,1-1 0 0 0,1 1 0 0 0,1-1 0 0 0,7 25 0 0 0,-9-41 263 0 0,0 0 0 0 0,1-1 0 0 0,-1 1-1 0 0,1-1 1 0 0,0 1 0 0 0,0-1 0 0 0,0 0-1 0 0,1 0 1 0 0,4 6 0 0 0,-5-8-333 0 0,0 1 0 0 0,0-1 0 0 0,0 1 1 0 0,0-1-1 0 0,1 0 0 0 0,-1 0 0 0 0,0 0 0 0 0,0 0 1 0 0,1 0-1 0 0,-1 0 0 0 0,4 0 0 0 0,22 0-6061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0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33 10577 0 0,'0'0'7318'0'0,"-14"-7"-6715"0"0,-1-1-429 0 0,-30-9-1 0 0,44 17-163 0 0,-1 0 0 0 0,1 0 0 0 0,0-1 0 0 0,0 1 1 0 0,-1 0-1 0 0,1 0 0 0 0,0 0 0 0 0,0 0 0 0 0,-1 0 0 0 0,1 1 0 0 0,0-1 0 0 0,0 0 0 0 0,0 0 0 0 0,-1 1 1 0 0,1-1-1 0 0,0 1 0 0 0,0-1 0 0 0,0 1 0 0 0,0 0 0 0 0,0-1 0 0 0,-2 2 0 0 0,1 0 17 0 0,1 0-1 0 0,-1 0 0 0 0,0 1 1 0 0,1-1-1 0 0,0 0 0 0 0,-3 5 1 0 0,2-3 15 0 0,-3 7 21 0 0,0 0-1 0 0,0 1 1 0 0,1-1-1 0 0,1 1 1 0 0,0-1-1 0 0,0 1 1 0 0,2 0-1 0 0,-1 0 1 0 0,1 0-1 0 0,1 0 1 0 0,0 0-1 0 0,1 0 1 0 0,0 1-1 0 0,1-2 1 0 0,0 1-1 0 0,1 0 1 0 0,0 0-1 0 0,1-1 1 0 0,0 1-1 0 0,1-1 1 0 0,0 0-1 0 0,1-1 1 0 0,0 1-1 0 0,1-1 1 0 0,0 0-1 0 0,1-1 1 0 0,-1 0-1 0 0,2 0 0 0 0,-1-1 1 0 0,1 1-1 0 0,17 10 1 0 0,-11-10-37 0 0,1 0 1 0 0,0-1-1 0 0,1-1 1 0 0,-1-1-1 0 0,1 0 0 0 0,1-1 1 0 0,-1-1-1 0 0,19 2 1 0 0,5-1-284 0 0,1-3 0 0 0,54-2 1 0 0,-91-1 104 0 0,0 1 0 0 0,0-1 0 0 0,0 0 0 0 0,0-1 0 0 0,0 1 0 0 0,0-1 1 0 0,7-3-1 0 0,-12 5 30 0 0,1 0 0 0 0,0-1 0 0 0,0 1 0 0 0,0-1 0 0 0,0 1 0 0 0,-1-1 1 0 0,1 1-1 0 0,0-1 0 0 0,0 1 0 0 0,-1-1 0 0 0,1 0 0 0 0,-1 1 0 0 0,1-1 1 0 0,0 0-1 0 0,-1 0 0 0 0,1 1 0 0 0,-1-1 0 0 0,0 0 0 0 0,1 0 0 0 0,-1 0 1 0 0,0 0-1 0 0,1 1 0 0 0,-1-1 0 0 0,0 0 0 0 0,0 0 0 0 0,0 0 0 0 0,0 0 1 0 0,0 0-1 0 0,0 0 0 0 0,0 0 0 0 0,0 0 0 0 0,0 0 0 0 0,0 0 0 0 0,0 1 0 0 0,-1-1 1 0 0,1 0-1 0 0,0 0 0 0 0,-1 0 0 0 0,1 0 0 0 0,0 0 0 0 0,-1 1 0 0 0,1-1 1 0 0,-1 0-1 0 0,1 0 0 0 0,-1 1 0 0 0,0-1 0 0 0,0-1 0 0 0,-12-6-4227 0 0,-13-3-1855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564 169 1552 0 0,'0'0'7242'0'0,"3"-13"-6214"0"0,11-41-240 0 0,-13 51-607 0 0,0 0 0 0 0,0-1-1 0 0,-1 1 1 0 0,1 0 0 0 0,-1-1 0 0 0,0 1 0 0 0,0-1 0 0 0,-1 1 0 0 0,1-1 0 0 0,-1 1 0 0 0,1 0 0 0 0,-1-1 0 0 0,0 1 0 0 0,0 0 0 0 0,-1-1 0 0 0,-1-3 0 0 0,1 4-37 0 0,0 0 1 0 0,-1 1 0 0 0,1-1 0 0 0,0 1-1 0 0,-1 0 1 0 0,0 0 0 0 0,1 0 0 0 0,-1 0-1 0 0,0 0 1 0 0,0 0 0 0 0,0 1 0 0 0,0-1-1 0 0,-6-1 1 0 0,-4 0 112 0 0,0 1-1 0 0,1 0 1 0 0,-1 1-1 0 0,-1 0 1 0 0,1 1-1 0 0,-21 2 1 0 0,11 1-71 0 0,-1 1 0 0 0,1 1 0 0 0,0 1 0 0 0,1 1 1 0 0,-24 10-1 0 0,4 2 176 0 0,-65 41 0 0 0,91-51-276 0 0,2 1 0 0 0,-1 1-1 0 0,-14 13 1 0 0,26-21-82 0 0,0 0 0 0 0,0 1 0 0 0,0-1-1 0 0,0 0 1 0 0,1 1 0 0 0,-1 0 0 0 0,1-1 0 0 0,0 1-1 0 0,0 0 1 0 0,0 0 0 0 0,0 0 0 0 0,1 0 0 0 0,0 1-1 0 0,0-1 1 0 0,0 0 0 0 0,0 1 0 0 0,1-1 0 0 0,-1 7-1 0 0,2-8-10 0 0,0 0-1 0 0,-1 0 1 0 0,1 0-1 0 0,0 0 1 0 0,1 0-1 0 0,-1 0 1 0 0,0 0-1 0 0,1-1 1 0 0,-1 1-1 0 0,1 0 1 0 0,0-1-1 0 0,0 0 1 0 0,0 1-1 0 0,0-1 1 0 0,1 0-1 0 0,-1 0 1 0 0,0 0-1 0 0,6 3 0 0 0,3 2-6 0 0,1-1 0 0 0,0 0-1 0 0,14 4 1 0 0,-25-10 14 0 0,121 39-11 0 0,-72-24 6 0 0,55 23-1 0 0,-81-28-10 0 0,-1 2-1 0 0,-1 0 1 0 0,0 2 0 0 0,27 21 0 0 0,-42-29 51 0 0,0 0 0 0 0,0 0 1 0 0,0 1-1 0 0,-1 0 0 0 0,0 0 0 0 0,0 1 0 0 0,-1 0 0 0 0,0 0 1 0 0,-1 0-1 0 0,1 0 0 0 0,-1 1 0 0 0,-1 0 0 0 0,0 0 0 0 0,0 0 1 0 0,1 10-1 0 0,-3-15 27 0 0,-1 0 0 0 0,0 0 0 0 0,0 0 0 0 0,0 0-1 0 0,0 0 1 0 0,-1 0 0 0 0,0 0 0 0 0,0 0 0 0 0,0 0 0 0 0,0-1 0 0 0,0 1 0 0 0,-1 0 0 0 0,-2 4 0 0 0,1-3 29 0 0,-1 0 0 0 0,1 0 0 0 0,-1-1 0 0 0,0 0 0 0 0,0 1 0 0 0,-1-1 0 0 0,1-1 0 0 0,-6 5 0 0 0,-7 2 26 0 0,-1 0 1 0 0,0-2-1 0 0,-1 0 1 0 0,-22 7-1 0 0,29-11-278 0 0,0 0-1 0 0,0 0 0 0 0,-1-1 0 0 0,1 0 1 0 0,-1-2-1 0 0,0 1 0 0 0,-20-1 0 0 0,31-2 56 0 0,1 1-1 0 0,0 0 0 0 0,0 0 0 0 0,0-1 1 0 0,-1 1-1 0 0,1-1 0 0 0,0 1 0 0 0,0-1 1 0 0,0 0-1 0 0,0 1 0 0 0,0-1 1 0 0,0 0-1 0 0,0 0 0 0 0,0 0 0 0 0,0 0 1 0 0,1 0-1 0 0,-1 0 0 0 0,0 0 0 0 0,0 0 1 0 0,1 0-1 0 0,-1 0 0 0 0,1 0 1 0 0,-1 0-1 0 0,1 0 0 0 0,-1 0 0 0 0,1-1 1 0 0,-1-1-1 0 0,0-4-1506 0 0,0-1 0 0 0,0 1-1 0 0,1-13 1 0 0,0 20 1391 0 0,0-34-5073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6989 0 0,'0'0'6734'0'0,"14"0"-5849"0"0,45 0 58 0 0,-54 1-775 0 0,0-1 0 0 0,0 1 0 0 0,0 0 0 0 0,0 1 0 0 0,-1-1 1 0 0,1 1-1 0 0,0 0 0 0 0,0 1 0 0 0,-1-1 0 0 0,0 1 0 0 0,1-1 0 0 0,-1 1 1 0 0,5 6-1 0 0,-1-2-18 0 0,-2 1 0 0 0,1 0 0 0 0,-1 0 0 0 0,9 16 0 0 0,2 9 47 0 0,-1 1 0 0 0,-3 0 0 0 0,10 36-1 0 0,-7-21-97 0 0,-6-21-51 0 0,9 25-26 0 0,22 107 0 0 0,-41-158-26 0 0,2 9-138 0 0,-1-1 0 0 0,0 0 0 0 0,-1 15 0 0 0,0-23 79 0 0,0 0-1 0 0,0 0 0 0 0,0 0 0 0 0,0 0 1 0 0,-1 0-1 0 0,1 0 0 0 0,-1 0 0 0 0,0 0 0 0 0,1 0 1 0 0,-1-1-1 0 0,0 1 0 0 0,0 0 0 0 0,0 0 1 0 0,0-1-1 0 0,0 1 0 0 0,-1-1 0 0 0,1 1 0 0 0,0-1 1 0 0,-1 1-1 0 0,1-1 0 0 0,-1 0 0 0 0,1 0 0 0 0,-1 0 1 0 0,-2 2-1 0 0,-1-2-67 0 0,1 1 0 0 0,-1-1 0 0 0,0 0 0 0 0,1 0 0 0 0,-1 0 0 0 0,0-1 0 0 0,0 1 0 0 0,0-1 0 0 0,1-1 0 0 0,-1 1 0 0 0,0-1 0 0 0,0 1 0 0 0,1-1 0 0 0,-1-1 0 0 0,1 1 0 0 0,-1-1 0 0 0,1 1 0 0 0,-1-1 0 0 0,1 0 0 0 0,0-1 0 0 0,0 1 0 0 0,0-1 0 0 0,0 0 0 0 0,0 0 0 0 0,1 0 0 0 0,-1-1 0 0 0,1 1 0 0 0,0-1 0 0 0,0 1 0 0 0,0-1 0 0 0,1 0 0 0 0,-1 0 0 0 0,1-1 0 0 0,0 1 0 0 0,-3-9 0 0 0,2 2 134 0 0,0-1 0 0 0,1 0 0 0 0,0 0 0 0 0,1 0 0 0 0,1 0 0 0 0,-1 0 0 0 0,2 0 0 0 0,0 0 1 0 0,0 0-1 0 0,1 0 0 0 0,5-14 0 0 0,-3 11 246 0 0,1 1 1 0 0,1 1-1 0 0,0-1 1 0 0,1 1-1 0 0,1 0 0 0 0,0 1 1 0 0,1-1-1 0 0,15-16 1 0 0,-12 17 100 0 0,-1 1 0 0 0,1 0 0 0 0,1 1 1 0 0,0 0-1 0 0,0 1 0 0 0,1 1 0 0 0,28-13 0 0 0,-30 16-179 0 0,1 1 0 0 0,0 0 0 0 0,-1 1 0 0 0,2 0 0 0 0,-1 1 0 0 0,0 0 0 0 0,0 1-1 0 0,1 1 1 0 0,23 2 0 0 0,-30-1-132 0 0,0 0-1 0 0,0 1 0 0 0,-1 0 1 0 0,1 0-1 0 0,-1 1 1 0 0,1-1-1 0 0,-1 1 0 0 0,0 1 1 0 0,0-1-1 0 0,0 1 1 0 0,-1 0-1 0 0,1 1 0 0 0,-1-1 1 0 0,0 1-1 0 0,0 0 1 0 0,-1 0-1 0 0,0 1 0 0 0,0-1 1 0 0,0 1-1 0 0,0 0 1 0 0,3 7-1 0 0,-1 1 2 0 0,0 0-1 0 0,-1 0 1 0 0,-1 1-1 0 0,0-1 1 0 0,-1 1-1 0 0,0 0 1 0 0,-1 0-1 0 0,-1 25 1 0 0,0-32-22 0 0,-1 2 0 0 0,0 1 1 0 0,-1-1 0 0 0,-3 15 0 0 0,4-23-12 0 0,0 0 1 0 0,-1 0-1 0 0,1 0 0 0 0,-1 0 0 0 0,0 0 0 0 0,1 0 0 0 0,-1-1 1 0 0,0 1-1 0 0,0 0 0 0 0,0 0 0 0 0,0-1 0 0 0,-1 1 0 0 0,1-1 1 0 0,0 1-1 0 0,-1-1 0 0 0,1 0 0 0 0,-1 1 0 0 0,1-1 1 0 0,-1 0-1 0 0,0 0 0 0 0,0 0 0 0 0,1 0 0 0 0,-1 0 0 0 0,-3 0 1 0 0,4 0-8 0 0,-1-1 1 0 0,1 0 0 0 0,-1 0-1 0 0,1 0 1 0 0,-1 0 0 0 0,1 0-1 0 0,-1-1 1 0 0,1 1-1 0 0,-1 0 1 0 0,1-1 0 0 0,0 1-1 0 0,-1-1 1 0 0,1 1 0 0 0,-1-1-1 0 0,1 0 1 0 0,0 0 0 0 0,0 1-1 0 0,-1-1 1 0 0,1 0 0 0 0,0 0-1 0 0,0 0 1 0 0,0 0 0 0 0,-1-2-1 0 0,-3-3-134 0 0,0 0-1 0 0,1 0 1 0 0,-5-10-1 0 0,6 11 6 0 0,-3-7-308 0 0,0 0 0 0 0,0 0 0 0 0,1-1 1 0 0,1 1-1 0 0,0-1 0 0 0,1 0 1 0 0,0 0-1 0 0,1-1 0 0 0,0 1 0 0 0,1-22 1 0 0,1 33 203 0 0,1 0 1 0 0,-1 0-1 0 0,0 0 1 0 0,1 0-1 0 0,0-1 1 0 0,-1 1-1 0 0,1 0 1 0 0,0 1-1 0 0,0-1 0 0 0,0 0 1 0 0,0 0-1 0 0,0 0 1 0 0,1 1-1 0 0,-1-1 1 0 0,0 0-1 0 0,1 1 1 0 0,-1-1-1 0 0,1 1 1 0 0,2-2-1 0 0,3-1-1055 0 0,-1 0 0 0 0,1 0 0 0 0,13-4 0 0 0,-16 6 780 0 0,15-5-3450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67 4636 0 0,'0'0'13286'0'0,"-15"-12"-12562"0"0,-51-35-148 0 0,65 46-551 0 0,-1 0 1 0 0,1 0-1 0 0,-1 1 1 0 0,1-1-1 0 0,-1 0 1 0 0,0 1-1 0 0,0-1 1 0 0,1 1-1 0 0,-1-1 1 0 0,0 1 0 0 0,0 0-1 0 0,1-1 1 0 0,-1 1-1 0 0,0 0 1 0 0,0 0-1 0 0,0 1 1 0 0,1-1-1 0 0,-1 0 1 0 0,0 0-1 0 0,0 1 1 0 0,1-1-1 0 0,-1 1 1 0 0,0 0-1 0 0,1-1 1 0 0,-1 1-1 0 0,1 0 1 0 0,-1 0 0 0 0,1 0-1 0 0,-3 2 1 0 0,-2 1 85 0 0,-1 1-71 0 0,0-1 1 0 0,0 1-1 0 0,1 1 0 0 0,0-1 1 0 0,0 1-1 0 0,0 0 0 0 0,1 1 0 0 0,0-1 1 0 0,0 1-1 0 0,1 0 0 0 0,0 0 0 0 0,0 1 1 0 0,0-1-1 0 0,1 1 0 0 0,0 0 0 0 0,1 0 1 0 0,0 0-1 0 0,0 0 0 0 0,1 0 1 0 0,-1 0-1 0 0,2 0 0 0 0,-1 1 0 0 0,1-1 1 0 0,2 16-1 0 0,-1-20-40 0 0,1 1 1 0 0,-1 0-1 0 0,1 0 0 0 0,-1-1 1 0 0,2 1-1 0 0,-1-1 0 0 0,0 0 1 0 0,1 1-1 0 0,0-1 1 0 0,-1 0-1 0 0,2-1 0 0 0,-1 1 1 0 0,0 0-1 0 0,1-1 0 0 0,0 0 1 0 0,0 0-1 0 0,0 0 0 0 0,0 0 1 0 0,7 3-1 0 0,-4-2-19 0 0,1-1 1 0 0,-1 0-1 0 0,1-1 0 0 0,0 0 1 0 0,-1 0-1 0 0,1 0 1 0 0,0-1-1 0 0,0 0 0 0 0,0-1 1 0 0,0 0-1 0 0,11-1 0 0 0,-15 0-105 0 0,-1 0 0 0 0,1 0-1 0 0,-1 0 1 0 0,1-1-1 0 0,-1 0 1 0 0,1 1 0 0 0,-1-1-1 0 0,0-1 1 0 0,0 1 0 0 0,0 0-1 0 0,0-1 1 0 0,0 1 0 0 0,3-5-1 0 0,13-18-2667 0 0,-5 2-3358 0 0,-10 15 1713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12209 0 0,'0'0'8888'0'0,"14"17"-8491"0"0,-1-1-311 0 0,-5-6-48 0 0,1 0 1 0 0,-2 0-1 0 0,0 1 1 0 0,0 0-1 0 0,0 0 1 0 0,-2 1-1 0 0,1 0 1 0 0,5 21-1 0 0,76 266-565 0 0,-82-282 16 0 0,21 91-406 0 0,-19-53-1559 0 0,-6-39-850 0 0,-2 23-1 0 0,-1-30-1358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2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6989 0 0,'0'0'6846'0'0,"0"-13"-5180"0"0,0-39-462 0 0,1 50-1122 0 0,-1-1 0 0 0,1 0 0 0 0,0 1 0 0 0,-1-1 0 0 0,1 1 0 0 0,0-1 0 0 0,1 1 0 0 0,-1-1 0 0 0,0 1 0 0 0,1 0 0 0 0,-1-1 0 0 0,1 1 0 0 0,0 0 0 0 0,0 0 0 0 0,0 0 0 0 0,0 0 0 0 0,0 1 0 0 0,0-1 0 0 0,0 1 0 0 0,5-3 0 0 0,-1 0 103 0 0,9-6 108 0 0,0 1 1 0 0,0 1-1 0 0,1 0 1 0 0,27-9 0 0 0,-34 14-241 0 0,1 0 0 0 0,-1 1 0 0 0,1 0 1 0 0,0 1-1 0 0,0 0 0 0 0,-1 0 1 0 0,1 1-1 0 0,0 0 0 0 0,17 3 1 0 0,-25-2-45 0 0,0-1 0 0 0,0 1 0 0 0,1 0 0 0 0,-1 0 0 0 0,0 0 0 0 0,0 0 0 0 0,0 0 1 0 0,0 0-1 0 0,-1 0 0 0 0,1 1 0 0 0,0-1 0 0 0,0 1 0 0 0,-1 0 0 0 0,3 2 0 0 0,-2 0 7 0 0,1-1-1 0 0,-1 1 1 0 0,0 0-1 0 0,0 0 1 0 0,-1 0-1 0 0,1 0 1 0 0,0 5 0 0 0,1 6 8 0 0,-1-1 1 0 0,-1 1 0 0 0,0 20 0 0 0,-1-35-25 0 0,-1 42-10 0 0,2 48-1188 0 0,-1-88 1045 0 0,0 0 1 0 0,1 0-1 0 0,-1 0 0 0 0,0 0 0 0 0,1 0 1 0 0,0 1-1 0 0,-1-1 0 0 0,1 0 1 0 0,0-1-1 0 0,0 1 0 0 0,0 0 0 0 0,0 0 1 0 0,0 0-1 0 0,0 0 0 0 0,1-1 0 0 0,-1 1 1 0 0,1-1-1 0 0,-1 1 0 0 0,1-1 1 0 0,0 1-1 0 0,2 1 0 0 0,-2-2-368 0 0,0-1 0 0 0,1 1 0 0 0,-1 0 0 0 0,0-1 0 0 0,0 1 0 0 0,0-1 0 0 0,0 0-1 0 0,1 0 1 0 0,-1 0 0 0 0,0 0 0 0 0,0 0 0 0 0,1 0 0 0 0,-1 0 0 0 0,3-2 0 0 0,18-6-4836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92 704 0 0,'0'0'11882'0'0,"-6"-12"-10077"0"0,-19-39-78 0 0,23 49-1607 0 0,1 0-1 0 0,-1 0 0 0 0,1 0 1 0 0,-1 0-1 0 0,1 0 0 0 0,-1 0 1 0 0,0 1-1 0 0,0-1 0 0 0,0 1 1 0 0,0 0-1 0 0,0-1 1 0 0,0 1-1 0 0,0 0 0 0 0,-1 0 1 0 0,-4-1-1 0 0,2 1 61 0 0,0 0-1 0 0,0 0 1 0 0,-1 1-1 0 0,1 0 1 0 0,-6 1-1 0 0,-1-1 161 0 0,10 0-299 0 0,0 0 0 0 0,0 0 0 0 0,0 0 0 0 0,0 1 0 0 0,0-1 1 0 0,0 1-1 0 0,0-1 0 0 0,0 1 0 0 0,0 0 0 0 0,0-1 0 0 0,0 1 0 0 0,0 0 0 0 0,0 0 0 0 0,0 0 0 0 0,1 1 0 0 0,-1-1 0 0 0,-3 3 0 0 0,4-2-13 0 0,-1 1-1 0 0,0-1 1 0 0,1 1-1 0 0,0-1 1 0 0,-1 1-1 0 0,1-1 1 0 0,0 1-1 0 0,0 0 0 0 0,0 0 1 0 0,1-1-1 0 0,-1 7 1 0 0,0-2-12 0 0,1 1 0 0 0,0 0 0 0 0,1-1 0 0 0,0 1 0 0 0,0-1 0 0 0,0 1 0 0 0,1-1 0 0 0,0 1 0 0 0,4 7 0 0 0,10 18 102 0 0,40 60 0 0 0,-39-68 79 0 0,-1 1-1 0 0,-1 0 0 0 0,21 52 0 0 0,-35-74-173 0 0,0 1 1 0 0,1 0-1 0 0,-2-1 0 0 0,1 1 0 0 0,0 0 0 0 0,-1 6 1 0 0,0-10-28 0 0,0 0 1 0 0,0 0 0 0 0,0 0 0 0 0,0 0 0 0 0,0 0 0 0 0,-1 0 0 0 0,1 0-1 0 0,0 0 1 0 0,0 0 0 0 0,-1 0 0 0 0,1 0 0 0 0,0-1 0 0 0,-1 1 0 0 0,1 0-1 0 0,-1 0 1 0 0,1 0 0 0 0,-1-1 0 0 0,0 1 0 0 0,1 0 0 0 0,-1-1 0 0 0,0 1-1 0 0,1 0 1 0 0,-1-1 0 0 0,0 1 0 0 0,0-1 0 0 0,0 1 0 0 0,1-1 0 0 0,-1 1-1 0 0,0-1 1 0 0,0 0 0 0 0,0 0 0 0 0,0 1 0 0 0,0-1 0 0 0,0 0 0 0 0,0 0-1 0 0,-2 0 1 0 0,1 0-122 0 0,0 1-1 0 0,0-1 1 0 0,0 0-1 0 0,0-1 1 0 0,0 1-1 0 0,0 0 0 0 0,0-1 1 0 0,0 1-1 0 0,0-1 1 0 0,0 1-1 0 0,0-1 1 0 0,0 0-1 0 0,0 0 0 0 0,0 0 1 0 0,0 0-1 0 0,1 0 1 0 0,-1-1-1 0 0,0 1 1 0 0,1 0-1 0 0,-1-1 1 0 0,1 1-1 0 0,-1-1 0 0 0,1 0 1 0 0,0 1-1 0 0,0-1 1 0 0,0 0-1 0 0,0 0 1 0 0,0 0-1 0 0,0 0 1 0 0,-1-2-1 0 0,0-1-628 0 0,1 1 1 0 0,-1-1-1 0 0,1 1 1 0 0,-2-7-1 0 0,0-12-4744 0 0,3-3-445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224 501 7053 0 0,'8'-13'4787'0'0,"-1"2"-4007"0"0,0 1-363 0 0,-1 0-1 0 0,0-1 1 0 0,0 0-1 0 0,-1-1 1 0 0,-1 1 0 0 0,5-18-1 0 0,-5 11 8 0 0,-1 0 0 0 0,-1-1 0 0 0,0 1 0 0 0,-2 0 0 0 0,0-1 0 0 0,-1 1 0 0 0,-1-1 0 0 0,-7-30 0 0 0,7 38-314 0 0,-1 1-1 0 0,0 1 0 0 0,-1-1 0 0 0,0 0 1 0 0,-1 1-1 0 0,0 0 0 0 0,0 0 1 0 0,-1 1-1 0 0,0-1 0 0 0,-1 1 0 0 0,0 0 1 0 0,0 1-1 0 0,0 0 0 0 0,-1 0 0 0 0,0 0 1 0 0,-18-10-1 0 0,17 12-26 0 0,0 1 0 0 0,-1 0 0 0 0,1 0-1 0 0,-1 0 1 0 0,0 1 0 0 0,0 1 0 0 0,-1 0 0 0 0,1 0 0 0 0,0 1-1 0 0,-14 0 1 0 0,22 1-78 0 0,1 0-1 0 0,-1 0 1 0 0,0 0-1 0 0,0 1 1 0 0,0-1-1 0 0,0 0 0 0 0,1 1 1 0 0,-1-1-1 0 0,0 1 1 0 0,1 0-1 0 0,-1-1 1 0 0,0 1-1 0 0,1 0 1 0 0,-1 0-1 0 0,1 0 0 0 0,-1 0 1 0 0,1 0-1 0 0,-1 1 1 0 0,0 0-1 0 0,0 0-5 0 0,1 1 0 0 0,0-1 0 0 0,-1 0 0 0 0,1 1-1 0 0,0-1 1 0 0,0 1 0 0 0,1-1 0 0 0,-1 1 0 0 0,1-1 0 0 0,-1 1 0 0 0,1 0-1 0 0,0 4 1 0 0,0 4 3 0 0,1-1 1 0 0,0 0-1 0 0,1 1 0 0 0,0-1 0 0 0,0 0 0 0 0,1 0 0 0 0,1 0 0 0 0,4 10 1 0 0,44 75 107 0 0,-39-74-75 0 0,49 82 103 0 0,83 146-28 0 0,-116-191-129 0 0,-2 1 0 0 0,27 88 0 0 0,-47-124-26 0 0,-2 1 1 0 0,-1-1-1 0 0,0 1 0 0 0,0 43 0 0 0,-4-61 5 0 0,0-1 0 0 0,0 1 0 0 0,-1 0-1 0 0,0-1 1 0 0,0 1 0 0 0,0 0 0 0 0,-1-1 0 0 0,0 1 0 0 0,0-1 0 0 0,0 0 0 0 0,0 0 0 0 0,-1 0 0 0 0,0 0 0 0 0,0 0 0 0 0,0 0 0 0 0,-1-1 0 0 0,0 1 0 0 0,1-1-1 0 0,-1 0 1 0 0,-1 0 0 0 0,-7 5 0 0 0,9-7-44 0 0,-1 0 0 0 0,0 1-1 0 0,1-2 1 0 0,-1 1 0 0 0,0 0-1 0 0,0-1 1 0 0,0 1 0 0 0,0-1-1 0 0,0 0 1 0 0,-1-1 0 0 0,1 1-1 0 0,0-1 1 0 0,-7 0 0 0 0,9 0 23 0 0,-1 0 1 0 0,1-1-1 0 0,-1 0 1 0 0,1 1-1 0 0,-1-1 1 0 0,1 0-1 0 0,0 0 1 0 0,0 0-1 0 0,-1 0 1 0 0,1-1-1 0 0,0 1 1 0 0,0 0-1 0 0,0-1 0 0 0,0 0 1 0 0,1 1-1 0 0,-1-1 1 0 0,0 0-1 0 0,1 0 1 0 0,-1 0-1 0 0,1 0 1 0 0,0 0-1 0 0,-1 0 1 0 0,1-1-1 0 0,-1-2 1 0 0,-2-5-88 0 0,1-1 1 0 0,1 0-1 0 0,-1 0 0 0 0,2 0 1 0 0,-1 0-1 0 0,2 0 1 0 0,0-20-1 0 0,1 13 97 0 0,1 1-1 0 0,1 0 1 0 0,1 0 0 0 0,7-21-1 0 0,-6 24 174 0 0,1 1 0 0 0,0 0 0 0 0,1 0 0 0 0,1 0 0 0 0,0 1-1 0 0,0 1 1 0 0,2-1 0 0 0,-1 1 0 0 0,1 1 0 0 0,1 0 0 0 0,0 0 0 0 0,0 1 0 0 0,1 0-1 0 0,0 1 1 0 0,0 0 0 0 0,1 1 0 0 0,0 1 0 0 0,15-6 0 0 0,-21 10-4 0 0,-1 0 0 0 0,1 0 0 0 0,0 0 0 0 0,0 1 1 0 0,0 0-1 0 0,0 0 0 0 0,0 0 0 0 0,0 1 0 0 0,0 0 1 0 0,0 1-1 0 0,14 2 0 0 0,-17-2-68 0 0,0 1 0 0 0,0-1 0 0 0,0 1 0 0 0,0 0 0 0 0,-1 0 0 0 0,1 0 0 0 0,0 0 0 0 0,-1 1 0 0 0,0-1 0 0 0,1 1 0 0 0,-1 0 0 0 0,0 0 0 0 0,0 0 0 0 0,-1 0 0 0 0,1 1-1 0 0,-1-1 1 0 0,0 1 0 0 0,0 0 0 0 0,0-1 0 0 0,3 7 0 0 0,-2 0-23 0 0,-1 0 1 0 0,1 0-1 0 0,-2 0 0 0 0,1 0 0 0 0,-1 14 0 0 0,-3 50-216 0 0,-3-33-470 0 0,1-10-1522 0 0,3-10-2921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6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6553 0 0,'0'0'9648'0'0,"1"-13"-8127"0"0,4-41-198 0 0,-6 53-1262 0 0,1 1 0 0 0,0-1 0 0 0,0 0 0 0 0,1 0 0 0 0,-1 0 0 0 0,0 0 0 0 0,0 0 0 0 0,0 1 0 0 0,0-1 0 0 0,1 0 0 0 0,-1 0 0 0 0,0 0 1 0 0,1 1-1 0 0,-1-1 0 0 0,1 0 0 0 0,-1 1 0 0 0,1-1 0 0 0,-1 0 0 0 0,1 1 0 0 0,-1-1 0 0 0,1 0 0 0 0,0 1 0 0 0,-1-1 0 0 0,1 1 0 0 0,0-1 0 0 0,-1 1 0 0 0,1 0 0 0 0,0-1 0 0 0,0 1 0 0 0,0 0 0 0 0,-1-1 0 0 0,1 1 0 0 0,0 0 0 0 0,1 0 0 0 0,0 0-3 0 0,0 0-1 0 0,0 0 0 0 0,0 1 1 0 0,0-1-1 0 0,0 1 0 0 0,0-1 1 0 0,0 1-1 0 0,3 1 1 0 0,-5-2-43 0 0,5 3 63 0 0,-1 0-1 0 0,0 0 0 0 0,1 0 1 0 0,-1 0-1 0 0,0 1 0 0 0,-1-1 1 0 0,1 1-1 0 0,-1 0 0 0 0,6 8 1 0 0,0 3 179 0 0,12 25 0 0 0,-5-1-75 0 0,-1 1 0 0 0,-3 1-1 0 0,13 71 1 0 0,-24-103-161 0 0,0-3 11 0 0,-1-10 377 0 0,1-22-381 0 0,2 0 0 0 0,0 0 0 0 0,2 0 0 0 0,1 1 0 0 0,0-1 0 0 0,2 1 0 0 0,1 1 0 0 0,2-1 0 0 0,18-33 0 0 0,-26 54-19 0 0,-1 0 0 0 0,1 0 1 0 0,0 0-1 0 0,0 0 1 0 0,0 0-1 0 0,0 1 1 0 0,1-1-1 0 0,-1 1 1 0 0,1 0-1 0 0,0 0 0 0 0,6-3 1 0 0,-7 5-2 0 0,-1 0 0 0 0,0 0 0 0 0,0 1 1 0 0,1-1-1 0 0,-1 0 0 0 0,0 1 0 0 0,1 0 0 0 0,-1-1 1 0 0,0 1-1 0 0,1 0 0 0 0,-1 0 0 0 0,0 0 0 0 0,1 1 1 0 0,-1-1-1 0 0,0 1 0 0 0,1-1 0 0 0,-1 1 0 0 0,0 0 0 0 0,0 0 1 0 0,0 0-1 0 0,1 0 0 0 0,-1 0 0 0 0,0 0 0 0 0,3 3 1 0 0,4 4-164 0 0,0 1 1 0 0,-1 0 0 0 0,0 0-1 0 0,0 0 1 0 0,-1 1 0 0 0,0 1-1 0 0,-1-1 1 0 0,0 1-1 0 0,0 0 1 0 0,-2 1 0 0 0,1-1-1 0 0,-1 1 1 0 0,-1 0 0 0 0,0 0-1 0 0,2 18 1 0 0,-4-11-1052 0 0,-1-2-1299 0 0,2-5-2309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1 752 9745 0 0,'0'0'6251'0'0,"14"-11"-5224"0"0,47-38-342 0 0,-46 37-397 0 0,0 2 0 0 0,27-14 1 0 0,-32 19-159 0 0,-1 0 0 0 0,1-1 0 0 0,-1 0 1 0 0,11-9-1 0 0,-19 13-88 0 0,1 0 1 0 0,0 1 0 0 0,0-1-1 0 0,-1 0 1 0 0,1 0 0 0 0,-1 0-1 0 0,0 0 1 0 0,1 0-1 0 0,-1 0 1 0 0,0 0 0 0 0,0-1-1 0 0,0 1 1 0 0,-1 0 0 0 0,1 0-1 0 0,0-1 1 0 0,-1 1 0 0 0,0-1-1 0 0,1 1 1 0 0,-1 0-1 0 0,-1-5 1 0 0,1 5 0 0 0,-1 0 0 0 0,1 0-1 0 0,-1 0 1 0 0,0 0 0 0 0,0 1-1 0 0,0-1 1 0 0,0 0 0 0 0,0 1 0 0 0,0-1-1 0 0,0 0 1 0 0,0 1 0 0 0,-1 0-1 0 0,1-1 1 0 0,-1 1 0 0 0,1 0 0 0 0,-1-1-1 0 0,1 1 1 0 0,-1 0 0 0 0,0 0 0 0 0,1 1-1 0 0,-1-1 1 0 0,0 0 0 0 0,0 0-1 0 0,0 1 1 0 0,-3-1 0 0 0,-2-1 11 0 0,1 1-1 0 0,-1 0 1 0 0,0 1-1 0 0,1-1 1 0 0,-1 1 0 0 0,0 1-1 0 0,1-1 1 0 0,-1 1 0 0 0,1 0-1 0 0,-1 1 1 0 0,1-1 0 0 0,-1 1-1 0 0,1 1 1 0 0,0-1-1 0 0,-10 6 1 0 0,11-5-16 0 0,0 1 0 0 0,1-1-1 0 0,-1 1 1 0 0,1-1 0 0 0,0 1 0 0 0,0 1 0 0 0,0-1-1 0 0,1 0 1 0 0,-1 1 0 0 0,1 0 0 0 0,0 0 0 0 0,0 0-1 0 0,1 0 1 0 0,0 0 0 0 0,0 1 0 0 0,0-1-1 0 0,0 1 1 0 0,-1 10 0 0 0,2-10-66 0 0,1 0 1 0 0,-1 0-1 0 0,1 0 0 0 0,1 1 0 0 0,-1-1 1 0 0,1 0-1 0 0,0 0 0 0 0,0 0 0 0 0,1 0 0 0 0,0 0 1 0 0,0 0-1 0 0,4 8 0 0 0,-2-7-35 0 0,1 0 1 0 0,-1-1-1 0 0,1 1 0 0 0,1-1 0 0 0,-1 0 0 0 0,1-1 1 0 0,0 1-1 0 0,0-1 0 0 0,8 5 0 0 0,-1-2-311 0 0,1 0-1 0 0,0-1 1 0 0,0 0 0 0 0,0-2-1 0 0,1 0 1 0 0,0 0-1 0 0,30 5 1 0 0,-13-6-1776 0 0,0-1-1 0 0,59-3 1 0 0,-65-2 1118 0 0,0-1 1 0 0,-1-2-1 0 0,0 0 0 0 0,34-12 0 0 0,-24 4 1176 0 0,-1-1-1 0 0,46-27 1 0 0,-64 32 645 0 0,0-1 0 0 0,-1-1 0 0 0,0-1 0 0 0,-1 0-1 0 0,24-25 1 0 0,-33 31-458 0 0,0-1-1 0 0,0 1 1 0 0,0-1-1 0 0,-1 0 0 0 0,0 0 1 0 0,0 0-1 0 0,-1-1 1 0 0,0 1-1 0 0,0-1 1 0 0,-1 0-1 0 0,0 0 0 0 0,0 0 1 0 0,-1 0-1 0 0,0 0 1 0 0,0-13-1 0 0,-1 18-210 0 0,-1 0 0 0 0,1-1 1 0 0,-1 1-1 0 0,1 0 0 0 0,-1 0 0 0 0,0-1 1 0 0,0 1-1 0 0,-1 0 0 0 0,1 0 1 0 0,-1 0-1 0 0,1 0 0 0 0,-1 1 0 0 0,0-1 1 0 0,0 0-1 0 0,-4-3 0 0 0,2 3-13 0 0,0 0-1 0 0,0-1 1 0 0,0 1-1 0 0,-1 1 1 0 0,1-1-1 0 0,-1 1 1 0 0,0 0 0 0 0,1 0-1 0 0,-7-2 1 0 0,-2 1 48 0 0,0 1 0 0 0,0 0 0 0 0,-1 0 1 0 0,1 1-1 0 0,0 1 0 0 0,-26 2 0 0 0,28 1-118 0 0,0-1 0 0 0,1 1-1 0 0,0 1 1 0 0,0-1 0 0 0,0 2 0 0 0,0 0-1 0 0,0 0 1 0 0,1 0 0 0 0,0 1-1 0 0,0 1 1 0 0,1 0 0 0 0,-1 0 0 0 0,2 0-1 0 0,-1 1 1 0 0,1 0 0 0 0,0 1-1 0 0,0-1 1 0 0,-9 19 0 0 0,12-20-48 0 0,0 1 1 0 0,1 0 0 0 0,0 0-1 0 0,0 0 1 0 0,1 0-1 0 0,0 0 1 0 0,0 1 0 0 0,1-1-1 0 0,0 0 1 0 0,0 17-1 0 0,2-19-3 0 0,0 1 0 0 0,0-1-1 0 0,0 1 1 0 0,1-1-1 0 0,0 0 1 0 0,0 0-1 0 0,1 1 1 0 0,-1-1-1 0 0,1-1 1 0 0,1 1 0 0 0,-1 0-1 0 0,1-1 1 0 0,0 0-1 0 0,0 0 1 0 0,6 5-1 0 0,-3-3 3 0 0,0-2-1 0 0,0 1 0 0 0,1-1 0 0 0,0 0 1 0 0,0 0-1 0 0,1-1 0 0 0,-1-1 0 0 0,1 1 1 0 0,0-1-1 0 0,-1-1 0 0 0,1 1 0 0 0,1-1 1 0 0,-1-1-1 0 0,0 0 0 0 0,0 0 0 0 0,1-1 1 0 0,-1 0-1 0 0,0-1 0 0 0,0 0 0 0 0,1 0 1 0 0,-1-1-1 0 0,0 0 0 0 0,0-1 0 0 0,0 0 1 0 0,-1 0-1 0 0,1-1 0 0 0,-1 0 0 0 0,0 0 1 0 0,0-1-1 0 0,0 0 0 0 0,-1-1 0 0 0,9-7 1 0 0,-7 3 47 0 0,0-1 1 0 0,-1 1-1 0 0,0-2 1 0 0,-1 1-1 0 0,9-19 1 0 0,23-66 136 0 0,-32 77-137 0 0,164-485 733 0 0,-166 485-647 0 0,-3 12 125 0 0,0-1 1 0 0,0 0-1 0 0,1 1 0 0 0,0 0 1 0 0,4-8-1 0 0,-5 15-40 0 0,-1 4-185 0 0,1 103 343 0 0,-1-36-223 0 0,4 22-551 0 0,3 1 0 0 0,38 161 0 0 0,-40-225-216 0 0,-2-10 4 0 0,1 0 0 0 0,1 0 0 0 0,12 28 0 0 0,-15-42 54 0 0,0 0 0 0 0,0-1 0 0 0,1 0 1 0 0,-1 1-1 0 0,2-1 0 0 0,5 6 0 0 0,-6-8-127 0 0,-1 0 0 0 0,1 0 0 0 0,0-1 0 0 0,0 1 0 0 0,0-1-1 0 0,0 0 1 0 0,0 0 0 0 0,0 0 0 0 0,1-1 0 0 0,4 2 0 0 0,30 3-7310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270 122 3268 0 0,'0'0'13544'0'0,"10"-14"-12589"0"0,32-40-242 0 0,-41 53-681 0 0,0 0-1 0 0,0 0 0 0 0,0-1 0 0 0,0 1 1 0 0,-1 0-1 0 0,1 0 0 0 0,-1 0 0 0 0,1-1 1 0 0,-1 1-1 0 0,1 0 0 0 0,-1-1 0 0 0,0 1 1 0 0,1 0-1 0 0,-1-1 0 0 0,0 1 1 0 0,0-2-1 0 0,0 3-11 0 0,-1-1 1 0 0,1 0-1 0 0,0 1 1 0 0,0-1-1 0 0,-1 1 1 0 0,1-1-1 0 0,-1 1 1 0 0,1 0-1 0 0,0-1 0 0 0,-1 1 1 0 0,1-1-1 0 0,-1 1 1 0 0,1 0-1 0 0,-1-1 1 0 0,1 1-1 0 0,-1 0 1 0 0,1-1-1 0 0,-2 1 1 0 0,-1-2 93 0 0,-3-1 2 0 0,0 0-1 0 0,0 0 1 0 0,0 1-1 0 0,-1 0 1 0 0,1 0-1 0 0,0 1 1 0 0,-1-1 0 0 0,1 1-1 0 0,-9 0 1 0 0,-9 1 190 0 0,-26 2-1 0 0,49-2-301 0 0,-9 0 49 0 0,0 1-1 0 0,0 1 1 0 0,1 0 0 0 0,-1 0 0 0 0,0 1-1 0 0,1 1 1 0 0,-1-1 0 0 0,-9 7 0 0 0,15-8-56 0 0,0 0 0 0 0,0 0 1 0 0,1 1-1 0 0,-1 0 1 0 0,1 0-1 0 0,0 0 0 0 0,0 0 1 0 0,0 0-1 0 0,0 1 0 0 0,0-1 1 0 0,1 1-1 0 0,-1 0 0 0 0,1-1 1 0 0,0 1-1 0 0,1 0 0 0 0,-1 1 1 0 0,0-1-1 0 0,1 0 1 0 0,0 0-1 0 0,0 1 0 0 0,0 3 1 0 0,1 1-4 0 0,0-1 1 0 0,1 0-1 0 0,-1 0 1 0 0,2 1-1 0 0,-1-1 1 0 0,1 0 0 0 0,1 0-1 0 0,-1-1 1 0 0,1 1-1 0 0,1 0 1 0 0,4 8-1 0 0,8 10 20 0 0,31 41-1 0 0,-34-50-12 0 0,-2-2 5 0 0,1-1 0 0 0,-2 0 1 0 0,0 0-1 0 0,0 1 0 0 0,-2 1 0 0 0,14 30 1 0 0,-22-44 26 0 0,1-1 0 0 0,-1 1 0 0 0,1 0 0 0 0,-1 0 0 0 0,0 0 0 0 0,0 0 0 0 0,1-1 0 0 0,-1 1 0 0 0,0 0 0 0 0,-1 0 0 0 0,1 0 0 0 0,0 0 1 0 0,0 0-1 0 0,-1-1 0 0 0,-1 4 0 0 0,2-4 15 0 0,-1 1 0 0 0,0-1 0 0 0,0 0 1 0 0,0 0-1 0 0,-1 0 0 0 0,1 0 0 0 0,0 0 1 0 0,0 0-1 0 0,-1 0 0 0 0,1 0 0 0 0,0-1 0 0 0,-1 1 1 0 0,1 0-1 0 0,-1-1 0 0 0,1 1 0 0 0,-1-1 0 0 0,1 0 1 0 0,-1 1-1 0 0,-1-1 0 0 0,-11 2 68 0 0,0 0-1 0 0,0-2 1 0 0,-26 0 0 0 0,33-1-259 0 0,-1 0-1 0 0,1 0 1 0 0,-1 0 0 0 0,1-1 0 0 0,0 0 0 0 0,0-1 0 0 0,0 0 0 0 0,-13-6 0 0 0,19 8 34 0 0,0 1 0 0 0,0-1 1 0 0,0 0-1 0 0,-1 1 0 0 0,1-1 1 0 0,0 0-1 0 0,0 0 0 0 0,1 0 1 0 0,-1 0-1 0 0,0 0 0 0 0,0 0 1 0 0,0 0-1 0 0,1 0 1 0 0,-1 0-1 0 0,0 0 0 0 0,1 0 1 0 0,-1 0-1 0 0,1-1 0 0 0,-1 1 1 0 0,1 0-1 0 0,0 0 0 0 0,0-1 1 0 0,-1 1-1 0 0,1-2 0 0 0,1 1-157 0 0,-1 0 0 0 0,1 1 0 0 0,0-1-1 0 0,0 0 1 0 0,0 1 0 0 0,0-1 0 0 0,0 1-1 0 0,0 0 1 0 0,0-1 0 0 0,0 1 0 0 0,0 0-1 0 0,1-1 1 0 0,-1 1 0 0 0,0 0 0 0 0,1 0-1 0 0,-1 0 1 0 0,3-1 0 0 0,45-23-6602 0 0,-23 15 2736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236 312 4116 0 0,'0'0'8790'0'0,"11"-14"-6654"0"0,34-49-482 0 0,-43 61-1521 0 0,0 0 1 0 0,-1 0-1 0 0,0-1 1 0 0,0 1-1 0 0,1-1 1 0 0,-1 1-1 0 0,-1-1 1 0 0,1 0-1 0 0,0 1 1 0 0,-1-1-1 0 0,1 0 1 0 0,-1-3-1 0 0,0 5-69 0 0,0 0 1 0 0,0 0-1 0 0,-1 0 1 0 0,1 0-1 0 0,0-1 0 0 0,-1 1 1 0 0,1 0-1 0 0,-1 0 0 0 0,1 0 1 0 0,-1 0-1 0 0,1 0 1 0 0,-1 0-1 0 0,0 0 0 0 0,1 0 1 0 0,-1 0-1 0 0,0 0 1 0 0,0 0-1 0 0,-2-1 0 0 0,0 0 42 0 0,-1 0 0 0 0,0 1-1 0 0,0-1 1 0 0,0 1 0 0 0,0-1-1 0 0,-1 1 1 0 0,1 0 0 0 0,0 1 0 0 0,-8-1-1 0 0,-1 0-4 0 0,0 1 0 0 0,0 1 0 0 0,0 0-1 0 0,0 0 1 0 0,0 2 0 0 0,1-1 0 0 0,-14 6 0 0 0,17-5-71 0 0,0 0 0 0 0,0 1 1 0 0,1 0-1 0 0,-1 1 0 0 0,1 0 0 0 0,0 0 1 0 0,1 1-1 0 0,-1 0 0 0 0,1 0 0 0 0,-9 10 1 0 0,13-11-40 0 0,-1 0 1 0 0,1 0 0 0 0,0 0-1 0 0,0 0 1 0 0,1 0 0 0 0,0 0-1 0 0,-1 1 1 0 0,2-1 0 0 0,-1 1-1 0 0,1 0 1 0 0,0-1 0 0 0,0 1-1 0 0,0 0 1 0 0,1 0 0 0 0,0-1-1 0 0,0 1 1 0 0,0 0 0 0 0,1 0-1 0 0,1 6 1 0 0,0-5-35 0 0,0 0-1 0 0,0-1 1 0 0,0 1 0 0 0,1-1-1 0 0,0 1 1 0 0,0-1-1 0 0,1 0 1 0 0,0 0 0 0 0,0 0-1 0 0,0-1 1 0 0,1 0-1 0 0,0 1 1 0 0,0-2 0 0 0,0 1-1 0 0,8 5 1 0 0,-6-5-40 0 0,1-1 1 0 0,-1 0-1 0 0,1 0 1 0 0,0 0-1 0 0,0-1 1 0 0,0-1-1 0 0,1 1 1 0 0,-1-1-1 0 0,0-1 1 0 0,1 1-1 0 0,0-2 1 0 0,-1 1-1 0 0,1-1 1 0 0,0 0-1 0 0,15-3 1 0 0,-13 1 49 0 0,0-1 0 0 0,-1 0 0 0 0,1-1 0 0 0,-1 0 0 0 0,0-1 0 0 0,0 0 0 0 0,-1 0 0 0 0,1-1 0 0 0,-1 0 0 0 0,-1-1-1 0 0,1 0 1 0 0,7-8 0 0 0,1-3 51 0 0,-13 13 46 0 0,0-1 0 0 0,1 2 0 0 0,0-1 0 0 0,0 0 0 0 0,0 1 0 0 0,0 0 0 0 0,9-5 0 0 0,-13 9-36 0 0,0 0 1 0 0,0-1-1 0 0,0 1 0 0 0,0 0 1 0 0,0 0-1 0 0,0-1 1 0 0,0 1-1 0 0,0 0 0 0 0,1 0 1 0 0,-1 0-1 0 0,0 1 0 0 0,0-1 1 0 0,0 0-1 0 0,0 0 1 0 0,0 0-1 0 0,0 1 0 0 0,0-1 1 0 0,0 1-1 0 0,0-1 1 0 0,0 1-1 0 0,0-1 0 0 0,0 1 1 0 0,0 0-1 0 0,0-1 1 0 0,0 1-1 0 0,-1 0 0 0 0,1-1 1 0 0,0 1-1 0 0,0 0 0 0 0,-1 0 1 0 0,1 0-1 0 0,-1 0 1 0 0,1 0-1 0 0,0 1 0 0 0,3 5 70 0 0,-1 0 0 0 0,0 0 0 0 0,4 14 0 0 0,-5-15-25 0 0,11 54 245 0 0,-12-59-313 0 0,-1-1-1 0 0,1 1 1 0 0,-1 0 0 0 0,1 0-1 0 0,-1-1 1 0 0,1 1 0 0 0,0 0 0 0 0,-1-1-1 0 0,1 1 1 0 0,0-1 0 0 0,-1 1-1 0 0,1-1 1 0 0,0 1 0 0 0,0-1 0 0 0,0 1-1 0 0,-1-1 1 0 0,1 0 0 0 0,0 1-1 0 0,0-1 1 0 0,0 0 0 0 0,0 0-1 0 0,0 1 1 0 0,0-1 0 0 0,-1 0 0 0 0,1 0-1 0 0,0 0 1 0 0,0 0 0 0 0,0 0-1 0 0,0-1 1 0 0,0 1 0 0 0,0 0-1 0 0,0 0 1 0 0,1-1 0 0 0,4 0 21 0 0,-1-1 1 0 0,1 1-1 0 0,9-5 1 0 0,51-31-32 0 0,-43 22-71 0 0,29-12 1 0 0,-48 26 55 0 0,0 0 0 0 0,0 1 1 0 0,-1-1-1 0 0,1 0 0 0 0,0 1 0 0 0,0 0 0 0 0,0 0 0 0 0,0 0 1 0 0,0 1-1 0 0,0-1 0 0 0,0 1 0 0 0,-1 0 0 0 0,1 0 0 0 0,5 2 1 0 0,6 3-329 0 0,0 1 1 0 0,13 8 0 0 0,-25-14 445 0 0,31 17-1812 0 0,-26-13 324 0 0,1-1 0 0 0,0 0 0 0 0,0-1 0 0 0,1 0 0 0 0,-1-1 0 0 0,18 3 0 0 0,-18-4 1304 0 0,-7-1 298 0 0,0 0 0 0 0,0 0 0 0 0,-1 0 0 0 0,1 0 0 0 0,0 1 0 0 0,0-1 0 0 0,-1 1 0 0 0,4 0 0 0 0,-4 0-21 0 0,-1 0 0 0 0,1-1 0 0 0,-1 1-1 0 0,1-1 1 0 0,0 1 0 0 0,-1 0 0 0 0,0 0 0 0 0,1-1 0 0 0,-1 1-1 0 0,1 0 1 0 0,-1 0 0 0 0,0-1 0 0 0,1 1 0 0 0,-1 0-1 0 0,0 0 1 0 0,0 0 0 0 0,0 0 0 0 0,0-1 0 0 0,0 1 0 0 0,0 0-1 0 0,0 0 1 0 0,0 1 0 0 0,1 19 607 0 0,1 1-1 0 0,1-1 1 0 0,1 0 0 0 0,0 0 0 0 0,13 34-1 0 0,49 96 302 0 0,12-8 337 0 0,-78-142-1430 0 0,1-1 0 0 0,-1 1 0 0 0,1 0 0 0 0,-1 0 0 0 0,0 0 0 0 0,1 0 0 0 0,-1 0 0 0 0,0 0 0 0 0,1 0 0 0 0,-1 0 0 0 0,0 0 0 0 0,0 0 0 0 0,0 0-1 0 0,0 2 1 0 0,0-3 6 0 0,0 0 0 0 0,-1 0 0 0 0,1 0-1 0 0,0 0 1 0 0,0 0 0 0 0,-1 0 0 0 0,1 1-1 0 0,0-1 1 0 0,-1 0 0 0 0,1 0 0 0 0,0 0-1 0 0,0 0 1 0 0,-1 0 0 0 0,1 0-1 0 0,0 0 1 0 0,-1 0 0 0 0,1 0 0 0 0,0 0-1 0 0,0 0 1 0 0,-1-1 0 0 0,1 1 0 0 0,0 0-1 0 0,0 0 1 0 0,-1 0 0 0 0,1 0 0 0 0,0 0-1 0 0,0 0 1 0 0,-1-1 0 0 0,1 1 0 0 0,0 0-1 0 0,-26-20 454 0 0,10 5-418 0 0,1-1-1 0 0,1 0 0 0 0,0-1 1 0 0,2-1-1 0 0,0 0 0 0 0,1-1 0 0 0,0 0 1 0 0,2-1-1 0 0,0 0 0 0 0,2-1 0 0 0,-7-24 1 0 0,9 21-53 0 0,0 1 1 0 0,2-1-1 0 0,0 0 1 0 0,2 0-1 0 0,1-1 1 0 0,1 1-1 0 0,0 0 1 0 0,2 0-1 0 0,1 1 1 0 0,7-25-1 0 0,8-9-203 0 0,2 0 0 0 0,54-101 0 0 0,-66 142 158 0 0,0 0 1 0 0,1 0-1 0 0,1 1 1 0 0,0 0-1 0 0,22-21 1 0 0,-29 32 31 0 0,0 1 0 0 0,0 0 0 0 0,0 0 0 0 0,1 0 0 0 0,0 0 0 0 0,-1 1 1 0 0,1-1-1 0 0,0 1 0 0 0,0 1 0 0 0,7-3 0 0 0,-8 4 2 0 0,0-1 0 0 0,1 1-1 0 0,-1 0 1 0 0,0 0 0 0 0,0 0-1 0 0,0 1 1 0 0,0-1 0 0 0,0 1-1 0 0,0 0 1 0 0,0 0 0 0 0,0 1 0 0 0,0-1-1 0 0,0 1 1 0 0,-1 0 0 0 0,5 2-1 0 0,-2 1 5 0 0,0-1 1 0 0,0 1-1 0 0,-1 0 0 0 0,0 0 0 0 0,0 1 0 0 0,0 0 0 0 0,0 0 0 0 0,-1 0 0 0 0,0 0 0 0 0,0 1 0 0 0,-1-1 0 0 0,0 1 0 0 0,0 0 1 0 0,0 0-1 0 0,-1 0 0 0 0,0 0 0 0 0,1 15 0 0 0,0-7-153 0 0,-2 0-1 0 0,0 0 1 0 0,-1 1 0 0 0,-1-1 0 0 0,0 0 0 0 0,-1 0-1 0 0,-7 29 1 0 0,2-22-1352 0 0,-20 39-1 0 0,10-28-3832 0 0,9-16 103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6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10409 0 0,'0'0'7279'0'0,"14"-7"-6494"0"0,1 0-582 0 0,28-9 0 0 0,-42 16-195 0 0,0 0 0 0 0,0 0 0 0 0,0 0 0 0 0,0-1 0 0 0,0 1 0 0 0,0 0 0 0 0,0 0-1 0 0,-1 0 1 0 0,1 0 0 0 0,0 0 0 0 0,0 1 0 0 0,0-1 0 0 0,0 0 0 0 0,0 0 0 0 0,0 1 0 0 0,0-1 0 0 0,0 0 0 0 0,-1 1 0 0 0,1-1 0 0 0,0 1-1 0 0,0-1 1 0 0,-1 1 0 0 0,1-1 0 0 0,0 1 0 0 0,1 1 0 0 0,-1 0 11 0 0,0 0-1 0 0,0 0 0 0 0,0 0 1 0 0,0 0-1 0 0,0 0 1 0 0,-1 0-1 0 0,2 4 1 0 0,0 0 30 0 0,2 11 5 0 0,0 0-1 0 0,0 0 1 0 0,-2 0 0 0 0,0 0 0 0 0,0 22 0 0 0,-11 88 38 0 0,5-80-52 0 0,0 51-1 0 0,4-96-28 0 0,0 0 1 0 0,0 0-1 0 0,1 0 1 0 0,-1 0-1 0 0,0 0 1 0 0,1 0-1 0 0,-1 0 1 0 0,1 0-1 0 0,0 0 1 0 0,0-1 0 0 0,-1 1-1 0 0,1 0 1 0 0,0 0-1 0 0,1-1 1 0 0,-1 1-1 0 0,0-1 1 0 0,0 1-1 0 0,1-1 1 0 0,2 3-1 0 0,-2-2 39 0 0,1-1-1 0 0,0 0 0 0 0,0 1 1 0 0,0-1-1 0 0,0 0 1 0 0,0-1-1 0 0,0 1 0 0 0,0 0 1 0 0,0-1-1 0 0,0 0 1 0 0,0 1-1 0 0,4-1 1 0 0,15-1 318 0 0,0 0 1 0 0,0-2-1 0 0,0 0 1 0 0,37-11-1 0 0,-13 3-59 0 0,-30 8-267 0 0,0-1 0 0 0,-1 0 0 0 0,18-8 0 0 0,-32 12-78 0 0,0-1-1 0 0,1 1 1 0 0,-1-1-1 0 0,0 0 1 0 0,0 1 0 0 0,1-1-1 0 0,-1 0 1 0 0,0 0-1 0 0,0 0 1 0 0,0 0 0 0 0,0 0-1 0 0,0 0 1 0 0,0 0-1 0 0,-1 0 1 0 0,1 0-1 0 0,0 0 1 0 0,0 0 0 0 0,-1 0-1 0 0,1-1 1 0 0,-1 1-1 0 0,1 0 1 0 0,0-3 0 0 0,-1 3-45 0 0,-1-1 1 0 0,1 1 0 0 0,0-1 0 0 0,-1 1 0 0 0,1 0 0 0 0,-1-1 0 0 0,1 1 0 0 0,-1 0 0 0 0,1 0-1 0 0,-1 0 1 0 0,0-1 0 0 0,0 1 0 0 0,0 0 0 0 0,0 0 0 0 0,0 0 0 0 0,0 0 0 0 0,0 0-1 0 0,0 0 1 0 0,0 1 0 0 0,0-1 0 0 0,0 0 0 0 0,-2 0 0 0 0,-20-12-1512 0 0,0 2 0 0 0,0 1 0 0 0,-47-14 0 0 0,-20-7-5875 0 0,24 3 1014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6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2736 0 0,'0'0'0'0'0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48 10213 0 0,'0'0'8125'0'0,"-25"-48"-9761"0"0,25 56 555 0 0,0 1-395 0 0,0 3-912 0 0,0 0-1704 0 0,-9 2-2461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7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4560 0 0,'0'0'9801'0'0,"100"33"-11673"0"0,-67-33 128 0 0,4 0-288 0 0,2-2-136 0 0,-10 2-165 0 0,13 0-679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1108 0 0,'0'0'11217'0'0,"84"60"-10757"0"0,-70-55-244 0 0,1 2-100 0 0,3-5-116 0 0,6 1-168 0 0,5-3-548 0 0,6 0-248 0 0,9-5-232 0 0,6-5-552 0 0,6-4-384 0 0,-13 4-345 0 0,26-11-455 0 0</inkml:trace>
  <inkml:trace contextRef="#ctx0" brushRef="#br0" timeOffset="1">769 104 1228 0 0,'0'0'11193'0'0,"-5"-72"-11333"0"0,4 67-412 0 0,-2 0-540 0 0,-2-2-720 0 0,-5-7-6341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40 303 6765 0 0,'0'0'3048'0'0,"-35"-82"-3048"0"0,32 58 0 0 0,1-2-100 0 0,2 4-480 0 0,0-1-860 0 0,2 6-889 0 0,1-10-2571 0 0</inkml:trace>
  <inkml:trace contextRef="#ctx0" brushRef="#br0" timeOffset="1">53 1 5368 0 0,'0'0'6381'0'0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19:5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61 866 756 0 0,'0'0'9802'0'0,"-8"0"-9305"0"0,-24-1 20 0 0,31 1-431 0 0,0 0 0 0 0,1 0 0 0 0,-1 0 0 0 0,0 0-1 0 0,0 0 1 0 0,0 0 0 0 0,0 0 0 0 0,1-1 0 0 0,-1 1 0 0 0,0 0-1 0 0,0-1 1 0 0,1 1 0 0 0,-1 0 0 0 0,0-1 0 0 0,1 1 0 0 0,-1-1-1 0 0,0 1 1 0 0,1-1 0 0 0,-1 0 0 0 0,1 1 0 0 0,-1-1-1 0 0,1 1 1 0 0,-1-1 0 0 0,1 0 0 0 0,-1 0 0 0 0,1 1 0 0 0,0-1-1 0 0,-1 0 1 0 0,1 0 0 0 0,0 1 0 0 0,-1-2 0 0 0,1-1 65 0 0,0 0 1 0 0,0 1 0 0 0,0-1 0 0 0,0 0-1 0 0,0 1 1 0 0,1-5 0 0 0,-1 6-91 0 0,2-4 21 0 0,-1-1 0 0 0,1 0 0 0 0,0 1 0 0 0,1 0-1 0 0,-1 0 1 0 0,1 0 0 0 0,6-9 0 0 0,28-32 139 0 0,-28 36-159 0 0,23-26 0 0 0,3 2 1 0 0,0 1-1 0 0,2 2 1 0 0,2 1-1 0 0,1 2 1 0 0,81-42-1 0 0,-37 30 159 0 0,2 4 0 0 0,147-40 0 0 0,-42 26 255 0 0,367-48 0 0 0,-434 93-414 0 0,-118 5-338 0 0,-15-8-126 0 0,-75-106-450 0 0,75 98 942 0 0,6 7 96 0 0,3 9-178 0 0,0 0 0 0 0,0-1 0 0 0,0 1 0 0 0,0 0-1 0 0,0 0 1 0 0,0 0 0 0 0,0 0 0 0 0,0 0 0 0 0,0 0 0 0 0,0-1-1 0 0,0 1 1 0 0,0 0 0 0 0,0 0 0 0 0,0 0 0 0 0,0 0-1 0 0,0 0 1 0 0,1 0 0 0 0,-1-1 0 0 0,0 1 0 0 0,0 0 0 0 0,0 0-1 0 0,0 0 1 0 0,0 0 0 0 0,0 0 0 0 0,0 0 0 0 0,0 0 0 0 0,0 0-1 0 0,0-1 1 0 0,1 1 0 0 0,-1 0 0 0 0,0 0 0 0 0,0 0 0 0 0,0 0-1 0 0,0 0 1 0 0,0 0 0 0 0,0 0 0 0 0,0 0 0 0 0,1 0-1 0 0,-1 0 1 0 0,0 0 0 0 0,0 0 0 0 0,7 0-1 0 0,-1 1 0 0 0,0 0-1 0 0,1 1 1 0 0,-1-1 0 0 0,0 1 0 0 0,0 0 0 0 0,0 1 0 0 0,0 0 0 0 0,0 0-1 0 0,0 0 1 0 0,-1 0 0 0 0,0 1 0 0 0,0 0 0 0 0,0 0 0 0 0,6 6 0 0 0,2 3 99 0 0,0 2 1 0 0,0 0-1 0 0,18 30 1 0 0,-30-43-100 0 0,11 16 71 0 0,15 33-1 0 0,-25-45-71 0 0,1 0-1 0 0,-1 0 0 0 0,-1 0 0 0 0,1 0 1 0 0,-1 0-1 0 0,0 1 0 0 0,0-1 0 0 0,-1 0 1 0 0,0 1-1 0 0,-1 8 0 0 0,1-13-68 0 0,-1 0 1 0 0,0 0-1 0 0,0 0 0 0 0,1 0 0 0 0,-1 0 1 0 0,-1-1-1 0 0,1 1 0 0 0,0 0 1 0 0,0-1-1 0 0,-1 1 0 0 0,1-1 0 0 0,0 1 1 0 0,-1-1-1 0 0,0 1 0 0 0,1-1 1 0 0,-1 0-1 0 0,0 0 0 0 0,0 0 0 0 0,1 0 1 0 0,-5 1-1 0 0,1 0-508 0 0,0 0 0 0 0,0 0 0 0 0,-1-1 1 0 0,1 0-1 0 0,0 0 0 0 0,-11 1 0 0 0,10-2-409 0 0,4 0 262 0 0,0 0 1 0 0,1 1-1 0 0,-1-1 0 0 0,0 0 1 0 0,0-1-1 0 0,0 1 0 0 0,0 0 1 0 0,-2-1-1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7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1 502 11597 0 0,'0'0'6059'0'0,"14"-10"-5337"0"0,85-57 176 0 0,-89 60-745 0 0,-1 0 1 0 0,0 0-1 0 0,0-1 1 0 0,-1 0-1 0 0,1 0 0 0 0,-2-1 1 0 0,0 0-1 0 0,8-12 1 0 0,-10 12-56 0 0,-1 1-1 0 0,0-1 1 0 0,0 0 0 0 0,-1 0 0 0 0,-1 0 0 0 0,1-1 0 0 0,-1 1 0 0 0,-1 0 0 0 0,0-1-1 0 0,0-14 1 0 0,-1 11 13 0 0,-2 0 0 0 0,0 0 0 0 0,0 0 0 0 0,-1 0 0 0 0,-1 1 0 0 0,0-1 0 0 0,-1 1 0 0 0,0 0 0 0 0,-1 0 0 0 0,0 1 0 0 0,-1 0 0 0 0,0 0 0 0 0,0 0 0 0 0,-2 1 0 0 0,1 0 0 0 0,-14-12-1 0 0,20 20-89 0 0,1 1 0 0 0,0 0-1 0 0,0 0 1 0 0,-1 0-1 0 0,1 0 1 0 0,0 0 0 0 0,-1 0-1 0 0,1 0 1 0 0,-1 1-1 0 0,1-1 1 0 0,-1 0 0 0 0,0 1-1 0 0,1-1 1 0 0,-1 1-1 0 0,0 0 1 0 0,1 0 0 0 0,-1-1-1 0 0,0 1 1 0 0,1 0-1 0 0,-1 0 1 0 0,-2 1 0 0 0,2 0-19 0 0,0 0 0 0 0,0 0 1 0 0,0 0-1 0 0,0 0 0 0 0,1 0 1 0 0,-1 1-1 0 0,0-1 0 0 0,1 1 1 0 0,-1-1-1 0 0,1 1 0 0 0,0 0 1 0 0,-1-1-1 0 0,1 1 0 0 0,0 0 1 0 0,0 0-1 0 0,-1 3 0 0 0,-8 17 87 0 0,1 1-1 0 0,1 1 1 0 0,1-1 0 0 0,1 1-1 0 0,1 1 1 0 0,-3 28-1 0 0,1 152 759 0 0,7-192-769 0 0,2 53 98 0 0,15 97 1 0 0,25 62-177 0 0,-41-221 0 0 0,0 0-5 0 0,19 106-372 0 0,-17-87-425 0 0,-2-1 0 0 0,-1 44 0 0 0,0-64 567 0 0,0 1 0 0 0,-1-1 0 0 0,1 0 0 0 0,-1 1 0 0 0,1-1 0 0 0,-1 1 0 0 0,0-1 0 0 0,0 0 0 0 0,0 0 0 0 0,0 1 0 0 0,-3 2 0 0 0,4-4-104 0 0,-1-1 0 0 0,0 1 0 0 0,0 0-1 0 0,0 0 1 0 0,0 0 0 0 0,0-1 0 0 0,0 1-1 0 0,0 0 1 0 0,0-1 0 0 0,0 1 0 0 0,-1 0-1 0 0,0-1-358 0 0,1 0-1 0 0,0 1 0 0 0,-1-1 1 0 0,1 0-1 0 0,-1 0 0 0 0,1 0 1 0 0,-1 0-1 0 0,1 0 0 0 0,-1 0 1 0 0,-2-1-1 0 0,-14-5-7843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0:00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41 598 872 0 0,'0'0'12193'0'0,"-7"-4"-11483"0"0,-20-10-98 0 0,27 14-566 0 0,-1-1 0 0 0,1 1 1 0 0,0 0-1 0 0,-1 0 0 0 0,1 0 0 0 0,0-1 1 0 0,-1 1-1 0 0,1 0 0 0 0,0 0 1 0 0,-1-1-1 0 0,1 1 0 0 0,0 0 0 0 0,0 0 1 0 0,-1-1-1 0 0,1 1 0 0 0,0 0 1 0 0,0-1-1 0 0,-1 1 0 0 0,1 0 0 0 0,0-1 1 0 0,0 1-1 0 0,0-1 0 0 0,0 1 1 0 0,0 0-1 0 0,0-1 0 0 0,0 1 0 0 0,0 0 1 0 0,0-1-1 0 0,0 1 0 0 0,0-1 1 0 0,0 1-1 0 0,0 0 0 0 0,0-1 0 0 0,0 1 1 0 0,0-1-1 0 0,0 1 0 0 0,0 0 1 0 0,0-1-1 0 0,0 1 0 0 0,1 0 0 0 0,-1-1 1 0 0,11-9 375 0 0,-10 9-335 0 0,21-17 259 0 0,0 2-1 0 0,1 0 1 0 0,33-15-1 0 0,79-32 21 0 0,-77 38-255 0 0,61-26 66 0 0,2 5-1 0 0,2 5 1 0 0,191-38 0 0 0,-272 72-171 0 0,353-52 42 0 0,-364 56-47 0 0,39-2-20 0 0,-70 5 2 0 0,2 5-404 0 0,-1 0-431 0 0,-9-3 462 0 0,-1-2 374 0 0,-1 0-1 0 0,1-1 1 0 0,-1 0-1 0 0,1 0 1 0 0,0-1-1 0 0,-1-1 1 0 0,1 1-1 0 0,0-2 1 0 0,0 1-1 0 0,1-1 1 0 0,-1 0-1 0 0,1-1 1 0 0,0 0-1 0 0,0 0 1 0 0,-8-8-1 0 0,14 12 73 0 0,-1-1 0 0 0,1 0-1 0 0,0 1 1 0 0,0-1 0 0 0,0 0-1 0 0,0 0 1 0 0,0-1 0 0 0,0 1-1 0 0,1 0 1 0 0,-1-1 0 0 0,1 1 0 0 0,0-1-1 0 0,-1 1 1 0 0,1-1 0 0 0,0 1-1 0 0,0-1 1 0 0,1 0 0 0 0,-2-4-1 0 0,3 7-52 0 0,0-1 0 0 0,-1 0-1 0 0,1 1 1 0 0,0-1 0 0 0,0 1-1 0 0,-1-1 1 0 0,1 1-1 0 0,0 0 1 0 0,0-1 0 0 0,0 1-1 0 0,0 0 1 0 0,-1-1 0 0 0,1 1-1 0 0,0 0 1 0 0,0 0-1 0 0,0 0 1 0 0,0 0 0 0 0,0 0-1 0 0,0 0 1 0 0,1 0 0 0 0,-1 0 1 0 0,10 0 13 0 0,-1 0 0 0 0,1 0 1 0 0,-1 1-1 0 0,0 0 0 0 0,0 1 0 0 0,1 0 1 0 0,-1 1-1 0 0,0 0 0 0 0,-1 0 0 0 0,1 1 1 0 0,0 0-1 0 0,-1 1 0 0 0,0 0 1 0 0,0 1-1 0 0,-1 0 0 0 0,11 8 0 0 0,-12-7-2 0 0,0-1-1 0 0,0 1 0 0 0,-1 0 0 0 0,0 1 0 0 0,0 0 1 0 0,-1 0-1 0 0,0 0 0 0 0,0 0 0 0 0,-1 1 0 0 0,0 0 1 0 0,0 0-1 0 0,-1 0 0 0 0,0 0 0 0 0,-1 0 0 0 0,0 1 1 0 0,0-1-1 0 0,0 17 0 0 0,-3-22-5 0 0,1 0 0 0 0,-1 0-1 0 0,0 0 1 0 0,0 0 0 0 0,0 0-1 0 0,-1 0 1 0 0,1-1 0 0 0,-1 1 0 0 0,0 0-1 0 0,0-1 1 0 0,0 0 0 0 0,0 1-1 0 0,-1-1 1 0 0,0 0 0 0 0,1 0 0 0 0,-1 0-1 0 0,-7 5 1 0 0,1-1-418 0 0,-1 0 0 0 0,0 0 0 0 0,-1-1 0 0 0,-18 8 0 0 0,12-9-1289 0 0,10-4-2505 0 0,6-13-3453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0:0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1656 0 0,'0'0'6585'0'0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2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77 116 0 0,'0'0'4703'0'0,"2"-11"-4561"0"0,7-36-60 0 0,-6 29-60 0 0,-4 18-112 0 0,1 0-1 0 0,0 0 0 0 0,0 0 1 0 0,0 0-1 0 0,0 0 1 0 0,0 0-1 0 0,-1 0 1 0 0,1 0-1 0 0,0 0 0 0 0,0 0 1 0 0,0 0-1 0 0,0 0 1 0 0,-1-1-1 0 0,1 1 1 0 0,0 0-1 0 0,0 1 1 0 0,0-1-1 0 0,-1 0 0 0 0,1 0 1 0 0,0 0-1 0 0,0 0 1 0 0,0 0-1 0 0,0 0 1 0 0,-1 0-1 0 0,1 0 0 0 0,0 0 1 0 0,0 0-1 0 0,0 0 1 0 0,0 0-1 0 0,0 0 1 0 0,-1 1-1 0 0,1-1 1 0 0,0 0-1 0 0,0 0 0 0 0,0 0 1 0 0,0 0-1 0 0,0 0 1 0 0,0 1-1 0 0,0-1 1 0 0,0 0-1 0 0,-1 0 0 0 0,0 5-729 0 0,1 2 431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21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48 414 1436 0 0,'0'0'6092'0'0,"-8"-13"-5628"0"0,-22-38 22 0 0,28 48-303 0 0,1 0 0 0 0,-1 0 0 0 0,1 1 0 0 0,0-1 0 0 0,-2-6 0 0 0,4-3 990 0 0,0 6-193 0 0,22 80 2306 0 0,-5-2-3057 0 0,17 54 32 0 0,-29-110-192 0 0,0 0-1 0 0,1-1 1 0 0,1 0 0 0 0,0 0 0 0 0,16 21-1 0 0,-22-33-30 0 0,1 0-1 0 0,-1 0 0 0 0,1-1 0 0 0,0 1 0 0 0,0-1 0 0 0,0 1 0 0 0,0-1 0 0 0,0 0 0 0 0,0 0 0 0 0,1-1 0 0 0,-1 1 0 0 0,1-1 0 0 0,-1 1 0 0 0,5 0 0 0 0,-2-1 30 0 0,-1-1 0 0 0,0 1 0 0 0,0-1 0 0 0,1 0 1 0 0,-1 0-1 0 0,0-1 0 0 0,0 0 0 0 0,1 0 0 0 0,5-2 0 0 0,5-3 86 0 0,1-1 1 0 0,-1 0 0 0 0,0-1 0 0 0,28-20-1 0 0,221-185 683 0 0,-125 94-605 0 0,269-182 7 0 0,-368 269-337 0 0,-45 31-2141 0 0,-5 3 1471 0 0,0 3-214 0 0,0 0 0 0 0,0 1 0 0 0,1 0 0 0 0,0 1 0 0 0,-10 10 0 0 0,-6 3-983 0 0,-9 8-1041 0 0,4-3-1035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21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19 517 8437 0 0,'0'0'3948'0'0,"-3"3"-3967"0"0,2-3 47 0 0,0 1 0 0 0,0-1-1 0 0,0 1 1 0 0,0 0 0 0 0,0-1-1 0 0,0 1 1 0 0,0 0-1 0 0,0 0 1 0 0,1 0 0 0 0,-1 0-1 0 0,0-1 1 0 0,1 1-1 0 0,-1 0 1 0 0,0 0 0 0 0,1 0-1 0 0,-1 0 1 0 0,1 1-1 0 0,0-1 1 0 0,-1 0 0 0 0,1 0-1 0 0,0 0 1 0 0,0 0 0 0 0,-1 0-1 0 0,1 0 1 0 0,0 0-1 0 0,0 1 1 0 0,0-1 0 0 0,1 0-1 0 0,-1 0 1 0 0,0 0-1 0 0,0 0 1 0 0,1 0 0 0 0,-1 2-1 0 0,9 41 637 0 0,-7-28-482 0 0,1 1 0 0 0,0 0-1 0 0,2-1 1 0 0,10 26 0 0 0,-13-38-118 0 0,0 0 0 0 0,0 0 0 0 0,0-1 0 0 0,1 0 0 0 0,-1 1 0 0 0,1-1 0 0 0,0 0 0 0 0,-1 0 0 0 0,2 0 0 0 0,-1 0 0 0 0,0-1 0 0 0,0 0 0 0 0,1 1 0 0 0,0-1 0 0 0,-1 0 0 0 0,1 0 0 0 0,0-1 0 0 0,0 1 1 0 0,0-1-1 0 0,0 0 0 0 0,0 0 0 0 0,0 0 0 0 0,0-1 0 0 0,5 1 0 0 0,-3-1 1 0 0,0-1 0 0 0,0 1-1 0 0,-1-1 1 0 0,1 0 0 0 0,0 0 0 0 0,0-1 0 0 0,0 1 0 0 0,-1-1 0 0 0,1-1 0 0 0,6-3 0 0 0,6-5 195 0 0,28-20 1 0 0,-43 28-238 0 0,238-199 1013 0 0,-72 56-553 0 0,156-105 135 0 0,-303 235-584 0 0,6-4 39 0 0,28-26 0 0 0,-45 32-521 0 0,-11 9-1412 0 0,-8 8-1115 0 0,-8 12-2549 0 0,8-8 857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23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33 176 260 0 0,'0'0'4356'0'0,"0"-4"-3558"0"0,2-13-97 0 0,-2 17-604 0 0,0 0 0 0 0,0-1 0 0 0,-1 1 0 0 0,1 0 0 0 0,0-1 0 0 0,0 1 0 0 0,0 0 0 0 0,-1-1 0 0 0,1 1 0 0 0,0 0 0 0 0,0-1 0 0 0,-1 1 0 0 0,1 0 0 0 0,0 0 0 0 0,-1-1 0 0 0,1 1 0 0 0,0 0 0 0 0,-1 0 0 0 0,1 0 0 0 0,0-1 0 0 0,-1 1 0 0 0,1 0 0 0 0,0 0 0 0 0,-1 0 0 0 0,1 0 0 0 0,0 0 0 0 0,-1 0 0 0 0,1 0 0 0 0,-1 0 0 0 0,1 0 0 0 0,0 0 0 0 0,-1 0 0 0 0,-17 0 2673 0 0,15 0-1523 0 0,2 1-1144 0 0,1-1 0 0 0,0 1 0 0 0,-1 0 0 0 0,1-1 0 0 0,0 1 0 0 0,0-1 0 0 0,-1 1 1 0 0,1-1-1 0 0,0 1 0 0 0,0 0 0 0 0,0-1 0 0 0,0 1 0 0 0,-1 0 0 0 0,1-1 0 0 0,0 1 0 0 0,0 0 0 0 0,0-1 0 0 0,1 1 0 0 0,-1 0 0 0 0,0-1 0 0 0,0 1 0 0 0,0-1 0 0 0,0 1 0 0 0,1 0 0 0 0,-1-1 0 0 0,0 1 0 0 0,0-1 0 0 0,1 1 0 0 0,-1 0 0 0 0,0-1 0 0 0,1 1 0 0 0,-1-1 0 0 0,1 0 1 0 0,0 2-1 0 0,69 14 1652 0 0,-19-11-1414 0 0,85-4 0 0 0,-70-1-275 0 0,317-13 40 0 0,386-49 61 0 0,-440 48-46 0 0,80-5-99 0 0,448-39 509 0 0,-120 37-499 0 0,-322 16 117 0 0,879 31 160 0 0,-471 6-251 0 0,10 4 85 0 0,-805-35-150 0 0,345 24 95 0 0,-2 23 36 0 0,698 127 67 0 0,-277-46 47 0 0,-666-107-163 0 0,98 20 20 0 0,-196-34 81 0 0,-28-8-180 0 0,1 0-75 0 0,0 0 52 0 0,0 0 0 0 0,-1 0 1 0 0,1 0-1 0 0,0-1 0 0 0,0 1 0 0 0,0 0 1 0 0,-1 0-1 0 0,1-1 0 0 0,0 1 0 0 0,0 0 1 0 0,-1-1-1 0 0,1 1 0 0 0,0 0 0 0 0,1-2 1 0 0,-2 2 13 0 0,3-3-254 0 0,1 0 0 0 0,-1 0 0 0 0,1 0 0 0 0,-1-1 0 0 0,0 1 1 0 0,3-5-1 0 0,-6 7 139 0 0,1 0 0 0 0,-1 0 1 0 0,1 0-1 0 0,-1 0 1 0 0,1 0-1 0 0,-1 1 1 0 0,0-1-1 0 0,0 0 0 0 0,1 0 1 0 0,-1 0-1 0 0,0 0 1 0 0,0 0-1 0 0,0 0 0 0 0,0 0 1 0 0,0 0-1 0 0,0 0 1 0 0,0 0-1 0 0,0 0 1 0 0,0 0-1 0 0,-1 0 0 0 0,1 0 1 0 0,0 0-1 0 0,-1 0 1 0 0,1 0-1 0 0,0 0 1 0 0,-1 0-1 0 0,1 0 0 0 0,-1 1 1 0 0,0-1-1 0 0,1 0 1 0 0,-1 0-1 0 0,0 1 0 0 0,1-1 1 0 0,-1 0-1 0 0,-1 0 1 0 0,-4-3-1224 0 0,0 0 0 0 0,0 0 0 0 0,-9-2 1 0 0,-2 0-2914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1810 779 12 0 0,'0'0'845'0'0,"6"-15"-491"0"0,35-104 2739 0 0,0-61 715 0 0,-39 172-3539 0 0,0 0 0 0 0,-1 0 0 0 0,0-1 0 0 0,0 1-1 0 0,-1 0 1 0 0,-1-17 0 0 0,0 21-166 0 0,0-1 0 0 0,0 1 0 0 0,-1 0-1 0 0,1 0 1 0 0,-1 0 0 0 0,0 0 0 0 0,0 0 0 0 0,-1 0 0 0 0,1 0-1 0 0,-1 0 1 0 0,1 1 0 0 0,-1-1 0 0 0,0 1 0 0 0,-6-5-1 0 0,-3-1 27 0 0,0 1-1 0 0,0 0 0 0 0,0 1 0 0 0,-1 0 0 0 0,-1 1 0 0 0,1 0 1 0 0,-18-5-1 0 0,-104-20 462 0 0,98 24-429 0 0,-232-40 1020 0 0,208 41-902 0 0,0 1-1 0 0,-90 6 1 0 0,129 2-202 0 0,1 0 0 0 0,-1 1 0 0 0,0 1 0 0 0,1 1 1 0 0,-39 16-1 0 0,33-9 24 0 0,0 2 0 0 0,0 0 1 0 0,-40 33-1 0 0,22-10 98 0 0,1 3 1 0 0,3 1-1 0 0,-69 91 1 0 0,52-51 10 0 0,4 2 1 0 0,3 3 0 0 0,5 1 0 0 0,3 3 0 0 0,4 1 0 0 0,-30 111 0 0 0,36-80 59 0 0,5 1 0 0 0,6 1 0 0 0,5 0 0 0 0,-1 183 0 0 0,23-72-151 0 0,1-164-30 0 0,19 90 0 0 0,-9-95-4 0 0,3 0 1 0 0,3-1-1 0 0,3-2 0 0 0,2 0 0 0 0,66 108 1 0 0,-25-59-25 0 0,6-4 1 0 0,98 114 0 0 0,-133-179-39 0 0,2-2-1 0 0,2-1 1 0 0,2-3-1 0 0,1-1 1 0 0,2-2-1 0 0,2-3 1 0 0,63 32 0 0 0,-55-39 50 0 0,1-2 1 0 0,0-2-1 0 0,2-4 1 0 0,101 17-1 0 0,-40-18 141 0 0,172 0 0 0 0,-226-17-145 0 0,1-3-1 0 0,0-3 1 0 0,99-23-1 0 0,-79 7 23 0 0,-1-4 0 0 0,93-42-1 0 0,384-206 59 0 0,-407 188-55 0 0,194-142-1 0 0,-257 157-67 0 0,-2-4 0 0 0,-4-4 0 0 0,79-93-1 0 0,-114 109-65 0 0,84-128-1 0 0,-113 150 39 0 0,-2 0 0 0 0,-1-1 0 0 0,-3-2 0 0 0,22-74 0 0 0,-33 89 2 0 0,-2 0 1 0 0,-2-1-1 0 0,-1 1 1 0 0,-1-1-1 0 0,-4-61 0 0 0,-3 50-7 0 0,-1 1-1 0 0,-3 0 1 0 0,-24-74-1 0 0,-9 9-66 0 0,-3 1 0 0 0,-6 2 0 0 0,-4 3 0 0 0,-101-141 0 0 0,91 156-8 0 0,-140-141 1 0 0,-105-45-214 0 0,-142-95 13 0 0,408 331 258 0 0,-1 1 0 0 0,-63-34 0 0 0,88 57 15 0 0,-1 1 0 0 0,0 1 0 0 0,0 1 0 0 0,-1 1 0 0 0,0 1 0 0 0,0 0 0 0 0,-1 2 0 0 0,-33-2 0 0 0,25 6-21 0 0,-1 1-1 0 0,1 2 1 0 0,0 1 0 0 0,0 2 0 0 0,1 1 0 0 0,-39 13 0 0 0,-10 10-5 0 0,-80 42 1 0 0,23 0-434 0 0,3 5 0 0 0,-183 141 0 0 0,230-148-687 0 0,2 3 0 0 0,-139 158 0 0 0,151-141-1740 0 0,-68 107 0 0 0,87-112-1065 0 0,-12 21-1428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28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105 491 168 0 0,'0'0'2586'0'0,"4"-12"-2489"0"0,20-53 289 0 0,-22 61-340 0 0,-1 1 0 0 0,-1-1 0 0 0,1 0 0 0 0,-1 0 1 0 0,1 0-1 0 0,-1 0 0 0 0,0 1 0 0 0,0-1 0 0 0,-1 0 0 0 0,1 0 0 0 0,-1 0 0 0 0,0 1 1 0 0,0-1-1 0 0,0 0 0 0 0,-1 1 0 0 0,1-1 0 0 0,-1 1 0 0 0,0-1 0 0 0,0 1 0 0 0,0 0 1 0 0,-3-4-1 0 0,-15-24-377 0 0,2-1 1 0 0,-26-58-1 0 0,37 72-54 0 0,1 1-1 0 0,1-1 0 0 0,0 0 0 0 0,1-1 1 0 0,1 1-1 0 0,-2-36 0 0 0,5 39-158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29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18 645 32 0 0,'0'0'4010'0'0,"-2"-11"-3416"0"0,-1-3-365 0 0,-5-29 834 0 0,8 40-589 0 0,0 2-310 0 0,0 0 1 0 0,0 0-1 0 0,0 0 0 0 0,0 1 1 0 0,0-1-1 0 0,0 0 0 0 0,0 0 1 0 0,0 0-1 0 0,-1 1 0 0 0,1-1 1 0 0,0 0-1 0 0,0 0 0 0 0,-1 1 1 0 0,1-1-1 0 0,0 0 0 0 0,-1 1 1 0 0,1-1-1 0 0,-2-1 783 0 0,10-7 124 0 0,-6 10-1066 0 0,1-1-1 0 0,-1 1 1 0 0,0 0-1 0 0,0 1 1 0 0,0-1-1 0 0,0 0 1 0 0,0 1-1 0 0,0-1 1 0 0,0 1-1 0 0,0-1 1 0 0,-1 1-1 0 0,1 0 1 0 0,1 2-1 0 0,4 4 65 0 0,20 17 179 0 0,0 0 0 0 0,2-2 0 0 0,0-1-1 0 0,60 33 1 0 0,-45-33-3 0 0,0-2 1 0 0,2-1-1 0 0,0-3 0 0 0,95 20 0 0 0,-76-26 77 0 0,113 2 0 0 0,-123-13-226 0 0,86-11 0 0 0,911-182 575 0 0,-762 137-663 0 0,653-175 271 0 0,-561 130-137 0 0,-231 63-125 0 0,-17 9 5 0 0,-5 2 62 0 0,-93 19-47 0 0,146-35 6 0 0,-122 32-46 0 0,63-5-1 0 0,-81 14-4 0 0,106-6-10 0 0,-147 9 40 0 0,0 0-1 0 0,0 0 0 0 0,0 0 0 0 0,0 0 0 0 0,0 0 0 0 0,0-1 0 0 0,0 1 1 0 0,0-1-1 0 0,0 1 0 0 0,0 0 0 0 0,-1-1 0 0 0,1 1 0 0 0,0-1 0 0 0,0 0 1 0 0,0 1-1 0 0,-1-1 0 0 0,1 0 0 0 0,0 1 0 0 0,-1-1 0 0 0,1 0 0 0 0,0 0 1 0 0,-1 0-1 0 0,1 0 0 0 0,-1 1 0 0 0,1-1 0 0 0,-1 0 0 0 0,0 0 0 0 0,1 0 1 0 0,-1 0-1 0 0,0 0 0 0 0,0 0 0 0 0,0-1 0 0 0,1-5-17 0 0,0 0 0 0 0,-1-1-1 0 0,0-11 1 0 0,-1 7-74 0 0,-12 13-2114 0 0,10 1 1839 0 0,1 0 1 0 0,0 0-1 0 0,0 0 0 0 0,0 1 1 0 0,1-1-1 0 0,-1 0 1 0 0,0 1-1 0 0,1 0 0 0 0,0-1 1 0 0,-1 1-1 0 0,1 0 0 0 0,0-1 1 0 0,1 1-1 0 0,-1 0 0 0 0,0 0 1 0 0,1 0-1 0 0,0 0 1 0 0,-1 0-1 0 0,1 0 0 0 0,0 0 1 0 0,1 3-1 0 0,-1-5 149 0 0,0 0-1 0 0,0 0 1 0 0,0 0 0 0 0,1 0 0 0 0,-1 0-1 0 0,0 0 1 0 0,1 0 0 0 0,-1 0-1 0 0,0 0 1 0 0,1 0 0 0 0,0 0-1 0 0,-1 0 1 0 0,1 0 0 0 0,1 1 0 0 0,-2-2 153 0 0,0 0 0 0 0,1 1 1 0 0,-1-1-1 0 0,0 0 1 0 0,0 0-1 0 0,1 0 0 0 0,-1 0 1 0 0,1 0-1 0 0,-1 0 1 0 0,0 0-1 0 0,1 0 1 0 0,-1 0-1 0 0,0 0 0 0 0,1 0 1 0 0,-1 0-1 0 0,0 0 1 0 0,1 0-1 0 0,-1 0 0 0 0,0 0 1 0 0,1 0-1 0 0,-1 0 1 0 0,0 0-1 0 0,1 0 1 0 0,-1-1-1 0 0,0 1 0 0 0,1 0 1 0 0,-1 0-1 0 0,0 0 1 0 0,0-1-1 0 0,1 1 1 0 0,-1 0-1 0 0,0 0 0 0 0,0-1 1 0 0,1 1-1 0 0,-1 0 1 0 0,0 0-1 0 0,0-1 0 0 0,0 1 1 0 0,1 0-1 0 0,-1-1 1 0 0,0 1-1 0 0,0 0 1 0 0,0-1-1 0 0,0 1 0 0 0,0 0 1 0 0,0-1-1 0 0,6-17-628 0 0,-1 1 1 0 0,2-20-1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0 980 0 0,'0'0'0'0'0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7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4028 0 0,'0'0'13116'0'0,"5"-15"-11896"0"0,18-44-358 0 0,-22 56-826 0 0,0 1 0 0 0,0 0 0 0 0,1-1 0 0 0,-1 1 0 0 0,0 0-1 0 0,1 0 1 0 0,-1 0 0 0 0,1 0 0 0 0,0 1 0 0 0,0-1 0 0 0,0 0-1 0 0,-1 1 1 0 0,2-1 0 0 0,-1 1 0 0 0,0-1 0 0 0,0 1-1 0 0,0 0 1 0 0,5-1 0 0 0,1-2 20 0 0,18-7-183 0 0,0 1 1 0 0,52-13-1 0 0,57-3-4886 0 0,-86 17 275 0 0,-24 4 225 0 0,3 1-594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0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552 487 2504 0 0,'-17'-1'882'0'0,"-117"-5"1271"0"0,10 1-865 0 0,-54-2 1486 0 0,162 6-2396 0 0,-3 0 775 0 0,-37-7 0 0 0,48 4 584 0 0,17 2-1395 0 0,18 1-7 0 0,169-13 1311 0 0,-1-16-1210 0 0,-142 21-293 0 0,33-5-11 0 0,513-83 972 0 0,7 17-291 0 0,641-23-130 0 0,4 41-386 0 0,864 21 393 0 0,-1867 41-645 0 0,1574 14 120 0 0,-1100-2-2298 0 0,-695-11 1639 0 0,-10 0-516 0 0,-1-1 1 0 0,20-2-1 0 0,-33 0-1379 0 0,-11-3-1019 0 0,-28-7-3284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3576 1472 0 0,'0'0'9858'0'0,"6"8"-9394"0"0,17 25 8 0 0,-20-30-374 0 0,-1 0-1 0 0,1-1 0 0 0,0 1 0 0 0,0-1 0 0 0,0 0 1 0 0,0 0-1 0 0,1 0 0 0 0,-1 0 0 0 0,0 0 0 0 0,6 1 0 0 0,2 2 150 0 0,37 17 561 0 0,51 17 0 0 0,-75-31-657 0 0,-1-2 0 0 0,1-1 0 0 0,0 0 0 0 0,38 1 0 0 0,-23-5-5 0 0,0-1-1 0 0,0-2 1 0 0,1-1-1 0 0,-2-3 0 0 0,1-1 1 0 0,55-17-1 0 0,7-16 148 0 0,134-74 1 0 0,-132 60-153 0 0,19-10 25 0 0,-3-6 0 0 0,-3-5 0 0 0,209-178 0 0 0,-241 174-135 0 0,77-94 1 0 0,57-102 146 0 0,-28-5-44 0 0,-16-11 24 0 0,-54 88-45 0 0,179-319-17 0 0,-278 486-63 0 0,47-90-19 0 0,83-141 55 0 0,20 13-25 0 0,-130 204-35 0 0,3 2-1 0 0,1 1 1 0 0,3 3 0 0 0,2 2-1 0 0,1 2 1 0 0,2 2 0 0 0,2 3-1 0 0,62-30 1 0 0,-71 44-4 0 0,1 2 0 0 0,1 3 0 0 0,0 1 0 0 0,1 2 0 0 0,1 3 0 0 0,70-6 0 0 0,66 13-21 0 0,-155 5 12 0 0,0 1 1 0 0,0 2 0 0 0,0 1 0 0 0,-1 1-1 0 0,0 1 1 0 0,-1 2 0 0 0,56 26-1 0 0,-49-16 48 0 0,0 1-1 0 0,-1 1 1 0 0,-1 3-1 0 0,-1 0 0 0 0,43 44 1 0 0,56 58 217 0 0,270 198 1 0 0,-152-137-156 0 0,-182-131-35 0 0,91 98 1 0 0,-84-67 15 0 0,71 110 0 0 0,50 108 147 0 0,-165-255-213 0 0,192 297 27 0 0,20-14 10 0 0,-194-273-1 0 0,3-3 0 0 0,2-2 0 0 0,2-2 0 0 0,3-3 0 0 0,2-2 0 0 0,100 60 0 0 0,-72-58 62 0 0,163 65 1 0 0,-185-91-129 0 0,1-3 1 0 0,1-4-1 0 0,94 14 1 0 0,-33-18 14 0 0,2-5 1 0 0,174-11 0 0 0,-245-1-345 0 0,-1-3 0 0 0,1-3 0 0 0,-1-2 0 0 0,86-29 0 0 0,-140 38 137 0 0,0 0-1 0 0,0 0 1 0 0,-1-1-1 0 0,1 0 1 0 0,-1 0 0 0 0,1-1-1 0 0,-1 1 1 0 0,0-1-1 0 0,6-6 1 0 0,-10 8-16 0 0,1 0-1 0 0,-1 1 1 0 0,0-1 0 0 0,0 0 0 0 0,0 0 0 0 0,0 0-1 0 0,0 0 1 0 0,0 0 0 0 0,-1 0 0 0 0,1 0 0 0 0,-1 0-1 0 0,1 0 1 0 0,-1-3 0 0 0,0 2-306 0 0,0 0 0 0 0,0 0 0 0 0,-1 1 1 0 0,1-1-1 0 0,-1 0 0 0 0,0 0 0 0 0,0 1 0 0 0,0-1 1 0 0,0 0-1 0 0,0 1 0 0 0,-1-1 0 0 0,-1-3 0 0 0,-23-30-6806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7249 0 0,'0'0'6764'0'0,"10"2"-6126"0"0,-4-1-518 0 0,-3-1-80 0 0,0 1 1 0 0,-1-1-1 0 0,1 0 0 0 0,-1 1 1 0 0,1-1-1 0 0,-1 1 0 0 0,0 0 1 0 0,1 0-1 0 0,-1 0 0 0 0,1 0 1 0 0,-1 0-1 0 0,0 0 0 0 0,0 1 1 0 0,0-1-1 0 0,0 1 0 0 0,0-1 1 0 0,0 1-1 0 0,0 0 0 0 0,-1 0 1 0 0,1 0-1 0 0,0 0 0 0 0,-1 0 1 0 0,0 0-1 0 0,1 1 0 0 0,-1-1 1 0 0,1 3-1 0 0,7 36 429 0 0,-1 0-1 0 0,-2 1 0 0 0,1 54 1 0 0,-5-62-305 0 0,10 177 398 0 0,8 121-132 0 0,24 99 96 0 0,13 161 76 0 0,-34-167-152 0 0,2 34 297 0 0,21-2-279 0 0,90 258-5 0 0,-76-488-329 0 0,99 238 0 0 0,2-75-307 0 0,-126-306-367 0 0,-31-76 567 0 0,-3-6-240 0 0,0 0-1 0 0,0 1 1 0 0,0-1-1 0 0,0 1 1 0 0,-1-1-1 0 0,1 1 1 0 0,0 2-1 0 0,-1-4 165 0 0,0-1-1 0 0,0 0 1 0 0,0 1-1 0 0,0-1 1 0 0,0 0-1 0 0,0 0 1 0 0,0 1-1 0 0,0-1 1 0 0,-1 0-1 0 0,1 0 1 0 0,0 1 0 0 0,0-1-1 0 0,0 0 1 0 0,0 0-1 0 0,-1 1 1 0 0,1-1-1 0 0,0 0 1 0 0,0 0-1 0 0,0 0 1 0 0,-1 1-1 0 0,1-1 1 0 0,0 0-1 0 0,0 0 1 0 0,0 0-1 0 0,-1 0 1 0 0,1 1 0 0 0,-14-2-1213 0 0,5-1 186 0 0,1-1 0 0 0,-1 0 0 0 0,1 0 0 0 0,-1-1 0 0 0,-9-6 0 0 0,1 1-1774 0 0,-28-15-3687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4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37 210 1668 0 0,'0'0'14393'0'0,"-6"-2"-13922"0"0,-18-4-87 0 0,18 4-44 0 0,14 3 364 0 0,18 5-225 0 0,0-1 1 0 0,0-1 0 0 0,1-1 0 0 0,0-1 0 0 0,30-2-1 0 0,137-19-292 0 0,-101 7 20 0 0,544-21-269 0 0,-636 33 58 0 0,0 0 0 0 0,0 0 1 0 0,0 0-1 0 0,0 0 0 0 0,-1 0 1 0 0,1 0-1 0 0,0 0 0 0 0,0 0 0 0 0,0-1 1 0 0,0 1-1 0 0,-1 0 0 0 0,1-1 0 0 0,0 1 1 0 0,1-1-1 0 0,-2 1 1 0 0,0-1 0 0 0,0 1 1 0 0,0 0-1 0 0,0 0 0 0 0,0 0 0 0 0,0-1 0 0 0,0 1 0 0 0,0 0 1 0 0,0 0-1 0 0,0-1 0 0 0,0 1 0 0 0,0 0 0 0 0,0 0 0 0 0,0-1 1 0 0,0 1-1 0 0,0 0 0 0 0,0 0 0 0 0,0-1 0 0 0,0 1 1 0 0,0 0-1 0 0,0 0 0 0 0,-1 0 0 0 0,1-1 0 0 0,0 1 0 0 0,0 0 1 0 0,0 0-1 0 0,0 0 0 0 0,-1 0 0 0 0,1-1 0 0 0,0 1 0 0 0,-1 0 1 0 0,-24-17-230 0 0,21 15 175 0 0,-67-38-293 0 0,-50-32 278 0 0,113 68 108 0 0,-4-4 104 0 0,12 7-141 0 0,0 1 0 0 0,0 0 0 0 0,0 0 1 0 0,0 0-1 0 0,0 0 0 0 0,0 0 0 0 0,0 0 0 0 0,0 0 1 0 0,0 0-1 0 0,0 0 0 0 0,0-1 0 0 0,0 1 1 0 0,0 0-1 0 0,0 0 0 0 0,0 0 0 0 0,0 0 1 0 0,0 0-1 0 0,0 0 0 0 0,0 0 0 0 0,0 0 1 0 0,0 0-1 0 0,0 0 0 0 0,1-1 0 0 0,-1 1 1 0 0,0 0-1 0 0,0 0 0 0 0,0 0 0 0 0,0 0 1 0 0,0 0-1 0 0,0 0 0 0 0,0 0 0 0 0,0 0 1 0 0,0 0-1 0 0,0 0 0 0 0,1 0 0 0 0,-1 0 1 0 0,0 0-1 0 0,0 0 0 0 0,0 0 0 0 0,0 0 1 0 0,0 0-1 0 0,0 0 0 0 0,0 0 0 0 0,0 0 1 0 0,0 0-1 0 0,0 0 0 0 0,1 0 0 0 0,-1 0 1 0 0,0 0-1 0 0,0 0 0 0 0,0 0 0 0 0,0 0 0 0 0,0 0 1 0 0,0 0-1 0 0,0 0 0 0 0,0 0 0 0 0,0 1 1 0 0,0-1-1 0 0,7 1 29 0 0,-1 1 0 0 0,0 1 0 0 0,1 0 1 0 0,-1 0-1 0 0,-1 0 0 0 0,1 0 0 0 0,0 1 0 0 0,6 5 0 0 0,1 3 81 0 0,24 24-1 0 0,-31-29-94 0 0,0 0 0 0 0,0 1-1 0 0,-1 0 1 0 0,0 0 0 0 0,0 0 0 0 0,-1 1 0 0 0,0 0-1 0 0,-1-1 1 0 0,0 1 0 0 0,0 1 0 0 0,1 9 0 0 0,-3-12-10 0 0,0 0 0 0 0,-1 0 0 0 0,0 0 1 0 0,0 0-1 0 0,0 0 0 0 0,-1 0 1 0 0,0 0-1 0 0,-1 0 0 0 0,1 0 1 0 0,-1 0-1 0 0,-1-1 0 0 0,1 1 1 0 0,-1-1-1 0 0,0 1 0 0 0,-7 9 1 0 0,-1-1-82 0 0,-1-2 1 0 0,0 1 0 0 0,-1-1-1 0 0,-1-1 1 0 0,0 0 0 0 0,0-1 0 0 0,-1-1-1 0 0,-17 10 1 0 0,-7 0-623 0 0,0-2-1 0 0,-53 18 1 0 0,-82 14-2912 0 0,48-26-1811 0 0,37-12 4124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1532 23 1084 0 0,'0'0'9779'0'0,"-13"-4"-9124"0"0,-43-10 0 0 0,49 12-531 0 0,0 1 0 0 0,0 0 0 0 0,0 1 1 0 0,-1 0-1 0 0,1 0 0 0 0,0 0 0 0 0,0 1 0 0 0,0 0 0 0 0,0 1 0 0 0,-11 3 0 0 0,-6 1 173 0 0,-385 79 2373 0 0,-124 28-1523 0 0,391-84-821 0 0,-122 33 40 0 0,264-62-371 0 0,0 0 0 0 0,0 1 0 0 0,1-1 0 0 0,-1 0 0 0 0,0 0 1 0 0,0 0-1 0 0,0 0 0 0 0,0 0 0 0 0,0 0 0 0 0,0 0 0 0 0,0 0 0 0 0,0 0 1 0 0,0 0-1 0 0,0 0 0 0 0,0 0 0 0 0,0 0 0 0 0,0 1 0 0 0,0-1 0 0 0,0 0 1 0 0,0 0-1 0 0,0 0 0 0 0,0 0 0 0 0,0 0 0 0 0,0 0 0 0 0,0 0 0 0 0,0 0 1 0 0,0 0-1 0 0,0 0 0 0 0,0 0 0 0 0,0 0 0 0 0,0 1 0 0 0,-1-1 0 0 0,1 0 1 0 0,0 0-1 0 0,0 0 0 0 0,0 0 0 0 0,0 0 0 0 0,0 0 0 0 0,0 0 0 0 0,0 0 1 0 0,0 0-1 0 0,0 0 0 0 0,0 0 0 0 0,0 0 0 0 0,0 0 0 0 0,0 0 0 0 0,0 0 1 0 0,0 0-1 0 0,-1 0 0 0 0,1 0 0 0 0,0 0 0 0 0,0 0 0 0 0,0 0 0 0 0,0 0 1 0 0,0 0-1 0 0,0 0 0 0 0,0 0 0 0 0,0 0 0 0 0,0 0 0 0 0,10 2-79 0 0,19 0 165 0 0,-28-2-78 0 0,122 0 391 0 0,28 1-108 0 0,-139 0-257 0 0,-1 1 0 0 0,0 0 0 0 0,0 1 0 0 0,0 0-1 0 0,17 7 1 0 0,-29-10-17 0 0,1 0 1 0 0,0 0-1 0 0,0 0 0 0 0,0 0 0 0 0,0 0 1 0 0,-1 1-1 0 0,1-1 0 0 0,0 0 0 0 0,0 0 1 0 0,0 0-1 0 0,0 0 0 0 0,0 0 1 0 0,-1 0-1 0 0,1 1 0 0 0,0-1 0 0 0,0 0 1 0 0,0 0-1 0 0,0 0 0 0 0,0 0 0 0 0,0 0 1 0 0,0 1-1 0 0,0-1 0 0 0,0 0 0 0 0,-1 0 1 0 0,1 0-1 0 0,0 0 0 0 0,0 1 1 0 0,0-1-1 0 0,0 0 0 0 0,0 0 0 0 0,0 0 1 0 0,0 1-1 0 0,0-1 0 0 0,0 0 0 0 0,0 0 1 0 0,0 0-1 0 0,0 0 0 0 0,1 1 0 0 0,-1-1 1 0 0,0 0-1 0 0,0 0 0 0 0,0 0 1 0 0,0 1-1 0 0,0-1 0 0 0,0 0 0 0 0,0 0 1 0 0,0 0-1 0 0,1 0 0 0 0,-1 0 0 0 0,0 0 1 0 0,0 1-1 0 0,0-1 0 0 0,0 0 0 0 0,0 0 1 0 0,1 0-1 0 0,-1 0 0 0 0,0 0 1 0 0,0 0-1 0 0,0 0 0 0 0,0 0 0 0 0,1 0 1 0 0,-1 0-1 0 0,0 0 0 0 0,0 0 0 0 0,0 1 1 0 0,0-1-1 0 0,1 0 0 0 0,-18 4 354 0 0,14-3-443 0 0,-5 1-42 0 0,6-1 35 0 0,0-1 0 0 0,-1 1-1 0 0,1-1 1 0 0,0 1 0 0 0,0 0-1 0 0,-1 0 1 0 0,1 0 0 0 0,0 0 0 0 0,0 0-1 0 0,0 1 1 0 0,0-1 0 0 0,0 0 0 0 0,0 1-1 0 0,1 0 1 0 0,-1-1 0 0 0,0 1 0 0 0,-2 3-1 0 0,4-4-19 0 0,0-1-1 0 0,0 1 0 0 0,0-1 0 0 0,0 1 0 0 0,-1-1 1 0 0,1 1-1 0 0,0-1 0 0 0,0 1 0 0 0,0-1 1 0 0,0 1-1 0 0,0-1 0 0 0,0 1 0 0 0,0-1 1 0 0,1 1-1 0 0,-1-1 0 0 0,0 1 0 0 0,0-1 0 0 0,0 1 1 0 0,0-1-1 0 0,1 1 0 0 0,-1-1 0 0 0,0 1 1 0 0,0-1-1 0 0,1 1 0 0 0,-1-1 0 0 0,0 0 1 0 0,1 1-1 0 0,-1-1 0 0 0,0 0 0 0 0,1 1 0 0 0,-1-1 1 0 0,1 0-1 0 0,-1 1 0 0 0,1-1 0 0 0,18 7-2246 0 0,-14-5 1621 0 0,12 2-2006 0 0,8-1-1428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5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211 132 1680 0 0,'0'0'12368'0'0,"-10"9"-12087"0"0,-31 27-10 0 0,31-26 33 0 0,-14 20 1 0 0,21-26-233 0 0,1 0 1 0 0,-1 0 0 0 0,0-1 0 0 0,0 1 0 0 0,0-1 0 0 0,0 0 0 0 0,-1 0 0 0 0,1 0 0 0 0,-1 0 0 0 0,1 0 0 0 0,-1-1 0 0 0,0 0 0 0 0,0 0 0 0 0,-1 0 0 0 0,-5 2 0 0 0,9-4-57 0 0,-1 1 0 0 0,1-1 1 0 0,-1 0-1 0 0,0 0 0 0 0,1 0 1 0 0,-1 0-1 0 0,0 0 1 0 0,1 0-1 0 0,-1 0 0 0 0,0 0 1 0 0,1-1-1 0 0,-1 1 0 0 0,1-1 1 0 0,-1 1-1 0 0,0-1 0 0 0,1 0 1 0 0,-1 1-1 0 0,-1-2 1 0 0,1 0-16 0 0,0 0 1 0 0,0 0-1 0 0,0 0 1 0 0,0 0-1 0 0,1 0 1 0 0,-1 0-1 0 0,1 0 1 0 0,-1-1-1 0 0,1 1 1 0 0,-2-4-1 0 0,0-2-12 0 0,1 0-1 0 0,0-1 1 0 0,0 1-1 0 0,1 0 1 0 0,0 0-1 0 0,0-13 1 0 0,1 13 36 0 0,0 0-1 0 0,0 0 1 0 0,1 0-1 0 0,3-14 1 0 0,-2 18 19 0 0,-1 0-1 0 0,1 0 1 0 0,0 0-1 0 0,0 0 1 0 0,0 0-1 0 0,1 1 1 0 0,-1-1-1 0 0,1 1 1 0 0,0 0-1 0 0,5-5 1 0 0,-1 2 48 0 0,0 1-1 0 0,1 0 1 0 0,0 0-1 0 0,0 0 1 0 0,0 1 0 0 0,0 0-1 0 0,1 1 1 0 0,-1 0-1 0 0,1 0 1 0 0,0 0 0 0 0,16-1-1 0 0,-1-1 167 0 0,-14 2-529 0 0,1 1-1 0 0,-1 0 0 0 0,17 0 1 0 0,-26 2-14 0 0,0 0 0 0 0,0 1 1 0 0,0-1-1 0 0,0 0 1 0 0,0 1-1 0 0,0-1 0 0 0,0 1 1 0 0,0-1-1 0 0,0 1 1 0 0,-1 0-1 0 0,1-1 0 0 0,0 1 1 0 0,1 1-1 0 0,-22-10-13226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7821 0 0,'0'0'6050'0'0,"13"-10"-5558"0"0,45-30-170 0 0,-36 26-181 0 0,2 0 1 0 0,-1 2 0 0 0,38-13 0 0 0,-22 9-239 0 0,-17 8-1623 0 0,-28 17-2666 0 0,0-3 2937 0 0,1 0 1 0 0,-8 6-1 0 0,-8 5-2490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6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3724 0 0,'0'0'8981'0'0,"-7"80"-8613"0"0,7-49-200 0 0,4 0-168 0 0,2 0-40 0 0,1 0-36 0 0,2-5-332 0 0,-3 1-348 0 0,0-8-144 0 0,1-2-444 0 0,-2-8-808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6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10 737 2204 0 0,'-1'-18'1500'0'0,"-7"-223"828"0"0,15-43 200 0 0,13 95 2121 0 0,-18 185-3517 0 0,0 9-904 0 0,0 11-184 0 0,1 232 2390 0 0,-5-139-1990 0 0,17 366 746 0 0,96 433 213 0 0,-11-120-779 0 0,-30 189-40 0 0,-9-102-480 0 0,-60-868-103 0 0,30 275-475 0 0,-21-218-173 0 0,3-1 0 0 0,29 84 0 0 0,-38-135 302 0 0,1 0 0 0 0,1 0 0 0 0,-1 0 0 0 0,2 0 0 0 0,10 14 0 0 0,-16-24 199 0 0,1-1 0 0 0,-1 1 0 0 0,1 0 0 0 0,-1-1-1 0 0,1 1 1 0 0,0-1 0 0 0,-1 1 0 0 0,1-1 0 0 0,0 0-1 0 0,0 0 1 0 0,0 0 0 0 0,0 0 0 0 0,0 0 0 0 0,1 0 0 0 0,-1-1-1 0 0,0 1 1 0 0,0-1 0 0 0,0 1 0 0 0,1-1 0 0 0,-1 0-1 0 0,0 0 1 0 0,0 0 0 0 0,4-1 0 0 0,-3 0-220 0 0,0 0 1 0 0,0 0-1 0 0,0 0 0 0 0,0-1 1 0 0,0 1-1 0 0,0-1 1 0 0,0 0-1 0 0,-1 0 0 0 0,1 0 1 0 0,-1 0-1 0 0,1 0 1 0 0,-1-1-1 0 0,0 1 0 0 0,0-1 1 0 0,0 1-1 0 0,0-1 0 0 0,0 0 1 0 0,2-6-1 0 0,27-64-5499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7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80 0 0,'0'0'2014'0'0,"5"-14"134"0"0,-2 3-1696 0 0,29-91 3245 0 0,-28 83-2385 0 0,-4 14-636 0 0,1 1 1 0 0,0-1-1 0 0,0 0 0 0 0,0 1 0 0 0,1 0 0 0 0,2-7 1 0 0,-3 11-648 0 0,-1 0 1 0 0,0 0-1 0 0,1 0 0 0 0,-1 0 1 0 0,1 0-1 0 0,-1 0 1 0 0,1 0-1 0 0,-1 0 1 0 0,0 0-1 0 0,1 1 0 0 0,-1-1 1 0 0,1 0-1 0 0,-1 0 1 0 0,0 0-1 0 0,1 1 1 0 0,-1-1-1 0 0,0 0 1 0 0,1 0-1 0 0,-1 1 0 0 0,0-1 1 0 0,1 0-1 0 0,-1 1 1 0 0,0-1-1 0 0,1 1 1 0 0,8 9 205 0 0,7 11-12 0 0,0 0 1 0 0,-2 1-1 0 0,-1 0 0 0 0,0 1 0 0 0,-2 1 0 0 0,-1 0 1 0 0,0 0-1 0 0,-2 1 0 0 0,8 41 0 0 0,-5 3 117 0 0,-2 1-1 0 0,-1 96 1 0 0,-20 494 1310 0 0,0-154-1035 0 0,26 920 355 0 0,-12-716-803 0 0,-2-675-190 0 0,-3 96-7 0 0,1-100-312 0 0,-2-1 0 0 0,-8 36 0 0 0,12-64 239 0 0,-1 1 0 0 0,0-1 0 0 0,0 0 0 0 0,0 1 1 0 0,0-1-1 0 0,0 0 0 0 0,0 0 0 0 0,0 0 0 0 0,-1 0 0 0 0,1 0 0 0 0,-1 0 0 0 0,-3 4 0 0 0,5-6 60 0 0,-1 0 0 0 0,1 0 0 0 0,0 1-1 0 0,-1-1 1 0 0,1 0 0 0 0,-1 0 0 0 0,1 0-1 0 0,-1 1 1 0 0,1-1 0 0 0,-1 0 0 0 0,1 0-1 0 0,-1 0 1 0 0,1 0 0 0 0,-1 0 0 0 0,1 0-1 0 0,-1 0 1 0 0,1 0 0 0 0,-1 0 0 0 0,1 0-1 0 0,-1-1 1 0 0,1 1 0 0 0,-1 0 0 0 0,1 0-1 0 0,-1-1 1 0 0,-1 0-44 0 0,1 0 0 0 0,0 0-1 0 0,0 0 1 0 0,0 0 0 0 0,0 0-1 0 0,0 0 1 0 0,0-1 0 0 0,0 1-1 0 0,0 0 1 0 0,0-1 0 0 0,-1-2 0 0 0,-7-19-1550 0 0,0-1-1 0 0,2 0 1 0 0,0-1 0 0 0,-4-32 0 0 0,-7-45-3281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57 286 3484 0 0,'0'0'12513'0'0,"14"-13"-12207"0"0,3-3-210 0 0,0 0 102 0 0,33-26 1 0 0,-39 34-35 0 0,-1 0 0 0 0,-1 0 0 0 0,1-1 0 0 0,-1 0 0 0 0,9-13 0 0 0,-15 17-41 0 0,0 0 0 0 0,0 1 0 0 0,-1-1 1 0 0,1-1-1 0 0,-1 1 0 0 0,0 0 0 0 0,-1 0 0 0 0,1-1 1 0 0,-1 1-1 0 0,0-1 0 0 0,0 1 0 0 0,-1-1 0 0 0,0 0 1 0 0,0-7-1 0 0,0 12-98 0 0,-1-1 1 0 0,1 0 0 0 0,-1 0-1 0 0,0 1 1 0 0,0-1 0 0 0,0 0-1 0 0,0 1 1 0 0,0-1-1 0 0,0 1 1 0 0,0-1 0 0 0,0 1-1 0 0,0 0 1 0 0,-1-1 0 0 0,1 1-1 0 0,-1 0 1 0 0,1 0-1 0 0,-1 0 1 0 0,1 0 0 0 0,-3-1-1 0 0,0 0 14 0 0,0 0 0 0 0,0 0-1 0 0,0 0 1 0 0,0 1 0 0 0,0 0-1 0 0,0 0 1 0 0,-7-1 0 0 0,3 2 8 0 0,0 0 0 0 0,0 1 0 0 0,1 0 0 0 0,-1 0 1 0 0,0 1-1 0 0,1 0 0 0 0,-1 0 0 0 0,1 1 0 0 0,0 0 0 0 0,0 0 0 0 0,0 1 0 0 0,0-1 1 0 0,1 2-1 0 0,-1-1 0 0 0,1 1 0 0 0,0 0 0 0 0,1 0 0 0 0,-1 1 0 0 0,1-1 0 0 0,0 1 1 0 0,0 0-1 0 0,1 1 0 0 0,-1-1 0 0 0,2 1 0 0 0,-1 0 0 0 0,1 0 0 0 0,0 0 0 0 0,0 0 1 0 0,1 1-1 0 0,0-1 0 0 0,-2 13 0 0 0,3-12-39 0 0,0 1 0 0 0,1-1 1 0 0,0 0-1 0 0,1 1 0 0 0,0-1 0 0 0,0 0 0 0 0,1 1 1 0 0,0-1-1 0 0,0 0 0 0 0,7 14 0 0 0,-5-13-99 0 0,1-1 0 0 0,0 0 0 0 0,1 0 1 0 0,0 0-1 0 0,0-1 0 0 0,0 1 0 0 0,1-2 0 0 0,0 1 0 0 0,9 6 0 0 0,-5-5-379 0 0,1 0-1 0 0,0-1 1 0 0,21 10-1 0 0,-26-14-405 0 0,-1-1 1 0 0,1 1-1 0 0,0-1 0 0 0,0-1 0 0 0,0 1 0 0 0,0-1 1 0 0,1-1-1 0 0,13 1 0 0 0,-19-2 535 0 0,-1 1-1 0 0,1-1 1 0 0,0 1-1 0 0,-1-1 1 0 0,1 1-1 0 0,-1-1 1 0 0,1 0-1 0 0,-1 0 1 0 0,1 0-1 0 0,-1 0 1 0 0,0 0-1 0 0,1 0 1 0 0,-1 0-1 0 0,0 0 1 0 0,0 0-1 0 0,0-1 1 0 0,0 1-1 0 0,0 0 1 0 0,0-1-1 0 0,0 1 1 0 0,0-1-1 0 0,1-2 1 0 0,1-5-380 0 0,0 0 1 0 0,4-19-1 0 0,-4 14 1874 0 0,-3 14-1120 0 0,5-19 2069 0 0,0 1 0 0 0,1-1 0 0 0,13-26 0 0 0,-16 39-1778 0 0,1 1 0 0 0,-1 0 0 0 0,1 0 1 0 0,0 0-1 0 0,0 0 0 0 0,0 1 0 0 0,0-1 0 0 0,1 1 0 0 0,0 0 0 0 0,0 1 1 0 0,0-1-1 0 0,1 1 0 0 0,-1 0 0 0 0,1 0 0 0 0,6-2 0 0 0,3 1-7 0 0,0 0 0 0 0,0 2-1 0 0,0 0 1 0 0,0 0 0 0 0,0 1-1 0 0,1 1 1 0 0,-1 0-1 0 0,23 5 1 0 0,-23-3-98 0 0,-1 2 1 0 0,0-1-1 0 0,-1 2 1 0 0,1 0-1 0 0,23 12 1 0 0,-29-12-84 0 0,1 0 1 0 0,-1 0-1 0 0,0 1 1 0 0,-1 0-1 0 0,1 1 1 0 0,-1-1-1 0 0,-1 1 1 0 0,1 1-1 0 0,7 11 1 0 0,-13-17-45 0 0,1 0 1 0 0,-1 0 0 0 0,-1 0-1 0 0,1 0 1 0 0,0 0-1 0 0,0 0 1 0 0,-1 1 0 0 0,1-1-1 0 0,-1 0 1 0 0,0 0 0 0 0,0 1-1 0 0,1-1 1 0 0,-2 3-1 0 0,0-5 53 0 0,0 1 0 0 0,0-1 0 0 0,0 0 0 0 0,0 0 0 0 0,0 0 0 0 0,0 0 0 0 0,0 0 0 0 0,0 0 0 0 0,0 0 0 0 0,0-1 0 0 0,-1 1 0 0 0,-1-2-101 0 0,0-1 0 0 0,0 1 1 0 0,1-1-1 0 0,0 1 0 0 0,-1-1 0 0 0,1 0 1 0 0,0 1-1 0 0,0-1 0 0 0,0 0 0 0 0,1-1 1 0 0,-1 1-1 0 0,-1-5 0 0 0,-1-4 82 0 0,0 0-1 0 0,-2-13 0 0 0,3 9-285 0 0,1 0 1 0 0,1 0-1 0 0,0 1 0 0 0,1-1 0 0 0,1 0 0 0 0,3-23 0 0 0,-3 37-209 0 0,0-4 178 0 0,0 0 1 0 0,1 0 0 0 0,-1 1-1 0 0,4-7 1 0 0,5-1-3414 0 0,-9 12 2860 0 0,0 1-1 0 0,0-1 1 0 0,0 1-1 0 0,0-1 1 0 0,0 1-1 0 0,0-1 1 0 0,0 1-1 0 0,0-1 1 0 0,0 1-1 0 0,0 0 1 0 0,0 0-1 0 0,1 0 1 0 0,0 0 0 0 0,8 0-5728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476 197 2980 0 0,'0'0'2402'0'0,"-1"-14"-1516"0"0,0-4-724 0 0,0 7 13 0 0,0 0 1 0 0,0 0-1 0 0,-1 0 0 0 0,0 0 1 0 0,-8-19-1 0 0,8 24 27 0 0,0 0-1 0 0,0 1 1 0 0,-1 0 0 0 0,0-1 0 0 0,0 1-1 0 0,0 0 1 0 0,-1 0 0 0 0,1 1-1 0 0,-8-8 1 0 0,8 10-81 0 0,-1-1-1 0 0,1 1 1 0 0,0 0 0 0 0,0 0 0 0 0,-1 1-1 0 0,1-1 1 0 0,-1 1 0 0 0,1 0-1 0 0,-1 0 1 0 0,0 0 0 0 0,1 0 0 0 0,-1 0-1 0 0,0 1 1 0 0,0 0 0 0 0,0 0-1 0 0,-6 0 1 0 0,2 2 8 0 0,0-1 0 0 0,0 1-1 0 0,0 1 1 0 0,0 0 0 0 0,0 0 0 0 0,0 0 0 0 0,1 1-1 0 0,-1 0 1 0 0,1 1 0 0 0,0-1 0 0 0,1 1 0 0 0,-1 1 0 0 0,-9 9-1 0 0,-4 7 248 0 0,0 0-1 0 0,-24 38 1 0 0,23-30-237 0 0,2 2 0 0 0,1 0 1 0 0,1 2-1 0 0,2-1 0 0 0,1 2 1 0 0,2 0-1 0 0,2 0 0 0 0,1 1 1 0 0,1 1-1 0 0,-4 62 0 0 0,12-84-120 0 0,0-1-1 0 0,1 1 0 0 0,0-1 1 0 0,1 1-1 0 0,1-1 0 0 0,0 0 0 0 0,1 0 1 0 0,1 0-1 0 0,9 20 0 0 0,-11-27 7 0 0,1-1 1 0 0,0 1-1 0 0,0-1 0 0 0,0 0 0 0 0,1 0 0 0 0,0 0 0 0 0,0-1 0 0 0,1 1 1 0 0,-1-1-1 0 0,1-1 0 0 0,0 1 0 0 0,0-1 0 0 0,1 0 0 0 0,0 0 0 0 0,-1-1 1 0 0,1 0-1 0 0,0 0 0 0 0,0 0 0 0 0,1-1 0 0 0,7 1 0 0 0,-7-2 21 0 0,1 0-1 0 0,0 0 1 0 0,-1-1-1 0 0,1 0 1 0 0,-1-1-1 0 0,1 0 1 0 0,-1 0-1 0 0,1-1 1 0 0,-1 0-1 0 0,0-1 1 0 0,16-6-1 0 0,-19 7-33 0 0,-1-1-1 0 0,0 1 1 0 0,0-1-1 0 0,0 1 1 0 0,-1-1-1 0 0,1 0 1 0 0,-1 0-1 0 0,0-1 1 0 0,1 1-1 0 0,-1-1 1 0 0,-1 0-1 0 0,1 1 1 0 0,0-1 0 0 0,-1 0-1 0 0,0-1 1 0 0,0 1-1 0 0,0 0 1 0 0,-1-1-1 0 0,1 1 1 0 0,-1-1-1 0 0,0 1 1 0 0,-1-1-1 0 0,1-6 1 0 0,0 9-12 0 0,-1 1 0 0 0,0-1 0 0 0,0 1 0 0 0,-1 0 0 0 0,1-1 0 0 0,0 1 0 0 0,0-1 0 0 0,-1 1 0 0 0,1 0 0 0 0,-1-1 0 0 0,1 1 0 0 0,-1 0 0 0 0,1 0 0 0 0,-1-1 0 0 0,0 1 0 0 0,0 0 0 0 0,1 0 0 0 0,-1 0 0 0 0,0 0 0 0 0,-2-1 0 0 0,2 0-9 0 0,-1 1 0 0 0,0 0 1 0 0,-1 0-1 0 0,1 0 0 0 0,0 0 0 0 0,0 0 0 0 0,0 1 1 0 0,0-1-1 0 0,-1 1 0 0 0,1-1 0 0 0,-3 1 0 0 0,-6 0-40 0 0,0 0 0 0 0,0 1 0 0 0,0 0 0 0 0,-11 3 0 0 0,22-4 49 0 0,-17 4-507 0 0,1 0 0 0 0,-1 1 0 0 0,2 1 0 0 0,-1 1 0 0 0,-17 9 0 0 0,29-12-1258 0 0,17-4-3179 0 0,-7-1 4110 0 0,-1-1 0 0 0,0 0 0 0 0,0 0 0 0 0,0 0 0 0 0,6-4 1 0 0,18-11-1609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155 237 756 0 0,'0'0'943'0'0,"10"-14"1284"0"0,34-51-592 0 0,-38 56-1177 0 0,0 0-1 0 0,-1-1 1 0 0,-1 1-1 0 0,5-14 0 0 0,-8 20-282 0 0,0 0-1 0 0,0 0 1 0 0,0-1-1 0 0,-1 1 1 0 0,0 0-1 0 0,1-1 0 0 0,-1 1 1 0 0,0-1-1 0 0,-1 1 1 0 0,1 0-1 0 0,-1-1 0 0 0,1 1 1 0 0,-3-5-1 0 0,2 6-83 0 0,0-1 0 0 0,-1 1 0 0 0,0-1 0 0 0,1 1 0 0 0,-1 0 1 0 0,0 0-1 0 0,0 0 0 0 0,0 0 0 0 0,0 0 0 0 0,-1 0 0 0 0,1 1 0 0 0,0-1 0 0 0,-1 1 0 0 0,1-1 0 0 0,-1 1 0 0 0,-4-1 0 0 0,-1-1 104 0 0,0 0 1 0 0,0 1-1 0 0,-1 0 1 0 0,-9-1-1 0 0,13 3-155 0 0,0-1 1 0 0,0 1-1 0 0,0 1 0 0 0,0-1 1 0 0,0 1-1 0 0,0 0 0 0 0,0 0 1 0 0,0 0-1 0 0,0 1 0 0 0,1-1 1 0 0,-1 1-1 0 0,0 0 0 0 0,1 1 0 0 0,-6 3 1 0 0,5-2-8 0 0,-1 0 0 0 0,1 1 1 0 0,0-1-1 0 0,0 1 0 0 0,0 1 1 0 0,1-1-1 0 0,0 1 0 0 0,0-1 1 0 0,-6 13-1 0 0,7-12 0 0 0,0 1 0 0 0,1 0 0 0 0,-1 1 0 0 0,1-1 0 0 0,1 0 0 0 0,-1 0 0 0 0,1 1 0 0 0,1-1 1 0 0,-1 9-1 0 0,1-11 9 0 0,1 1 1 0 0,-1-1 0 0 0,1 0-1 0 0,0 0 1 0 0,1 1-1 0 0,-1-1 1 0 0,1 0 0 0 0,0 0-1 0 0,0 0 1 0 0,1-1 0 0 0,-1 1-1 0 0,1 0 1 0 0,3 3 0 0 0,2 1 87 0 0,0-1 1 0 0,0 0 0 0 0,0 0 0 0 0,1-1 0 0 0,14 9 0 0 0,51 24 599 0 0,-63-35-625 0 0,-10-5-101 0 0,0 1 1 0 0,-1-1 0 0 0,1 0 0 0 0,-1 0-1 0 0,1 1 1 0 0,0-1 0 0 0,-1 0-1 0 0,1 1 1 0 0,-1-1 0 0 0,1 1-1 0 0,-1-1 1 0 0,1 1 0 0 0,-1-1-1 0 0,1 1 1 0 0,-1-1 0 0 0,0 1-1 0 0,1 0 1 0 0,-1-1 0 0 0,0 1-1 0 0,1-1 1 0 0,-1 2 0 0 0,0-1 3 0 0,0-1 1 0 0,0 1 0 0 0,0-1-1 0 0,0 1 1 0 0,-1-1-1 0 0,1 1 1 0 0,0 0 0 0 0,0-1-1 0 0,-1 1 1 0 0,1-1 0 0 0,0 1-1 0 0,-1-1 1 0 0,1 1 0 0 0,0-1-1 0 0,-1 0 1 0 0,1 1-1 0 0,-1-1 1 0 0,1 1 0 0 0,-1 0-1 0 0,-5 2 60 0 0,1 0 0 0 0,-1 0 0 0 0,-11 4 0 0 0,10-4-70 0 0,-2 1 13 0 0,0 0 0 0 0,-1 0 0 0 0,0-1-1 0 0,0 0 1 0 0,0 0 0 0 0,0-1 0 0 0,0-1 0 0 0,-1 0-1 0 0,-13 0 1 0 0,23-1-10 0 0,0-1-1 0 0,0 1 0 0 0,1 0 1 0 0,-1-1-1 0 0,0 1 0 0 0,1 0 1 0 0,-1-1-1 0 0,0 1 0 0 0,1-1 1 0 0,-1 1-1 0 0,1-1 0 0 0,-1 1 1 0 0,0-1-1 0 0,1 1 0 0 0,-1-1 1 0 0,1 0-1 0 0,0 1 0 0 0,-1-1 1 0 0,1 0-1 0 0,0 1 0 0 0,-1-1 1 0 0,1 0-1 0 0,0 1 0 0 0,0-1 1 0 0,-1 0-1 0 0,1 0 0 0 0,0 1 1 0 0,0-1-1 0 0,0 0 0 0 0,0 0 1 0 0,0 0-1 0 0,0 0 0 0 0,0-3-50 0 0,0 0-1 0 0,1 0 0 0 0,-1 0 0 0 0,1 0 0 0 0,1-4 0 0 0,1 1-72 0 0,-1 0 1 0 0,2 1-1 0 0,-1-1 0 0 0,1 1 0 0 0,0 0 1 0 0,0 0-1 0 0,6-6 0 0 0,36-36-898 0 0,-23 27-87 0 0,1 2-1 0 0,50-31 0 0 0,12 2-4709 0 0,-59 35 1673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 2516 0 0,'0'0'8745'0'0,"-16"10"-8024"0"0,-1 1-546 0 0,1 0-26 0 0,0-1-1 0 0,0 2 0 0 0,2 0 1 0 0,-20 20-1 0 0,-87 113 140 0 0,53-40-2946 0 0,65-99 2230 0 0,1-2-290 0 0,0 0 1 0 0,0-1-1 0 0,0 1 1 0 0,-1-1-1 0 0,-3 4 1 0 0,-4-1-4143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8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8309 0 0,'0'0'3388'0'0,"68"88"-5492"0"0,-61-66 872 0 0,-1-8-1392 0 0,-1 10-2061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0 406 432 0 0,'0'0'14645'0'0,"11"-2"-13842"0"0,25-9-427 0 0,0-1 0 0 0,0-1 0 0 0,33-20 0 0 0,151-68 78 0 0,288-90 0 0 0,-376 149-2185 0 0,-155 51-1822 0 0,-33 18 0 0 0,11-4 783 0 0,6-5-279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3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3208 0 0,'0'0'10268'0'0,"22"0"-9580"0"0,-13 1-617 0 0,9 0 27 0 0,0-1 1 0 0,0 0-1 0 0,0-1 0 0 0,0-1 0 0 0,0-1 0 0 0,-1-1 1 0 0,20-6-1 0 0,402-177 102 0 0,-425 180-415 0 0,-9 5 33 0 0,-1 0 0 0 0,1 0 0 0 0,-1 0 0 0 0,0-1 0 0 0,0 1 0 0 0,0-1 0 0 0,0 0 0 0 0,5-5 0 0 0,-9 8 144 0 0,0 0 0 0 0,0 0 0 0 0,0-1 0 0 0,0 1 0 0 0,0 0 0 0 0,0 0 0 0 0,0 0 0 0 0,0 0 0 0 0,0 0 0 0 0,0 0 0 0 0,0 0 0 0 0,1-1 0 0 0,-1 1 0 0 0,0 0 0 0 0,0 0 0 0 0,0 0 0 0 0,0 0 0 0 0,0 0 0 0 0,0 0 0 0 0,0-1 0 0 0,0 1 0 0 0,0 0 0 0 0,0 0 1 0 0,0 0-1 0 0,0 0 0 0 0,0 0 0 0 0,0 0 0 0 0,0-1 0 0 0,-1 1 0 0 0,1 0 0 0 0,0 0 0 0 0,0 0 0 0 0,0 0 0 0 0,0 0 0 0 0,0 0 0 0 0,0 0 0 0 0,0-1 0 0 0,0 1 0 0 0,0 0 0 0 0,0 0 0 0 0,0 0 0 0 0,-1 0 0 0 0,1 0 0 0 0,0 0 0 0 0,0 0 0 0 0,0 0 0 0 0,0 0 0 0 0,0 0 0 0 0,0 0 0 0 0,-1 0 0 0 0,1 0 0 0 0,0 0 0 0 0,0-1 0 0 0,0 1 0 0 0,0 0 0 0 0,0 0 0 0 0,0 0 0 0 0,-1 0 0 0 0,1 0 0 0 0,0 1 1 0 0,0-1-1 0 0,-9 0-1670 0 0,9 0 1646 0 0,-28 7-5302 0 0,7 0 2168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1783 796 680 0 0,'0'0'3448'0'0,"11"-14"-2432"0"0,37-47-375 0 0,34-34 1722 0 0,-62 76-1797 0 0,-1-2-1 0 0,-2-1 1 0 0,0 0-1 0 0,20-35 1 0 0,-35 51-451 0 0,1 0 1 0 0,-1 0 0 0 0,0 1 0 0 0,0-2-1 0 0,0 1 1 0 0,-1 0 0 0 0,0 0-1 0 0,0 0 1 0 0,0-1 0 0 0,-2-11 0 0 0,0 9-4 0 0,0 1 1 0 0,-1-1-1 0 0,0 0 1 0 0,0 1 0 0 0,-1-1-1 0 0,-7-14 1 0 0,-4-1 24 0 0,0 2 1 0 0,-1 0-1 0 0,-1 1 1 0 0,-22-21 0 0 0,20 21-76 0 0,-2 1 1 0 0,-1 1 0 0 0,-1 1 0 0 0,-30-20 0 0 0,34 27-31 0 0,0 1 0 0 0,0 1 1 0 0,-1 1-1 0 0,0 0 0 0 0,0 2 0 0 0,-34-8 1 0 0,0 6 18 0 0,0 2 1 0 0,-1 2-1 0 0,-93 6 1 0 0,110 1 0 0 0,0 2 0 0 0,0 2 1 0 0,0 1-1 0 0,1 2 0 0 0,-55 23 1 0 0,45-13 43 0 0,0 3 0 0 0,2 2 0 0 0,-64 47 0 0 0,44-22 107 0 0,-87 89 1 0 0,-38 72 180 0 0,1 39 159 0 0,146-186-368 0 0,4 2 0 0 0,-33 78 0 0 0,58-114-84 0 0,2 0 0 0 0,0 1 0 0 0,3 1 0 0 0,0-1 0 0 0,-5 66 0 0 0,12-80-54 0 0,1 0 1 0 0,0 0-1 0 0,1 0 1 0 0,1 1-1 0 0,1-2 0 0 0,1 1 1 0 0,0 0-1 0 0,1-1 0 0 0,0 1 1 0 0,2-1-1 0 0,0-1 0 0 0,0 1 1 0 0,11 14-1 0 0,-6-13-4 0 0,1-1 0 0 0,1 0 0 0 0,0 0-1 0 0,1-2 1 0 0,1 0 0 0 0,18 13 0 0 0,-10-11 11 0 0,0-1 1 0 0,1-1-1 0 0,51 20 1 0 0,-26-17 2 0 0,0-3 0 0 0,0-1 1 0 0,1-3-1 0 0,81 5 0 0 0,-48-11-11 0 0,-1-3 0 0 0,1-5 1 0 0,-1-3-1 0 0,118-25 0 0 0,-99 8-21 0 0,-1-4 0 0 0,-1-5 0 0 0,107-51 0 0 0,-151 58-14 0 0,-2-3 0 0 0,51-35 0 0 0,-81 48-4 0 0,-2-1 1 0 0,0-1-1 0 0,-1-1 1 0 0,-1-1 0 0 0,-1-1-1 0 0,27-37 1 0 0,-40 48-93 0 0,0 0 0 0 0,0-1 0 0 0,-1 1 0 0 0,-1-1 1 0 0,0 0-1 0 0,0-1 0 0 0,-1 1 0 0 0,0-1 0 0 0,-1 1 0 0 0,0-1 1 0 0,-1 0-1 0 0,0 1 0 0 0,-1-1 0 0 0,-1 0 0 0 0,0 0 0 0 0,0 0 1 0 0,-1 1-1 0 0,0-1 0 0 0,-1 1 0 0 0,-5-12 0 0 0,-52-99-2662 0 0,39 84-421 0 0,-18-47 0 0 0,27 52-665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1115 5589 0 0,'0'0'2065'0'0,"-13"-1"-1071"0"0,-42-1-16 0 0,46 2-576 0 0,0-1 0 0 0,1 0 1 0 0,-1-1-1 0 0,1 0 0 0 0,-1 0 1 0 0,1-1-1 0 0,0 0 0 0 0,-14-7 1 0 0,20 9-339 0 0,0 0 0 0 0,1 0 0 0 0,-1 0 0 0 0,1-1 0 0 0,-1 1 1 0 0,1 0-1 0 0,-1-1 0 0 0,1 1 0 0 0,0-1 0 0 0,-1 0 1 0 0,1 1-1 0 0,0-1 0 0 0,0 0 0 0 0,0 0 0 0 0,1 0 0 0 0,-1 1 1 0 0,0-1-1 0 0,1 0 0 0 0,-1 0 0 0 0,1 0 0 0 0,0 0 1 0 0,-1 0-1 0 0,1 0 0 0 0,0 0 0 0 0,0 0 0 0 0,0 0 0 0 0,1 0 1 0 0,-1 0-1 0 0,0 0 0 0 0,2-4 0 0 0,0-2 21 0 0,1 1 0 0 0,0-1 0 0 0,0 0 0 0 0,1 1 0 0 0,0 0 0 0 0,6-9 0 0 0,23-30 259 0 0,66-68-1 0 0,52-32-88 0 0,-95 98-137 0 0,3 3 0 0 0,1 2 1 0 0,83-44-1 0 0,-58 43-22 0 0,3 3 0 0 0,97-30 0 0 0,53 5-78 0 0,-186 56-25 0 0,1 3 0 0 0,86-2 0 0 0,-117 9-14 0 0,1-1 12 0 0,0 1 1 0 0,-1 1-1 0 0,1 1 0 0 0,-1 1 0 0 0,40 10 1 0 0,-51-9-2 0 0,-8-4-4 0 0,0 1 0 0 0,0 0 0 0 0,-1 0 1 0 0,1 0-1 0 0,0 0 0 0 0,-1 1 0 0 0,1-1 1 0 0,-1 1-1 0 0,3 1 0 0 0,-33-5 196 0 0,-4-6-189 0 0,0-2 1 0 0,1-1 0 0 0,0-1 0 0 0,1-2-1 0 0,-53-31 1 0 0,78 41 8 0 0,-1 0-1 0 0,1 0 1 0 0,-1 0-1 0 0,1-1 1 0 0,1 0-1 0 0,-7-6 1 0 0,9 8 0 0 0,0 0 1 0 0,0 0-1 0 0,0-1 1 0 0,1 1 0 0 0,-1 0-1 0 0,1-1 1 0 0,0 1-1 0 0,0-1 1 0 0,0 1 0 0 0,0-1-1 0 0,1 0 1 0 0,-1 1-1 0 0,1-5 1 0 0,0 6-4 0 0,0 1 0 0 0,0 0 0 0 0,1-1 0 0 0,-1 1 0 0 0,1-1 0 0 0,-1 1 0 0 0,1 0 0 0 0,-1-1 0 0 0,1 1 0 0 0,0 0 0 0 0,-1 0 0 0 0,1-1 0 0 0,0 1 0 0 0,0 0 1 0 0,0 0-1 0 0,0 0 0 0 0,0 0 0 0 0,0 0 0 0 0,0 0 0 0 0,0 0 0 0 0,1 1 0 0 0,-1-1 0 0 0,0 0 0 0 0,1 1 0 0 0,-1-1 0 0 0,0 1 0 0 0,1-1 0 0 0,-1 1 0 0 0,3-1 0 0 0,3-1-12 0 0,1 1-1 0 0,-1 0 0 0 0,1 0 1 0 0,9 1-1 0 0,-7 0 14 0 0,0 0-1 0 0,0 1 1 0 0,0 0-1 0 0,0 1 1 0 0,0 0-1 0 0,-1 0 1 0 0,1 1-1 0 0,0 1 1 0 0,-1-1-1 0 0,0 1 1 0 0,16 11-1 0 0,-10-6 48 0 0,-1 2-1 0 0,0-1 1 0 0,0 2-1 0 0,-2 0 0 0 0,1 0 1 0 0,-2 2-1 0 0,1-1 1 0 0,10 19-1 0 0,-17-25-31 0 0,-1 1 0 0 0,1-1 1 0 0,-2 1-1 0 0,1 0 0 0 0,-1 1 0 0 0,0-1 1 0 0,-1 1-1 0 0,1-1 0 0 0,-2 1 0 0 0,1 0 0 0 0,-1-1 1 0 0,-1 1-1 0 0,0 0 0 0 0,0 0 0 0 0,-1 0 0 0 0,0-1 1 0 0,0 1-1 0 0,-3 11 0 0 0,1-13-7 0 0,0-1-1 0 0,-1 1 1 0 0,0 0-1 0 0,0-1 1 0 0,0 0-1 0 0,-1 0 1 0 0,0 0-1 0 0,0 0 1 0 0,0-1-1 0 0,-1 0 1 0 0,1 0-1 0 0,-10 5 1 0 0,-9 6-17 0 0,-48 23-1 0 0,68-37 5 0 0,-64 29-973 0 0,-77 25-1 0 0,-74 11-3751 0 0,154-47 2532 0 0,-5 0-2056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2224 504 2560 0 0,'0'0'2508'0'0,"13"-13"-2216"0"0,0 0-170 0 0,72-73 1504 0 0,-80 79-1410 0 0,0 1-1 0 0,0-1 1 0 0,-1 1 0 0 0,0-2-1 0 0,0 1 1 0 0,0 0 0 0 0,-1-1-1 0 0,0 1 1 0 0,-1-1 0 0 0,0 0 0 0 0,0 0-1 0 0,-1 0 1 0 0,1 0 0 0 0,-2 0-1 0 0,1 0 1 0 0,-1 0 0 0 0,0 0-1 0 0,-1 0 1 0 0,0-1 0 0 0,-1 1-1 0 0,1 0 1 0 0,-1 1 0 0 0,-1-1-1 0 0,1 0 1 0 0,-1 1 0 0 0,-1-1 0 0 0,0 1-1 0 0,0 0 1 0 0,0 0 0 0 0,-1 0-1 0 0,1 1 1 0 0,-2 0 0 0 0,-6-7-1 0 0,-1 2-136 0 0,-1 1 0 0 0,0 1 0 0 0,0 0 0 0 0,-1 1 0 0 0,0 0 0 0 0,-1 2-1 0 0,-30-10 1 0 0,-5 2 151 0 0,-63-7-1 0 0,26 10-11 0 0,0 5 0 0 0,0 3 0 0 0,0 4 1 0 0,0 3-1 0 0,0 5 0 0 0,-112 25 0 0 0,107-14 13 0 0,-111 39 1 0 0,171-47-165 0 0,1 1 0 0 0,1 2 1 0 0,0 1-1 0 0,0 2 0 0 0,2 1 0 0 0,-48 39 1 0 0,32-15 31 0 0,2 2 0 0 0,2 1 0 0 0,3 3 0 0 0,1 1 1 0 0,2 1-1 0 0,-36 75 0 0 0,36-54 43 0 0,3 2 1 0 0,3 2-1 0 0,4 0 1 0 0,-22 112-1 0 0,32-97 67 0 0,-6 137 0 0 0,24 93 152 0 0,5-226-310 0 0,4-1-1 0 0,4 0 1 0 0,4-1 0 0 0,40 110-1 0 0,-18-88 65 0 0,5-2 0 0 0,114 195 0 0 0,-106-219-85 0 0,3-3 1 0 0,5-3-1 0 0,3-3 1 0 0,82 78 0 0 0,-92-105-10 0 0,2-4 0 0 0,2-2-1 0 0,2-2 1 0 0,2-3 0 0 0,1-4 0 0 0,92 40 0 0 0,-65-41 4 0 0,2-4-1 0 0,1-5 1 0 0,148 25-1 0 0,-118-36 48 0 0,2-5 0 0 0,166-5-1 0 0,-211-11-49 0 0,0-4-1 0 0,0-4 1 0 0,-2-3 0 0 0,1-3-1 0 0,-2-4 1 0 0,-1-3-1 0 0,120-57 1 0 0,-124 45 12 0 0,-1-4-1 0 0,-2-2 1 0 0,-2-4 0 0 0,-2-3 0 0 0,-2-2-1 0 0,-3-4 1 0 0,80-91 0 0 0,-110 111-44 0 0,-3-2 0 0 0,-1-2 0 0 0,-2 0 0 0 0,-2-2 1 0 0,-1-1-1 0 0,-2 0 0 0 0,-3-2 0 0 0,-1 0 0 0 0,-2-1 0 0 0,-2 0 0 0 0,9-67 0 0 0,-14 43 0 0 0,-4 1 0 0 0,-2-1 0 0 0,-3 1 0 0 0,-3-1 0 0 0,-4 1 0 0 0,-20-87 0 0 0,7 70-16 0 0,-5 1 0 0 0,-3 1-1 0 0,-4 1 1 0 0,-65-117 0 0 0,36 95-11 0 0,-5 2 0 0 0,-4 3 0 0 0,-4 4 0 0 0,-130-129 0 0 0,97 123-19 0 0,-5 4 0 0 0,-3 6 1 0 0,-172-104-1 0 0,224 158 38 0 0,-3 3-1 0 0,0 3 1 0 0,-3 3 0 0 0,0 3-1 0 0,-1 3 1 0 0,-2 3 0 0 0,0 3 0 0 0,-139-13-1 0 0,129 25 2 0 0,0 3 1 0 0,0 3-1 0 0,0 4 0 0 0,0 4 0 0 0,1 3 1 0 0,-82 24-1 0 0,89-14 5 0 0,1 4-1 0 0,1 3 1 0 0,2 3 0 0 0,0 3 0 0 0,-64 45-1 0 0,76-41 2 0 0,3 4 0 0 0,1 1-1 0 0,2 4 1 0 0,2 1-1 0 0,-78 98 1 0 0,68-62-237 0 0,4 2 0 0 0,-83 168 0 0 0,82-125-251 0 0,-62 207 0 0 0,90-229-366 0 0,6 1 1 0 0,-16 149 0 0 0,31-140-1132 0 0,5-1 0 0 0,12 126 1 0 0,4-131-781 0 0,10 19-1484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9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3095 1 248 0 0,'0'0'8802'0'0,"4"3"-8003"0"0,11 10 22 0 0,-16-12-629 0 0,0-1 1 0 0,-1 1-1 0 0,1-1 0 0 0,0 0 1 0 0,0 1-1 0 0,0-1 1 0 0,0 0-1 0 0,0 0 1 0 0,-1 1-1 0 0,1-1 1 0 0,0 0-1 0 0,0 0 1 0 0,0 0-1 0 0,-2-1 1 0 0,-5 2 361 0 0,-39 7 825 0 0,-85 28 1 0 0,49-11-781 0 0,-767 152 1603 0 0,-13-79-1800 0 0,633-82-5 0 0,-387 42 639 0 0,578-52-1037 0 0,1 2 0 0 0,-69 22 0 0 0,102-28-38 0 0,0 1-1 0 0,0-1 1 0 0,0 1-1 0 0,0 0 1 0 0,1 1-1 0 0,-1-1 1 0 0,1 1-1 0 0,0 0 0 0 0,0 0 1 0 0,1 0-1 0 0,-1 0 1 0 0,1 1-1 0 0,0 0 1 0 0,0-1-1 0 0,0 1 1 0 0,1 0-1 0 0,0 1 1 0 0,0-1-1 0 0,0 0 1 0 0,0 0-1 0 0,0 9 0 0 0,1-8-189 0 0,0-1 0 0 0,0 1-1 0 0,1-1 1 0 0,0 1 0 0 0,0-1-1 0 0,0 1 1 0 0,1-1 0 0 0,0 1-1 0 0,0-1 1 0 0,0 0 0 0 0,1 1-1 0 0,-1-1 1 0 0,1 0 0 0 0,1 0-1 0 0,-1 0 1 0 0,1 0 0 0 0,0-1-1 0 0,0 1 1 0 0,0-1 0 0 0,0 0-1 0 0,9 8 1 0 0,7-1-2627 0 0,-18-10 2582 0 0,-1-1 0 0 0,1 1 0 0 0,0-1 0 0 0,0 0 0 0 0,0 0 0 0 0,-1 1 0 0 0,1-1 0 0 0,0 0 0 0 0,0 0 0 0 0,0 0 0 0 0,0 0 0 0 0,0 0 0 0 0,-1 0 0 0 0,1 0 0 0 0,0 0 0 0 0,0-1 0 0 0,0 1 0 0 0,0 0 0 0 0,-1 0 0 0 0,1-1 0 0 0,0 1 0 0 0,0 0 0 0 0,0-1 0 0 0,0 0 1 0 0,8-13-4318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137 149 9097 0 0,'0'0'10673'0'0,"14"-12"-10483"0"0,43-36 42 0 0,-53 45-119 0 0,-1 0 0 0 0,0 0 0 0 0,1 0 0 0 0,-1-1 0 0 0,-1 1 0 0 0,1-1 0 0 0,0 0 0 0 0,2-6 0 0 0,-4 9-57 0 0,-1-1 0 0 0,1 1 0 0 0,-1-1-1 0 0,0 1 1 0 0,0-1 0 0 0,1 1 0 0 0,-1-1 0 0 0,0 0-1 0 0,0 1 1 0 0,-1-1 0 0 0,1 1 0 0 0,0-1-1 0 0,-1 1 1 0 0,1-1 0 0 0,0 1 0 0 0,-1-1 0 0 0,-1-2-1 0 0,1 3-22 0 0,0-1-1 0 0,0 1 1 0 0,0-1-1 0 0,0 1 0 0 0,0 0 1 0 0,-1 0-1 0 0,1 0 0 0 0,0 0 1 0 0,-1 0-1 0 0,1 0 1 0 0,-1 0-1 0 0,1 0 0 0 0,-1 0 1 0 0,1 1-1 0 0,-1-1 0 0 0,0 0 1 0 0,1 1-1 0 0,-1 0 1 0 0,-2-1-1 0 0,-5 0 78 0 0,0 0 0 0 0,-14 0 0 0 0,17 1-91 0 0,-1 1 5 0 0,0-1-1 0 0,0 1 1 0 0,0 1-1 0 0,0-1 1 0 0,0 1 0 0 0,0 0-1 0 0,1 0 1 0 0,-1 1-1 0 0,0 0 1 0 0,1 1-1 0 0,0-1 1 0 0,0 1 0 0 0,0 0-1 0 0,0 0 1 0 0,1 1-1 0 0,-1 0 1 0 0,1 0-1 0 0,1 0 1 0 0,-7 8 0 0 0,8-8-27 0 0,-1 0 0 0 0,1 0 1 0 0,0 1-1 0 0,0-1 0 0 0,1 1 1 0 0,0-1-1 0 0,0 1 0 0 0,0 0 1 0 0,0 0-1 0 0,1 0 1 0 0,0 0-1 0 0,1 0 0 0 0,-1 0 1 0 0,1 0-1 0 0,0 1 0 0 0,1-1 1 0 0,-1 0-1 0 0,1 0 0 0 0,0 0 1 0 0,1 0-1 0 0,-1 0 0 0 0,6 10 1 0 0,-3-7-98 0 0,1-1 1 0 0,1 1-1 0 0,-1-1 1 0 0,1-1 0 0 0,1 1-1 0 0,-1-1 1 0 0,1 0-1 0 0,1-1 1 0 0,12 10-1 0 0,-11-10-499 0 0,-1-1 1 0 0,1 0-1 0 0,17 7 0 0 0,-19-10-272 0 0,-1 0-1 0 0,1 0 1 0 0,0-1 0 0 0,-1 0-1 0 0,1 0 1 0 0,7 0-1 0 0,-11-1 48 0 0,-1 0 1 0 0,1 0-1 0 0,0 0 0 0 0,-1-1 0 0 0,1 1 0 0 0,0-1 0 0 0,-1 0 0 0 0,5-1 1 0 0,4-5-3934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49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17 1800 0 0,'0'0'12251'0'0,"-14"-4"-11445"0"0,-3 0-479 0 0,-22-4 0 0 0,38 8-305 0 0,0 0 0 0 0,0 0 0 0 0,0 0 0 0 0,0 0-1 0 0,0 0 1 0 0,-1 0 0 0 0,1 0 0 0 0,0 1 0 0 0,0-1 0 0 0,0 0-1 0 0,0 1 1 0 0,0-1 0 0 0,0 0 0 0 0,0 1 0 0 0,0 0-1 0 0,0-1 1 0 0,0 1 0 0 0,0-1 0 0 0,0 1 0 0 0,1 0-1 0 0,-1 0 1 0 0,0 0 0 0 0,0-1 0 0 0,1 1 0 0 0,-1 0-1 0 0,0 0 1 0 0,1 0 0 0 0,-1 0 0 0 0,1 0 0 0 0,-1 0-1 0 0,1 0 1 0 0,0 0 0 0 0,-1 0 0 0 0,1 2 0 0 0,-2 3 85 0 0,-1 1-51 0 0,0 0 1 0 0,1 0 0 0 0,-1 0 0 0 0,2 0 0 0 0,-1 1-1 0 0,1-1 1 0 0,0 1 0 0 0,1-1 0 0 0,-1 1 0 0 0,2-1 0 0 0,1 13-1 0 0,-2-17-52 0 0,1 1-1 0 0,-1-1 1 0 0,1 0-1 0 0,0 1 1 0 0,1-1-1 0 0,-1 0 1 0 0,0 0-1 0 0,1 0 1 0 0,0 0-1 0 0,0 0 1 0 0,0 0-1 0 0,0 0 1 0 0,0 0-1 0 0,0-1 1 0 0,1 1-1 0 0,-1-1 1 0 0,1 0-1 0 0,0 0 1 0 0,0 0-1 0 0,0 0 1 0 0,0 0-1 0 0,0 0 1 0 0,0-1-1 0 0,0 0 1 0 0,0 0-1 0 0,7 2 1 0 0,0-1 3 0 0,0-1 0 0 0,0 0 1 0 0,0-1-1 0 0,0 0 1 0 0,0 0-1 0 0,20-4 0 0 0,-6-1-1065 0 0,39-15 0 0 0,-59 19-2222 0 0,-10 3-184 0 0,-11 6-1149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2204 0 0,'0'0'6845'0'0,"-5"13"-6101"0"0,-15 44 88 0 0,19-54-745 0 0,0 0 0 0 0,1 0 0 0 0,-1 1 0 0 0,1-1 0 0 0,0 0 0 0 0,0 0 1 0 0,0 0-1 0 0,0 1 0 0 0,1-1 0 0 0,-1 0 0 0 0,1 0 0 0 0,0 0 0 0 0,2 6 0 0 0,1 3 215 0 0,46 269 2259 0 0,-41-213-2548 0 0,4 46-567 0 0,-11-39-3085 0 0,-2-58 1308 0 0,0-2-1293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41 139 2672 0 0,'0'0'9029'0'0,"-5"-14"-8487"0"0,-12-42-83 0 0,16 54-450 0 0,0 0 0 0 0,1 0 0 0 0,0 0 0 0 0,-1 0 0 0 0,1 0 0 0 0,0 0 0 0 0,0 0 0 0 0,0 0-1 0 0,0 0 1 0 0,1 0 0 0 0,-1 0 0 0 0,0 0 0 0 0,1 0 0 0 0,-1 0 0 0 0,1 0 0 0 0,0 0-1 0 0,0 0 1 0 0,0 0 0 0 0,0 0 0 0 0,0 1 0 0 0,0-1 0 0 0,0 0 0 0 0,0 1 0 0 0,1-1-1 0 0,-1 1 1 0 0,1-1 0 0 0,-1 1 0 0 0,1 0 0 0 0,0 0 0 0 0,-1 0 0 0 0,3-2 0 0 0,2-1 63 0 0,-5 3-56 0 0,1 1 0 0 0,-1-1 0 0 0,0 0 1 0 0,0 0-1 0 0,1 1 0 0 0,-1-1 0 0 0,1 1 1 0 0,-1-1-1 0 0,0 1 0 0 0,1 0 0 0 0,-1 0 0 0 0,1-1 1 0 0,-1 1-1 0 0,1 0 0 0 0,-1 0 0 0 0,1 0 1 0 0,-1 1-1 0 0,1-1 0 0 0,2 1 0 0 0,-4-1 6 0 0,0 0-1 0 0,1 0 0 0 0,-1 0 0 0 0,1 1 0 0 0,-1-1 0 0 0,0 0 1 0 0,1 0-1 0 0,-1 0 0 0 0,0 1 0 0 0,1-1 0 0 0,-1 0 0 0 0,0 1 1 0 0,0-1-1 0 0,1 0 0 0 0,-1 1 0 0 0,0-1 0 0 0,0 0 0 0 0,1 1 1 0 0,-1-1-1 0 0,0 0 0 0 0,0 1 0 0 0,0-1 0 0 0,0 1 0 0 0,1 0 1 0 0,-1 0 23 0 0,-1-1 1 0 0,1 1 0 0 0,0 0-1 0 0,0 0 1 0 0,0 0 0 0 0,-1-1 0 0 0,1 1-1 0 0,0 0 1 0 0,-1 0 0 0 0,1-1-1 0 0,-1 1 1 0 0,1 0 0 0 0,-1-1 0 0 0,1 1-1 0 0,-1 0 1 0 0,0-1 0 0 0,0 2-1 0 0,-5 2-7 0 0,1 0-1 0 0,-1 0 0 0 0,1-1 0 0 0,-1 1 1 0 0,0-1-1 0 0,-8 2 0 0 0,-9 6 266 0 0,22-10-385 0 0,1-1 0 0 0,0 1 0 0 0,-1-1 0 0 0,1 1 0 0 0,0-1 0 0 0,-1 1 0 0 0,1-1 0 0 0,0 1 0 0 0,0-1-1 0 0,0 1 1 0 0,0-1 0 0 0,0 1 0 0 0,-1-1 0 0 0,1 1 0 0 0,0-1 0 0 0,0 1 0 0 0,0 0 0 0 0,1-1 0 0 0,-1 1 0 0 0,0-1-1 0 0,0 1 1 0 0,0-1 0 0 0,0 1 0 0 0,0-1 0 0 0,1 1 0 0 0,-1-1 0 0 0,0 1 0 0 0,0-1 0 0 0,1 1 0 0 0,-1-1-1 0 0,0 1 1 0 0,1-1 0 0 0,-1 0 0 0 0,1 1 0 0 0,17 22-3035 0 0,-15-19 2064 0 0,2 3-501 0 0,1 0-929 0 0,-9-11-581 0 0,-34-46 1909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1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6309 0 0,'0'0'5033'0'0,"1"-13"-4528"0"0,4-39 344 0 0,-4 48-735 0 0,1-1-1 0 0,-1 2 1 0 0,1-1 0 0 0,-1 0 0 0 0,1 0-1 0 0,0 0 1 0 0,0 1 0 0 0,1-1 0 0 0,-1 1 0 0 0,1 0-1 0 0,0-1 1 0 0,0 1 0 0 0,0 0 0 0 0,0 1-1 0 0,0-1 1 0 0,4-2 0 0 0,1-1 45 0 0,5-5 220 0 0,1 1-1 0 0,0 1 1 0 0,24-12 0 0 0,-32 18-297 0 0,1 0 1 0 0,-1 0 0 0 0,1 1 0 0 0,0 0 0 0 0,0 0 0 0 0,0 1 0 0 0,0 0 0 0 0,0 0 0 0 0,0 1-1 0 0,0 0 1 0 0,9 0 0 0 0,-14 1-74 0 0,0 0 0 0 0,1-1 0 0 0,-1 1 0 0 0,0 0 0 0 0,1 0-1 0 0,-1 1 1 0 0,0-1 0 0 0,0 0 0 0 0,0 1 0 0 0,0-1 0 0 0,0 1 0 0 0,0 0 0 0 0,-1-1-1 0 0,1 1 1 0 0,-1 0 0 0 0,1 0 0 0 0,-1 0 0 0 0,1 0 0 0 0,-1 1 0 0 0,0-1-1 0 0,0 0 1 0 0,1 4 0 0 0,1 2 4 0 0,-1 0 0 0 0,0 1 0 0 0,0-1-1 0 0,-1 1 1 0 0,1 9 0 0 0,-1-6 117 0 0,-2 0-1 0 0,1 1 1 0 0,-1-1-1 0 0,-1 0 1 0 0,0 1-1 0 0,-1-1 1 0 0,0 0-1 0 0,-9 19 1 0 0,12-30-110 0 0,-5 14 245 0 0,6-11-211 0 0,6-7-92 0 0,90-65-2205 0 0,-31 26-5557 0 0,-50 32 3578 0 0,1-2-559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163 175 2460 0 0,'0'0'10512'0'0,"-1"10"-10176"0"0,-1 30-117 0 0,2-37-189 0 0,0-1 1 0 0,0 1 0 0 0,0-1-1 0 0,1 1 1 0 0,-1 0 0 0 0,1-1-1 0 0,0 1 1 0 0,0-1 0 0 0,0 1 0 0 0,2 3-1 0 0,-2-5 88 0 0,-1 1 1 0 0,1-1-1 0 0,0 0 0 0 0,-1 1 0 0 0,1 0 1 0 0,-1-1-1 0 0,1 1 0 0 0,-1-1 0 0 0,0 1 1 0 0,0 1-1 0 0,-16-2 1054 0 0,6-2-1171 0 0,0 1-1 0 0,-1-1 1 0 0,1-1-1 0 0,0 0 1 0 0,0 0-1 0 0,-16-6 1 0 0,22 6-6 0 0,0 0 0 0 0,-1 0 1 0 0,1 0-1 0 0,0-1 0 0 0,0 1 0 0 0,0-1 1 0 0,0 0-1 0 0,0 0 0 0 0,1-1 1 0 0,-1 1-1 0 0,1-1 0 0 0,0 1 1 0 0,0-1-1 0 0,1 0 0 0 0,-1 0 1 0 0,-3-7-1 0 0,5 7 4 0 0,0 1 0 0 0,0 0 1 0 0,0 0-1 0 0,1 0 0 0 0,-1-1 1 0 0,1 1-1 0 0,-1 0 0 0 0,1-1 0 0 0,0 1 1 0 0,1-1-1 0 0,-1 1 0 0 0,0 0 0 0 0,1 0 1 0 0,1-4-1 0 0,0 2 7 0 0,0 0 0 0 0,0 0-1 0 0,1 0 1 0 0,-1 0 0 0 0,1 0 0 0 0,0 1-1 0 0,8-8 1 0 0,0 0 3 0 0,1 1 0 0 0,1 1 0 0 0,0 0 0 0 0,26-15 0 0 0,-29 20-2 0 0,-1 1 1 0 0,0-1-1 0 0,1 2 0 0 0,0-1 1 0 0,0 1-1 0 0,0 1 1 0 0,12-2-1 0 0,25 1-1967 0 0,2 2-5018 0 0,-46 1 6362 0 0,14 0-5058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2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818 25 640 0 0,'0'0'89'0'0,"-14"6"27"0"0,-95 38 384 0 0,81-31 423 0 0,-365 152 4766 0 0,327-138-5065 0 0,-133 48 4957 0 0,191-72-4079 0 0,15-3-484 0 0,3 0-1030 0 0,53-1 1184 0 0,90-10-1 0 0,377-82 660 0 0,-234 39-1258 0 0,172-17-421 0 0,4 34 188 0 0,-288 27-362 0 0,-42 1 42 0 0,-73 2-494 0 0,-69 7 468 0 0,0 0 0 0 0,0 0 0 0 0,0 0 0 0 0,0 0 0 0 0,0 0 0 0 0,0 0 0 0 0,0 0 0 0 0,0 0 0 0 0,1 0 0 0 0,-1-1 0 0 0,0 1 0 0 0,0 0 0 0 0,0 0 0 0 0,0 0 0 0 0,0 0 0 0 0,0 0 0 0 0,0 0 0 0 0,0 0 0 0 0,0 0 0 0 0,0-1 0 0 0,0 1 0 0 0,0 0 0 0 0,0 0 0 0 0,0 0 0 0 0,0 0 0 0 0,0 0 0 0 0,0 0 0 0 0,0 0 0 0 0,0-1 0 0 0,0 1 0 0 0,0 0 0 0 0,0 0 0 0 0,0 0 0 0 0,0 0 0 0 0,0 0 0 0 0,0 0 0 0 0,0 0 0 0 0,0 0 0 0 0,-1-1 0 0 0,1 1 0 0 0,0 0 0 0 0,0 0 0 0 0,0 0 0 0 0,0 0 0 0 0,0 0 0 0 0,0 0 0 0 0,0 0 0 0 0,0 0 0 0 0,0 0 0 0 0,0 0 0 0 0,-1 0 0 0 0,1 0 0 0 0,0 0 0 0 0,0 0 0 0 0,-5-6-361 0 0,-63-32-1702 0 0,55 28 1988 0 0,6 4 1097 0 0,22 6-700 0 0,-7 0-226 0 0,0 0-1 0 0,0 1 1 0 0,1 1 0 0 0,-1-1-1 0 0,0 1 1 0 0,-1 1 0 0 0,1-1 0 0 0,0 1-1 0 0,13 8 1 0 0,-18-9-91 0 0,1 0 0 0 0,-1 0 0 0 0,1 1 1 0 0,-1-1-1 0 0,0 1 0 0 0,0 0 0 0 0,0 0 0 0 0,0 0 0 0 0,-1 0 0 0 0,1 1 0 0 0,-1-1 1 0 0,0 1-1 0 0,0-1 0 0 0,0 1 0 0 0,0 0 0 0 0,-1 0 0 0 0,1 0 0 0 0,-1 0 1 0 0,0 0-1 0 0,0 0 0 0 0,0 6 0 0 0,-1-2-74 0 0,0 0 0 0 0,-1 0-1 0 0,0-1 1 0 0,-1 1 0 0 0,1 0 0 0 0,-1 0 0 0 0,-1-1 0 0 0,0 1 0 0 0,0-1-1 0 0,-6 10 1 0 0,-4 6-2969 0 0,-30 36 0 0 0,34-47 939 0 0,0-4-2978 0 0,-2-1-1470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3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25 225 1304 0 0,'0'0'14149'0'0,"-6"-2"-13970"0"0,3 1-135 0 0,-11-4 163 0 0,13 0-43 0 0,9-1 68 0 0,6-2 85 0 0,58-27 802 0 0,-63 31-1069 0 0,-1 1 0 0 0,1 1 0 0 0,0-1 0 0 0,0 1 0 0 0,0 1-1 0 0,15-1 1 0 0,-24 2-41 0 0,0 0-1 0 0,1 0 1 0 0,-1 1-1 0 0,0-1 0 0 0,0 0 1 0 0,1 1-1 0 0,-1-1 1 0 0,0 0-1 0 0,0 1 0 0 0,1-1 1 0 0,-1 0-1 0 0,0 1 0 0 0,0-1 1 0 0,0 0-1 0 0,0 1 1 0 0,0-1-1 0 0,0 1 0 0 0,0-1 1 0 0,0 0-1 0 0,0 1 1 0 0,0-1-1 0 0,0 1 0 0 0,0-1 1 0 0,0 0-1 0 0,0 1 1 0 0,0-1-1 0 0,0 1 0 0 0,0-1 1 0 0,0 0-1 0 0,-1 1 1 0 0,-2 14 517 0 0,-9 19 174 0 0,-4 15-369 0 0,15-44-332 0 0,0-1 0 0 0,0 1 0 0 0,1 0 0 0 0,-1 0 0 0 0,1 0 0 0 0,0-1 0 0 0,0 1 0 0 0,2 5-1 0 0,-2-8-10 0 0,0-1 0 0 0,1 0-1 0 0,-1 0 1 0 0,1 0-1 0 0,-1 0 1 0 0,1 1 0 0 0,-1-1-1 0 0,1 0 1 0 0,0 0-1 0 0,0 0 1 0 0,-1 0 0 0 0,1 0-1 0 0,0-1 1 0 0,0 1-1 0 0,0 0 1 0 0,0 0 0 0 0,0 0-1 0 0,1 0 1 0 0,1 0-16 0 0,0 0 0 0 0,-1 0 0 0 0,1 0 0 0 0,0 0 1 0 0,0 0-1 0 0,0-1 0 0 0,4 1 0 0 0,0 0-47 0 0,0-1 1 0 0,-1-1-1 0 0,1 1 1 0 0,0-1-1 0 0,-1 0 0 0 0,9-3 1 0 0,1-1-281 0 0,-1-2 0 0 0,1 0 1 0 0,-1-1-1 0 0,-1-1 0 0 0,1 0 1 0 0,-1-1-1 0 0,12-11 0 0 0,-11 8-864 0 0,-1-1-1 0 0,0 0 0 0 0,12-19 1 0 0,-11 12-334 0 0,-2-1 0 0 0,14-28 1 0 0,2-15 5984 0 0,-25 50 1137 0 0,-2 24-4653 0 0,2 9-558 0 0,1 0-1 0 0,1-1 1 0 0,0 0 0 0 0,10 19 0 0 0,-8-21-987 0 0,1-1 1 0 0,15 20 0 0 0,-24-34 584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0,2-9-1515 0 0,-2-19-1665 0 0,0 23 2081 0 0,0-32-3894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9309 0 0,'0'0'1940'0'0,"4"-13"-322"0"0,12-38-410 0 0,-15 50-1164 0 0,-1 0 1 0 0,0 0 0 0 0,0 0-1 0 0,1 0 1 0 0,-1 0-1 0 0,0 0 1 0 0,1 0 0 0 0,-1 0-1 0 0,1 1 1 0 0,-1-1 0 0 0,1 0-1 0 0,0 0 1 0 0,-1 1 0 0 0,1-1-1 0 0,0 0 1 0 0,-1 1 0 0 0,1-1-1 0 0,0 1 1 0 0,0-1-1 0 0,0 1 1 0 0,0-1 0 0 0,-1 1-1 0 0,1-1 1 0 0,0 1 0 0 0,0 0-1 0 0,0 0 1 0 0,0-1 0 0 0,0 1-1 0 0,0 0 1 0 0,0 0 0 0 0,0 0-1 0 0,0 0 1 0 0,0 0-1 0 0,0 0 1 0 0,0 0 0 0 0,0 0-1 0 0,0 1 1 0 0,0-1 0 0 0,-1 0-1 0 0,1 0 1 0 0,0 1 0 0 0,0-1-1 0 0,0 1 1 0 0,0-1 0 0 0,0 1-1 0 0,-1-1 1 0 0,3 2-1 0 0,-3-1 23 0 0,7 3 103 0 0,-1 0 1 0 0,0 1-1 0 0,-1 0 0 0 0,1 0 0 0 0,-1 0 1 0 0,0 1-1 0 0,0 0 0 0 0,7 11 1 0 0,0 3 261 0 0,16 35 0 0 0,-9-8-43 0 0,-2 1 0 0 0,-2 1 0 0 0,12 75 0 0 0,9 156 338 0 0,-10 224 83 0 0,-25 3-457 0 0,2 34 129 0 0,60 388 475 0 0,98-13-513 0 0,-121-759-529 0 0,18 82-159 0 0,-20 0-782 0 0,-34-207 638 0 0,-2 0-1 0 0,-1 0 0 0 0,-2 0 0 0 0,-5 37 0 0 0,4-60 132 0 0,0 0-1 0 0,-1-1 1 0 0,1 1-1 0 0,-2-1 0 0 0,1 0 1 0 0,-1 1-1 0 0,-8 11 1 0 0,8-16-44 0 0,1 1 1 0 0,-1 0 0 0 0,0-1 0 0 0,0 1-1 0 0,0-1 1 0 0,-1 0 0 0 0,0-1-1 0 0,1 1 1 0 0,-1-1 0 0 0,0 0-1 0 0,-1 0 1 0 0,-7 3 0 0 0,6-4-458 0 0,0 1 1 0 0,0-1-1 0 0,0-1 1 0 0,0 1-1 0 0,-1-1 0 0 0,1-1 1 0 0,0 1-1 0 0,-1-1 1 0 0,-11-2-1 0 0,-47-13-5013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48 121 4900 0 0,'0'0'1299'0'0,"-5"-13"-14"0"0,-32-90 1957 0 0,37 103-3203 0 0,0 0 0 0 0,0 0 0 0 0,0-1-1 0 0,0 1 1 0 0,0 0 0 0 0,0 0 0 0 0,0 0-1 0 0,0 0 1 0 0,0 0 0 0 0,0-1 0 0 0,0 1-1 0 0,0 0 1 0 0,0 0 0 0 0,0 0 0 0 0,0 0-1 0 0,0 0 1 0 0,0-1 0 0 0,0 1 0 0 0,-1 0-1 0 0,1 0 1 0 0,0 0 0 0 0,0 0 0 0 0,0 0-1 0 0,0 0 1 0 0,0 0 0 0 0,0-1 0 0 0,0 1-1 0 0,0 0 1 0 0,0 0 0 0 0,-1 0-1 0 0,1 0 1 0 0,0 0 0 0 0,0 0 0 0 0,0 0-1 0 0,0 0 1 0 0,0 0 0 0 0,0 0 0 0 0,-1 0-1 0 0,1 0 1 0 0,0-1 0 0 0,0 1 0 0 0,0 0-1 0 0,0 0 1 0 0,0 0 0 0 0,-1 0 0 0 0,0 9 440 0 0,1 17-218 0 0,0-26-228 0 0,20 377 3749 0 0,19 192-2726 0 0,19 294-170 0 0,14 174-839 0 0,-41-732-456 0 0,23-5-946 0 0,-47-270 788 0 0,1-1 0 0 0,2 0 1 0 0,1-1-1 0 0,1 0 0 0 0,1 0 0 0 0,2-1 0 0 0,19 27 1 0 0,-29-47-38 0 0,0 0 1 0 0,0 0 0 0 0,1-1 0 0 0,12 11 0 0 0,-8-11-604 0 0,-1 0 1 0 0,1-1-1 0 0,13 5 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1149 1748 0 0,'0'0'10678'0'0,"0"-8"-10229"0"0,0 7-438 0 0,0-3 49 0 0,0 0 0 0 0,0 0 0 0 0,1 0 0 0 0,0 0 0 0 0,-1 0 0 0 0,1 0 0 0 0,1 0 0 0 0,-1 0 0 0 0,0 0 0 0 0,1 1 0 0 0,0-1 0 0 0,0 0 0 0 0,0 1 0 0 0,5-7 0 0 0,23-22 375 0 0,0 2-1 0 0,2 0 1 0 0,1 3-1 0 0,39-26 1 0 0,157-81 263 0 0,-73 57-405 0 0,4 7 1 0 0,2 7-1 0 0,4 8 1 0 0,1 6-1 0 0,2 8 1 0 0,255-29-1 0 0,-195 53 107 0 0,-166 16-319 0 0,103 11 1 0 0,-141-7-103 0 0,1 1 1 0 0,-1 1-1 0 0,0 1 1 0 0,-1 2 0 0 0,34 14-1 0 0,-57-22 15 0 0,-1 0 0 0 0,1 0 0 0 0,-1 0 0 0 0,1 0 0 0 0,-1 0 0 0 0,1 1 0 0 0,-1-1 1 0 0,1 0-1 0 0,-1 0 0 0 0,1 1 0 0 0,-1-1 0 0 0,1 0 0 0 0,-1 1 0 0 0,0-1 0 0 0,1 0 0 0 0,-1 1 0 0 0,1-1 0 0 0,-1 1 0 0 0,0-1 0 0 0,0 0 0 0 0,1 1 0 0 0,-1-1 0 0 0,0 1 0 0 0,1 0 1 0 0,-13 1 111 0 0,-19-5-41 0 0,25 2-136 0 0,-1-1 0 0 0,1 0 0 0 0,-1 0 1 0 0,1-1-1 0 0,0 0 0 0 0,0 0 0 0 0,0 0 1 0 0,1-1-1 0 0,-1 0 0 0 0,1 0 0 0 0,0 0 1 0 0,0 0-1 0 0,0-1 0 0 0,-7-9 0 0 0,0-2-72 0 0,0 0-1 0 0,1-1 1 0 0,-13-30-1 0 0,16 31 142 0 0,1-1 0 0 0,1 0 0 0 0,0 0 0 0 0,1 0 0 0 0,1-1 0 0 0,1 0 0 0 0,0 0 0 0 0,1-30 0 0 0,1 47 25 0 0,1-1-1 0 0,0 0 1 0 0,1 0 0 0 0,-1 0-1 0 0,0 0 1 0 0,0 0-1 0 0,1 0 1 0 0,-1 0 0 0 0,1 1-1 0 0,0-1 1 0 0,-1 0-1 0 0,1 0 1 0 0,0 1-1 0 0,0-1 1 0 0,0 0 0 0 0,0 1-1 0 0,1-1 1 0 0,-1 1-1 0 0,0-1 1 0 0,1 1 0 0 0,-1 0-1 0 0,1 0 1 0 0,-1-1-1 0 0,1 1 1 0 0,-1 0 0 0 0,1 0-1 0 0,0 1 1 0 0,-1-1-1 0 0,1 0 1 0 0,0 1-1 0 0,0-1 1 0 0,3 0 0 0 0,6-1 54 0 0,0 1 0 0 0,0 0 1 0 0,0 0-1 0 0,0 1 1 0 0,0 1-1 0 0,14 2 1 0 0,-4 0 30 0 0,-1 1 0 0 0,28 11 0 0 0,-14-3 56 0 0,44 24-1 0 0,-66-30-147 0 0,0 1 1 0 0,0 0-1 0 0,-1 1 0 0 0,-1 1 1 0 0,1-1-1 0 0,16 20 0 0 0,-25-26-24 0 0,0 0-1 0 0,-1 0 1 0 0,1 1 0 0 0,-1-1-1 0 0,1 0 1 0 0,-1 0-1 0 0,0 1 1 0 0,0-1 0 0 0,0 1-1 0 0,-1-1 1 0 0,1 1-1 0 0,0-1 1 0 0,-1 1 0 0 0,0-1-1 0 0,1 1 1 0 0,-1 0-1 0 0,0-1 1 0 0,0 1 0 0 0,-1-1-1 0 0,1 1 1 0 0,0 0-1 0 0,-1-1 1 0 0,0 1 0 0 0,1-1-1 0 0,-1 1 1 0 0,0-1-1 0 0,0 0 1 0 0,-1 1 0 0 0,1-1-1 0 0,0 0 1 0 0,-3 3-1 0 0,-5 5-159 0 0,0 0 0 0 0,0-1 0 0 0,-1-1 0 0 0,0 1 0 0 0,-13 7 0 0 0,6-4-251 0 0,-12 8-323 0 0,-17 14-723 0 0,40-29 685 0 0,1-1 1 0 0,1 1-1 0 0,-1 0 1 0 0,1 0-1 0 0,-1 1 1 0 0,-2 5 0 0 0,3-1-3346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8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3220 0 0,'0'0'10507'0'0,"12"-13"-9090"0"0,36-39-229 0 0,-47 50-1095 0 0,1 0-1 0 0,-1 1 1 0 0,1-1-1 0 0,0 1 1 0 0,0-1-1 0 0,0 1 1 0 0,0-1-1 0 0,0 1 0 0 0,0 0 1 0 0,0 0-1 0 0,0 0 1 0 0,0 0-1 0 0,0 0 1 0 0,1 1-1 0 0,-1-1 1 0 0,0 1-1 0 0,1 0 1 0 0,-1-1-1 0 0,0 1 1 0 0,1 0-1 0 0,-1 0 1 0 0,0 0-1 0 0,3 1 1 0 0,6 0 279 0 0,-3-1-185 0 0,0 1 0 0 0,-1 1 1 0 0,1-1-1 0 0,-1 1 0 0 0,0 1 1 0 0,0-1-1 0 0,1 1 0 0 0,-2 0 1 0 0,1 1-1 0 0,0 0 0 0 0,-1 0 1 0 0,11 8-1 0 0,-9-6-95 0 0,-2 0 0 0 0,1 0-1 0 0,-1 1 1 0 0,0-1 0 0 0,0 1 0 0 0,-1 1 0 0 0,0-1-1 0 0,0 1 1 0 0,0 0 0 0 0,4 13 0 0 0,-7-16-62 0 0,-1-1 1 0 0,-1 1-1 0 0,1-1 0 0 0,-1 1 1 0 0,0 7-1 0 0,0-9-17 0 0,0-3-11 0 0,0 0 0 0 0,0 0 0 0 0,0 1 0 0 0,0-1 0 0 0,0 0 0 0 0,0 0 0 0 0,0 0 0 0 0,0 0 0 0 0,0 0 0 0 0,0 0 1 0 0,0 0-1 0 0,0 1 0 0 0,0-1 0 0 0,0 0 0 0 0,0 0 0 0 0,0 0 0 0 0,0 0 0 0 0,0 0 0 0 0,0 0 0 0 0,0 0 0 0 0,0 1 0 0 0,0-1 0 0 0,0 0 0 0 0,0 0 0 0 0,0 0 0 0 0,0 0 0 0 0,0 0 0 0 0,0 0 0 0 0,-1 0 0 0 0,1 0 0 0 0,0 0 0 0 0,0 0 0 0 0,0 1 0 0 0,0-1 1 0 0,0 0-1 0 0,0 0 0 0 0,0 0 0 0 0,-1 0 0 0 0,1 0 0 0 0,0 0 0 0 0,0 0 0 0 0,0 0 0 0 0,-5-4 257 0 0,-4-8 193 0 0,5 1-426 0 0,1 0 0 0 0,1 0 0 0 0,0-1 0 0 0,0 1 0 0 0,1-1 0 0 0,1 0 0 0 0,0 1 0 0 0,0-1 1 0 0,1 1-1 0 0,1-1 0 0 0,0 1 0 0 0,0 0 0 0 0,1-1 0 0 0,1 1 0 0 0,4-11 0 0 0,-6 19 1 0 0,-1 1 0 0 0,0-1 0 0 0,1 0-1 0 0,0 0 1 0 0,0 1 0 0 0,-1-1 0 0 0,2 1 0 0 0,-1-1 0 0 0,0 1-1 0 0,0 0 1 0 0,1 0 0 0 0,-1 0 0 0 0,4-2 0 0 0,-3 3-10 0 0,-1 0 1 0 0,1 0-1 0 0,0 0 1 0 0,-1 1-1 0 0,1-1 1 0 0,0 1 0 0 0,-1 0-1 0 0,1-1 1 0 0,0 1-1 0 0,0 1 1 0 0,-1-1-1 0 0,1 0 1 0 0,0 1 0 0 0,-1-1-1 0 0,1 1 1 0 0,3 1-1 0 0,6 2 33 0 0,1 1-1 0 0,-1 1 0 0 0,0 0 1 0 0,-1 1-1 0 0,0 0 1 0 0,13 10-1 0 0,-17-11-102 0 0,0 0 0 0 0,0 1 0 0 0,0-1 1 0 0,-1 1-1 0 0,0 1 0 0 0,-1-1 0 0 0,0 1 0 0 0,0 0 0 0 0,7 14 1 0 0,-10-13-420 0 0,1-1 1 0 0,-2 1-1 0 0,1 0 1 0 0,-1 0-1 0 0,0 0 1 0 0,-1 0 0 0 0,0 0-1 0 0,-2 12 1 0 0,-5 16-9397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5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673 295 6109 0 0,'0'0'1428'0'0,"7"-13"-453"0"0,19-45 5 0 0,-25 55-834 0 0,0-1-1 0 0,0 0 0 0 0,0 1 1 0 0,0-1-1 0 0,-1 0 1 0 0,0 0-1 0 0,1 1 1 0 0,-2-1-1 0 0,1 0 0 0 0,0 0 1 0 0,-1 0-1 0 0,1 1 1 0 0,-1-1-1 0 0,0 0 1 0 0,0 1-1 0 0,-1-1 0 0 0,1 1 1 0 0,-4-7-1 0 0,0 3 168 0 0,0 0 0 0 0,0 0 0 0 0,0 1 1 0 0,-1 0-1 0 0,0 0 0 0 0,-9-7 0 0 0,-1 2-8 0 0,1 0 1 0 0,-1 1-1 0 0,-1 1 1 0 0,0 1-1 0 0,0 0 0 0 0,-1 1 1 0 0,1 1-1 0 0,-26-5 1 0 0,20 6-156 0 0,-1 1 0 0 0,1 1 0 0 0,-1 1 1 0 0,0 2-1 0 0,0 0 0 0 0,-28 4 0 0 0,34-1-108 0 0,0 1 0 0 0,1 1 0 0 0,-1 0 1 0 0,1 1-1 0 0,0 1 0 0 0,1 0 0 0 0,0 1 0 0 0,0 1 0 0 0,1 1 0 0 0,0 0 1 0 0,0 1-1 0 0,1 1 0 0 0,-19 20 0 0 0,28-27-42 0 0,1 0 0 0 0,1 0 1 0 0,-1 0-1 0 0,1 1 0 0 0,0 0 0 0 0,0-1 0 0 0,1 1 1 0 0,0 0-1 0 0,0 0 0 0 0,-2 11 0 0 0,3-14-1 0 0,1 0 0 0 0,0 0 0 0 0,0 0 0 0 0,0 0 0 0 0,0 0 0 0 0,0 0 0 0 0,1 0 0 0 0,0 0 0 0 0,-1 0 0 0 0,1 0 0 0 0,0 0 0 0 0,0 0 0 0 0,1 0 0 0 0,-1 0 0 0 0,1 0 0 0 0,-1-1 0 0 0,1 1 0 0 0,0-1 0 0 0,0 1 0 0 0,0-1 0 0 0,0 0 0 0 0,0 0 0 0 0,4 3 0 0 0,3 1 2 0 0,1 0-1 0 0,0 0 0 0 0,0-1 1 0 0,0-1-1 0 0,0 1 1 0 0,1-2-1 0 0,0 1 1 0 0,-1-2-1 0 0,1 1 1 0 0,12 0-1 0 0,3-1 3 0 0,1-1 1 0 0,0-1-1 0 0,29-3 0 0 0,-28-1 1 0 0,55-16 0 0 0,-53 12-4 0 0,16-7-3 0 0,12-3 1 0 0,-57 18 1 0 0,-1 0 0 0 0,1 0 0 0 0,-1 0 0 0 0,1 0 0 0 0,-1 0 0 0 0,1 0 0 0 0,-1 0 0 0 0,0 0 0 0 0,1 0 0 0 0,-1 0 0 0 0,1 0 0 0 0,-1 0 0 0 0,1 0 0 0 0,-1 1 0 0 0,1-1 0 0 0,-1 0 0 0 0,1 0 0 0 0,-1 1 0 0 0,0-1 0 0 0,1 0 0 0 0,-1 0 0 0 0,0 1 0 0 0,1-1 0 0 0,-1 0 0 0 0,1 1 0 0 0,-1-1 0 0 0,0 0 0 0 0,0 1 0 0 0,1-1 0 0 0,-1 1 0 0 0,0-1 0 0 0,0 1 0 0 0,0-1 0 0 0,1 0 0 0 0,-1 1 0 0 0,0-1 0 0 0,0 1 0 0 0,0-1 0 0 0,0 1 0 0 0,0-1 0 0 0,0 1 0 0 0,0-1 0 0 0,0 1 0 0 0,0-1 0 0 0,0 1 0 0 0,0-1 0 0 0,0 1 0 0 0,-5 26 122 0 0,5-27-118 0 0,-9 26 149 0 0,-1 0 0 0 0,-19 36 1 0 0,18-41-189 0 0,1 1 1 0 0,1 0 0 0 0,0 0 0 0 0,-5 27 0 0 0,12-39-159 0 0,0 1 0 0 0,1-1-1 0 0,0 0 1 0 0,0 1 0 0 0,1-1-1 0 0,1 1 1 0 0,0-1 0 0 0,2 12-1 0 0,-1-18-7 0 0,-1 0-1 0 0,0 0 0 0 0,1 0 0 0 0,0-1 0 0 0,-1 1 0 0 0,2 0 0 0 0,-1-1 1 0 0,0 1-1 0 0,1-1 0 0 0,-1 0 0 0 0,1 0 0 0 0,0 0 0 0 0,0 0 0 0 0,0 0 0 0 0,1-1 1 0 0,-1 0-1 0 0,1 1 0 0 0,-1-1 0 0 0,1 0 0 0 0,0-1 0 0 0,0 1 0 0 0,7 2 1 0 0,3-1-1016 0 0,0-1 0 0 0,0 0 0 0 0,22 1 0 0 0,0-3-2893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198 139 3180 0 0,'0'0'4113'0'0,"-1"-12"-2245"0"0,-4-41-515 0 0,4 49-1171 0 0,0 1 1 0 0,0-1-1 0 0,0 1 1 0 0,-1 0 0 0 0,1-1-1 0 0,-1 1 1 0 0,0 0-1 0 0,0 0 1 0 0,0 0 0 0 0,0 0-1 0 0,-1 0 1 0 0,1 0-1 0 0,-1 1 1 0 0,1-1-1 0 0,-1 1 1 0 0,0 0 0 0 0,0 0-1 0 0,0 0 1 0 0,0 0-1 0 0,-7-2 1 0 0,6 2-45 0 0,0 0 0 0 0,0 0 0 0 0,0 1 0 0 0,-1-1 0 0 0,1 1 0 0 0,0 0 0 0 0,-1 0 1 0 0,1 1-1 0 0,-1-1 0 0 0,1 1 0 0 0,-1 0 0 0 0,1 0 0 0 0,-1 1 0 0 0,1-1 0 0 0,-1 1 0 0 0,1 0 0 0 0,-7 2 0 0 0,7-1-99 0 0,1-1 0 0 0,0 1 0 0 0,0 0-1 0 0,0 0 1 0 0,0 0 0 0 0,0 1 0 0 0,0-1 0 0 0,0 1-1 0 0,1-1 1 0 0,-1 1 0 0 0,1 0 0 0 0,0 0 0 0 0,0 0-1 0 0,0 0 1 0 0,0 0 0 0 0,1 1 0 0 0,-1-1 0 0 0,1 1 0 0 0,0-1-1 0 0,0 1 1 0 0,-1 6 0 0 0,0 1 32 0 0,1 0-1 0 0,1 0 1 0 0,0 0 0 0 0,1 0 0 0 0,0 0-1 0 0,0 0 1 0 0,1 0 0 0 0,1 0-1 0 0,0 0 1 0 0,6 15 0 0 0,7 10 155 0 0,31 54-1 0 0,-33-66-180 0 0,0 1-11 0 0,22 42 42 0 0,-31-58-98 0 0,-1 1 0 0 0,-1 0 0 0 0,0-1 0 0 0,0 1 0 0 0,1 12-1 0 0,-4-20 9 0 0,0 0 0 0 0,0-1-1 0 0,1 1 1 0 0,-2 0 0 0 0,1-1-1 0 0,0 1 1 0 0,0 0 0 0 0,0-1-1 0 0,-1 1 1 0 0,1 0 0 0 0,-1-1-1 0 0,1 1 1 0 0,-1-1 0 0 0,0 1-1 0 0,1-1 1 0 0,-1 1 0 0 0,0-1-1 0 0,0 1 1 0 0,-2 1 0 0 0,1-1-49 0 0,0-1 0 0 0,0 0 0 0 0,0 1 0 0 0,0-1 0 0 0,0 0 0 0 0,0 0 0 0 0,0 0 0 0 0,-1 0 0 0 0,1 0 0 0 0,0-1 1 0 0,0 1-1 0 0,-5 0 0 0 0,2-1-225 0 0,0 0 1 0 0,-1 0-1 0 0,1 0 1 0 0,0 0 0 0 0,0-1-1 0 0,-1 0 1 0 0,1 0-1 0 0,0 0 1 0 0,0-1 0 0 0,0 1-1 0 0,0-1 1 0 0,-5-3-1 0 0,8 3 67 0 0,-2 0-303 0 0,0 0 1 0 0,1 0-1 0 0,0-1 0 0 0,-1 0 0 0 0,1 1 0 0 0,0-1 0 0 0,0 0 1 0 0,0-1-1 0 0,1 1 0 0 0,-3-4 0 0 0,-9-26-4158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489 1 1788 0 0,'0'0'7856'0'0,"5"17"-6024"0"0,1 3-1023 0 0,4 32-1 0 0,-10-48-704 0 0,0-1 0 0 0,0 1 1 0 0,0 0-1 0 0,0 0 0 0 0,-1-1 0 0 0,0 1 0 0 0,0 0 0 0 0,0-1 0 0 0,0 1 0 0 0,-1-1 0 0 0,1 1 1 0 0,-1-1-1 0 0,0 1 0 0 0,0-1 0 0 0,0 0 0 0 0,0 0 0 0 0,-1 0 0 0 0,-2 3 0 0 0,-3 3 115 0 0,-11 15-99 0 0,-1-2 0 0 0,-1 0 0 0 0,-1-1 0 0 0,-1-1 0 0 0,0-1-1 0 0,-2-1 1 0 0,-38 21 0 0 0,35-25-1019 0 0,0 0 1 0 0,-1-2-1 0 0,0-1 0 0 0,-33 7 0 0 0,25-12-2296 0 0,-9-4-2153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6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4516 0 0,'0'0'7269'0'0,"59"87"-7357"0"0,-38-59-596 0 0,3 4-540 0 0,-6-8-892 0 0,17 11-2501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6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0 416 0 0,'0'0'4840'0'0,"-115"7"-5036"0"0,73-4-1240 0 0,-31-3-1732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6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7585 0 0,'0'0'4567'0'0,"20"-5"-3806"0"0,238-71 1156 0 0,-204 61-1506 0 0,0 2-1 0 0,2 3 1 0 0,-1 3 0 0 0,1 1 0 0 0,0 4-1 0 0,67 4 1 0 0,-103 0-352 0 0,0 1 0 0 0,-1 1 0 0 0,1 1-1 0 0,-1 0 1 0 0,1 2 0 0 0,-2 0 0 0 0,21 10 0 0 0,-30-12-53 0 0,-1 1 0 0 0,1 0-1 0 0,-1 0 1 0 0,0 0 0 0 0,0 1 0 0 0,12 14-1 0 0,-16-16-11 0 0,0 1-1 0 0,0-1 0 0 0,-1 1 1 0 0,1 0-1 0 0,-1 1 1 0 0,0-1-1 0 0,-1 0 0 0 0,0 1 1 0 0,0-1-1 0 0,0 1 1 0 0,0 7-1 0 0,-1-4 1 0 0,-1 0-1 0 0,0 1 1 0 0,-1-1 0 0 0,0 0 0 0 0,0 0-1 0 0,-1 1 1 0 0,0-1 0 0 0,-1-1-1 0 0,0 1 1 0 0,-1 0 0 0 0,0-1 0 0 0,-1 1-1 0 0,0-1 1 0 0,-7 10 0 0 0,-9 11 48 0 0,-2-1 1 0 0,-42 41 0 0 0,64-68-40 0 0,-68 64 157 0 0,-24 27 278 0 0,91-91-421 0 0,-7 9 76 0 0,9-11-92 0 0,0 0 0 0 0,0 0 1 0 0,0 0-1 0 0,0 1 1 0 0,0-1-1 0 0,-1 0 0 0 0,1 0 1 0 0,0 0-1 0 0,0 0 1 0 0,0 0-1 0 0,0 1 0 0 0,0-1 1 0 0,0 0-1 0 0,0 0 1 0 0,0 0-1 0 0,0 0 1 0 0,0 1-1 0 0,-1-1 0 0 0,1 0 1 0 0,0 0-1 0 0,0 0 1 0 0,0 1-1 0 0,0-1 0 0 0,0 0 1 0 0,0 0-1 0 0,0 0 1 0 0,1 0-1 0 0,-1 1 0 0 0,0-1 1 0 0,0 0-1 0 0,0 0 1 0 0,0 0-1 0 0,0 0 1 0 0,0 1-1 0 0,0-1 0 0 0,0 0 1 0 0,0 0-1 0 0,0 0 1 0 0,0 0-1 0 0,1 0 0 0 0,-1 1 1 0 0,0-1-1 0 0,0 0 1 0 0,0 0-1 0 0,0 0 0 0 0,0 0 1 0 0,1 0-1 0 0,-1 0 1 0 0,0 0-1 0 0,0 0 1 0 0,0 0-1 0 0,0 0 0 0 0,1 1 1 0 0,-1-1-1 0 0,0 0 1 0 0,0 0-1 0 0,0 0 0 0 0,1 0 1 0 0,-1 0-1 0 0,0 0 1 0 0,0 0-1 0 0,14-2 41 0 0,-1 0 0 0 0,1-1 1 0 0,-1 0-1 0 0,0-1 0 0 0,0 0 0 0 0,21-11 0 0 0,-9 4-52 0 0,37-13-51 0 0,131-57-1268 0 0,-155 62-37 0 0,0-1 1 0 0,65-48-1 0 0,39-55-5116 0 0,-80 55 5237 0 0,-45 46 2262 0 0,19-32-1 0 0,-35 52-735 0 0,0 1 1 0 0,-1 0 0 0 0,1-1 0 0 0,0 1 0 0 0,0-1-1 0 0,-1 1 1 0 0,1-1 0 0 0,-1 1 0 0 0,1-1-1 0 0,-1 1 1 0 0,0-1 0 0 0,1-2 0 0 0,-1 4-204 0 0,0 0 1 0 0,-1 0 0 0 0,1 0 0 0 0,0 0 0 0 0,0-1 0 0 0,0 1 0 0 0,0 0 0 0 0,0 0 0 0 0,-1 0 0 0 0,1 0 0 0 0,0 0 0 0 0,0-1 0 0 0,0 1 0 0 0,0 0 0 0 0,-1 0 0 0 0,1 0 0 0 0,0 0 0 0 0,0 0 0 0 0,0 0-1 0 0,0 0 1 0 0,-1 0 0 0 0,1 0 0 0 0,0 0 0 0 0,0 0 0 0 0,-1 0 0 0 0,1 0 0 0 0,0 0 0 0 0,0 0 0 0 0,0 0 0 0 0,-1 0 0 0 0,-13 4 737 0 0,-2 4-522 0 0,-1 0 1 0 0,1 2-1 0 0,0 0 0 0 0,1 0 1 0 0,0 2-1 0 0,-24 25 1 0 0,34-33-284 0 0,1 1 1 0 0,0 0 0 0 0,0 0 0 0 0,1 0-1 0 0,0 0 1 0 0,0 1 0 0 0,0 0 0 0 0,0-1-1 0 0,1 1 1 0 0,-3 11 0 0 0,4-14-13 0 0,1 0 0 0 0,0-1 0 0 0,-1 1 0 0 0,1 0 1 0 0,0 0-1 0 0,0 0 0 0 0,0-1 0 0 0,1 1 0 0 0,-1 0 0 0 0,1 0 1 0 0,0-1-1 0 0,-1 1 0 0 0,1-1 0 0 0,0 1 0 0 0,1 0 0 0 0,-1-1 1 0 0,0 0-1 0 0,1 1 0 0 0,-1-1 0 0 0,1 0 0 0 0,0 0 0 0 0,0 0 1 0 0,0 0-1 0 0,0 0 0 0 0,0 0 0 0 0,3 2 0 0 0,3 0-4 0 0,0 1-1 0 0,1-1 1 0 0,0-1-1 0 0,-1 0 1 0 0,1 0-1 0 0,0-1 1 0 0,1 0 0 0 0,-1 0-1 0 0,0-1 1 0 0,1 0-1 0 0,-1-1 1 0 0,0 0-1 0 0,1 0 1 0 0,-1-1-1 0 0,0 0 1 0 0,1-1-1 0 0,-1 0 1 0 0,0-1-1 0 0,0 0 1 0 0,13-6 0 0 0,-19 8-14 0 0,-1-1 1 0 0,1 1 0 0 0,0-1 0 0 0,-1 0 0 0 0,1 0 0 0 0,-1 0 0 0 0,0-1 0 0 0,0 1-1 0 0,0 0 1 0 0,0-1 0 0 0,0 1 0 0 0,0-1 0 0 0,-1 0 0 0 0,1 0 0 0 0,-1 1-1 0 0,0-1 1 0 0,0 0 0 0 0,0 0 0 0 0,0 0 0 0 0,0 0 0 0 0,-1-1 0 0 0,1 1 0 0 0,-1 0-1 0 0,0 0 1 0 0,0 0 0 0 0,0 0 0 0 0,0 0 0 0 0,-1-1 0 0 0,1 1 0 0 0,-1 0-1 0 0,0 0 1 0 0,0 0 0 0 0,0 0 0 0 0,0 0 0 0 0,-3-5 0 0 0,-2-1-183 0 0,0 0 0 0 0,-1 0 1 0 0,0 1-1 0 0,0 0 0 0 0,-16-13 1 0 0,13 12-488 0 0,0 0 0 0 0,1-1 0 0 0,-10-13 0 0 0,18 22 374 0 0,0-1 0 0 0,0 1 1 0 0,1-1-1 0 0,-1 1 0 0 0,0-1 0 0 0,1 1 0 0 0,-1-1 0 0 0,1 0 0 0 0,0 1 0 0 0,0-1 1 0 0,-1 0-1 0 0,1-2 0 0 0,0-4-3593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6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0 7021 0 0,'0'0'7722'0'0,"1"14"-6298"0"0,0-5-1204 0 0,0-5-156 0 0,0 0 0 0 0,0 1 0 0 0,-1-1 0 0 0,0 0 1 0 0,0 1-1 0 0,0-1 0 0 0,0 0 0 0 0,-1 1 0 0 0,0-1 1 0 0,0 0-1 0 0,0 1 0 0 0,0-1 0 0 0,-1 0 0 0 0,1 0 1 0 0,-1 0-1 0 0,0 0 0 0 0,0 0 0 0 0,-5 6 0 0 0,-34 33-11 0 0,-77 62-1 0 0,54-50-795 0 0,22-16-482 0 0,-31 25-4902 0 0,48-45 775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6293 0 0,'0'0'5764'0'0,"9"-13"-4741"0"0,32-40-200 0 0,-38 49-704 0 0,0 1 0 0 0,1-1 0 0 0,0 1 0 0 0,-1-1 0 0 0,1 1 0 0 0,1 1 0 0 0,-1-1 1 0 0,0 0-1 0 0,1 1 0 0 0,-1 0 0 0 0,1 0 0 0 0,7-2 0 0 0,3-2 140 0 0,-2 1-49 0 0,0 1 0 0 0,23-6-1 0 0,-76 53-3931 0 0,37-39 2593 0 0,-5 7-973 0 0,64-71-7284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7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65 216 5461 0 0,'0'0'9757'0'0,"-12"-12"-8615"0"0,-32-39-210 0 0,44 50-893 0 0,-1 0 0 0 0,0 0 0 0 0,0 0 1 0 0,1 1-1 0 0,-1-1 0 0 0,0 0 0 0 0,1 0 0 0 0,-1 0 1 0 0,1 0-1 0 0,-1 0 0 0 0,1 0 0 0 0,0 0 1 0 0,-1 0-1 0 0,1-1 0 0 0,0 1 0 0 0,0 0 0 0 0,0 0 1 0 0,0 0-1 0 0,0 0 0 0 0,0-1 0 0 0,0 1-16 0 0,1 0 0 0 0,-1 1 0 0 0,0-1 0 0 0,1 1 0 0 0,-1-1 0 0 0,1 0 0 0 0,-1 1 0 0 0,1-1 0 0 0,0 1 0 0 0,-1 0-1 0 0,1-1 1 0 0,-1 1 0 0 0,1-1 0 0 0,0 1 0 0 0,-1 0 0 0 0,2-1 0 0 0,2-1 104 0 0,21-12 139 0 0,2 1 0 0 0,-1 2 0 0 0,2 0 0 0 0,28-7 0 0 0,-43 14-227 0 0,32-9-160 0 0,1 2 0 0 0,0 3 0 0 0,58-5 0 0 0,60 10-3708 0 0,-98 10-709 0 0,-41-3 1656 0 0,1-1-1774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8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0 260 7809 0 0,'0'0'5324'0'0,"2"-15"-4146"0"0,10-99 1033 0 0,-11 108-2181 0 0,1 0 1 0 0,-1 0-1 0 0,1 0 0 0 0,0 0 0 0 0,0 0 0 0 0,1 0 1 0 0,-1 1-1 0 0,1-1 0 0 0,1 1 0 0 0,-1-1 0 0 0,1 1 1 0 0,0 1-1 0 0,0-1 0 0 0,0 0 0 0 0,1 1 1 0 0,-1 0-1 0 0,1 0 0 0 0,0 0 0 0 0,1 1 0 0 0,-1-1 1 0 0,0 1-1 0 0,1 1 0 0 0,0-1 0 0 0,0 1 0 0 0,0 0 1 0 0,0 0-1 0 0,0 1 0 0 0,10-2 0 0 0,3 0-23 0 0,1 1 0 0 0,-1 1 0 0 0,1 1-1 0 0,0 0 1 0 0,27 5 0 0 0,-40-4 3 0 0,0 1 0 0 0,-1 0 1 0 0,1 0-1 0 0,0 0 0 0 0,0 0 0 0 0,-1 1 1 0 0,0 0-1 0 0,1 1 0 0 0,-1 0 0 0 0,0-1 1 0 0,-1 2-1 0 0,1-1 0 0 0,-1 1 0 0 0,0 0 1 0 0,0 0-1 0 0,0 0 0 0 0,-1 1 0 0 0,6 8 1 0 0,-8-10 20 0 0,1 0-1 0 0,-2 1 1 0 0,1-1 0 0 0,0 1 0 0 0,-1-1 0 0 0,0 1 0 0 0,0-1 0 0 0,0 1 0 0 0,-1-1 0 0 0,1 1 0 0 0,-1 0 0 0 0,0-1 0 0 0,0 1 0 0 0,-1 0 0 0 0,0-1 0 0 0,1 1 0 0 0,-2 0 0 0 0,1-1-1 0 0,0 1 1 0 0,-1-1 0 0 0,0 0 0 0 0,-2 5 0 0 0,-6 6 159 0 0,1 0 0 0 0,-2-1-1 0 0,0 0 1 0 0,-19 18 0 0 0,1-1-86 0 0,26-27-93 0 0,0 0 0 0 0,0 0 0 0 0,1 0 0 0 0,-1 0 0 0 0,1 0 0 0 0,0 0 0 0 0,0 1 0 0 0,0-1 1 0 0,-1 6-1 0 0,3-7-10 0 0,-1-1 0 0 0,1 1 0 0 0,0-1 0 0 0,0 1 0 0 0,0-1 0 0 0,0 1 0 0 0,0-1 0 0 0,0 1 0 0 0,1-1 0 0 0,0 1 0 0 0,-1-1 1 0 0,1 1-1 0 0,0-1 0 0 0,0 0 0 0 0,0 1 0 0 0,0-1 0 0 0,1 0 0 0 0,2 4 0 0 0,9 8 12 0 0,1 0 0 0 0,1-1 0 0 0,0 0-1 0 0,1-1 1 0 0,27 15 0 0 0,16 13 43 0 0,-58-39-54 0 0,11 7 46 0 0,-1 1 0 0 0,-1 0 0 0 0,17 19 0 0 0,-24-25-38 0 0,-1-1 0 0 0,0 1 0 0 0,0 0 0 0 0,-1 0 0 0 0,1-1 0 0 0,-1 1 0 0 0,1 1 0 0 0,-1-1 0 0 0,0 0 0 0 0,0 0 0 0 0,0 0 0 0 0,0 1 1 0 0,-1-1-1 0 0,1 0 0 0 0,-1 1 0 0 0,0-1 0 0 0,0 0 0 0 0,0 1 0 0 0,-1-1 0 0 0,1 0 0 0 0,-2 7 0 0 0,0-7 0 0 0,0 0-1 0 0,1 0 0 0 0,-1 0 1 0 0,0 0-1 0 0,-1 0 0 0 0,1 0 1 0 0,0-1-1 0 0,-1 1 0 0 0,0-1 1 0 0,1 0-1 0 0,-1 1 1 0 0,-5 2-1 0 0,-2 1 5 0 0,-1 0 0 0 0,-15 6 0 0 0,5-4-76 0 0,0-1 0 0 0,-1-1 0 0 0,-35 5 1 0 0,4-7-2536 0 0,67-20-5590 0 0,7-4 2717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8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5717 0 0,'0'0'9911'0'0,"1"-12"-8474"0"0,5-39 138 0 0,-6 48-1259 0 0,0 0 1 0 0,1 0-1 0 0,0 0 0 0 0,-1 0 0 0 0,1 0 0 0 0,2-4 0 0 0,-3 6-284 0 0,1 1 0 0 0,-1 0 1 0 0,0 0-1 0 0,0 0 0 0 0,0 0 0 0 0,0-1 1 0 0,0 1-1 0 0,0 0 0 0 0,1 0 0 0 0,-1 0 1 0 0,0 0-1 0 0,0 0 0 0 0,0-1 0 0 0,0 1 0 0 0,0 0 1 0 0,1 0-1 0 0,-1 0 0 0 0,0 0 0 0 0,0 0 1 0 0,0 0-1 0 0,1 0 0 0 0,-1 0 0 0 0,0 0 0 0 0,0 0 1 0 0,0 0-1 0 0,0 0 0 0 0,1 0 0 0 0,-1 0 1 0 0,0 0-1 0 0,0 0 0 0 0,0 0 0 0 0,1 0 1 0 0,-1 0-1 0 0,0 0 0 0 0,0 0 0 0 0,0 0 0 0 0,1 0 1 0 0,-1 0-1 0 0,0 0 0 0 0,0 0 0 0 0,0 1 1 0 0,0-1-1 0 0,0 0 0 0 0,1 0 0 0 0,-1 0 1 0 0,0 0-1 0 0,0 1 0 0 0,2 2 95 0 0,1 0-1 0 0,-2 1 1 0 0,1-1 0 0 0,0 1-1 0 0,1 6 1 0 0,-2-9-185 0 0,22 71 850 0 0,19 93 0 0 0,0 78-662 0 0,-39-223-606 0 0,-1-1 1 0 0,0 1-1 0 0,-1-1 1 0 0,-2 1 0 0 0,-2 26-1 0 0,2-43 215 0 0,0-1-1 0 0,1 1 0 0 0,-1-1 1 0 0,0 1-1 0 0,-1-1 0 0 0,1 0 0 0 0,-3 4 1 0 0,-5 4-3479 0 0,-3-7-5341 0 0,2-3 2032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8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7 484 0 0,'0'0'18370'0'0,"4"16"-17825"0"0,19 51-108 0 0,-20-60-380 0 0,0 0 0 0 0,0-1 1 0 0,1 1-1 0 0,0-1 0 0 0,0 0 1 0 0,1 0-1 0 0,-1 0 0 0 0,1-1 0 0 0,0 0 1 0 0,12 9-1 0 0,-4-5 26 0 0,1 0 0 0 0,0-2 0 0 0,19 8 1 0 0,-15-7-24 0 0,1-1 0 0 0,-1-1 1 0 0,1-1-1 0 0,0-1 1 0 0,1 0-1 0 0,-1-2 1 0 0,1 0-1 0 0,20-1 1 0 0,-36-1-49 0 0,-1 0 1 0 0,0 0 0 0 0,0-1 0 0 0,1 1 0 0 0,-1-1 0 0 0,0 0-1 0 0,0 0 1 0 0,0 0 0 0 0,0 0 0 0 0,0 0 0 0 0,0-1 0 0 0,0 1-1 0 0,0-1 1 0 0,3-3 0 0 0,-4 3-8 0 0,-1 0-1 0 0,1 0 1 0 0,0 0-1 0 0,-1 0 1 0 0,1 0-1 0 0,-1-1 0 0 0,0 1 1 0 0,0-1-1 0 0,0 1 1 0 0,0-1-1 0 0,0 1 1 0 0,0-1-1 0 0,-1 0 1 0 0,1 1-1 0 0,-1-1 1 0 0,0 0-1 0 0,0-4 1 0 0,-1 2-36 0 0,1 0 0 0 0,-1 0 0 0 0,0 0 0 0 0,-1 0 0 0 0,0 0-1 0 0,1 0 1 0 0,-1 0 0 0 0,-1 0 0 0 0,1 1 0 0 0,-1-1 0 0 0,0 1 0 0 0,0-1 0 0 0,0 1 0 0 0,0 0 0 0 0,-1 0 0 0 0,0 1-1 0 0,0-1 1 0 0,0 1 0 0 0,-4-3 0 0 0,-5-3-168 0 0,-1 0-1 0 0,1 1 1 0 0,-1 0-1 0 0,-1 2 1 0 0,-16-7-1 0 0,5 5-331 0 0,-1 1 1 0 0,0 1-1 0 0,-46-3 0 0 0,-80 5-4066 0 0,76 8-359 0 0,-24 10-1657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8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5473 0 0,'0'0'4068'0'0,"6"14"-1953"0"0,-2-4-1836 0 0,-2-4-112 0 0,0-1 0 0 0,1 1 0 0 0,-1 0-1 0 0,1-1 1 0 0,1 1 0 0 0,-1-1 0 0 0,1 0 0 0 0,0 0 0 0 0,0 0-1 0 0,0-1 1 0 0,1 1 0 0 0,-1-1 0 0 0,1 0 0 0 0,0 0 0 0 0,0-1 0 0 0,9 5-1 0 0,10 1 310 0 0,1 0-1 0 0,0-2 0 0 0,0 0 0 0 0,1-2 1 0 0,52 4-1 0 0,133-8 137 0 0,283-32-337 0 0,-330 18-695 0 0,15-4-4255 0 0,-176 17 3855 0 0,-2 0 164 0 0,-24 0-11143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7:22:5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6797 0 0,'0'0'6099'0'0,"17"2"-5188"0"0,-11-1-816 0 0,16 2 265 0 0,1-2 1 0 0,0 0-1 0 0,-1-1 1 0 0,24-4-1 0 0,89-14 765 0 0,344-35 741 0 0,-413 51-1813 0 0,289-3-1084 0 0,-348 6 711 0 0,8 0-238 0 0,-14-2-285 0 0,-8-1-734 0 0,-41-8-3841 0 0,-3-1 25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9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9701 0 0,'0'0'9419'0'0,"7"-12"-8633"0"0,25-40-220 0 0,-30 50-521 0 0,0-1 0 0 0,0 1 0 0 0,1 0 0 0 0,-1 0-1 0 0,0 0 1 0 0,1 0 0 0 0,-1 0 0 0 0,1 0 0 0 0,0 0 0 0 0,-1 1 0 0 0,1 0 0 0 0,0-1 0 0 0,0 1 0 0 0,0 0 0 0 0,0 0 0 0 0,5 0-1 0 0,0-1 53 0 0,15-3 69 0 0,-1 0-1 0 0,1 2 1 0 0,23 0-1 0 0,72 3-184 0 0,-50 1-384 0 0,-22-2-620 0 0,13 0-1531 0 0,-20 3-2131 0 0,-30 0 1506 0 0,0 3 5822 0 0,-9-5-2212 0 0,1 1 0 0 0,-1 0 0 0 0,1 0 0 0 0,-1 0 0 0 0,0 0 0 0 0,1 0 0 0 0,-1 0 0 0 0,0 0-1 0 0,0 0 1 0 0,0 0 0 0 0,0 0 0 0 0,1 0 0 0 0,-1 0 0 0 0,-1 0 0 0 0,1 0 0 0 0,0 0 0 0 0,0 1 0 0 0,-2 20 1017 0 0,2 38 0 0 0,1-41-1541 0 0,1 0 0 0 0,1-1 0 0 0,1 1-1 0 0,9 28 1 0 0,-12-43-109 0 0,1-1-1 0 0,-1 1 1 0 0,1-1-1 0 0,0 0 1 0 0,0 0-1 0 0,0 0 0 0 0,0 0 1 0 0,0 0-1 0 0,1 0 1 0 0,0 0-1 0 0,-1-1 1 0 0,1 1-1 0 0,0-1 0 0 0,0 0 1 0 0,0 0-1 0 0,0 0 1 0 0,4 1-1 0 0,-2-1-470 0 0,-1 0 0 0 0,1-1 0 0 0,0 1 0 0 0,-1-1 0 0 0,7 0 1 0 0,26-1-6698 0 0,-10-4 434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09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255 898 5473 0 0,'0'0'6880'0'0,"3"-15"-5115"0"0,10-50-108 0 0,-12 60-1439 0 0,0 0-1 0 0,-1 0 0 0 0,1 0 0 0 0,-1 0 0 0 0,0 0 0 0 0,-1 0 0 0 0,1 0 0 0 0,-1 0 0 0 0,0 0 0 0 0,0 1 0 0 0,0-1 0 0 0,-1 0 1 0 0,0 0-1 0 0,0 1 0 0 0,0-1 0 0 0,0 1 0 0 0,-4-4 0 0 0,4 5-103 0 0,-1 0 0 0 0,1 0 0 0 0,-1 1 1 0 0,0-1-1 0 0,0 1 0 0 0,0 0 0 0 0,0-1 0 0 0,-1 2 0 0 0,1-1 0 0 0,-1 0 1 0 0,1 1-1 0 0,-1-1 0 0 0,1 1 0 0 0,-1 0 0 0 0,0 0 0 0 0,1 1 1 0 0,-1-1-1 0 0,0 1 0 0 0,-5 0 0 0 0,2 0-57 0 0,-1 1 1 0 0,1 0-1 0 0,0 0 1 0 0,-1 1-1 0 0,1 0 1 0 0,0 0-1 0 0,0 1 1 0 0,0-1-1 0 0,0 2 0 0 0,1-1 1 0 0,-1 1-1 0 0,1 0 1 0 0,0 0-1 0 0,-8 8 1 0 0,6-5-39 0 0,2 0 1 0 0,-1 0-1 0 0,1 0 1 0 0,0 1-1 0 0,0 0 1 0 0,1 0 0 0 0,0 0-1 0 0,1 1 1 0 0,0 0-1 0 0,-6 16 1 0 0,9-20-14 0 0,0 0 0 0 0,0 1 1 0 0,1-1-1 0 0,0 10 0 0 0,0-15-5 0 0,0 1 5 0 0,0-1 0 0 0,0 0 0 0 0,0 1 1 0 0,0-1-1 0 0,1 0 0 0 0,-1 0 0 0 0,0 1 1 0 0,0-1-1 0 0,1 0 0 0 0,-1 1 0 0 0,0-1 1 0 0,0 0-1 0 0,1 0 0 0 0,-1 1 0 0 0,0-1 0 0 0,1 0 1 0 0,-1 0-1 0 0,0 0 0 0 0,1 0 0 0 0,-1 1 1 0 0,0-1-1 0 0,1 0 0 0 0,-1 0 0 0 0,1 0 1 0 0,-1 0-1 0 0,0 0 0 0 0,1 0 0 0 0,-1 0 0 0 0,0 0 1 0 0,1 0-1 0 0,-1 0 0 0 0,1 0 0 0 0,-1 0 1 0 0,0 0-1 0 0,1 0 0 0 0,-1 0 0 0 0,0-1 1 0 0,1 1-1 0 0,-1 0 0 0 0,16-5 304 0 0,27-25-242 0 0,-43 30-85 0 0,1-1 1 0 0,-1 1 0 0 0,1 0 0 0 0,-1 0 0 0 0,1-1 0 0 0,-1 1 0 0 0,1 0-1 0 0,-1 0 1 0 0,1 0 0 0 0,-1 0 0 0 0,1 0 0 0 0,0 0 0 0 0,-1 0 0 0 0,1 0-1 0 0,-1 0 1 0 0,1 0 0 0 0,-1 0 0 0 0,1 0 0 0 0,-1 1 0 0 0,1-1 0 0 0,-1 0-1 0 0,1 0 1 0 0,-1 1 0 0 0,1-1 0 0 0,-1 0 0 0 0,1 0 0 0 0,0 1 0 0 0,12 13-165 0 0,-8-8 144 0 0,15 14-158 0 0,-14-12 30 0 0,0-1 0 0 0,1 0 0 0 0,0-1 0 0 0,0 0 0 0 0,1 0 0 0 0,0 0 0 0 0,0-1 0 0 0,15 7 0 0 0,-8-7-29 0 0,0-1 1 0 0,0-1-1 0 0,1 0 0 0 0,-1-1 0 0 0,1 0 1 0 0,0-2-1 0 0,0 0 0 0 0,26-3 0 0 0,-24 0 192 0 0,0 0 0 0 0,0-2 0 0 0,0 0 0 0 0,-1 0 0 0 0,0-2 0 0 0,0 0 0 0 0,-1-1 0 0 0,0-1 0 0 0,0 0 0 0 0,-1-2 0 0 0,0 1 0 0 0,-1-2 0 0 0,15-13 0 0 0,-12 5 30 0 0,0 0 0 0 0,-2-1 0 0 0,0-1 0 0 0,-1 0 0 0 0,-1-1 0 0 0,-1 0 0 0 0,-2-1 1 0 0,0 0-1 0 0,7-29 0 0 0,-6 12 85 0 0,-2 0 0 0 0,-3 0 0 0 0,0 0 0 0 0,-2-83 0 0 0,-5 99 55 0 0,-1 0-1 0 0,-1 1 1 0 0,-1-1-1 0 0,-9-26 1 0 0,9 37-13 0 0,-1 0-1 0 0,0 0 0 0 0,-1 1 1 0 0,-1 0-1 0 0,0 0 1 0 0,-1 1-1 0 0,0 0 1 0 0,-14-15-1 0 0,20 24-130 0 0,-1 1 0 0 0,1-1-1 0 0,-1 1 1 0 0,1 0 0 0 0,-1 0-1 0 0,0 0 1 0 0,0 1 0 0 0,0-1 0 0 0,0 1-1 0 0,0-1 1 0 0,0 1 0 0 0,-1 0-1 0 0,1 0 1 0 0,0 0 0 0 0,-1 1-1 0 0,1-1 1 0 0,0 1 0 0 0,-1 0 0 0 0,1 0-1 0 0,-1 0 1 0 0,1 0 0 0 0,0 1-1 0 0,-1-1 1 0 0,1 1 0 0 0,0 0 0 0 0,-1 0-1 0 0,1 0 1 0 0,0 0 0 0 0,0 1-1 0 0,0-1 1 0 0,0 1 0 0 0,0 0 0 0 0,0 0-1 0 0,1 0 1 0 0,-1 0 0 0 0,-4 4-1 0 0,-3 7 53 0 0,-1-1 0 0 0,1 1 0 0 0,1 1 0 0 0,1 0-1 0 0,0 0 1 0 0,0 0 0 0 0,1 1 0 0 0,1 0 0 0 0,1 1-1 0 0,-7 29 1 0 0,6-11 113 0 0,1 1-1 0 0,1 0 1 0 0,2 0 0 0 0,3 37-1 0 0,1-42-106 0 0,2-1 1 0 0,0 1-1 0 0,3-1 0 0 0,0 0 0 0 0,2 0 0 0 0,0-1 1 0 0,18 34-1 0 0,-1-14-26 0 0,1-1-1 0 0,2-1 1 0 0,39 46 0 0 0,-58-80-97 0 0,-6-8-80 0 0,0 1-1 0 0,-1-1 1 0 0,1 1 0 0 0,-1 0-1 0 0,0 0 1 0 0,0 1 0 0 0,0-1 0 0 0,-1 0-1 0 0,1 1 1 0 0,0 6 0 0 0,-3-11 57 0 0,0 0 0 0 0,0 0 0 0 0,0 0 0 0 0,0 0 0 0 0,0 0 0 0 0,0-1 0 0 0,-1 1 0 0 0,1 0 0 0 0,0 0 0 0 0,-1 0 0 0 0,1 0 0 0 0,0-1 0 0 0,-1 1 0 0 0,1 0 0 0 0,-1-1 0 0 0,1 1 0 0 0,-1 0 0 0 0,0-1 0 0 0,1 1 0 0 0,-1 0 0 0 0,0-1 0 0 0,1 1 0 0 0,-1-1 0 0 0,0 1 0 0 0,0-1 0 0 0,1 0 0 0 0,-1 1 0 0 0,0-1 0 0 0,0 0 0 0 0,0 1 0 0 0,0-1 0 0 0,0 0 0 0 0,-6 2-431 0 0,0-1 0 0 0,1 0 0 0 0,-9 1 0 0 0,9-2-203 0 0,-62 5-9043 0 0,18-4 450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3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145 171 184 0 0,'0'0'7647'0'0,"21"2"-1662"0"0,-19-2-5804 0 0,-1 0 1 0 0,0 0-1 0 0,0 0 1 0 0,0-1-1 0 0,1 1 0 0 0,-1 0 1 0 0,0-1-1 0 0,0 1 1 0 0,0-1-1 0 0,0 1 0 0 0,0-1 1 0 0,0 0-1 0 0,0 1 1 0 0,0-1-1 0 0,0 0 0 0 0,0 0 1 0 0,1-1-1 0 0,0-1-17 0 0,0 1-1 0 0,0-1 1 0 0,0 0-1 0 0,0 0 1 0 0,-1 0-1 0 0,2-5 1 0 0,0 1-33 0 0,-1 0 1 0 0,0 0-1 0 0,-1 0 1 0 0,0-1 0 0 0,1-10-1 0 0,-2 14-56 0 0,-1 0 1 0 0,1 0-1 0 0,-1 0 0 0 0,1-1 0 0 0,-1 1 1 0 0,0 0-1 0 0,-1 0 0 0 0,1 1 0 0 0,-1-1 0 0 0,0 0 1 0 0,1 0-1 0 0,-4-3 0 0 0,3 4-16 0 0,0 1 0 0 0,1 0 0 0 0,-1 0 0 0 0,0 0 0 0 0,-1 0 1 0 0,1 0-1 0 0,0 1 0 0 0,0-1 0 0 0,-1 1 0 0 0,1-1 0 0 0,-1 1 0 0 0,0 0 0 0 0,1 0 0 0 0,-1 0 0 0 0,0 0 0 0 0,1 1 0 0 0,-1-1 0 0 0,-5 0 0 0 0,2 1-19 0 0,1-1 0 0 0,-1 1-1 0 0,1 0 1 0 0,-1 1 0 0 0,1 0 0 0 0,-1-1-1 0 0,1 2 1 0 0,-1-1 0 0 0,1 1 0 0 0,0-1-1 0 0,0 1 1 0 0,0 1 0 0 0,0-1-1 0 0,0 1 1 0 0,0 0 0 0 0,1 0 0 0 0,-1 0-1 0 0,1 1 1 0 0,0-1 0 0 0,0 1 0 0 0,0 0-1 0 0,1 0 1 0 0,-1 1 0 0 0,1-1-1 0 0,0 1 1 0 0,0 0 0 0 0,1 0 0 0 0,-4 7-1 0 0,4-4-59 0 0,-1-1 0 0 0,2 1 0 0 0,-1 0 0 0 0,1 0-1 0 0,0 0 1 0 0,1 0 0 0 0,0 0 0 0 0,0 0 0 0 0,0 0-1 0 0,1 0 1 0 0,1-1 0 0 0,-1 1 0 0 0,1 0 0 0 0,0 0 0 0 0,1-1-1 0 0,0 1 1 0 0,0-1 0 0 0,1 0 0 0 0,0 0 0 0 0,7 10-1 0 0,-5-10-326 0 0,0 1 0 0 0,0-1-1 0 0,1 1 1 0 0,0-2 0 0 0,1 1-1 0 0,-1-1 1 0 0,12 7 0 0 0,-12-9-498 0 0,1 0 1 0 0,0 0 0 0 0,0 0 0 0 0,1-1-1 0 0,-1 0 1 0 0,1-1 0 0 0,0 0 0 0 0,11 2-1 0 0,19-3-5793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546 158 3464 0 0,'0'0'6939'0'0,"15"-2"-5825"0"0,48-7-95 0 0,-59 8-857 0 0,-1 1 0 0 0,1-1 1 0 0,-1 0-1 0 0,1 1 0 0 0,-1-2 0 0 0,0 1 0 0 0,0 0 0 0 0,1-1 0 0 0,-1 1 0 0 0,0-1 0 0 0,0 0 0 0 0,0 0 0 0 0,-1 0 0 0 0,6-5 0 0 0,-2 2 316 0 0,-5 3-354 0 0,1 1 1 0 0,-1 0 0 0 0,0 0-1 0 0,1-1 1 0 0,-1 1-1 0 0,0-1 1 0 0,0 1 0 0 0,0-1-1 0 0,0 0 1 0 0,0 1 0 0 0,0-1-1 0 0,-1 0 1 0 0,1 1-1 0 0,0-1 1 0 0,-1 0 0 0 0,0 0-1 0 0,1 0 1 0 0,-1 0-1 0 0,0 0 1 0 0,0 1 0 0 0,0-1-1 0 0,0 0 1 0 0,0 0 0 0 0,-1 0-1 0 0,0-3 1 0 0,0 3-39 0 0,0-1 0 0 0,0 1 0 0 0,0-1 0 0 0,-1 1 0 0 0,1 0 0 0 0,-1-1 0 0 0,0 1 1 0 0,0 0-1 0 0,0 0 0 0 0,0 0 0 0 0,0 0 0 0 0,0 0 0 0 0,0 1 0 0 0,-1-1 0 0 0,1 1 0 0 0,-4-2 1 0 0,-8-3 41 0 0,-1 0 1 0 0,1 1 0 0 0,-1 1-1 0 0,0 1 1 0 0,0 0 0 0 0,-16-1-1 0 0,-93 1 501 0 0,94 4-463 0 0,0 1-1 0 0,0 2 1 0 0,0 0 0 0 0,1 2-1 0 0,-1 2 1 0 0,1 0 0 0 0,-28 14-1 0 0,50-19-145 0 0,0 0-1 0 0,0 1 0 0 0,1 0 1 0 0,-1 0-1 0 0,1 1 0 0 0,0 0 1 0 0,-9 9-1 0 0,13-12-22 0 0,0 1-1 0 0,0-1 1 0 0,1 1 0 0 0,-1 0-1 0 0,0 0 1 0 0,1 0 0 0 0,0 0-1 0 0,0 0 1 0 0,0 0-1 0 0,0 0 1 0 0,0 0 0 0 0,0 0-1 0 0,1 1 1 0 0,0-1 0 0 0,-1 0-1 0 0,1 0 1 0 0,1 1 0 0 0,-1-1-1 0 0,0 0 1 0 0,2 5-1 0 0,-1-5 4 0 0,0 0 0 0 0,0 1 0 0 0,1-1 0 0 0,-1 0 0 0 0,1 0 0 0 0,0 1-1 0 0,0-1 1 0 0,0-1 0 0 0,3 4 0 0 0,24 23 13 0 0,-25-25-7 0 0,27 20 31 0 0,1-2 1 0 0,1 0-1 0 0,54 25 0 0 0,-31-16-17 0 0,-42-24-19 0 0,-1 0 17 0 0,1 1-1 0 0,-1 0 1 0 0,-1 0 0 0 0,0 1-1 0 0,21 20 1 0 0,-31-28 8 0 0,-1 1 1 0 0,0-1 0 0 0,0 0-1 0 0,0 0 1 0 0,0 0-1 0 0,0 1 1 0 0,0-1-1 0 0,-1 0 1 0 0,1 1-1 0 0,0-1 1 0 0,-1 1 0 0 0,1-1-1 0 0,-1 1 1 0 0,1-1-1 0 0,-1 1 1 0 0,0-1-1 0 0,0 1 1 0 0,1 0 0 0 0,-1-1-1 0 0,0 1 1 0 0,-1-1-1 0 0,1 1 1 0 0,0 0-1 0 0,0-1 1 0 0,-1 1 0 0 0,1-1-1 0 0,-1 1 1 0 0,1-1-1 0 0,-1 1 1 0 0,1-1-1 0 0,-1 1 1 0 0,0-1 0 0 0,0 0-1 0 0,0 1 1 0 0,0-1-1 0 0,0 0 1 0 0,0 0-1 0 0,0 0 1 0 0,0 0 0 0 0,0 0-1 0 0,-1 0 1 0 0,1 0-1 0 0,0 0 1 0 0,-1 0-1 0 0,-2 1 1 0 0,-11 5 38 0 0,0 0 1 0 0,0-1-1 0 0,0 0 1 0 0,-19 3-1 0 0,-67 11 188 0 0,71-15-234 0 0,-19 3-839 0 0,0-2-1 0 0,-55-1 0 0 0,102-5 627 0 0,0 0 0 0 0,0 0 0 0 0,0 0-1 0 0,0 0 1 0 0,1-1 0 0 0,-1 1 0 0 0,0-1 0 0 0,0 1 0 0 0,0-1 0 0 0,0 0-1 0 0,1 0 1 0 0,-1 0 0 0 0,0 0 0 0 0,1 0 0 0 0,-1 0 0 0 0,0 0 0 0 0,1 0-1 0 0,0-1 1 0 0,-1 1 0 0 0,-1-3 0 0 0,2 2-350 0 0,0 1-1 0 0,1-1 1 0 0,-1 1 0 0 0,0-1 0 0 0,1 0 0 0 0,-1 0-1 0 0,1 1 1 0 0,0-1 0 0 0,-1 0 0 0 0,1 0-1 0 0,0 1 1 0 0,0-1 0 0 0,0 0 0 0 0,0 0-1 0 0,1 0 1 0 0,0-3 0 0 0,8-23-7839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13001 0 0,'0'0'10952'0'0,"9"18"-10533"0"0,2 1-316 0 0,-1 0-14 0 0,0 0 1 0 0,-1 1-1 0 0,-1 0 0 0 0,6 23 1 0 0,68 199 452 0 0,3 13-2310 0 0,-74-219 950 0 0,1 6-1308 0 0,-6-15-2119 0 0,-6-20-650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1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0 353 11341 0 0,'0'0'5143'0'0,"15"-12"-4091"0"0,50-38-468 0 0,-60 47-552 0 0,0 0-1 0 0,0 0 1 0 0,0 1-1 0 0,0-1 1 0 0,0 1-1 0 0,1 1 0 0 0,-1-1 1 0 0,0 1-1 0 0,1 0 1 0 0,-1 0-1 0 0,1 0 1 0 0,6 0-1 0 0,4 0 8 0 0,182-9 29 0 0,4 0-352 0 0,-166 6 246 0 0,-1-2 0 0 0,0-1 0 0 0,55-19 0 0 0,-80 23 74 0 0,1-2 1 0 0,-1 1-1 0 0,-1-1 0 0 0,1-1 0 0 0,-1 1 0 0 0,11-9 0 0 0,-18 12 12 0 0,0 0 0 0 0,0 1 0 0 0,0-1 0 0 0,-1 0 0 0 0,1 0-1 0 0,0 0 1 0 0,-1 0 0 0 0,1-1 0 0 0,-1 1 0 0 0,0 0 0 0 0,0-1 0 0 0,0 1 0 0 0,0-1-1 0 0,0 1 1 0 0,0-1 0 0 0,-1 1 0 0 0,1-1 0 0 0,-1 1 0 0 0,1-1 0 0 0,-1 0 0 0 0,0 1-1 0 0,0-1 1 0 0,-1 0 0 0 0,1 1 0 0 0,0-1 0 0 0,-1 1 0 0 0,0-1 0 0 0,1 0 0 0 0,-1 1-1 0 0,0 0 1 0 0,-2-5 0 0 0,-1 2 46 0 0,1 0-1 0 0,-1 0 1 0 0,0 0 0 0 0,0 0-1 0 0,-1 1 1 0 0,1-1-1 0 0,-1 1 1 0 0,0 0 0 0 0,0 1-1 0 0,-1-1 1 0 0,1 1-1 0 0,-1 0 1 0 0,0 0 0 0 0,1 1-1 0 0,-1 0 1 0 0,-9-3-1 0 0,-1 1 99 0 0,0 1-1 0 0,-1 0 0 0 0,1 1 0 0 0,-1 1 1 0 0,-19 1-1 0 0,23 1-84 0 0,0 0-1 0 0,0 1 0 0 0,0 0 1 0 0,0 2-1 0 0,0-1 1 0 0,1 1-1 0 0,0 1 1 0 0,-21 11-1 0 0,26-13-61 0 0,1 2-1 0 0,0-1 1 0 0,0 1 0 0 0,0-1-1 0 0,1 2 1 0 0,-1-1 0 0 0,-5 8-1 0 0,8-9-22 0 0,0 1 0 0 0,1-1 0 0 0,-1 0 0 0 0,1 1 0 0 0,0-1 0 0 0,0 1 0 0 0,1 0 0 0 0,-1 0-1 0 0,1-1 1 0 0,0 1 0 0 0,0 10 0 0 0,1-12-13 0 0,0 0-1 0 0,0 1 0 0 0,0-1 0 0 0,1 0 1 0 0,-1 0-1 0 0,1 0 0 0 0,0 1 1 0 0,0-1-1 0 0,0 0 0 0 0,0 0 1 0 0,1-1-1 0 0,-1 1 0 0 0,1 0 0 0 0,2 3 1 0 0,-1-2-2 0 0,1 0 0 0 0,0 0 0 0 0,0-1 0 0 0,0 1 0 0 0,1-1 1 0 0,-1 1-1 0 0,8 3 0 0 0,5 1 5 0 0,1-1 0 0 0,0 0 0 0 0,30 7 0 0 0,-47-14-12 0 0,159 32-2668 0 0,-141-30-1858 0 0,-7-4-4336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13165 0 0,'0'0'10404'0'0,"3"15"-10006"0"0,40 207 905 0 0,19 11-923 0 0,-13-52-1048 0 0,-43-150 83 0 0,-4-21-171 0 0,0-1-1 0 0,0 1 1 0 0,7 17-1 0 0,-2-19-1888 0 0,-2-5-882 0 0,2-24-11668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1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7161 0 0,'0'0'8121'0'0,"1"-14"-6438"0"0,1-43-148 0 0,-2 54-1407 0 0,0 0 0 0 0,1 1-1 0 0,-1-1 1 0 0,1 0-1 0 0,0 0 1 0 0,0 0 0 0 0,0 1-1 0 0,0-1 1 0 0,0 0-1 0 0,1 1 1 0 0,-1-1 0 0 0,1 1-1 0 0,0-1 1 0 0,0 1-1 0 0,-1 0 1 0 0,2 0 0 0 0,-1 0-1 0 0,0 0 1 0 0,0 0-1 0 0,0 0 1 0 0,1 1 0 0 0,-1-1-1 0 0,1 1 1 0 0,4-2-1 0 0,0-1 171 0 0,-1 1-172 0 0,0 0 1 0 0,-1 1-1 0 0,1 0 0 0 0,0 0 1 0 0,1 1-1 0 0,-1 0 0 0 0,0 0 0 0 0,0 0 1 0 0,0 0-1 0 0,1 1 0 0 0,-1 0 1 0 0,11 2-1 0 0,-6 0-66 0 0,0 0-1 0 0,-1 1 1 0 0,0 0 0 0 0,1 0-1 0 0,-1 1 1 0 0,15 9 0 0 0,-18-10-25 0 0,-1 1 0 0 0,0 0 1 0 0,0 1-1 0 0,0-1 1 0 0,-1 1-1 0 0,1 0 0 0 0,-1 1 1 0 0,0-1-1 0 0,-1 1 1 0 0,6 8-1 0 0,-6-5 8 0 0,0 0 0 0 0,0 0 0 0 0,0 0 1 0 0,-2 0-1 0 0,1 0 0 0 0,-1 1 0 0 0,2 13 0 0 0,-2 38-22 0 0,1 4-473 0 0,-2-58-29 0 0,0 0 1 0 0,1 0-1 0 0,-1 0 0 0 0,2 0 1 0 0,-1 0-1 0 0,5 10 1 0 0,-6-16 202 0 0,0-1 0 0 0,-1 1 0 0 0,1 0 0 0 0,-1-1 1 0 0,1 0-1 0 0,-1 1 0 0 0,1-1 0 0 0,0 1 0 0 0,0-1 0 0 0,-1 0 1 0 0,1 1-1 0 0,0-1 0 0 0,-1 0 0 0 0,1 0 0 0 0,0 1 1 0 0,0-1-1 0 0,-1 0 0 0 0,1 0 0 0 0,0 0 0 0 0,0 0 1 0 0,0 0-1 0 0,-1 0 0 0 0,1 0 0 0 0,0 0 0 0 0,0-1 0 0 0,-1 1 1 0 0,1 0-1 0 0,0 0 0 0 0,0-1 0 0 0,-1 1 0 0 0,1 0 1 0 0,0-1-1 0 0,-1 1 0 0 0,1-1 0 0 0,0 1 0 0 0,-1-1 0 0 0,1 1 1 0 0,-1-1-1 0 0,1 1 0 0 0,0-2 0 0 0,14-15-6522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3 8597 0 0,'0'0'14328'0'0,"-13"-1"-13904"0"0,2 0-314 0 0,0 0 0 0 0,1 1 1 0 0,-15 2-1 0 0,23-2-85 0 0,-1 1 0 0 0,1 0 0 0 0,0 0 0 0 0,0 1 1 0 0,0-1-1 0 0,0 0 0 0 0,0 1 0 0 0,0-1 0 0 0,1 1 0 0 0,-1-1 0 0 0,0 1 0 0 0,1 0 0 0 0,-1 0 0 0 0,1-1 0 0 0,0 1 0 0 0,-1 0 1 0 0,1 1-1 0 0,0-1 0 0 0,0 0 0 0 0,1 0 0 0 0,-1 0 0 0 0,-1 5 0 0 0,-1 1 38 0 0,-1 2-17 0 0,1 0-1 0 0,-1 0 0 0 0,2 1 1 0 0,-1 0-1 0 0,2 0 0 0 0,-1-1 1 0 0,1 1-1 0 0,1 0 1 0 0,0 0-1 0 0,2 13 0 0 0,-1-17-83 0 0,1 0 1 0 0,-1-1-1 0 0,1 1 0 0 0,0-1 0 0 0,1 0 0 0 0,0 0 0 0 0,0 0 0 0 0,0 0 0 0 0,1 0 1 0 0,0 0-1 0 0,0-1 0 0 0,0 0 0 0 0,0 0 0 0 0,1 0 0 0 0,0 0 0 0 0,0-1 0 0 0,10 7 1 0 0,-7-7-128 0 0,-1 0 0 0 0,1 0 0 0 0,0-1 0 0 0,0 0 0 0 0,0 0-1 0 0,1-1 1 0 0,-1 0 0 0 0,15 2 0 0 0,5-2-950 0 0,38-3-1 0 0,-46 0-98 0 0,0-1 0 0 0,-1-1 0 0 0,24-7 0 0 0,-11 1-3099 0 0,33-15-1 0 0,-34 9-606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2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268 228 92 0 0,'0'0'7089'0'0,"4"-15"-5159"0"0,11-49 8 0 0,-13 54-1131 0 0,-1 0 0 0 0,0 0 0 0 0,0-17 0 0 0,-1 22-434 0 0,0 0 1 0 0,-1 1-1 0 0,0-1 1 0 0,0 1-1 0 0,0-1 1 0 0,-1 1-1 0 0,-3-7 1 0 0,3 7-190 0 0,0 1 0 0 0,0 0 0 0 0,-1 0 0 0 0,1 0 0 0 0,-1 0 0 0 0,0 0 0 0 0,0 1 0 0 0,0-1 0 0 0,0 1 0 0 0,0-1 0 0 0,-1 1 0 0 0,1 1 0 0 0,-1-1 0 0 0,1 0 0 0 0,-1 1 0 0 0,-6-3 0 0 0,5 3-78 0 0,1 0 1 0 0,0 0-1 0 0,0 1 0 0 0,0-1 0 0 0,-1 1 0 0 0,1 0 0 0 0,0 0 0 0 0,-1 0 0 0 0,1 1 1 0 0,0 0-1 0 0,0-1 0 0 0,-1 1 0 0 0,1 1 0 0 0,0-1 0 0 0,-5 3 0 0 0,2 0-14 0 0,0 1 0 0 0,1 0 0 0 0,-1 0-1 0 0,1 1 1 0 0,0-1 0 0 0,0 1 0 0 0,1 1-1 0 0,-1-1 1 0 0,2 1 0 0 0,-1 0 0 0 0,1 0-1 0 0,0 1 1 0 0,0-1 0 0 0,1 1 0 0 0,-4 11-1 0 0,3-7-31 0 0,1 1 0 0 0,1-1 0 0 0,0 0-1 0 0,1 1 1 0 0,0-1 0 0 0,1 1-1 0 0,0 0 1 0 0,1-1 0 0 0,4 24-1 0 0,-3-28-52 0 0,0 1 1 0 0,1-1-1 0 0,0 0 0 0 0,0 0 0 0 0,1-1 0 0 0,0 1 1 0 0,0-1-1 0 0,1 1 0 0 0,0-1 0 0 0,0-1 1 0 0,0 1-1 0 0,1-1 0 0 0,0 0 0 0 0,1 0 0 0 0,-1-1 1 0 0,1 1-1 0 0,0-2 0 0 0,0 1 0 0 0,1-1 0 0 0,-1 0 1 0 0,14 5-1 0 0,-4-4 3 0 0,1 0 0 0 0,0-1 0 0 0,0 0 0 0 0,0-2 1 0 0,0 0-1 0 0,0-1 0 0 0,0-1 0 0 0,22-2 0 0 0,-36 2-7 0 0,0-1 1 0 0,0 0-1 0 0,0 0 0 0 0,0 0 0 0 0,-1 0 1 0 0,1 0-1 0 0,0-1 0 0 0,0 1 0 0 0,-1-1 1 0 0,1 0-1 0 0,-1 0 0 0 0,4-4 0 0 0,-5 8-315 0 0,-2 5 253 0 0,-2 6 92 0 0,-3 0-4 0 0,1-1 0 0 0,-1 0 0 0 0,-1 0 0 0 0,-1 0 0 0 0,1 0 0 0 0,-2-1 0 0 0,1-1 0 0 0,-2 1 0 0 0,1-1-1 0 0,-1 0 1 0 0,-1-1 0 0 0,-12 10 0 0 0,17-16-65 0 0,0 0 1 0 0,0-1-1 0 0,0 1 0 0 0,0-1 0 0 0,-1 0 0 0 0,1 0 1 0 0,-1-1-1 0 0,1 0 0 0 0,-1 0 0 0 0,1 0 0 0 0,-1 0 1 0 0,0-1-1 0 0,-7-1 0 0 0,-8-1-809 0 0,1 0 1 0 0,-29-9-1 0 0,28 6-1202 0 0,-27-3 0 0 0,18 7-1862 0 0,-11-3-1318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3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34 169 1384 0 0,'0'0'3846'0'0,"0"-12"-2135"0"0,0 5-1451 0 0,1-49 1222 0 0,4 11 2511 0 0,-4-4 3928 0 0,-3 51-5993 0 0,-2 5-1753 0 0,-5 29 530 0 0,2 1-1 0 0,-5 62 1 0 0,6 77 111 0 0,6-155-737 0 0,-1 27 35 0 0,6 187 393 0 0,-2-206-567 0 0,1 0 0 0 0,1 0 0 0 0,2 0 0 0 0,1-1 0 0 0,23 54 0 0 0,-27-72-174 0 0,1-1 0 0 0,11 15 0 0 0,-15-22 89 0 0,1 0 0 0 0,0 1-1 0 0,-1-1 1 0 0,1 0-1 0 0,0 0 1 0 0,1-1 0 0 0,-1 1-1 0 0,0 0 1 0 0,0-1-1 0 0,1 1 1 0 0,-1-1 0 0 0,1 0-1 0 0,-1 0 1 0 0,1 0-1 0 0,2 1 1 0 0,-4-2 19 0 0,-1 0-1 0 0,1 0 1 0 0,-1 0-1 0 0,0 1 1 0 0,1-1-1 0 0,-1 0 1 0 0,1 0 0 0 0,-1 0-1 0 0,0-1 1 0 0,1 1-1 0 0,-1 0 1 0 0,1 0-1 0 0,-1 0 1 0 0,0 0-1 0 0,1 0 1 0 0,-1 0 0 0 0,0-1-1 0 0,1 1 1 0 0,-1 0-1 0 0,1 0 1 0 0,-1 0-1 0 0,0-1 1 0 0,0 1 0 0 0,1 0-1 0 0,-1-1 1 0 0,0 1-1 0 0,1 0 1 0 0,-1-1-1 0 0,0 1 1 0 0,0 0-1 0 0,0-1 1 0 0,1 1 0 0 0,-1 0-1 0 0,0-1 1 0 0,0 1-1 0 0,0 0 1 0 0,0-1-1 0 0,0 1 1 0 0,0-1-1 0 0,0 0 1 0 0,-1-20-6995 0 0,0 20 6818 0 0,-5-25-9215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3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7689 0 0,'0'0'10254'0'0,"7"-14"-8957"0"0,26-45-335 0 0,-30 55-902 0 0,0 1 0 0 0,0-1 0 0 0,1 0 0 0 0,-1 1 0 0 0,1 0 0 0 0,-1 0 0 0 0,1 0 0 0 0,0 0 0 0 0,0 1 0 0 0,1 0 0 0 0,-1-1 0 0 0,6-1 0 0 0,3-1 43 0 0,172-74 574 0 0,-104 48 550 0 0,77-44 0 0 0,-151 71-934 0 0,-5 3-123 0 0,1-1-1 0 0,-1 1 0 0 0,1-1 0 0 0,-1 1 1 0 0,1 0-1 0 0,-1 0 0 0 0,5-1 1 0 0,-6 4-138 0 0,-1 0 1 0 0,1-1-1 0 0,-1 1 0 0 0,0-1 1 0 0,0 1-1 0 0,1 0 1 0 0,-1-1-1 0 0,0 1 0 0 0,-1 3 1 0 0,1-2 5 0 0,-9 242 472 0 0,6-191-492 0 0,1-16-1427 0 0,-7 43 0 0 0,8-77 2154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197 238 10453 0 0,'0'0'12130'0'0,"-15"-1"-11669"0"0,1-1-308 0 0,0 1-1 0 0,-21 1 0 0 0,32 1-115 0 0,0 0 0 0 0,0 0 0 0 0,1 0 0 0 0,-1 0 0 0 0,0 0 0 0 0,0 1 0 0 0,1-1 0 0 0,-1 1 0 0 0,1-1 0 0 0,0 1 0 0 0,-1 0 0 0 0,1 0 0 0 0,0 0 0 0 0,0 0 0 0 0,0 1 0 0 0,0-1 0 0 0,0 0 0 0 0,1 1 0 0 0,-1 0-1 0 0,-1 4 1 0 0,-3 3 90 0 0,-3 5 33 0 0,0 0-1 0 0,1 0 1 0 0,1 1 0 0 0,1 0-1 0 0,-8 26 1 0 0,11-29-101 0 0,1 0 0 0 0,0 0 0 0 0,0 0 0 0 0,2 0 1 0 0,-1 0-1 0 0,2 0 0 0 0,3 26 0 0 0,-3-33-45 0 0,1 0 0 0 0,0 0 1 0 0,0 0-1 0 0,0 0 0 0 0,0 0 0 0 0,1-1 0 0 0,0 1 1 0 0,0-1-1 0 0,1 0 0 0 0,0 0 0 0 0,-1 0 1 0 0,2 0-1 0 0,3 4 0 0 0,-1-4-44 0 0,-1 0 1 0 0,1-1-1 0 0,-1 1 1 0 0,1-1-1 0 0,1-1 0 0 0,-1 1 1 0 0,0-1-1 0 0,1 0 1 0 0,9 1-1 0 0,-2 0-190 0 0,1-2-1 0 0,0 0 1 0 0,0-1-1 0 0,0-1 1 0 0,0 0-1 0 0,0-1 1 0 0,0-1-1 0 0,-1 0 1 0 0,27-8-1 0 0,-2-3-1335 0 0,-1-2-1 0 0,0-1 1 0 0,63-38-1 0 0,-54 24-585 0 0,-2-2-1 0 0,54-50 0 0 0,-81 66 2354 0 0,-1-2 0 0 0,-1 0 0 0 0,-1-1 1 0 0,26-39-1 0 0,-37 50 192 0 0,0 0 0 0 0,-1-1 1 0 0,0 1-1 0 0,0-1 0 0 0,-1 0 0 0 0,0-1 1 0 0,-1 1-1 0 0,0 0 0 0 0,0-1 0 0 0,-1 1 1 0 0,0-1-1 0 0,-1 1 0 0 0,0-1 0 0 0,-1 1 1 0 0,-2-18-1 0 0,1 21-175 0 0,0-1-1 0 0,-1 1 1 0 0,1 0 0 0 0,-2-1 0 0 0,1 1-1 0 0,0 0 1 0 0,-1 1 0 0 0,0-1-1 0 0,0 1 1 0 0,-1 0 0 0 0,0 0 0 0 0,0 0-1 0 0,0 0 1 0 0,-11-6 0 0 0,12 7-111 0 0,-1 1 0 0 0,0 1 0 0 0,0-1-1 0 0,0 1 1 0 0,0 0 0 0 0,0 0 0 0 0,0 0 0 0 0,-1 1 0 0 0,1 0 0 0 0,-1 0 0 0 0,1 0 0 0 0,-1 0 0 0 0,1 1 0 0 0,-1 0 0 0 0,1 0 0 0 0,-1 1 0 0 0,1 0 0 0 0,-1 0 0 0 0,-5 1 0 0 0,9 0-89 0 0,-1-1 1 0 0,0 1-1 0 0,0-1 0 0 0,0 1 1 0 0,1 0-1 0 0,-1 0 1 0 0,1 0-1 0 0,0 0 1 0 0,-1 0-1 0 0,1 1 1 0 0,0-1-1 0 0,0 1 1 0 0,1 0-1 0 0,-1-1 1 0 0,0 1-1 0 0,1 0 1 0 0,0 0-1 0 0,-1 0 1 0 0,1 0-1 0 0,1 0 1 0 0,-1 0-1 0 0,-1 6 1 0 0,1 0 6 0 0,0 0 0 0 0,1 0 0 0 0,-1 0 0 0 0,2 0 1 0 0,-1 0-1 0 0,1 1 0 0 0,3 8 0 0 0,5 13 40 0 0,2-2-1 0 0,1 1 0 0 0,27 46 0 0 0,-20-39-5 0 0,-3-5-18 0 0,47 98 380 0 0,-55-111-266 0 0,-2 1-1 0 0,1 0 1 0 0,-2 0-1 0 0,5 38 1 0 0,-10-54-161 0 0,0 0 0 0 0,1 0 0 0 0,-1-1 0 0 0,-1 1-1 0 0,0 6 1 0 0,1-9-4 0 0,-1 0-1 0 0,1 0 1 0 0,0 0-1 0 0,-1 0 1 0 0,1 0-1 0 0,-1 0 1 0 0,1 0-1 0 0,-1 0 1 0 0,0 0-1 0 0,1 0 0 0 0,-1-1 1 0 0,0 1-1 0 0,1 0 1 0 0,-1-1-1 0 0,0 1 1 0 0,0 0-1 0 0,0-1 1 0 0,0 1-1 0 0,0-1 1 0 0,0 1-1 0 0,0-1 0 0 0,0 0 1 0 0,0 1-1 0 0,0-1 1 0 0,0 0-1 0 0,-1 1 1 0 0,-15 0-233 0 0,-1 0 1 0 0,1-1 0 0 0,0-1-1 0 0,-1-1 1 0 0,-31-6 0 0 0,-7-1-578 0 0,-256-4-6903 0 0,290 13 6602 0 0,-80 0-4506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3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6461 0 0,'0'0'15405'0'0,"7"10"-14915"0"0,0-1-369 0 0,1 1-9 0 0,-1 0 0 0 0,0 0 0 0 0,-1 1 0 0 0,7 15 0 0 0,-10-18-54 0 0,25 63 214 0 0,-25-60-252 0 0,0-1 1 0 0,0 1 0 0 0,-1-1-1 0 0,1 22 1 0 0,-8-33 211 0 0,2-2-212 0 0,1 1 1 0 0,-1-1-1 0 0,1 0 0 0 0,0-1 1 0 0,0 1-1 0 0,0 0 0 0 0,1 0 1 0 0,-1-1-1 0 0,1 1 0 0 0,0-1 1 0 0,-1-3-1 0 0,-1-5-15 0 0,0 1 0 0 0,0-16 1 0 0,1 10-23 0 0,2-1 1 0 0,0 1-1 0 0,1 0 1 0 0,6-29 0 0 0,-6 38 2 0 0,1 1 1 0 0,1-1-1 0 0,-1 0 1 0 0,1 0-1 0 0,1 1 1 0 0,-1 0-1 0 0,1 0 1 0 0,0 0-1 0 0,1 0 1 0 0,0 0-1 0 0,0 1 1 0 0,6-6-1 0 0,-8 10 2 0 0,-1 0 0 0 0,1 1 0 0 0,-1-1 0 0 0,1 1 0 0 0,0-1 0 0 0,0 1 0 0 0,0 0-1 0 0,0 0 1 0 0,0 0 0 0 0,0 1 0 0 0,0-1 0 0 0,0 1 0 0 0,0-1 0 0 0,0 1 0 0 0,0 0 0 0 0,0 0 0 0 0,1 1 0 0 0,4 0-1 0 0,-1 1 6 0 0,1-1-1 0 0,-1 1 1 0 0,0 1 0 0 0,0 0-1 0 0,0 0 1 0 0,12 7-1 0 0,-4 1 47 0 0,0 0-1 0 0,0 2 0 0 0,-1 0 1 0 0,22 25-1 0 0,42 65 235 0 0,-71-94-264 0 0,-5-6-5 0 0,4 4 13 0 0,-1 1 1 0 0,0 0-1 0 0,0-1 1 0 0,0 1 0 0 0,-1 1-1 0 0,0-1 1 0 0,-1 1 0 0 0,4 13-1 0 0,-10-38 523 0 0,1 0-506 0 0,0 1 0 0 0,0-24 0 0 0,4 24-56 0 0,0-1 1 0 0,1 0-1 0 0,1 1 0 0 0,10-29 0 0 0,31-57 17 0 0,-43 97-4 0 0,0 0 1 0 0,0 0-1 0 0,0 0 1 0 0,1 1-1 0 0,-1-1 1 0 0,1 1-1 0 0,0 0 1 0 0,0 0-1 0 0,1 0 1 0 0,-1 0-1 0 0,7-4 1 0 0,-8 6 2 0 0,0 0 0 0 0,0 0 0 0 0,1 0-1 0 0,-1 0 1 0 0,1 1 0 0 0,-1-1 0 0 0,1 1 0 0 0,-1 0 0 0 0,0-1 0 0 0,1 1 0 0 0,-1 0 0 0 0,1 1 0 0 0,-1-1-1 0 0,1 0 1 0 0,-1 1 0 0 0,1-1 0 0 0,-1 1 0 0 0,1 0 0 0 0,-1 0 0 0 0,0 0 0 0 0,0 0 0 0 0,3 2 0 0 0,3 1 6 0 0,0 1 1 0 0,0 1 0 0 0,-1 0 0 0 0,0 0 0 0 0,0 0 0 0 0,-1 1 0 0 0,1 0 0 0 0,7 12 0 0 0,1 5-135 0 0,19 38 0 0 0,-23-39-529 0 0,1 0 1 0 0,18 24-1 0 0,-24-40 187 0 0,-1-1 0 0 0,1 1 0 0 0,0-1 0 0 0,0 0-1 0 0,1-1 1 0 0,0 1 0 0 0,0-1 0 0 0,0 0 0 0 0,1-1-1 0 0,11 5 1 0 0,-10-5-1388 0 0,0 0 0 0 0,0-1 0 0 0,19 3 0 0 0,7-3-3822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15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21 443 4120 0 0,'0'0'11319'0'0,"-4"-5"-10503"0"0,-1-2-409 0 0,-3-5-274 0 0,8 12-76 0 0,0 0 0 0 0,0 0 0 0 0,0 0 0 0 0,0 0 0 0 0,0 1 0 0 0,0-1 0 0 0,0 0 0 0 0,0 0 0 0 0,0 0 0 0 0,0 0 0 0 0,0 0 0 0 0,0 0 0 0 0,0 0 0 0 0,0 0 0 0 0,0 0 0 0 0,-1 0 0 0 0,1 0 0 0 0,0 0 0 0 0,0 1 0 0 0,0-1-1 0 0,0 0 1 0 0,0 0 0 0 0,0 0 0 0 0,0 0 0 0 0,0 0 0 0 0,0 0 0 0 0,0 0 0 0 0,-1 0 0 0 0,1 0 0 0 0,0 0 0 0 0,0 0 0 0 0,0 0 0 0 0,0 0 0 0 0,0 0 0 0 0,0 0 0 0 0,0 0 0 0 0,0 0 0 0 0,0 0 0 0 0,0 0 0 0 0,-1 0-1 0 0,1 0 1 0 0,0 0 0 0 0,0 0 0 0 0,0 0 0 0 0,0 0 0 0 0,0-1 0 0 0,0 1 0 0 0,4 52 1976 0 0,8 50-341 0 0,-9-86-1580 0 0,1 1 1 0 0,1-1 0 0 0,0 0 0 0 0,10 19 0 0 0,-6-17-23 0 0,2-1-1 0 0,0 0 0 0 0,1-1 1 0 0,1 0-1 0 0,0-1 0 0 0,1 0 1 0 0,0-1-1 0 0,2 0 0 0 0,-1-2 1 0 0,32 20-1 0 0,-7-9-18 0 0,1-1 1 0 0,2-2-1 0 0,70 23 0 0 0,-76-32-55 0 0,1-2 0 0 0,0-2-1 0 0,70 6 1 0 0,119-10 80 0 0,-216-3-93 0 0,552-39 125 0 0,-205 9-178 0 0,1881-42-44 0 0,-1883 71-34 0 0,692 9 122 0 0,-23 1 10 0 0,-592-34-262 0 0,-360 19 262 0 0,288-40 95 0 0,-287 30-38 0 0,-1-3 0 0 0,128-51 0 0 0,-160 52 42 0 0,-1-2 0 0 0,61-40 0 0 0,-82 46-80 0 0,1-1 1 0 0,-2 0-1 0 0,0-2 0 0 0,-1 0 0 0 0,-1-1 0 0 0,21-29 1 0 0,46-85-90 0 0,13-19 290 0 0,-88 140-159 0 0,-1-1 0 0 0,0 1 0 0 0,-1-1-1 0 0,0-1 1 0 0,-1 1 0 0 0,0-1 0 0 0,-1 0 0 0 0,-1 0-1 0 0,0 0 1 0 0,0-1 0 0 0,-1 1 0 0 0,-1-17-1 0 0,-15 38-1117 0 0,1-1 320 0 0,-1 0 0 0 0,1-2 0 0 0,-1 1-1 0 0,-18 3 1 0 0,-58 11-7117 0 0,59-15 2355 0 0,-8-5-2491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6 168 9897 0 0,'0'0'9476'0'0,"-2"1"-9193"0"0,2-1-270 0 0,0 1-1 0 0,-1-1 0 0 0,1 0 0 0 0,0 0 1 0 0,0 0-1 0 0,0 0 0 0 0,-1 0 0 0 0,1 1 1 0 0,0-1-1 0 0,0 0 0 0 0,0 0 0 0 0,0 0 1 0 0,-1 1-1 0 0,1-1 0 0 0,0 0 0 0 0,0 0 1 0 0,0 0-1 0 0,0 1 0 0 0,0-1 0 0 0,0 0 0 0 0,0 0 1 0 0,0 1-1 0 0,0-1 0 0 0,-1 0 0 0 0,1 0 1 0 0,0 1-1 0 0,0-1 0 0 0,0 0 0 0 0,0 0 1 0 0,1 1-1 0 0,-1-1 0 0 0,0 0 0 0 0,0 0 1 0 0,0 0-1 0 0,0 1 0 0 0,0-1 0 0 0,0 0 1 0 0,0 0-1 0 0,0 1 0 0 0,0-1 0 0 0,1 0 0 0 0,-1 0 1 0 0,0 0-1 0 0,0 1 0 0 0,0-1 0 0 0,0 0 1 0 0,1 0-1 0 0,-1 0 0 0 0,0 1 0 0 0,19 10 455 0 0,28 7 235 0 0,-21-10-395 0 0,0-2 0 0 0,0-1 1 0 0,53 4-1 0 0,83-8 59 0 0,-151-2-344 0 0,68-1-5 0 0,114-17 0 0 0,-192 19-28 0 0,0 0 0 0 0,0 0-1 0 0,0-1 1 0 0,0 1 0 0 0,0 0 0 0 0,0 0 0 0 0,0-1-1 0 0,-1 1 1 0 0,1-1 0 0 0,0 1 0 0 0,0-1-1 0 0,0 1 1 0 0,0-1 0 0 0,-1 0 0 0 0,1 1 0 0 0,0-1-1 0 0,-1 0 1 0 0,1 0 0 0 0,0 1 0 0 0,-1-1-1 0 0,1 0 1 0 0,-1 0 0 0 0,1-1 0 0 0,0 0-15 0 0,-1 1-1 0 0,0-1 1 0 0,0 0 0 0 0,0 1 0 0 0,0-1-1 0 0,0 1 1 0 0,0-1 0 0 0,0 0 0 0 0,0 1-1 0 0,-1-1 1 0 0,1 1 0 0 0,0-1 0 0 0,-1 1-1 0 0,0-1 1 0 0,-1-2 0 0 0,-4-8-34 0 0,-2 1 1 0 0,1-1 0 0 0,-1 1-1 0 0,-1 1 1 0 0,0 0 0 0 0,-1 0-1 0 0,-13-11 1 0 0,-2 1 330 0 0,-1 2 0 0 0,-29-17 0 0 0,49 31 84 0 0,10 6-214 0 0,12 7-116 0 0,12 11 276 0 0,52 48 0 0 0,-71-58-195 0 0,0 0 0 0 0,0 0 0 0 0,-1 0 1 0 0,-1 1-1 0 0,1 1 0 0 0,-2-1 0 0 0,0 1 0 0 0,7 19 1 0 0,-10-22-54 0 0,-1 0 0 0 0,0 0 0 0 0,0 0 0 0 0,-1 0 0 0 0,0 18 1 0 0,-2-21-101 0 0,1 0 1 0 0,-1 0-1 0 0,0 0 1 0 0,0 0 0 0 0,0 0-1 0 0,-1 0 1 0 0,0-1 0 0 0,0 1-1 0 0,-6 9 1 0 0,8-14-55 0 0,0-1 0 0 0,0 1 1 0 0,-1 0-1 0 0,1-1 0 0 0,0 1 1 0 0,-1-1-1 0 0,1 1 0 0 0,0-1 0 0 0,-1 1 1 0 0,1-1-1 0 0,0 1 0 0 0,-1-1 0 0 0,1 0 1 0 0,-1 1-1 0 0,1-1 0 0 0,-1 1 1 0 0,1-1-1 0 0,-1 0 0 0 0,0 0 0 0 0,1 1 1 0 0,-1-1-1 0 0,1 0 0 0 0,-1 0 0 0 0,1 0 1 0 0,-1 1-1 0 0,0-1 0 0 0,1 0 0 0 0,-1 0 1 0 0,1 0-1 0 0,-1 0 0 0 0,0 0 1 0 0,1 0-1 0 0,-1 0 0 0 0,0-1 0 0 0,1 1 1 0 0,-1 0-1 0 0,1 0 0 0 0,-1 0 0 0 0,1-1 1 0 0,-1 1-1 0 0,0-1 0 0 0,0 0-458 0 0,0 1 0 0 0,1-1 0 0 0,-1 0 1 0 0,0 0-1 0 0,1 0 0 0 0,-1 0 0 0 0,1-1 0 0 0,0 1 0 0 0,-1 0 0 0 0,1 0 0 0 0,0 0 0 0 0,0 0 0 0 0,-1 0 0 0 0,1 0 0 0 0,0-1 0 0 0,0 1 0 0 0,0 0 1 0 0,1 0-1 0 0,-1 0 0 0 0,0 0 0 0 0,0 0 0 0 0,1-1 0 0 0,0-1 0 0 0,6-14-6467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5228 0 0,'0'0'13076'0'0,"14"-4"-12258"0"0,1 0-463 0 0,26-4 0 0 0,-39 8-312 0 0,-1 1 0 0 0,1-1 0 0 0,-1 0-1 0 0,1 0 1 0 0,-1 1 0 0 0,0-1 0 0 0,1 1 0 0 0,-1-1 0 0 0,0 1 0 0 0,1-1 0 0 0,-1 1 0 0 0,0 0 0 0 0,1 0 0 0 0,-1 0-1 0 0,0 0 1 0 0,0 0 0 0 0,0 0 0 0 0,0 0 0 0 0,0 0 0 0 0,0 0 0 0 0,0 0 0 0 0,0 0 0 0 0,-1 1 0 0 0,1-1 0 0 0,0 0-1 0 0,-1 1 1 0 0,1-1 0 0 0,-1 1 0 0 0,1-1 0 0 0,-1 2 0 0 0,3 3 158 0 0,7 20 194 0 0,-1 0 0 0 0,-1 1-1 0 0,-1 0 1 0 0,-1 0 0 0 0,-2 0 0 0 0,-1 1 0 0 0,0 38 0 0 0,-5-161-331 0 0,2-70-190 0 0,1 138 112 0 0,2 0 0 0 0,1 0-1 0 0,13-50 1 0 0,-16 74 3 0 0,0 0 0 0 0,0 0 0 0 0,0 0 1 0 0,0 0-1 0 0,1 1 0 0 0,0-1 0 0 0,-1 0 0 0 0,1 1 0 0 0,0-1 1 0 0,0 1-1 0 0,0-1 0 0 0,0 1 0 0 0,1 0 0 0 0,-1 0 0 0 0,1 0 1 0 0,3-2-1 0 0,-3 2 3 0 0,1 1-1 0 0,-1 0 1 0 0,0 0 0 0 0,0 1-1 0 0,1-1 1 0 0,-1 0 0 0 0,0 1 0 0 0,1 0-1 0 0,-1 0 1 0 0,0 0 0 0 0,1 0-1 0 0,-1 1 1 0 0,0-1 0 0 0,1 1-1 0 0,3 1 1 0 0,2 1 30 0 0,-1 1-1 0 0,0-1 1 0 0,0 1 0 0 0,0 1-1 0 0,0 0 1 0 0,-1 0-1 0 0,1 0 1 0 0,-1 1-1 0 0,-1 0 1 0 0,1 0 0 0 0,-1 1-1 0 0,6 8 1 0 0,-1 0 30 0 0,0 0 1 0 0,-1 1 0 0 0,-1 1 0 0 0,13 31-1 0 0,-16-31 23 0 0,-1 0-1 0 0,0 0 1 0 0,-1 1 0 0 0,-2-1-1 0 0,1 1 1 0 0,-1 32-1 0 0,-2-77-62 0 0,1 0 0 0 0,1 0 0 0 0,2 0-1 0 0,1 1 1 0 0,1-1 0 0 0,1 1 0 0 0,1 0 0 0 0,13-26-1 0 0,-18 46-13 0 0,0-1 0 0 0,0 1 0 0 0,1 0 0 0 0,0 0 0 0 0,0 0 0 0 0,7-7 0 0 0,-10 12 2 0 0,0 0 0 0 0,1 0 0 0 0,-1 0 0 0 0,0 0 0 0 0,1 0 0 0 0,-1 0 0 0 0,0 0 0 0 0,1 0 0 0 0,-1 1 0 0 0,1-1 0 0 0,0 1 0 0 0,-1-1 0 0 0,1 1 0 0 0,-1 0 0 0 0,1-1 0 0 0,0 1 0 0 0,-1 0 0 0 0,1 0 0 0 0,0 0 0 0 0,-1 0 0 0 0,1 0 0 0 0,0 1 0 0 0,-1-1 0 0 0,1 0 0 0 0,-1 1 0 0 0,1-1 0 0 0,-1 1 0 0 0,1 0 0 0 0,-1-1 0 0 0,1 1 0 0 0,-1 0 0 0 0,1 0 0 0 0,1 1 0 0 0,3 4 27 0 0,0-1 1 0 0,0 1-1 0 0,0 0 1 0 0,0 0-1 0 0,-1 0 0 0 0,0 1 1 0 0,0 0-1 0 0,3 8 1 0 0,29 65 31 0 0,-20-38-127 0 0,-4-9-342 0 0,-6-15-313 0 0,10 19-1 0 0,-15-32 343 0 0,1-1 0 0 0,-1 0 0 0 0,1 0 0 0 0,0 0 0 0 0,1 0 1 0 0,-1 0-1 0 0,1 0 0 0 0,-1-1 0 0 0,6 4 0 0 0,-5-5-482 0 0,0 0 1 0 0,1 0-1 0 0,-1-1 1 0 0,1 1-1 0 0,-1-1 1 0 0,1 0-1 0 0,-1 0 1 0 0,1-1-1 0 0,0 0 0 0 0,0 1 1 0 0,-1-2-1 0 0,1 1 1 0 0,0 0-1 0 0,-1-1 1 0 0,8-2-1 0 0,18-7-4044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217 248 5529 0 0,'0'0'4298'0'0,"16"-10"-2673"0"0,51-34-136 0 0,-55 36-645 0 0,1 0 0 0 0,-1-1 0 0 0,21-20 0 0 0,-31 27-712 0 0,0 1 0 0 0,0-1-1 0 0,0-1 1 0 0,0 1-1 0 0,-1 0 1 0 0,1 0-1 0 0,-1-1 1 0 0,0 1-1 0 0,1 0 1 0 0,-1-1-1 0 0,0 0 1 0 0,0 1-1 0 0,-1-1 1 0 0,1 0-1 0 0,0 1 1 0 0,-1-1-1 0 0,0 0 1 0 0,0 1-1 0 0,0-1 1 0 0,0 0-1 0 0,0 0 1 0 0,0 1-1 0 0,-1-1 1 0 0,1 0-1 0 0,-1 1 1 0 0,0-1-1 0 0,0 0 1 0 0,0 1-1 0 0,0-1 1 0 0,0 1-1 0 0,0-1 1 0 0,-1 1-1 0 0,1 0 1 0 0,-1 0-1 0 0,0-1 1 0 0,1 1-1 0 0,-1 0 1 0 0,0 0-1 0 0,-5-3 1 0 0,0 0 50 0 0,-1 1 1 0 0,0-1-1 0 0,0 1 0 0 0,0 0 0 0 0,0 1 1 0 0,-1 0-1 0 0,1 0 0 0 0,-1 1 1 0 0,0 0-1 0 0,0 1 0 0 0,-16-2 0 0 0,9 3-40 0 0,1 0 0 0 0,0 1-1 0 0,-1 1 1 0 0,1 0 0 0 0,0 1-1 0 0,-17 5 1 0 0,23-5-103 0 0,0 0 0 0 0,1 1 0 0 0,-1 0 0 0 0,1 0-1 0 0,0 1 1 0 0,0 0 0 0 0,0 0 0 0 0,1 1 0 0 0,-8 7 0 0 0,12-10-34 0 0,-1 1 0 0 0,1 0-1 0 0,0 0 1 0 0,0 1 0 0 0,0-1 0 0 0,1 0 0 0 0,-1 1 0 0 0,1 0-1 0 0,0-1 1 0 0,1 1 0 0 0,-1 0 0 0 0,1 0 0 0 0,0 0 0 0 0,0 0-1 0 0,0 0 1 0 0,1 0 0 0 0,0 0 0 0 0,0 6 0 0 0,1-8-5 0 0,-1 0 1 0 0,1 0-1 0 0,0 1 0 0 0,0-1 1 0 0,1 0-1 0 0,-1 0 1 0 0,0 0-1 0 0,1-1 1 0 0,0 1-1 0 0,0 0 1 0 0,0-1-1 0 0,0 1 0 0 0,0-1 1 0 0,0 1-1 0 0,1-1 1 0 0,-1 0-1 0 0,1 0 1 0 0,0 0-1 0 0,-1 0 1 0 0,1-1-1 0 0,6 3 0 0 0,4 2 2 0 0,1 0 0 0 0,-1-1 0 0 0,24 4-1 0 0,40 3 6 0 0,-13-2-6 0 0,-60-9-64 0 0,0 0 0 0 0,1 1 0 0 0,-1-1 1 0 0,0 1-1 0 0,-1 0 0 0 0,1 1 0 0 0,0-1 0 0 0,5 5 0 0 0,-6-4-473 0 0,1 0 0 0 0,1 0-1 0 0,-1-1 1 0 0,8 4 0 0 0,-10-5 61 0 0,0-1 0 0 0,0 1 0 0 0,0-1-1 0 0,1 1 1 0 0,-1-1 0 0 0,0 0 0 0 0,0 0 0 0 0,1 0 0 0 0,-1 0-1 0 0,0-1 1 0 0,0 1 0 0 0,0 0 0 0 0,1-1 0 0 0,1 0-1 0 0,7-6-4244 0 0,3-10-1419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4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10093 0 0,'0'0'2603'0'0,"2"-12"-438"0"0,5-41-126 0 0,-6 49-1578 0 0,0-1 0 0 0,0 0 0 0 0,0 1 0 0 0,1-1 0 0 0,-1 1 0 0 0,5-8 1 0 0,-5 11-317 0 0,-1 0 1 0 0,1 0 0 0 0,0-1 0 0 0,0 1-1 0 0,0 0 1 0 0,0 0 0 0 0,0 0 0 0 0,1 0-1 0 0,-1 0 1 0 0,0 0 0 0 0,0 0 0 0 0,1 0-1 0 0,-1 0 1 0 0,1 1 0 0 0,-1-1 0 0 0,3 0-1 0 0,-3 1-101 0 0,1 0 0 0 0,-1 0 0 0 0,0 0-1 0 0,0 0 1 0 0,0 0 0 0 0,0 0-1 0 0,1 0 1 0 0,-1 1 0 0 0,0-1 0 0 0,0 1-1 0 0,0-1 1 0 0,0 1 0 0 0,0-1-1 0 0,0 1 1 0 0,0-1 0 0 0,0 1 0 0 0,0 0-1 0 0,0 0 1 0 0,0-1 0 0 0,0 1-1 0 0,-1 0 1 0 0,1 0 0 0 0,0 0 0 0 0,0 0-1 0 0,-1 0 1 0 0,1 0 0 0 0,0 2-1 0 0,3 4 193 0 0,-1 0-1 0 0,5 15 0 0 0,-7-20-169 0 0,10 42 220 0 0,-2 0-1 0 0,-1 0 1 0 0,1 49 0 0 0,-4-42-273 0 0,-1 0-6 0 0,7 49-303 0 0,-9-86 11 0 0,2 1-1 0 0,-1 0 1 0 0,2-1-1 0 0,9 21 1 0 0,-13-32 162 0 0,0-1 0 0 0,1 1 0 0 0,-1 0 0 0 0,1-1 0 0 0,0 0 0 0 0,0 1 0 0 0,0-1 0 0 0,0 0 0 0 0,0 0 0 0 0,0 0 0 0 0,0 0 0 0 0,1 0 0 0 0,-1-1 0 0 0,1 1 0 0 0,5 2 0 0 0,-6-4-115 0 0,0 1 1 0 0,1-1-1 0 0,-1 1 0 0 0,1-1 1 0 0,-1 0-1 0 0,1 0 1 0 0,-1 0-1 0 0,1 0 0 0 0,-1 0 1 0 0,1 0-1 0 0,-1-1 1 0 0,1 0-1 0 0,-1 1 0 0 0,1-1 1 0 0,-1 0-1 0 0,0 0 1 0 0,1 0-1 0 0,-1 0 0 0 0,3-3 1 0 0,7-4-1462 0 0,0-2 0 0 0,-1 1 1 0 0,0-2-1 0 0,0 1 0 0 0,13-19 1 0 0,41-65-1352 0 0,-56 79 3641 0 0,30-50 4041 0 0,-35 57-3646 0 0,1-1 0 0 0,-2 1 0 0 0,1-1 0 0 0,-2-1 0 0 0,4-14 0 0 0,-5 3 1882 0 0,-2 21-2810 0 0,1 0-1 0 0,0 0 0 0 0,0 0 1 0 0,0-1-1 0 0,0 1 0 0 0,0 0 1 0 0,-1 0-1 0 0,1 0 0 0 0,0 0 1 0 0,0 0-1 0 0,0 0 0 0 0,0 0 1 0 0,-1 0-1 0 0,1 0 0 0 0,0 0 1 0 0,0-1-1 0 0,0 1 0 0 0,-1 0 0 0 0,1 0 1 0 0,0 0-1 0 0,0 0 0 0 0,0 0 1 0 0,-1 0-1 0 0,1 0 0 0 0,0 1 1 0 0,0-1-1 0 0,0 0 0 0 0,-1 0 1 0 0,1 0-1 0 0,0 0 0 0 0,0 0 1 0 0,0 0-1 0 0,0 0 0 0 0,-1 0 1 0 0,1 0-1 0 0,0 0 0 0 0,0 1 1 0 0,-8 4 574 0 0,6-1-529 0 0,1-1 0 0 0,0 1 0 0 0,0-1 0 0 0,0 1 0 0 0,1 0 0 0 0,-1-1 0 0 0,1 1 1 0 0,0 0-1 0 0,0-1 0 0 0,0 1 0 0 0,0 0 0 0 0,1-1 0 0 0,-1 1 0 0 0,1-1 0 0 0,0 1 0 0 0,0 0 0 0 0,0-1 0 0 0,3 6 0 0 0,-1-4-73 0 0,0 0 0 0 0,0 0 0 0 0,1-1 0 0 0,-1 1 0 0 0,1-1 1 0 0,0 1-1 0 0,0-1 0 0 0,0-1 0 0 0,1 1 0 0 0,0 0 0 0 0,5 3 0 0 0,0-2-22 0 0,1-1 0 0 0,-1 1 0 0 0,1-2 0 0 0,0 1 0 0 0,0-2 0 0 0,1 1 0 0 0,-1-1 1 0 0,0-1-1 0 0,1 0 0 0 0,-1-1 0 0 0,0 0 0 0 0,1-1 0 0 0,16-3 0 0 0,-6 0-25 0 0,0 0 0 0 0,-1-2 0 0 0,0-1 1 0 0,0-1-1 0 0,40-20 0 0 0,-48 20-2 0 0,0 0 0 0 0,0-1-1 0 0,0 0 1 0 0,-1-1 0 0 0,-1 0-1 0 0,11-12 1 0 0,-18 18 25 0 0,-1 0-1 0 0,1 0 1 0 0,-1-1-1 0 0,0 1 1 0 0,0-1-1 0 0,-1 0 1 0 0,0 0-1 0 0,1 0 0 0 0,-2 0 1 0 0,1 0-1 0 0,0 0 1 0 0,-1-1-1 0 0,0 1 1 0 0,0 0-1 0 0,-1-1 1 0 0,0 1-1 0 0,1-1 1 0 0,-2 1-1 0 0,1-1 1 0 0,-2-7-1 0 0,1 10 14 0 0,0 0 1 0 0,0 0-1 0 0,-1 0 0 0 0,1 0 0 0 0,-1 1 1 0 0,1-1-1 0 0,-1 0 0 0 0,0 1 1 0 0,0-1-1 0 0,0 1 0 0 0,0 0 0 0 0,-1-1 1 0 0,1 1-1 0 0,-1 0 0 0 0,1 0 0 0 0,-1 1 1 0 0,0-1-1 0 0,1 1 0 0 0,-1-1 0 0 0,0 1 1 0 0,0 0-1 0 0,0 0 0 0 0,0 0 0 0 0,-6-1 1 0 0,3 1 35 0 0,1 1-1 0 0,0-1 1 0 0,-1 1 0 0 0,1 0-1 0 0,0 0 1 0 0,-1 1 0 0 0,1-1 0 0 0,0 1-1 0 0,-1 0 1 0 0,1 1 0 0 0,0-1 0 0 0,0 1-1 0 0,0 0 1 0 0,-5 3 0 0 0,1 0-11 0 0,1 1 0 0 0,0 0 0 0 0,1 0 0 0 0,-1 1 1 0 0,1 0-1 0 0,1 0 0 0 0,-1 0 0 0 0,1 1 0 0 0,0 0 0 0 0,1 0 0 0 0,0 1 0 0 0,0-1 1 0 0,1 1-1 0 0,0 0 0 0 0,1 0 0 0 0,0 1 0 0 0,0-1 0 0 0,1 1 0 0 0,0 0 1 0 0,1-1-1 0 0,0 1 0 0 0,0 0 0 0 0,1 0 0 0 0,0 0 0 0 0,2 10 0 0 0,0-14-41 0 0,0 0 0 0 0,0 0-1 0 0,0-1 1 0 0,1 1-1 0 0,0 0 1 0 0,0-1 0 0 0,0 0-1 0 0,1 1 1 0 0,0-1-1 0 0,0 0 1 0 0,0-1 0 0 0,0 1-1 0 0,1-1 1 0 0,0 0-1 0 0,0 0 1 0 0,9 5 0 0 0,0 0-109 0 0,0-1 1 0 0,1-1-1 0 0,0-1 1 0 0,1 0-1 0 0,18 5 1 0 0,-11-6-526 0 0,0 0 1 0 0,41 2 0 0 0,48-6-4293 0 0,-66-1 543 0 0,2 0-1415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5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124 442 8069 0 0,'0'0'7168'0'0,"9"-14"-6223"0"0,29-46-143 0 0,-36 58-662 0 0,-1 0 1 0 0,1 0 0 0 0,-1-1 0 0 0,0 1 0 0 0,0 0 0 0 0,0-1 0 0 0,0 1 0 0 0,0-1-1 0 0,0 1 1 0 0,-1-1 0 0 0,1 1 0 0 0,-1-1 0 0 0,1 1 0 0 0,-1-1 0 0 0,0 0 0 0 0,0 1-1 0 0,-1-5 1 0 0,0-4 592 0 0,1 9-561 0 0,0 1 1 0 0,0 0-1 0 0,-1-1 1 0 0,1 1-1 0 0,0 0 1 0 0,-1 0-1 0 0,1 0 1 0 0,-1-1-1 0 0,1 1 1 0 0,-1 0-1 0 0,1 0 0 0 0,-2-2 1 0 0,2 3-134 0 0,-1 0-1 0 0,1-1 1 0 0,0 1 0 0 0,-1 0-1 0 0,1 0 1 0 0,0 0 0 0 0,0-1-1 0 0,-1 1 1 0 0,1 0 0 0 0,0 0-1 0 0,-1 0 1 0 0,1 0 0 0 0,0 0 0 0 0,-1 0-1 0 0,1-1 1 0 0,-1 1 0 0 0,1 0-1 0 0,0 0 1 0 0,-1 0 0 0 0,1 0-1 0 0,0 0 1 0 0,-1 0 0 0 0,1 1-1 0 0,0-1 1 0 0,-1 0 0 0 0,1 0-1 0 0,0 0 1 0 0,-1 0 0 0 0,1 0 0 0 0,0 0-1 0 0,-1 1 1 0 0,1-1 0 0 0,0 0-1 0 0,-1 0 1 0 0,1 0 0 0 0,0 1-1 0 0,0-1 1 0 0,-1 0 0 0 0,1 1-1 0 0,0-1 1 0 0,0 0 0 0 0,-1 0-1 0 0,1 1 1 0 0,0-1 0 0 0,0 0-1 0 0,0 1 1 0 0,0-1 0 0 0,0 0 0 0 0,-1 1-1 0 0,-6 13 100 0 0,0 0-1 0 0,1 0 1 0 0,0 1 0 0 0,1 0-1 0 0,0 0 1 0 0,1 0 0 0 0,1 0-1 0 0,-1 20 1 0 0,-1 127 49 0 0,5-161-187 0 0,6 84 23 0 0,0 11 14 0 0,-6-96-34 0 0,1 1 0 0 0,-1-1 0 0 0,0 1 0 0 0,0-1 0 0 0,0 1 0 0 0,0-1 0 0 0,0 1 0 0 0,0-1 0 0 0,0 1 0 0 0,0-1 0 0 0,-1 1 0 0 0,1-1 0 0 0,0 0 0 0 0,0 1 0 0 0,0-1 1 0 0,0 1-1 0 0,-1-1 0 0 0,1 1 0 0 0,0-1 0 0 0,0 0 0 0 0,-1 1 0 0 0,1-1 0 0 0,0 1 0 0 0,-1-1 0 0 0,1 0 0 0 0,0 0 0 0 0,-1 1 0 0 0,1-1 0 0 0,-2 1 0 0 0,2-1 3 0 0,-1 0 1 0 0,0 0-1 0 0,0 0 1 0 0,0-1-1 0 0,0 1 1 0 0,1 0-1 0 0,-1 0 1 0 0,0-1 0 0 0,0 1-1 0 0,0 0 1 0 0,1-1-1 0 0,-1 1 1 0 0,0-1-1 0 0,1 1 1 0 0,-2-1-1 0 0,-3-3 21 0 0,1 0 0 0 0,-1 0 0 0 0,-6-9 0 0 0,1-2-27 0 0,1 1 0 0 0,0-2 1 0 0,1 1-1 0 0,1-1 0 0 0,1 0 0 0 0,0-1 0 0 0,1 1 0 0 0,1-1 1 0 0,0 0-1 0 0,-2-28 0 0 0,3-5-27 0 0,3-1 0 0 0,7-70 0 0 0,13-22-11 0 0,-16 124 36 0 0,1 0 0 0 0,1 1-1 0 0,1 0 1 0 0,0 0 0 0 0,15-25-1 0 0,-19 38 2 0 0,1 0 0 0 0,-1 0 0 0 0,1 0 0 0 0,0 1 0 0 0,1-1 0 0 0,-1 1 0 0 0,1 0-1 0 0,0 0 1 0 0,0 1 0 0 0,0 0 0 0 0,0 0 0 0 0,1 0 0 0 0,-1 0 0 0 0,1 1 0 0 0,6-2 0 0 0,-3 2-3 0 0,-1 0 0 0 0,1 0 1 0 0,-1 1-1 0 0,1 1 1 0 0,0-1-1 0 0,-1 2 1 0 0,1-1-1 0 0,0 1 1 0 0,-1 0-1 0 0,11 3 0 0 0,-10-2 1 0 0,0 1-1 0 0,-1 0 0 0 0,1 1 0 0 0,-1 0 0 0 0,0 0 0 0 0,0 1 0 0 0,0-1 0 0 0,0 2 1 0 0,10 9-1 0 0,-13-10 3 0 0,-1-1 0 0 0,1 1-1 0 0,-1 0 1 0 0,-1 0 0 0 0,1 1 0 0 0,-1-1 0 0 0,1 1 0 0 0,-2 0 0 0 0,1 0 0 0 0,-1 0 0 0 0,1 0 0 0 0,-2 0 0 0 0,1 0-1 0 0,0 8 1 0 0,-1-5 2 0 0,0 0 1 0 0,-1 1-1 0 0,-1-1 0 0 0,0 1 0 0 0,0-1 0 0 0,0 0 0 0 0,-2 1 0 0 0,1-1 0 0 0,-1 0 0 0 0,-7 16 0 0 0,0-7-120 0 0,0 0-1 0 0,-2 0 1 0 0,-24 29-1 0 0,-10 4-941 0 0,-8 11-3500 0 0,53-61 3949 0 0,-5 7-1180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8613 0 0,'0'0'5782'0'0,"8"-12"-4026"0"0,27-38-385 0 0,-32 47-1258 0 0,-1 1-1 0 0,1-1 1 0 0,0 0 0 0 0,0 1 0 0 0,0 0 0 0 0,0 0 0 0 0,0 0 0 0 0,0 0 0 0 0,1 0 0 0 0,-1 0 0 0 0,0 1 0 0 0,1-1 0 0 0,0 1-1 0 0,-1 0 1 0 0,1 1 0 0 0,0-1 0 0 0,-1 0 0 0 0,1 1 0 0 0,4 0 0 0 0,2-1 111 0 0,3-1 9 0 0,0 2 1 0 0,1-1-1 0 0,-1 2 1 0 0,0 0-1 0 0,0 0 0 0 0,0 1 1 0 0,0 1-1 0 0,0 0 1 0 0,15 6-1 0 0,-18-5-119 0 0,-1 0-1 0 0,1 1 0 0 0,-1 0 1 0 0,0 1-1 0 0,0 0 0 0 0,-1 1 1 0 0,0 0-1 0 0,0 0 0 0 0,0 0 1 0 0,-1 1-1 0 0,12 17 0 0 0,-15-19-68 0 0,0 1 0 0 0,0 0-1 0 0,0 0 1 0 0,-1 0 0 0 0,0 0-1 0 0,-1 0 1 0 0,0 1 0 0 0,0-1 0 0 0,0 1-1 0 0,-1 0 1 0 0,0-1 0 0 0,0 11-1 0 0,-2-12 5 0 0,1 0-1 0 0,-1 0 0 0 0,0 0 0 0 0,0 0 0 0 0,-1 0 0 0 0,0 0 0 0 0,0-1 0 0 0,0 1 0 0 0,-1 0 0 0 0,0-1 0 0 0,0 0 0 0 0,0 0 0 0 0,-1 0 0 0 0,1 0 0 0 0,-1 0 0 0 0,-5 4 0 0 0,6-6 0 0 0,1 0 0 0 0,-1 0-1 0 0,0-1 1 0 0,0 1 0 0 0,0-1-1 0 0,0 0 1 0 0,-1 0-1 0 0,1 0 1 0 0,-1 0 0 0 0,1 0-1 0 0,-1-1 1 0 0,1 0 0 0 0,-1 1-1 0 0,-7 0 1 0 0,10-2-33 0 0,0 0 0 0 0,1 0 1 0 0,-1-1-1 0 0,0 1 0 0 0,0 0 0 0 0,0 0 0 0 0,1-1 0 0 0,-1 1 1 0 0,0-1-1 0 0,0 1 0 0 0,1-1 0 0 0,-1 1 0 0 0,0-1 1 0 0,1 1-1 0 0,-1-1 0 0 0,0 1 0 0 0,1-1 0 0 0,-1 0 0 0 0,1 1 1 0 0,-1-1-1 0 0,1 0 0 0 0,-1 0 0 0 0,1 1 0 0 0,0-1 1 0 0,-1 0-1 0 0,1 0 0 0 0,0 0 0 0 0,0 1 0 0 0,0-1 0 0 0,-1-2 1 0 0,-1-28 179 0 0,2 28-184 0 0,1-12-18 0 0,0 1 0 0 0,1 0 0 0 0,1-1 0 0 0,0 1 0 0 0,1 0 1 0 0,1 0-1 0 0,0 1 0 0 0,1 0 0 0 0,14-25 0 0 0,-4 12-424 0 0,2 1 0 0 0,0 0 0 0 0,37-37 0 0 0,-47 54-31 0 0,1 0 0 0 0,0 0 0 0 0,19-13 0 0 0,-24 19-97 0 0,0 0 0 0 0,1 0 0 0 0,-1 0 1 0 0,0 0-1 0 0,6-1 0 0 0,-5 3-590 0 0,-1-1 0 0 0,0 0 0 0 0,0 1 0 0 0,0 0 1 0 0,1 0-1 0 0,6 1 0 0 0,6 3-4530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96 683 8997 0 0,'0'0'5886'0'0,"16"-6"-4445"0"0,53-21-483 0 0,-54 22-639 0 0,-1-2-1 0 0,0 0 1 0 0,17-12-1 0 0,-24 13-102 0 0,0 1 1 0 0,-1-1-1 0 0,1 0 1 0 0,-1-1-1 0 0,9-12 0 0 0,-13 17-101 0 0,0-1 0 0 0,-1 0 0 0 0,1 0-1 0 0,0 0 1 0 0,-1 0 0 0 0,0 0 0 0 0,1 0-1 0 0,-1-1 1 0 0,-1 1 0 0 0,1 0 0 0 0,0-1-1 0 0,-1 1 1 0 0,0 0 0 0 0,0-1-1 0 0,0 1 1 0 0,0 0 0 0 0,0-1 0 0 0,0 1-1 0 0,-1-1 1 0 0,0 1 0 0 0,0 0 0 0 0,0 0-1 0 0,-2-6 1 0 0,1 6-42 0 0,0 0 0 0 0,0 0 0 0 0,0 1 0 0 0,0-1 0 0 0,-1 0 0 0 0,1 1 0 0 0,-1-1 0 0 0,0 1 0 0 0,1 0 0 0 0,-1 0 0 0 0,0 0 0 0 0,-1 0 0 0 0,1 0 0 0 0,0 1 0 0 0,0-1-1 0 0,-1 1 1 0 0,1 0 0 0 0,0 0 0 0 0,-1 0 0 0 0,0 1 0 0 0,1-1 0 0 0,-5 1 0 0 0,-3 0-17 0 0,1 1 1 0 0,-1 0-1 0 0,1 0 0 0 0,0 1 0 0 0,0 1 0 0 0,0 0 1 0 0,0 0-1 0 0,0 1 0 0 0,0 0 0 0 0,1 0 0 0 0,0 1 0 0 0,0 1 1 0 0,0 0-1 0 0,1 0 0 0 0,0 0 0 0 0,-8 9 0 0 0,9-9-36 0 0,1 0-1 0 0,-1 1 0 0 0,2 0 0 0 0,-1 0 0 0 0,1 0 0 0 0,0 1 1 0 0,1 0-1 0 0,-1 0 0 0 0,2 0 0 0 0,-1 0 0 0 0,1 0 1 0 0,0 1-1 0 0,1 0 0 0 0,0 0 0 0 0,0-1 0 0 0,1 1 0 0 0,1 0 1 0 0,-1 0-1 0 0,2 10 0 0 0,-1-14-20 0 0,1 0 0 0 0,0 0-1 0 0,1 0 1 0 0,-1 0 0 0 0,1 0 0 0 0,0 0 0 0 0,0 0-1 0 0,0-1 1 0 0,1 1 0 0 0,0-1 0 0 0,0 0 0 0 0,5 7-1 0 0,-2-6-50 0 0,0 1 0 0 0,0-1 0 0 0,0 0 0 0 0,1 0-1 0 0,0-1 1 0 0,0 0 0 0 0,10 4 0 0 0,1-1-268 0 0,1-1-1 0 0,-1 0 1 0 0,1-2 0 0 0,0 0-1 0 0,38 2 1 0 0,59-7-2031 0 0,-63-4-1824 0 0,67-15 0 0 0,49-25-2028 0 0,-59 7 7670 0 0,-95 32-550 0 0,-1 1-1 0 0,0-2 1 0 0,0 0-1 0 0,-1 0 0 0 0,22-17 1 0 0,-32 21-693 0 0,0 1 1 0 0,0-1-1 0 0,0 1 0 0 0,0-1 0 0 0,-1 0 1 0 0,1 0-1 0 0,-1 0 0 0 0,0 0 1 0 0,0 0-1 0 0,0-1 0 0 0,-1 1 1 0 0,1-1-1 0 0,-1 1 0 0 0,1-1 1 0 0,-1 0-1 0 0,0 1 0 0 0,-1-1 1 0 0,1 0-1 0 0,-1 0 0 0 0,0 1 1 0 0,1-1-1 0 0,-2 0 0 0 0,1 0 1 0 0,0 0-1 0 0,-1 1 0 0 0,0-1 1 0 0,0 0-1 0 0,-2-5 0 0 0,1 2-47 0 0,-1 0 1 0 0,-1 0-1 0 0,0 1 0 0 0,1 0 1 0 0,-2-1-1 0 0,1 1 0 0 0,-1 1 1 0 0,0-1-1 0 0,0 1 0 0 0,-1 0 1 0 0,1 0-1 0 0,-1 0 0 0 0,0 1 1 0 0,-1 0-1 0 0,1 0 0 0 0,-1 0 1 0 0,1 1-1 0 0,-1 0 0 0 0,0 1 1 0 0,0-1-1 0 0,-1 1 0 0 0,1 1 1 0 0,-8-2-1 0 0,3 2-106 0 0,1 0 1 0 0,0 1-1 0 0,-1 0 1 0 0,1 0-1 0 0,0 1 1 0 0,-1 1-1 0 0,1 0 0 0 0,0 1 1 0 0,0 0-1 0 0,0 0 1 0 0,1 1-1 0 0,-1 1 0 0 0,1 0 1 0 0,-14 9-1 0 0,15-8-56 0 0,0 1 0 0 0,0 0 0 0 0,1 0 0 0 0,0 1 0 0 0,0 0 0 0 0,-8 12 0 0 0,11-13-14 0 0,1-1-1 0 0,1 1 1 0 0,-1 0-1 0 0,1 0 0 0 0,0 0 1 0 0,0 1-1 0 0,1-1 1 0 0,0 0-1 0 0,-2 15 1 0 0,4-14-3 0 0,-1 1 1 0 0,1-1 0 0 0,0 0-1 0 0,1 1 1 0 0,0-1-1 0 0,0 0 1 0 0,0 0 0 0 0,1 1-1 0 0,6 13 1 0 0,-6-18-11 0 0,0 1 1 0 0,1-1-1 0 0,0 1 1 0 0,0-1-1 0 0,0 0 1 0 0,0 0-1 0 0,0 0 1 0 0,1 0-1 0 0,0-1 1 0 0,0 1-1 0 0,0-1 0 0 0,0 0 1 0 0,0 0-1 0 0,1-1 1 0 0,-1 1-1 0 0,1-1 1 0 0,5 2-1 0 0,-2-1 2 0 0,0-1-1 0 0,1 0 1 0 0,-1 0 0 0 0,1 0-1 0 0,-1-1 1 0 0,1-1-1 0 0,0 1 1 0 0,-1-1-1 0 0,1-1 1 0 0,0 0 0 0 0,13-3-1 0 0,-11 1 8 0 0,1 0 1 0 0,-1-2-1 0 0,-1 1 0 0 0,1-1 0 0 0,0-1 0 0 0,-1 0 1 0 0,16-13-1 0 0,-4 1 14 0 0,-2-2 0 0 0,0-1 0 0 0,-1 0 0 0 0,-1-1 1 0 0,-1-2-1 0 0,18-31 0 0 0,-7 8 31 0 0,-3-2 0 0 0,-2-1 0 0 0,-3 0 0 0 0,-1-2 0 0 0,-3 0-1 0 0,-2-1 1 0 0,13-95 0 0 0,-24 123 73 0 0,3-16 668 0 0,-2 176-409 0 0,36 223 0 0 0,-30-294-781 0 0,4 107 0 0 0,-14-156 149 0 0,1-11 72 0 0,-1 0 0 0 0,0 0 0 0 0,0 1-1 0 0,0-1 1 0 0,0 0 0 0 0,-1 0-1 0 0,1 0 1 0 0,-1 0 0 0 0,0 0 0 0 0,-1 0-1 0 0,1 0 1 0 0,-3 6 0 0 0,3-9 28 0 0,1-1 0 0 0,-1 1 0 0 0,1 0 0 0 0,-1-1 0 0 0,0 1 0 0 0,1-1 0 0 0,-1 1 0 0 0,1-1 0 0 0,-1 1 0 0 0,0-1 0 0 0,1 1 0 0 0,-1-1 0 0 0,0 0 0 0 0,0 1 0 0 0,-1-1 0 0 0,2 0-237 0 0,-1 0-1 0 0,0 0 1 0 0,0 0 0 0 0,1 0-1 0 0,-1 0 1 0 0,0 0 0 0 0,0 0 0 0 0,1 0-1 0 0,-1 0 1 0 0,0-1 0 0 0,1 1-1 0 0,-1 0 1 0 0,0 0 0 0 0,0-1-1 0 0,-13-9-6592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3220 0 0,'0'0'18033'0'0,"6"-6"-17435"0"0,-3 2-482 0 0,13-11 145 0 0,-15 14-249 0 0,-1 1-1 0 0,0 0 1 0 0,0 0 0 0 0,1 0-1 0 0,-1 0 1 0 0,0-1 0 0 0,1 1-1 0 0,-1 0 1 0 0,0 0 0 0 0,1 0-1 0 0,-1 0 1 0 0,0 0 0 0 0,1 0-1 0 0,-1 0 1 0 0,0 0 0 0 0,1 0-1 0 0,-1 0 1 0 0,0 0 0 0 0,1 0-1 0 0,-1 0 1 0 0,0 0 0 0 0,1 1-1 0 0,0-1 18 0 0,-1 1 0 0 0,0-1-1 0 0,1 0 1 0 0,-1 1 0 0 0,1-1 0 0 0,-1 1-1 0 0,0-1 1 0 0,0 1 0 0 0,1 0 0 0 0,-1-1-1 0 0,0 1 1 0 0,0-1 0 0 0,0 1 0 0 0,1-1-1 0 0,-1 1 1 0 0,0 0 0 0 0,0 0-1 0 0,8 104 1449 0 0,0 6-1294 0 0,-5-92-288 0 0,0 1 0 0 0,1-1 0 0 0,11 28 1 0 0,-14-44-32 0 0,0 0 0 0 0,0 0 1 0 0,0 0-1 0 0,0 0 1 0 0,1-1-1 0 0,-1 1 0 0 0,1 0 1 0 0,0-1-1 0 0,0 1 1 0 0,0-1-1 0 0,0 0 1 0 0,0 0-1 0 0,0 0 0 0 0,1 0 1 0 0,-1 0-1 0 0,1 0 1 0 0,-1-1-1 0 0,1 1 0 0 0,0-1 1 0 0,0 1-1 0 0,0-1 1 0 0,-1 0-1 0 0,1 0 0 0 0,0-1 1 0 0,0 1-1 0 0,0 0 1 0 0,1-1-1 0 0,-1 0 1 0 0,0 0-1 0 0,0 0 0 0 0,0 0 1 0 0,0 0-1 0 0,0-1 1 0 0,0 1-1 0 0,5-2 0 0 0,4-3-1367 0 0,0 0 0 0 0,0-1-1 0 0,0 0 1 0 0,-1 0-1 0 0,0-1 1 0 0,20-17-1 0 0,-18 14-371 0 0,12-8-2602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48 3708 0 0,'0'0'15484'0'0,"-14"-9"-14553"0"0,-1-1-514 0 0,-30-16 0 0 0,43 26-389 0 0,1-1 1 0 0,0 1-1 0 0,0 0 0 0 0,0-1 0 0 0,0 1 0 0 0,0 0 0 0 0,0 0 0 0 0,-1 0 1 0 0,1 0-1 0 0,0 0 0 0 0,0 0 0 0 0,0 0 0 0 0,-1 0 0 0 0,1 0 0 0 0,0 0 1 0 0,0 1-1 0 0,0-1 0 0 0,0 0 0 0 0,0 1 0 0 0,0-1 0 0 0,0 1 0 0 0,-1 0 1 0 0,0 0-1 0 0,0 1 49 0 0,0 0 0 0 0,0 0 0 0 0,0 1 1 0 0,1-1-1 0 0,-1 0 0 0 0,-2 5 0 0 0,1-1 90 0 0,-2 0-40 0 0,1 1 0 0 0,1 0 0 0 0,-1-1 0 0 0,1 2 0 0 0,0-1 0 0 0,1 0 0 0 0,0 1 0 0 0,0-1 0 0 0,1 1 0 0 0,-1-1 0 0 0,2 1 0 0 0,-1 0 0 0 0,1 0 0 0 0,0-1 0 0 0,1 1 0 0 0,2 10 0 0 0,-1-9-103 0 0,0-1-1 0 0,1 0 0 0 0,0 0 1 0 0,0 0-1 0 0,1-1 1 0 0,0 1-1 0 0,1-1 1 0 0,-1 0-1 0 0,1 0 1 0 0,1 0-1 0 0,-1-1 1 0 0,1 0-1 0 0,1 0 0 0 0,10 8 1 0 0,-2-4-134 0 0,0 0 0 0 0,1-2 0 0 0,1 1 0 0 0,-1-2 0 0 0,1-1 0 0 0,0 0 0 0 0,1-1 0 0 0,-1 0-1 0 0,1-2 1 0 0,0 0 0 0 0,0-1 0 0 0,0-1 0 0 0,1 0 0 0 0,25-3 0 0 0,-33 0-281 0 0,0 1 0 0 0,0-1 1 0 0,-1-1-1 0 0,17-5 0 0 0,-21 6-460 0 0,1-1 1 0 0,-1 0 0 0 0,0 0-1 0 0,0-1 1 0 0,0 0 0 0 0,0 0-1 0 0,-1 0 1 0 0,8-7 0 0 0,3-11-4666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310 191 3908 0 0,'0'0'7128'0'0,"4"-13"-5910"0"0,10-43-116 0 0,-13 52-964 0 0,0 1-1 0 0,0-1 1 0 0,-1 0 0 0 0,1 0 0 0 0,-1 0-1 0 0,0 0 1 0 0,0 1 0 0 0,0-1 0 0 0,-1 0-1 0 0,1 0 1 0 0,-1 0 0 0 0,0 0-1 0 0,0 1 1 0 0,0-1 0 0 0,0 0 0 0 0,-1 1-1 0 0,0-1 1 0 0,0 1 0 0 0,0 0 0 0 0,0 0-1 0 0,0-1 1 0 0,0 1 0 0 0,-1 1 0 0 0,0-1-1 0 0,1 0 1 0 0,-1 0 0 0 0,0 1-1 0 0,0 0 1 0 0,-1 0 0 0 0,1 0 0 0 0,0 0-1 0 0,-1 0 1 0 0,-3-1 0 0 0,0 0 22 0 0,0 1-1 0 0,-1 0 1 0 0,1 1-1 0 0,0-1 1 0 0,-1 1 0 0 0,1 1-1 0 0,-1-1 1 0 0,1 2 0 0 0,-1-1-1 0 0,1 1 1 0 0,0 0 0 0 0,-1 0-1 0 0,1 0 1 0 0,0 1 0 0 0,-8 4-1 0 0,4-2-32 0 0,0 2 0 0 0,1 0-1 0 0,0 0 1 0 0,0 0 0 0 0,1 2-1 0 0,0-1 1 0 0,0 1 0 0 0,0 0 0 0 0,-13 18-1 0 0,18-20-112 0 0,-1 1 0 0 0,1 0-1 0 0,0 0 1 0 0,0 1 0 0 0,1-1-1 0 0,0 1 1 0 0,0 0 0 0 0,1 0-1 0 0,0 0 1 0 0,0 0 0 0 0,1 0-1 0 0,0 0 1 0 0,1 0 0 0 0,0 17-1 0 0,0-23-13 0 0,1 0 0 0 0,-1 1 1 0 0,1-1-1 0 0,-1 0 0 0 0,1 0 0 0 0,0 1 0 0 0,0-1 0 0 0,0 0 0 0 0,0 0 0 0 0,0 0 0 0 0,0 0 0 0 0,1 0 0 0 0,-1 0 0 0 0,1 0 0 0 0,-1 0 0 0 0,1-1 0 0 0,0 1 0 0 0,-1-1 0 0 0,1 1 0 0 0,0-1 1 0 0,0 0-1 0 0,0 1 0 0 0,0-1 0 0 0,1 0 0 0 0,-1 0 0 0 0,0-1 0 0 0,0 1 0 0 0,1 0 0 0 0,3 0 0 0 0,-2-1 13 0 0,1 1 0 0 0,-1-1 0 0 0,1 0 1 0 0,-1 0-1 0 0,1 0 0 0 0,-1-1 0 0 0,1 1 0 0 0,-1-1 0 0 0,1 0 0 0 0,-1-1 1 0 0,0 1-1 0 0,0-1 0 0 0,1 0 0 0 0,5-3 0 0 0,114-92 112 0 0,-95 73-113 0 0,-28 22-21 0 0,1 1 0 0 0,-1 0 1 0 0,1 0-1 0 0,-1-1 0 0 0,1 1 0 0 0,0 0 1 0 0,-1 1-1 0 0,1-1 0 0 0,0 0 0 0 0,0 0 1 0 0,0 1-1 0 0,-1-1 0 0 0,1 1 0 0 0,0 0 1 0 0,0-1-1 0 0,0 1 0 0 0,4 0 0 0 0,-5 1-9 0 0,1-1-1 0 0,-1 1 0 0 0,1 0 0 0 0,-1-1 0 0 0,1 1 0 0 0,-1 0 1 0 0,0 0-1 0 0,1 0 0 0 0,-1 0 0 0 0,0 0 0 0 0,0 0 1 0 0,0 0-1 0 0,0 0 0 0 0,0 1 0 0 0,0-1 0 0 0,0 0 0 0 0,0 1 1 0 0,0-1-1 0 0,0 1 0 0 0,-1-1 0 0 0,1 2 0 0 0,5 12-874 0 0,-1-1-1 0 0,4 24 0 0 0,2 8-8063 0 0,-7-34 1906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307 195 8801 0 0,'0'0'2235'0'0,"-1"-12"-262"0"0,-1-5-1199 0 0,-1 1-1 0 0,0-1 1 0 0,-1 1-1 0 0,-7-17 1 0 0,9 28-582 0 0,0 0 0 0 0,0 1 0 0 0,0-1 0 0 0,-1 0 0 0 0,1 1 0 0 0,-1 0 1 0 0,0 0-1 0 0,-1 0 0 0 0,1 0 0 0 0,-1 0 0 0 0,1 0 0 0 0,-1 1 0 0 0,0 0 0 0 0,0 0 1 0 0,-1 0-1 0 0,1 0 0 0 0,-1 1 0 0 0,1 0 0 0 0,-1 0 0 0 0,-9-3 0 0 0,8 3-106 0 0,0 1 0 0 0,1 0 0 0 0,-1 0 0 0 0,0 1 0 0 0,0-1 0 0 0,0 1-1 0 0,0 0 1 0 0,0 1 0 0 0,0 0 0 0 0,0 0 0 0 0,1 0 0 0 0,-1 0 0 0 0,0 1 0 0 0,1 0-1 0 0,-1 0 1 0 0,1 1 0 0 0,-1 0 0 0 0,1 0 0 0 0,0 0 0 0 0,-6 5 0 0 0,4-2-61 0 0,0 1-1 0 0,1 0 1 0 0,0 1 0 0 0,0-1 0 0 0,0 1 0 0 0,1 0-1 0 0,0 1 1 0 0,1-1 0 0 0,-1 1 0 0 0,2 0 0 0 0,-1 0-1 0 0,1 1 1 0 0,1-1 0 0 0,0 0 0 0 0,-2 17-1 0 0,4-21-13 0 0,-1 1-1 0 0,1 0 0 0 0,0 0 0 0 0,1 0 0 0 0,0 0 1 0 0,0 0-1 0 0,0 0 0 0 0,0 0 0 0 0,1 0 0 0 0,0-1 1 0 0,0 1-1 0 0,1 0 0 0 0,-1-1 0 0 0,1 0 0 0 0,1 0 1 0 0,-1 0-1 0 0,1 0 0 0 0,-1 0 0 0 0,1-1 0 0 0,1 0 1 0 0,-1 0-1 0 0,1 0 0 0 0,-1 0 0 0 0,1 0 0 0 0,0-1 1 0 0,6 3-1 0 0,2 0-142 0 0,-1-2 1 0 0,1 1-1 0 0,0-1 1 0 0,0-1-1 0 0,0-1 1 0 0,1 0-1 0 0,-1 0 1 0 0,0-1-1 0 0,1-1 1 0 0,23-2-1 0 0,-34 1-74 0 0,0 1-1 0 0,0-1 1 0 0,0 0 0 0 0,0 0-1 0 0,0 0 1 0 0,0 0 0 0 0,0-1-1 0 0,0 1 1 0 0,0-1 0 0 0,-1 0-1 0 0,1 1 1 0 0,4-5 0 0 0,-3 1-958 0 0,0 1 0 0 0,0-1 0 0 0,0 1 1 0 0,0-1-1 0 0,4-10 0 0 0,0-1-3814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13209 0 0,'0'0'10559'0'0,"7"16"-10103"0"0,-1-4-360 0 0,43 106 578 0 0,-7 20-1581 0 0,40 238-1 0 0,-76-348 49 0 0,0 0-2006 0 0,-5-10-8791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28 0 0,'0'0'11308'0'0,"-1"-13"-8986"0"0,2-42-154 0 0,-1 51-1916 0 0,0-1 0 0 0,1 0-1 0 0,0 0 1 0 0,0 1 0 0 0,0-1 0 0 0,1 1 0 0 0,0-1-1 0 0,-1 1 1 0 0,1 0 0 0 0,1 0 0 0 0,-1-1 0 0 0,1 1-1 0 0,0 1 1 0 0,4-6 0 0 0,-3 3-16 0 0,0 1-63 0 0,0 1 0 0 0,1-1-1 0 0,0 0 1 0 0,0 1 0 0 0,0 0-1 0 0,0 0 1 0 0,0 1 0 0 0,1-1-1 0 0,-1 1 1 0 0,1 0 0 0 0,0 1-1 0 0,0-1 1 0 0,0 1 0 0 0,1 0-1 0 0,-1 1 1 0 0,0 0 0 0 0,1 0-1 0 0,-1 0 1 0 0,0 1 0 0 0,1-1-1 0 0,-1 2 1 0 0,8 0 0 0 0,-10 0-138 0 0,-1 0 1 0 0,1 1-1 0 0,0 0 0 0 0,-1-1 1 0 0,1 1-1 0 0,-1 1 0 0 0,1-1 1 0 0,-1 0-1 0 0,0 1 1 0 0,0 0-1 0 0,0-1 0 0 0,0 1 1 0 0,4 6-1 0 0,1 2 51 0 0,0 1 0 0 0,10 21 0 0 0,-7-8-46 0 0,-2 0 0 0 0,11 46 0 0 0,-13-44-425 0 0,1 0 0 0 0,14 32 0 0 0,-20-54 149 0 0,0-1 0 0 0,1 0 0 0 0,-1-1-1 0 0,1 1 1 0 0,0 0 0 0 0,0-1 0 0 0,0 1-1 0 0,1-1 1 0 0,-1 0 0 0 0,1 0 0 0 0,0 0-1 0 0,-1-1 1 0 0,2 1 0 0 0,-1-1 0 0 0,0 0-1 0 0,0 0 1 0 0,0-1 0 0 0,9 3 0 0 0,-8-3-631 0 0,1 0 0 0 0,-1 0 0 0 0,0-1 1 0 0,1 0-1 0 0,-1 0 0 0 0,0 0 1 0 0,1-1-1 0 0,-1 1 0 0 0,0-1 1 0 0,9-3-1 0 0,19-11-5036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28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279 101 8521 0 0,'0'0'4890'0'0,"-14"-10"-2805"0"0,-47-32-175 0 0,56 38-1668 0 0,-1 1 0 0 0,0 0 1 0 0,1 0-1 0 0,-1 0 0 0 0,0 0 0 0 0,-1 1 1 0 0,1 0-1 0 0,0 1 0 0 0,-1-1 1 0 0,1 1-1 0 0,-1 0 0 0 0,1 1 1 0 0,-1 0-1 0 0,1 0 0 0 0,-1 0 1 0 0,1 0-1 0 0,-13 4 0 0 0,14-2-188 0 0,1-1-1 0 0,-1 1 1 0 0,1 1-1 0 0,0-1 1 0 0,0 1 0 0 0,0-1-1 0 0,0 1 1 0 0,0 0-1 0 0,1 1 1 0 0,0-1-1 0 0,-1 1 1 0 0,1-1 0 0 0,0 1-1 0 0,0 0 1 0 0,1 0-1 0 0,0 0 1 0 0,-1 0 0 0 0,1 1-1 0 0,0-1 1 0 0,1 1-1 0 0,-1-1 1 0 0,0 7-1 0 0,0-1-62 0 0,0 0 0 0 0,0 0-1 0 0,2 0 1 0 0,-1 0-1 0 0,1 0 1 0 0,0 0-1 0 0,1 0 1 0 0,1 0-1 0 0,-1 0 1 0 0,1 0-1 0 0,1-1 1 0 0,0 1 0 0 0,0-1-1 0 0,1 1 1 0 0,6 9-1 0 0,-6-12-71 0 0,1 1 0 0 0,0-2 0 0 0,0 1 0 0 0,0 0 0 0 0,1-1 0 0 0,0 0 0 0 0,0-1 1 0 0,1 1-1 0 0,-1-1 0 0 0,1 0 0 0 0,1-1 0 0 0,-1 1 0 0 0,0-2 0 0 0,1 1 0 0 0,0-1 0 0 0,0 0 0 0 0,0 0 0 0 0,11 1 0 0 0,-10-2-35 0 0,-1-1-1 0 0,1-1 1 0 0,-1 1 0 0 0,1-1 0 0 0,-1 0-1 0 0,1-1 1 0 0,-1 0 0 0 0,1-1 0 0 0,-1 0 0 0 0,1 0-1 0 0,11-5 1 0 0,-10 2 22 0 0,0 0 1 0 0,1-1-1 0 0,-2 0 0 0 0,1-1 1 0 0,-1 0-1 0 0,0-1 0 0 0,15-15 1 0 0,34-48 138 0 0,-40 47 448 0 0,1 1 1 0 0,25-23 0 0 0,-42 44-422 0 0,0 0 0 0 0,0 0 0 0 0,1 0 0 0 0,-1 1 0 0 0,0-1 0 0 0,1 1 1 0 0,-1-1-1 0 0,1 1 0 0 0,0 0 0 0 0,-1 0 0 0 0,1 1 0 0 0,0-1 0 0 0,0 0 0 0 0,-1 1 0 0 0,1-1 0 0 0,0 1 1 0 0,0 0-1 0 0,0 0 0 0 0,5 1 0 0 0,-4 0-6 0 0,0 0 0 0 0,0 1 0 0 0,1-1 0 0 0,-1 1 0 0 0,0 0 0 0 0,-1 0 0 0 0,1 1 0 0 0,0-1 0 0 0,-1 1-1 0 0,1 0 1 0 0,5 5 0 0 0,-3-1-35 0 0,0 0-1 0 0,0 0 0 0 0,0 0 1 0 0,-1 1-1 0 0,0 0 0 0 0,0 0 1 0 0,-1 0-1 0 0,0 1 0 0 0,-1-1 1 0 0,0 1-1 0 0,0 0 0 0 0,-1 0 1 0 0,0 0-1 0 0,-1 0 0 0 0,1 0 1 0 0,-2 0-1 0 0,1 1 0 0 0,-2-1 1 0 0,1 0-1 0 0,-4 16 0 0 0,4-23-28 0 0,0 0-1 0 0,-1 0 0 0 0,1 0 1 0 0,-1-1-1 0 0,0 1 1 0 0,1 0-1 0 0,-1 0 1 0 0,0-1-1 0 0,0 1 0 0 0,0-1 1 0 0,-1 1-1 0 0,1-1 1 0 0,0 1-1 0 0,0-1 0 0 0,-1 0 1 0 0,1 0-1 0 0,-1 0 1 0 0,1 1-1 0 0,-1-1 1 0 0,1-1-1 0 0,-1 1 0 0 0,-2 1 1 0 0,4-2 3 0 0,-1 0 1 0 0,1 0-1 0 0,0 0 0 0 0,-1 0 1 0 0,1 0-1 0 0,0 0 0 0 0,-1 0 1 0 0,1 0-1 0 0,0 0 0 0 0,-1-1 1 0 0,1 1-1 0 0,0 0 1 0 0,-1 0-1 0 0,1 0 0 0 0,0 0 1 0 0,-1-1-1 0 0,1 1 0 0 0,0 0 1 0 0,0 0-1 0 0,-1-1 0 0 0,1 1 1 0 0,0 0-1 0 0,0 0 1 0 0,-1-1-1 0 0,1 1 0 0 0,0-1 1 0 0,-5-13 35 0 0,1-16-102 0 0,5 20 40 0 0,0-1 0 0 0,0 1 0 0 0,1 0 0 0 0,0 0 0 0 0,1-1 0 0 0,0 1 0 0 0,0 1 0 0 0,1-1 0 0 0,1 0-1 0 0,5-8 1 0 0,4-6-1 0 0,1 0 1 0 0,28-31-1 0 0,-34 45 40 0 0,-1 0 1 0 0,1 1-1 0 0,0 1 1 0 0,1 0-1 0 0,0 0 1 0 0,1 1-1 0 0,-1 0 0 0 0,24-11 1 0 0,-28 16 28 0 0,1-1 0 0 0,-1 1 1 0 0,1 1-1 0 0,0-1 0 0 0,-1 1 0 0 0,1 0 0 0 0,0 1 1 0 0,0 0-1 0 0,0 0 0 0 0,0 0 0 0 0,-1 1 1 0 0,1 0-1 0 0,0 0 0 0 0,0 0 0 0 0,-1 1 1 0 0,1 0-1 0 0,-1 1 0 0 0,8 3 0 0 0,-1 1-49 0 0,0 1-1 0 0,0 0 0 0 0,-1 1 0 0 0,0 1 1 0 0,0 0-1 0 0,-1 0 0 0 0,0 1 1 0 0,-1 0-1 0 0,-1 1 0 0 0,1 0 1 0 0,-2 1-1 0 0,0 0 0 0 0,0 0 0 0 0,-2 1 1 0 0,1 0-1 0 0,-2 0 0 0 0,0 0 1 0 0,0 1-1 0 0,3 20 0 0 0,-3 8-1165 0 0,1-1-1865 0 0,-1-15-3146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1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85 508 272 0 0,'0'0'5721'0'0,"1"-12"-4960"0"0,-1-5-433 0 0,1-60 3060 0 0,-1 75-2993 0 0,0 0 0 0 0,1-1-1 0 0,-1 1 1 0 0,1 0-1 0 0,-1-1 1 0 0,1 1 0 0 0,0 0-1 0 0,0 0 1 0 0,1-4 580 0 0,-2 10-351 0 0,8 161 1480 0 0,-3-82-1604 0 0,21 153 1145 0 0,-26-234-1554 0 0,1 0 0 0 0,-1 0 0 0 0,0 0 0 0 0,0 0 0 0 0,0 0 0 0 0,0 0 0 0 0,0 0 0 0 0,0 0-1 0 0,-2 4 1 0 0,2-6-61 0 0,0 0-1 0 0,0 0 0 0 0,0 1 1 0 0,0-1-1 0 0,-1 0 0 0 0,1 0 1 0 0,0 0-1 0 0,0 1 0 0 0,0-1 0 0 0,-1 0 1 0 0,1 0-1 0 0,0 0 0 0 0,0 1 1 0 0,0-1-1 0 0,-1 0 0 0 0,1 0 1 0 0,0 0-1 0 0,0 0 0 0 0,-1 0 1 0 0,1 0-1 0 0,0 0 0 0 0,-1 0 1 0 0,1 0-1 0 0,0 0 0 0 0,0 0 0 0 0,-1 0 1 0 0,-12-5 544 0 0,8 0-533 0 0,0 0-1 0 0,0 0 0 0 0,0-1 0 0 0,0 1 1 0 0,1-1-1 0 0,0 0 0 0 0,0 0 0 0 0,-3-8 1 0 0,-3-6-25 0 0,-8-29 0 0 0,8 18-34 0 0,2 0 0 0 0,2-1 0 0 0,-5-57 0 0 0,6-98-55 0 0,5 168 74 0 0,0 15-2 0 0,-1-31 38 0 0,2 1 0 0 0,1-1 0 0 0,12-56 0 0 0,-12 82-28 0 0,0 0 1 0 0,1-1-1 0 0,1 1 1 0 0,-1 0-1 0 0,1 1 0 0 0,1-1 1 0 0,0 1-1 0 0,0 0 1 0 0,1 0-1 0 0,-1 0 0 0 0,2 1 1 0 0,-1 0-1 0 0,1 0 0 0 0,0 1 1 0 0,0-1-1 0 0,1 2 1 0 0,0-1-1 0 0,11-5 0 0 0,-13 8-8 0 0,0 0-1 0 0,0 0 0 0 0,1 1 1 0 0,-1 0-1 0 0,1 0 0 0 0,0 1 0 0 0,-1-1 1 0 0,1 2-1 0 0,0-1 0 0 0,0 1 0 0 0,0 0 1 0 0,7 1-1 0 0,-10-1 1 0 0,1 1-1 0 0,0 1 1 0 0,0-1-1 0 0,-1 1 1 0 0,1 0-1 0 0,-1 0 1 0 0,1 0-1 0 0,-1 0 1 0 0,0 1-1 0 0,0 0 1 0 0,0 0-1 0 0,0 0 1 0 0,-1 0-1 0 0,1 1 1 0 0,-1-1-1 0 0,0 1 1 0 0,5 6-1 0 0,0 4 42 0 0,0-1 1 0 0,-1 1-1 0 0,-1 0 0 0 0,0 1 0 0 0,-1 0 0 0 0,0 0 1 0 0,2 19-1 0 0,-3-11 48 0 0,-1 1 1 0 0,-1 0-1 0 0,-1 0 0 0 0,-3 25 0 0 0,0-34 5 0 0,-1 1-1 0 0,0-1 1 0 0,0 0-1 0 0,-2-1 0 0 0,0 1 1 0 0,-1-1-1 0 0,-9 17 1 0 0,5-13-104 0 0,-1 0 0 0 0,-1-1 0 0 0,0 0 0 0 0,-27 27 0 0 0,33-38-188 0 0,0 0 0 0 0,-1-1-1 0 0,-8 7 1 0 0,13-11 66 0 0,1 0 0 0 0,-1 0-1 0 0,0 0 1 0 0,0 0-1 0 0,1-1 1 0 0,-1 1 0 0 0,0 0-1 0 0,0-1 1 0 0,0 1-1 0 0,0-1 1 0 0,0 0 0 0 0,0 1-1 0 0,0-1 1 0 0,0 0-1 0 0,0 0 1 0 0,0 0-1 0 0,0-1 1 0 0,0 1 0 0 0,-3-1-1 0 0,4 0-86 0 0,0 0-1 0 0,-1 1 1 0 0,1-1 0 0 0,0 0-1 0 0,0 0 1 0 0,0 0-1 0 0,0 0 1 0 0,0 0-1 0 0,1 0 1 0 0,-1 0 0 0 0,0 0-1 0 0,0-1 1 0 0,1 1-1 0 0,-1 0 1 0 0,0 0-1 0 0,1-1 1 0 0,0 1 0 0 0,-1-2-1 0 0,-4-29-7638 0 0,4 6 1631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1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5032 0 0,'0'0'12144'0'0,"-2"16"-10892"0"0,-1 8-839 0 0,-3 63 921 0 0,6-75-1126 0 0,0 0 1 0 0,1 0-1 0 0,0 0 1 0 0,0-1-1 0 0,1 1 1 0 0,5 15 0 0 0,-4-21-164 0 0,-1 0 1 0 0,1 0-1 0 0,0-1 1 0 0,0 1-1 0 0,1-1 1 0 0,0 1-1 0 0,0-1 1 0 0,0 0-1 0 0,0-1 1 0 0,1 1-1 0 0,0-1 1 0 0,0 0 0 0 0,7 5-1 0 0,-2-3 2 0 0,1-1-1 0 0,-1 0 1 0 0,1 0-1 0 0,0-1 0 0 0,0-1 1 0 0,0 0-1 0 0,1 0 1 0 0,-1-1-1 0 0,1-1 1 0 0,-1 0-1 0 0,1 0 1 0 0,0-2-1 0 0,-1 1 1 0 0,18-3-1 0 0,-25 2-5 0 0,1 0 0 0 0,-1 0 0 0 0,0-1 0 0 0,1 1-1 0 0,-1-1 1 0 0,0 0 0 0 0,0 0 0 0 0,0 0-1 0 0,0-1 1 0 0,0 1 0 0 0,0-1 0 0 0,-1 0-1 0 0,1 0 1 0 0,-1 0 0 0 0,0 0 0 0 0,0-1 0 0 0,0 0-1 0 0,0 1 1 0 0,-1-1 0 0 0,1 0 0 0 0,-1 0-1 0 0,0 0 1 0 0,2-9 0 0 0,-2 8 0 0 0,-1-1-1 0 0,0 1 1 0 0,0-1-1 0 0,0 0 1 0 0,-1 0-1 0 0,0 0 1 0 0,0 1 0 0 0,-1-1-1 0 0,1 0 1 0 0,-1 1-1 0 0,-1-1 1 0 0,1 0-1 0 0,-1 1 1 0 0,0-1 0 0 0,0 1-1 0 0,0 0 1 0 0,-1 0-1 0 0,-5-8 1 0 0,0 2-57 0 0,0 1 1 0 0,-1 0-1 0 0,0 1 0 0 0,-1 0 1 0 0,0 0-1 0 0,-1 1 0 0 0,0 0 0 0 0,0 1 1 0 0,0 1-1 0 0,-23-11 0 0 0,12 9-489 0 0,0 0 0 0 0,-1 1 1 0 0,1 2-1 0 0,-1 0 0 0 0,-30-2 0 0 0,38 8-2422 0 0,29 17-11599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1488 0 0,'0'0'8778'0'0,"14"-6"-6820"0"0,44-16-15 0 0,-55 20-1757 0 0,1 1 1 0 0,-1 0-1 0 0,1 0 0 0 0,0 0 1 0 0,-1 1-1 0 0,1-1 1 0 0,-1 1-1 0 0,1 0 1 0 0,0 0-1 0 0,-1 0 0 0 0,1 0 1 0 0,0 1-1 0 0,-1 0 1 0 0,1-1-1 0 0,-1 1 1 0 0,1 0-1 0 0,-1 1 0 0 0,1-1 1 0 0,-1 1-1 0 0,0-1 1 0 0,1 1-1 0 0,-1 0 1 0 0,0 0-1 0 0,-1 1 1 0 0,1-1-1 0 0,0 1 0 0 0,0-1 1 0 0,-1 1-1 0 0,3 3 1 0 0,1 5 126 0 0,1 0 0 0 0,-1 0 0 0 0,-1 1 0 0 0,0 0 0 0 0,-1 0 0 0 0,4 16 0 0 0,-7-24-255 0 0,50 205 1791 0 0,-20-77-1554 0 0,-26-111-283 0 0,-1-8 41 0 0,-1 1 1 0 0,0 0-1 0 0,1 25 0 0 0,-12-45 209 0 0,4 0-244 0 0,-1 0 0 0 0,1 0 0 0 0,0 0 0 0 0,0 0 0 0 0,-4-12 0 0 0,-12-37-35 0 0,12 25-16 0 0,1-1 1 0 0,1 0-1 0 0,-2-42 1 0 0,6-94-113 0 0,2 150 133 0 0,2 0-1 0 0,0 0 0 0 0,1 0 0 0 0,0 1 1 0 0,1-1-1 0 0,9-19 0 0 0,-11 29 2 0 0,1 1 0 0 0,0-1 0 0 0,0 1 0 0 0,1 0-1 0 0,0 0 1 0 0,0 1 0 0 0,0-1 0 0 0,1 1 0 0 0,0 0 0 0 0,0 0-1 0 0,0 0 1 0 0,0 1 0 0 0,1 0 0 0 0,0 0 0 0 0,0 0 0 0 0,0 1-1 0 0,11-5 1 0 0,-13 6 5 0 0,-1 1 0 0 0,1 0 0 0 0,-1 1-1 0 0,1-1 1 0 0,-1 0 0 0 0,1 1 0 0 0,0 0 0 0 0,-1 0 0 0 0,1 0-1 0 0,0 0 1 0 0,-1 1 0 0 0,1 0 0 0 0,-1-1 0 0 0,1 1-1 0 0,0 0 1 0 0,-1 1 0 0 0,0-1 0 0 0,1 1 0 0 0,-1-1 0 0 0,0 1-1 0 0,0 0 1 0 0,4 3 0 0 0,-4-2 13 0 0,1 1 0 0 0,0 0 0 0 0,-1 0 0 0 0,0 0 0 0 0,0 1 0 0 0,0-1 0 0 0,0 1 0 0 0,-1-1 0 0 0,1 1 0 0 0,-1 0 0 0 0,-1 0 0 0 0,1 0 0 0 0,-1 0 1 0 0,2 10-1 0 0,-2-5-62 0 0,0 0-1 0 0,-1 0 1 0 0,0 0 0 0 0,0 0 0 0 0,-1 0 0 0 0,0 1 0 0 0,-1-2 0 0 0,0 1 0 0 0,-1 0 0 0 0,0 0 0 0 0,-1-1 0 0 0,0 1 0 0 0,0-1 0 0 0,-1 0 0 0 0,0 0 0 0 0,-9 12 0 0 0,4-6-602 0 0,-12 15-939 0 0,20-28 1007 0 0,0 0-1 0 0,1 0 1 0 0,-1-1-1 0 0,0 1 1 0 0,0-1-1 0 0,-1 1 1 0 0,-1 0-1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9473 0 0,'0'0'11094'0'0,"6"13"-10266"0"0,0-1-623 0 0,-1-2-43 0 0,0 0-1 0 0,-1 1 0 0 0,0-1 1 0 0,-1 1-1 0 0,5 21 0 0 0,-4-6 141 0 0,1-1 0 0 0,15 42 0 0 0,-17-58-289 0 0,0-1 1 0 0,1 0-1 0 0,0 0 1 0 0,1 0-1 0 0,0 0 1 0 0,0-1-1 0 0,1 0 1 0 0,0 0 0 0 0,0 0-1 0 0,0-1 1 0 0,12 9-1 0 0,-15-13-2 0 0,1 1 0 0 0,0-1 0 0 0,0 0 0 0 0,0 0 0 0 0,0-1 0 0 0,1 1 0 0 0,-1-1 0 0 0,0 0 1 0 0,1 0-1 0 0,-1-1 0 0 0,6 1 0 0 0,-7-1-4 0 0,0 0 1 0 0,0 0-1 0 0,1 0 1 0 0,-1-1 0 0 0,0 1-1 0 0,0-1 1 0 0,0 0-1 0 0,1 0 1 0 0,-1 0 0 0 0,0 0-1 0 0,0-1 1 0 0,-1 1-1 0 0,1-1 1 0 0,0 0 0 0 0,4-3-1 0 0,3-5 1 0 0,-1 1-1 0 0,-1-1 1 0 0,0-1-1 0 0,0 0 1 0 0,-1 0-1 0 0,-1 0 1 0 0,0-1-1 0 0,0 0 1 0 0,6-21-1 0 0,0-9 355 0 0,11-67 0 0 0,-18 80 87 0 0,-5 29-441 0 0,0 0 1 0 0,0 0 0 0 0,0 0 0 0 0,0-1-1 0 0,-1 1 1 0 0,1 0 0 0 0,0 0-1 0 0,0 0 1 0 0,0 0 0 0 0,0 0 0 0 0,0-1-1 0 0,0 1 1 0 0,0 0 0 0 0,0 0 0 0 0,0 0-1 0 0,1 0 1 0 0,-1 0 0 0 0,0-1-1 0 0,0 1 1 0 0,0 0 0 0 0,0 0 0 0 0,0 0-1 0 0,0 0 1 0 0,0 0 0 0 0,0 0-1 0 0,0-1 1 0 0,0 1 0 0 0,0 0 0 0 0,0 0-1 0 0,1 0 1 0 0,-1 0 0 0 0,0 0 0 0 0,0 0-1 0 0,0 0 1 0 0,0 0 0 0 0,0 0-1 0 0,0 0 1 0 0,1 0 0 0 0,-1-1 0 0 0,0 1-1 0 0,0 0 1 0 0,0 0 0 0 0,0 0 0 0 0,0 0-1 0 0,1 0 1 0 0,-1 0 0 0 0,0 0-1 0 0,0 0 1 0 0,5 9 93 0 0,3 17-172 0 0,-7-22 113 0 0,8 31-99 0 0,28 82 2 0 0,-33-106-418 0 0,1 0 1 0 0,1 0-1 0 0,-1-1 1 0 0,1 0-1 0 0,1 0 0 0 0,0-1 1 0 0,1 0-1 0 0,9 10 1 0 0,-1-9-2791 0 0,-4-8-2453 0 0,-2-6 139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10497 0 0,'0'0'13107'0'0,"7"14"-12561"0"0,-1-4-456 0 0,0 1-14 0 0,0-1 1 0 0,-1 2 0 0 0,-1-1 0 0 0,1 1 0 0 0,-2 0 0 0 0,5 23 0 0 0,-5-13-35 0 0,24 144 233 0 0,-21-138-451 0 0,2-1 0 0 0,0-1 0 0 0,25 51 1 0 0,-30-70 38 0 0,1 0 0 0 0,1-1 1 0 0,-1 1-1 0 0,1-1 0 0 0,0 0 1 0 0,0-1-1 0 0,1 1 0 0 0,0-1 1 0 0,0 0-1 0 0,0 0 0 0 0,11 6 1 0 0,-8-7-138 0 0,1 0 0 0 0,-1 0 1 0 0,1 0-1 0 0,0-1 1 0 0,0-1-1 0 0,0 0 0 0 0,0 0 1 0 0,14 0-1 0 0,3-1-591 0 0,0-1-1 0 0,-1-2 1 0 0,1-1 0 0 0,-1 0-1 0 0,1-2 1 0 0,-1-2 0 0 0,-1 0-1 0 0,1-1 1 0 0,-1-2 0 0 0,29-15-1 0 0,-40 17 991 0 0,-2 0 1 0 0,1 0-1 0 0,-1-1 0 0 0,-1-1 0 0 0,1 0 0 0 0,-2-1 0 0 0,1 0 0 0 0,-2-1 0 0 0,12-16 0 0 0,-17 21 150 0 0,0 1-1 0 0,-1-1 1 0 0,0 0-1 0 0,0 0 1 0 0,0 0-1 0 0,-1 0 1 0 0,0 0-1 0 0,-1 0 0 0 0,1-10 1 0 0,-2 12-61 0 0,0 0-1 0 0,0-1 1 0 0,0 1 0 0 0,-1 0 0 0 0,0-1-1 0 0,0 1 1 0 0,-1 0 0 0 0,1 0 0 0 0,-1 0 0 0 0,0 0-1 0 0,-1 0 1 0 0,1 0 0 0 0,-1 1 0 0 0,-3-5-1 0 0,0 1 2 0 0,-1 1 0 0 0,0 0-1 0 0,0 0 1 0 0,0 1 0 0 0,-1 0-1 0 0,0 0 1 0 0,0 0 0 0 0,-1 1-1 0 0,1 1 1 0 0,-1 0 0 0 0,0 0-1 0 0,-1 0 1 0 0,1 1 0 0 0,0 1-1 0 0,-1-1 1 0 0,0 1 0 0 0,1 1 0 0 0,-1 0-1 0 0,-17 1 1 0 0,15 0-73 0 0,1 0 0 0 0,-1 1 0 0 0,1 1 1 0 0,-1 0-1 0 0,1 0 0 0 0,0 1 0 0 0,0 1 0 0 0,0 0 1 0 0,1 0-1 0 0,-1 1 0 0 0,1 0 0 0 0,0 1 0 0 0,0 0 0 0 0,1 1 1 0 0,0 0-1 0 0,-13 13 0 0 0,16-13-83 0 0,0 0 0 0 0,1 0 1 0 0,0 0-1 0 0,0 1 0 0 0,1-1 0 0 0,0 1 0 0 0,0 0 1 0 0,1 1-1 0 0,0-1 0 0 0,-4 17 0 0 0,7-19-52 0 0,-1-1 0 0 0,0 1 0 0 0,1 0 0 0 0,0-1 0 0 0,1 1 0 0 0,-1 0 0 0 0,1-1-1 0 0,0 1 1 0 0,1 0 0 0 0,-1-1 0 0 0,1 1 0 0 0,0-1 0 0 0,0 0 0 0 0,1 0 0 0 0,-1 0 0 0 0,1 0-1 0 0,7 8 1 0 0,-4-5-6 0 0,1-1-1 0 0,1 0 0 0 0,-1 0 1 0 0,1-1-1 0 0,0 0 0 0 0,1 0 1 0 0,-1-1-1 0 0,1 0 0 0 0,0-1 1 0 0,1 0-1 0 0,13 5 0 0 0,-7-5-32 0 0,0 0 0 0 0,0-1 0 0 0,1-1 0 0 0,-1 0 0 0 0,1-1 0 0 0,20-2 0 0 0,-29 1-107 0 0,-1-2 1 0 0,0 1-1 0 0,0-1 0 0 0,-1 0 0 0 0,1 0 0 0 0,0-1 0 0 0,-1 0 0 0 0,12-7 0 0 0,15-12-2584 0 0,-4-2-3665 0 0,-20 15 1612 0 0,1-8-1405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95 9321 0 0,'0'0'7619'0'0,"-1"-14"-5891"0"0,-2-43-212 0 0,3 55-1419 0 0,0 1-1 0 0,0 0 1 0 0,0-1 0 0 0,0 1 0 0 0,0 0-1 0 0,1-1 1 0 0,-1 1 0 0 0,0 0 0 0 0,1 0-1 0 0,-1-1 1 0 0,1 1 0 0 0,-1 0 0 0 0,1 0-1 0 0,0-1 1 0 0,-1 1-61 0 0,1 1 0 0 0,-1 0 0 0 0,0-1 1 0 0,1 1-1 0 0,-1 0 0 0 0,1 0 0 0 0,-1-1 0 0 0,0 1 0 0 0,1 0 1 0 0,-1 0-1 0 0,1 0 0 0 0,-1 0 0 0 0,1-1 0 0 0,-1 1 0 0 0,1 0 1 0 0,-1 0-1 0 0,0 0 0 0 0,1 0 0 0 0,-1 0 0 0 0,1 0 0 0 0,-1 0 0 0 0,1 0 1 0 0,-1 1-1 0 0,1-1 0 0 0,1 1 57 0 0,0 0 0 0 0,0 0 0 0 0,0 0-1 0 0,0 0 1 0 0,0 0 0 0 0,0 0 0 0 0,-1 1 0 0 0,4 2 0 0 0,3 5 155 0 0,-1 1 1 0 0,-1 0-1 0 0,0 0 0 0 0,0 0 1 0 0,7 17-1 0 0,17 61 177 0 0,-15-42-371 0 0,51 159-185 0 0,-23-68-1099 0 0,-42-133 1096 0 0,7 22-613 0 0,14 27 1 0 0,-19-47 15 0 0,0 1 1 0 0,1-1 0 0 0,-1 0-1 0 0,1 0 1 0 0,1 0 0 0 0,-1-1-1 0 0,1 1 1 0 0,0-1-1 0 0,9 7 1 0 0,-12-11-164 0 0,-1 0 0 0 0,1 0 0 0 0,-1 0-1 0 0,1-1 1 0 0,-1 1 0 0 0,1 0 0 0 0,0-1 0 0 0,-1 1 0 0 0,4-1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3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43 240 5641 0 0,'0'0'5915'0'0,"-7"-15"-4090"0"0,-20-45-279 0 0,25 57-1416 0 0,1 1 0 0 0,0-1 0 0 0,0 1 0 0 0,0-1 0 0 0,1 0 0 0 0,-1 0 0 0 0,0 1 0 0 0,1-1 0 0 0,0 0 0 0 0,0 0 0 0 0,0 0-1 0 0,0-4 1 0 0,1 0 198 0 0,-1 3-223 0 0,0 1 0 0 0,1-1-1 0 0,-1 1 1 0 0,1 0 0 0 0,0-1 0 0 0,0 1-1 0 0,0 0 1 0 0,1 0 0 0 0,-1-1 0 0 0,1 1-1 0 0,-1 0 1 0 0,1 0 0 0 0,0 1 0 0 0,4-6-1 0 0,-2 5-24 0 0,-1 0 0 0 0,1-1 0 0 0,0 1 0 0 0,0 1 0 0 0,1-1 0 0 0,-1 1 0 0 0,0 0 0 0 0,1 0 0 0 0,6-2 0 0 0,2 0 21 0 0,1 1 0 0 0,1 0 0 0 0,-1 2-1 0 0,0-1 1 0 0,0 2 0 0 0,16 0 0 0 0,-22 1-85 0 0,0-1 0 0 0,1 1 1 0 0,-1 1-1 0 0,0-1 1 0 0,0 1-1 0 0,0 1 1 0 0,-1-1-1 0 0,1 2 1 0 0,0-1-1 0 0,-1 1 1 0 0,0 0-1 0 0,0 0 1 0 0,0 1-1 0 0,-1 0 1 0 0,1 0-1 0 0,-1 0 1 0 0,0 1-1 0 0,-1 0 1 0 0,1 0-1 0 0,-1 1 1 0 0,0-1-1 0 0,-1 1 1 0 0,0 0-1 0 0,0 1 1 0 0,0-1-1 0 0,2 9 1 0 0,3 10 113 0 0,14 38-1 0 0,-20-58-126 0 0,0 1 1 0 0,1-1 0 0 0,0 0-1 0 0,0 0 1 0 0,0 0 0 0 0,1 0-1 0 0,5 4 1 0 0,-10-9 0 0 0,1 0 0 0 0,0 0 0 0 0,0-1-1 0 0,-1 1 1 0 0,1 0 0 0 0,0-1 0 0 0,0 1 0 0 0,0 0 0 0 0,0-1 0 0 0,0 1 0 0 0,0-1-1 0 0,0 0 1 0 0,0 1 0 0 0,0-1 0 0 0,0 0 0 0 0,0 1 0 0 0,0-1 0 0 0,0 0 0 0 0,0 0-1 0 0,0 0 1 0 0,0 0 0 0 0,0 0 0 0 0,0 0 0 0 0,1 0 0 0 0,-1-1 0 0 0,0 1 0 0 0,0 0 0 0 0,0 0-1 0 0,0-1 1 0 0,0 1 0 0 0,0-1 0 0 0,0 1 0 0 0,0-1 0 0 0,-1 1 0 0 0,1-1 0 0 0,0 0-1 0 0,0 1 1 0 0,0-1 0 0 0,-1 0 0 0 0,1 0 0 0 0,0 0 0 0 0,-1 1 0 0 0,1-1 0 0 0,0 0-1 0 0,-1 0 1 0 0,1-2 0 0 0,3-4-22 0 0,0-1-1 0 0,-1 1 0 0 0,0-1 1 0 0,3-13-1 0 0,-1-1-2 0 0,0 1 0 0 0,-2-1 0 0 0,-1 0 0 0 0,-1 0-1 0 0,0 0 1 0 0,-2 1 0 0 0,-3-27 0 0 0,3 43 189 0 0,0 0 1 0 0,0 1 0 0 0,-1-1-1 0 0,1 1 1 0 0,-1 0-1 0 0,-2-5 1 0 0,22 35 826 0 0,39 42-1 0 0,-34-43-531 0 0,36 51 1 0 0,-34-33-98 0 0,15 22-92 0 0,-38-63-331 0 0,-1 0 0 0 0,1 0 0 0 0,-1 0 1 0 0,1 0-1 0 0,0 0 0 0 0,0 0 0 0 0,0-1 0 0 0,0 1 0 0 0,0-1 0 0 0,0 0 0 0 0,1 1 0 0 0,-1-1 0 0 0,0 0 0 0 0,1 0 0 0 0,-1-1 0 0 0,1 1 0 0 0,-1 0 0 0 0,1-1 0 0 0,-1 1 0 0 0,1-1 0 0 0,-1 0 0 0 0,1 0 1 0 0,4 0-1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9309 0 0,'0'0'13849'0'0,"10"5"-13463"0"0,-5-4-333 0 0,-1 1 0 0 0,0 0 0 0 0,1 0 0 0 0,-1 1 0 0 0,0 0 0 0 0,0-1 0 0 0,0 1 0 0 0,0 0 0 0 0,-1 1 0 0 0,1-1 0 0 0,-1 1 0 0 0,0-1 0 0 0,0 1 0 0 0,0 0 0 0 0,-1 0 0 0 0,1 1 0 0 0,2 6 0 0 0,10 30 195 0 0,16 73 0 0 0,-1 46-318 0 0,-20-97-48 0 0,-3-13-1315 0 0,2 68 0 0 0,-8-82-3010 0 0,-1 1-3654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62 355 1632 0 0,'0'0'14144'0'0,"-10"-8"-13366"0"0,-42-32 4170 0 0,71 44-4188 0 0,-1 0-391 0 0,0 0 0 0 0,0 0-1 0 0,34 1 1 0 0,58-5-121 0 0,-49-1-131 0 0,417-24-170 0 0,-445 22 45 0 0,194-19-30 0 0,-4-20-67 0 0,-205 37 101 0 0,31-13 1 0 0,-42 16 5 0 0,-1-1-1 0 0,0-1 0 0 0,0 1 0 0 0,0-1 1 0 0,0 0-1 0 0,-1-1 0 0 0,10-9 1 0 0,-13 12-1 0 0,-1 0 1 0 0,1 0 0 0 0,0 0 0 0 0,-1 0 0 0 0,0-1 0 0 0,0 1 0 0 0,1-1 0 0 0,-1 1 0 0 0,-1-1 0 0 0,1 1 0 0 0,0-1 0 0 0,0 1 0 0 0,-1-1 0 0 0,0 0 0 0 0,0 1 0 0 0,1-1 0 0 0,-2-3 0 0 0,1 2-9 0 0,-1 0 0 0 0,0 0 0 0 0,0 1 0 0 0,-1-1 0 0 0,1 1 0 0 0,-1-1 0 0 0,1 1 0 0 0,-1-1 0 0 0,0 1-1 0 0,-5-6 1 0 0,0 1-14 0 0,0 1 0 0 0,0 0 0 0 0,-1 1 0 0 0,0 0 0 0 0,0 0 0 0 0,0 0 0 0 0,-1 1 0 0 0,-12-5 0 0 0,13 6 16 0 0,0 1 0 0 0,0 0 0 0 0,0 1-1 0 0,0 0 1 0 0,-1 0 0 0 0,1 1 0 0 0,-1 0 0 0 0,1 0-1 0 0,-15 1 1 0 0,22 0 17 0 0,1 1-1 0 0,-1-1 1 0 0,0 0 0 0 0,0 1-1 0 0,0-1 1 0 0,1 0 0 0 0,-1 1-1 0 0,0-1 1 0 0,1 1-1 0 0,-1-1 1 0 0,0 1 0 0 0,1-1-1 0 0,-1 1 1 0 0,1 0 0 0 0,-1-1-1 0 0,1 1 1 0 0,-1 0-1 0 0,1-1 1 0 0,-1 1 0 0 0,1 0-1 0 0,-1 0 1 0 0,1-1 0 0 0,0 1-1 0 0,0 0 1 0 0,-1 0-1 0 0,1 0 1 0 0,0-1 0 0 0,0 1-1 0 0,0 0 1 0 0,0 0 0 0 0,0 0-1 0 0,0 0 1 0 0,0 0-1 0 0,0-1 1 0 0,0 1 0 0 0,1 0-1 0 0,-1 1 1 0 0,1 3 40 0 0,0 0 1 0 0,0 0-1 0 0,1-1 0 0 0,0 1 1 0 0,2 5-1 0 0,17 24 487 0 0,41 54 0 0 0,-18-28-229 0 0,-22-32-250 0 0,16 26-17 0 0,-35-49-53 0 0,0 0 0 0 0,0 0-1 0 0,-1 0 1 0 0,0 1 0 0 0,0-1-1 0 0,0 0 1 0 0,-1 1 0 0 0,2 11-1 0 0,-3-15-31 0 0,-1 0 0 0 0,1 0 0 0 0,0 0 0 0 0,-1 0-1 0 0,1 0 1 0 0,-1 0 0 0 0,1 0 0 0 0,-1-1 0 0 0,0 1-1 0 0,0 0 1 0 0,0 0 0 0 0,0 0 0 0 0,0-1-1 0 0,0 1 1 0 0,0 0 0 0 0,0-1 0 0 0,-1 1 0 0 0,1-1-1 0 0,-1 0 1 0 0,1 1 0 0 0,-1-1 0 0 0,0 0 0 0 0,1 0-1 0 0,-4 1 1 0 0,-4 3-357 0 0,-1-1-1 0 0,1-1 1 0 0,-17 5-1 0 0,18-6 148 0 0,-16 5-828 0 0,-63 17-3154 0 0,25-12-3896 0 0,21-6-229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446 120 1528 0 0,'0'0'11507'0'0,"1"-12"-10125"0"0,2-3-969 0 0,-1 2 50 0 0,-1 0 0 0 0,0-18 0 0 0,-1 30-395 0 0,0 0 1 0 0,-1-1 0 0 0,1 1-1 0 0,0 0 1 0 0,-1-1 0 0 0,1 1-1 0 0,0 0 1 0 0,-1 0-1 0 0,0-1 1 0 0,1 1 0 0 0,-1 0-1 0 0,0 0 1 0 0,1 0 0 0 0,-1 0-1 0 0,0 0 1 0 0,0 0-1 0 0,0 0 1 0 0,0 0 0 0 0,0 0-1 0 0,0 0 1 0 0,0 0-1 0 0,0 1 1 0 0,-1-1 0 0 0,1 0-1 0 0,0 1 1 0 0,0-1 0 0 0,-1 1-1 0 0,1-1 1 0 0,-2 1-1 0 0,-5-2 148 0 0,1 0 0 0 0,-1 1-1 0 0,-15 0 1 0 0,21 1-169 0 0,-24 0 276 0 0,0 2 0 0 0,0 0 0 0 0,0 2 0 0 0,0 1 0 0 0,1 1 0 0 0,-1 1 0 0 0,1 1 0 0 0,1 2 0 0 0,-29 14 0 0 0,47-21-242 0 0,0 0 0 0 0,0 1 0 0 0,1-1 1 0 0,-1 1-1 0 0,-6 6 0 0 0,11-9-75 0 0,0 0 1 0 0,0 0-1 0 0,0 0 0 0 0,0 0 0 0 0,1 0 0 0 0,-1 0 0 0 0,0 1 1 0 0,0-1-1 0 0,1 0 0 0 0,-1 0 0 0 0,1 1 0 0 0,-1-1 0 0 0,1 0 1 0 0,-1 0-1 0 0,1 1 0 0 0,0-1 0 0 0,0 0 0 0 0,0 1 0 0 0,0-1 1 0 0,0 1-1 0 0,0-1 0 0 0,0 0 0 0 0,0 1 0 0 0,0-1 1 0 0,1 0-1 0 0,-1 1 0 0 0,0-1 0 0 0,1 0 0 0 0,-1 1 0 0 0,1-1 1 0 0,0 0-1 0 0,-1 0 0 0 0,2 1 0 0 0,3 5 2 0 0,1-1 0 0 0,0 0 0 0 0,1-1 0 0 0,-1 1 0 0 0,1-1 0 0 0,0-1 0 0 0,8 5-1 0 0,-3-1 13 0 0,33 20 1 0 0,99 67 97 0 0,-124-79-42 0 0,0 1 0 0 0,-1 0 0 0 0,0 1 0 0 0,25 34 0 0 0,-40-46-48 0 0,0 0-1 0 0,-1 0 1 0 0,0 0-1 0 0,1 0 1 0 0,2 11-1 0 0,-5-15 5 0 0,0 0 0 0 0,-1 0 0 0 0,1 0 0 0 0,-1 1-1 0 0,0-1 1 0 0,0 0 0 0 0,1 0 0 0 0,-1 0 0 0 0,-1 1-1 0 0,1-1 1 0 0,0 0 0 0 0,0 0 0 0 0,-1 0 0 0 0,0 0-1 0 0,1 0 1 0 0,-1 0 0 0 0,0 0 0 0 0,0 0 0 0 0,0 0-1 0 0,0 0 1 0 0,-2 3 0 0 0,-1-1 37 0 0,0-1 0 0 0,0 0 0 0 0,0 1 0 0 0,-1-1 0 0 0,1-1 0 0 0,-1 1 0 0 0,0-1 0 0 0,0 1 0 0 0,0-1 0 0 0,0-1 0 0 0,-6 2 0 0 0,-7 2 32 0 0,-34 2-1 0 0,25-4-79 0 0,0-2-1 0 0,0 0 0 0 0,-28-5 1 0 0,39 2-175 0 0,0 0 1 0 0,0-2-1 0 0,1 0 1 0 0,-1 0-1 0 0,1-2 0 0 0,-21-10 1 0 0,25 10-326 0 0,-17-9-414 0 0,14 0-2635 0 0,35 16-7222 0 0,4 5 5639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5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275 240 4072 0 0,'0'0'2403'0'0,"15"-8"-571"0"0,49-29 25 0 0,-61 36-1606 0 0,0-1 0 0 0,0 0 1 0 0,0 0-1 0 0,-1 0 1 0 0,1 0-1 0 0,-1 0 1 0 0,1-1-1 0 0,-1 1 1 0 0,0-1-1 0 0,0 0 0 0 0,0 1 1 0 0,0-1-1 0 0,-1 0 1 0 0,1 0-1 0 0,-1 0 1 0 0,1 0-1 0 0,-1 0 1 0 0,0-1-1 0 0,0 1 0 0 0,-1 0 1 0 0,1 0-1 0 0,0-7 1 0 0,-1 7-71 0 0,0 0-1 0 0,-1-1 1 0 0,1 1 0 0 0,-1-1 0 0 0,1 1-1 0 0,-1 0 1 0 0,0 0 0 0 0,0-1 0 0 0,-1 1-1 0 0,1 0 1 0 0,-1 0 0 0 0,1 0 0 0 0,-1 0-1 0 0,0 0 1 0 0,0 1 0 0 0,0-1 0 0 0,0 0-1 0 0,-1 1 1 0 0,1 0 0 0 0,-1-1 0 0 0,-5-2-1 0 0,-3-3 189 0 0,0 1-1 0 0,-1 0 1 0 0,-1 0-1 0 0,-12-4 0 0 0,14 7-176 0 0,-1 0 0 0 0,1 1-1 0 0,-1 0 1 0 0,0 1-1 0 0,0 1 1 0 0,0-1 0 0 0,0 2-1 0 0,0 0 1 0 0,0 0-1 0 0,0 1 1 0 0,0 1 0 0 0,-16 3-1 0 0,22-3-156 0 0,0-1 0 0 0,0 1 0 0 0,-1 1-1 0 0,1-1 1 0 0,1 1 0 0 0,-1 0 0 0 0,0 0 0 0 0,1 1-1 0 0,0-1 1 0 0,-1 1 0 0 0,2 0 0 0 0,-1 1 0 0 0,0-1-1 0 0,1 1 1 0 0,0 0 0 0 0,0 0 0 0 0,0 1 0 0 0,1-1-1 0 0,-1 1 1 0 0,2-1 0 0 0,-1 1 0 0 0,0 0 0 0 0,1 0 0 0 0,-2 10-1 0 0,3-10-35 0 0,0-1-1 0 0,0 1 1 0 0,1-1-1 0 0,0 1 1 0 0,0-1-1 0 0,1 1 1 0 0,-1-1-1 0 0,1 1 1 0 0,0-1-1 0 0,1 1 1 0 0,-1-1-1 0 0,5 10 1 0 0,-2-8-21 0 0,0 0 0 0 0,1 0 0 0 0,-1 0 0 0 0,2 0 0 0 0,-1-1 0 0 0,1 0 0 0 0,11 10 0 0 0,-1-3-208 0 0,2-1 0 0 0,0-1 1 0 0,0 0-1 0 0,1-1 0 0 0,38 13 0 0 0,-45-18-419 0 0,1-1-1 0 0,-1 0 1 0 0,1-1 0 0 0,-1-1-1 0 0,1 0 1 0 0,0-1-1 0 0,17 0 1 0 0,-28-1 268 0 0,-1 0 0 0 0,0 0 0 0 0,0 0-1 0 0,0 0 1 0 0,0-1 0 0 0,0 1 0 0 0,0 0 0 0 0,0-1 0 0 0,0 1-1 0 0,0-1 1 0 0,0 1 0 0 0,0-1 0 0 0,0 1 0 0 0,0-1-1 0 0,0 0 1 0 0,0 0 0 0 0,0 1 0 0 0,-1-1 0 0 0,2-1 0 0 0,8-11-5657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8265 0 0,'0'0'10272'0'0,"14"-3"-9315"0"0,2-1-580 0 0,27-2 0 0 0,-39 6-307 0 0,-1 0 0 0 0,0 0 0 0 0,1 0-1 0 0,-1 1 1 0 0,0 0 0 0 0,1 0 0 0 0,-1 0 0 0 0,0 0 0 0 0,0 0 0 0 0,0 0 0 0 0,0 1 0 0 0,0 0 0 0 0,0-1 0 0 0,0 1-1 0 0,-1 0 1 0 0,1 0 0 0 0,3 4 0 0 0,2 0 119 0 0,6 5 86 0 0,-1 1 0 0 0,1 0 0 0 0,-2 1 0 0 0,16 20 0 0 0,-24-28-242 0 0,0 1 1 0 0,-1 1 0 0 0,1-1 0 0 0,-1 0-1 0 0,0 1 1 0 0,0 0 0 0 0,-1 0 0 0 0,0-1-1 0 0,0 1 1 0 0,-1 1 0 0 0,0-1 0 0 0,0 0-1 0 0,-1 12 1 0 0,0-17-32 0 0,0 0 1 0 0,0-1-1 0 0,-1 1 0 0 0,1-1 0 0 0,-1 1 1 0 0,1-1-1 0 0,-1 1 0 0 0,1-1 0 0 0,-1 0 1 0 0,0 1-1 0 0,0-1 0 0 0,0 0 0 0 0,1 0 1 0 0,-1 1-1 0 0,-1-1 0 0 0,1 0 0 0 0,0 0 1 0 0,0 0-1 0 0,-3 2 0 0 0,3-3-1 0 0,0 1 1 0 0,0-1-1 0 0,0 1 0 0 0,0-1 0 0 0,0 0 1 0 0,0 1-1 0 0,0-1 0 0 0,0 0 0 0 0,0 0 1 0 0,0 0-1 0 0,0 0 0 0 0,0 0 1 0 0,0 0-1 0 0,0 0 0 0 0,0 0 0 0 0,0 0 1 0 0,0 0-1 0 0,0-1 0 0 0,0 1 0 0 0,0 0 1 0 0,0-1-1 0 0,0 1 0 0 0,0-1 0 0 0,0 1 1 0 0,0-1-1 0 0,0 1 0 0 0,0-1 0 0 0,0 0 1 0 0,0 1-1 0 0,0-2 0 0 0,-3-3-8 0 0,0 0 0 0 0,1 1-1 0 0,0-1 1 0 0,0 0 0 0 0,1-1 0 0 0,-1 1-1 0 0,1 0 1 0 0,0-1 0 0 0,0 1 0 0 0,1-1-1 0 0,0 0 1 0 0,0 1 0 0 0,0-1 0 0 0,1 0-1 0 0,-1 0 1 0 0,1 1 0 0 0,1-1 0 0 0,-1 0-1 0 0,3-9 1 0 0,-1 4-7 0 0,0 1 0 0 0,1 0-1 0 0,1 0 1 0 0,-1 0 0 0 0,2 0-1 0 0,-1 1 1 0 0,1-1 0 0 0,1 1-1 0 0,12-16 1 0 0,-15 21 22 0 0,0 0 1 0 0,1 1-1 0 0,0 0 0 0 0,0 0 0 0 0,0 0 0 0 0,0 0 1 0 0,0 0-1 0 0,0 1 0 0 0,1 0 0 0 0,-1 0 0 0 0,1 0 1 0 0,7-2-1 0 0,-6 3 19 0 0,1 0 0 0 0,0 0 0 0 0,0 1 0 0 0,0 0 1 0 0,0 0-1 0 0,-1 0 0 0 0,1 1 0 0 0,7 2 0 0 0,9 3 68 0 0,-1 1 0 0 0,0 2 0 0 0,0 0-1 0 0,22 14 1 0 0,-29-16-68 0 0,4 3 6 0 0,47 25 6 0 0,-59-31-47 0 0,-1 1 0 0 0,1 0 1 0 0,-1 0-1 0 0,0 0 0 0 0,-1 0 1 0 0,1 1-1 0 0,4 7 0 0 0,-9-12 7 0 0,-1-1 0 0 0,1 1 0 0 0,0 0-1 0 0,-1 0 1 0 0,0-1 0 0 0,1 1 0 0 0,-1 0 0 0 0,1 0 0 0 0,-1 0-1 0 0,0-1 1 0 0,0 1 0 0 0,1 0 0 0 0,-1 0 0 0 0,0 0 0 0 0,0 0-1 0 0,0 0 1 0 0,0 0 0 0 0,0 0 0 0 0,0-1 0 0 0,0 1-1 0 0,0 0 1 0 0,-1 1 0 0 0,1-1 1 0 0,-1 0 0 0 0,1-1 0 0 0,-1 1 0 0 0,0-1 0 0 0,1 1 0 0 0,-1 0 0 0 0,1-1 0 0 0,-1 1 0 0 0,0-1 0 0 0,0 0-1 0 0,1 1 1 0 0,-1-1 0 0 0,0 0 0 0 0,0 1 0 0 0,0-1 0 0 0,1 0 0 0 0,-1 0 0 0 0,-1 1 0 0 0,-3-1 4 0 0,1 1 1 0 0,0-1-1 0 0,0 0 0 0 0,-1 0 0 0 0,1-1 1 0 0,0 1-1 0 0,-8-3 0 0 0,9 2-2 0 0,1 0 0 0 0,-1 0 0 0 0,0 0 0 0 0,1-1 0 0 0,-1 1 0 0 0,1-1 0 0 0,0 0 0 0 0,-1 0-1 0 0,1 1 1 0 0,0-1 0 0 0,0-1 0 0 0,0 1 0 0 0,0 0 0 0 0,-2-4 0 0 0,2 2-15 0 0,0 0 0 0 0,0 0 1 0 0,1-1-1 0 0,-1 1 0 0 0,1 0 1 0 0,0-1-1 0 0,0 0 0 0 0,-1-6 1 0 0,2 1-4 0 0,0 1 0 0 0,0-1 0 0 0,1 0 1 0 0,0 0-1 0 0,1 0 0 0 0,0 1 1 0 0,7-19-1 0 0,-4 14 23 0 0,1 0 1 0 0,0 1-1 0 0,1 0 1 0 0,1 0-1 0 0,13-16 1 0 0,-18 24 18 0 0,1 1 1 0 0,0 1-1 0 0,-1-1 1 0 0,1 0-1 0 0,1 1 1 0 0,-1 0-1 0 0,0 0 0 0 0,1 0 1 0 0,-1 1-1 0 0,1-1 1 0 0,0 1-1 0 0,0 0 1 0 0,0 1-1 0 0,0-1 0 0 0,0 1 1 0 0,1 0-1 0 0,-1 0 1 0 0,8 0-1 0 0,-6 1 15 0 0,0 1-1 0 0,-1-1 1 0 0,1 2-1 0 0,0-1 1 0 0,-1 1-1 0 0,0 0 1 0 0,1 0-1 0 0,-1 0 1 0 0,0 1-1 0 0,0 0 1 0 0,0 0-1 0 0,0 1 1 0 0,-1 0-1 0 0,0 0 1 0 0,1 0-1 0 0,-1 0 1 0 0,-1 1-1 0 0,1 0 1 0 0,-1 0-1 0 0,0 0 1 0 0,4 7-1 0 0,4 7-246 0 0,-1 2 1 0 0,-1-1-1 0 0,0 1 0 0 0,11 41 0 0 0,-19-56-184 0 0,4 13-378 0 0,0-1 1 0 0,10 19-1 0 0,-13-31-226 0 0,1 0 0 0 0,-1 0-1 0 0,9 9 1 0 0,-9-12-148 0 0,0-1 0 0 0,0 1 0 0 0,0 0 0 0 0,0-1-1 0 0,0 0 1 0 0,1 1 0 0 0,4 1 0 0 0,11 2-5743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6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1 523 184 0 0,'0'0'19649'0'0,"12"10"-18631"0"0,4 3-718 0 0,1 0 93 0 0,0 2 0 0 0,21 23 0 0 0,-11-9 39 0 0,103 122 1553 0 0,-126-146-1969 0 0,-1-1 33 0 0,-1-1-1 0 0,1 1 1 0 0,-1 0 0 0 0,0 0 0 0 0,0 0-1 0 0,0 0 1 0 0,3 8 0 0 0,-5-12-46 0 0,0 0 0 0 0,0 1 0 0 0,0-1 0 0 0,0 0 0 0 0,0 0-1 0 0,0 1 1 0 0,0-1 0 0 0,0 0 0 0 0,0 0 0 0 0,0 1 0 0 0,0-1 0 0 0,0 0 0 0 0,0 0 0 0 0,0 1 0 0 0,0-1 0 0 0,-1 0 0 0 0,1 0 0 0 0,0 1-1 0 0,0-1 1 0 0,0 0 0 0 0,0 0 0 0 0,-1 1 0 0 0,1-1 0 0 0,0 0 0 0 0,0 0 0 0 0,0 0 0 0 0,-1 1 0 0 0,1-1 0 0 0,0 0 0 0 0,0 0 0 0 0,0 0-1 0 0,-1 0 1 0 0,1 0 0 0 0,0 0 0 0 0,0 0 0 0 0,-1 1 0 0 0,1-1 0 0 0,0 0 0 0 0,0 0 0 0 0,-1 0 0 0 0,1 0 0 0 0,0 0 0 0 0,-1 0-1 0 0,-12-2 141 0 0,5-1-94 0 0,1 0 0 0 0,0 0-1 0 0,0 0 1 0 0,0-1-1 0 0,0-1 1 0 0,1 1 0 0 0,-9-8-1 0 0,3 1-28 0 0,1 1 1 0 0,-18-24-1 0 0,21 23-25 0 0,1 0 0 0 0,1-1 0 0 0,0 0 0 0 0,0 0 0 0 0,1 0 0 0 0,1-1-1 0 0,0 0 1 0 0,0 0 0 0 0,2 0 0 0 0,-3-25 0 0 0,4 9-99 0 0,0-1 0 0 0,3 0 0 0 0,8-52 0 0 0,5-3-159 0 0,47-143 0 0 0,-60 223 256 0 0,2-8 23 0 0,0 1 0 0 0,2 0 0 0 0,8-17 1 0 0,-12 27 5 0 0,-1 0 0 0 0,1-1 1 0 0,-1 1-1 0 0,1 0 0 0 0,0 0 0 0 0,0-1 1 0 0,0 2-1 0 0,0-1 0 0 0,0 0 1 0 0,1 0-1 0 0,-1 1 0 0 0,0-1 1 0 0,1 1-1 0 0,-1 0 0 0 0,1-1 0 0 0,0 1 1 0 0,-1 0-1 0 0,1 1 0 0 0,0-1 1 0 0,0 0-1 0 0,5 1 0 0 0,-7 0-12 0 0,1 0-1 0 0,0 0 1 0 0,-1 0-1 0 0,1 0 1 0 0,-1 1-1 0 0,1-1 0 0 0,-1 1 1 0 0,1-1-1 0 0,-1 1 1 0 0,1 0-1 0 0,-1 0 1 0 0,0-1-1 0 0,1 1 1 0 0,-1 0-1 0 0,0 0 0 0 0,2 2 1 0 0,0 0 7 0 0,-1 0 0 0 0,0 0 0 0 0,1 0 0 0 0,-1 0 0 0 0,-1 1 0 0 0,4 5 0 0 0,0 4 20 0 0,-1 1 0 0 0,5 25 0 0 0,-8-32-36 0 0,6 33-140 0 0,-2 0-1 0 0,0 64 1 0 0,-9 18-6960 0 0,4-120 6183 0 0,-1 7-2564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10965 0 0,'0'0'2422'0'0,"2"-12"-481"0"0,5-42 2 0 0,-2 23 232 0 0,-4 30-1964 0 0,-1-1-1 0 0,1 1 1 0 0,-1-1-1 0 0,1 1 1 0 0,0 0 0 0 0,-1-1-1 0 0,1 1 1 0 0,0 0-1 0 0,0 0 1 0 0,0 0 0 0 0,2-2-1 0 0,-3 3-172 0 0,0 0-1 0 0,0 0 1 0 0,0-1-1 0 0,1 1 1 0 0,-1 0-1 0 0,0 0 1 0 0,0 0-1 0 0,1 0 1 0 0,-1-1-1 0 0,0 1 0 0 0,1 0 1 0 0,-1 0-1 0 0,0 0 1 0 0,0 0-1 0 0,1 0 1 0 0,-1 0-1 0 0,0 0 1 0 0,1 0-1 0 0,-1 0 1 0 0,0 0-1 0 0,0 0 1 0 0,1 0-1 0 0,-1 0 1 0 0,0 0-1 0 0,1 0 0 0 0,-1 0 1 0 0,0 0-1 0 0,1 0 1 0 0,-1 0-1 0 0,0 0 1 0 0,0 1-1 0 0,1-1 1 0 0,-1 0-1 0 0,0 0 1 0 0,0 0-1 0 0,1 0 1 0 0,-1 1-1 0 0,0-1 1 0 0,0 0-1 0 0,0 0 1 0 0,1 1-1 0 0,-1-1 0 0 0,0 0 1 0 0,0 0-1 0 0,0 1 1 0 0,6 14 422 0 0,-5-15-431 0 0,8 41 682 0 0,9 66 0 0 0,-6-25-635 0 0,-9-60-50 0 0,6 29-456 0 0,16 50 1 0 0,-20-86 25 0 0,0 0 0 0 0,1-1 0 0 0,0 0 0 0 0,1 0 0 0 0,1 0 0 0 0,0-1 0 0 0,20 24 0 0 0,-24-33-48 0 0,0 0 0 0 0,1 0 0 0 0,-1 0-1 0 0,1-1 1 0 0,-1 0 0 0 0,1 0 0 0 0,0 0-1 0 0,1 0 1 0 0,-1-1 0 0 0,0 0 0 0 0,1 0-1 0 0,-1 0 1 0 0,1-1 0 0 0,-1 0 0 0 0,1 0 0 0 0,0 0-1 0 0,0 0 1 0 0,-1-1 0 0 0,1 0 0 0 0,0-1-1 0 0,0 1 1 0 0,-1-1 0 0 0,8-2 0 0 0,1 0-381 0 0,-1-1 1 0 0,0-1 0 0 0,18-8 0 0 0,33-22 3687 0 0,-45 24-1372 0 0,1-1 0 0 0,-2-1 0 0 0,0-1-1 0 0,0 0 1 0 0,-2-2 0 0 0,23-24 0 0 0,-38 38-1439 0 0,1 1 1 0 0,-1-1-1 0 0,0 0 1 0 0,0 0-1 0 0,0 0 0 0 0,0 0 1 0 0,0 0-1 0 0,0 0 1 0 0,0 0-1 0 0,-1 0 1 0 0,1 0-1 0 0,-1 0 0 0 0,1 0 1 0 0,-1 0-1 0 0,0-1 1 0 0,0 1-1 0 0,0 0 1 0 0,0 0-1 0 0,0 0 0 0 0,-1-1 1 0 0,1 1-1 0 0,-1 0 1 0 0,1 0-1 0 0,-1 0 1 0 0,0 0-1 0 0,0 0 1 0 0,0 0-1 0 0,0 0 0 0 0,0 0 1 0 0,0 0-1 0 0,0 1 1 0 0,-1-1-1 0 0,1 0 1 0 0,0 1-1 0 0,-1-1 0 0 0,0 1 1 0 0,1-1-1 0 0,-1 1 1 0 0,0 0-1 0 0,0 0 1 0 0,0 0-1 0 0,0 0 0 0 0,0 0 1 0 0,0 0-1 0 0,0 0 1 0 0,-2 0-1 0 0,-1 0 36 0 0,0 0-1 0 0,0 0 1 0 0,0 1-1 0 0,-1 0 0 0 0,1 0 1 0 0,0 0-1 0 0,0 0 1 0 0,0 1-1 0 0,0 0 1 0 0,0 0-1 0 0,0 0 1 0 0,0 0-1 0 0,0 1 1 0 0,0 0-1 0 0,0 0 1 0 0,1 1-1 0 0,-1-1 1 0 0,1 1-1 0 0,-1 0 1 0 0,1 0-1 0 0,0 0 1 0 0,-6 7-1 0 0,7-7-36 0 0,-1 1 1 0 0,1 0-1 0 0,0 0 0 0 0,0 0 0 0 0,0 0 1 0 0,0 1-1 0 0,1-1 0 0 0,0 1 0 0 0,0-1 1 0 0,0 1-1 0 0,0 0 0 0 0,1 0 1 0 0,0 0-1 0 0,0 0 0 0 0,0 0 0 0 0,0 0 1 0 0,1 0-1 0 0,0 0 0 0 0,0 0 0 0 0,1 0 1 0 0,-1 0-1 0 0,1 0 0 0 0,2 6 0 0 0,-1-6-22 0 0,0-1 0 0 0,0 1 0 0 0,1-1 0 0 0,-1 0 0 0 0,1 0-1 0 0,0 0 1 0 0,0 0 0 0 0,1-1 0 0 0,-1 1 0 0 0,1-1 0 0 0,0 0-1 0 0,0 0 1 0 0,6 4 0 0 0,2 0 19 0 0,0-1-1 0 0,1 0 1 0 0,21 7-1 0 0,-12-7-18 0 0,0-1-1 0 0,40 5 1 0 0,48-4-73 0 0,-25-2-325 0 0,-39-1-1542 0 0,-73 4-4557 0 0,11-7 2055 0 0,-5 0-1687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48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4753 105 3312 0 0,'0'0'9001'0'0,"6"-13"-7701"0"0,18-41-60 0 0,-8 16 3191 0 0,-25 52-1013 0 0,-17 16-3032 0 0,14-16 33 0 0,-285 301 1004 0 0,230-251-1306 0 0,-2-3-1 0 0,-114 79 0 0 0,127-104-71 0 0,-2-2 0 0 0,-2-3 1 0 0,0-2-1 0 0,-77 24 0 0 0,-266 64-14 0 0,-6-18 20 0 0,328-80-47 0 0,-351 68 98 0 0,309-69-131 0 0,-194 1 0 0 0,104-25 27 0 0,151 0-9 0 0,-86-18 1 0 0,39-4-70 0 0,1-5 0 0 0,-122-55 0 0 0,-192-122-186 0 0,255 111 202 0 0,128 73 72 0 0,2-2 0 0 0,-39-36 0 0 0,63 51 3 0 0,0-1 0 0 0,1 0-1 0 0,0-1 1 0 0,1 0-1 0 0,-9-17 1 0 0,16 25-18 0 0,1 1 0 0 0,0-1 0 0 0,0 0 0 0 0,0 0 0 0 0,1-1 0 0 0,0 1 0 0 0,0 0 0 0 0,1-1 0 0 0,0 0 0 0 0,1 1 0 0 0,-1-1 0 0 0,1 1 0 0 0,1-1 0 0 0,-1 1 0 0 0,3-9 0 0 0,-2 11-8 0 0,1 0-1 0 0,0 0 0 0 0,0 1 0 0 0,1-1 1 0 0,-1 0-1 0 0,1 1 0 0 0,0 0 1 0 0,5-6-1 0 0,0 1-1 0 0,0 1 0 0 0,15-12 0 0 0,-23 20 3 0 0,0 6-220 0 0,-1 12 272 0 0,-1 0 1 0 0,0 1-1 0 0,-1-1 0 0 0,-2 0 0 0 0,-10 29 0 0 0,-41 86 152 0 0,55-132-189 0 0,-53 109 45 0 0,-130 193 0 0 0,184-302-45 0 0,-1-1 0 0 0,1 1-1 0 0,-1 0 1 0 0,1-1-1 0 0,-1 1 1 0 0,1 0 0 0 0,-1-1-1 0 0,0 1 1 0 0,1-1-1 0 0,-1 1 1 0 0,0-1 0 0 0,1 1-1 0 0,-1-1 1 0 0,0 1-1 0 0,0-1 1 0 0,1 0 0 0 0,-2 1-1 0 0,1-1 1 0 0,1 0 0 0 0,0 0 0 0 0,-1 0-1 0 0,1 0 1 0 0,0-1 0 0 0,-1 1 0 0 0,1 0 0 0 0,0 0-1 0 0,-1 0 1 0 0,1 0 0 0 0,0-1 0 0 0,-1 1 0 0 0,1 0-1 0 0,0 0 1 0 0,-1-1 0 0 0,1 1 0 0 0,0 0 0 0 0,0-1-1 0 0,-1 1 1 0 0,1 0 0 0 0,0-1 0 0 0,0 1 0 0 0,0 0-1 0 0,0-1 1 0 0,-1 1 0 0 0,0-5-2 0 0,-1 0 1 0 0,1 1 0 0 0,0-1-1 0 0,0-6 1 0 0,1 10-2 0 0,-2-24-85 0 0,1 0-1 0 0,1 0 1 0 0,6-39-1 0 0,19-75-132 0 0,-16 99 152 0 0,-8 35 57 0 0,27-121-161 0 0,-21 102 128 0 0,1 0 0 0 0,1 0-1 0 0,13-23 1 0 0,-19 41 41 0 0,0 0 0 0 0,0 1 0 0 0,0 0 0 0 0,1 0-1 0 0,0 0 1 0 0,0 0 0 0 0,0 1 0 0 0,1-1 0 0 0,0 1 0 0 0,0 0-1 0 0,0 0 1 0 0,0 1 0 0 0,0 0 0 0 0,1 0 0 0 0,-1 0 0 0 0,1 0-1 0 0,0 1 1 0 0,0 0 0 0 0,0 0 0 0 0,0 1 0 0 0,0-1 0 0 0,0 1-1 0 0,13 0 1 0 0,2 1 46 0 0,1 1-1 0 0,-1 1 1 0 0,0 1 0 0 0,0 1-1 0 0,0 1 1 0 0,0 0 0 0 0,22 11-1 0 0,-6-1 93 0 0,-2 2 0 0 0,67 42 0 0 0,-88-50-148 0 0,1 1 1 0 0,-1 1 0 0 0,-1 0-1 0 0,0 1 1 0 0,-1 1 0 0 0,0 0 0 0 0,-1 0-1 0 0,17 26 1 0 0,-28-38-111 0 0,1 1-1 0 0,-1-1 1 0 0,1 0-1 0 0,0 0 1 0 0,0 0-1 0 0,0 0 1 0 0,-1 1 0 0 0,1-1-1 0 0,0 0 1 0 0,0 0-1 0 0,1-1 1 0 0,-1 1 0 0 0,0 0-1 0 0,0 0 1 0 0,0 0-1 0 0,0-1 1 0 0,1 1-1 0 0,-1-1 1 0 0,0 1 0 0 0,1-1-1 0 0,-1 1 1 0 0,0-1-1 0 0,1 0 1 0 0,-1 0 0 0 0,1 0-1 0 0,-1 1 1 0 0,0-1-1 0 0,2-1 1 0 0,1 0-956 0 0,0 0 0 0 0,-1 0-1 0 0,1-1 1 0 0,-1 1 0 0 0,1-1 0 0 0,-1 0 0 0 0,0 0 0 0 0,1 0-1 0 0,3-4 1 0 0,4-3-4901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51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40 575 1264 0 0,'0'0'12419'0'0,"-7"1"-12048"0"0,-19 2 94 0 0,19-2 3512 0 0,20-1-2519 0 0,10-1-1003 0 0,40-8-1 0 0,4 0-140 0 0,14 0 138 0 0,126-29-1 0 0,76-38 48 0 0,-78 19-221 0 0,388-79 112 0 0,6 20 57 0 0,-95 19 315 0 0,-363 71-390 0 0,-131 26-323 0 0,-9 0-38 0 0,0 0 0 0 0,0 0 0 0 0,0 0 0 0 0,0 0 0 0 0,0 0 0 0 0,0 0 0 0 0,0-1 0 0 0,0 1 0 0 0,0 0 0 0 0,0 0 0 0 0,0-1 0 0 0,1 0 0 0 0,-2 1 185 0 0,-15-3-785 0 0,-3 3 58 0 0,5 0-6295 0 0,37 3-1667 0 0,2-2 3168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51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24 290 1996 0 0,'0'0'13713'0'0,"-4"-9"-12984"0"0,-14-27-64 0 0,18 36-553 0 0,0-1 0 0 0,0 0-1 0 0,-1 0 1 0 0,1 0 0 0 0,0 0 0 0 0,0 0 0 0 0,0 0-1 0 0,0 1 1 0 0,0-1 0 0 0,0 0 0 0 0,0 0 0 0 0,0 0-1 0 0,0 0 1 0 0,1 0 0 0 0,-1 0 0 0 0,0 1 0 0 0,0-1-1 0 0,1 0 1 0 0,-1 0 0 0 0,1 0 0 0 0,-1 1 0 0 0,0-1-1 0 0,1 0 1 0 0,0 0 0 0 0,0 0 0 0 0,2-3 1109 0 0,16 3 535 0 0,-15 1-1575 0 0,463-12 1293 0 0,130-19-1184 0 0,-352 14-293 0 0,630-28 214 0 0,-198 40-167 0 0,253-7 10 0 0,-820 9-54 0 0,225-14 210 0 0,-318 17-190 0 0,1-2 1 0 0,-1-1 0 0 0,33-8-1 0 0,-49 11-20 0 0,-1 0 0 0 0,1 0 0 0 0,-1 0-1 0 0,1-1 1 0 0,-1 1 0 0 0,1 0-1 0 0,-1 0 1 0 0,1 0 0 0 0,-1 0 0 0 0,1-1-1 0 0,-1 1 1 0 0,0 0 0 0 0,1 0 0 0 0,-1-1-1 0 0,1 1 1 0 0,-1 0 0 0 0,0-1 0 0 0,1 1-1 0 0,-1 0 1 0 0,0-1 0 0 0,1 1-1 0 0,-1-1 1 0 0,0 1 0 0 0,0-1 0 0 0,1 1-1 0 0,-1 0 1 0 0,0-1 0 0 0,0 1 0 0 0,0-1-1 0 0,0 1 1 0 0,1-1 0 0 0,-1 1 0 0 0,0-1-1 0 0,0 1 1 0 0,0-1 0 0 0,0 1 0 0 0,0-1-1 0 0,0 1 1 0 0,-1-1 0 0 0,1 1-1 0 0,0-1 1 0 0,0 1 0 0 0,0-1 0 0 0,0 1-1 0 0,0-1 1 0 0,-1 1 0 0 0,1-1 0 0 0,0 1-1 0 0,0-1 1 0 0,-1 1 0 0 0,1 0 0 0 0,0-1-1 0 0,-1 1 1 0 0,1 0 0 0 0,-1-1-1 0 0,1 1 1 0 0,-1-1 0 0 0,-2-1-64 0 0,0-1 0 0 0,0 1 1 0 0,0 0-1 0 0,0-1 0 0 0,-6-1 0 0 0,2 1 74 0 0,-2-2-1174 0 0,0 2 0 0 0,-15-6-1 0 0,20 9 526 0 0,1-1 0 0 0,0 1 0 0 0,0-1 1 0 0,0 1-1 0 0,0 0 0 0 0,0 0 0 0 0,0 0 0 0 0,0 1 0 0 0,0-1 0 0 0,-1 1 0 0 0,1 0 0 0 0,-3 1 0 0 0,-8 2-3242 0 0,-8-1-733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5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3202 172 2644 0 0,'0'0'6280'0'0,"2"-10"-5826"0"0,1-4-228 0 0,-2 6 150 0 0,1 0 0 0 0,-1 0 0 0 0,-1 0 1 0 0,1-10-1 0 0,-2 17-223 0 0,1-1-1 0 0,-1 0 0 0 0,1 1 1 0 0,-1-1-1 0 0,0 0 1 0 0,1 1-1 0 0,-1-1 1 0 0,0 0-1 0 0,0 1 1 0 0,0 0-1 0 0,0-1 1 0 0,0 1-1 0 0,-1-1 1 0 0,1 1-1 0 0,0 0 1 0 0,-1 0-1 0 0,1 0 1 0 0,-1 0-1 0 0,-1-1 0 0 0,-32-17 1658 0 0,14 10-1407 0 0,-1 1 0 0 0,-1 1 0 0 0,1 1 0 0 0,-1 1 0 0 0,0 1 0 0 0,-42-2 0 0 0,-12 2 204 0 0,0 4 0 0 0,-109 13 0 0 0,62 10-103 0 0,-218 72 1 0 0,189-49-247 0 0,-54 18-18 0 0,-270 137 126 0 0,352-137-271 0 0,3 6 0 0 0,3 5 1 0 0,-146 121-1 0 0,229-165-52 0 0,1 2 0 0 0,1 1-1 0 0,-43 56 1 0 0,40-38 14 0 0,1 2 0 0 0,-30 62 0 0 0,33-51-48 0 0,-17 29 101 0 0,-61 163 1 0 0,79-157-22 0 0,-33 193 0 0 0,33-53 222 0 0,6-41 122 0 0,21-154-366 0 0,-2 46 1 0 0,7-69-58 0 0,1-1 1 0 0,1 1-1 0 0,1-1 0 0 0,7 30 1 0 0,1-16 5 0 0,1-1-1 0 0,1 0 1 0 0,2-1-1 0 0,33 53 1 0 0,3-3 6 0 0,64 95 189 0 0,-88-142-174 0 0,1 0 1 0 0,55 53-1 0 0,138 98-40 0 0,-183-159 10 0 0,2-1-1 0 0,1-3 1 0 0,1-1 0 0 0,48 18-1 0 0,229 61 39 0 0,-117-41-6 0 0,-187-56-25 0 0,250 76 121 0 0,-192-62-142 0 0,127 15 0 0 0,376 17-41 0 0,-550-49 49 0 0,731 24 79 0 0,-482-47-92 0 0,-1-18 46 0 0,-195 27-2 0 0,16-2 4 0 0,573-94-79 0 0,-13-55 91 0 0,-515 114-65 0 0,-3-5 1 0 0,247-138-1 0 0,-301 142 30 0 0,-2-4-1 0 0,137-119 1 0 0,-170 129 32 0 0,-2-3 1 0 0,-3-2 0 0 0,-1-2-1 0 0,-3-2 1 0 0,39-67-1 0 0,-53 73-87 0 0,-2-1 0 0 0,-3-1-1 0 0,-1-1 1 0 0,17-77-1 0 0,-28 89 39 0 0,-1-1 0 0 0,-2 0 0 0 0,-2 0 0 0 0,-3-63 0 0 0,-2 72 2 0 0,-1 1 0 0 0,-2 0 0 0 0,-1-1-1 0 0,-2 2 1 0 0,0-1 0 0 0,-21-45-1 0 0,-15-17-31 0 0,-4 2 0 0 0,-4 1-1 0 0,-96-122 1 0 0,103 158-11 0 0,-1 3-1 0 0,-61-51 1 0 0,-115-74-58 0 0,166 135 78 0 0,-113-58 0 0 0,-73-8-4 0 0,-40 15 46 0 0,108 38-81 0 0,123 36 51 0 0,-207-64-32 0 0,-5 18 30 0 0,-293-63 82 0 0,105 22-165 0 0,335 80 88 0 0,-23-2-13 0 0,112 22 16 0 0,-1 1-1 0 0,0 1 1 0 0,-30 4 0 0 0,45-1-1 0 0,1 0 0 0 0,-1 1 0 0 0,1 1 0 0 0,-23 9-1 0 0,-48 27-28 0 0,42-18 17 0 0,-124 56-1003 0 0,124-61 130 0 0,0-2 0 0 0,-51 10 1 0 0,90-24 765 0 0,-74 18-3364 0 0,64-14 275 0 0,1-1 1 0 0,-14 8-1 0 0,11-4-3366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4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5136 0 0,'0'0'11203'0'0,"3"-15"-10014"0"0,11-49-63 0 0,-13 59-1009 0 0,1 1 1 0 0,-1 0-1 0 0,1 0 1 0 0,0 0 0 0 0,0 0-1 0 0,1 1 1 0 0,-1-1-1 0 0,1 1 1 0 0,-1-1-1 0 0,1 1 1 0 0,0 0-1 0 0,1 0 1 0 0,-1 0 0 0 0,1 0-1 0 0,-1 1 1 0 0,1-1-1 0 0,4-1 1 0 0,-3 1-43 0 0,4-2 59 0 0,1 0-1 0 0,-1 0 0 0 0,1 2 1 0 0,0-1-1 0 0,0 1 0 0 0,1 0 1 0 0,16-1-1 0 0,5 1 574 0 0,38 1 1 0 0,-64 2-661 0 0,-1 0 0 0 0,1 1 0 0 0,-1 0 1 0 0,1 0-1 0 0,-1 0 0 0 0,0 1 0 0 0,1 0 1 0 0,-1 0-1 0 0,0 0 0 0 0,0 1 0 0 0,0-1 0 0 0,-1 1 1 0 0,1 0-1 0 0,-1 1 0 0 0,1-1 0 0 0,-1 1 0 0 0,0 0 1 0 0,-1 0-1 0 0,1 0 0 0 0,0 0 0 0 0,-1 1 0 0 0,0 0 1 0 0,0-1-1 0 0,-1 1 0 0 0,1 0 0 0 0,-1 0 1 0 0,0 1-1 0 0,-1-1 0 0 0,1 0 0 0 0,-1 1 0 0 0,1 9 1 0 0,0 17 59 0 0,-2 0-1 0 0,-1 0 1 0 0,-9 48 0 0 0,-1 51-1244 0 0,11-130 1031 0 0,0 0 0 0 0,0 1 1 0 0,0-1-1 0 0,0 0 0 0 0,0 0 1 0 0,0 0-1 0 0,1 1 1 0 0,-1-1-1 0 0,0 0 0 0 0,1 0 1 0 0,-1 0-1 0 0,1 0 0 0 0,-1 0 1 0 0,1 1-1 0 0,0-1 1 0 0,0 0-1 0 0,-1 0 0 0 0,1-1 1 0 0,0 1-1 0 0,0 0 0 0 0,0 0 1 0 0,0 0-1 0 0,0 0 1 0 0,2 0-1 0 0,-1 0-315 0 0,0 0 1 0 0,0-1 0 0 0,0 1-1 0 0,0-1 1 0 0,0 0-1 0 0,0 1 1 0 0,0-1-1 0 0,0 0 1 0 0,1 0-1 0 0,-1-1 1 0 0,0 1-1 0 0,0 0 1 0 0,0-1-1 0 0,0 1 1 0 0,3-2-1 0 0,24-10-5485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2:5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206 119 808 0 0,'0'0'6911'0'0,"-11"-13"-6137"0"0,-2-4-480 0 0,1 2 426 0 0,-23-24 1 0 0,33 38-524 0 0,1-1 0 0 0,-1 0-1 0 0,0 1 1 0 0,1-1 0 0 0,-1 1 0 0 0,0 0-1 0 0,0 0 1 0 0,0 0 0 0 0,0 0-1 0 0,0 0 1 0 0,0 0 0 0 0,-1 0 0 0 0,1 1-1 0 0,0-1 1 0 0,0 1 0 0 0,-1-1-1 0 0,1 1 1 0 0,0 0 0 0 0,0 0 0 0 0,-1 0-1 0 0,1 0 1 0 0,0 0 0 0 0,0 1-1 0 0,-1-1 1 0 0,1 1 0 0 0,0-1 0 0 0,0 1-1 0 0,-3 1 1 0 0,1 0-71 0 0,0 1-1 0 0,0-1 1 0 0,0 1-1 0 0,1 0 1 0 0,-1 0-1 0 0,1 0 1 0 0,0 1 0 0 0,0-1-1 0 0,0 1 1 0 0,0-1-1 0 0,1 1 1 0 0,-1 0-1 0 0,-1 5 1 0 0,0 0-26 0 0,0 1 0 0 0,0 0 0 0 0,1 0 0 0 0,0 0 0 0 0,1 1 0 0 0,0-1 0 0 0,0 1 0 0 0,2-1 0 0 0,-1 1 0 0 0,2 18 0 0 0,0-23-86 0 0,0 0 1 0 0,0 0-1 0 0,0 0 0 0 0,1 0 1 0 0,0-1-1 0 0,0 1 1 0 0,0 0-1 0 0,1-1 1 0 0,0 0-1 0 0,0 0 0 0 0,0 0 1 0 0,1 0-1 0 0,-1 0 1 0 0,1 0-1 0 0,1-1 1 0 0,-1 0-1 0 0,0 0 0 0 0,1 0 1 0 0,0 0-1 0 0,7 3 1 0 0,-2-2 0 0 0,1 0 0 0 0,0-1 0 0 0,0 0 0 0 0,0-1 0 0 0,1 0 0 0 0,-1-1-1 0 0,1-1 1 0 0,0 1 0 0 0,-1-2 0 0 0,1 0 0 0 0,17-1 0 0 0,-13-1 3 0 0,1-1-1 0 0,-1 0 1 0 0,0-1 0 0 0,0-1-1 0 0,-1 0 1 0 0,1-1-1 0 0,22-12 1 0 0,-32 14 7 0 0,1 0 1 0 0,-1-1-1 0 0,0 1 1 0 0,0-1-1 0 0,0-1 0 0 0,-1 1 1 0 0,0-1-1 0 0,0 1 1 0 0,0-2-1 0 0,-1 1 1 0 0,0 0-1 0 0,0-1 1 0 0,3-7-1 0 0,-5 10 2 0 0,-1 0 0 0 0,1 0-1 0 0,-1 0 1 0 0,-1 0 0 0 0,1 0 0 0 0,-1-1 0 0 0,1 1 0 0 0,-1 0 0 0 0,0 0-1 0 0,0 0 1 0 0,-1-1 0 0 0,0 1 0 0 0,1 0 0 0 0,-1 0 0 0 0,0 0-1 0 0,-1 0 1 0 0,1 0 0 0 0,-1 0 0 0 0,0 0 0 0 0,0 1 0 0 0,0-1-1 0 0,0 1 1 0 0,-1-1 0 0 0,1 1 0 0 0,-5-4 0 0 0,-3-3-29 0 0,0 1-1 0 0,-1 0 1 0 0,0 0 0 0 0,-1 1-1 0 0,0 1 1 0 0,0 0 0 0 0,0 1-1 0 0,-1 0 1 0 0,-19-6 0 0 0,17 7-302 0 0,-1 1 1 0 0,0 0-1 0 0,-1 1 1 0 0,1 1-1 0 0,-1 1 0 0 0,1 0 1 0 0,-30 2-1 0 0,41 0 10 0 0,1 0 0 0 0,-1 0-1 0 0,0 0 1 0 0,0 0 0 0 0,1 1-1 0 0,-1 0 1 0 0,1 0 0 0 0,0 0-1 0 0,-1 0 1 0 0,-4 5 0 0 0,6-5-280 0 0,0 0 0 0 0,0 1 0 0 0,1 0-1 0 0,-1 0 1 0 0,1-1 0 0 0,0 2 0 0 0,0-1 0 0 0,-3 5 0 0 0,-3 9-3794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11941 0 0,'0'0'5563'0'0,"3"16"-4839"0"0,0 4-539 0 0,1 4 27 0 0,-1 0 1 0 0,-1 25-1 0 0,-1 5-224 0 0,6 151 741 0 0,-3-160-2901 0 0,2 0 0 0 0,17 66 0 0 0,-18-101-3170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0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74 9233 0 0,'0'0'5010'0'0,"-13"7"-4182"0"0,-43 23 0 0 0,47-24-697 0 0,1 1-1 0 0,-1-1 1 0 0,1 1-1 0 0,1 1 0 0 0,-1-1 1 0 0,1 1-1 0 0,-9 14 0 0 0,-2 1-75 0 0,-7 10-42 0 0,11-15-410 0 0,-21 22 0 0 0,35-39 309 0 0,-1-1 0 0 0,0 1 0 0 0,0 0-1 0 0,0 0 1 0 0,1-1 0 0 0,-1 1 0 0 0,0-1 0 0 0,0 1-1 0 0,0-1 1 0 0,0 1 0 0 0,0-1 0 0 0,-1 1 0 0 0,1-1 32 0 0,1 0 0 0 0,0 0 0 0 0,0 0 0 0 0,-1 0-1 0 0,1 0 1 0 0,0 0 0 0 0,-1 0 0 0 0,1 0 0 0 0,0 0 0 0 0,0-1 0 0 0,-1 1 0 0 0,1 0 0 0 0,0 0 0 0 0,0 0 0 0 0,0 0 0 0 0,-1 0 0 0 0,1-1 0 0 0,0 1 0 0 0,0 0 0 0 0,0 0 0 0 0,-1 0 0 0 0,1-1-1 0 0,0 1 1 0 0,0 0 0 0 0,0 0 0 0 0,0 0 0 0 0,0-1 0 0 0,-1 1 0 0 0,1-1 0 0 0,-1-2-383 0 0,1 0-1 0 0,-1 0 1 0 0,1-1-1 0 0,0 1 1 0 0,0-7-1 0 0,0 4 348 0 0,0-32-516 0 0,7-49 1 0 0,-4 71 1219 0 0,0 0 1 0 0,0 0-1 0 0,2 1 1 0 0,0 0-1 0 0,13-27 1 0 0,-18 41-510 0 0,1-1 0 0 0,0 1 0 0 0,-1 0 0 0 0,1-1 0 0 0,0 1 0 0 0,0 0 0 0 0,0 0 0 0 0,0 0 0 0 0,0 0 0 0 0,0 0 0 0 0,0 0 0 0 0,0 0 0 0 0,0 0 0 0 0,0 0 1 0 0,1 1-1 0 0,-1-1 0 0 0,0 0 0 0 0,0 1 0 0 0,1-1 0 0 0,-1 1 0 0 0,1-1 0 0 0,1 1 0 0 0,-1 0 11 0 0,0 0 0 0 0,0 0 1 0 0,0 1-1 0 0,1-1 0 0 0,-1 1 0 0 0,0-1 1 0 0,0 1-1 0 0,0 0 0 0 0,-1 0 0 0 0,1 0 0 0 0,0 0 1 0 0,0 0-1 0 0,0 1 0 0 0,2 1 0 0 0,33 30 543 0 0,-28-24-701 0 0,0 0 0 0 0,1-1 1 0 0,0 0-1 0 0,0-1 0 0 0,1 0 1 0 0,0 0-1 0 0,13 5 1 0 0,-20-11-149 0 0,1 0 1 0 0,-1 1 0 0 0,1-2-1 0 0,0 1 1 0 0,-1 0 0 0 0,1-1-1 0 0,0 0 1 0 0,-1 0 0 0 0,1-1-1 0 0,0 1 1 0 0,0-1 0 0 0,-1 0-1 0 0,1 0 1 0 0,-1 0 0 0 0,1-1-1 0 0,-1 0 1 0 0,0 0 0 0 0,1 0-1 0 0,-1 0 1 0 0,0-1 0 0 0,0 1 0 0 0,4-5-1 0 0,-7 6 192 0 0,1 0 0 0 0,0-1 0 0 0,-1 1 0 0 0,1 0 0 0 0,0 0 0 0 0,0 0 0 0 0,0 0-1 0 0,0 0 1 0 0,0 0 0 0 0,0 1 0 0 0,4-2 0 0 0,-5 2 45 0 0,0 0-1 0 0,0 1 1 0 0,0-1 0 0 0,0 0-1 0 0,0 0 1 0 0,0 1 0 0 0,0-1-1 0 0,0 0 1 0 0,0 1-1 0 0,0-1 1 0 0,-1 1 0 0 0,1-1-1 0 0,0 1 1 0 0,0 0 0 0 0,0-1-1 0 0,-1 1 1 0 0,1 0 0 0 0,0 0-1 0 0,-1-1 1 0 0,1 1-1 0 0,0 0 1 0 0,-1 0 0 0 0,1 0-1 0 0,0 1 1 0 0,10 20 201 0 0,19 29-401 0 0,-27-47-317 0 0,1 1 1 0 0,0 0-1 0 0,0-1 0 0 0,0 0 1 0 0,0 1-1 0 0,0-2 0 0 0,8 6 1 0 0,1-4-2487 0 0,4-2-1622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11217 0 0,'0'0'6313'0'0,"-16"4"-5653"0"0,-4 0-407 0 0,-30 13 0 0 0,46-15-201 0 0,0 0 1 0 0,0 0-1 0 0,0 1 0 0 0,1-1 1 0 0,-1 1-1 0 0,1 0 1 0 0,0 0-1 0 0,0 0 0 0 0,0 1 1 0 0,0-1-1 0 0,0 1 1 0 0,1-1-1 0 0,-1 1 0 0 0,-2 8 1 0 0,-1-1 91 0 0,-1 0-46 0 0,1 0 0 0 0,0 1 0 0 0,1 0 0 0 0,1 0 0 0 0,0 0-1 0 0,0 1 1 0 0,1-1 0 0 0,1 1 0 0 0,-1 14 0 0 0,3-24-88 0 0,0 0-1 0 0,0 0 0 0 0,0 0 0 0 0,0 0 1 0 0,1 0-1 0 0,-1 0 0 0 0,1-1 1 0 0,0 1-1 0 0,0 0 0 0 0,0 0 0 0 0,0-1 1 0 0,0 1-1 0 0,0 0 0 0 0,1-1 1 0 0,0 0-1 0 0,2 5 0 0 0,-1-4-3 0 0,0-1 0 0 0,1 1 0 0 0,-1-1 0 0 0,0 1-1 0 0,1-1 1 0 0,-1 0 0 0 0,1-1 0 0 0,0 1 0 0 0,-1 0 0 0 0,9 1 0 0 0,-1-1 3 0 0,0 0 0 0 0,0-1 0 0 0,0 0 0 0 0,0-1 0 0 0,0 0 0 0 0,0-1 0 0 0,0 0 0 0 0,13-3 0 0 0,-14 2 0 0 0,0-1-1 0 0,-1-1 0 0 0,1 0 1 0 0,-1 0-1 0 0,1-1 0 0 0,-1 0 1 0 0,-1 0-1 0 0,1-1 0 0 0,-1 0 1 0 0,10-10-1 0 0,-14 13-2 0 0,-1-1 0 0 0,1 0 1 0 0,-1 0-1 0 0,0 0 0 0 0,0-1 0 0 0,-1 1 1 0 0,1-1-1 0 0,-1 0 0 0 0,3-8 0 0 0,-4 9-4 0 0,0 0 0 0 0,-1 1-1 0 0,1-1 1 0 0,-1 0-1 0 0,0 0 1 0 0,0 0 0 0 0,0 1-1 0 0,-1-1 1 0 0,1 0-1 0 0,-1 1 1 0 0,0-1-1 0 0,0 0 1 0 0,0 1 0 0 0,-4-7-1 0 0,1 3-26 0 0,0 0 0 0 0,0 0 0 0 0,-1 1-1 0 0,0-1 1 0 0,-1 1 0 0 0,0 1 0 0 0,1-1-1 0 0,-2 1 1 0 0,1 0 0 0 0,-1 0 0 0 0,1 1 0 0 0,-1 0-1 0 0,-1 0 1 0 0,1 0 0 0 0,-12-3 0 0 0,3 1-321 0 0,-1 1-1 0 0,0 1 1 0 0,0 1 0 0 0,0 0 0 0 0,-1 1 0 0 0,-19 1-1 0 0,36 1 229 0 0,-1 0 0 0 0,1 0-1 0 0,0 0 1 0 0,0 0 0 0 0,0 0-1 0 0,0 0 1 0 0,-1 1-1 0 0,1-1 1 0 0,0 0 0 0 0,0 1-1 0 0,0-1 1 0 0,0 1 0 0 0,0-1-1 0 0,0 1 1 0 0,0-1 0 0 0,0 1-1 0 0,0 0 1 0 0,0-1-1 0 0,0 1 1 0 0,1 0 0 0 0,-2 1-1 0 0,1-1-25 0 0,1 0 0 0 0,0 0 0 0 0,0 0 0 0 0,0-1 0 0 0,0 1 0 0 0,-1 0 0 0 0,1 0 0 0 0,0 0 0 0 0,1-1 0 0 0,-1 1 0 0 0,0 0 0 0 0,0 0 0 0 0,0 0 0 0 0,0 0 0 0 0,1-1 0 0 0,-1 1 0 0 0,0 0 0 0 0,1 0 0 0 0,-1-1 0 0 0,0 1-1 0 0,1 0 1 0 0,-1-1 0 0 0,1 1 0 0 0,-1 0 0 0 0,1-1 0 0 0,0 1 0 0 0,-1 0 0 0 0,1-1 0 0 0,0 1 0 0 0,1 0 0 0 0,7 6-551 0 0,2-1 0 0 0,-1 0 0 0 0,1 0 0 0 0,-1-1 0 0 0,2 0 0 0 0,20 5 0 0 0,-19-6 1300 0 0,1 1 0 0 0,-1 0 0 0 0,0 1-1 0 0,18 10 1 0 0,-27-13-279 0 0,-1 1-1 0 0,1-1 0 0 0,0 1 1 0 0,-1 0-1 0 0,0 0 0 0 0,0 0 1 0 0,0 0-1 0 0,0 1 1 0 0,-1-1-1 0 0,1 1 0 0 0,-1-1 1 0 0,0 1-1 0 0,-1 0 0 0 0,1 0 1 0 0,-1 0-1 0 0,0 0 0 0 0,1 8 1 0 0,-1-1 60 0 0,-1 0 0 0 0,0 0-1 0 0,0 0 1 0 0,-1-1 0 0 0,-1 1 0 0 0,-4 18 0 0 0,-3-1-141 0 0,-1-2 0 0 0,-1 1 1 0 0,-19 34-1 0 0,-52 75-2706 0 0,80-134 2311 0 0,2-2-92 0 0,-1 0 1 0 0,1 0-1 0 0,-1 0 0 0 0,1-1 1 0 0,-1 1-1 0 0,0 0 0 0 0,1 0 0 0 0,-1-1 1 0 0,0 1-1 0 0,0 0 0 0 0,0-1 1 0 0,1 1-1 0 0,-3 0 0 0 0,3-1 69 0 0,0 0-1 0 0,-1 0 1 0 0,1 0-1 0 0,0 0 1 0 0,-1 0-1 0 0,1-1 1 0 0,0 1-1 0 0,-1 0 1 0 0,1 0-1 0 0,0 0 1 0 0,0-1-1 0 0,-1 1 1 0 0,1 0-1 0 0,0 0 1 0 0,0-1-1 0 0,0 1 1 0 0,-1 0-1 0 0,1 0 1 0 0,0-1-1 0 0,0 1 1 0 0,0 0-1 0 0,0-1 1 0 0,-1 1-1 0 0,1 0 1 0 0,0-1-1 0 0,0 1 1 0 0,0 0-1 0 0,0-1 1 0 0,0 1-1 0 0,0 0 1 0 0,0-1-1 0 0,0 1 1 0 0,0-1-1 0 0,0 1 1 0 0,-1-10-4253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1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42 5044 0 0,'0'0'11803'0'0,"-16"7"-11226"0"0,-47 21-178 0 0,60-26-376 0 0,0-1 0 0 0,0 1-1 0 0,0 0 1 0 0,1 0 0 0 0,-1 0 0 0 0,1 0-1 0 0,-1 0 1 0 0,1 0 0 0 0,0 1 0 0 0,0-1-1 0 0,0 1 1 0 0,0-1 0 0 0,0 1 0 0 0,-1 3 0 0 0,-1 2 12 0 0,-1-1-14 0 0,1 1-1 0 0,-6 13 1 0 0,9-19-60 0 0,0 0 0 0 0,1 0 0 0 0,-1 0 0 0 0,0 1-1 0 0,1-1 1 0 0,0 0 0 0 0,-1 1 0 0 0,1-1 0 0 0,0 0 0 0 0,0 1 0 0 0,0-1 0 0 0,1 0 0 0 0,-1 0 0 0 0,2 5 0 0 0,-2-7-7 0 0,1 1 0 0 0,-1 0 0 0 0,0-1 0 0 0,1 1 0 0 0,-1-1 1 0 0,1 1-1 0 0,0-1 0 0 0,-1 1 0 0 0,1-1 0 0 0,-1 0 0 0 0,1 1 0 0 0,0-1 1 0 0,-1 0-1 0 0,1 1 0 0 0,0-1 0 0 0,-1 0 0 0 0,1 0 0 0 0,0 0 0 0 0,0 0 1 0 0,-1 1-1 0 0,2-1 0 0 0,18 0-688 0 0,-18-1 616 0 0,3 1-90 0 0,0-1-1 0 0,0-1 1 0 0,1 1 0 0 0,-1-1 0 0 0,0 0-1 0 0,-1 0 1 0 0,1 0 0 0 0,0-1 0 0 0,-1 1-1 0 0,7-6 1 0 0,7-6-657 0 0,18-18-1 0 0,-24 20 583 0 0,31-30-136 0 0,-26 23 1154 0 0,41-32 0 0 0,-46 44 1326 0 0,-12 7-1988 0 0,0 0 1 0 0,1 0-1 0 0,-1 0 0 0 0,0 0 1 0 0,1 0-1 0 0,-1 0 1 0 0,0 0-1 0 0,0 0 0 0 0,1 0 1 0 0,-1 0-1 0 0,0 0 0 0 0,1 1 1 0 0,-1-1-1 0 0,0 0 0 0 0,0 0 1 0 0,1 0-1 0 0,-1 0 0 0 0,0 0 1 0 0,0 1-1 0 0,1-1 1 0 0,-1 0-1 0 0,0 0 0 0 0,0 0 1 0 0,0 1-1 0 0,1-1 0 0 0,-1 0 1 0 0,0 0-1 0 0,0 1 0 0 0,0-1 1 0 0,0 0-1 0 0,0 0 0 0 0,0 1 1 0 0,1-1-1 0 0,-1 0 1 0 0,0 1-1 0 0,0-1 0 0 0,0 0 1 0 0,0 0-1 0 0,0 1 0 0 0,6 26 841 0 0,-3-12-689 0 0,0 1 0 0 0,10 24 1 0 0,-11-35-327 0 0,1-1 1 0 0,-1 1 0 0 0,1 0 0 0 0,0-1 0 0 0,0 0 0 0 0,0 0 0 0 0,1 0 0 0 0,-1 0 0 0 0,1 0 0 0 0,0 0-1 0 0,0-1 1 0 0,5 3 0 0 0,-1-1-365 0 0,0-1-1 0 0,0 0 1 0 0,0-1-1 0 0,0 0 0 0 0,0 0 1 0 0,1-1-1 0 0,-1 0 1 0 0,14 1-1 0 0,-9-2-1406 0 0,-1 0 0 0 0,0-1 0 0 0,15-2 1 0 0,8-4-3264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1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41 8661 0 0,'0'0'8020'0'0,"-17"-8"-6962"0"0,-2-1-693 0 0,-33-12 0 0 0,49 20-320 0 0,0 1-1 0 0,-1-1 1 0 0,1 1-1 0 0,0 0 1 0 0,0-1 0 0 0,-1 2-1 0 0,1-1 1 0 0,0 0-1 0 0,-1 1 1 0 0,1-1 0 0 0,0 1-1 0 0,0 0 1 0 0,0 0-1 0 0,0 0 1 0 0,-1 0 0 0 0,1 1-1 0 0,1-1 1 0 0,-1 1-1 0 0,0 0 1 0 0,-4 3-1 0 0,-2 1 86 0 0,-8 5 95 0 0,0 1 0 0 0,1 0 0 0 0,1 1 0 0 0,-25 26 0 0 0,34-33-194 0 0,0 1 0 0 0,1 1 0 0 0,0-1 0 0 0,0 1 0 0 0,0 0 0 0 0,1 0-1 0 0,0 1 1 0 0,1-1 0 0 0,0 1 0 0 0,0-1 0 0 0,1 1 0 0 0,-3 16 0 0 0,5-20-34 0 0,0-1 1 0 0,0 0-1 0 0,0 0 1 0 0,0 0 0 0 0,1 0-1 0 0,0 0 1 0 0,0 1-1 0 0,0-1 1 0 0,0 0-1 0 0,0-1 1 0 0,1 1-1 0 0,0 0 1 0 0,0 0-1 0 0,3 4 1 0 0,-2-3 2 0 0,1-1 1 0 0,0 0 0 0 0,0 0 0 0 0,0-1 0 0 0,0 1-1 0 0,1-1 1 0 0,-1 0 0 0 0,1 0 0 0 0,9 4 0 0 0,-1-2 3 0 0,1 0 0 0 0,0-1 1 0 0,0-1-1 0 0,0 0 1 0 0,1-1-1 0 0,-1 0 1 0 0,21-1-1 0 0,-19-1-44 0 0,1-1 1 0 0,0-1-1 0 0,-1 0 1 0 0,1-2-1 0 0,25-8 0 0 0,-33 9-7 0 0,1 0-1 0 0,-1-1 1 0 0,-1-1-1 0 0,1 0 0 0 0,-1 0 1 0 0,0 0-1 0 0,0-1 0 0 0,0 0 1 0 0,-1-1-1 0 0,14-14 1 0 0,-19 17 42 0 0,1 1-1 0 0,0-1 1 0 0,-1 0 0 0 0,0 0 0 0 0,0 0 0 0 0,0 0 0 0 0,0 0 0 0 0,-1 0 0 0 0,0-1 0 0 0,1 1 0 0 0,-2 0 0 0 0,1-1 0 0 0,0 1 0 0 0,-1-1 0 0 0,0 1 0 0 0,0-7 0 0 0,-1 6 9 0 0,0 0 1 0 0,-1 0-1 0 0,1-1 0 0 0,-1 1 0 0 0,0 0 0 0 0,0 1 1 0 0,-1-1-1 0 0,0 0 0 0 0,0 0 0 0 0,0 1 1 0 0,0 0-1 0 0,-4-5 0 0 0,0 2-13 0 0,0 0 0 0 0,-1 1 0 0 0,0 0 1 0 0,0 0-1 0 0,0 1 0 0 0,0-1 0 0 0,-1 2 0 0 0,0-1 0 0 0,0 2 0 0 0,0-1 1 0 0,-1 1-1 0 0,1 0 0 0 0,-1 1 0 0 0,-12-2 0 0 0,11 4-93 0 0,0-1 1 0 0,0 1-1 0 0,0 1 0 0 0,0 0 0 0 0,-12 3 1 0 0,19-3-51 0 0,0 0-1 0 0,0 0 1 0 0,0 1 0 0 0,0-1 0 0 0,1 1-1 0 0,-1 0 1 0 0,0 0 0 0 0,1 0 0 0 0,0 1-1 0 0,-1-1 1 0 0,1 1 0 0 0,0-1 0 0 0,0 1 0 0 0,0 0-1 0 0,1 0 1 0 0,-5 6 0 0 0,6-5-349 0 0,0-1-1 0 0,-1 0 1 0 0,1 0-1 0 0,1 0 1 0 0,-1 1 0 0 0,0-1-1 0 0,1 1 1 0 0,0-1-1 0 0,-1 0 1 0 0,1 1 0 0 0,1-1-1 0 0,-1 1 1 0 0,0-1 0 0 0,1 0-1 0 0,0 1 1 0 0,0-1-1 0 0,0 0 1 0 0,0 0 0 0 0,0 1-1 0 0,1-1 1 0 0,-1 0 0 0 0,1 0-1 0 0,0-1 1 0 0,3 5-1 0 0,10 11-3864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1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6465 0 0,'0'0'7068'0'0,"6"12"-5411"0"0,19 40-271 0 0,-24-49-1241 0 0,1 1 0 0 0,-1-1 0 0 0,0 1 1 0 0,0-1-1 0 0,0 1 0 0 0,-1 0 0 0 0,1-1 0 0 0,-1 1 1 0 0,0 0-1 0 0,0 5 0 0 0,-1 3 154 0 0,-1 8-111 0 0,0 1 1 0 0,-1-1 0 0 0,-2 1-1 0 0,0-1 1 0 0,-13 33 0 0 0,8-25-1504 0 0,-11 51 0 0 0,20-63-478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2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31 9381 0 0,'0'0'4083'0'0,"-15"6"-2778"0"0,-47 21-69 0 0,55-23-1127 0 0,0 0 0 0 0,0 0 0 0 0,1 1 0 0 0,-1 0 1 0 0,1 0-1 0 0,0 0 0 0 0,1 1 0 0 0,-1 0 0 0 0,1 0 0 0 0,0 0 0 0 0,1 1 1 0 0,-1-1-1 0 0,-5 14 0 0 0,8-16-109 0 0,0-1 1 0 0,0 1-1 0 0,0 0 1 0 0,1 0-1 0 0,0 1 1 0 0,0-1-1 0 0,0 0 1 0 0,0 0-1 0 0,0 1 1 0 0,1 4-1 0 0,0-8-17 0 0,0 0 0 0 0,0-1-1 0 0,1 1 1 0 0,-1 0-1 0 0,0 0 1 0 0,1 0 0 0 0,-1-1-1 0 0,0 1 1 0 0,1 0 0 0 0,-1 0-1 0 0,1-1 1 0 0,-1 1 0 0 0,1 0-1 0 0,0-1 1 0 0,-1 1-1 0 0,1-1 1 0 0,0 1 0 0 0,-1-1-1 0 0,1 1 1 0 0,0-1 0 0 0,0 1-1 0 0,-1-1 1 0 0,1 1 0 0 0,0-1-1 0 0,0 0 1 0 0,0 0-1 0 0,0 1 1 0 0,-1-1 0 0 0,1 0-1 0 0,0 0 1 0 0,0 0 0 0 0,1 0-1 0 0,3 0-132 0 0,0 1-1 0 0,0-1 0 0 0,0-1 1 0 0,9 0-1 0 0,-3-2-144 0 0,-1 0 0 0 0,1-1 0 0 0,0 0 0 0 0,-1-1 0 0 0,0 0-1 0 0,14-9 1 0 0,52-42-1176 0 0,-31 19 1034 0 0,-18 14 805 0 0,40-26-1 0 0,-62 45 134 0 0,1 1 0 0 0,-1 1 0 0 0,10-5 0 0 0,-15 8-449 0 0,1-1-1 0 0,-1 0 1 0 0,0 0-1 0 0,1 0 1 0 0,-1 1-1 0 0,0-1 1 0 0,1 0-1 0 0,-1 0 0 0 0,0 1 1 0 0,0-1-1 0 0,1 0 1 0 0,-1 1-1 0 0,0-1 1 0 0,0 0-1 0 0,0 1 1 0 0,1-1-1 0 0,-1 0 0 0 0,0 1 1 0 0,0-1-1 0 0,0 0 1 0 0,0 1-1 0 0,0-1 1 0 0,0 0-1 0 0,0 1 1 0 0,0-1-1 0 0,0 1 0 0 0,0-1 1 0 0,0 0-1 0 0,0 1 1 0 0,0-1-1 0 0,0 0 1 0 0,0 1-1 0 0,0 18 575 0 0,0-16-465 0 0,0 10 15 0 0,-1-3-210 0 0,1 1 1 0 0,0 0-1 0 0,1 0 0 0 0,0-1 0 0 0,1 1 1 0 0,0 0-1 0 0,1-1 0 0 0,5 15 0 0 0,-5-15-543 0 0,-1 1-1046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2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313 102 2632 0 0,'0'0'9924'0'0,"-14"-7"-8342"0"0,-46-18-83 0 0,59 24-1437 0 0,-1 1 0 0 0,0-1 1 0 0,1 0-1 0 0,-1 1 0 0 0,0-1 0 0 0,1 1 1 0 0,-1 0-1 0 0,0-1 0 0 0,0 1 0 0 0,1 0 1 0 0,-1 0-1 0 0,0 0 0 0 0,0 0 0 0 0,1 1 1 0 0,-1-1-1 0 0,0 0 0 0 0,0 1 0 0 0,1-1 1 0 0,-1 1-1 0 0,0 0 0 0 0,1-1 1 0 0,-1 1-1 0 0,1 0 0 0 0,-1 0 0 0 0,1 0 1 0 0,-1 0-1 0 0,-1 2 0 0 0,-2 1 130 0 0,-6 4 13 0 0,1 1 0 0 0,0 0-1 0 0,1 0 1 0 0,0 1 0 0 0,1 0 0 0 0,0 0 0 0 0,0 1 0 0 0,-9 17 0 0 0,12-18-158 0 0,1 0 0 0 0,0 0 0 0 0,0 0 0 0 0,1 0 0 0 0,0 1 0 0 0,0-1 0 0 0,2 1 0 0 0,-1-1 0 0 0,1 1 0 0 0,1 20 0 0 0,0-28-51 0 0,1 0 0 0 0,-1 0 0 0 0,1 0 0 0 0,-1-1 0 0 0,1 1 1 0 0,0 0-1 0 0,0 0 0 0 0,1-1 0 0 0,-1 1 0 0 0,0 0 0 0 0,1-1 0 0 0,-1 0 0 0 0,1 1 0 0 0,0-1 0 0 0,0 0 0 0 0,0 0 0 0 0,0 0 0 0 0,0 0 0 0 0,1 0 1 0 0,-1 0-1 0 0,1-1 0 0 0,-1 1 0 0 0,1-1 0 0 0,-1 1 0 0 0,1-1 0 0 0,0 0 0 0 0,0 0 0 0 0,-1 0 0 0 0,1-1 0 0 0,3 1 0 0 0,1 0 1 0 0,0 0 1 0 0,0-1-1 0 0,0 0 0 0 0,1 0 0 0 0,-1-1 0 0 0,-1 1 0 0 0,1-2 1 0 0,0 1-1 0 0,0-1 0 0 0,0 0 0 0 0,11-5 0 0 0,-10 2 14 0 0,1 1 0 0 0,-1-1 0 0 0,0-1 1 0 0,0 0-1 0 0,-1 0 0 0 0,0 0 0 0 0,0-1 0 0 0,0 0 0 0 0,-1 0 0 0 0,0-1 0 0 0,-1 0 0 0 0,0 0 0 0 0,0 0 0 0 0,6-14 1 0 0,-8 15-2 0 0,0 0 0 0 0,-1 0-1 0 0,0 0 1 0 0,-1 0 0 0 0,0 0 0 0 0,0-1 0 0 0,0 1 0 0 0,-1 0 0 0 0,0 0 0 0 0,0-1 0 0 0,-1 1 0 0 0,0 0 0 0 0,0 0 0 0 0,-1-1 0 0 0,0 1 0 0 0,0 1 0 0 0,0-1 0 0 0,-1 0 0 0 0,-7-11 0 0 0,5 10-67 0 0,-1 0 1 0 0,0 0-1 0 0,-1 1 0 0 0,0 0 0 0 0,0 0 0 0 0,0 1 1 0 0,-1 0-1 0 0,0 0 0 0 0,0 1 0 0 0,0 0 0 0 0,-1 0 1 0 0,1 1-1 0 0,-1 0 0 0 0,0 0 0 0 0,-1 1 1 0 0,1 1-1 0 0,-1 0 0 0 0,1 0 0 0 0,-1 0 0 0 0,1 1 1 0 0,-1 1-1 0 0,0 0 0 0 0,0 0 0 0 0,1 1 0 0 0,-1 0 1 0 0,0 0-1 0 0,-17 6 0 0 0,23-6-188 0 0,0 1 1 0 0,1-1-1 0 0,-1 1 0 0 0,1 0 0 0 0,0 0 1 0 0,-1 0-1 0 0,1 0 0 0 0,0 1 1 0 0,0-1-1 0 0,1 1 0 0 0,-1 0 1 0 0,0-1-1 0 0,1 1 0 0 0,-4 6 0 0 0,4-5-766 0 0,0 0-1 0 0,1-1 1 0 0,-1 1 0 0 0,1 0-1 0 0,0 0 1 0 0,0 0-1 0 0,1 0 1 0 0,-1 7-1 0 0,0 4-4555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2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0 612 0 0,'0'0'14019'0'0,"0"15"-12393"0"0,0 0-1267 0 0,1-6-218 0 0,-1-1 0 0 0,0 0 0 0 0,0 0 0 0 0,-1 1-1 0 0,0-1 1 0 0,-1 0 0 0 0,0 0 0 0 0,0 0 0 0 0,-5 13-1 0 0,-103 191 1107 0 0,27-77-4683 0 0,81-133 2984 0 0,-8 13-1476 0 0,9-15 1626 0 0,1 1 0 0 0,0-1 0 0 0,-1 0 0 0 0,1 0-1 0 0,-1 1 1 0 0,1-1 0 0 0,-1 0 0 0 0,1 0 0 0 0,0 1-1 0 0,-1-1 1 0 0,1 0 0 0 0,-1 0 0 0 0,1 0 0 0 0,-1 0-1 0 0,1 0 1 0 0,-1 0 0 0 0,1 1 0 0 0,-1-1 0 0 0,0-1-1 0 0,-6-2-5224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5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31 3372 0 0,'0'0'13427'0'0,"-14"-5"-12046"0"0,-44-16 27 0 0,54 20-1278 0 0,0 0 1 0 0,0 0-1 0 0,0 0 1 0 0,0 1-1 0 0,0 0 1 0 0,1 0-1 0 0,-1 0 1 0 0,0 0 0 0 0,0 0-1 0 0,0 1 1 0 0,0 0-1 0 0,0 0 1 0 0,0 0-1 0 0,1 0 1 0 0,-1 0-1 0 0,0 1 1 0 0,1 0-1 0 0,-5 2 1 0 0,2 0 8 0 0,0 1-1 0 0,1 0 1 0 0,0-1 0 0 0,0 2 0 0 0,0-1 0 0 0,0 1-1 0 0,-5 9 1 0 0,5-8-83 0 0,1 1 0 0 0,0 0-1 0 0,0 0 1 0 0,1 0 0 0 0,0 1 0 0 0,0-1-1 0 0,1 1 1 0 0,0 0 0 0 0,1 0-1 0 0,0-1 1 0 0,0 1 0 0 0,1 0 0 0 0,0 0-1 0 0,0 0 1 0 0,1 0 0 0 0,1 0 0 0 0,-1-1-1 0 0,1 1 1 0 0,4 10 0 0 0,-2-10-98 0 0,0 1-1 0 0,0-1 1 0 0,1 0 0 0 0,0 0-1 0 0,1-1 1 0 0,-1 1 0 0 0,2-1-1 0 0,-1 0 1 0 0,1-1 0 0 0,1 0-1 0 0,-1 0 1 0 0,1 0 0 0 0,0-1-1 0 0,1 0 1 0 0,-1-1 0 0 0,16 8-1 0 0,-4-5-500 0 0,2-1 0 0 0,-1 0 0 0 0,1-1 0 0 0,0-2 0 0 0,40 4 0 0 0,-31-6-1996 0 0,52-5 0 0 0,-74 3 1057 0 0,-1-2 0 0 0,0 1 0 0 0,10-4 1 0 0,36-14-7401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2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10545 0 0,'0'0'4363'0'0,"-8"14"-3335"0"0,-27 42-281 0 0,30-47-658 0 0,1-1 0 0 0,0 1 0 0 0,1-1 0 0 0,0 1 0 0 0,0 0 0 0 0,1 0 1 0 0,-2 16-1 0 0,0-1-25 0 0,2-13-151 0 0,-18 73-52 0 0,17-74-807 0 0,-1-1 0 0 0,0 0 1 0 0,-8 14-1 0 0,12-23 780 0 0,-1 1-1 0 0,1-1 1 0 0,0 0 0 0 0,0 0-1 0 0,0 1 1 0 0,-1-1-1 0 0,1 0 1 0 0,0 1 0 0 0,0-1-1 0 0,-1 0 1 0 0,1 0-1 0 0,0 1 1 0 0,-1-1 0 0 0,1 0-1 0 0,0 0 1 0 0,-1 0 0 0 0,1 0-1 0 0,0 1 1 0 0,-1-1-1 0 0,1 0 1 0 0,0 0 0 0 0,-1 0-1 0 0,1 0 1 0 0,-1 0-1 0 0,1 0 1 0 0,0 0 0 0 0,-1 0-1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3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5593 0 0,'0'0'6301'0'0,"14"-6"-5036"0"0,45-19-139 0 0,-55 23-1009 0 0,-1 1 0 0 0,1-1 0 0 0,0 1 0 0 0,0 1 1 0 0,0-1-1 0 0,-1 0 0 0 0,1 1 0 0 0,0 0 0 0 0,0 0 0 0 0,6 1 0 0 0,1 0 154 0 0,2 0-11 0 0,0 1 1 0 0,0 1-1 0 0,0 0 0 0 0,0 1 1 0 0,0 0-1 0 0,-1 1 0 0 0,1 1 1 0 0,-1 0-1 0 0,-1 0 0 0 0,1 1 1 0 0,-1 1-1 0 0,0 0 0 0 0,10 10 0 0 0,15 24-674 0 0,-36-41 363 0 0,1-1 1 0 0,-1 0-1 0 0,0 1 1 0 0,1-1-1 0 0,-1 0 0 0 0,0 1 1 0 0,1-1-1 0 0,-1 0 1 0 0,0 0-1 0 0,1 1 1 0 0,-1-1-1 0 0,1 0 0 0 0,-1 0 1 0 0,1 0-1 0 0,-1 0 1 0 0,0 0-1 0 0,1 1 1 0 0,-1-1-1 0 0,1 0 1 0 0,-1 0-1 0 0,1 0 0 0 0,-1 0 1 0 0,1 0-1 0 0,-1 0 1 0 0,1-1-1 0 0,-1 1 1 0 0,1 0-1 0 0,12-9-797 0 0,-11 6 687 0 0,0 0-1 0 0,0 0 0 0 0,1 0 1 0 0,-2 0-1 0 0,1 0 0 0 0,2-4 1 0 0,-4 6 147 0 0,0 1-1 0 0,0-1 1 0 0,0 1 0 0 0,0-1 0 0 0,0 1-1 0 0,1-1 1 0 0,-1 1 0 0 0,0 0 0 0 0,0-1-1 0 0,0 1 1 0 0,0-1 0 0 0,0 1 0 0 0,-1-1 0 0 0,1 1-1 0 0,0-1 1 0 0,0 1 0 0 0,0-1 0 0 0,0 1-1 0 0,0 0 1 0 0,-1-1 0 0 0,1 1 0 0 0,0-1 0 0 0,0 1-1 0 0,-1 0 1 0 0,1-1 0 0 0,0 1 0 0 0,-1-1-1 0 0,1 1 1 0 0,0 0 0 0 0,-1 0 0 0 0,1-1-1 0 0,-2 0-58 0 0,1 1 0 0 0,-1-1 0 0 0,1 1-1 0 0,-1-1 1 0 0,1 1 0 0 0,-1-1-1 0 0,0 1 1 0 0,1 0 0 0 0,-4 0-1 0 0,-1 0-420 0 0,0 0-1 0 0,-1 1 0 0 0,1 0 1 0 0,-10 3-1 0 0,6-1-587 0 0,5-1-99 0 0,0 0 0 0 0,1-1-1 0 0,-1 0 1 0 0,-7 1-1 0 0,-6-1-3546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47 4940 0 0,'0'0'4129'0'0,"-13"-7"-3591"0"0,-42-21 185 0 0,52 27-583 0 0,-1-1 0 0 0,1 0 0 0 0,0 1 1 0 0,0 0-1 0 0,-1 0 0 0 0,1 0 0 0 0,-1 0 0 0 0,1 0 1 0 0,-1 1-1 0 0,1 0 0 0 0,-1-1 0 0 0,1 1 1 0 0,-6 1-1 0 0,3 0 139 0 0,3-1-142 0 0,0 1 0 0 0,0 0 0 0 0,0 0 0 0 0,0 0 0 0 0,0 0-1 0 0,0 1 1 0 0,0-1 0 0 0,1 1 0 0 0,-1 0 0 0 0,0 0 0 0 0,1 0-1 0 0,0 0 1 0 0,-1 0 0 0 0,1 0 0 0 0,0 1 0 0 0,-3 4-1 0 0,-4 5 297 0 0,1 1 0 0 0,-7 15 0 0 0,13-24-336 0 0,-9 18 406 0 0,1 1 0 0 0,-12 40-1 0 0,18-51-401 0 0,1 1 0 0 0,1 0 0 0 0,0-1 0 0 0,1 1 0 0 0,0 0-1 0 0,2 26 1 0 0,0-35-100 0 0,-1 0 0 0 0,1 0-1 0 0,0-1 1 0 0,0 1 0 0 0,0 0-1 0 0,1-1 1 0 0,-1 1 0 0 0,1-1-1 0 0,0 0 1 0 0,0 1 0 0 0,0-1-1 0 0,0 0 1 0 0,1 0 0 0 0,-1 0-1 0 0,1-1 1 0 0,0 1 0 0 0,0 0-1 0 0,-1-1 1 0 0,2 0-1 0 0,-1 0 1 0 0,0 0 0 0 0,0 0-1 0 0,1 0 1 0 0,-1-1 0 0 0,1 1-1 0 0,0-1 1 0 0,-1 0 0 0 0,1 0-1 0 0,6 1 1 0 0,-1-2 5 0 0,0 1 0 0 0,-1-1 1 0 0,1 0-1 0 0,0-1 0 0 0,-1 0 0 0 0,1 0 0 0 0,-1-1 0 0 0,1 0 1 0 0,-1 0-1 0 0,0-1 0 0 0,0 0 0 0 0,9-5 0 0 0,-7 2 15 0 0,0 1 0 0 0,-1-2 0 0 0,0 1 0 0 0,0-1 0 0 0,0 0 0 0 0,-1-1 0 0 0,-1 0 0 0 0,1-1 0 0 0,6-9 0 0 0,-10 13 10 0 0,-1-1-1 0 0,0 1 1 0 0,0-1 0 0 0,-1 1-1 0 0,0-1 1 0 0,0 0 0 0 0,0 0-1 0 0,-1 0 1 0 0,0 0-1 0 0,0 0 1 0 0,0 0 0 0 0,-1 0-1 0 0,1 0 1 0 0,-2 0-1 0 0,1 0 1 0 0,-1-1 0 0 0,0 1-1 0 0,-2-7 1 0 0,1 6 1 0 0,-1 0 0 0 0,0 1 0 0 0,0-1 1 0 0,-1 1-1 0 0,0 0 0 0 0,0 0 0 0 0,0 0 1 0 0,-1 1-1 0 0,1 0 0 0 0,-2-1 0 0 0,1 2 1 0 0,-7-6-1 0 0,0 1-5 0 0,-1 0 0 0 0,-1 1-1 0 0,1 0 1 0 0,-23-9 0 0 0,19 11-41 0 0,0 0-1 0 0,0 2 1 0 0,0-1-1 0 0,-1 2 1 0 0,-19-2-1 0 0,30 5-109 0 0,-1-1 0 0 0,0 1 0 0 0,1 1 0 0 0,-1-1 0 0 0,0 1 0 0 0,1 0-1 0 0,-1 1 1 0 0,1 0 0 0 0,-1 0 0 0 0,1 1 0 0 0,0 0 0 0 0,0 0 0 0 0,0 0-1 0 0,-7 6 1 0 0,13-8-34 0 0,-1 0 0 0 0,1 0-1 0 0,0 0 1 0 0,0 1-1 0 0,0-1 1 0 0,-1 1 0 0 0,1-1-1 0 0,0 1 1 0 0,1-1-1 0 0,-1 1 1 0 0,0 0 0 0 0,0-1-1 0 0,1 1 1 0 0,-1 0-1 0 0,1 0 1 0 0,-1 0 0 0 0,1-1-1 0 0,0 1 1 0 0,0 0 0 0 0,0 0-1 0 0,0 0 1 0 0,0-1-1 0 0,1 4 1 0 0,-1-1-494 0 0,1 0 0 0 0,0 0 1 0 0,1 0-1 0 0,-1 0 0 0 0,1 0 1 0 0,0 0-1 0 0,0 0 0 0 0,4 5 0 0 0,5 4-3609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5701 0 0,'0'0'8366'0'0,"-4"14"-7226"0"0,-1 6-825 0 0,-21 66 690 0 0,-18 32-193 0 0,-14 39-1745 0 0,49-121-680 0 0,7-13-3294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9897 0 0,'0'0'3692'0'0,"-2"12"-2582"0"0,2-10-1060 0 0,-5 26 662 0 0,0 42 0 0 0,5-67-695 0 0,0 1-1 0 0,0 0 0 0 0,1 0 0 0 0,-1-1 0 0 0,1 1 0 0 0,0 0 1 0 0,0-1-1 0 0,0 1 0 0 0,0-1 0 0 0,3 4 0 0 0,-4-6-38 0 0,1 0-1 0 0,0 0 1 0 0,-1 0-1 0 0,1 0 1 0 0,0 0-1 0 0,0-1 1 0 0,0 1-1 0 0,-1 0 1 0 0,1-1-1 0 0,0 1 1 0 0,0-1-1 0 0,0 1 1 0 0,0-1-1 0 0,0 1 1 0 0,0-1-1 0 0,0 1 1 0 0,0-1-1 0 0,1 0 1 0 0,-1 0-1 0 0,0 0 1 0 0,0 0-1 0 0,0 1 1 0 0,0-1-1 0 0,0-1 1 0 0,0 1-1 0 0,0 0 1 0 0,0 0-1 0 0,0 0 1 0 0,1-1-1 0 0,-1 1 1 0 0,0 0-1 0 0,0-1 1 0 0,0 1-1 0 0,0-1 1 0 0,0 1-1 0 0,1-2 1 0 0,37-21-850 0 0,-30 17 709 0 0,0 0-1 0 0,0 1 0 0 0,1 0 1 0 0,-1 0-1 0 0,1 1 0 0 0,0 0 1 0 0,1 1-1 0 0,19-4 1 0 0,-1 6-1119 0 0,-1 2 1 0 0,1 0 0 0 0,49 11 0 0 0,-72-11 780 0 0,21 3-3096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93 4304 0 0,'0'0'8525'0'0,"-6"-12"-7953"0"0,-23-38 368 0 0,27 48-839 0 0,0-1 0 0 0,0 1 1 0 0,0 0-1 0 0,0 0 1 0 0,0-1-1 0 0,-1 2 0 0 0,1-1 1 0 0,-1 0-1 0 0,1 0 1 0 0,-1 1-1 0 0,0-1 0 0 0,0 1 1 0 0,1 0-1 0 0,-1 0 1 0 0,0 0-1 0 0,0 0 0 0 0,0 1 1 0 0,0-1-1 0 0,0 1 1 0 0,0-1-1 0 0,0 1 0 0 0,0 0 1 0 0,0 0-1 0 0,0 1 1 0 0,-4 0-1 0 0,3-1-12 0 0,-3 1 11 0 0,0 1 1 0 0,0-1-1 0 0,0 1 1 0 0,0 0 0 0 0,1 1-1 0 0,-1 0 1 0 0,1 0 0 0 0,-1 0-1 0 0,1 1 1 0 0,0 0 0 0 0,1 0-1 0 0,-1 1 1 0 0,-5 4 0 0 0,-7 10 227 0 0,0-1 0 0 0,-19 26 1 0 0,15-15-37 0 0,1 1 0 0 0,-20 39 1 0 0,34-56-281 0 0,1 0 1 0 0,1 0 0 0 0,0 0 0 0 0,0 0 0 0 0,2 1-1 0 0,-1 0 1 0 0,2 0 0 0 0,-2 25 0 0 0,4-37-19 0 0,0 0-1 0 0,0 0 1 0 0,0 1 0 0 0,0-1 0 0 0,0 0-1 0 0,1 0 1 0 0,-1 0 0 0 0,1 0 0 0 0,0 0-1 0 0,-1 1 1 0 0,1-1 0 0 0,0 0 0 0 0,0-1-1 0 0,0 1 1 0 0,1 0 0 0 0,-1 0 0 0 0,0 0-1 0 0,1-1 1 0 0,-1 1 0 0 0,1-1 0 0 0,3 4-1 0 0,-1-3-12 0 0,0-1-1 0 0,0 1 1 0 0,0 0-1 0 0,0-1 0 0 0,0 0 1 0 0,0 0-1 0 0,1 0 1 0 0,-1 0-1 0 0,0-1 1 0 0,5 0-1 0 0,2 0-40 0 0,-1-1 0 0 0,1 0 0 0 0,-1 0-1 0 0,0-1 1 0 0,0-1 0 0 0,0 0 0 0 0,0 0-1 0 0,0-1 1 0 0,0 0 0 0 0,13-8 0 0 0,6-6-199 0 0,50-40 1 0 0,-57 41 144 0 0,21-23 0 0 0,-36 32 135 0 0,0 1 1 0 0,-1-1-1 0 0,0 0 1 0 0,0 0 0 0 0,-1 0-1 0 0,7-17 1 0 0,-10 22 4 0 0,-1 0-1 0 0,0 0 1 0 0,0 0-1 0 0,0-1 1 0 0,-1 1-1 0 0,1 0 1 0 0,-1 0-1 0 0,0-1 1 0 0,0 1-1 0 0,0 0 1 0 0,0-1-1 0 0,0 1 1 0 0,-1 0-1 0 0,1 0 1 0 0,-1-1-1 0 0,0 1 1 0 0,0 0-1 0 0,0 0 1 0 0,-1 0-1 0 0,1 0 0 0 0,-1 0 1 0 0,1 0-1 0 0,-1 0 1 0 0,-4-4-1 0 0,2 4 8 0 0,1-1 0 0 0,-1 1-1 0 0,0 0 1 0 0,0 0-1 0 0,-1 1 1 0 0,1-1 0 0 0,0 1-1 0 0,-1 0 1 0 0,0 0-1 0 0,1 1 1 0 0,-1-1-1 0 0,0 1 1 0 0,0 0 0 0 0,0 0-1 0 0,-9 0 1 0 0,0 2-59 0 0,1 0 0 0 0,-1 0 1 0 0,1 1-1 0 0,0 1 0 0 0,-1 1 1 0 0,1 0-1 0 0,1 0 0 0 0,-1 1 1 0 0,1 1-1 0 0,-1 0 0 0 0,2 1 1 0 0,-1 0-1 0 0,1 1 0 0 0,0 0 1 0 0,-13 13-1 0 0,21-19-144 0 0,1 1 0 0 0,-1 0 0 0 0,1-1 0 0 0,0 1 0 0 0,0 0 0 0 0,0 0 0 0 0,1 0 0 0 0,-1 1 0 0 0,1-1 0 0 0,0 0 0 0 0,0 0 0 0 0,0 1 0 0 0,-1 5 0 0 0,2-7-139 0 0,0 0 0 0 0,0 0 1 0 0,0 0-1 0 0,0 0 0 0 0,0 0 0 0 0,0 0 0 0 0,1 0 0 0 0,-1 0 1 0 0,1-1-1 0 0,0 1 0 0 0,1 2 0 0 0,-1-2-310 0 0,0 0 1 0 0,0 0-1 0 0,1 0 0 0 0,-1-1 1 0 0,1 1-1 0 0,-1-1 0 0 0,1 1 0 0 0,0-1 1 0 0,-1 1-1 0 0,1-1 0 0 0,3 2 1 0 0,19 6-5391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4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6797 0 0,'0'0'6258'0'0,"-10"16"-5017"0"0,-30 53 222 0 0,-7 10 707 0 0,18-31-2148 0 0,-30 66 1 0 0,57-111-433 0 0,1 0 1 0 0,0-1-1 0 0,0 2 1 0 0,1-1-1 0 0,-1 0 1 0 0,0 0-1 0 0,1 4 1 0 0,11-11-7109 0 0,-4-3 2326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2284 0 0,'0'0'14376'0'0,"0"13"-13962"0"0,1 96 1 0 0,0-107-485 0 0,-1 1-1 0 0,-1 0 1 0 0,1 0-1 0 0,0 0 1 0 0,-1 0-1 0 0,1-1 1 0 0,-1 1 0 0 0,-2 5-1 0 0,2-7-54 0 0,1 0 0 0 0,-1 0 0 0 0,0-1 0 0 0,1 1 1 0 0,-1 0-1 0 0,0 0 0 0 0,0 0 0 0 0,1-1 0 0 0,-1 1 0 0 0,0 0 0 0 0,0-1 0 0 0,0 1 0 0 0,0-1 0 0 0,0 1 0 0 0,0-1 0 0 0,0 1 0 0 0,0-1 0 0 0,0 0 1 0 0,-1 1-1 0 0,1-1 0 0 0,0 0 0 0 0,0 0 0 0 0,0 0 0 0 0,-2 0 0 0 0,2 0-31 0 0,0 0-1 0 0,0-1 1 0 0,0 1 0 0 0,0 0 0 0 0,0-1-1 0 0,0 1 1 0 0,0 0 0 0 0,0-1 0 0 0,1 1-1 0 0,-1-1 1 0 0,0 0 0 0 0,0 1-1 0 0,0-1 1 0 0,1 0 0 0 0,-1 1 0 0 0,0-1-1 0 0,1 0 1 0 0,-1 0 0 0 0,1 0 0 0 0,-1 1-1 0 0,1-1 1 0 0,-1-2 0 0 0,-1-1-988 0 0,0-1 0 0 0,0 1 0 0 0,0-1 0 0 0,0-5 0 0 0,-2-16-3082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5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0 618 2764 0 0,'0'0'10744'0'0,"16"-5"-9555"0"0,49-18-235 0 0,-61 21-845 0 0,0 1 1 0 0,1-1 0 0 0,-1 1-1 0 0,1 1 1 0 0,0-1 0 0 0,-1 0-1 0 0,1 1 1 0 0,-1 0 0 0 0,1 0-1 0 0,0 1 1 0 0,-1-1-1 0 0,1 1 1 0 0,-1 0 0 0 0,1 0-1 0 0,-1 0 1 0 0,1 1 0 0 0,-1 0-1 0 0,0 0 1 0 0,6 3 0 0 0,-4 0-125 0 0,1 0 0 0 0,-2 0 0 0 0,1 1 1 0 0,0-1-1 0 0,-1 1 0 0 0,0 1 0 0 0,-1-1 1 0 0,7 13-1 0 0,10 26-1587 0 0,-16-32-1075 0 0,0-1 0 0 0,10 15 0 0 0,-9-17-2253 0 0</inkml:trace>
  <inkml:trace contextRef="#ctx0" brushRef="#br0" timeOffset="1">448 0 768 0 0,'0'0'999'0'0,"-14"1"-1220"0"0,-43 1 62 0 0,51-2 65 0 0,1 1 0 0 0,-1 0 0 0 0,0 0 0 0 0,1 0 0 0 0,-1 1 0 0 0,1 0 0 0 0,-6 2 0 0 0,-14 5-302 0 0,4-6 362 0 0,0-1 0 0 0,0-1-1 0 0,-34-3 1 0 0,37 0-68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38 999 3980 0 0,'0'0'11321'0'0,"-6"-9"-10639"0"0,-19-29-99 0 0,19 25-141 0 0,10 9-227 0 0,0 2-100 0 0,82-67 585 0 0,4 4 0 0 0,2 4 0 0 0,3 4 0 0 0,158-70 0 0 0,-52 45-543 0 0,286-76-1 0 0,-244 96-1 0 0,4 12-1 0 0,1 10 0 0 0,2 11 0 0 0,419 5 1 0 0,-584 26-48 0 0,-1 4-1 0 0,0 4 1 0 0,108 26 0 0 0,-183-34-115 0 0,-1 1-1 0 0,1 0 1 0 0,0 0-1 0 0,-1 1 1 0 0,0 0 0 0 0,0 0-1 0 0,10 8 1 0 0,-17-11 10 0 0,-1 1-2 0 0,0-2-18 0 0,-15 0-2438 0 0,11 0 1935 0 0,0 0 0 0 0,0-1 0 0 0,0 1 0 0 0,-1-1 0 0 0,1 0 0 0 0,0 0 0 0 0,0-1 0 0 0,0 1 0 0 0,0-1 0 0 0,1 0 0 0 0,-1 0 0 0 0,-6-4 0 0 0,7 3 523 0 0,-1 0 1 0 0,1 0-1 0 0,0 0 1 0 0,0 0-1 0 0,0-1 1 0 0,0 1-1 0 0,1-1 1 0 0,0 0-1 0 0,-1 0 0 0 0,1 0 1 0 0,1 0-1 0 0,-1 0 1 0 0,0 0-1 0 0,1 0 1 0 0,0 0-1 0 0,0-1 1 0 0,0 1-1 0 0,1 0 1 0 0,-1-6-1 0 0,1 2 431 0 0,0 1-1 0 0,1-1 1 0 0,0 0-1 0 0,0 1 1 0 0,0-1-1 0 0,4-10 1 0 0,-4 16-283 0 0,0-1-1 0 0,0 1 1 0 0,0 0-1 0 0,0 0 1 0 0,1 0-1 0 0,-1 0 1 0 0,0 0-1 0 0,1 1 1 0 0,0-1 0 0 0,-1 0-1 0 0,1 1 1 0 0,0-1-1 0 0,0 1 1 0 0,0-1-1 0 0,0 1 1 0 0,0 0-1 0 0,0 0 1 0 0,0 0-1 0 0,0 0 1 0 0,0 0 0 0 0,1 0-1 0 0,-1 1 1 0 0,0-1-1 0 0,5 0 1 0 0,-5 1-85 0 0,1 1 0 0 0,-1-1 0 0 0,0 0 0 0 0,0 1 0 0 0,1-1 0 0 0,-1 1 0 0 0,0 0 0 0 0,0-1 0 0 0,0 1 0 0 0,0 0 0 0 0,0 0 0 0 0,0 0 0 0 0,0 1 0 0 0,0-1 0 0 0,0 0 0 0 0,-1 1 0 0 0,1 0-1 0 0,-1-1 1 0 0,1 1 0 0 0,-1 0 0 0 0,1-1 0 0 0,-1 1 0 0 0,0 0 0 0 0,0 0 0 0 0,2 3 0 0 0,1 5 89 0 0,0-1 0 0 0,0 0 0 0 0,-1 1-1 0 0,3 13 1 0 0,-3-6-111 0 0,0-1 0 0 0,-1 1 0 0 0,0 0 0 0 0,-2-1 0 0 0,-2 33 0 0 0,0-39-236 0 0,0 0 0 0 0,0 1 0 0 0,-1-1 0 0 0,0-1 0 0 0,0 1 0 0 0,-2 0 0 0 0,1-1 0 0 0,-1 0 0 0 0,0 0 0 0 0,-12 15 0 0 0,6-11-492 0 0,1-1 0 0 0,-2-1 0 0 0,0 0 0 0 0,-14 10 1 0 0,12-12-1565 0 0,0 0 0 0 0,-20 9 0 0 0,-23 5-4047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92 4424 0 0,'0'0'9809'0'0,"-6"-13"-8235"0"0,-2-4-1005 0 0,2 3 400 0 0,0 0-1 0 0,-7-19 1256 0 0,13 33-2193 0 0,0 8 255 0 0,0-6-288 0 0,0 1-1 0 0,0-1 1 0 0,1 0 0 0 0,-1 1-1 0 0,1-1 1 0 0,0 0 0 0 0,1 3-1 0 0,21 31 204 0 0,1-1-1 0 0,34 35 0 0 0,-27-33 437 0 0,31 48 0 0 0,-56-76-515 0 0,4 5 40 0 0,-1 1 0 0 0,8 21-1 0 0,-15-32-112 0 0,0 0-1 0 0,-1-1 0 0 0,0 1 0 0 0,0 0 0 0 0,0 0 0 0 0,0 0 0 0 0,-1 0 0 0 0,0 0 1 0 0,0 0-1 0 0,0 0 0 0 0,0 0 0 0 0,0 0 0 0 0,-1 0 0 0 0,0 0 0 0 0,-1 6 1 0 0,1-7-6 0 0,-1-1 1 0 0,1 0-1 0 0,-1 0 1 0 0,0 0-1 0 0,1 0 1 0 0,-1 0-1 0 0,0 0 1 0 0,0 0 0 0 0,0-1-1 0 0,0 1 1 0 0,-1-1-1 0 0,1 1 1 0 0,0-1-1 0 0,-1 0 1 0 0,1 0-1 0 0,-1 0 1 0 0,1 0 0 0 0,-1 0-1 0 0,1-1 1 0 0,-6 1-1 0 0,-1 1-372 0 0,-1-1 1 0 0,1-1-1 0 0,-1 0 0 0 0,-15-1 0 0 0,-72-13-8501 0 0,79 13 3802 0 0,-2-5-2384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6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90 345 3040 0 0,'0'0'12689'0'0,"-13"0"-11967"0"0,-37 0-133 0 0,48 0-535 0 0,1 1 0 0 0,0-1 0 0 0,-1 0 0 0 0,1 1 0 0 0,0-1 0 0 0,0 1 0 0 0,-1-1 1 0 0,1 1-1 0 0,0 0 0 0 0,0 0 0 0 0,0-1 0 0 0,0 1 0 0 0,0 0 0 0 0,0 0 1 0 0,0 0-1 0 0,0 0 0 0 0,1 0 0 0 0,-1 0 0 0 0,0 0 0 0 0,0 0 0 0 0,1 1 0 0 0,-1-1 1 0 0,1 0-1 0 0,-1 0 0 0 0,1 1 0 0 0,0-1 0 0 0,-1 0 0 0 0,1 0 0 0 0,0 1 0 0 0,0-1 1 0 0,0 0-1 0 0,0 1 0 0 0,0-1 0 0 0,0 3 0 0 0,0-1 77 0 0,0 2-22 0 0,0-1 1 0 0,1 1-1 0 0,0 0 1 0 0,-1-1-1 0 0,1 1 0 0 0,1 0 1 0 0,-1-1-1 0 0,1 1 0 0 0,0-1 1 0 0,0 0-1 0 0,0 1 1 0 0,1-1-1 0 0,-1 0 0 0 0,1 0 1 0 0,0-1-1 0 0,0 1 1 0 0,0 0-1 0 0,1-1 0 0 0,-1 0 1 0 0,7 4-1 0 0,4 4 49 0 0,1-1 1 0 0,1-1-1 0 0,0 0 0 0 0,18 6 0 0 0,6 1-33 0 0,1-2-1 0 0,0-2 1 0 0,0-2-1 0 0,1-2 1 0 0,51 4-1 0 0,-2-6-3 0 0,129-9 0 0 0,84-31 4 0 0,-2-21-220 0 0,-291 53 86 0 0,853-173-37 0 0,-829 168 39 0 0,159-36-103 0 0,-141 28-44 0 0,79-32 0 0 0,-125 45-1 0 0,-1-1-1 0 0,0 0 1 0 0,0 0-1 0 0,0 0 1 0 0,0-1-1 0 0,0 0 1 0 0,-1 0-1 0 0,0 0 1 0 0,0-1-1 0 0,8-8 1 0 0,-12-30-2184 0 0,-2-48 3138 0 0,1 89-662 0 0,0-1 1 0 0,-1 0-1 0 0,1 0 1 0 0,-1 0 0 0 0,1 1-1 0 0,-1-1 1 0 0,0 0-1 0 0,0 1 1 0 0,0-1-1 0 0,0 1 1 0 0,0-1 0 0 0,-1 1-1 0 0,1-1 1 0 0,-5-3-1 0 0,5 30 677 0 0,4-14-743 0 0,-1 0 0 0 0,2 0 1 0 0,-1 0-1 0 0,1-1 1 0 0,0 0-1 0 0,1 0 0 0 0,0 0 1 0 0,13 16-1 0 0,-3-2 28 0 0,-8-13-94 0 0,0 1-1 0 0,-1 0 0 0 0,1 0 1 0 0,-2 0-1 0 0,5 13 0 0 0,-9-21-21 0 0,0-1 0 0 0,0 1-1 0 0,0 0 1 0 0,-1-1-1 0 0,0 1 1 0 0,1 0-1 0 0,-1 0 1 0 0,0-1-1 0 0,0 1 1 0 0,0 0-1 0 0,-1 0 1 0 0,1-1 0 0 0,-1 1-1 0 0,1 0 1 0 0,-1 0-1 0 0,0-1 1 0 0,0 1-1 0 0,0-1 1 0 0,0 1-1 0 0,-1-1 1 0 0,1 1-1 0 0,-1-1 1 0 0,1 0 0 0 0,-4 3-1 0 0,-4 3-211 0 0,0 0-1 0 0,-1-1 1 0 0,0 0-1 0 0,0-1 1 0 0,0 0-1 0 0,-1-1 1 0 0,-18 7-1 0 0,-2-1-854 0 0,-49 10-1 0 0,-25-2-2697 0 0,26-10-2759 0 0,4-3-901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 3372 0 0,'0'0'12675'0'0,"-2"-1"-12208"0"0,2 1-447 0 0,0 0 1 0 0,0 0 0 0 0,0 0 0 0 0,0 0 0 0 0,0 0 0 0 0,0 0 0 0 0,-1 0 0 0 0,1 0 0 0 0,0 0 0 0 0,0 0 0 0 0,0 1 0 0 0,0-1 0 0 0,0 0 0 0 0,0 0 0 0 0,0 0 0 0 0,0 0 0 0 0,0 0 0 0 0,0 0 0 0 0,0 0 0 0 0,0 0 0 0 0,0 0 0 0 0,0 1 0 0 0,0-1 0 0 0,0 0 0 0 0,0 0 0 0 0,0 0 0 0 0,0 0 0 0 0,0 0-1 0 0,0 0 1 0 0,0 0 0 0 0,0 0 0 0 0,0 1 0 0 0,0-1 0 0 0,0 0 0 0 0,0 0 0 0 0,0 0 0 0 0,0 0 0 0 0,0 0 0 0 0,0 0 0 0 0,0 0 0 0 0,0 0 0 0 0,0 1 0 0 0,0-1 0 0 0,0 0 0 0 0,0 0 0 0 0,0 0 0 0 0,0 0 0 0 0,1 0 0 0 0,-1 0 0 0 0,0 0 0 0 0,0 0 0 0 0,0 0 0 0 0,0 0 0 0 0,0 0 0 0 0,8 15 777 0 0,16 28 104 0 0,-8-17-487 0 0,28 50 390 0 0,64 83 1 0 0,-78-120-665 0 0,2-2 0 0 0,1-1 0 0 0,67 54 0 0 0,-52-54-76 0 0,2-2-1 0 0,1-2 1 0 0,2-2 0 0 0,59 24 0 0 0,-37-24 28 0 0,1-4 0 0 0,120 26 0 0 0,168-1 77 0 0,0-37-175 0 0,-154-18-30 0 0,0-9-1 0 0,251-49 0 0 0,399-152-331 0 0,-784 190 357 0 0,306-106-12 0 0,-279 88 31 0 0,165-75 92 0 0,-268 117-159 0 0,1 0-1 0 0,-1 0 1 0 0,1 0-1 0 0,-1-1 0 0 0,1 1 1 0 0,-1 0-1 0 0,0 0 0 0 0,1-1 1 0 0,-1 1-1 0 0,1 0 1 0 0,-1-1-1 0 0,0 1 0 0 0,1-1 1 0 0,-1 1-1 0 0,0-1 0 0 0,1 1 1 0 0,-1 0-1 0 0,1-2 1 0 0,-2 2 23 0 0,1 0 0 0 0,0-1 0 0 0,0 1 0 0 0,0 0 0 0 0,0 0 1 0 0,0-1-1 0 0,0 1 0 0 0,0 0 0 0 0,-1 0 0 0 0,1-1 1 0 0,0 1-1 0 0,0 0 0 0 0,0 0 0 0 0,-1 0 0 0 0,1-1 0 0 0,0 1 1 0 0,0 0-1 0 0,-1 0 0 0 0,1 0 0 0 0,0 0 0 0 0,0 0 1 0 0,-1 0-1 0 0,1-1 0 0 0,0 1 0 0 0,-1 0 0 0 0,-25-5-1343 0 0,18 4 903 0 0,-35-10-5319 0 0,-75-30-1 0 0,66 21 7044 0 0,41 14 662 0 0,11 6-1840 0 0,0 0 0 0 0,0-1 0 0 0,0 1-1 0 0,0 0 1 0 0,0 0 0 0 0,0 0 0 0 0,0 0-1 0 0,0 0 1 0 0,0 0 0 0 0,0 0 0 0 0,0 0-1 0 0,0-1 1 0 0,0 1 0 0 0,0 0-1 0 0,1-1 1133 0 0,-1 1-1132 0 0,0 0 0 0 0,0 0-1 0 0,0 0 1 0 0,0 0 0 0 0,0 0 0 0 0,0 0-1 0 0,0 0 1 0 0,1-1 0 0 0,-1 1 0 0 0,0 0-1 0 0,0 0 1 0 0,0 0 0 0 0,0 0 0 0 0,0 0-1 0 0,0 0 1 0 0,0 0 0 0 0,0 0 0 0 0,1 1-1 0 0,0-2 144 0 0,0 1 0 0 0,1 0 0 0 0,-1 0 0 0 0,0 0 0 0 0,1 1-1 0 0,-1-1 1 0 0,0 0 0 0 0,1 0 0 0 0,-1 1 0 0 0,0-1 0 0 0,1 1 0 0 0,-1-1-1 0 0,0 1 1 0 0,2 0 0 0 0,-1 1-130 0 0,0-1 0 0 0,0 0 0 0 0,-1 1 0 0 0,1 0 0 0 0,0-1 0 0 0,-1 1 0 0 0,1 0 1 0 0,-1 0-1 0 0,1 0 0 0 0,-1 0 0 0 0,0 0 0 0 0,0 0 0 0 0,0 0 0 0 0,0 0 0 0 0,0 0 0 0 0,0 1 0 0 0,0-1 0 0 0,-1 0 0 0 0,0 1 0 0 0,1-1 0 0 0,-1 0 0 0 0,0 1 0 0 0,0-1 0 0 0,0 0 0 0 0,0 1 0 0 0,0-1 0 0 0,-1 1 0 0 0,1-1 0 0 0,-1 0 0 0 0,0 0 0 0 0,1 1 0 0 0,-1-1 0 0 0,0 0 1 0 0,0 0-1 0 0,-1 0 0 0 0,-1 3 0 0 0,-2 3-51 0 0,-1 0 1 0 0,-1 0-1 0 0,1-1 1 0 0,-1 0-1 0 0,-1 0 1 0 0,1-1-1 0 0,-14 9 1 0 0,-10 4-295 0 0,-1-1 1 0 0,0-1-1 0 0,-58 20 1 0 0,-111 20-2312 0 0,45-29-2653 0 0,91-20 411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0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1306 1788 0 0,'0'0'2946'0'0,"-3"-14"-1144"0"0,-5-44-604 0 0,7 53-1091 0 0,1 1 0 0 0,0-1 0 0 0,0 0 0 0 0,0 0 1 0 0,0 0-1 0 0,1 1 0 0 0,0-1 0 0 0,0 0 0 0 0,0 1 0 0 0,0-1 0 0 0,1 1 0 0 0,0-1 0 0 0,4-6 0 0 0,0-1 172 0 0,8-17 300 0 0,2 1-1 0 0,2 1 0 0 0,0 1 1 0 0,1 0-1 0 0,2 2 0 0 0,1 0 0 0 0,0 1 1 0 0,46-34-1 0 0,6 3 267 0 0,144-79-1 0 0,-35 39-537 0 0,3 7 0 0 0,293-92 0 0 0,418-41 19 0 0,-570 169-109 0 0,2 14 0 0 0,344 6 0 0 0,128 55 433 0 0,-361 25-362 0 0,-7 31 35 0 0,52 67 1425 0 0,-427-125-1689 0 0,-1 4 0 0 0,76 45 1 0 0,-128-68-55 0 0,1 1 6 0 0,-1-1 0 0 0,1 1 1 0 0,0-1-1 0 0,1-1 0 0 0,-1 1 1 0 0,0-1-1 0 0,1 0 1 0 0,8 1-1 0 0,-20-11 59 0 0,-57-39-1003 0 0,42 34 753 0 0,1-2 1 0 0,-33-31-1 0 0,52 46 180 0 0,-3-4-8 0 0,-1 0 0 0 0,0 0-1 0 0,0 1 1 0 0,0-1 0 0 0,-5-2 0 0 0,7 5 17 0 0,1 0 1 0 0,0 1 0 0 0,0-1 0 0 0,0 1 0 0 0,0-1 0 0 0,-1 1 0 0 0,1 0 0 0 0,0-1 0 0 0,0 1 0 0 0,-1 0-1 0 0,1 0 1 0 0,0 0 0 0 0,-1 0 0 0 0,1 0 0 0 0,0 0 0 0 0,0 0 0 0 0,-1 1 0 0 0,1-1 0 0 0,0 0 0 0 0,0 1 0 0 0,-1-1-1 0 0,1 1 1 0 0,0-1 0 0 0,0 1 0 0 0,0 0 0 0 0,0-1 0 0 0,-2 2 0 0 0,-4 6 90 0 0,-1 1 1 0 0,1 0-1 0 0,0 0 1 0 0,1 0-1 0 0,0 1 0 0 0,1-1 1 0 0,-6 14-1 0 0,5-9-182 0 0,1 0 0 0 0,0 0 1 0 0,1 0-1 0 0,1 1 0 0 0,0 0 0 0 0,1 0 0 0 0,0 0 0 0 0,2 0 0 0 0,-1 0 0 0 0,2 0 0 0 0,0 0 1 0 0,1-1-1 0 0,0 1 0 0 0,1 0 0 0 0,1 0 0 0 0,11 27 456 0 0,-14-38-3213 0 0,-19-13-10553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0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377 350 2100 0 0,'0'0'7536'0'0,"13"-9"-6280"0"0,39-26-72 0 0,-51 35-1029 0 0,1-1 0 0 0,-1 0 0 0 0,0 0-1 0 0,0 0 1 0 0,1 0 0 0 0,-1 0 0 0 0,0 0 0 0 0,0 0-1 0 0,0 0 1 0 0,0-1 0 0 0,0 1 0 0 0,0 0-1 0 0,-1-1 1 0 0,1 1 0 0 0,0 0 0 0 0,-1-1-1 0 0,1 1 1 0 0,-1-1 0 0 0,1 1 0 0 0,-1-1-1 0 0,0 1 1 0 0,1-1 0 0 0,-1 1 0 0 0,0-1 0 0 0,0-2-1 0 0,-1 3-38 0 0,1 0-1 0 0,0 0 0 0 0,-1 0 0 0 0,1 0 1 0 0,-1 0-1 0 0,0 0 0 0 0,1 0 1 0 0,-1 0-1 0 0,0 0 0 0 0,0 0 0 0 0,1 0 1 0 0,-1 0-1 0 0,0 0 0 0 0,0 1 0 0 0,0-1 1 0 0,0 0-1 0 0,0 1 0 0 0,0-1 1 0 0,0 1-1 0 0,0-1 0 0 0,-2 0 0 0 0,-7-1 83 0 0,-1 0 0 0 0,1 1 0 0 0,0 0 1 0 0,-1 1-1 0 0,1 0 0 0 0,0 0 0 0 0,-1 1 0 0 0,1 1 0 0 0,0 0 0 0 0,0 0 0 0 0,-18 7 0 0 0,10-2-26 0 0,0 0-1 0 0,1 2 1 0 0,0 0 0 0 0,1 1 0 0 0,-23 18-1 0 0,27-18-87 0 0,1 1 0 0 0,1 0 1 0 0,-1 1-1 0 0,2 0 0 0 0,0 0 0 0 0,0 1 0 0 0,1 1 0 0 0,1-1 0 0 0,0 1 0 0 0,1 0 0 0 0,1 1 0 0 0,-4 15 0 0 0,-5 25 188 0 0,-12 109 1 0 0,22-125-180 0 0,-16 294 403 0 0,22-309-494 0 0,0-1 0 0 0,1 0 0 0 0,1-1 0 0 0,1 1 0 0 0,1-1 0 0 0,1 1 0 0 0,1-2 0 0 0,1 1 0 0 0,13 21 0 0 0,1-3 3 0 0,1-1 0 0 0,3-1 0 0 0,48 54 0 0 0,-40-55-3 0 0,1-2 0 0 0,2-1 0 0 0,1-2 0 0 0,2-2 0 0 0,1-2 0 0 0,52 27 0 0 0,-46-31 23 0 0,2-1-1 0 0,1-3 1 0 0,0-3-1 0 0,1-1 1 0 0,86 14 0 0 0,-81-23-17 0 0,0-3 0 0 0,1-2 0 0 0,-1-2 0 0 0,1-3 0 0 0,-1-2 0 0 0,0-3 0 0 0,0-3 0 0 0,59-18 0 0 0,158-66-148 0 0,-201 63 126 0 0,113-66 0 0 0,-160 82 19 0 0,-2-1 0 0 0,0-2-1 0 0,0 0 1 0 0,37-41-1 0 0,-45 41 11 0 0,-1-1 1 0 0,0-1-1 0 0,-2 0 0 0 0,0 0 0 0 0,-2-1 0 0 0,12-30 0 0 0,-8 10-17 0 0,-2-1-1 0 0,-2 0 1 0 0,-2 0 0 0 0,-2-1 0 0 0,-1 0 0 0 0,-3 0-1 0 0,-1-1 1 0 0,-5-44 0 0 0,0 65-17 0 0,-2 0 0 0 0,0 0 0 0 0,-1 0 0 0 0,-2 1 0 0 0,0 1 0 0 0,-12-24 0 0 0,-77-124-76 0 0,57 108 64 0 0,-2 1 0 0 0,-3 3 0 0 0,-68-69 0 0 0,86 101 38 0 0,-1 1 0 0 0,-2 1-1 0 0,0 1 1 0 0,-1 2 0 0 0,-2 1 0 0 0,0 2 0 0 0,0 1 0 0 0,-48-16 0 0 0,32 18 19 0 0,-1 2 1 0 0,-1 3-1 0 0,1 2 1 0 0,-2 2-1 0 0,1 2 1 0 0,-96 6-1 0 0,104 2-53 0 0,-1 2 1 0 0,1 1-1 0 0,1 3 0 0 0,0 1 1 0 0,0 3-1 0 0,-50 23 0 0 0,42-14-258 0 0,2 3 1 0 0,1 2-1 0 0,2 2 1 0 0,-69 58-1 0 0,94-71-110 0 0,1 2 1 0 0,0 0-1 0 0,2 1 1 0 0,0 1-1 0 0,-16 28 0 0 0,24-35-514 0 0,1 1-1 0 0,1 1 0 0 0,0-1 0 0 0,1 1 0 0 0,1 0 0 0 0,0 1 0 0 0,2-1 0 0 0,-1 1 1 0 0,0 18-1 0 0,3 9-3949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0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29 8221 0 0,'0'0'11557'0'0,"-9"0"-11192"0"0,3-1-291 0 0,4 1-56 0 0,0-1 1 0 0,0 1-1 0 0,0 0 1 0 0,-1 0-1 0 0,1 0 1 0 0,0 0 0 0 0,0 0-1 0 0,0 0 1 0 0,0 1-1 0 0,0-1 1 0 0,0 1-1 0 0,1-1 1 0 0,-1 1 0 0 0,0 0-1 0 0,0 0 1 0 0,0 0-1 0 0,0 0 1 0 0,1 0-1 0 0,-1 0 1 0 0,0 0-1 0 0,1 0 1 0 0,-1 1 0 0 0,1-1-1 0 0,0 1 1 0 0,-1-1-1 0 0,0 3 1 0 0,-1 2 12 0 0,0 1 0 0 0,0 0 0 0 0,1 0 0 0 0,0 0 0 0 0,0 0 0 0 0,0 0 0 0 0,1 0 0 0 0,0 0 0 0 0,1 1 0 0 0,0-1 0 0 0,0 0 0 0 0,0 1 0 0 0,3 10 0 0 0,0-6-30 0 0,0-1-1 0 0,1 0 1 0 0,0 0 0 0 0,1 0 0 0 0,0 0-1 0 0,1-1 1 0 0,10 15 0 0 0,4 4-102 0 0,2-2 0 0 0,1 0 0 0 0,52 46 1 0 0,-74-71 111 0 0,1-1 1 0 0,0 1 0 0 0,0-1 0 0 0,0 1 0 0 0,1-1 0 0 0,-1 0 0 0 0,0 0 0 0 0,0 0 0 0 0,1 0 0 0 0,-1 0 0 0 0,0 0 0 0 0,1-1 0 0 0,-1 1-1 0 0,1-1 1 0 0,-1 0 0 0 0,0 0 0 0 0,1 0 0 0 0,-1 0 0 0 0,1 0 0 0 0,-1 0 0 0 0,1-1 0 0 0,-1 1 0 0 0,1-1 0 0 0,-1 0 0 0 0,0 1 0 0 0,1-1 0 0 0,-1 0-1 0 0,0 0 1 0 0,0-1 0 0 0,0 1 0 0 0,0 0 0 0 0,0-1 0 0 0,3-2 0 0 0,3-3-1 0 0,0 0 0 0 0,-1 0 0 0 0,0-1 0 0 0,0 1 0 0 0,-1-2 0 0 0,0 1 0 0 0,0-1 0 0 0,-1 0 0 0 0,-1 0 0 0 0,1 0 0 0 0,-1-1 0 0 0,-1 1 0 0 0,1-1 0 0 0,-2 0 0 0 0,0 0 0 0 0,0 0 0 0 0,0 0 0 0 0,-1-1 0 0 0,-1 1 0 0 0,0 0 0 0 0,0 0 0 0 0,-1-1 0 0 0,0 1 0 0 0,-1 0 0 0 0,0 0 0 0 0,-1 0 0 0 0,0 0 0 0 0,-1 0 0 0 0,-6-14 0 0 0,5 16-20 0 0,-1-1 0 0 0,1 1 0 0 0,-1 0 0 0 0,-1 1 0 0 0,1 0 0 0 0,-1 0 1 0 0,-1 0-1 0 0,1 1 0 0 0,-1 0 0 0 0,0 0 0 0 0,-1 1 0 0 0,1 0 0 0 0,-1 0 0 0 0,0 1 0 0 0,0 0 0 0 0,-11-3 0 0 0,8 4-106 0 0,-1 0 0 0 0,1 0-1 0 0,-1 1 1 0 0,1 1 0 0 0,-1 0-1 0 0,0 1 1 0 0,0 0 0 0 0,1 1-1 0 0,-1 1 1 0 0,0 0 0 0 0,1 0-1 0 0,-15 6 1 0 0,24-7-47 0 0,0 0 0 0 0,0 0-1 0 0,0 0 1 0 0,0 1 0 0 0,0 0-1 0 0,0-1 1 0 0,1 1 0 0 0,-1 0 0 0 0,0 0-1 0 0,1 1 1 0 0,0-1 0 0 0,-1 0 0 0 0,1 1-1 0 0,0 0 1 0 0,0-1 0 0 0,-2 6-1 0 0,2-4-556 0 0,0 1-1 0 0,1 0 1 0 0,-1 0-1 0 0,1 1 1 0 0,0-1 0 0 0,0 0-1 0 0,1 0 1 0 0,0 0-1 0 0,0 9 1 0 0,3 4-3624 0 0,9 3-984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1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0 10317 0 0,'0'0'9888'0'0,"-7"15"-9331"0"0,-23 48-110 0 0,26-52-373 0 0,0 1 0 0 0,1 0-1 0 0,0 0 1 0 0,1 1 0 0 0,0-1-1 0 0,1 0 1 0 0,1 1 0 0 0,1 18-1 0 0,-1-4-55 0 0,8 89 20 0 0,-3-73-318 0 0,-1 45 1 0 0,-5-80 96 0 0,0 0 0 0 0,0 0 0 0 0,-1 0-1 0 0,0 0 1 0 0,0 0 0 0 0,-1-1-1 0 0,-6 14 1 0 0,7-16-308 0 0,-1 0-1 0 0,0 0 0 0 0,0 0 1 0 0,-1 0-1 0 0,0 0 1 0 0,1-1-1 0 0,-1 0 0 0 0,-1 0 1 0 0,1 0-1 0 0,0 0 1 0 0,-10 5-1 0 0,13-9-13 0 0,0 1 0 0 0,-1-1 1 0 0,1 1-1 0 0,0-1 0 0 0,0 1 0 0 0,0-1 0 0 0,-1 0 0 0 0,1 0 1 0 0,0 0-1 0 0,-1 0 0 0 0,1 0 0 0 0,0 0 0 0 0,-2 0 1 0 0,-7-2-4373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1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107 178 1540 0 0,'0'0'14864'0'0,"-13"-1"-13813"0"0,-41-1-331 0 0,52 3-681 0 0,0-1 1 0 0,1 0-1 0 0,-1 1 1 0 0,0-1-1 0 0,0 1 1 0 0,1-1-1 0 0,-1 1 1 0 0,1 0-1 0 0,-1 0 0 0 0,0-1 1 0 0,1 1-1 0 0,-1 0 1 0 0,1 1-1 0 0,0-1 1 0 0,-1 0-1 0 0,1 0 0 0 0,0 1 1 0 0,0-1-1 0 0,0 0 1 0 0,0 1-1 0 0,0-1 1 0 0,0 1-1 0 0,0-1 1 0 0,0 1-1 0 0,1 0 0 0 0,-1-1 1 0 0,1 1-1 0 0,-1 0 1 0 0,1 0-1 0 0,-1-1 1 0 0,1 1-1 0 0,0 3 1 0 0,0-3-18 0 0,-1-1-20 0 0,1 0-1 0 0,0 0 1 0 0,0 0 0 0 0,-1 0-1 0 0,1 0 1 0 0,0 0 0 0 0,0 0-1 0 0,0 1 1 0 0,0-1 0 0 0,0 0-1 0 0,1 0 1 0 0,-1 0 0 0 0,0 0-1 0 0,0 0 1 0 0,1 0 0 0 0,-1 0-1 0 0,1 0 1 0 0,-1 0 0 0 0,1 0-1 0 0,-1 0 1 0 0,2 1 0 0 0,-1-1-18 0 0,0 0 0 0 0,1 0 0 0 0,-1 0 0 0 0,0-1 0 0 0,1 1 0 0 0,-1-1 0 0 0,1 1 0 0 0,-1-1 0 0 0,1 0 0 0 0,0 1 0 0 0,-1-1 0 0 0,1 0 0 0 0,-1 0 0 0 0,4 0 0 0 0,6-1-255 0 0,-1 0 0 0 0,1-1 0 0 0,0 0 0 0 0,0 0-1 0 0,-1-1 1 0 0,0-1 0 0 0,1 0 0 0 0,-1 0 0 0 0,13-8 0 0 0,2-4-808 0 0,0 0 1 0 0,28-26 0 0 0,30-32-932 0 0,-30 23 3513 0 0,-52 49-1228 0 0,1 1 1 0 0,-1-1 0 0 0,0 1-1 0 0,1 0 1 0 0,0 0 0 0 0,-1 0 0 0 0,1-1-1 0 0,0 2 1 0 0,-1-1 0 0 0,1 0-1 0 0,0 0 1 0 0,3-1 0 0 0,-3 2-154 0 0,-1 1-1 0 0,0-1 1 0 0,0 0 0 0 0,0 0-1 0 0,0 0 1 0 0,0 1-1 0 0,0-1 1 0 0,0 1 0 0 0,0-1-1 0 0,0 1 1 0 0,0-1 0 0 0,0 1-1 0 0,0 0 1 0 0,0-1 0 0 0,0 1-1 0 0,0 0 1 0 0,0 0 0 0 0,0 0-1 0 0,-1-1 1 0 0,1 1 0 0 0,0 0-1 0 0,-1 0 1 0 0,1 1-1 0 0,5 8 50 0 0,-1-1-1 0 0,0 1 0 0 0,3 10 1 0 0,12 22-345 0 0,-18-38-9 0 0,0-1 1 0 0,0 1 0 0 0,1-1 0 0 0,-1 0-1 0 0,1 0 1 0 0,0-1 0 0 0,0 1-1 0 0,0 0 1 0 0,5 2 0 0 0,-5-3-253 0 0,-1-1-1 0 0,1 0 1 0 0,0 0-1 0 0,0 0 1 0 0,1 0-1 0 0,-1-1 1 0 0,0 1-1 0 0,0-1 1 0 0,0 1 0 0 0,0-1-1 0 0,1 0 1 0 0,-1-1-1 0 0,0 1 1 0 0,0 0-1 0 0,0-1 1 0 0,1 0 0 0 0,-1 0-1 0 0,0 0 1 0 0,0 0-1 0 0,5-3 1 0 0,12-9-5588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53 9141 0 0,'0'0'7285'0'0,"-13"-3"-6739"0"0,-39-6-155 0 0,49 9-373 0 0,1 0 0 0 0,0 0 0 0 0,0 0 0 0 0,0 0 0 0 0,0 1 0 0 0,0-1 0 0 0,0 1 0 0 0,-1-1 0 0 0,1 1 0 0 0,0 0 0 0 0,1 0 0 0 0,-1 0 0 0 0,0 0 0 0 0,0 0 0 0 0,0 1 0 0 0,1-1 0 0 0,-1 0-1 0 0,0 1 1 0 0,1-1 0 0 0,-1 1 0 0 0,1 0 0 0 0,0-1 0 0 0,-3 5 0 0 0,0-1-8 0 0,0 0-30 0 0,1-1-1 0 0,0 1 1 0 0,0 0-1 0 0,0 0 1 0 0,-3 8 0 0 0,5-10-101 0 0,0-1 1 0 0,0 1 0 0 0,0 0-1 0 0,1 0 1 0 0,-1-1 0 0 0,1 1-1 0 0,0 0 1 0 0,0 0-1 0 0,0-1 1 0 0,0 1 0 0 0,0 0-1 0 0,1 0 1 0 0,0 3 0 0 0,-1-5 15 0 0,1 0 0 0 0,0 0-1 0 0,0 0 1 0 0,-1 0 0 0 0,1 0 0 0 0,0 0 0 0 0,0 0 0 0 0,0 0 0 0 0,0 0 0 0 0,0 0-1 0 0,0 0 1 0 0,0-1 0 0 0,1 1 0 0 0,-1 0 0 0 0,0-1 0 0 0,0 1 0 0 0,1-1 0 0 0,-1 1-1 0 0,0-1 1 0 0,1 0 0 0 0,-1 1 0 0 0,0-1 0 0 0,3 0 0 0 0,2 0-530 0 0,0 1 1 0 0,0-1-1 0 0,12-2 1 0 0,-14 1 496 0 0,0 0 1 0 0,0 0 0 0 0,0-1-1 0 0,0 1 1 0 0,0-1-1 0 0,-1 0 1 0 0,1 0 0 0 0,0-1-1 0 0,-1 1 1 0 0,0-1 0 0 0,0 1-1 0 0,1-1 1 0 0,-2 0 0 0 0,1 0-1 0 0,5-7 1 0 0,-6 7 635 0 0,0 0-1 0 0,0-1 1 0 0,-1 1 0 0 0,1 0-1 0 0,-1 0 1 0 0,0-1 0 0 0,1 1 0 0 0,-1-1-1 0 0,-1 1 1 0 0,1-1 0 0 0,0-5 0 0 0,-1 9-392 0 0,-1 0 0 0 0,1 0 0 0 0,0 0 1 0 0,0 0-1 0 0,-1 0 0 0 0,1 0 0 0 0,0 0 0 0 0,-1 0 1 0 0,1 0-1 0 0,0 0 0 0 0,0 0 0 0 0,-1 0 0 0 0,1 0 1 0 0,0 1-1 0 0,0-1 0 0 0,0 0 0 0 0,-1 0 0 0 0,1 0 1 0 0,0 0-1 0 0,0 0 0 0 0,0 1 0 0 0,-1-1 0 0 0,1 0 1 0 0,0 0-1 0 0,0 1 0 0 0,0-1 0 0 0,-2 3-18 0 0,0 0-1 0 0,1 1 0 0 0,-1-1 0 0 0,1 0 1 0 0,0 1-1 0 0,0-1 0 0 0,0 1 1 0 0,0 0-1 0 0,1-1 0 0 0,0 1 0 0 0,-1-1 1 0 0,1 1-1 0 0,0 0 0 0 0,1-1 1 0 0,-1 1-1 0 0,1-1 0 0 0,0 1 0 0 0,0-1 1 0 0,0 1-1 0 0,0-1 0 0 0,0 1 1 0 0,1-1-1 0 0,-1 0 0 0 0,1 0 0 0 0,0 0 1 0 0,0 0-1 0 0,0 0 0 0 0,1 0 1 0 0,-1 0-1 0 0,1-1 0 0 0,-1 1 0 0 0,1-1 1 0 0,0 0-1 0 0,5 4 0 0 0,1-2-39 0 0,0 0-1 0 0,0-1 0 0 0,0 0 1 0 0,0 0-1 0 0,1-1 0 0 0,-1 0 1 0 0,1-1-1 0 0,-1 0 1 0 0,15-1-1 0 0,-18 0-38 0 0,-1 0 1 0 0,1 0-1 0 0,0-1 0 0 0,0 0 1 0 0,0-1-1 0 0,-1 1 0 0 0,1-1 1 0 0,0 0-1 0 0,-1 0 0 0 0,0-1 1 0 0,0 1-1 0 0,1-1 1 0 0,-1-1-1 0 0,-1 1 0 0 0,1-1 1 0 0,6-6-1 0 0,-9 8-14 0 0,0 0 1 0 0,0 0-1 0 0,-1-1 1 0 0,1 1-1 0 0,-1 0 1 0 0,1-1-1 0 0,-1 1 1 0 0,0-1-1 0 0,0 0 1 0 0,0 1-1 0 0,0-1 1 0 0,-1 0-1 0 0,1 1 1 0 0,-1-1-1 0 0,0 0 1 0 0,0 0-1 0 0,0-3 1 0 0,0 2-41 0 0,-1 0 1 0 0,0 0-1 0 0,0 1 1 0 0,0-1 0 0 0,-1 0-1 0 0,1 1 1 0 0,-1-1-1 0 0,0 1 1 0 0,0-1-1 0 0,0 1 1 0 0,-3-3-1 0 0,-1-2-146 0 0,-1 1 0 0 0,0 0-1 0 0,0 1 1 0 0,-1 0-1 0 0,0 0 1 0 0,0 0-1 0 0,0 1 1 0 0,0 0-1 0 0,-11-3 1 0 0,5 2-521 0 0,0 1 0 0 0,-18-4 1 0 0,27 8-268 0 0,-1 0 0 0 0,0 1 1 0 0,1-1-1 0 0,-1 1 0 0 0,-8 1 1 0 0,14-1 766 0 0,-1 0 1 0 0,1 0-1 0 0,-1 0 1 0 0,1 0 0 0 0,-1 0-1 0 0,1 1 1 0 0,-1-1-1 0 0,1 0 1 0 0,0 0 0 0 0,-1 0-1 0 0,1 1 1 0 0,-1-1-1 0 0,1 0 1 0 0,0 1 0 0 0,-1-1-1 0 0,1 0 1 0 0,0 1-1 0 0,-1-1 1 0 0,1 0-1 0 0,0 1 1 0 0,-1-1 0 0 0,1 0-1 0 0,0 1 1 0 0,0-1-1 0 0,0 1 1 0 0,-1-1 0 0 0,1 1-1 0 0,1 16-2756 0 0,11 14 3762 0 0,-12-30-654 0 0,5 11 1428 0 0,0 0 1 0 0,0 1-1 0 0,-2 0 1 0 0,0 0-1 0 0,0 0 1 0 0,1 22-1 0 0,-3-27-1258 0 0,-1 0 0 0 0,0 0 0 0 0,-1 0 1 0 0,0 0-1 0 0,0 0 0 0 0,0 0 0 0 0,-1 0 0 0 0,0-1 0 0 0,-1 1 0 0 0,0 0 0 0 0,0-1 0 0 0,-5 8 0 0 0,-1-2-623 0 0,-1-1-1 0 0,-1 1 0 0 0,0-2 1 0 0,0 0-1 0 0,-1 0 1 0 0,-1-1-1 0 0,-25 17 0 0 0,23-19-2142 0 0,5-8-3823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18 456 0 0,'0'0'17030'0'0,"12"4"-16961"0"0,40 12-288 0 0,-43-13-73 0 0,-1-1-1 0 0,1-1 0 0 0,0 0 1 0 0,0 0-1 0 0,0-1 0 0 0,16-1 1 0 0,1 0-1105 0 0,-10 1-322 0 0,-1-1-1 0 0,0-1 1 0 0,0 0-1 0 0,0-1 1 0 0,0-1 0 0 0,17-5-1 0 0,-8-2 2412 0 0,2-1 12505 0 0,-28 20-11371 0 0,-6 10-1819 0 0,1-9-100 0 0,1 0 0 0 0,-1 0 0 0 0,0 0 0 0 0,-1-1 0 0 0,0 0 0 0 0,0 0 0 0 0,0-1 0 0 0,-18 11 0 0 0,7-7-1710 0 0,-2-1 1 0 0,1-1-1 0 0,-41 11 0 0 0,33-12-2754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2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12057 0 0,'0'0'6002'0'0,"2"12"-5312"0"0,0-4-594 0 0,-1 4-2 0 0,1-1 1 0 0,1 0-1 0 0,0 0 0 0 0,0-1 1 0 0,1 1-1 0 0,6 10 0 0 0,-6-15-75 0 0,1 1 0 0 0,0-2-1 0 0,0 1 1 0 0,1 0 0 0 0,-1-1 0 0 0,1 0-1 0 0,0-1 1 0 0,1 1 0 0 0,-1-1-1 0 0,1 0 1 0 0,0-1 0 0 0,0 1 0 0 0,0-1-1 0 0,0-1 1 0 0,1 1 0 0 0,-1-1 0 0 0,1-1-1 0 0,9 2 1 0 0,-10-2-20 0 0,0 0-1 0 0,0-1 1 0 0,0 0 0 0 0,0 0-1 0 0,0 0 1 0 0,0-1-1 0 0,0 0 1 0 0,0 0 0 0 0,0-1-1 0 0,0 0 1 0 0,-1 0 0 0 0,1 0-1 0 0,0-1 1 0 0,-1 0 0 0 0,0-1-1 0 0,0 1 1 0 0,0-1 0 0 0,0 0-1 0 0,10-10 1 0 0,-14 12-2 0 0,0-1 1 0 0,0 1-1 0 0,0-1 0 0 0,0 0 1 0 0,-1 1-1 0 0,1-1 0 0 0,-1 0 1 0 0,0 0-1 0 0,0 0 0 0 0,0 0 1 0 0,0 0-1 0 0,0 0 0 0 0,0-1 1 0 0,-1 1-1 0 0,1-6 0 0 0,-2 5 5 0 0,1 0-1 0 0,-1-1 0 0 0,0 1 0 0 0,0 0 0 0 0,0 0 0 0 0,-1 0 0 0 0,1 0 0 0 0,-1 0 0 0 0,0 1 0 0 0,-5-8 0 0 0,2 4 22 0 0,0 1 0 0 0,0 0 0 0 0,-1 0-1 0 0,0 0 1 0 0,0 0 0 0 0,-1 1 0 0 0,0 0-1 0 0,0 1 1 0 0,0 0 0 0 0,0 0 0 0 0,-14-6-1 0 0,11 7-4 0 0,-1 1 0 0 0,1 0 0 0 0,-1 0 0 0 0,1 1 0 0 0,-1 0 0 0 0,1 1 0 0 0,-18 1 0 0 0,22-1-97 0 0,-1 1 1 0 0,1 0 0 0 0,0 1 0 0 0,0-1-1 0 0,-1 1 1 0 0,1 0 0 0 0,0 1 0 0 0,0 0 0 0 0,1-1-1 0 0,-1 2 1 0 0,0-1 0 0 0,1 1 0 0 0,-7 6-1 0 0,10-8-136 0 0,0 0 0 0 0,1 0 0 0 0,-1 0-1 0 0,1 0 1 0 0,0 0 0 0 0,0 0 0 0 0,0 0-1 0 0,0 1 1 0 0,0-1 0 0 0,0 0-1 0 0,0 1 1 0 0,0 2 0 0 0,1-4-179 0 0,0 0 0 0 0,0 1 0 0 0,0-1 0 0 0,0 1 0 0 0,0-1 0 0 0,0 1-1 0 0,0-1 1 0 0,1 1 0 0 0,-1-1 0 0 0,1 0 0 0 0,-1 1 0 0 0,1-1 0 0 0,-1 1 0 0 0,2 0 0 0 0,8 10-4909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9 913 928 0 0,'0'0'11490'0'0,"-8"0"-5124"0"0,11-1-6147 0 0,1-1-1 0 0,0 1 1 0 0,0-1-1 0 0,-1 1 0 0 0,5-4 1 0 0,11-5-167 0 0,266-123 755 0 0,-9-22-697 0 0,-1 1-126 0 0,41 3 297 0 0,6 16 857 0 0,-284 119-931 0 0,270-118 488 0 0,-298 129-452 0 0,4-3-1570 0 0,-20 13-861 0 0,-1-1 1401 0 0,0-1 0 0 0,0 0 1 0 0,0 0-1 0 0,0 0 1 0 0,0-1-1 0 0,-11 2 0 0 0,-26 3-6126 0 0,1-2-236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0 8857 0 0,'0'0'9890'0'0,"-14"15"-9436"0"0,-45 47-257 0 0,48-51-183 0 0,0 0 0 0 0,-1-1 0 0 0,-1 0 1 0 0,-17 10-1 0 0,1-1-213 0 0,16-10-924 0 0,0 1 1 0 0,0 1 0 0 0,-20 21 0 0 0,33-31 630 0 0,-1 0-1 0 0,1-1 1 0 0,-1 1 0 0 0,1 0 0 0 0,-1-1 0 0 0,1 1 0 0 0,0 0 0 0 0,-1-1-1 0 0,1 1 1 0 0,0 0 0 0 0,-1 0 0 0 0,1-1 0 0 0,0 3 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2964 0 0,'0'0'12491'0'0,"15"-3"-11957"0"0,-7 2-485 0 0,110-26 109 0 0,-90 15-1087 0 0,1 0-1 0 0,-2-2 1 0 0,0-1-1 0 0,26-19 1 0 0,-23 14 674 0 0,-27 18 650 0 0,-1 1 1 0 0,1-1-1 0 0,0 0 1 0 0,0 1-1 0 0,0 0 1 0 0,0 0-1 0 0,0 0 0 0 0,5-1 1 0 0,-6 2-234 0 0,-1 0 0 0 0,1 0 0 0 0,0 0 0 0 0,-1 0 0 0 0,1 1 0 0 0,-1-1-1 0 0,1 1 1 0 0,-1-1 0 0 0,1 1 0 0 0,-1 0 0 0 0,1-1 0 0 0,-1 1 0 0 0,0 0 0 0 0,1 0 0 0 0,-1 0 0 0 0,0 0 0 0 0,0 0 0 0 0,2 2 0 0 0,6 6-51 0 0,39 41 462 0 0,-43-44-1120 0 0,0 0-1 0 0,-1 0 0 0 0,1 1 1 0 0,-1-1-1 0 0,-1 1 1 0 0,6 13-1 0 0,-8-15-1535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1064 4820 0 0,'0'0'10387'0'0,"-6"0"-9875"0"0,-25 0 617 0 0,26-20 1275 0 0,4 14-2326 0 0,-1 0 0 0 0,2-1 0 0 0,-1 1 0 0 0,1-1 0 0 0,0 1 0 0 0,0-1 0 0 0,1 1 0 0 0,0-1-1 0 0,0 1 1 0 0,1 0 0 0 0,-1-1 0 0 0,1 1 0 0 0,1 0 0 0 0,-1 0 0 0 0,1 0 0 0 0,0 1 0 0 0,4-7 0 0 0,29-36-42 0 0,2 0 0 0 0,58-54 1 0 0,-55 59-12 0 0,155-139 181 0 0,-151 147-110 0 0,1 2-1 0 0,87-47 1 0 0,-37 35-8 0 0,2 3 1 0 0,2 5-1 0 0,165-39 1 0 0,-193 61-67 0 0,0 3 1 0 0,1 3-1 0 0,84 1 0 0 0,-143 9-9 0 0,-13-1-17 0 0,-1 0 0 0 0,0 0 0 0 0,1 0 0 0 0,-1 0 0 0 0,1 0 0 0 0,-1 1 0 0 0,0-1 0 0 0,1 0 0 0 0,-1 0 0 0 0,0 0 0 0 0,1 1 0 0 0,-1-1 0 0 0,0 0 0 0 0,1 0 0 0 0,-1 0 0 0 0,0 1 0 0 0,0-1 0 0 0,1 0 0 0 0,-1 1 0 0 0,0-1 0 0 0,0 0 0 0 0,0 1 0 0 0,1-1 0 0 0,-1 0 0 0 0,0 1 0 0 0,0-1 0 0 0,0 0 0 0 0,0 1 0 0 0,0 0 0 0 0,0-1 0 0 0,-2 0 3 0 0,0-1 0 0 0,0 1 1 0 0,0 0-1 0 0,0 0 0 0 0,0 0 0 0 0,0 0 0 0 0,0 0 1 0 0,-3 1-1 0 0,-3-1-25 0 0,-13 0-196 0 0,0-1 0 0 0,0-1 0 0 0,-39-9 0 0 0,50 9 212 0 0,1-1-1 0 0,0 0 1 0 0,0-1-1 0 0,0 0 1 0 0,0-1-1 0 0,1 1 0 0 0,-1-2 1 0 0,1 1-1 0 0,0-1 1 0 0,-12-12-1 0 0,18 16 51 0 0,1-1 0 0 0,-1 1 0 0 0,0-1 0 0 0,0 1 0 0 0,1-1 0 0 0,0 0-1 0 0,-2-4 1 0 0,2 6-26 0 0,1 1-1 0 0,0-1 1 0 0,0 1 0 0 0,0-1-1 0 0,-1 1 1 0 0,1-1-1 0 0,0 0 1 0 0,0 1-1 0 0,0-1 1 0 0,0 1-1 0 0,0-1 1 0 0,0 0 0 0 0,0 1-1 0 0,0-1 1 0 0,0 1-1 0 0,1-1 1 0 0,-1 1-1 0 0,0-1 1 0 0,0 0-1 0 0,0 1 1 0 0,1-1 0 0 0,-1 1-1 0 0,0-1 1 0 0,1 1-1 0 0,-1-1 1 0 0,0 1-1 0 0,1-1 1 0 0,-1 1 0 0 0,1 0-1 0 0,-1-1 1 0 0,0 1-1 0 0,1-1 1 0 0,-1 1-1 0 0,1 0 1 0 0,-1-1-1 0 0,1 1 1 0 0,0 0 0 0 0,-1 0-1 0 0,1 0 1 0 0,-1-1-1 0 0,1 1 1 0 0,-1 0-1 0 0,1 0 1 0 0,0 0-1 0 0,0 0 1 0 0,6 0 13 0 0,0 0 0 0 0,0 0 1 0 0,0 0-1 0 0,0 1 0 0 0,0 1 0 0 0,-1-1 0 0 0,1 1 0 0 0,0 0 1 0 0,-1 0-1 0 0,1 1 0 0 0,-1 0 0 0 0,0 0 0 0 0,7 5 1 0 0,2 2 25 0 0,-1 0 0 0 0,0 1 0 0 0,-1 1 0 0 0,13 14 0 0 0,-14-13 11 0 0,0 1 0 0 0,-1 0 1 0 0,-1 1-1 0 0,0 0 0 0 0,8 19 0 0 0,-14-26-34 0 0,0 1 0 0 0,-1 0 0 0 0,0 0 0 0 0,-1 0-1 0 0,1 0 1 0 0,-2 1 0 0 0,1-1 0 0 0,-2 0 0 0 0,1 1 0 0 0,-1-1 0 0 0,-2 15-1 0 0,1-19-33 0 0,0 0-1 0 0,0 0 1 0 0,-1-1-1 0 0,0 1 0 0 0,0 0 1 0 0,-1-1-1 0 0,1 1 1 0 0,-1-1-1 0 0,0 0 1 0 0,0 0-1 0 0,0 0 0 0 0,0 0 1 0 0,-5 3-1 0 0,-6 6-441 0 0,-1-1 0 0 0,-19 11 0 0 0,21-14-210 0 0,-26 13-2459 0 0,12-13-6722 0 0,19-8 3798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5673 0 0,'0'0'9940'0'0,"1"15"-8876"0"0,0 0-770 0 0,4 80 1038 0 0,-4-67-787 0 0,8 51 0 0 0,-8-69-493 0 0,1-2 1 0 0,1 1 0 0 0,0 0-1 0 0,0 0 1 0 0,0-1 0 0 0,1 0-1 0 0,0 1 1 0 0,1-1 0 0 0,9 12-1 0 0,-9-18 191 0 0,-7-10-125 0 0,-6-14-81 0 0,-1 1-55 0 0,1-1 0 0 0,1 0 0 0 0,1-1-1 0 0,1 1 1 0 0,1-1 0 0 0,1 0 0 0 0,1 0-1 0 0,0 0 1 0 0,5-41 0 0 0,0 32 5 0 0,2-1 1 0 0,2 1-1 0 0,0 1 0 0 0,2-1 1 0 0,2 1-1 0 0,19-40 1 0 0,-26 63 19 0 0,0 0 0 0 0,0 0 0 0 0,1 1 0 0 0,0 0 0 0 0,0 0 0 0 0,1 0 0 0 0,0 0 0 0 0,13-10 0 0 0,-16 14 7 0 0,1 1 0 0 0,-1 0 0 0 0,0 0 0 0 0,1 1 0 0 0,-1-1-1 0 0,1 1 1 0 0,-1-1 0 0 0,1 1 0 0 0,0 0 0 0 0,0 1 0 0 0,-1-1 0 0 0,1 1 0 0 0,0-1-1 0 0,0 1 1 0 0,0 0 0 0 0,-1 1 0 0 0,1-1 0 0 0,0 1 0 0 0,0-1 0 0 0,-1 1 0 0 0,1 0-1 0 0,0 1 1 0 0,3 1 0 0 0,-3-1-10 0 0,0 0 0 0 0,0 0 0 0 0,0 0 1 0 0,0 1-1 0 0,0 0 0 0 0,-1 0 0 0 0,0 0 0 0 0,1 0 0 0 0,-1 0 0 0 0,0 1 0 0 0,0 0 0 0 0,-1-1 0 0 0,1 1 0 0 0,-1 0 1 0 0,0 0-1 0 0,0 0 0 0 0,0 1 0 0 0,0-1 0 0 0,-1 0 0 0 0,0 1 0 0 0,0-1 0 0 0,0 1 0 0 0,0 7 0 0 0,0-1 10 0 0,-1 0-1 0 0,0 0 1 0 0,-1 0-1 0 0,-1 0 0 0 0,0 0 1 0 0,0 0-1 0 0,-1 0 0 0 0,-7 18 1 0 0,-29 56 126 0 0,-9 21 115 0 0,47-104-253 0 0,0 0-1 0 0,1 0 0 0 0,-1 1 1 0 0,0-1-1 0 0,1 0 0 0 0,-1 1 0 0 0,1-1 1 0 0,0 0-1 0 0,0 1 0 0 0,0-1 1 0 0,0 1-1 0 0,0-1 0 0 0,1 0 1 0 0,-1 1-1 0 0,1 1 0 0 0,1-1 1 0 0,-1-1-1 0 0,0-1 1 0 0,0 1-1 0 0,1 0 1 0 0,-1 0-1 0 0,1 0 1 0 0,0-1-1 0 0,-1 1 1 0 0,1-1-1 0 0,0 1 1 0 0,0-1-1 0 0,0 0 1 0 0,0 0-1 0 0,4 2 1 0 0,7 3-236 0 0,1 0 1 0 0,0-2 0 0 0,0 1-1 0 0,1-2 1 0 0,-1 0-1 0 0,17 1 1 0 0,89 1-4675 0 0,-104-6 2981 0 0,0 0 0 0 0,-1-2 0 0 0,1 1 0 0 0,-1-2 0 0 0,20-7 0 0 0,-15 4-750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5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51 283 2440 0 0,'0'0'12589'0'0,"-3"-6"-11859"0"0,-7-18-242 0 0,10 24-472 0 0,0 0-1 0 0,0 0 1 0 0,0-1-1 0 0,0 1 1 0 0,0 0-1 0 0,0 0 1 0 0,0-1-1 0 0,0 1 1 0 0,0 0-1 0 0,0 0 1 0 0,0-1-1 0 0,1 1 1 0 0,-1 0-1 0 0,0 0 0 0 0,0 0 1 0 0,0-1-1 0 0,0 1 1 0 0,1 0-1 0 0,-1 0 1 0 0,0 0-1 0 0,0-1 1 0 0,0 1-1 0 0,1 0 1 0 0,-1 0-1 0 0,0 0 1 0 0,0 0-1 0 0,0 0 1 0 0,1-1-1 0 0,-1 1 0 0 0,0 0 1 0 0,0 0-1 0 0,1 0 1 0 0,-1 0-1 0 0,0 0 1 0 0,0 0-1 0 0,1 0 1 0 0,-1 0-1 0 0,0 0 1 0 0,0 0-1 0 0,1 0 1 0 0,-1 0-1 0 0,15 0 398 0 0,-12 0-288 0 0,10 0 68 0 0,1-1-1 0 0,-1-1 1 0 0,0 0 0 0 0,0-1 0 0 0,-1 0 0 0 0,1-1-1 0 0,12-6 1 0 0,-16 6-147 0 0,1 0 1 0 0,-2-1-1 0 0,1 0 0 0 0,-1-1 1 0 0,1 1-1 0 0,-2-2 0 0 0,1 1 1 0 0,-1-1-1 0 0,13-15 0 0 0,-17 19-32 0 0,-1-1 0 0 0,0 1 0 0 0,0-1 0 0 0,0 0 0 0 0,0 1 0 0 0,0-1 0 0 0,-1 0 0 0 0,0 0 0 0 0,0 0 0 0 0,0-1 0 0 0,0 1 0 0 0,-1 0 0 0 0,1 0 0 0 0,-1 0 0 0 0,0-1 0 0 0,-1 1 0 0 0,1 0 0 0 0,-1 0 0 0 0,1 0 0 0 0,-3-5 0 0 0,2 5 14 0 0,-1 1 0 0 0,1-1 0 0 0,-1 1 0 0 0,0 0 0 0 0,0-1 0 0 0,-1 1-1 0 0,1 0 1 0 0,-1 0 0 0 0,1 0 0 0 0,-1 1 0 0 0,0-1 0 0 0,0 1 0 0 0,0-1-1 0 0,0 1 1 0 0,-1 0 0 0 0,1 0 0 0 0,-1 1 0 0 0,1-1 0 0 0,-1 1 0 0 0,0-1-1 0 0,-6 0 1 0 0,1 0 63 0 0,0 0 0 0 0,0 1-1 0 0,1 1 1 0 0,-1 0 0 0 0,0 0-1 0 0,0 0 1 0 0,1 1 0 0 0,-1 1-1 0 0,0-1 1 0 0,1 1 0 0 0,-1 1-1 0 0,1 0 1 0 0,0 0 0 0 0,-13 7-1 0 0,15-7-61 0 0,0 1 0 0 0,1-1 0 0 0,0 1 0 0 0,0 1 0 0 0,0-1 0 0 0,0 1 0 0 0,0-1 0 0 0,1 1 0 0 0,0 1 0 0 0,0-1 0 0 0,1 1-1 0 0,-1-1 1 0 0,1 1 0 0 0,0 0 0 0 0,1 0 0 0 0,-1 0 0 0 0,1 1 0 0 0,1-1 0 0 0,-1 1 0 0 0,0 6 0 0 0,1-6-73 0 0,1 1 1 0 0,0-1 0 0 0,0 1-1 0 0,1-1 1 0 0,0 0-1 0 0,0 1 1 0 0,0-1 0 0 0,1 0-1 0 0,0 0 1 0 0,1 0 0 0 0,0 0-1 0 0,0 0 1 0 0,0 0-1 0 0,1-1 1 0 0,0 0 0 0 0,0 0-1 0 0,0 0 1 0 0,1 0-1 0 0,0 0 1 0 0,0-1 0 0 0,1 0-1 0 0,-1 0 1 0 0,1-1 0 0 0,0 1-1 0 0,1-1 1 0 0,-1-1-1 0 0,1 1 1 0 0,-1-1 0 0 0,1 0-1 0 0,12 3 1 0 0,1-2-1044 0 0,1-1-1 0 0,0-1 1 0 0,0-1 0 0 0,0-1 0 0 0,30-3 0 0 0,-41 2-87 0 0,0 0 0 0 0,-1-1 1 0 0,1-1-1 0 0,-1 1 1 0 0,0-1-1 0 0,10-5 0 0 0,9-5-3613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5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9 254 6345 0 0,'0'0'13076'0'0,"8"12"-12443"0"0,0-1-473 0 0,-3-5-77 0 0,0 1 0 0 0,-1-1 0 0 0,0 1 0 0 0,0 0-1 0 0,-1 0 1 0 0,0 1 0 0 0,0-1 0 0 0,0 1 0 0 0,2 12 0 0 0,14 74 641 0 0,14 81-273 0 0,-33-174-444 0 0,0-1-1 0 0,0 1 1 0 0,0-1-1 0 0,1 1 1 0 0,-1 0-1 0 0,0-1 1 0 0,0 1-1 0 0,0-1 1 0 0,0 1-1 0 0,0 0 1 0 0,0-1 0 0 0,-1 1-1 0 0,1-1 1 0 0,0 1-1 0 0,0-1 1 0 0,0 1-1 0 0,-1 0 1 0 0,1-1-1 0 0,0 1 1 0 0,-1 0-1 0 0,1-1-1 0 0,-1 0 0 0 0,1 0 0 0 0,0 0-1 0 0,-1 0 1 0 0,1 0 0 0 0,-1 0 0 0 0,1 0 0 0 0,0 0-1 0 0,-1 0 1 0 0,1 0 0 0 0,0-1 0 0 0,-1 1-1 0 0,1 0 1 0 0,0 0 0 0 0,-1 0 0 0 0,1 0 0 0 0,0-1-1 0 0,-1 1 1 0 0,1 0 0 0 0,0 0 0 0 0,-1-1-1 0 0,1 1 1 0 0,0-1 0 0 0,-22-24 95 0 0,18 20-117 0 0,-6-9 4 0 0,1 0-1 0 0,0-1 0 0 0,1 0 0 0 0,1 0 1 0 0,0-1-1 0 0,1 0 0 0 0,1 0 1 0 0,0 0-1 0 0,1-1 0 0 0,1 1 0 0 0,-2-25 1 0 0,4 14-61 0 0,0-1 0 0 0,2 1 1 0 0,1 0-1 0 0,1 0 0 0 0,1 0 0 0 0,11-36 1 0 0,-11 49 62 0 0,0 0-1 0 0,2 1 1 0 0,-1-1 0 0 0,2 1 0 0 0,0 0 0 0 0,0 1-1 0 0,11-14 1 0 0,-15 22 9 0 0,1-1-1 0 0,0 1 0 0 0,0 0 0 0 0,1 0 1 0 0,-1 0-1 0 0,1 1 0 0 0,0 0 0 0 0,0 0 1 0 0,0 0-1 0 0,0 0 0 0 0,1 1 1 0 0,-1 0-1 0 0,1 0 0 0 0,-1 0 0 0 0,1 1 1 0 0,0 0-1 0 0,-1 0 0 0 0,1 0 0 0 0,0 1 1 0 0,9 0-1 0 0,-12 1 3 0 0,0-1-1 0 0,0 0 1 0 0,0 1 0 0 0,0 0-1 0 0,0-1 1 0 0,0 1 0 0 0,0 0-1 0 0,0 1 1 0 0,-1-1 0 0 0,1 0-1 0 0,0 1 1 0 0,-1 0 0 0 0,1-1-1 0 0,-1 1 1 0 0,0 0 0 0 0,3 3 0 0 0,-2-1-3 0 0,0-1 1 0 0,-1 1 0 0 0,1 0-1 0 0,-1 0 1 0 0,0 0 0 0 0,0 0-1 0 0,0 0 1 0 0,-1 1 0 0 0,0-1-1 0 0,2 6 1 0 0,-2-2-11 0 0,0 0 1 0 0,0 0-1 0 0,-1 0 0 0 0,0 0 1 0 0,0 0-1 0 0,-1 0 0 0 0,0 0 0 0 0,-1 0 1 0 0,1 0-1 0 0,-2 0 0 0 0,1 0 1 0 0,-4 8-1 0 0,-1-5-295 0 0,0 0 0 0 0,-1 0 0 0 0,0-1 0 0 0,-16 16-1 0 0,0 1-2389 0 0,3 1-4018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6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1 350 456 0 0,'0'0'9081'0'0,"9"-12"-7606"0"0,32-38 55 0 0,-37 46-1303 0 0,-1 0-1 0 0,2 0 0 0 0,-1 0 0 0 0,0 0 0 0 0,1 1 0 0 0,-1 0 0 0 0,1 0 0 0 0,0 0 0 0 0,0 1 0 0 0,0 0 0 0 0,1 0 1 0 0,5-2-1 0 0,0 2 126 0 0,0 0 0 0 0,0 1 0 0 0,0 0 0 0 0,12 1 1 0 0,-18 0-246 0 0,5 1 71 0 0,1-1-1 0 0,-1 2 1 0 0,0 0-1 0 0,0 0 1 0 0,0 1-1 0 0,0 0 1 0 0,0 0-1 0 0,0 1 1 0 0,15 9-1 0 0,-18-9-98 0 0,0 0-1 0 0,0 1 0 0 0,-1 0 1 0 0,1 0-1 0 0,-1 1 1 0 0,0 0-1 0 0,-1 0 1 0 0,1 0-1 0 0,-1 0 1 0 0,0 1-1 0 0,-1 0 1 0 0,6 12-1 0 0,-8-15-54 0 0,-1 1 0 0 0,1-1 0 0 0,-1 0 0 0 0,-1 0 0 0 0,1 1 0 0 0,0-1 1 0 0,-1 0-1 0 0,0 0 0 0 0,0 1 0 0 0,-1-1 0 0 0,1 0 0 0 0,-1 1 0 0 0,0-1 0 0 0,0 0 0 0 0,-2 8 0 0 0,2-10 21 0 0,0 0 0 0 0,0 0 0 0 0,-1 0 0 0 0,1 0 0 0 0,0 0 0 0 0,-1 0 0 0 0,1 0 0 0 0,-1 0 0 0 0,0 0 0 0 0,1-1 0 0 0,-1 1 0 0 0,0-1 0 0 0,0 1 0 0 0,0-1 0 0 0,0 0 0 0 0,0 0 0 0 0,-1 0 0 0 0,1 0 0 0 0,0 0 0 0 0,0 0 0 0 0,-1 0 0 0 0,1-1-1 0 0,-1 1 1 0 0,1-1 0 0 0,0 0 0 0 0,-1 0 0 0 0,1 0 0 0 0,-1 0 0 0 0,-2 0 0 0 0,4-1-34 0 0,0 1-1 0 0,0 0 0 0 0,-1 0 1 0 0,1-1-1 0 0,0 1 0 0 0,0-1 1 0 0,0 1-1 0 0,0-1 0 0 0,0 1 1 0 0,0-1-1 0 0,0 0 0 0 0,0 1 1 0 0,0-1-1 0 0,1 0 0 0 0,-1 0 1 0 0,0 0-1 0 0,-1-1 0 0 0,0-1-6 0 0,1 1 1 0 0,0-1-1 0 0,-1 0 0 0 0,1 0 0 0 0,0 1 1 0 0,-1-7-1 0 0,0-1-102 0 0,1-1 0 0 0,0-20 0 0 0,1 25-49 0 0,0 0-1 0 0,1 1 1 0 0,-1-1-1 0 0,1 0 1 0 0,1 0-1 0 0,-1 0 1 0 0,1 1-1 0 0,0-1 1 0 0,0 0-1 0 0,1 1 1 0 0,0 0-1 0 0,6-9 1 0 0,-6 10-154 0 0,0 0 0 0 0,0 1 0 0 0,1-1 1 0 0,0 1-1 0 0,0 0 0 0 0,0 0 0 0 0,0 0 0 0 0,0 0 1 0 0,0 1-1 0 0,1 0 0 0 0,-1 0 0 0 0,1 0 0 0 0,0 0 0 0 0,-1 1 1 0 0,10-2-1 0 0,6 0-3272 0 0,27 0 0 0 0,20 3 649 0 0,-43 2 3743 0 0,0-2 0 0 0,0-1 0 0 0,0-1 0 0 0,0-1 1 0 0,27-7-1 0 0,-36 6-85 0 0,0-1 0 0 0,0-1 1 0 0,-1 0-1 0 0,0-1 1 0 0,17-11-1 0 0,-26 15-582 0 0,0-1 0 0 0,-1 1-1 0 0,1-1 1 0 0,-1 0 0 0 0,0-1 0 0 0,0 1 0 0 0,-1-1-1 0 0,1 1 1 0 0,-1-1 0 0 0,0 0 0 0 0,0 0 0 0 0,-1-1-1 0 0,1 1 1 0 0,-1 0 0 0 0,0-1 0 0 0,-1 0-1 0 0,2-8 1 0 0,-2 10-10 0 0,0-1-1 0 0,-1 0 1 0 0,0 0-1 0 0,0 0 1 0 0,0 1-1 0 0,-1-1 1 0 0,1 0-1 0 0,-1 0 1 0 0,0 1 0 0 0,-3-7-1 0 0,3 9-75 0 0,0-1 0 0 0,0 1 0 0 0,-1 0 0 0 0,1 0 0 0 0,-1 0 0 0 0,1 0 0 0 0,-1 0 0 0 0,0 0 0 0 0,0 0 0 0 0,0 1-1 0 0,0-1 1 0 0,0 1 0 0 0,0-1 0 0 0,0 1 0 0 0,0 0 0 0 0,-1 0 0 0 0,1 0 0 0 0,-1 0 0 0 0,1 0 0 0 0,-1 1 0 0 0,-2-1 0 0 0,-4-1 36 0 0,0 1-1 0 0,-1 0 1 0 0,1 1 0 0 0,0 0-1 0 0,-1 1 1 0 0,1 0 0 0 0,0 0 0 0 0,0 1-1 0 0,0 0 1 0 0,0 1 0 0 0,0-1 0 0 0,0 2-1 0 0,0-1 1 0 0,-9 7 0 0 0,12-7-78 0 0,1 0 0 0 0,0 1 1 0 0,0-1-1 0 0,0 1 0 0 0,0 0 0 0 0,0 1 1 0 0,1-1-1 0 0,0 1 0 0 0,0 0 0 0 0,0 0 1 0 0,1 0-1 0 0,-1 1 0 0 0,1-1 0 0 0,0 1 1 0 0,1 0-1 0 0,0-1 0 0 0,-1 1 0 0 0,2 0 1 0 0,-1 1-1 0 0,1-1 0 0 0,-1 11 0 0 0,2-11-24 0 0,0 0-1 0 0,0 0 1 0 0,0 0 0 0 0,1 0-1 0 0,0-1 1 0 0,1 1-1 0 0,-1 0 1 0 0,1-1-1 0 0,0 1 1 0 0,0-1-1 0 0,1 1 1 0 0,-1-1-1 0 0,1 0 1 0 0,1 0 0 0 0,-1 0-1 0 0,1-1 1 0 0,-1 1-1 0 0,1-1 1 0 0,0 0-1 0 0,1 0 1 0 0,7 5-1 0 0,-3-3-85 0 0,1 0 0 0 0,0-1 0 0 0,0 0 0 0 0,0-1-1 0 0,0 0 1 0 0,1 0 0 0 0,0-1 0 0 0,21 3 0 0 0,-15-4-120 0 0,0-1 0 0 0,0-1 0 0 0,0 0 0 0 0,0-1 0 0 0,20-4 1 0 0,-28 3 128 0 0,1 0 1 0 0,-1-1-1 0 0,0 0 1 0 0,1-1-1 0 0,-1 0 1 0 0,-1 0-1 0 0,1-1 1 0 0,-1 0-1 0 0,1 0 1 0 0,7-8-1 0 0,-3 1 79 0 0,-1 0 1 0 0,1-1-1 0 0,-2-1 0 0 0,17-24 0 0 0,-21 26 82 0 0,1 1-1 0 0,1 0 0 0 0,-1 1 1 0 0,2 0-1 0 0,13-11 0 0 0,-21 18-41 0 0,1 1-1 0 0,-1 0 1 0 0,1 0-1 0 0,0 0 1 0 0,0 1 0 0 0,0-1-1 0 0,0 1 1 0 0,0 0-1 0 0,0 0 1 0 0,1 0 0 0 0,-1 0-1 0 0,0 0 1 0 0,1 1-1 0 0,-1-1 1 0 0,0 1 0 0 0,1 0-1 0 0,-1 0 1 0 0,1 0-1 0 0,-1 0 1 0 0,0 1 0 0 0,1-1-1 0 0,-1 1 1 0 0,0 0-1 0 0,0 0 1 0 0,0 0 0 0 0,6 4-1 0 0,-5-3-4 0 0,0 1 0 0 0,-1-1 0 0 0,1 1 0 0 0,-1 0 0 0 0,0 0 0 0 0,0 1 1 0 0,0-1-1 0 0,0 1 0 0 0,0-1 0 0 0,-1 1 0 0 0,0 0 0 0 0,0 0 0 0 0,0 0 0 0 0,0 0 0 0 0,0 0 0 0 0,-1 0 0 0 0,1 6 0 0 0,-1-6-23 0 0,0-1 0 0 0,-1 1 0 0 0,0 0 0 0 0,1-1 0 0 0,-2 1 0 0 0,1 0 1 0 0,0-1-1 0 0,-1 1 0 0 0,1-1 0 0 0,-1 1 0 0 0,0 0 0 0 0,0-1 0 0 0,-1 0 0 0 0,1 1 0 0 0,-1-1 0 0 0,0 0 1 0 0,1 1-1 0 0,-1-1 0 0 0,-1 0 0 0 0,1-1 0 0 0,-4 5 0 0 0,-1-1-107 0 0,0-1-1 0 0,0 1 1 0 0,-1-1-1 0 0,0-1 1 0 0,0 1-1 0 0,-1-1 1 0 0,1-1-1 0 0,-1 0 1 0 0,1 0-1 0 0,-1 0 1 0 0,0-1-1 0 0,0 0 1 0 0,-1-1-1 0 0,1 0 1 0 0,-9-1 0 0 0,17 0 2 0 0,0 0 0 0 0,1 0 1 0 0,-1 1-1 0 0,1-1 0 0 0,-1 0 1 0 0,1 0-1 0 0,-1-1 0 0 0,0 1 1 0 0,1 0-1 0 0,-1 0 0 0 0,1 0 1 0 0,-1 0-1 0 0,1 0 0 0 0,-1-1 1 0 0,1 1-1 0 0,-1 0 1 0 0,1 0-1 0 0,-1-1 0 0 0,1 1 1 0 0,-1 0-1 0 0,1-1 0 0 0,-1 1 1 0 0,1-1-1 0 0,0 1 0 0 0,-1 0 1 0 0,1-1-1 0 0,0 1 0 0 0,-1-1 1 0 0,1 1-1 0 0,0-1 0 0 0,0 1 1 0 0,-1-1-1 0 0,1 1 1 0 0,0-1-1 0 0,0 1 0 0 0,0-1 1 0 0,0 0-1 0 0,0 1 0 0 0,-1-1 1 0 0,1 1-1 0 0,0-1 0 0 0,0 1 1 0 0,1-1-1 0 0,-1 0 0 0 0,0 1 1 0 0,0-1-1 0 0,0 1 0 0 0,0-1 1 0 0,1 0-1 0 0,-1-1-633 0 0,1-1 0 0 0,0 1 1 0 0,0 0-1 0 0,0-1 0 0 0,1 1 0 0 0,-1 0 0 0 0,1 0 0 0 0,-1 0 0 0 0,3-3 0 0 0,7-5-3731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116 177 3040 0 0,'0'0'8152'0'0,"14"-12"-6767"0"0,41-39-153 0 0,-52 48-1049 0 0,0 0 1 0 0,0 0 0 0 0,0 0 0 0 0,-1 0-1 0 0,1-1 1 0 0,-1 1 0 0 0,4-8-1 0 0,-5 9-53 0 0,0-1 0 0 0,-1 1-1 0 0,0 0 1 0 0,1 0 0 0 0,-1-1-1 0 0,0 1 1 0 0,0 0 0 0 0,0-1-1 0 0,-1-2 1 0 0,0-3 273 0 0,1 6-320 0 0,0 0 0 0 0,0 1 0 0 0,-1-1 0 0 0,1 0 0 0 0,0 0 0 0 0,-1 1 0 0 0,0-1 0 0 0,1 1 0 0 0,-1-1 1 0 0,0 0-1 0 0,0 1 0 0 0,0 0 0 0 0,0-1 0 0 0,0 1 0 0 0,0-1 0 0 0,0 1 0 0 0,-1 0 0 0 0,-1-2 0 0 0,-1 1 51 0 0,1 0-1 0 0,0 0 1 0 0,0 1 0 0 0,0-1 0 0 0,-1 1 0 0 0,1 0 0 0 0,-1 0 0 0 0,-6-1 0 0 0,3 1-10 0 0,0 0 1 0 0,0 1-1 0 0,0 0 1 0 0,0 1-1 0 0,0-1 1 0 0,0 1-1 0 0,0 0 1 0 0,0 1-1 0 0,-9 3 1 0 0,11-3-94 0 0,-1 1 1 0 0,1 0 0 0 0,0 0-1 0 0,0 0 1 0 0,0 1-1 0 0,1 0 1 0 0,-1 0-1 0 0,1 0 1 0 0,0 0-1 0 0,0 1 1 0 0,0-1-1 0 0,1 1 1 0 0,0 0-1 0 0,-3 6 1 0 0,4-8-18 0 0,0 1 0 0 0,1-1 0 0 0,0 1 0 0 0,0-1 1 0 0,0 1-1 0 0,0-1 0 0 0,1 1 0 0 0,-1 0 0 0 0,1 0 0 0 0,0-1 0 0 0,0 1 0 0 0,0 0 1 0 0,1-1-1 0 0,-1 1 0 0 0,1 0 0 0 0,0-1 0 0 0,0 1 0 0 0,0 0 0 0 0,0-1 0 0 0,1 1 1 0 0,-1-1-1 0 0,1 0 0 0 0,3 5 0 0 0,0-2-125 0 0,-1-1 1 0 0,1 0-1 0 0,0 0 0 0 0,0 0 1 0 0,0-1-1 0 0,1 0 1 0 0,0 0-1 0 0,0 0 0 0 0,0-1 1 0 0,0 1-1 0 0,0-2 0 0 0,1 1 1 0 0,10 3-1 0 0,-3-3-208 0 0,0 0 1 0 0,0-1-1 0 0,0-1 0 0 0,1 0 0 0 0,22-1 0 0 0,-33-1 160 0 0,1 1-1 0 0,-1-1 0 0 0,0 0 0 0 0,1 0 0 0 0,-1 0 1 0 0,0-1-1 0 0,0 1 0 0 0,0-1 0 0 0,0 0 0 0 0,0 0 1 0 0,-1-1-1 0 0,1 1 0 0 0,0-1 0 0 0,-1 0 0 0 0,4-3 1 0 0,3-5 27 0 0,-1-1 1 0 0,0 1 0 0 0,9-18-1 0 0,-12 19 443 0 0,0 1-1 0 0,0-1 0 0 0,1 1 1 0 0,0 1-1 0 0,0-1 1 0 0,13-9-1 0 0,-18 16-218 0 0,1 1-1 0 0,-1-1 1 0 0,1 1 0 0 0,0 0 0 0 0,0-1-1 0 0,0 2 1 0 0,-1-1 0 0 0,1 0-1 0 0,0 0 1 0 0,0 1 0 0 0,0 0 0 0 0,0-1-1 0 0,0 1 1 0 0,0 0 0 0 0,0 1-1 0 0,0-1 1 0 0,0 0 0 0 0,0 1 0 0 0,0 0-1 0 0,0 0 1 0 0,0 0 0 0 0,0 0 0 0 0,-1 0-1 0 0,1 0 1 0 0,0 1 0 0 0,2 1-1 0 0,3 2 54 0 0,0 1 0 0 0,-1 0 0 0 0,0 0 0 0 0,0 0 0 0 0,-1 1 0 0 0,0 0 0 0 0,7 10 0 0 0,-3-4 113 0 0,10 20 1 0 0,-18-28-200 0 0,0 0 0 0 0,0 0 0 0 0,0-1 0 0 0,0 1-1 0 0,-1 0 1 0 0,0 0 0 0 0,0 1 0 0 0,0 7 0 0 0,-1-13-51 0 0,0 0 0 0 0,0 0 0 0 0,0 0 1 0 0,-1 0-1 0 0,1 0 0 0 0,0 0 0 0 0,0 0 0 0 0,-1 0 0 0 0,1 0 0 0 0,0 0 1 0 0,0 0-1 0 0,0 0 0 0 0,-1 0 0 0 0,1 0 0 0 0,0 0 0 0 0,0 0 0 0 0,0 0 0 0 0,-1-1 1 0 0,1 1-1 0 0,0 0 0 0 0,0 0 0 0 0,0 0 0 0 0,0 0 0 0 0,-1-1 0 0 0,1 1 1 0 0,0 0-1 0 0,0 0 0 0 0,0 0 0 0 0,0-1 0 0 0,-1-3-8 0 0,0 1 0 0 0,0-1 0 0 0,0 0 0 0 0,1 0 0 0 0,0 0 1 0 0,0 0-1 0 0,0 0 0 0 0,0 0 0 0 0,1 0 0 0 0,-1 0 0 0 0,1 0 0 0 0,0 0 0 0 0,0 1 0 0 0,0-1 0 0 0,1 0 0 0 0,-1 1 1 0 0,5-7-1 0 0,3-5-18 0 0,0 1 0 0 0,20-23 1 0 0,-20 26 37 0 0,-4 5 9 0 0,0 0 0 0 0,0 1 0 0 0,1-1 0 0 0,-1 1 0 0 0,8-5 0 0 0,-11 9-18 0 0,-1 0 0 0 0,1 0 0 0 0,-1 0 0 0 0,1 1 0 0 0,-1-1 0 0 0,1 0 0 0 0,-1 1 0 0 0,1-1 0 0 0,0 1 0 0 0,-1-1 0 0 0,1 1 0 0 0,0 0 0 0 0,-1 0 0 0 0,1-1 0 0 0,0 1 0 0 0,0 1 0 0 0,-1-1 0 0 0,1 0 0 0 0,0 0 0 0 0,-1 1 0 0 0,1-1 0 0 0,0 0 0 0 0,-1 1 0 0 0,1 0 0 0 0,-1-1 0 0 0,1 1 0 0 0,-1 0 0 0 0,1 0 0 0 0,1 2 0 0 0,16 14-263 0 0,-1 2 0 0 0,-1 0-1 0 0,20 31 1 0 0,-15-20-2506 0 0,-18-26 1577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7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9865 0 0,'0'0'12387'0'0,"7"8"-12009"0"0,-6-6-361 0 0,4 3 16 0 0,-1 0 0 0 0,1 1 0 0 0,-1-1 0 0 0,0 1 0 0 0,-1 0 0 0 0,1 1 0 0 0,-1-1 0 0 0,-1 0 0 0 0,1 1 0 0 0,2 9 0 0 0,36 225-1002 0 0,-38-144-1148 0 0,-4-82 104 0 0,-1 1 0 0 0,-3 16 0 0 0,1-21-2242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1 272 992 0 0,'0'0'13567'0'0,"15"-12"-12734"0"0,53-35-384 0 0,-63 44-421 0 0,0 0 0 0 0,0 0 0 0 0,0 1 0 0 0,0-1 0 0 0,0 1 0 0 0,1 1-1 0 0,-1-1 1 0 0,1 1 0 0 0,-1 0 0 0 0,7-1 0 0 0,2 0 5 0 0,186-14-105 0 0,-20 3-3 0 0,-173 12 91 0 0,5-1-7 0 0,1 0 0 0 0,-1 0 0 0 0,14-6 0 0 0,-24 8 17 0 0,0-1 0 0 0,0 1 0 0 0,-1-1 1 0 0,1 0-1 0 0,0 0 0 0 0,0 0 0 0 0,0 0 0 0 0,-1 0 0 0 0,1 0 1 0 0,-1 0-1 0 0,1 0 0 0 0,-1-1 0 0 0,1 1 0 0 0,-1-1 0 0 0,0 1 0 0 0,1-1 1 0 0,-1 0-1 0 0,0 1 0 0 0,0-1 0 0 0,0 0 0 0 0,-1 0 0 0 0,1 0 1 0 0,0 0-1 0 0,-1 0 0 0 0,1 1 0 0 0,0-5 0 0 0,-2 3 52 0 0,1 0-1 0 0,-1 0 0 0 0,1 0 1 0 0,-1 1-1 0 0,0-1 1 0 0,0 0-1 0 0,-1 1 1 0 0,1-1-1 0 0,0 1 0 0 0,-1-1 1 0 0,0 1-1 0 0,1 0 1 0 0,-1-1-1 0 0,0 1 0 0 0,0 0 1 0 0,0 0-1 0 0,-1 0 1 0 0,-4-3-1 0 0,-3-2 264 0 0,-1 0 0 0 0,-23-10 0 0 0,23 13-141 0 0,0 0 0 0 0,0 0 0 0 0,0 1 0 0 0,-1 1 0 0 0,0 0 0 0 0,-19-1 0 0 0,23 3-74 0 0,0 0-1 0 0,0 0 1 0 0,-1 1-1 0 0,1 0 1 0 0,0 0-1 0 0,0 1 1 0 0,0 0 0 0 0,0 0-1 0 0,0 1 1 0 0,-9 5-1 0 0,15-7-105 0 0,0 1-1 0 0,-1-1 1 0 0,1 1-1 0 0,0 0 1 0 0,0 0-1 0 0,0-1 1 0 0,0 2 0 0 0,0-1-1 0 0,0 0 1 0 0,1 0-1 0 0,-1 0 1 0 0,1 1-1 0 0,0-1 1 0 0,-1 1-1 0 0,1-1 1 0 0,0 1-1 0 0,0 0 1 0 0,1-1-1 0 0,-1 1 1 0 0,1 0-1 0 0,-1 0 1 0 0,1-1-1 0 0,0 1 1 0 0,0 0-1 0 0,0 0 1 0 0,0 0-1 0 0,0-1 1 0 0,1 1-1 0 0,0 3 1 0 0,1 1-7 0 0,0 0 0 0 0,1-1 1 0 0,-1 1-1 0 0,1-1 0 0 0,1 0 0 0 0,-1 0 0 0 0,1 0 1 0 0,0 0-1 0 0,0-1 0 0 0,8 9 0 0 0,-4-7-72 0 0,-1-1 0 0 0,1 0 0 0 0,1 0 0 0 0,-1-1 0 0 0,1 0 0 0 0,0 0 0 0 0,0-1 0 0 0,1 0 0 0 0,-1-1 0 0 0,17 4 0 0 0,-16-5-570 0 0,0 0-1 0 0,0-1 1 0 0,0 0 0 0 0,0-1-1 0 0,0 0 1 0 0,14-2 0 0 0,-22 2 191 0 0,0-1 1 0 0,0 1 0 0 0,0-1-1 0 0,0 1 1 0 0,-1-1 0 0 0,1 0-1 0 0,0 1 1 0 0,0-1 0 0 0,-1 0-1 0 0,1 0 1 0 0,-1 0 0 0 0,1 0-1 0 0,2-3 1 0 0,8-9-4435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3 600 0 0,'0'0'7401'0'0,"-10"-1"-7329"0"0,-31 0-180 0 0,38 0 90 0 0,1 1 0 0 0,0 0 0 0 0,0 0 0 0 0,0 1 0 0 0,-1-1 1 0 0,1 0-1 0 0,0 1 0 0 0,0-1 0 0 0,0 1 0 0 0,0 0 0 0 0,0-1 0 0 0,0 1 1 0 0,0 0-1 0 0,0 1 0 0 0,0-1 0 0 0,-3 2 0 0 0,-5 4 61 0 0,4-4 31 0 0,-10 4 1371 0 0,1 1-1 0 0,-22 15 1 0 0,36-22-1198 0 0,1 0 0 0 0,-1 0-1 0 0,0 0 1 0 0,0 0 0 0 0,1 0 0 0 0,-1 0 0 0 0,0 0 0 0 0,1 0 0 0 0,-1 0 0 0 0,1 0-1 0 0,0 1 1 0 0,-1-1 0 0 0,1 0 0 0 0,0 0 0 0 0,0 0 0 0 0,-1 0 0 0 0,1 1 0 0 0,0-1-1 0 0,0 0 1 0 0,0 0 0 0 0,1 0 0 0 0,-1 1 0 0 0,0-1 0 0 0,0 0 0 0 0,1 0 0 0 0,-1 0-1 0 0,1 2 1 0 0,1 3 243 0 0,1-1 0 0 0,0 1 1 0 0,5 8-1 0 0,-8-13-418 0 0,17 22 491 0 0,2 0 0 0 0,0-1 0 0 0,41 37 0 0 0,-21-23-311 0 0,313 307 289 0 0,31 31-468 0 0,-261-243-479 0 0,-102-108 12 0 0,-20-22 325 0 0,1-1 0 0 0,-1 1 0 0 0,0-1 1 0 0,1 0-1 0 0,-1 1 0 0 0,1-1 0 0 0,-1 1 0 0 0,0-1 1 0 0,1 0-1 0 0,-1 1 0 0 0,1-1 0 0 0,-1 0 0 0 0,1 0 1 0 0,-1 1-1 0 0,1-1 0 0 0,-1 0 0 0 0,1 0 0 0 0,-1 0 1 0 0,1 1-1 0 0,-1-1 0 0 0,1 0 0 0 0,-1 0 0 0 0,1 0 0 0 0,0 0 1 0 0,0-1 6 0 0,-1 1 0 0 0,1 0 0 0 0,-1-1 0 0 0,0 1 0 0 0,1 0 0 0 0,-1-1 0 0 0,1 1 0 0 0,-1-1 0 0 0,0 1 0 0 0,1-1 0 0 0,-1 1 0 0 0,0-1 0 0 0,0 1 0 0 0,1-1 1 0 0,-1 1-1 0 0,0-1 0 0 0,0 1 0 0 0,0-1 0 0 0,0 0 0 0 0,2-33-2197 0 0,-2 30 1690 0 0,0-1-373 0 0,0-1 0 0 0,-1 1-1 0 0,1-1 1 0 0,-1 1 0 0 0,-1 0-1 0 0,1-1 1 0 0,-1 1-1 0 0,0 0 1 0 0,-3-6 0 0 0,-10-20-5195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8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10889 0 0,'0'0'10327'0'0,"12"15"-9848"0"0,0 0-371 0 0,-4-7-67 0 0,-1 1 1 0 0,0-1-1 0 0,-1 2 1 0 0,0-1-1 0 0,-1 0 1 0 0,1 1-1 0 0,-2 0 1 0 0,0 1 0 0 0,3 10-1 0 0,7 29-55 0 0,-3 1 0 0 0,-3 1 0 0 0,3 55 1 0 0,-10 70-3717 0 0,-1-156 516 0 0,0-16 564 0 0,23-51-8253 0 0,-6-13 14836 0 0,-3 10-347 0 0,-9 35-2255 0 0,0 0 1 0 0,1 0-1 0 0,0 1 0 0 0,11-16 1 0 0,-15 26-1096 0 0,0-1 1 0 0,1 1 0 0 0,-1 0 0 0 0,1 0-1 0 0,-1 0 1 0 0,1 0 0 0 0,0 1-1 0 0,0-1 1 0 0,0 1 0 0 0,1-1 0 0 0,-1 1-1 0 0,0 0 1 0 0,1 1 0 0 0,0-1-1 0 0,-1 0 1 0 0,1 1 0 0 0,0 0-1 0 0,0 0 1 0 0,0 0 0 0 0,6 0 0 0 0,-7 1-134 0 0,1 0 0 0 0,-1 0 0 0 0,1 1 1 0 0,0-1-1 0 0,-1 1 0 0 0,0 0 0 0 0,1 0 1 0 0,-1 0-1 0 0,5 3 0 0 0,-2-1 10 0 0,0 1-1 0 0,0 0 0 0 0,9 10 0 0 0,-9-9-91 0 0,-1 1 1 0 0,1 0-1 0 0,-1 1 0 0 0,-1-1 0 0 0,1 1 1 0 0,-1 0-1 0 0,5 12 0 0 0,-2-1-656 0 0,-2-1 0 0 0,6 23 0 0 0,-10-37 286 0 0,-1 0 0 0 0,1 1 0 0 0,0-1 1 0 0,1 0-1 0 0,-1 0 0 0 0,1 0 0 0 0,-1 0 1 0 0,3 3-1 0 0,-3-5-128 0 0,0 1-1 0 0,0-1 1 0 0,0 0 0 0 0,1 0 0 0 0,-1 0-1 0 0,0-1 1 0 0,0 1 0 0 0,1 0 0 0 0,-1 0-1 0 0,0-1 1 0 0,1 1 0 0 0,2 0 0 0 0,5 2-4346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8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8341 0 0,'0'0'12587'0'0,"9"4"-12054"0"0,-2 0-420 0 0,0-1-7 0 0,0 1 1 0 0,0 0-1 0 0,0 0 0 0 0,-1 1 1 0 0,11 10-1 0 0,-10-9-38 0 0,1-1-1 0 0,-1 1 1 0 0,1-1-1 0 0,0 0 1 0 0,0-1 0 0 0,0 0-1 0 0,1 0 1 0 0,0-1-1 0 0,-1 0 1 0 0,1-1 0 0 0,0 1-1 0 0,0-2 1 0 0,1 1 0 0 0,-1-1-1 0 0,13-1 1 0 0,-17 0-126 0 0,0 0 1 0 0,0-1-1 0 0,0 1 0 0 0,0-1 1 0 0,0 0-1 0 0,-1-1 0 0 0,1 1 1 0 0,0-1-1 0 0,-1 0 1 0 0,1 0-1 0 0,-1 0 0 0 0,0-1 1 0 0,1 0-1 0 0,-1 1 1 0 0,0-1-1 0 0,-1-1 0 0 0,1 1 1 0 0,-1-1-1 0 0,1 1 0 0 0,-1-1 1 0 0,0 0-1 0 0,0 0 1 0 0,-1 0-1 0 0,1-1 0 0 0,-1 1 1 0 0,0-1-1 0 0,0 1 1 0 0,0-1-1 0 0,1-9 0 0 0,-1 6-872 0 0,3-15-334 0 0,0 12-1826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40 248 7477 0 0,'0'0'8483'0'0,"16"-13"-7971"0"0,50-42-116 0 0,-23 22-11 0 0,-29 23-200 0 0,18-18 1 0 0,-28 24-87 0 0,0 0 1 0 0,0-1-1 0 0,-1 0 1 0 0,0 1-1 0 0,0-1 1 0 0,0 0-1 0 0,3-10 1 0 0,-5 13-37 0 0,0 1 0 0 0,-1-1 1 0 0,1 0-1 0 0,-1 1 0 0 0,1-1 0 0 0,-1 0 1 0 0,0 1-1 0 0,0-1 0 0 0,1 0 1 0 0,-1 0-1 0 0,0 1 0 0 0,-1-1 0 0 0,1 0 1 0 0,0 0-1 0 0,0 1 0 0 0,-1-1 1 0 0,1 0-1 0 0,-1 1 0 0 0,0-1 0 0 0,0-2 1 0 0,-1 3-13 0 0,1-1 0 0 0,-1 1 1 0 0,1-1-1 0 0,-1 1 0 0 0,0-1 1 0 0,1 1-1 0 0,-1 0 0 0 0,0 0 1 0 0,0 0-1 0 0,0 0 0 0 0,0 0 1 0 0,0 0-1 0 0,0 0 0 0 0,-2 0 1 0 0,-6-1 83 0 0,0 1-1 0 0,1 0 1 0 0,-1 0 0 0 0,0 1 0 0 0,-19 2 0 0 0,22-1-72 0 0,1 0 0 0 0,-1 1 0 0 0,1 0 0 0 0,-1 0 0 0 0,1 0 0 0 0,0 1 0 0 0,0 0 0 0 0,0 0 0 0 0,0 0 0 0 0,1 1 1 0 0,-1 0-1 0 0,1 0 0 0 0,0 1 0 0 0,0-1 0 0 0,1 1 0 0 0,-1 0 0 0 0,1 0 0 0 0,0 1 0 0 0,0-1 0 0 0,1 1 0 0 0,-1 0 0 0 0,1 0 0 0 0,1 0 0 0 0,-1 0 0 0 0,1 1 0 0 0,0-1 0 0 0,-1 8 0 0 0,2-5-35 0 0,1 0 0 0 0,0-1 0 0 0,0 1 0 0 0,1-1-1 0 0,0 1 1 0 0,1-1 0 0 0,-1 1 0 0 0,2-1 0 0 0,-1 0-1 0 0,1 0 1 0 0,1 0 0 0 0,-1 0 0 0 0,1 0 0 0 0,1-1-1 0 0,-1 0 1 0 0,1 1 0 0 0,0-2 0 0 0,1 1 0 0 0,6 6-1 0 0,3 2-15 0 0,2 1-1 0 0,-1-2 0 0 0,32 21 0 0 0,-35-27-77 0 0,0-1-1 0 0,0 0 1 0 0,1-1-1 0 0,-1 0 0 0 0,2-1 1 0 0,18 4-1 0 0,-4-4-519 0 0,-28-5 512 0 0,0 0-1 0 0,0 0 1 0 0,0 0-1 0 0,1 0 1 0 0,-1 0-1 0 0,0 0 1 0 0,0 0-1 0 0,0 0 1 0 0,1 0 0 0 0,-1-1-1 0 0,0 1 1 0 0,0 0-1 0 0,0-1 1 0 0,0 1-1 0 0,1-1 1 0 0,-1 1 0 0 0,0-1-1 0 0,0 0 1 0 0,1 0-1 0 0,-2 0 17 0 0,0 1-1 0 0,0 0 0 0 0,0-1 0 0 0,1 1 1 0 0,-1-1-1 0 0,0 1 0 0 0,0 0 0 0 0,0-1 1 0 0,0 1-1 0 0,0-1 0 0 0,0 1 0 0 0,0-1 1 0 0,0 1-1 0 0,0 0 0 0 0,0-1 0 0 0,0 1 1 0 0,0-1-1 0 0,0 1 0 0 0,0 0 0 0 0,-1-1 1 0 0,1 1-1 0 0,0-1 0 0 0,0 1 1 0 0,0 0-1 0 0,-1-1 0 0 0,1 1 0 0 0,0 0 1 0 0,0-1-1 0 0,-1 1 0 0 0,1 0 0 0 0,0-1 1 0 0,-1 1-1 0 0,1 0 0 0 0,0 0 0 0 0,-1-1 1 0 0,-14-6-1875 0 0,-29-4-5411 0 0,8 5 922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328 176 3604 0 0,'0'0'3512'0'0,"15"-4"-2336"0"0,48-16-60 0 0,-55 18-794 0 0,-1-1 0 0 0,0 0 0 0 0,0-1 0 0 0,0 1 0 0 0,0-1 1 0 0,0-1-1 0 0,-1 1 0 0 0,7-8 0 0 0,-11 11-149 0 0,0-1 1 0 0,0 0-1 0 0,0 0 1 0 0,-1 0-1 0 0,1 0 1 0 0,-1-1-1 0 0,1 1 1 0 0,-1 0 0 0 0,0-1-1 0 0,0 1 1 0 0,0-1-1 0 0,0 1 1 0 0,-1-1-1 0 0,1 1 1 0 0,-1-1-1 0 0,1 0 1 0 0,-1 1-1 0 0,0-1 1 0 0,0 1 0 0 0,0-1-1 0 0,0 0 1 0 0,-2-4-1 0 0,2 4-70 0 0,-2 1 0 0 0,1 0-1 0 0,0 0 1 0 0,0 0 0 0 0,-1 1-1 0 0,1-1 1 0 0,-1 0 0 0 0,1 0-1 0 0,-1 1 1 0 0,0-1 0 0 0,1 1-1 0 0,-1-1 1 0 0,0 1 0 0 0,0 0-1 0 0,0 0 1 0 0,0 0 0 0 0,0 0-1 0 0,-4-1 1 0 0,-4-2 170 0 0,0 1 0 0 0,-19-3 0 0 0,0 2 80 0 0,0 1 1 0 0,0 2 0 0 0,-1 1-1 0 0,-37 4 1 0 0,45-1-208 0 0,1 1 0 0 0,-1 0 0 0 0,1 2-1 0 0,-1 1 1 0 0,2 0 0 0 0,-28 14 0 0 0,44-19-130 0 0,0 1 0 0 0,0 0 0 0 0,0-1 0 0 0,0 1 0 0 0,0 1 0 0 0,0-1 0 0 0,1 1 0 0 0,0-1 0 0 0,-5 7 0 0 0,7-8-16 0 0,0 0 1 0 0,0-1 0 0 0,0 1-1 0 0,0 0 1 0 0,0 0 0 0 0,1 0 0 0 0,-1 0-1 0 0,1-1 1 0 0,-1 1 0 0 0,1 0-1 0 0,0 0 1 0 0,0 0 0 0 0,0 0 0 0 0,0 0-1 0 0,0 0 1 0 0,0 0 0 0 0,0 0 0 0 0,1 0-1 0 0,-1 0 1 0 0,1 0 0 0 0,-1 0-1 0 0,1-1 1 0 0,0 1 0 0 0,0 0 0 0 0,0 0-1 0 0,2 3 1 0 0,1-1 1 0 0,0 1 0 0 0,0-1 0 0 0,0 0 0 0 0,1 0 0 0 0,0-1 0 0 0,0 1 0 0 0,0-1 1 0 0,0 0-1 0 0,7 3 0 0 0,54 20 6 0 0,-49-21-8 0 0,29 11 1 0 0,67 26-3 0 0,-97-36 1 0 0,-1 2 1 0 0,0 0 0 0 0,0 1-1 0 0,24 20 1 0 0,-34-25 22 0 0,-1 0 0 0 0,0 0 0 0 0,0 0 0 0 0,-1 1 0 0 0,1-1 0 0 0,-1 1 0 0 0,0 0 0 0 0,3 6 0 0 0,-5-9-15 0 0,-1-1 1 0 0,1 0-1 0 0,-1 0 0 0 0,0 1 0 0 0,1-1 0 0 0,-1 0 0 0 0,0 0 1 0 0,0 1-1 0 0,0-1 0 0 0,0 0 0 0 0,0 1 0 0 0,0-1 0 0 0,0 0 1 0 0,0 1-1 0 0,0-1 0 0 0,-1 0 0 0 0,1 0 0 0 0,0 1 0 0 0,-1-1 1 0 0,1 0-1 0 0,-1 0 0 0 0,0 0 0 0 0,1 1 0 0 0,-1-1 1 0 0,0 0-1 0 0,0 0 0 0 0,0 0 0 0 0,0 0 0 0 0,1 0 0 0 0,-1-1 1 0 0,-1 1-1 0 0,1 0 0 0 0,0 0 0 0 0,0-1 0 0 0,0 1 0 0 0,0 0 1 0 0,0-1-1 0 0,-1 1 0 0 0,1-1 0 0 0,0 0 0 0 0,-2 1 0 0 0,-12 3 92 0 0,0 0-1 0 0,0-1 0 0 0,0-1 0 0 0,-20 1 0 0 0,-62-4-23 0 0,81-1-522 0 0,0 0 0 0 0,0-1 0 0 0,0-1 1 0 0,-26-9-1 0 0,21 6-1827 0 0,45 0-11167 0 0,5 2 8263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1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325 166 7485 0 0,'0'0'5672'0'0,"11"-15"-4002"0"0,31-47-285 0 0,-42 61-1344 0 0,1 0-1 0 0,0-1 0 0 0,-1 1 1 0 0,1 0-1 0 0,-1 0 1 0 0,1 0-1 0 0,-1-1 0 0 0,1 1 1 0 0,-1 0-1 0 0,0 0 1 0 0,0-1-1 0 0,1 1 0 0 0,-1 0 1 0 0,0-1-1 0 0,0 1 1 0 0,-1 0-1 0 0,1-1 0 0 0,0 1 1 0 0,0 0-1 0 0,0 0 1 0 0,-1-1-1 0 0,1 1 0 0 0,-1 0 1 0 0,1 0-1 0 0,-1 0 1 0 0,0-1-1 0 0,1 1 0 0 0,-1 0 1 0 0,0 0-1 0 0,0 0 1 0 0,1 0-1 0 0,-1 0 1 0 0,0 0-1 0 0,0 0 0 0 0,0 1 1 0 0,0-1-1 0 0,-1 0 1 0 0,1 1-1 0 0,0-1 0 0 0,0 0 1 0 0,-2 0-1 0 0,-2-2 137 0 0,-3-2 46 0 0,0 1 0 0 0,-1-1 1 0 0,1 1-1 0 0,-1 1 0 0 0,0 0 0 0 0,0 0 0 0 0,-1 1 0 0 0,-9-2 0 0 0,-9 1 438 0 0,-42 1-1 0 0,59 2-536 0 0,1 1 0 0 0,0 0 0 0 0,0 0 0 0 0,-1 1 0 0 0,1 0 0 0 0,0 1 0 0 0,1 0 0 0 0,-1 1 1 0 0,-16 8-1 0 0,22-10-115 0 0,0 1 0 0 0,1-1 1 0 0,-1 1-1 0 0,1-1 0 0 0,-1 1 0 0 0,1 0 1 0 0,0 0-1 0 0,0 1 0 0 0,1-1 1 0 0,-1 1-1 0 0,1-1 0 0 0,-1 1 1 0 0,1 0-1 0 0,0 0 0 0 0,1 0 1 0 0,-1 0-1 0 0,1 0 0 0 0,-1 0 1 0 0,1 0-1 0 0,1 0 0 0 0,-1 1 1 0 0,0-1-1 0 0,1 0 0 0 0,0 1 1 0 0,1 6-1 0 0,-1-7-16 0 0,2 0-1 0 0,-1 0 0 0 0,0 1 1 0 0,1-1-1 0 0,-1 0 1 0 0,1-1-1 0 0,0 1 1 0 0,1 0-1 0 0,-1-1 1 0 0,1 1-1 0 0,-1-1 0 0 0,1 1 1 0 0,0-1-1 0 0,0 0 1 0 0,1 0-1 0 0,3 2 1 0 0,2 2-133 0 0,0-1 0 0 0,1 0 1 0 0,0-1-1 0 0,0 0 1 0 0,12 4-1 0 0,-12-5-231 0 0,-1-1 0 0 0,1-1-1 0 0,0 0 1 0 0,0 0 0 0 0,0-1 0 0 0,0 0 0 0 0,0-1-1 0 0,12-1 1 0 0,-14 1-727 0 0,-1-2-1 0 0,0 1 1 0 0,0-1-1 0 0,0 0 1 0 0,0 0-1 0 0,0-1 1 0 0,7-4 0 0 0,2-1-3826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8081 0 0,'1'-1'353'0'0,"-1"0"0"0"0,0 1 1 0 0,1-1-1 0 0,-1 0 0 0 0,1 0 0 0 0,0 1 1 0 0,-1-1-1 0 0,1 0 0 0 0,-1 1 1 0 0,1-1-1 0 0,0 0 0 0 0,0 1 0 0 0,-1-1 1 0 0,1 1-1 0 0,0 0 0 0 0,0-1 1 0 0,0 1-1 0 0,-1-1 0 0 0,1 1 0 0 0,1 0 1 0 0,1-1-32 0 0,-1 1 1 0 0,1 0 0 0 0,-1 0-1 0 0,1 0 1 0 0,-1 0 0 0 0,1 0-1 0 0,3 1 1 0 0,2 1-18 0 0,1 1 0 0 0,0 0 0 0 0,8 4-1 0 0,-6-3-74 0 0,-1 1 0 0 0,0 1-1 0 0,0 0 1 0 0,0 0-1 0 0,-1 1 1 0 0,9 8 0 0 0,-14-11-180 0 0,-1-1 0 0 0,1 1 0 0 0,-1 0 0 0 0,0 0 0 0 0,-1 0 0 0 0,1 1 0 0 0,-1-1 0 0 0,0 0 0 0 0,0 1 0 0 0,0 0 0 0 0,0-1 0 0 0,-1 1 0 0 0,0 0 0 0 0,0 0 1 0 0,0 0-1 0 0,0 9 0 0 0,-1-13-28 0 0,0-5 35 0 0,2-4-117 0 0,-1 0 1 0 0,2 0-1 0 0,-1 0 0 0 0,1 0 1 0 0,1 1-1 0 0,-1-1 0 0 0,9-12 1 0 0,3-2 59 0 0,19-21 0 0 0,-31 38 15 0 0,1 1-1 0 0,0 0 0 0 0,0 0 0 0 0,0 1 1 0 0,0-1-1 0 0,1 1 0 0 0,-1 0 1 0 0,1 0-1 0 0,0 0 0 0 0,0 1 1 0 0,0 0-1 0 0,7-3 0 0 0,-7 4 21 0 0,-1 1 0 0 0,1-1 0 0 0,-1 1 0 0 0,1-1 0 0 0,0 1-1 0 0,-1 1 1 0 0,1-1 0 0 0,-1 1 0 0 0,1-1 0 0 0,-1 1 0 0 0,1 1 0 0 0,-1-1 0 0 0,0 1 0 0 0,1-1-1 0 0,4 4 1 0 0,6 4 13 0 0,0 0 0 0 0,-1 0 0 0 0,0 2 0 0 0,-1 0 0 0 0,14 14 0 0 0,-21-18-122 0 0,1 0 0 0 0,-1 0 0 0 0,0 1 0 0 0,0 0 0 0 0,-1 0 0 0 0,-1 1 0 0 0,1-1 1 0 0,-1 1-1 0 0,0 0 0 0 0,3 14 0 0 0,6-57-1344 0 0,-5 9 1409 0 0,22-46 0 0 0,-25 61 99 0 0,1 0 1 0 0,0 1-1 0 0,0 0 0 0 0,1 0 0 0 0,0 1 0 0 0,0 0 1 0 0,13-11-1 0 0,-17 17-19 0 0,0-1 0 0 0,1 1 0 0 0,0 0 0 0 0,-1 0 0 0 0,1 0 0 0 0,0 0 0 0 0,0 1 0 0 0,0-1-1 0 0,0 1 1 0 0,0 0 0 0 0,1 1 0 0 0,-1-1 0 0 0,0 1 0 0 0,5-1 0 0 0,-3 2-11 0 0,0-1 1 0 0,0 1-1 0 0,0 0 0 0 0,-1 1 0 0 0,1-1 0 0 0,-1 1 0 0 0,1 0 1 0 0,-1 1-1 0 0,8 4 0 0 0,-5-3-86 0 0,-1 1 1 0 0,-1 0-1 0 0,1 0 0 0 0,-1 1 1 0 0,0-1-1 0 0,0 1 0 0 0,-1 1 0 0 0,1-1 1 0 0,-1 1-1 0 0,-1 0 0 0 0,1 0 1 0 0,-1 1-1 0 0,-1-1 0 0 0,5 12 1 0 0,-2 6-785 0 0,-3-13-332 0 0,0-2-1 0 0,7 18 1 0 0,-9-24 415 0 0,1-1 0 0 0,0 1-1 0 0,0-1 1 0 0,0 0 0 0 0,0 0 0 0 0,1 0-1 0 0,-1 0 1 0 0,1 0 0 0 0,0-1-1 0 0,0 1 1 0 0,6 3 0 0 0,7 2-4104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0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1 287 3688 0 0,'0'0'13011'0'0,"8"13"-11962"0"0,46 75 707 0 0,-22-36-581 0 0,-16-27-638 0 0,-1 1 0 0 0,12 28-1 0 0,-26-51-505 0 0,0 0-1 0 0,0 0 1 0 0,0 0-1 0 0,-1 0 1 0 0,1 0-1 0 0,-1 0 1 0 0,0 6-1 0 0,0-9-23 0 0,0 0-1 0 0,0 0 0 0 0,0 0 0 0 0,0 0 0 0 0,0 0 1 0 0,0 0-1 0 0,0 0 0 0 0,0 0 0 0 0,0 0 0 0 0,0 0 1 0 0,0 0-1 0 0,0 0 0 0 0,0 1 0 0 0,0-1 0 0 0,0 0 1 0 0,0 0-1 0 0,0 0 0 0 0,0 0 0 0 0,0 0 0 0 0,0 0 1 0 0,0 0-1 0 0,0 0 0 0 0,0 0 0 0 0,0 0 1 0 0,0 0-1 0 0,-1 0 0 0 0,1 0 0 0 0,0 0 0 0 0,0 0 1 0 0,0 0-1 0 0,0 0 0 0 0,0 0 0 0 0,0 1 0 0 0,0-1 1 0 0,0 0-1 0 0,0 0 0 0 0,0 0 0 0 0,0 0 0 0 0,0 0 1 0 0,-1 0-1 0 0,1 0 0 0 0,0 0 0 0 0,0 0 0 0 0,0 0 1 0 0,0 0-1 0 0,0 0 0 0 0,0-1 0 0 0,0 1 0 0 0,0 0 1 0 0,0 0-1 0 0,0 0 0 0 0,0 0 0 0 0,-7-4 181 0 0,-4-6 57 0 0,4 1-209 0 0,0 0 0 0 0,0 0 0 0 0,1-1 0 0 0,1 0 0 0 0,0 0 0 0 0,0-1 0 0 0,1 1 0 0 0,-4-16 0 0 0,4 10-41 0 0,1 0 1 0 0,1-1-1 0 0,0 1 0 0 0,1 0 0 0 0,2-21 1 0 0,3 3-140 0 0,1 1 0 0 0,1 0 0 0 0,2 1 0 0 0,1-1 1 0 0,16-33-1 0 0,-19 49-1 0 0,16-27 1 0 0,-19 39 127 0 0,-1 1-1 0 0,1 0 1 0 0,0 0 0 0 0,0 0-1 0 0,0 0 1 0 0,1 1 0 0 0,-1-1-1 0 0,1 1 1 0 0,0 0 0 0 0,0 0-1 0 0,6-3 1 0 0,-10 6 15 0 0,1 0 0 0 0,-1 0-1 0 0,0-1 1 0 0,0 1 0 0 0,0 0 0 0 0,0 0 0 0 0,1 0 0 0 0,-1 0-1 0 0,0 0 1 0 0,0 0 0 0 0,0 0 0 0 0,0 0 0 0 0,1 0-1 0 0,-1 0 1 0 0,0 0 0 0 0,0 0 0 0 0,0 0 0 0 0,0 0-1 0 0,1 0 1 0 0,-1 0 0 0 0,0 0 0 0 0,0 0 0 0 0,0 0-1 0 0,0 0 1 0 0,0 1 0 0 0,1-1 0 0 0,-1 0 0 0 0,0 0 0 0 0,0 0-1 0 0,0 0 1 0 0,0 0 0 0 0,0 0 0 0 0,1 0 0 0 0,-1 0-1 0 0,0 1 1 0 0,0-1 0 0 0,0 0 0 0 0,0 0 0 0 0,0 0-1 0 0,1 10-11 0 0,-5 10 116 0 0,-29 68-76 0 0,20-59-1370 0 0,-11 38-1 0 0,19-49-165 0 0,-3 8-5338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0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9233 0 0,'0'0'8271'0'0,"15"-13"-6763"0"0,47-38-269 0 0,-60 49-1133 0 0,0 1 0 0 0,0-1 1 0 0,1 1-1 0 0,-1 0 0 0 0,0-1 1 0 0,1 1-1 0 0,-1 0 0 0 0,1 1 1 0 0,-1-1-1 0 0,1 0 0 0 0,3 0 1 0 0,-5 1-65 0 0,0 0 1 0 0,0 0-1 0 0,0 0 1 0 0,0 0-1 0 0,0 0 1 0 0,0 1-1 0 0,0-1 1 0 0,0 0 0 0 0,0 1-1 0 0,0-1 1 0 0,0 1-1 0 0,0-1 1 0 0,0 1-1 0 0,-1-1 1 0 0,1 1-1 0 0,0-1 1 0 0,0 1-1 0 0,0 0 1 0 0,0 0 0 0 0,1 2 27 0 0,0 0 1 0 0,-1 0 0 0 0,1 0 0 0 0,-1 0 0 0 0,0 0 0 0 0,0 0 0 0 0,0 0 0 0 0,0 0 0 0 0,-1 0 0 0 0,1 7 0 0 0,0 13 56 0 0,-2 1-1 0 0,0-1 1 0 0,-2 0 0 0 0,-1 1-1 0 0,-8 30 1 0 0,4-23-364 0 0,2 0 1 0 0,-2 36-1 0 0,7-56-19 0 0,1-1 1 0 0,0 0-1 0 0,1 1 0 0 0,0-1 0 0 0,2 12 1 0 0,-2-18 121 0 0,0-1 0 0 0,0 0 1 0 0,1 0-1 0 0,-1 0 1 0 0,1 0-1 0 0,-1 0 0 0 0,1 0 1 0 0,0-1-1 0 0,0 1 0 0 0,0-1 1 0 0,1 1-1 0 0,-1-1 1 0 0,0 0-1 0 0,1 1 0 0 0,0-1 1 0 0,-1-1-1 0 0,1 1 1 0 0,0 0-1 0 0,0-1 0 0 0,4 2 1 0 0,0 0-520 0 0,0-1 0 0 0,0 0 0 0 0,1 0 1 0 0,-1-1-1 0 0,1 0 0 0 0,0 0 0 0 0,-1 0 0 0 0,16-2 1 0 0,-11-1-163 0 0,1 0 0 0 0,-1 0 1 0 0,0-1-1 0 0,23-10 1 0 0,-15 4 366 0 0,0-1 1 0 0,19-12 0 0 0,29-27 2767 0 0,-58 41-1583 0 0,0-1 1 0 0,-1 0 0 0 0,0 0 0 0 0,0-1 0 0 0,9-14-1 0 0,-15 19-453 0 0,0 0-1 0 0,0 0 0 0 0,0 0 0 0 0,-1 0 0 0 0,0 0 1 0 0,0-1-1 0 0,0 1 0 0 0,-1-1 0 0 0,0 1 0 0 0,0-1 1 0 0,0 0-1 0 0,-1 0 0 0 0,0 1 0 0 0,0-9 0 0 0,0 12-228 0 0,-1 0-1 0 0,1 1 0 0 0,-1-1 1 0 0,1 0-1 0 0,-1 0 1 0 0,1 0-1 0 0,-1 0 0 0 0,0 1 1 0 0,0-1-1 0 0,0 0 0 0 0,0 1 1 0 0,0-1-1 0 0,0 1 1 0 0,-1-1-1 0 0,1 1 0 0 0,0 0 1 0 0,-1-1-1 0 0,1 1 0 0 0,-3-2 1 0 0,1 2 25 0 0,0-1 1 0 0,0 1-1 0 0,0 0 1 0 0,0 0-1 0 0,-1 0 0 0 0,1 0 1 0 0,0 1-1 0 0,-1-1 1 0 0,1 1-1 0 0,-5 0 1 0 0,0 0 82 0 0,-1 1-1 0 0,1 0 1 0 0,-1 0 0 0 0,1 1 0 0 0,0 0 0 0 0,-1 1 0 0 0,-14 6 0 0 0,16-5-75 0 0,1 0 0 0 0,-1 0 1 0 0,1 1-1 0 0,0 0 0 0 0,0 0 0 0 0,0 0 1 0 0,0 0-1 0 0,1 1 0 0 0,0 0 0 0 0,0 1 0 0 0,1-1 1 0 0,0 1-1 0 0,0-1 0 0 0,0 1 0 0 0,-2 9 1 0 0,4-11-57 0 0,0 1 1 0 0,1 0-1 0 0,0 0 1 0 0,0 0 0 0 0,0 0-1 0 0,0 1 1 0 0,1-1 0 0 0,0 0-1 0 0,1 0 1 0 0,0 0-1 0 0,-1 0 1 0 0,2 0 0 0 0,-1 0-1 0 0,1 0 1 0 0,0 0 0 0 0,0 0-1 0 0,0-1 1 0 0,1 1 0 0 0,6 8-1 0 0,-1-3-17 0 0,0 0 1 0 0,2 0-1 0 0,-1-1 0 0 0,1 0 0 0 0,1-1 0 0 0,0-1 0 0 0,0 1 1 0 0,25 12-1 0 0,-5-4-26 0 0,2-3 0 0 0,44 15 0 0 0,21-5-2645 0 0,-92-22-531 0 0,-82-23-8051 0 0,29 9 5131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1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371 148 788 0 0,'0'0'7246'0'0,"-2"-13"-6479"0"0,-7-38-170 0 0,9 48-506 0 0,-1 0 0 0 0,0 0 0 0 0,0 0 0 0 0,0 0 0 0 0,0 1 0 0 0,0-1 0 0 0,0 0 1 0 0,-1 1-1 0 0,0-1 0 0 0,1 1 0 0 0,-1-1 0 0 0,0 1 0 0 0,0 0 0 0 0,0-1 0 0 0,-3-1 1 0 0,0 0 179 0 0,0-1 161 0 0,0 1 1 0 0,1 0-1 0 0,-1 0 0 0 0,-1 1 0 0 0,1 0 1 0 0,-11-5-1 0 0,14 7-316 0 0,0 0 1 0 0,0 0-1 0 0,-1 1 0 0 0,1-1 1 0 0,0 1-1 0 0,0 0 0 0 0,-1-1 1 0 0,1 1-1 0 0,0 0 1 0 0,-1 0-1 0 0,1 1 0 0 0,0-1 1 0 0,-1 0-1 0 0,1 1 0 0 0,0-1 1 0 0,-1 1-1 0 0,1 0 0 0 0,0 0 1 0 0,0 0-1 0 0,0 0 1 0 0,-4 3-1 0 0,-3 3 137 0 0,0 1 1 0 0,0 1-1 0 0,1 0 1 0 0,0 0 0 0 0,0 0-1 0 0,1 1 1 0 0,-10 18-1 0 0,-33 80 723 0 0,28-49-732 0 0,2 2-1 0 0,3 0 0 0 0,2 1 1 0 0,3 1-1 0 0,3 0 1 0 0,3 0-1 0 0,3 1 1 0 0,2-1-1 0 0,9 76 0 0 0,-3-100-188 0 0,2 0-1 0 0,1-1 0 0 0,2 0 0 0 0,1-1 0 0 0,3 0 0 0 0,18 36 1 0 0,-11-31-22 0 0,3-2 1 0 0,1 0 0 0 0,2-2 0 0 0,52 58 0 0 0,-35-51-150 0 0,3-1 0 0 0,1-3 0 0 0,3-1 0 0 0,1-3 0 0 0,1-3-1 0 0,2-1 1 0 0,109 46 0 0 0,-100-55-498 0 0,1-2-1 0 0,121 22 0 0 0,-89-28-1462 0 0,125 3 0 0 0,-106-18-2014 0 0,28-8-1542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2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649 63 5168 0 0,'0'0'10243'0'0,"-7"-10"-9625"0"0,-21-28-116 0 0,28 37-473 0 0,-1 1 0 0 0,1 0 0 0 0,0 0 0 0 0,0 0 0 0 0,0-1 1 0 0,-1 1-1 0 0,1 0 0 0 0,0 0 0 0 0,0-1 0 0 0,0 1 0 0 0,0 0 0 0 0,-1-1 0 0 0,1 1 1 0 0,0 0-1 0 0,0-1 0 0 0,0 1 0 0 0,0 0 0 0 0,0 0 0 0 0,0-1 0 0 0,0 1 0 0 0,0 0 1 0 0,0-1-1 0 0,0 1 0 0 0,0 0 0 0 0,0-1 0 0 0,0 1 0 0 0,0 0 0 0 0,0-1 0 0 0,0 1 1 0 0,0 0-1 0 0,1 0 0 0 0,-1-1 0 0 0,0 1 0 0 0,0 0 0 0 0,0-1 0 0 0,0 1 0 0 0,1 0 1 0 0,-1 0-1 0 0,0 0 0 0 0,0-1 0 0 0,1 1 0 0 0,-1 0 0 0 0,0 0 0 0 0,0 0 0 0 0,1-1 1 0 0,-1 1-1 0 0,0 0 0 0 0,0 0 0 0 0,1 0 0 0 0,0 0 0 0 0,13-1 805 0 0,-13 1-695 0 0,8-1 15 0 0,0 1 0 0 0,-1 1 0 0 0,1 0 0 0 0,0 0 0 0 0,-1 0 0 0 0,1 1 1 0 0,-1 1-1 0 0,0-1 0 0 0,1 1 0 0 0,-1 1 0 0 0,-1 0 0 0 0,11 5 0 0 0,-4 2-68 0 0,0 0-1 0 0,-1 0 1 0 0,0 1 0 0 0,0 1 0 0 0,-1 0 0 0 0,11 18-1 0 0,3 6 93 0 0,25 50-1 0 0,-15-15-50 0 0,-3 3 1 0 0,-4 1-1 0 0,-2 1 1 0 0,25 125 0 0 0,-24-42 55 0 0,11 211 1 0 0,-31-32-220 0 0,-11-253-126 0 0,-31 169-1 0 0,23-203-14 0 0,-2-2-1 0 0,-3 0 0 0 0,-1 0 1 0 0,-36 66-1 0 0,35-82-68 0 0,-2 0 0 0 0,-2-2-1 0 0,-1 0 1 0 0,-2-2 0 0 0,0 0-1 0 0,-53 45 1 0 0,36-41-333 0 0,-3-2 0 0 0,0-2 0 0 0,-2-2 0 0 0,-69 30 0 0 0,-204 64-5830 0 0,227-93 2431 0 0,-23 1-1235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9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25 820 0 0,'0'0'10780'0'0,"-9"-4"-9720"0"0,-26-12-69 0 0,26 12 1490 0 0,26 4-267 0 0,336 1 1265 0 0,175 10-3126 0 0,-46 13-247 0 0,-395-21-38 0 0,83 9-130 0 0,-160-10 102 0 0,-7-1-497 0 0,-7 0-1518 0 0,-51 1-1279 0 0,-9 1-4231 0 0,28-3 2486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7977 0 0,'0'0'12333'0'0,"2"13"-11897"0"0,-1 0-348 0 0,11 65 259 0 0,-4-35-188 0 0,-2-11-96 0 0,1 1 0 0 0,13 34 0 0 0,-18-65 120 0 0,-1-7-63 0 0,1-10-31 0 0,-2 14-89 0 0,4-45 26 0 0,13-107-27 0 0,-14 136 22 0 0,0 1 0 0 0,2 0 0 0 0,0 0 1 0 0,1 1-1 0 0,0-1 0 0 0,1 1 0 0 0,10-14 0 0 0,-15 25 3 0 0,1 0 0 0 0,0 1-1 0 0,0 0 1 0 0,0 0-1 0 0,0 0 1 0 0,0 0 0 0 0,0 0-1 0 0,1 1 1 0 0,0-1-1 0 0,-1 1 1 0 0,1 0-1 0 0,0 0 1 0 0,0 0 0 0 0,0 1-1 0 0,0-1 1 0 0,0 1-1 0 0,8-1 1 0 0,-6 1 18 0 0,-1 1 1 0 0,1 0-1 0 0,-1 0 0 0 0,1 0 0 0 0,-1 1 0 0 0,0 0 1 0 0,1 0-1 0 0,-1 0 0 0 0,0 1 0 0 0,0 0 1 0 0,1 0-1 0 0,-1 0 0 0 0,7 4 0 0 0,6 6 55 0 0,0 0 0 0 0,-1 2-1 0 0,0 0 1 0 0,16 18 0 0 0,-22-21-76 0 0,-1 0 1 0 0,-1 1-1 0 0,0 1 0 0 0,-1-1 1 0 0,0 2-1 0 0,10 22 1 0 0,-15-28-17 0 0,-1 0 0 0 0,0 0 0 0 0,0 0 0 0 0,0 0 0 0 0,-1 1 0 0 0,-1-1 0 0 0,1 0 0 0 0,-2 1 0 0 0,0 12 1 0 0,0-19 2 0 0,1 1 1 0 0,-1-1-1 0 0,1 0 1 0 0,-1 0-1 0 0,0 0 1 0 0,0 0-1 0 0,0 0 1 0 0,0 0-1 0 0,0 0 1 0 0,-1 0-1 0 0,1 0 1 0 0,0 0-1 0 0,-3 1 1 0 0,4-12 218 0 0,0 0-245 0 0,1 0-1 0 0,1-1 1 0 0,0 1 0 0 0,0 0-1 0 0,0 0 1 0 0,1 0 0 0 0,5-8-1 0 0,32-61-65 0 0,-37 72 85 0 0,4-7 0 0 0,1-2 7 0 0,1 0 0 0 0,13-17 1 0 0,-20 29 5 0 0,0 0 1 0 0,1 1 0 0 0,-1-1 0 0 0,1 0 0 0 0,0 1 0 0 0,0-1 0 0 0,0 1-1 0 0,0 0 1 0 0,0 0 0 0 0,0 0 0 0 0,1 1 0 0 0,-1-1 0 0 0,1 1 0 0 0,-1-1-1 0 0,1 1 1 0 0,4 0 0 0 0,-5 1-7 0 0,-1 0 0 0 0,1 0 0 0 0,0 1 0 0 0,0 0 0 0 0,0-1 0 0 0,-1 1 0 0 0,1 0 0 0 0,0 0 0 0 0,-1 1 0 0 0,1-1 0 0 0,-1 0 0 0 0,0 1 0 0 0,1 0 0 0 0,-1-1 0 0 0,0 1 0 0 0,0 0 0 0 0,0 0 0 0 0,3 4 1 0 0,2 2-2 0 0,0 1 1 0 0,-1 0-1 0 0,8 15 1 0 0,12 34-329 0 0,-16-35-551 0 0,14 27-1 0 0,-20-44 96 0 0,0 1 0 0 0,1-1 0 0 0,-1 0-1 0 0,1-1 1 0 0,1 1 0 0 0,-1-1 0 0 0,1 0 0 0 0,8 6 0 0 0,0-4-3620 0 0,4-3-950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148 218 1408 0 0,'0'0'16511'0'0,"14"-9"-15982"0"0,90-53 313 0 0,-100 60-773 0 0,-1 0 1 0 0,0-1 0 0 0,0 1 0 0 0,0-1-1 0 0,0 1 1 0 0,-1-1 0 0 0,1 0-1 0 0,-1 0 1 0 0,0 0 0 0 0,1-1 0 0 0,-1 1-1 0 0,-1 0 1 0 0,3-7 0 0 0,-3 9-42 0 0,0-1 1 0 0,-1-1 0 0 0,0 1 0 0 0,1 0 0 0 0,-1 0-1 0 0,0 0 1 0 0,0 0 0 0 0,0 0 0 0 0,0 0-1 0 0,0 0 1 0 0,-1 0 0 0 0,1 0 0 0 0,-1 0 0 0 0,1 0-1 0 0,-1 0 1 0 0,0 0 0 0 0,1 0 0 0 0,-1 0-1 0 0,0 0 1 0 0,-1 1 0 0 0,1-1 0 0 0,0 0-1 0 0,0 1 1 0 0,-1-1 0 0 0,1 1 0 0 0,-3-3 0 0 0,-1 1 50 0 0,0-1 1 0 0,0 1-1 0 0,0 0 1 0 0,-1 1-1 0 0,1-1 1 0 0,-1 1-1 0 0,0 0 1 0 0,1 0-1 0 0,-1 1 1 0 0,0 0-1 0 0,0 0 1 0 0,0 0-1 0 0,0 1 1 0 0,0 0 0 0 0,-8 1-1 0 0,1-1 80 0 0,1 2 0 0 0,-1 0 1 0 0,0 1-1 0 0,1 0 0 0 0,0 0 0 0 0,-15 7 0 0 0,20-7-112 0 0,1 1 0 0 0,-1-1 0 0 0,1 1 0 0 0,0 0 0 0 0,0 1 0 0 0,0 0 0 0 0,0 0 0 0 0,1 0-1 0 0,0 0 1 0 0,-7 10 0 0 0,10-12-49 0 0,0 0-1 0 0,0 0 1 0 0,1 0 0 0 0,-1 1-1 0 0,1-1 1 0 0,-1 1 0 0 0,1-1-1 0 0,0 1 1 0 0,1-1-1 0 0,-1 1 1 0 0,0-1 0 0 0,1 1-1 0 0,0 0 1 0 0,0-1 0 0 0,0 1-1 0 0,0 0 1 0 0,1-1-1 0 0,-1 1 1 0 0,1 0 0 0 0,0-1-1 0 0,0 1 1 0 0,1-1 0 0 0,1 5-1 0 0,1-2-68 0 0,0 0 0 0 0,0 0 0 0 0,0-1 0 0 0,1 1 0 0 0,0-1 0 0 0,0 0 0 0 0,1 0 0 0 0,-1-1-1 0 0,1 0 1 0 0,0 0 0 0 0,0 0 0 0 0,1 0 0 0 0,-1-1 0 0 0,1 0 0 0 0,9 3 0 0 0,6 1-441 0 0,0-1 0 0 0,1-1 0 0 0,35 3 0 0 0,-28-5-558 0 0,0-2 0 0 0,0-1 0 0 0,0-1 0 0 0,1-1 0 0 0,33-8 0 0 0,-50 7 902 0 0,1-1 0 0 0,-1 0 1 0 0,0-1-1 0 0,-1 0 0 0 0,1-1 1 0 0,-1-1-1 0 0,0 0 0 0 0,0-1 1 0 0,-1 0-1 0 0,0-1 0 0 0,-1 0 1 0 0,16-17-1 0 0,-23 22 376 0 0,0-1 1 0 0,0 0-1 0 0,0 0 0 0 0,-1-1 1 0 0,0 1-1 0 0,0-1 0 0 0,0 0 0 0 0,-1 0 1 0 0,0 0-1 0 0,0 0 0 0 0,-1 0 1 0 0,1 0-1 0 0,-1 0 0 0 0,-1 0 0 0 0,1-1 1 0 0,-1 1-1 0 0,0 0 0 0 0,-1-1 1 0 0,0-7-1 0 0,0 12-84 0 0,0-1 1 0 0,0 1 0 0 0,1 0-1 0 0,-1-1 1 0 0,-1 1 0 0 0,1 0-1 0 0,0 0 1 0 0,0-1-1 0 0,-1 1 1 0 0,0 0 0 0 0,1 0-1 0 0,-1 1 1 0 0,0-1-1 0 0,-3-2 1 0 0,2 1 38 0 0,-1 1 0 0 0,0 0 0 0 0,0-1 0 0 0,-1 2 0 0 0,1-1 0 0 0,0 0 0 0 0,-7-1-1 0 0,-3 1 214 0 0,0 0-1 0 0,0 1 0 0 0,0 0 1 0 0,-16 2-1 0 0,25-1-296 0 0,0 1 0 0 0,0-1 0 0 0,0 1 0 0 0,0 0 0 0 0,0 1 0 0 0,0-1-1 0 0,0 1 1 0 0,0 0 0 0 0,1 0 0 0 0,-8 5 0 0 0,10-5-65 0 0,-1-1 0 0 0,1 1 0 0 0,0 0 0 0 0,0 0 0 0 0,-1 1 0 0 0,1-1 0 0 0,1 0 0 0 0,-1 1 0 0 0,0-1 0 0 0,1 1 0 0 0,-1 0 0 0 0,1-1 0 0 0,0 1 0 0 0,0 0 0 0 0,0 0 0 0 0,0 0-1 0 0,0 0 1 0 0,0 0 0 0 0,1 3 0 0 0,-1-1-26 0 0,1 0-1 0 0,0 0 0 0 0,0-1 0 0 0,1 1 0 0 0,-1 0 0 0 0,1 0 1 0 0,0 0-1 0 0,0-1 0 0 0,1 1 0 0 0,-1 0 0 0 0,1-1 1 0 0,3 5-1 0 0,-2-4-93 0 0,0 0 0 0 0,1 0-1 0 0,0-1 1 0 0,0 1 0 0 0,0-1 0 0 0,1 0 0 0 0,-1 0 0 0 0,1-1 0 0 0,9 6 0 0 0,-7-5-94 0 0,0-1 0 0 0,0 0 1 0 0,1 0-1 0 0,-1 0 0 0 0,1-1 1 0 0,-1 0-1 0 0,1-1 0 0 0,0 1 0 0 0,0-2 1 0 0,0 1-1 0 0,0-1 0 0 0,0 0 0 0 0,0-1 1 0 0,14-2-1 0 0,-12 1 78 0 0,0-1 0 0 0,0 0-1 0 0,-1 0 1 0 0,1-1 0 0 0,-1-1 0 0 0,0 1 0 0 0,0-1-1 0 0,0-1 1 0 0,-1 0 0 0 0,0 0 0 0 0,8-7 0 0 0,10-16 252 0 0,-15 17 291 0 0,0 1 0 0 0,14-12 0 0 0,-22 21-284 0 0,1-1 1 0 0,0 0 0 0 0,0 1 0 0 0,0 0-1 0 0,0 0 1 0 0,0 0 0 0 0,0 0 0 0 0,1 1 0 0 0,-1 0-1 0 0,0 0 1 0 0,10-1 0 0 0,-7 2-57 0 0,0 0 1 0 0,-1 1 0 0 0,1 0-1 0 0,0 0 1 0 0,0 1-1 0 0,-1 0 1 0 0,1 0 0 0 0,0 0-1 0 0,-1 1 1 0 0,0 0-1 0 0,0 0 1 0 0,0 1 0 0 0,0 0-1 0 0,0 0 1 0 0,-1 0 0 0 0,0 1-1 0 0,0-1 1 0 0,0 1-1 0 0,0 1 1 0 0,-1-1 0 0 0,0 1-1 0 0,0-1 1 0 0,0 1-1 0 0,4 11 1 0 0,-7-14-57 0 0,0-1 0 0 0,0 1 0 0 0,-1-1 0 0 0,1 1-1 0 0,-1 0 1 0 0,0-1 0 0 0,1 1 0 0 0,-1 0 0 0 0,0-1 0 0 0,-1 1 0 0 0,0 5 0 0 0,1-7-7 0 0,-1 0 0 0 0,1 0 0 0 0,-1 0 1 0 0,1 0-1 0 0,-1 0 0 0 0,1 0 0 0 0,-1 0 0 0 0,1 0 1 0 0,-1-1-1 0 0,0 1 0 0 0,0 0 0 0 0,0 0 1 0 0,1 0-1 0 0,-1-1 0 0 0,0 1 0 0 0,0-1 1 0 0,0 1-1 0 0,0 0 0 0 0,0-1 0 0 0,0 1 1 0 0,0-1-1 0 0,0 0 0 0 0,0 1 0 0 0,0-1 1 0 0,-1 0-1 0 0,1 0 0 0 0,0 0 0 0 0,0 0 1 0 0,0 0-1 0 0,-1 0 0 0 0,1 0-10 0 0,1 0 0 0 0,-1 0 0 0 0,1 0-1 0 0,-1 0 1 0 0,1 0 0 0 0,-1 0 0 0 0,1 0 0 0 0,0-1 0 0 0,-1 1 0 0 0,1 0-1 0 0,-1 0 1 0 0,1 0 0 0 0,0-1 0 0 0,-1 1 0 0 0,1 0 0 0 0,0-1 0 0 0,-1 1-1 0 0,1 0 1 0 0,0-1 0 0 0,-1 1 0 0 0,1 0 0 0 0,0-1 0 0 0,0 1 0 0 0,-1 0-1 0 0,1-2 1 0 0,-3-14 60 0 0,3 12-71 0 0,0-1-1 0 0,1 1 1 0 0,-1-1-1 0 0,1 1 1 0 0,2-6-1 0 0,0 2-12 0 0,1 1 0 0 0,0-1 0 0 0,0 1 0 0 0,1 0 0 0 0,0 1-1 0 0,0-1 1 0 0,11-9 0 0 0,-4 5 41 0 0,0 0-1 0 0,1 1 1 0 0,14-9-1 0 0,-22 16 33 0 0,0 0-1 0 0,0 0 1 0 0,0 1-1 0 0,0 0 1 0 0,0 0-1 0 0,1 0 0 0 0,-1 1 1 0 0,1-1-1 0 0,-1 1 1 0 0,1 0-1 0 0,0 1 1 0 0,-1-1-1 0 0,1 1 1 0 0,-1 1-1 0 0,1-1 1 0 0,0 1-1 0 0,-1 0 1 0 0,1 0-1 0 0,-1 0 1 0 0,1 1-1 0 0,-1 0 1 0 0,0 0-1 0 0,0 0 1 0 0,6 4-1 0 0,3 3-20 0 0,-1 2 0 0 0,0-1 1 0 0,0 2-1 0 0,-1 0 0 0 0,13 16 0 0 0,-20-21-186 0 0,-1-1-1 0 0,1 0 1 0 0,-1 1 0 0 0,-1 0-1 0 0,1 0 1 0 0,-1 0 0 0 0,-1 0 0 0 0,1 0-1 0 0,-1 1 1 0 0,0-1 0 0 0,-1 1-1 0 0,0 0 1 0 0,1 13 0 0 0,-3-17-118 0 0,1 0 1 0 0,-1 0 0 0 0,0 0 0 0 0,0 0-1 0 0,0 0 1 0 0,0 0 0 0 0,-1 0 0 0 0,0 0-1 0 0,1-1 1 0 0,-2 1 0 0 0,1 0 0 0 0,-4 4-1 0 0,2-3-998 0 0,-1 0-1 0 0,0 0 1 0 0,0 0-1 0 0,-8 5 1 0 0,-21 11-4801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5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14641 0 0,'0'0'6245'0'0,"14"-3"-5314"0"0,178-44 207 0 0,184-9-739 0 0,-178 30-1578 0 0,-197 26 1131 0 0,9-1-563 0 0,-1-1 0 0 0,0 0 0 0 0,14-4 0 0 0,-37 10-5915 0 0,-8 2 2139 0 0,-12 5-1159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9157 0 0,'0'0'10533'0'0,"19"-2"-9717"0"0,-10 0-727 0 0,134-21 586 0 0,56-14-310 0 0,6-2-247 0 0,-6-14-740 0 0,-186 49 216 0 0,0-1-1 0 0,0-1 1 0 0,0 0-1 0 0,-1-1 1 0 0,22-15-1 0 0,-25 12-682 0 0,-6 3-831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1 423 7845 0 0,'0'0'8758'0'0,"12"-7"-7684"0"0,-11 6-1061 0 0,18-10 412 0 0,0 1 0 0 0,2 1 1 0 0,34-11-1 0 0,176-47 1423 0 0,425-110-56 0 0,-618 168-1803 0 0,35-7-96 0 0,137-50 1 0 0,-206 64 45 0 0,1 0-182 0 0,0 0 0 0 0,1 0 1 0 0,-1-1-1 0 0,0 0 0 0 0,0 0 0 0 0,7-6 0 0 0,-12 8 209 0 0,0 1 1 0 0,0 0-1 0 0,0 0 1 0 0,0 0-1 0 0,0 0 1 0 0,0 0-1 0 0,0 0 1 0 0,0 0-1 0 0,0 0 1 0 0,0 0-1 0 0,0 0 0 0 0,0 0 1 0 0,0-1-1 0 0,0 1 1 0 0,0 0-1 0 0,0 0 1 0 0,0 0-1 0 0,0 0 1 0 0,0 0-1 0 0,0 0 1 0 0,0 0-1 0 0,0 0 0 0 0,0 0 1 0 0,0 0-1 0 0,0 0 1 0 0,0-1-1 0 0,0 1 1 0 0,0 0-1 0 0,0 0 1 0 0,0 0-1 0 0,0 0 1 0 0,0 0-1 0 0,0 0 1 0 0,0 0-1 0 0,0 0 0 0 0,-1 0 1 0 0,1 0-1 0 0,0 0 1 0 0,0 0-1 0 0,0 0 1 0 0,0 0-1 0 0,0 0 1 0 0,0 0-1 0 0,0 0 1 0 0,0 0-1 0 0,0 0 1 0 0,0 0-1 0 0,0 0 0 0 0,-1 0 1 0 0,1 0-1 0 0,0 0 1 0 0,0 0-1 0 0,0 0 1 0 0,0 0-1 0 0,0 0 1 0 0,0 0-1 0 0,0 0 1 0 0,0 0-1 0 0,0 0 1 0 0,0 0-1 0 0,0 0 0 0 0,-1 0 1 0 0,1 0-1 0 0,0 0 1 0 0,0 0-1 0 0,0 0 1 0 0,0 0-1 0 0,-8 2-1217 0 0,-50 26-8760 0 0,25-12 3552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2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243 164 5989 0 0,'0'0'13450'0'0,"-2"-7"-13091"0"0,0-2-231 0 0,-1-5 110 0 0,5 29 135 0 0,5 51 469 0 0,-4 111 0 0 0,-4-106-664 0 0,-2 125 270 0 0,2 106 236 0 0,4-239-708 0 0,7-205-1335 0 0,-1 36 572 0 0,0-389-884 0 0,-9 461 1735 0 0,1 25 101 0 0,-1 0 1 0 0,-1 1-1 0 0,0-1 1 0 0,0 1-1 0 0,0-1 0 0 0,-5-12 1 0 0,6 21-146 0 0,0 0 0 0 0,0-1 0 0 0,0 1-1 0 0,0 0 1 0 0,0-1 0 0 0,0 1 0 0 0,-1 0 0 0 0,1 0 0 0 0,0-1 0 0 0,0 1-1 0 0,0 0 1 0 0,0 0 0 0 0,0 0 0 0 0,-1-1 0 0 0,1 1 0 0 0,0 0 0 0 0,0 0-1 0 0,0 0 1 0 0,-1-1 0 0 0,1 1 0 0 0,0 0 0 0 0,0 0 0 0 0,-1 0 0 0 0,1 0 0 0 0,0 0-1 0 0,0-1 1 0 0,-1 1 0 0 0,1 0 0 0 0,0 0 0 0 0,-1 0 0 0 0,1 0 0 0 0,0 0-1 0 0,-1 0 1 0 0,-7 7 190 0 0,-5 18-172 0 0,12-23 21 0 0,-45 98 348 0 0,11-21-213 0 0,-57 94 0 0 0,69-137-216 0 0,24-59-78 0 0,7-14-192 0 0,13-39-1 0 0,-3 13 82 0 0,76-328-360 0 0,-143 467 1293 0 0,43-65-712 0 0,-34 58 92 0 0,-38 87 0 0 0,76-152-104 0 0,1-1-3 0 0,0-1-1 0 0,0 1 0 0 0,0-1 0 0 0,0 1 1 0 0,1-1-1 0 0,-1 6 0 0 0,1-8 8 0 0,0 0-1 0 0,1 0 1 0 0,-1 0 0 0 0,0 0-1 0 0,1 0 1 0 0,-1 0 0 0 0,0 0-1 0 0,0 0 1 0 0,1 0-1 0 0,-1 0 1 0 0,0 0 0 0 0,1-1-1 0 0,-1 1 1 0 0,0 0 0 0 0,0 0-1 0 0,1 0 1 0 0,-1 0 0 0 0,0-1-1 0 0,0 1 1 0 0,1 0-1 0 0,-1 0 1 0 0,0-1 0 0 0,0 1-1 0 0,0 0 1 0 0,1-1 0 0 0,22-23-89 0 0,34-44 0 0 0,10-11 25 0 0,-53 65 57 0 0,0 0 0 0 0,1 1 0 0 0,21-14 0 0 0,-27 22 12 0 0,0-1-1 0 0,0 2 0 0 0,1-1 1 0 0,0 2-1 0 0,-1-1 1 0 0,1 1-1 0 0,1 1 0 0 0,10-2 1 0 0,-6 2 35 0 0,0 1 0 0 0,0 1 0 0 0,0 0 0 0 0,0 1 0 0 0,0 1 0 0 0,0 0 0 0 0,0 1 0 0 0,17 6 1 0 0,-14-2-28 0 0,1 0 1 0 0,-1 1 0 0 0,-1 1 0 0 0,1 0 0 0 0,28 22 0 0 0,-42-28-45 0 0,-1 0 0 0 0,1 0 0 0 0,-1 0 0 0 0,1 0 0 0 0,-1 1-1 0 0,0-1 1 0 0,0 1 0 0 0,0 0 0 0 0,-1 0 0 0 0,3 4 0 0 0,-4-5-79 0 0,-1-1 0 0 0,1 1 0 0 0,-1-1 0 0 0,1 1 0 0 0,-1-1 0 0 0,0 1 0 0 0,0 0 0 0 0,0-1 0 0 0,0 1 1 0 0,0-1-1 0 0,0 1 0 0 0,-1-1 0 0 0,1 1 0 0 0,-1-1 0 0 0,0 1 0 0 0,0-1 0 0 0,0 1 0 0 0,0-1 0 0 0,-3 4 0 0 0,-21 33-3511 0 0,6-11-2501 0 0,12-16 1586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3:32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5999 1 196 0 0,'0'0'14103'0'0,"-5"13"-13730"0"0,-33 104 466 0 0,21-67-400 0 0,-3-1 1 0 0,-2-1 0 0 0,-1 0-1 0 0,-3-2 1 0 0,-2-1 0 0 0,-63 78-1 0 0,43-68-79 0 0,-3-3 1 0 0,-2-1-1 0 0,-2-4 0 0 0,-90 62 0 0 0,-352 192 419 0 0,-22-39-409 0 0,228-135-328 0 0,-336 99 0 0 0,182-115-234 0 0,332-94 73 0 0,-1-4 1 0 0,-116-2 0 0 0,-196-28-303 0 0,-137-61 74 0 0,5-29 188 0 0,493 93 145 0 0,-26-5 29 0 0,-158-57 0 0 0,197 55 35 0 0,0-2-1 0 0,1-2 1 0 0,1-3-1 0 0,-54-40 1 0 0,94 60-23 0 0,-70-55 148 0 0,71 55-154 0 0,1 0 1 0 0,0-1-1 0 0,1 0 1 0 0,0 0-1 0 0,0-1 0 0 0,-8-16 1 0 0,12 18-50 0 0,0 0-1 0 0,1 0 1 0 0,0 0-1 0 0,1 0 1 0 0,0 0 0 0 0,0-1-1 0 0,1 1 1 0 0,0-14-1 0 0,0 7 34 0 0,0 15-23 0 0,0 12-35 0 0,-2 43 170 0 0,-3 0 1 0 0,-15 67-1 0 0,0-46-109 0 0,7-98-288 0 0,4-6 11 0 0,0-1 0 0 0,-8-57 0 0 0,3-63 13 0 0,10 107 200 0 0,1 6 167 0 0,3-63-1 0 0,0 98-101 0 0,1 0 0 0 0,-1 1-1 0 0,0-1 1 0 0,0 1-1 0 0,1-1 1 0 0,-1 1-1 0 0,0-1 1 0 0,1 1-1 0 0,-1-1 1 0 0,0 1-1 0 0,1-1 1 0 0,-1 1-1 0 0,1-1 1 0 0,-1 1-1 0 0,1 0 1 0 0,-1-1-1 0 0,1 1 1 0 0,-1 0 0 0 0,1-1-1 0 0,-1 1 1 0 0,1 0-1 0 0,0 0 1 0 0,-1-1-1 0 0,1 1 1 0 0,-1 0-1 0 0,1 0 1 0 0,0 0-1 0 0,-1 0 1 0 0,2 0-1 0 0,21-1 166 0 0,-17 2-82 0 0,490 32 591 0 0,-493-32-682 0 0,23 2-429 0 0,1 0 0 0 0,-1-2 0 0 0,40-2 0 0 0,-57-2-311 0 0,0 1 1 0 0,-1-2-1 0 0,1 1 0 0 0,-1-1 1 0 0,1 0-1 0 0,-1-1 0 0 0,0 0 1 0 0,6-6-1 0 0,-1 3-1261 0 0,4-2-2405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3968 0 0,'0'0'14244'0'0,"14"-7"-12822"0"0,-3 2-1130 0 0,-2 0-102 0 0,0 0-1 0 0,0 1 1 0 0,0 1 0 0 0,0 0 0 0 0,1 0-1 0 0,-1 0 1 0 0,1 1 0 0 0,0 1 0 0 0,11-1-1 0 0,421-14 2114 0 0,-294 10-2359 0 0,-142 6-26 0 0,-2 0-76 0 0,0 0 1 0 0,0 0-1 0 0,0-1 1 0 0,0 1-1 0 0,0-1 1 0 0,0 0-1 0 0,-1 1 1 0 0,1-2-1 0 0,0 1 0 0 0,0 0 1 0 0,4-4-1 0 0,-7 5 117 0 0,-1 0-1 0 0,0 0 1 0 0,0 0-1 0 0,0 0 1 0 0,0 0-1 0 0,0 0 0 0 0,0-1 1 0 0,1 1-1 0 0,-1 0 1 0 0,0 0-1 0 0,0 0 1 0 0,0 0-1 0 0,0 0 1 0 0,0 0-1 0 0,0-1 0 0 0,0 1 1 0 0,0 0-1 0 0,0 0 1 0 0,0 0-1 0 0,0 0 1 0 0,0 0-1 0 0,0-1 1 0 0,0 1-1 0 0,0 0 0 0 0,0 0 1 0 0,0 0-1 0 0,0 0 1 0 0,0 0-1 0 0,0-1 1 0 0,0 1-1 0 0,0 0 1 0 0,0 0-1 0 0,0 0 0 0 0,0 0 1 0 0,0 0-1 0 0,0-1 1 0 0,0 1-1 0 0,0 0 1 0 0,0 0-1 0 0,0 0 1 0 0,0 0-1 0 0,-1 0 0 0 0,1 0 1 0 0,0-1-1 0 0,0 1 1 0 0,0 0-1 0 0,0 0 1 0 0,0 0-1 0 0,0 0 0 0 0,-1 0 1 0 0,1 0-1 0 0,0 0 1 0 0,0 0-1 0 0,0 0 1 0 0,0 0-1 0 0,0 0 1 0 0,-1 0-1 0 0,-8-3-1689 0 0,-33 3-6009 0 0,18 0 2476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5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7749 0 0,'0'0'10514'0'0,"-11"16"-9329"0"0,-28 52-196 0 0,38-65-929 0 0,-1-1 1 0 0,1 1-1 0 0,0 0 1 0 0,1-1 0 0 0,-1 1-1 0 0,0 0 1 0 0,1-1 0 0 0,0 1-1 0 0,-1 0 1 0 0,1 0-1 0 0,0-1 1 0 0,0 1 0 0 0,1 0-1 0 0,-1 0 1 0 0,0-1 0 0 0,1 1-1 0 0,0 0 1 0 0,0-1-1 0 0,0 1 1 0 0,0-1 0 0 0,2 5-1 0 0,1 2 134 0 0,10 20 122 0 0,1 0 0 0 0,1 0 1 0 0,26 32-1 0 0,-18-27-508 0 0,26 49 0 0 0,-47-76-15 0 0,0 0 0 0 0,0 0 0 0 0,0 1 0 0 0,-1-1 0 0 0,0 0 0 0 0,0 1 0 0 0,-1-1 0 0 0,0 1 0 0 0,0 8 0 0 0,-1-12-133 0 0,-1 0-1 0 0,1 1 1 0 0,-1-1 0 0 0,0 1 0 0 0,0-1-1 0 0,0 0 1 0 0,-1 0 0 0 0,0 0-1 0 0,1 0 1 0 0,-1 0 0 0 0,-1 0-1 0 0,1 0 1 0 0,0-1 0 0 0,-1 1-1 0 0,0-1 1 0 0,0 1 0 0 0,-3 2-1 0 0,2-3-169 0 0,-2 3-1237 0 0,-1 0-1 0 0,0 0 1 0 0,0-1-1 0 0,-13 7 1 0 0,-20 5-3411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100 171 5440 0 0,'0'0'6257'0'0,"-15"0"-3998"0"0,-4 1-1372 0 0,-13 0 23 0 0,-1-1 4050 0 0,38-1-4624 0 0,1 1-1 0 0,0-1 1 0 0,0-1 0 0 0,10-3 0 0 0,5-1-58 0 0,370-66 944 0 0,-357 67-1260 0 0,84-17-709 0 0,-60 3-1704 0 0,-43 13-1053 0 0,25-14 0 0 0,-19 7-1847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9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17 340 196 0 0,'0'0'12851'0'0,"-4"-2"-11813"0"0,3 1-994 0 0,0 1 29 0 0,0 0-1 0 0,0-1 1 0 0,0 1 0 0 0,0-1 0 0 0,0 0-1 0 0,0 1 1 0 0,0-1 0 0 0,0 0 0 0 0,0 1-1 0 0,1-1 1 0 0,-2-1 0 0 0,3-4 504 0 0,10 0-38 0 0,26-9 53 0 0,1 2 0 0 0,0 2 0 0 0,60-10 0 0 0,-44 10-192 0 0,308-53 1306 0 0,158-39-963 0 0,-463 87-751 0 0,77-32-1 0 0,-131 47-100 0 0,-1 0-23 0 0,-1 0 0 0 0,1 1-1 0 0,0-1 1 0 0,0 0 0 0 0,0 0-1 0 0,-1 0 1 0 0,1 0 0 0 0,-1 0-1 0 0,1 0 1 0 0,0-1-1 0 0,1-1 1 0 0,-9 4-1423 0 0,0 1 998 0 0,1 0-1 0 0,-1 0 1 0 0,-8 6 0 0 0,-9 4-1343 0 0,-34 15-4110 0 0,15-12 1143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13389 0 0,'0'0'7941'0'0,"13"10"-6972"0"0,3 1-701 0 0,3 2 57 0 0,0 1 0 0 0,22 23 0 0 0,-22-18-187 0 0,-1 0 1 0 0,27 41 0 0 0,-37-49-109 0 0,-1 1-1 0 0,-1 0 1 0 0,0 0-1 0 0,0 0 1 0 0,-2 0-1 0 0,1 1 1 0 0,3 21-1 0 0,-24-70 229 0 0,7 13-329 0 0,2 0 1 0 0,0-1-1 0 0,2 1 0 0 0,-5-42 0 0 0,9 52 59 0 0,1 0 0 0 0,0 1 0 0 0,0-1 0 0 0,2 0 0 0 0,-1 0 0 0 0,2 1 0 0 0,-1-1 0 0 0,2 1 0 0 0,0 0 0 0 0,9-21 0 0 0,-11 29 11 0 0,1-1-1 0 0,-1 1 0 0 0,1 0 1 0 0,0 0-1 0 0,0 0 1 0 0,0 1-1 0 0,0-1 0 0 0,1 1 1 0 0,0-1-1 0 0,0 1 0 0 0,0 0 1 0 0,0 1-1 0 0,0-1 1 0 0,0 1-1 0 0,1 0 0 0 0,-1 0 1 0 0,1 0-1 0 0,-1 0 1 0 0,1 1-1 0 0,0 0 0 0 0,0 0 1 0 0,0 0-1 0 0,0 0 0 0 0,-1 1 1 0 0,1 0-1 0 0,0 0 1 0 0,0 0-1 0 0,0 1 0 0 0,0 0 1 0 0,6 1-1 0 0,-2 1 20 0 0,1-1 0 0 0,-1 2 1 0 0,1-1-1 0 0,-1 2 0 0 0,0-1 0 0 0,0 1 0 0 0,13 10 0 0 0,-6-3 3 0 0,0 1 1 0 0,24 27-1 0 0,-33-33-25 0 0,-1 1 1 0 0,0-1-1 0 0,0 1 0 0 0,-1 0 1 0 0,0 1-1 0 0,-1-1 1 0 0,0 1-1 0 0,0 0 0 0 0,-1 0 1 0 0,0 0-1 0 0,0 0 1 0 0,-1 0-1 0 0,0 1 0 0 0,-1-1 1 0 0,0 1-1 0 0,0 15 1 0 0,-2-23 7 0 0,1 1 1 0 0,0 0 0 0 0,-1-1-1 0 0,1 1 1 0 0,-1-1 0 0 0,0 1-1 0 0,0-1 1 0 0,0 1 0 0 0,0-1-1 0 0,0 0 1 0 0,-1 0 0 0 0,1 1-1 0 0,-2 1 1 0 0,2-3 6 0 0,0 0-1 0 0,0 0 1 0 0,0 0-1 0 0,-1 0 1 0 0,1 0-1 0 0,0 0 1 0 0,0-1-1 0 0,-1 1 1 0 0,1 0-1 0 0,0-1 1 0 0,-1 1-1 0 0,1 0 1 0 0,0-1-1 0 0,-1 0 1 0 0,1 1-1 0 0,-1-1 1 0 0,1 0 0 0 0,-1 0-1 0 0,1 0 1 0 0,-1 0-1 0 0,1 0 1 0 0,-1 0-1 0 0,1 0 1 0 0,-3-1-1 0 0,3 0 2 0 0,-1 1-1 0 0,1-1 0 0 0,0 0 1 0 0,0 0-1 0 0,0 0 1 0 0,0 1-1 0 0,0-1 0 0 0,0 0 1 0 0,0 0-1 0 0,0-1 1 0 0,1 1-1 0 0,-1 0 0 0 0,0 0 1 0 0,0 0-1 0 0,1 0 1 0 0,-1-1-1 0 0,1 1 0 0 0,-1 0 1 0 0,1-1-1 0 0,0 1 1 0 0,-1-2-1 0 0,-3-32-52 0 0,4 22 30 0 0,0 0 0 0 0,1 0-1 0 0,1 1 1 0 0,0-1 0 0 0,1 0 0 0 0,0 1-1 0 0,1 0 1 0 0,0-1 0 0 0,11-19 0 0 0,-7 17 10 0 0,1 0 1 0 0,0 1 0 0 0,1 0 0 0 0,0 1-1 0 0,1 0 1 0 0,0 0 0 0 0,15-11 0 0 0,-22 20 8 0 0,1 1 1 0 0,0-1 0 0 0,0 1-1 0 0,1 0 1 0 0,-1 0 0 0 0,0 1 0 0 0,1-1-1 0 0,0 1 1 0 0,-1 1 0 0 0,1-1-1 0 0,0 1 1 0 0,0 0 0 0 0,12-1 0 0 0,-11 2-2 0 0,1 1 0 0 0,-1 0 0 0 0,0 0 0 0 0,0 0 0 0 0,0 1 0 0 0,0 0 0 0 0,0 0 1 0 0,0 1-1 0 0,0 0 0 0 0,-1 0 0 0 0,9 6 0 0 0,-6-3-5 0 0,1 1-1 0 0,-1 1 1 0 0,-1 0 0 0 0,0 0 0 0 0,0 1 0 0 0,0 0-1 0 0,-1 0 1 0 0,0 1 0 0 0,-1 0 0 0 0,0 0-1 0 0,-1 0 1 0 0,7 18 0 0 0,-3-4-1203 0 0,-2 1 0 0 0,0 1 0 0 0,-2-1 1 0 0,4 42-1 0 0,-7-52-2353 0 0,1-6-1954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6413 0 0,'0'0'11131'0'0,"13"7"-9733"0"0,-4-2-1135 0 0,8 4 223 0 0,-1 0 0 0 0,0 2 0 0 0,26 21 0 0 0,-35-25-304 0 0,147 138 2044 0 0,-132-122-2072 0 0,-1 2 0 0 0,-1 0-1 0 0,-2 1 1 0 0,24 44 0 0 0,-38-64-140 0 0,-1 0 1 0 0,-1 1-1 0 0,1-1 0 0 0,-1 1 0 0 0,0-1 1 0 0,-1 1-1 0 0,2 10 0 0 0,-3-17-6 0 0,0 1 0 0 0,0-1 0 0 0,0 1 0 0 0,0-1-1 0 0,0 1 1 0 0,0-1 0 0 0,0 0 0 0 0,0 1 0 0 0,0-1 0 0 0,-1 1-1 0 0,1-1 1 0 0,0 1 0 0 0,0-1 0 0 0,0 0 0 0 0,0 1 0 0 0,-1-1 0 0 0,1 0-1 0 0,0 1 1 0 0,0-1 0 0 0,-1 0 0 0 0,1 1 0 0 0,0-1 0 0 0,-1 0-1 0 0,1 1 1 0 0,0-1 0 0 0,-1 0 0 0 0,1 0 0 0 0,-1 1 0 0 0,1-1-1 0 0,0 0 1 0 0,-1 0 0 0 0,1 0 0 0 0,-1 0 0 0 0,1 0 0 0 0,0 0 0 0 0,-1 1-1 0 0,1-1 1 0 0,-1 0 0 0 0,1 0 0 0 0,-1 0 0 0 0,1 0 0 0 0,0 0-1 0 0,-1-1 1 0 0,1 1 0 0 0,-1 0 0 0 0,1 0 0 0 0,-1 0 0 0 0,0 0 0 0 0,-21-9 567 0 0,8 2-451 0 0,1-1 0 0 0,1 0 0 0 0,-1-1 0 0 0,-17-17 0 0 0,7 3-117 0 0,-23-30 1 0 0,36 40-3 0 0,0 0 1 0 0,2 0-1 0 0,-1-1 0 0 0,2-1 0 0 0,0 1 0 0 0,1-1 1 0 0,-5-17-1 0 0,5 10-22 0 0,1 0 0 0 0,2-1 0 0 0,0 1-1 0 0,0-34 1 0 0,5 7-56 0 0,2 1-1 0 0,3-1 0 0 0,1 2 1 0 0,16-50-1 0 0,-20 78 63 0 0,2 0 1 0 0,0 1-1 0 0,1 0 1 0 0,16-28-1 0 0,-21 41-2 0 0,1 1-1 0 0,0 0 1 0 0,0 0-1 0 0,1 0 1 0 0,-1 1-1 0 0,1-1 1 0 0,0 1 0 0 0,0 0-1 0 0,8-6 1 0 0,-8 8-6 0 0,-1-1 1 0 0,1 1-1 0 0,-1 0 0 0 0,1 0 1 0 0,-1 0-1 0 0,1 0 1 0 0,-1 1-1 0 0,1 0 0 0 0,0-1 1 0 0,-1 1-1 0 0,1 1 1 0 0,0-1-1 0 0,-1 0 0 0 0,1 1 1 0 0,5 1-1 0 0,-4 0-21 0 0,0 0-1 0 0,0 0 1 0 0,-1 0-1 0 0,1 0 1 0 0,0 1-1 0 0,-1 0 1 0 0,0 0-1 0 0,1 0 1 0 0,-1 1-1 0 0,0-1 1 0 0,-1 1-1 0 0,1 0 1 0 0,5 8-1 0 0,2 5-670 0 0,-1 0-1 0 0,11 25 0 0 0,-5-9-1445 0 0,-11-23 1044 0 0,13 21-3272 0 0,-2-15-1824 0 0,4-5-2095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138 219 9805 0 0,'0'0'10101'0'0,"-14"-6"-9004"0"0,-4-2-722 0 0,-22-6 0 0 0,38 13-345 0 0,0 1 1 0 0,1 0-1 0 0,-1 0 0 0 0,1 0 1 0 0,-1-1-1 0 0,0 1 1 0 0,1 1-1 0 0,-1-1 0 0 0,1 0 1 0 0,-1 0-1 0 0,1 1 1 0 0,-1-1-1 0 0,0 1 1 0 0,1-1-1 0 0,0 1 0 0 0,-1-1 1 0 0,1 1-1 0 0,-1 0 1 0 0,1 0-1 0 0,0 0 1 0 0,-1 0-1 0 0,1 0 0 0 0,0 0 1 0 0,-2 2-1 0 0,0 1 35 0 0,1-1 0 0 0,-1 1-1 0 0,1 0 1 0 0,0 0 0 0 0,-3 8-1 0 0,3-4-47 0 0,0 1 0 0 0,0-1 0 0 0,0 1 0 0 0,1-1-1 0 0,0 1 1 0 0,1 0 0 0 0,0-1 0 0 0,1 1 0 0 0,-1 0 0 0 0,1-1-1 0 0,1 1 1 0 0,0-1 0 0 0,0 1 0 0 0,1-1 0 0 0,0 0-1 0 0,0 0 1 0 0,1 0 0 0 0,6 11 0 0 0,-5-12-33 0 0,-1 0 0 0 0,1 0 1 0 0,1 0-1 0 0,-1 0 0 0 0,1-1 0 0 0,0 0 1 0 0,1 0-1 0 0,-1-1 0 0 0,1 0 0 0 0,0 0 1 0 0,0 0-1 0 0,1-1 0 0 0,0 0 0 0 0,-1-1 0 0 0,1 1 1 0 0,1-1-1 0 0,-1-1 0 0 0,14 3 0 0 0,-20-5 0 0 0,0 1 0 0 0,0-1 0 0 0,0 0 0 0 0,1 0 0 0 0,-1 0 0 0 0,0-1 0 0 0,0 1 0 0 0,0 0 0 0 0,0-1 0 0 0,0 1 0 0 0,0-1 0 0 0,0 0 0 0 0,0 1 0 0 0,-1-1 0 0 0,1 0 0 0 0,0 0 0 0 0,0-1 0 0 0,0 1 0 0 0,-1 0 0 0 0,1 0-1 0 0,-1-1 1 0 0,1 1 0 0 0,-1-1 0 0 0,0 1 0 0 0,1-1 0 0 0,-1 0 0 0 0,0 0 0 0 0,0 1 0 0 0,0-1 0 0 0,0 0 0 0 0,-1 0 0 0 0,1 0 0 0 0,1-4 0 0 0,0-6-47 0 0,0 1-1 0 0,0-1 1 0 0,-1 0 0 0 0,-1-20 0 0 0,0 21-12 0 0,0-1 8 0 0,-1-12-8 0 0,2 0-1 0 0,0 0 1 0 0,8-38-1 0 0,-7 56 78 0 0,-1 0 0 0 0,1-1 0 0 0,1 1 1 0 0,-1 0-1 0 0,1 0 0 0 0,0 0 0 0 0,0 0 0 0 0,1 1 0 0 0,0-1 0 0 0,0 1 0 0 0,0 0 0 0 0,0 0 0 0 0,1 0 1 0 0,0 1-1 0 0,0-1 0 0 0,0 1 0 0 0,1 1 0 0 0,5-5 0 0 0,-3 5 3 0 0,-1-1 1 0 0,1 1-1 0 0,0 1 0 0 0,0-1 0 0 0,0 1 1 0 0,0 0-1 0 0,0 1 0 0 0,0 0 0 0 0,1 1 1 0 0,-1-1-1 0 0,0 1 0 0 0,0 1 1 0 0,12 1-1 0 0,-9 1 23 0 0,0 0 0 0 0,-1 0 1 0 0,1 1-1 0 0,-1 0 0 0 0,1 1 0 0 0,-1 0 1 0 0,-1 0-1 0 0,1 1 0 0 0,11 10 0 0 0,-11-8 25 0 0,0 1-1 0 0,0 1 1 0 0,-1-1 0 0 0,-1 2-1 0 0,1-1 1 0 0,-2 1-1 0 0,12 21 1 0 0,-14-23-9 0 0,-1 0 1 0 0,0 0-1 0 0,-1 1 1 0 0,0 0-1 0 0,-1 0 0 0 0,0 0 1 0 0,0 0-1 0 0,-1 0 1 0 0,0 0-1 0 0,-1 13 0 0 0,0-19 2 0 0,-1-1-1 0 0,0 0 0 0 0,1 0 0 0 0,-1 1 1 0 0,-1-1-1 0 0,1 0 0 0 0,0 0 0 0 0,-1 0 1 0 0,1-1-1 0 0,-1 1 0 0 0,0 0 0 0 0,0-1 0 0 0,-3 4 1 0 0,4-5 31 0 0,0 1 1 0 0,-1-1-1 0 0,1 1 0 0 0,-1-1 1 0 0,0 0-1 0 0,1 0 1 0 0,-1 0-1 0 0,0 0 1 0 0,0 0-1 0 0,1 0 1 0 0,-1 0-1 0 0,0 0 0 0 0,0-1 1 0 0,0 1-1 0 0,0-1 1 0 0,0 0-1 0 0,0 1 1 0 0,0-1-1 0 0,0 0 0 0 0,0 0 1 0 0,-4-1-1 0 0,5 1-57 0 0,1 0-1 0 0,-1-1 1 0 0,1 1-1 0 0,-1 0 1 0 0,1-1-1 0 0,-1 1 1 0 0,1 0-1 0 0,-1-1 1 0 0,1 1-1 0 0,-1-1 1 0 0,1 1-1 0 0,0-1 1 0 0,-1 1-1 0 0,1-1 1 0 0,0 1-1 0 0,-1-1 0 0 0,1 1 1 0 0,0-1-1 0 0,0 0 1 0 0,0 1-1 0 0,-1-2 1 0 0,-2-14 74 0 0,2 12-62 0 0,0-13-33 0 0,-1-1-1 0 0,2 1 1 0 0,0 0-1 0 0,2 0 1 0 0,-1 0 0 0 0,5-17-1 0 0,3-3-395 0 0,22-58 1 0 0,-30 91 321 0 0,4-11-368 0 0,2-1 1 0 0,12-23-1 0 0,-16 35 42 0 0,0-1 0 0 0,0 1 0 0 0,1 0 0 0 0,-1 0-1 0 0,1 0 1 0 0,0 1 0 0 0,0-1 0 0 0,0 1 0 0 0,1 0 0 0 0,-1 0 0 0 0,1 0-1 0 0,5-2 1 0 0,-3 2-1675 0 0,0 0-1 0 0,0 1 1 0 0,10-2-1 0 0,10-1-4845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11281 0 0,'0'0'13527'0'0,"13"13"-13229"0"0,-2-2-217 0 0,-4-5-33 0 0,0 1 0 0 0,0 1 0 0 0,-1-1 0 0 0,0 1 0 0 0,0 0 1 0 0,-1 0-1 0 0,0 1 0 0 0,0-1 0 0 0,-1 1 0 0 0,5 14 0 0 0,37 159 88 0 0,-41-152-332 0 0,-1 0 0 0 0,-1 0 0 0 0,-2 1 0 0 0,-2 34 0 0 0,0-57 24 0 0,0 0 1 0 0,-1 0-1 0 0,0-1 1 0 0,0 1 0 0 0,-1 0-1 0 0,0-1 1 0 0,0 0-1 0 0,-7 12 1 0 0,6-13-346 0 0,0-1 0 0 0,0 0 0 0 0,0 0-1 0 0,-8 7 1 0 0,8-9-447 0 0,0 0 0 0 0,1 0 0 0 0,-1-1-1 0 0,-1 1 1 0 0,1-1 0 0 0,-8 3 0 0 0,0-3-4531 0 0,0-6-2904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10437 0 0,'0'0'8969'0'0,"13"-12"-8128"0"0,44-37-304 0 0,-53 46-496 0 0,-1 0 0 0 0,1 1 1 0 0,0 0-1 0 0,0 0 0 0 0,0 0 1 0 0,0 0-1 0 0,0 0 0 0 0,0 1 0 0 0,0 0 1 0 0,1 0-1 0 0,-1 0 0 0 0,8 0 1 0 0,-1-1 22 0 0,30-2 162 0 0,67 1 0 0 0,41 11-177 0 0,23 0-168 0 0,-164-8 88 0 0,-1 0-1 0 0,1 0 1 0 0,-1-1-1 0 0,1-1 1 0 0,0 1-1 0 0,-1-1 1 0 0,11-4-1 0 0,-16 5 31 0 0,1 0 0 0 0,-1 0 0 0 0,0-1-1 0 0,0 1 1 0 0,0-1 0 0 0,0 1 0 0 0,0-1 0 0 0,0 0-1 0 0,0 0 1 0 0,0 1 0 0 0,0-2 0 0 0,-1 1 0 0 0,1 0-1 0 0,-1 0 1 0 0,0 0 0 0 0,0-1 0 0 0,0 1 0 0 0,0 0-1 0 0,0-1 1 0 0,0 1 0 0 0,0-1 0 0 0,-1 0 0 0 0,1 1-1 0 0,-1-1 1 0 0,0-2 0 0 0,0 0 21 0 0,0 1 0 0 0,-1 0 0 0 0,1-1 0 0 0,-1 1 0 0 0,0 0 1 0 0,0 0-1 0 0,0 0 0 0 0,-1-1 0 0 0,0 1 0 0 0,0 1 0 0 0,0-1 0 0 0,0 0 0 0 0,0 0 0 0 0,-1 1 0 0 0,1-1 1 0 0,-1 1-1 0 0,0 0 0 0 0,0 0 0 0 0,-1 0 0 0 0,1 0 0 0 0,0 1 0 0 0,-1-1 0 0 0,-6-3 0 0 0,1 2 86 0 0,0 0 0 0 0,0 0 0 0 0,0 0 0 0 0,0 1 0 0 0,0 0 0 0 0,-1 1 0 0 0,0 0 0 0 0,1 1 0 0 0,-17-1-1 0 0,16 2 48 0 0,0 0 0 0 0,0 1-1 0 0,1 0 1 0 0,-1 1 0 0 0,0 0-1 0 0,-16 5 1 0 0,22-5-131 0 0,1-1 1 0 0,-1 1 0 0 0,1 0-1 0 0,-1 0 1 0 0,1 1-1 0 0,0-1 1 0 0,0 1 0 0 0,0-1-1 0 0,0 1 1 0 0,0 0-1 0 0,1 0 1 0 0,-1 0-1 0 0,1 1 1 0 0,0-1 0 0 0,0 0-1 0 0,0 1 1 0 0,0 0-1 0 0,1-1 1 0 0,-2 7 0 0 0,1-4-19 0 0,1 1 1 0 0,-1 0 0 0 0,2-1-1 0 0,-1 1 1 0 0,1 0 0 0 0,0-1-1 0 0,0 1 1 0 0,1 0 0 0 0,0 0-1 0 0,0-1 1 0 0,1 1 0 0 0,0-1 0 0 0,0 1-1 0 0,0-1 1 0 0,1 0 0 0 0,6 12-1 0 0,-6-14-186 0 0,0 1-1 0 0,0-1 1 0 0,0 0 0 0 0,1 0-1 0 0,0 0 1 0 0,0 0-1 0 0,0-1 1 0 0,0 1-1 0 0,0-1 1 0 0,1 0 0 0 0,-1 0-1 0 0,1-1 1 0 0,0 1-1 0 0,-1-1 1 0 0,1 0-1 0 0,1-1 1 0 0,-1 1 0 0 0,0-1-1 0 0,0 0 1 0 0,0 0-1 0 0,10 0 1 0 0,-7-1-971 0 0,0-1 0 0 0,0 0 0 0 0,-1 0 0 0 0,1 0 0 0 0,0-1 0 0 0,10-4 0 0 0,1-4-4091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8553 0 0,'0'0'13041'0'0,"14"2"-12484"0"0,-1-1-397 0 0,0 2 0 0 0,19 5-1 0 0,-30-7-131 0 0,0 0 0 0 0,0 0-1 0 0,-1 0 1 0 0,1 0 0 0 0,0 1-1 0 0,-1-1 1 0 0,1 0 0 0 0,-1 1 0 0 0,1 0-1 0 0,-1-1 1 0 0,0 1 0 0 0,1 0-1 0 0,-1-1 1 0 0,0 1 0 0 0,0 0 0 0 0,0 0-1 0 0,-1 0 1 0 0,1 0 0 0 0,0 0 0 0 0,-1 0-1 0 0,1 0 1 0 0,-1 0 0 0 0,1 3-1 0 0,1 4 91 0 0,4 20 99 0 0,-1-1 0 0 0,-1 1 0 0 0,0 54-1 0 0,-4-82-136 0 0,3-5 265 0 0,8-24-154 0 0,-5 12-227 0 0,2-1 0 0 0,-1 1 1 0 0,19-28-1 0 0,-22 38 10 0 0,61-77-188 0 0,-57 73 212 0 0,1 2 0 0 0,0-1 0 0 0,0 1 0 0 0,1 1 0 0 0,0 0-1 0 0,16-10 1 0 0,-24 17 8 0 0,-1-1 1 0 0,0 0-1 0 0,0 1 0 0 0,1-1 0 0 0,-1 1 0 0 0,0-1 1 0 0,1 1-1 0 0,-1 0 0 0 0,1-1 0 0 0,-1 1 0 0 0,1 0 1 0 0,-1 0-1 0 0,0 0 0 0 0,1 0 0 0 0,-1 0 0 0 0,1 0 0 0 0,-1 1 1 0 0,1-1-1 0 0,-1 0 0 0 0,0 1 0 0 0,1-1 0 0 0,-1 1 1 0 0,0-1-1 0 0,1 1 0 0 0,-1 0 0 0 0,0-1 0 0 0,0 1 1 0 0,0 0-1 0 0,0 0 0 0 0,0 0 0 0 0,1 0 0 0 0,-2 0 1 0 0,1 0-1 0 0,0 0 0 0 0,0 1 0 0 0,0-1 0 0 0,0 0 0 0 0,-1 0 1 0 0,1 1-1 0 0,-1-1 0 0 0,2 3 0 0 0,0 4 34 0 0,1 0-1 0 0,-1 1 0 0 0,0-1 1 0 0,-1 1-1 0 0,1 12 0 0 0,-1-3-315 0 0,0 1 1 0 0,-1-1-1 0 0,-1 0 0 0 0,-1 0 0 0 0,-1-1 0 0 0,-7 28 0 0 0,9-41 220 0 0,-4 20-2079 0 0,4-24 1994 0 0,1 1 0 0 0,0-1 1 0 0,0 1-1 0 0,0-1 0 0 0,0 1 0 0 0,0-1 1 0 0,0 1-1 0 0,0-1 0 0 0,0 1 0 0 0,1-1 0 0 0,-1 1 1 0 0,0-1-1 0 0,0 1 0 0 0,0 0 0 0 0,0-1 1 0 0,1 1-1 0 0,-1-1 0 0 0,0 0 0 0 0,1 1 1 0 0,-1-1-1 0 0,0 1 0 0 0,1-1 0 0 0,-1 1 0 0 0,0-1 1 0 0,1 0-1 0 0,-1 1 0 0 0,1-1 0 0 0,-1 0 1 0 0,1 1-1 0 0,-1-1 0 0 0,0 0 0 0 0,1 0 1 0 0,-1 0-1 0 0,1 1 0 0 0,0-1 0 0 0,-1 0 1 0 0,2 0-1 0 0,12 1-3384 0 0,1-1-2528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8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64 11341 0 0,'0'0'5591'0'0,"-14"-10"-3981"0"0,-48-31-235 0 0,60 39-1274 0 0,-1 0-1 0 0,1 1 1 0 0,-1 0-1 0 0,0 0 1 0 0,1 0-1 0 0,-1 0 1 0 0,0 0-1 0 0,0 0 1 0 0,0 1-1 0 0,0-1 1 0 0,0 1-1 0 0,0 0 1 0 0,1 0-1 0 0,-1 0 1 0 0,0 0-1 0 0,0 0 1 0 0,0 1-1 0 0,0 0 1 0 0,-4 0-1 0 0,3 1 1 0 0,1 0 0 0 0,-1 1-1 0 0,0-1 1 0 0,0 1-1 0 0,1-1 1 0 0,0 1 0 0 0,-1 0-1 0 0,1 0 1 0 0,-3 4-1 0 0,1 0-20 0 0,0 1 0 0 0,0-1 0 0 0,1 1-1 0 0,0 0 1 0 0,0 0 0 0 0,1 1 0 0 0,0-1-1 0 0,0 1 1 0 0,1-1 0 0 0,0 1 0 0 0,-1 15-1 0 0,2-10-47 0 0,1-1-1 0 0,0 1 0 0 0,0-1 1 0 0,1 0-1 0 0,1 1 0 0 0,1-1 1 0 0,4 16-1 0 0,-4-20-75 0 0,0-1 1 0 0,1 1 0 0 0,0-1-1 0 0,0 0 1 0 0,1 0-1 0 0,0 0 1 0 0,0-1-1 0 0,1 0 1 0 0,0 0 0 0 0,8 8-1 0 0,-8-10-114 0 0,0-1-1 0 0,0 1 1 0 0,1-1 0 0 0,-1 0-1 0 0,1-1 1 0 0,0 0-1 0 0,0 0 1 0 0,0 0 0 0 0,0-1-1 0 0,0 0 1 0 0,1-1-1 0 0,13 2 1 0 0,-4-2-910 0 0,-1 0 0 0 0,0-2 0 0 0,0 0 0 0 0,28-5 0 0 0,-24 1-3814 0 0,34-13 1 0 0,-16 3-628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233 265 5717 0 0,'0'0'12189'0'0,"11"-11"-12061"0"0,36-36 52 0 0,-46 46-155 0 0,1-1 0 0 0,-1 1 0 0 0,1-1-1 0 0,-1 1 1 0 0,1 0 0 0 0,-1 0-1 0 0,1 0 1 0 0,0 0 0 0 0,-1 0 0 0 0,1 0-1 0 0,0 0 1 0 0,0 0 0 0 0,0 1-1 0 0,-1-1 1 0 0,1 1 0 0 0,3-1 0 0 0,2 0 100 0 0,-1-1-25 0 0,-1 0 1 0 0,1 0-1 0 0,-1-1 1 0 0,1 1-1 0 0,-1-1 1 0 0,0 0-1 0 0,6-5 1 0 0,-9 6-90 0 0,0 0 0 0 0,0 0 0 0 0,0 0-1 0 0,0 0 1 0 0,0-1 0 0 0,-1 1 0 0 0,1-1 0 0 0,-1 1 0 0 0,0-1 0 0 0,0 0-1 0 0,1 1 1 0 0,-2-1 0 0 0,1 0 0 0 0,0 0 0 0 0,-1 0 0 0 0,1-4-1 0 0,0 2 22 0 0,-1 0-1 0 0,0 0 0 0 0,0 1 0 0 0,0-1 0 0 0,-1 0 0 0 0,1 1 0 0 0,-1-1 0 0 0,0 0 0 0 0,-1 1 0 0 0,1-1 0 0 0,-1 1 1 0 0,-4-7-1 0 0,4 7 12 0 0,-1 1 0 0 0,1 0 1 0 0,-1 0-1 0 0,0 0 0 0 0,0 0 0 0 0,0 0 1 0 0,0 1-1 0 0,0 0 0 0 0,-1-1 1 0 0,1 1-1 0 0,-1 0 0 0 0,0 1 0 0 0,0-1 1 0 0,1 1-1 0 0,-6-2 0 0 0,-3 0 94 0 0,-1 1-1 0 0,1 0 1 0 0,0 1-1 0 0,0 0 1 0 0,-1 1-1 0 0,1 0 1 0 0,0 1-1 0 0,-1 0 1 0 0,1 1-1 0 0,0 0 1 0 0,0 1-1 0 0,0 1 1 0 0,1 0-1 0 0,-1 0 1 0 0,1 1-1 0 0,0 1 1 0 0,-14 9-1 0 0,17-10-73 0 0,0 0 0 0 0,1 1 0 0 0,0 0 0 0 0,0 0 0 0 0,0 1 0 0 0,1 0 0 0 0,0 0 0 0 0,0 0 0 0 0,1 1 0 0 0,0 0 0 0 0,0 0 0 0 0,1 0 0 0 0,0 0 0 0 0,1 1 0 0 0,-1 0 0 0 0,2 0 0 0 0,-1 0 0 0 0,1 0 0 0 0,1 0 0 0 0,-1 0 0 0 0,2 0 0 0 0,-1 1 0 0 0,2 13 0 0 0,0-15-51 0 0,0 0 1 0 0,1 0-1 0 0,0 0 0 0 0,1 0 1 0 0,-1 0-1 0 0,1-1 1 0 0,1 1-1 0 0,8 13 1 0 0,-5-11 0 0 0,0 0 0 0 0,1-1 0 0 0,1 1 0 0 0,-1-2 1 0 0,14 11-1 0 0,0-2-44 0 0,1-2 0 0 0,1 0 0 0 0,1-2 0 0 0,40 16 0 0 0,-14-10-990 0 0,88 21 0 0 0,-11-15-4511 0 0,-97-21 583 0 0,10-3-2286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8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0 496 10077 0 0,'0'0'3482'0'0,"2"-14"-1720"0"0,1-3-1196 0 0,0-1 238 0 0,-1-1 0 0 0,0-28 1 0 0,-4-32 1600 0 0,2-41-828 0 0,0 108-1498 0 0,2 1-1 0 0,0 0 1 0 0,0-1-1 0 0,1 1 1 0 0,0 0-1 0 0,5-11 1 0 0,-5 15-50 0 0,1-1-1 0 0,-1 2 1 0 0,1-1 0 0 0,1 0-1 0 0,-1 1 1 0 0,1 0 0 0 0,0 0-1 0 0,1 0 1 0 0,9-9 0 0 0,-12 13-25 0 0,0 0 1 0 0,0 0-1 0 0,0 0 1 0 0,0 1-1 0 0,0-1 1 0 0,1 1-1 0 0,-1 0 1 0 0,0 0-1 0 0,1 0 0 0 0,-1 0 1 0 0,1 0-1 0 0,-1 1 1 0 0,1 0-1 0 0,-1-1 1 0 0,1 1-1 0 0,-1 1 1 0 0,1-1-1 0 0,-1 0 1 0 0,0 1-1 0 0,1 0 1 0 0,-1 0-1 0 0,1 0 0 0 0,-1 0 1 0 0,0 0-1 0 0,6 4 1 0 0,-4-2 10 0 0,0 0-1 0 0,1 1 1 0 0,-2 0 0 0 0,1 0 0 0 0,0 0-1 0 0,-1 1 1 0 0,0 0 0 0 0,0 0 0 0 0,-1 0-1 0 0,1 0 1 0 0,-1 0 0 0 0,0 1 0 0 0,4 10-1 0 0,-2-1 44 0 0,-1 0 0 0 0,-1-1 0 0 0,-1 2-1 0 0,0-1 1 0 0,0 0 0 0 0,-2 0-1 0 0,0 1 1 0 0,-4 29 0 0 0,-5 7 279 0 0,-19 63 0 0 0,19-81-162 0 0,-1 8 0 0 0,1 0 0 0 0,-5 66 0 0 0,13-79-278 0 0,1 0 1 0 0,1 0-1 0 0,2 1 0 0 0,10 46 1 0 0,-11-68-299 0 0,-1 0 1 0 0,1 0-1 0 0,-1 0 1 0 0,-1 1-1 0 0,1-1 0 0 0,-1 0 1 0 0,-2 13-1 0 0,1-17-253 0 0,0 0 0 0 0,0 0-1 0 0,-1 0 1 0 0,1 0 0 0 0,-1 0-1 0 0,-3 5 1 0 0,2-4-794 0 0,-1 0 0 0 0,0-1 0 0 0,1 1 0 0 0,-1-1 0 0 0,-7 5 0 0 0,-15 12-6885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10617 0 0,'0'0'8663'0'0,"7"13"-7156"0"0,24 41-273 0 0,-30-51-1150 0 0,1-1-1 0 0,-1 0 1 0 0,1 0 0 0 0,-1 0 0 0 0,1-1 0 0 0,0 1 0 0 0,0 0 0 0 0,0-1 0 0 0,0 1-1 0 0,0-1 1 0 0,0 1 0 0 0,0-1 0 0 0,0 0 0 0 0,1 0 0 0 0,-1 0 0 0 0,0 0 0 0 0,1 0-1 0 0,-1-1 1 0 0,1 1 0 0 0,3 0 0 0 0,2 0 83 0 0,0 0-85 0 0,-1 0 0 0 0,1 0 0 0 0,8-1 0 0 0,-10 0-80 0 0,-6 0-18 0 0,0 0-1 0 0,0 0 1 0 0,0 0 0 0 0,1 0-1 0 0,-1 0 1 0 0,0 0 0 0 0,0 0-1 0 0,0 0 1 0 0,0 0 0 0 0,0 0 0 0 0,1 0-1 0 0,-1 0 1 0 0,0 0 0 0 0,0 0-1 0 0,0 0 1 0 0,0 0 0 0 0,0 0-1 0 0,0 0 1 0 0,1 0 0 0 0,-1 0 0 0 0,0-1-1 0 0,0 1 1 0 0,0 0 0 0 0,0 0-1 0 0,0 0 1 0 0,0 0 0 0 0,0 0-1 0 0,0 0 1 0 0,1 0 0 0 0,-1 0 0 0 0,0-1-1 0 0,0 1 1 0 0,0 0 0 0 0,0 0-1 0 0,0 0 1 0 0,0 0 0 0 0,0 0-1 0 0,0 0 1 0 0,0-1 0 0 0,0 1 0 0 0,0 0-1 0 0,0 0 1 0 0,-4-7-696 0 0,-7-5-317 0 0,4 7 68 0 0,-1 1 0 0 0,0-1 1 0 0,0 2-1 0 0,-15-6 0 0 0,-5-2-2771 0 0,-20-9-1696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13 848 0 0,'0'0'15376'0'0,"-4"-2"-14766"0"0,4 2-604 0 0,-10-8 543 0 0,11 8-487 0 0,0-1 0 0 0,0 1 0 0 0,0 0 0 0 0,0-1 0 0 0,1 1 1 0 0,-1 0-1 0 0,0 0 0 0 0,0 0 0 0 0,0 0 0 0 0,0 0 1 0 0,1 0-1 0 0,-1 0 0 0 0,1 0 0 0 0,5 1 131 0 0,0-1-1 0 0,-1 1 1 0 0,1 1-1 0 0,-1-1 1 0 0,1 1 0 0 0,10 4-1 0 0,38 22 621 0 0,-40-20-636 0 0,-5-3-98 0 0,460 221 1555 0 0,-76-90-1489 0 0,-160-58-62 0 0,-223-75-85 0 0,150 58-67 0 0,-149-57-1327 0 0,-21-17-8080 0 0,0-2 4098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0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37 239 1840 0 0,'0'0'15976'0'0,"-6"0"-15243"0"0,-17-1-55 0 0,22 1-643 0 0,1 0-1 0 0,0 0 1 0 0,-1 0-1 0 0,1 0 1 0 0,0 0 0 0 0,-1 1-1 0 0,1-1 1 0 0,0 0-1 0 0,0 0 1 0 0,-1 0-1 0 0,1 0 1 0 0,0 0 0 0 0,-1 1-1 0 0,1-1 1 0 0,0 0-1 0 0,0 0 1 0 0,0 0-1 0 0,-1 1 1 0 0,1-1 0 0 0,0 0-1 0 0,0 0 1 0 0,0 1-1 0 0,-1-1 1 0 0,1 0-1 0 0,0 1 1 0 0,0-1 0 0 0,0 0-1 0 0,0 0 1 0 0,0 1-1 0 0,0-1 1 0 0,0 0-1 0 0,0 1 1 0 0,0-1 0 0 0,0 0-1 0 0,0 1 1 0 0,0-1-1 0 0,0 0 1 0 0,0 1-1 0 0,0-1 1 0 0,0 0 0 0 0,0 1-1 0 0,0-1 1 0 0,0 0-1 0 0,0 1 1 0 0,6 11 698 0 0,1-7-580 0 0,-1 0 0 0 0,1 0 0 0 0,1-1 0 0 0,-1 1 0 0 0,1-2 0 0 0,-1 1 0 0 0,13 3 0 0 0,10 2 20 0 0,0-1 0 0 0,0-1 0 0 0,1-2 0 0 0,37 2 0 0 0,125-5-54 0 0,-156-3-156 0 0,-1-2 1 0 0,0-2-1 0 0,-1-1 0 0 0,1-1 0 0 0,64-24 0 0 0,-93 29-5 0 0,0-1-1 0 0,-1 0 0 0 0,1-1 1 0 0,0 1-1 0 0,-1-2 0 0 0,0 1 1 0 0,7-7-1 0 0,-11 10 32 0 0,-1-1 0 0 0,0 1 1 0 0,1-1-1 0 0,-1 1 0 0 0,0-1 0 0 0,0 0 1 0 0,0 1-1 0 0,0-1 0 0 0,0 0 0 0 0,0 0 1 0 0,-1 0-1 0 0,1 0 0 0 0,-1 0 0 0 0,1 0 0 0 0,-1 0 1 0 0,0 0-1 0 0,1 0 0 0 0,-1 0 0 0 0,0 0 1 0 0,-1 0-1 0 0,1 0 0 0 0,0 0 0 0 0,0 0 1 0 0,-1 0-1 0 0,1 0 0 0 0,-1 0 0 0 0,0 0 1 0 0,0 1-1 0 0,1-1 0 0 0,-1 0 0 0 0,0 0 1 0 0,-2-1-1 0 0,-3-6-13 0 0,-1 0 1 0 0,0 0-1 0 0,-1 1 1 0 0,0 0-1 0 0,-13-10 1 0 0,-49-31 71 0 0,48 34 7 0 0,10 7 14 0 0,-1-1 188 0 0,0 0 1 0 0,-1 0-1 0 0,-1 1 1 0 0,-29-11 0 0 0,44 19-257 0 0,0 0 1 0 0,0 0-1 0 0,0 0 1 0 0,0 0 0 0 0,0 0-1 0 0,0 1 1 0 0,0-1-1 0 0,1 0 1 0 0,-1 0 0 0 0,0 0-1 0 0,0 0 1 0 0,0 0 0 0 0,0 0-1 0 0,0 0 1 0 0,0 0-1 0 0,0 0 1 0 0,0 0 0 0 0,0 0-1 0 0,0 0 1 0 0,0 1 0 0 0,0-1-1 0 0,0 0 1 0 0,0 0-1 0 0,0 0 1 0 0,0 0 0 0 0,0 0-1 0 0,0 0 1 0 0,0 0-1 0 0,0 0 1 0 0,0 0 0 0 0,0 0-1 0 0,0 0 1 0 0,0 1 0 0 0,0-1-1 0 0,-1 0 1 0 0,1 0-1 0 0,0 0 1 0 0,0 0 0 0 0,0 0-1 0 0,0 0 1 0 0,0 0-1 0 0,0 0 1 0 0,0 0 0 0 0,0 0-1 0 0,0 0 1 0 0,0 0 0 0 0,0 0-1 0 0,0 0 1 0 0,0 0-1 0 0,0 0 1 0 0,-1 0 0 0 0,1 0-1 0 0,0 0 1 0 0,0 0-1 0 0,0 0 1 0 0,0 0 0 0 0,0 0-1 0 0,0 0 1 0 0,0 0 0 0 0,0 0-1 0 0,0 0 1 0 0,0 0-1 0 0,0 0 1 0 0,-1 0 0 0 0,1 0-1 0 0,0 0 1 0 0,0 0 0 0 0,0 0-1 0 0,0 0 1 0 0,0 1 4 0 0,4 8 2 0 0,1 0 0 0 0,-1 0 0 0 0,1 0 0 0 0,11 12 0 0 0,1 4 59 0 0,43 63 137 0 0,-28-42-166 0 0,35 66-1 0 0,-64-106-38 0 0,0 0 0 0 0,-1 0 1 0 0,0 0-1 0 0,0 0 0 0 0,0 0 0 0 0,-1 1 1 0 0,0-1-1 0 0,1 14 0 0 0,-2-17-30 0 0,0 0 0 0 0,-1 0 0 0 0,1 0-1 0 0,-1 0 1 0 0,0 0 0 0 0,1 0 0 0 0,-1 0 0 0 0,-1-1 0 0 0,1 1-1 0 0,0 0 1 0 0,-1 0 0 0 0,1-1 0 0 0,-1 1 0 0 0,0-1 0 0 0,0 1-1 0 0,0-1 1 0 0,0 0 0 0 0,0 0 0 0 0,0 1 0 0 0,-4 1 0 0 0,-4 2-288 0 0,-1 0 0 0 0,1 0 0 0 0,-1-1 0 0 0,0-1 0 0 0,-13 4 0 0 0,-60 12-2830 0 0,64-15 1872 0 0,-38 5-6721 0 0,22-7 730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488 91 1056 0 0,'0'0'11207'0'0,"4"-9"-10740"0"0,11-26 30 0 0,-14 33-340 0 0,-1 1-1 0 0,1-1 1 0 0,-1 1 0 0 0,1-1 0 0 0,-1 1 0 0 0,1-1 0 0 0,-1 1 0 0 0,0-1 0 0 0,0 0 0 0 0,0 1 0 0 0,0-1 0 0 0,0 1 0 0 0,0-1 0 0 0,0-2 0 0 0,-1 4-81 0 0,1-1 1 0 0,-1 0-1 0 0,1 0 0 0 0,-1 0 1 0 0,1 0-1 0 0,-1 0 0 0 0,1 0 0 0 0,-1 1 1 0 0,0-1-1 0 0,1 0 0 0 0,-1 1 1 0 0,0-1-1 0 0,0 0 0 0 0,1 1 1 0 0,-1-1-1 0 0,-2 0 0 0 0,-1-1 49 0 0,0 1 0 0 0,0 0 0 0 0,-1 0 0 0 0,1 0 0 0 0,-1 0 0 0 0,1 1 0 0 0,-5 0 0 0 0,4-1-6 0 0,-13 1 89 0 0,0 1 1 0 0,1 0-1 0 0,-1 1 0 0 0,1 1 1 0 0,-1 1-1 0 0,1 0 0 0 0,0 1 1 0 0,0 1-1 0 0,1 1 0 0 0,-32 17 1 0 0,25-10 28 0 0,0 1 0 0 0,1 1 1 0 0,1 1-1 0 0,1 0 0 0 0,0 2 1 0 0,-26 32-1 0 0,39-42-175 0 0,0 1 0 0 0,1 0-1 0 0,0 0 1 0 0,0 0 0 0 0,1 1 0 0 0,1-1 0 0 0,0 1-1 0 0,-4 16 1 0 0,7-22-52 0 0,0-1 0 0 0,0 1 0 0 0,0 0 0 0 0,1-1-1 0 0,-1 1 1 0 0,1 0 0 0 0,1 0 0 0 0,-1-1 0 0 0,1 1-1 0 0,0 0 1 0 0,0-1 0 0 0,0 1 0 0 0,0-1 0 0 0,1 1 0 0 0,0-1-1 0 0,0 1 1 0 0,0-1 0 0 0,0 0 0 0 0,1 0 0 0 0,0 0 0 0 0,-1 0-1 0 0,2-1 1 0 0,2 4 0 0 0,1-2 10 0 0,-1 0 0 0 0,1-1 0 0 0,0 0 1 0 0,0 0-1 0 0,0 0 0 0 0,0-1 0 0 0,1 0 0 0 0,-1-1 0 0 0,1 0 0 0 0,0 0 1 0 0,8 1-1 0 0,13 0 177 0 0,48 0 1 0 0,-75-3-188 0 0,31-2-6 0 0,0 0 0 0 0,0-2 0 0 0,0-1 0 0 0,-1-2 0 0 0,48-17 0 0 0,-72 21-821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5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174 170 11521 0 0,'0'0'4934'0'0,"-15"-4"-3493"0"0,-46-12-157 0 0,58 15-1207 0 0,0 1 0 0 0,0-1 0 0 0,1 1 1 0 0,-1 0-1 0 0,0 0 0 0 0,1 0 0 0 0,-1 0 1 0 0,0 0-1 0 0,0 1 0 0 0,1-1 0 0 0,-1 1 1 0 0,0 0-1 0 0,1 0 0 0 0,-1 0 0 0 0,1 0 1 0 0,-1 0-1 0 0,1 0 0 0 0,-1 1 0 0 0,1-1 1 0 0,0 1-1 0 0,0 0 0 0 0,0-1 0 0 0,0 1 1 0 0,0 0-1 0 0,0 0 0 0 0,-2 3 0 0 0,0 1 10 0 0,1 0 0 0 0,-1 0-1 0 0,1 1 1 0 0,1-1 0 0 0,-1 1-1 0 0,1-1 1 0 0,-2 12 0 0 0,3-14-60 0 0,0 0 0 0 0,0 1 0 0 0,1-1 0 0 0,-1 1 0 0 0,1-1 0 0 0,0 1 0 0 0,1-1 0 0 0,-1 1 0 0 0,1-1 0 0 0,0 1 0 0 0,0-1 0 0 0,0 0-1 0 0,1 1 1 0 0,0-1 0 0 0,-1 0 0 0 0,4 5 0 0 0,-1-3-7 0 0,1-1 1 0 0,-1 0-1 0 0,1 0 0 0 0,-1-1 0 0 0,2 1 0 0 0,-1-1 0 0 0,0 0 0 0 0,1-1 0 0 0,-1 1 0 0 0,10 3 0 0 0,-3-1 10 0 0,0-2 0 0 0,0 0 0 0 0,0 0 0 0 0,1-1-1 0 0,-1-1 1 0 0,14 1 0 0 0,-1-1 15 0 0,-1-2 0 0 0,31-2 0 0 0,-45 1-18 0 0,0-1 0 0 0,0 0 0 0 0,17-6 0 0 0,-22 7-13 0 0,-1-1 0 0 0,0 0-1 0 0,0 0 1 0 0,0 0-1 0 0,0 0 1 0 0,-1-1 0 0 0,1 1-1 0 0,0-1 1 0 0,-1 0 0 0 0,6-6-1 0 0,-8 7-8 0 0,0 1 1 0 0,0-1-1 0 0,0 0 1 0 0,0 0-1 0 0,-1 0 0 0 0,1 0 1 0 0,0 0-1 0 0,-1 0 0 0 0,0 0 1 0 0,1 0-1 0 0,-1 0 0 0 0,0 0 1 0 0,0 0-1 0 0,0 0 0 0 0,0 0 1 0 0,0 0-1 0 0,-1 0 0 0 0,1 0 1 0 0,0 0-1 0 0,-1 0 0 0 0,0 0 1 0 0,-1-3-1 0 0,0-1-26 0 0,-2 0 0 0 0,1 1 1 0 0,0-1-1 0 0,-1 1 0 0 0,-7-8 0 0 0,-2 0-163 0 0,0 0 0 0 0,-23-16 0 0 0,20 18-278 0 0,-26-28 0 0 0,39 36 390 0 0,1 1 0 0 0,0-1 0 0 0,1 0 0 0 0,-1 0 0 0 0,0 0 0 0 0,-1-4 0 0 0,3 6 57 0 0,-1 1 1 0 0,1-1-1 0 0,0 0 1 0 0,-1 0 0 0 0,1 0-1 0 0,0 0 1 0 0,0 1-1 0 0,0-1 1 0 0,0 0-1 0 0,0 0 1 0 0,0 0-1 0 0,0 0 1 0 0,0 0 0 0 0,0 0-1 0 0,0 1 1 0 0,0-1-1 0 0,0 0 1 0 0,1 0-1 0 0,-1 0 1 0 0,0 0 0 0 0,1 1-1 0 0,-1-1 1 0 0,0 0-1 0 0,1 0 1 0 0,-1 1-1 0 0,1-1 1 0 0,-1 0-1 0 0,1 1 1 0 0,0-2 0 0 0,9-4 63 0 0,0 0 1 0 0,0 1 0 0 0,1 0-1 0 0,-1 1 1 0 0,1 0 0 0 0,0 1-1 0 0,0 0 1 0 0,18-2 0 0 0,-12 2 207 0 0,1 2 1 0 0,0 0-1 0 0,-1 1 1 0 0,35 4-1 0 0,-45-2-207 0 0,0-1-1 0 0,0 1 0 0 0,0 0 0 0 0,0 0 0 0 0,0 1 0 0 0,0 0 0 0 0,-1 0 0 0 0,1 1 0 0 0,-1 0 1 0 0,0 0-1 0 0,0 0 0 0 0,-1 1 0 0 0,9 7 0 0 0,-9-5-13 0 0,0 0 0 0 0,0 0-1 0 0,0 0 1 0 0,-1 0 0 0 0,0 1 0 0 0,0-1-1 0 0,-1 1 1 0 0,0 0 0 0 0,0 0 0 0 0,-1 1-1 0 0,2 10 1 0 0,-1-4 11 0 0,-1 1 0 0 0,-1-1 0 0 0,0 1-1 0 0,-3 27 1 0 0,-2-74 13 0 0,4 10-93 0 0,1 0 0 0 0,0 1-1 0 0,2-1 1 0 0,1 1 0 0 0,0-1-1 0 0,2 1 1 0 0,0 1 0 0 0,1-1-1 0 0,1 1 1 0 0,1 0-1 0 0,13-20 1 0 0,-21 37 46 0 0,1-1 0 0 0,0 1 0 0 0,-1 0 0 0 0,1 0 0 0 0,0 0 0 0 0,0 0 0 0 0,0 0 0 0 0,0 0 0 0 0,0 1 0 0 0,1-1 0 0 0,-1 1 0 0 0,1 0 0 0 0,-1-1 0 0 0,1 1 0 0 0,-1 0 0 0 0,1 0 0 0 0,-1 1 0 0 0,1-1 0 0 0,3 0 0 0 0,-3 1-3 0 0,0 0 0 0 0,0 0 0 0 0,0 1 0 0 0,0-1 0 0 0,-1 1 0 0 0,1 0 0 0 0,0 0 0 0 0,0 0 0 0 0,-1 0 0 0 0,1 0 0 0 0,-1 0 0 0 0,1 1 0 0 0,-1-1 0 0 0,1 1 0 0 0,-1 0 0 0 0,0-1 0 0 0,0 1 0 0 0,3 4 0 0 0,5 5 19 0 0,-2 0 1 0 0,1 1 0 0 0,-1 0 0 0 0,8 18 0 0 0,21 56-77 0 0,1 2-1500 0 0,-35-84 1288 0 0,-1 1 0 0 0,1-1 0 0 0,0 0 1 0 0,0 0-1 0 0,0 0 0 0 0,1 0 0 0 0,4 4 0 0 0,-6-7-97 0 0,0 1 0 0 0,0-1 0 0 0,0 1 0 0 0,0-1 0 0 0,0 0 0 0 0,1 0 0 0 0,2 1 0 0 0,-3-2-163 0 0,0 0-1 0 0,-1 1 0 0 0,1-1 0 0 0,0 0 0 0 0,0 0 0 0 0,-1 0 0 0 0,1 0 0 0 0,0 0 0 0 0,0-1 0 0 0,-1 1 0 0 0,3-1 0 0 0,7-5-4500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65 9069 0 0,'0'0'8912'0'0,"-15"-11"-7853"0"0,-49-34-185 0 0,62 44-819 0 0,0 0-1 0 0,0 0 0 0 0,0 0 0 0 0,0 0 0 0 0,0 0 1 0 0,0 1-1 0 0,0-1 0 0 0,0 0 0 0 0,0 1 0 0 0,-1 0 1 0 0,1-1-1 0 0,0 1 0 0 0,-4 0 0 0 0,4 1 10 0 0,0-1 0 0 0,0 1-1 0 0,1 0 1 0 0,-1 0 0 0 0,0-1 0 0 0,1 1-1 0 0,-1 0 1 0 0,0 0 0 0 0,-2 3 0 0 0,0-1 60 0 0,-3 3 44 0 0,0 1-1 0 0,0 0 1 0 0,0 0-1 0 0,1 0 1 0 0,0 1-1 0 0,0 0 1 0 0,1 0-1 0 0,0 1 1 0 0,1-1-1 0 0,-1 1 1 0 0,2 0-1 0 0,-6 17 1 0 0,6-13-82 0 0,0 0 1 0 0,1 0 0 0 0,0 0 0 0 0,1 0 0 0 0,0 1 0 0 0,1-1 0 0 0,1 0 0 0 0,0 0 0 0 0,3 14 0 0 0,-1-17-78 0 0,0-1 1 0 0,0 1-1 0 0,1-1 0 0 0,0 1 0 0 0,1-1 0 0 0,0 0 1 0 0,0-1-1 0 0,1 1 0 0 0,0-1 0 0 0,1 0 0 0 0,0-1 1 0 0,0 0-1 0 0,13 11 0 0 0,-12-12-114 0 0,1 1-1 0 0,0-1 1 0 0,1-1 0 0 0,0 0 0 0 0,0 0-1 0 0,0-1 1 0 0,0 0 0 0 0,0-1-1 0 0,1 0 1 0 0,0 0 0 0 0,-1-1-1 0 0,17 0 1 0 0,-16-1-256 0 0,-1-1 0 0 0,1-1-1 0 0,0 0 1 0 0,-1 0 0 0 0,1-1-1 0 0,14-5 1 0 0,-19 5-303 0 0,0-1 0 0 0,0 0 0 0 0,0 0 0 0 0,10-7 0 0 0,-11 6-356 0 0,-1 1 1 0 0,1-2-1 0 0,-1 1 1 0 0,0 0-1 0 0,0-1 1 0 0,3-5-1 0 0,9-20-5664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6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89 6293 0 0,'0'0'8882'0'0,"-3"-13"-7009"0"0,-16-61 1289 0 0,18 73-2141 0 0,2 3-383 0 0,8 32 329 0 0,0-5-473 0 0,19 180 1030 0 0,-9-53-1356 0 0,-14-125-179 0 0,17 88-104 0 0,-17-99-229 0 0,1 0-1 0 0,0 0 0 0 0,16 31 0 0 0,-20-47 143 0 0,1 0 0 0 0,0 0 1 0 0,-1 1-1 0 0,1-2 0 0 0,1 1 0 0 0,-1 0 0 0 0,0-1 0 0 0,1 1 0 0 0,0-1 0 0 0,0 0 0 0 0,0 0 0 0 0,0-1 0 0 0,0 1 0 0 0,7 2 0 0 0,-8-4-185 0 0,0 0 1 0 0,0 0-1 0 0,0 0 1 0 0,0-1 0 0 0,0 1-1 0 0,1-1 1 0 0,-1 0 0 0 0,0 0-1 0 0,0 0 1 0 0,4-1 0 0 0,-3 0-346 0 0,-1 0 1 0 0,1 0 0 0 0,-1 0-1 0 0,1 0 1 0 0,-1-1-1 0 0,0 0 1 0 0,0 1 0 0 0,1-1-1 0 0,-1-1 1 0 0,3-2 0 0 0,20-20-5506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1 121 248 0 0,'0'0'21192'0'0,"2"-2"-20840"0"0,-1 2-333 0 0,0 0 0 0 0,-1 0 0 0 0,1 0 0 0 0,0 0 0 0 0,-1 0 0 0 0,1 0 0 0 0,0 0 0 0 0,-1 0 0 0 0,1 0 0 0 0,0 0 0 0 0,-1 0 0 0 0,1 0 0 0 0,0 0 0 0 0,-1 1 0 0 0,1-1 0 0 0,0 0 0 0 0,-1 0 0 0 0,1 1 0 0 0,-1-1 0 0 0,1 0 0 0 0,-1 1 0 0 0,1-1 0 0 0,-1 1 0 0 0,1-1 0 0 0,-1 1 0 0 0,1-1 0 0 0,-1 1 0 0 0,1-1 0 0 0,0 2 0 0 0,16 24 326 0 0,0 1-101 0 0,-10-19-216 0 0,1-1 0 0 0,-1 1 0 0 0,2-2 0 0 0,-1 1-1 0 0,1-1 1 0 0,0 0 0 0 0,0-1 0 0 0,14 6 0 0 0,-19-9-26 0 0,0-1 1 0 0,0 1 0 0 0,0-1-1 0 0,0 0 1 0 0,0 0 0 0 0,1 0-1 0 0,-1-1 1 0 0,0 0 0 0 0,0 0-1 0 0,1 0 1 0 0,-1 0 0 0 0,0 0 0 0 0,0-1-1 0 0,1 0 1 0 0,-1 0 0 0 0,0 0-1 0 0,0 0 1 0 0,0-1 0 0 0,0 0-1 0 0,0 1 1 0 0,0-2 0 0 0,-1 1-1 0 0,6-4 1 0 0,-1-1-4 0 0,0-1 0 0 0,-1 0 0 0 0,0 0 1 0 0,0-1-1 0 0,0 1 0 0 0,8-18 0 0 0,25-62 239 0 0,-14 27 678 0 0,-26 60-906 0 0,0 1 0 0 0,0 0 0 0 0,0-1-1 0 0,0 1 1 0 0,1-1 0 0 0,-1 1 0 0 0,0 0-1 0 0,0-1 1 0 0,0 1 0 0 0,1 0 0 0 0,-1-1-1 0 0,0 1 1 0 0,0 0 0 0 0,1-1 0 0 0,-1 1 0 0 0,0 0-1 0 0,1-1 1 0 0,-1 1 0 0 0,0 0 0 0 0,1 0-1 0 0,-1 0 1 0 0,1-1 0 0 0,-1 1 0 0 0,0 0-1 0 0,1 0 1 0 0,-1 0 0 0 0,1 0 0 0 0,-1 0 0 0 0,0 0-1 0 0,1 0 1 0 0,-1 0 0 0 0,1 0 0 0 0,-1 0-1 0 0,1 0 1 0 0,-1 0 0 0 0,0 0 0 0 0,1 0-1 0 0,-1 0 1 0 0,1 0 0 0 0,-1 0 0 0 0,0 0 0 0 0,1 1-1 0 0,-1-1 1 0 0,1 0 0 0 0,-1 0 0 0 0,0 1-1 0 0,1-1 1 0 0,-1 0 0 0 0,0 0 0 0 0,1 1-1 0 0,-1-1 1 0 0,16 21-171 0 0,-14-18 206 0 0,21 35-336 0 0,-6-10-279 0 0,23 31 1 0 0,-33-50-404 0 0,0-1 1 0 0,1 0-1 0 0,0-1 1 0 0,0 1-1 0 0,1-1 1 0 0,0-1-1 0 0,14 8 0 0 0,-4-7-4448 0 0,7-6-2605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7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88 5853 0 0,'0'0'10494'0'0,"-8"-13"-8966"0"0,-28-39-179 0 0,35 50-1249 0 0,-1 0 0 0 0,0 0-1 0 0,0 0 1 0 0,0 1 0 0 0,0-1 0 0 0,-1 1 0 0 0,1-1 0 0 0,0 1 0 0 0,-1 0 0 0 0,1-1-1 0 0,0 1 1 0 0,-1 1 0 0 0,0-1 0 0 0,1 0 0 0 0,-1 1 0 0 0,1-1 0 0 0,-1 1 0 0 0,0 0 0 0 0,1-1-1 0 0,-1 1 1 0 0,0 1 0 0 0,1-1 0 0 0,-6 1 0 0 0,7-1-75 0 0,-2 1 6 0 0,0-1 0 0 0,0 1 0 0 0,0 0 0 0 0,0 0 0 0 0,0 0 0 0 0,1 0 0 0 0,-1 1 0 0 0,0-1-1 0 0,1 1 1 0 0,-1-1 0 0 0,1 1 0 0 0,-1 0 0 0 0,1 0 0 0 0,0 0 0 0 0,0 0 0 0 0,0 1 0 0 0,0-1 0 0 0,0 1 0 0 0,0-1 0 0 0,1 1 0 0 0,-1-1 0 0 0,1 1 0 0 0,0 0 0 0 0,0 0 0 0 0,0 0-1 0 0,0-1 1 0 0,-1 6 0 0 0,1-2-21 0 0,1 0 0 0 0,-1 0 0 0 0,1 0 0 0 0,0 0 0 0 0,0-1-1 0 0,0 1 1 0 0,1 0 0 0 0,0 0 0 0 0,0 0 0 0 0,0-1 0 0 0,1 1-1 0 0,0-1 1 0 0,4 9 0 0 0,6 5 66 0 0,1-1-1 0 0,1 0 1 0 0,0 0-1 0 0,20 17 1 0 0,-18-19 130 0 0,-1 0 0 0 0,-1 0 0 0 0,0 2 0 0 0,14 23 0 0 0,-27-40-177 0 0,0 1 0 0 0,0 0 0 0 0,-1 0 0 0 0,1-1 0 0 0,0 1 0 0 0,-1 0 1 0 0,1 0-1 0 0,-1 0 0 0 0,1 0 0 0 0,-1 0 0 0 0,0 0 0 0 0,0 0 1 0 0,0 0-1 0 0,0-1 0 0 0,0 1 0 0 0,0 0 0 0 0,0 0 0 0 0,-1 0 0 0 0,1 0 1 0 0,-1 0-1 0 0,0 0 0 0 0,1 0 0 0 0,-1-1 0 0 0,-1 3 0 0 0,0-2-32 0 0,0 0 0 0 0,1 0 0 0 0,-1 0 0 0 0,0-1 0 0 0,0 1 0 0 0,0-1 0 0 0,0 0 0 0 0,0 1 0 0 0,-1-1 0 0 0,1 0 0 0 0,0 0 0 0 0,-1 0 0 0 0,1-1 0 0 0,0 1-1 0 0,-1 0 1 0 0,1-1 0 0 0,-1 0 0 0 0,-2 1 0 0 0,-2-1-210 0 0,1 1-1 0 0,-1-1 1 0 0,0-1 0 0 0,1 1-1 0 0,-1-1 1 0 0,1 0-1 0 0,-9-3 1 0 0,13 3-150 0 0,-1 0 0 0 0,0 0-1 0 0,0-1 1 0 0,1 1 0 0 0,-1-1 0 0 0,1 0-1 0 0,-5-3 1 0 0,5 3-353 0 0,0-1-1 0 0,0 1 1 0 0,1 0 0 0 0,-1-1-1 0 0,1 1 1 0 0,-1-1 0 0 0,1 1-1 0 0,0-1 1 0 0,-2-3 0 0 0,0-12-4719 0 0</inkml:trace>
  <inkml:trace contextRef="#ctx0" brushRef="#br0" timeOffset="1">329 54 9129 0 0,'0'0'10414'0'0,"13"4"-8970"0"0,44 13-250 0 0,-52-14-1081 0 0,-1-1 1 0 0,1 1-1 0 0,0 0 1 0 0,-1 0-1 0 0,0 0 1 0 0,1 1-1 0 0,-2 0 1 0 0,1-1-1 0 0,0 2 1 0 0,-1-1-1 0 0,1 0 1 0 0,-1 0-1 0 0,0 1 0 0 0,-1 0 1 0 0,3 5-1 0 0,-1-4-33 0 0,1 6-7 0 0,1 0 1 0 0,-1 0 0 0 0,-1 1 0 0 0,0-1 0 0 0,-1 1 0 0 0,3 16-1 0 0,1 79-996 0 0,-5-59-969 0 0,-2-47 1489 0 0,0 0 0 0 0,1 0 1 0 0,-1 0-1 0 0,0 0 1 0 0,1 0-1 0 0,-1 0 0 0 0,2 3 1 0 0,-1-4 97 0 0,-1-1-1 0 0,0 1 1 0 0,1-1 0 0 0,-1 1-1 0 0,1-1 1 0 0,-1 0 0 0 0,1 1-1 0 0,-1-1 1 0 0,0 0 0 0 0,1 1-1 0 0,-1-1 1 0 0,1 0 0 0 0,0 1-1 0 0,-1-1 1 0 0,1 0 0 0 0,-1 0-1 0 0,1 0 1 0 0,-1 0 0 0 0,1 0-1 0 0,-1 0 1 0 0,1 0 0 0 0,0 0-1 0 0,-1 0 1 0 0,1 0 0 0 0,-1 0-1 0 0,1 0 1 0 0,0 0 0 0 0,-1 0-1 0 0,1 0 1 0 0,-1 0 0 0 0,1-1-1 0 0,-1 1 1 0 0,1 0 0 0 0,-1 0-1 0 0,1-1 1 0 0,0 0 0 0 0,16-9-6954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167 116 10365 0 0,'0'0'3724'0'0,"0"-12"-2025"0"0,0-39-60 0 0,0 48-1419 0 0,0-1 0 0 0,-1 1 1 0 0,1 0-1 0 0,-1-1 0 0 0,0 1 0 0 0,0 0 0 0 0,0 0 1 0 0,-3-6-1 0 0,3 7-99 0 0,1 1 1 0 0,-1 0-1 0 0,0 0 0 0 0,0 0 1 0 0,0 0-1 0 0,0 0 1 0 0,0 0-1 0 0,0 0 0 0 0,0 0 1 0 0,-1 0-1 0 0,1 0 0 0 0,0 0 1 0 0,0 1-1 0 0,-1-1 1 0 0,-1 0-1 0 0,1 1-34 0 0,0-1-1 0 0,-1 1 1 0 0,1 0 0 0 0,0 0 0 0 0,-1 0-1 0 0,1 0 1 0 0,0 0 0 0 0,-1 1-1 0 0,1-1 1 0 0,0 1 0 0 0,-1-1 0 0 0,1 1-1 0 0,0 0 1 0 0,0 0 0 0 0,0 0 0 0 0,0 0-1 0 0,0 1 1 0 0,0-1 0 0 0,0 0-1 0 0,-2 3 1 0 0,-5 3 2 0 0,1 1 1 0 0,0 1-1 0 0,1-1 0 0 0,0 1 0 0 0,0 1 1 0 0,1-1-1 0 0,0 1 0 0 0,0 0 0 0 0,1 0 1 0 0,-6 19-1 0 0,9-21-84 0 0,-1 0 0 0 0,2 0 1 0 0,-1 0-1 0 0,1 0 0 0 0,0 0 0 0 0,0 0 1 0 0,1 0-1 0 0,0 1 0 0 0,1-1 1 0 0,0 0-1 0 0,0 0 0 0 0,1 0 0 0 0,0 0 1 0 0,0 0-1 0 0,5 12 0 0 0,-4-15-27 0 0,1 1 0 0 0,0-1 1 0 0,-1 0-1 0 0,2 0 0 0 0,-1 0 0 0 0,0-1 0 0 0,1 1 0 0 0,0-1 0 0 0,0 0 0 0 0,0-1 0 0 0,1 1 0 0 0,-1-1 0 0 0,1 0 1 0 0,0 0-1 0 0,10 3 0 0 0,-9-3-64 0 0,1-1 1 0 0,0 0-1 0 0,-1-1 0 0 0,1 0 1 0 0,0 0-1 0 0,0 0 0 0 0,0-1 1 0 0,0 0-1 0 0,0-1 1 0 0,0 0-1 0 0,-1 0 0 0 0,13-3 1 0 0,-15 2 34 0 0,1-1 1 0 0,-1 1-1 0 0,0-1 1 0 0,0 0 0 0 0,0-1-1 0 0,0 1 1 0 0,0-1-1 0 0,-1 0 1 0 0,1 0-1 0 0,-1 0 1 0 0,0 0-1 0 0,-1-1 1 0 0,1 0-1 0 0,-1 0 1 0 0,4-6 0 0 0,3-10 35 0 0,-1 1 1 0 0,12-39 0 0 0,-1 3 98 0 0,-20 56-85 0 0,5-13 109 0 0,0 1 0 0 0,1 1 0 0 0,0-1-1 0 0,14-18 1 0 0,-18 27-73 0 0,0 0 1 0 0,1 1-1 0 0,0-1 0 0 0,-1 1 0 0 0,1 0 0 0 0,0 0 1 0 0,0 0-1 0 0,0 0 0 0 0,1 0 0 0 0,-1 0 0 0 0,0 1 1 0 0,1 0-1 0 0,-1-1 0 0 0,1 2 0 0 0,-1-1 0 0 0,1 0 1 0 0,-1 0-1 0 0,1 1 0 0 0,0 0 0 0 0,-1 0 0 0 0,1 0 1 0 0,4 1-1 0 0,-2 0-11 0 0,0 0 1 0 0,0 1-1 0 0,0 0 1 0 0,0 0 0 0 0,-1 1-1 0 0,1 0 1 0 0,0-1-1 0 0,-1 2 1 0 0,0-1-1 0 0,0 1 1 0 0,0 0-1 0 0,0 0 1 0 0,-1 0-1 0 0,1 1 1 0 0,-1-1 0 0 0,0 1-1 0 0,-1 0 1 0 0,6 9-1 0 0,-4-5 11 0 0,0 0-1 0 0,0 0 0 0 0,-1 1 0 0 0,0 0 1 0 0,-1 0-1 0 0,0 0 0 0 0,0 0 0 0 0,-1 1 1 0 0,-1-1-1 0 0,1 14 0 0 0,-2-23-25 0 0,0 0 1 0 0,0 0-1 0 0,0 0 0 0 0,0 0 0 0 0,0 0 0 0 0,-1 0 0 0 0,1 0 1 0 0,0-1-1 0 0,0 1 0 0 0,-1 0 0 0 0,1 0 0 0 0,-1 0 0 0 0,1-1 1 0 0,-1 1-1 0 0,1 0 0 0 0,-1 0 0 0 0,1-1 0 0 0,-1 1 0 0 0,0 0 1 0 0,1-1-1 0 0,-1 1 0 0 0,0-1 0 0 0,-1 2 0 0 0,2-2-1 0 0,-1 0-1 0 0,1 0 1 0 0,-1 0-1 0 0,1 0 1 0 0,-1 0-1 0 0,1 0 1 0 0,-1 0-1 0 0,1 0 1 0 0,0 0-1 0 0,-1 0 1 0 0,1 0 0 0 0,-1 0-1 0 0,1-1 1 0 0,-1 1-1 0 0,1 0 1 0 0,-1 0-1 0 0,1 0 1 0 0,-1-1-1 0 0,1 1 1 0 0,0 0-1 0 0,-1 0 1 0 0,1-1-1 0 0,0 1 1 0 0,-1 0-1 0 0,1-1 1 0 0,0 1-1 0 0,-1 0 1 0 0,1-1-1 0 0,0 1 1 0 0,0-1 0 0 0,-1 1-1 0 0,1 0 1 0 0,0-1-1 0 0,0 1 1 0 0,0-1-1 0 0,-1 1 1 0 0,1-1-1 0 0,0 1 1 0 0,0-1-1 0 0,0 1 1 0 0,0-1-1 0 0,0 1 1 0 0,0-1-1 0 0,0 0 1 0 0,0-5-8 0 0,-1-1 1 0 0,1 0-1 0 0,1 1 1 0 0,-1-1-1 0 0,1 0 0 0 0,0 1 1 0 0,1-1-1 0 0,0 1 1 0 0,0 0-1 0 0,0-1 1 0 0,0 1-1 0 0,1 0 0 0 0,6-10 1 0 0,-4 8 0 0 0,1 0 0 0 0,-1 0 0 0 0,1 1 0 0 0,1 0 0 0 0,-1 0 0 0 0,1 0 0 0 0,0 1 0 0 0,1 0 1 0 0,9-5-1 0 0,-15 9 23 0 0,1 1 1 0 0,0 0-1 0 0,0-1 0 0 0,0 1 1 0 0,0 1-1 0 0,0-1 1 0 0,0 0-1 0 0,0 1 1 0 0,1 0-1 0 0,-1-1 1 0 0,0 1-1 0 0,0 0 1 0 0,0 1-1 0 0,0-1 1 0 0,1 1-1 0 0,-1-1 1 0 0,0 1-1 0 0,0 0 1 0 0,0 0-1 0 0,0 0 0 0 0,0 1 1 0 0,-1-1-1 0 0,5 3 1 0 0,5 4 149 0 0,0 1 0 0 0,0 0-1 0 0,18 20 1 0 0,-7-8 98 0 0,-18-16-269 0 0,21 17-50 0 0,26 31-1 0 0,-51-53-22 0 0,0 1 0 0 0,0 0-1 0 0,0 0 1 0 0,0 0 0 0 0,-1 0-1 0 0,1 0 1 0 0,0 0-1 0 0,-1 0 1 0 0,1 0 0 0 0,-1 1-1 0 0,1-1 1 0 0,-1 0 0 0 0,1 0-1 0 0,-1 0 1 0 0,0 1 0 0 0,1-1-1 0 0,-1 0 1 0 0,0 1-1 0 0,0-1 1 0 0,0 0 0 0 0,-1 2-1 0 0,1-2-61 0 0,-1 0 0 0 0,0 0 0 0 0,1 0 0 0 0,-1 0-1 0 0,0 0 1 0 0,0 0 0 0 0,0-1 0 0 0,0 1 0 0 0,0 0-1 0 0,0-1 1 0 0,0 1 0 0 0,0-1 0 0 0,0 1 0 0 0,-1-1-1 0 0,1 1 1 0 0,0-1 0 0 0,0 0 0 0 0,0 1 0 0 0,0-1-1 0 0,-1 0 1 0 0,0 0 0 0 0,-26 6-2825 0 0,15-4-629 0 0,0 1 0 0 0,-17 0 0 0 0,-2-3-4481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9533 0 0,'0'0'11727'0'0,"6"3"-11368"0"0,-3-1-296 0 0,1 0 1 0 0,-1 1-1 0 0,0-1 1 0 0,0 1-1 0 0,0 0 1 0 0,0-1 0 0 0,0 1-1 0 0,0 0 1 0 0,-1 1-1 0 0,1-1 1 0 0,-1 0-1 0 0,0 1 1 0 0,0 0 0 0 0,2 7-1 0 0,2 4 129 0 0,48 121 776 0 0,-45-117-910 0 0,0-2 1 0 0,2 1-1 0 0,0-2 0 0 0,0 1 1 0 0,17 17-1 0 0,-23-29-14 0 0,0 0 0 0 0,0-1 0 0 0,0 1-1 0 0,0-1 1 0 0,1 0 0 0 0,-1-1 0 0 0,1 1 0 0 0,0-1 0 0 0,0 0-1 0 0,0-1 1 0 0,1 0 0 0 0,-1 0 0 0 0,1 0 0 0 0,-1 0 0 0 0,1-1-1 0 0,0 0 1 0 0,-1-1 0 0 0,1 1 0 0 0,0-1 0 0 0,-1-1-1 0 0,1 1 1 0 0,0-1 0 0 0,-1 0 0 0 0,1-1 0 0 0,0 1 0 0 0,-1-1-1 0 0,0-1 1 0 0,0 1 0 0 0,1-1 0 0 0,-1 0 0 0 0,-1 0 0 0 0,8-6-1 0 0,-3 0 37 0 0,0 0 0 0 0,0-1 0 0 0,-1 0 0 0 0,0 0 0 0 0,-1-1-1 0 0,0-1 1 0 0,-1 1 0 0 0,-1-1 0 0 0,1 0 0 0 0,-2 0 0 0 0,0-1 0 0 0,5-18-1 0 0,-3 3-38 0 0,-2 1 0 0 0,0-1-1 0 0,-2-1 1 0 0,-2-53 0 0 0,-2 68-81 0 0,-1 1 0 0 0,0-1 0 0 0,-7-22 0 0 0,4 22-468 0 0,2-1 0 0 0,-3-17 0 0 0,6 31 444 0 0,0 1 0 0 0,0 0 0 0 0,0 0 0 0 0,0 0 0 0 0,0-1 0 0 0,-1 1 0 0 0,1 0 0 0 0,0 0 0 0 0,0 0 0 0 0,0-1 0 0 0,0 1 0 0 0,0 0 0 0 0,0 0 0 0 0,0 0 0 0 0,0-1 1 0 0,0 1-1 0 0,0 0 0 0 0,0 0 0 0 0,0-1 0 0 0,0 1 0 0 0,1 0 0 0 0,-1 0 0 0 0,0 0 0 0 0,0-1 0 0 0,0 1 0 0 0,0 0 0 0 0,0 0 0 0 0,0 0 0 0 0,0 0 0 0 0,1-1 0 0 0,-1 1 0 0 0,0 0 0 0 0,0 0 0 0 0,0 0 1 0 0,0 0-1 0 0,1-1 0 0 0,-1 1 0 0 0,0 0 0 0 0,0 0 0 0 0,0 0 0 0 0,1 0 0 0 0,-1 0 0 0 0,0 0 0 0 0,0 0 0 0 0,0 0 0 0 0,1 0 0 0 0,-1 0 0 0 0,0 0 0 0 0,1 0 0 0 0,11 9-2324 0 0,12 18-1537 0 0,2 17-4349 0 0,-8-15 1857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1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221 169 7401 0 0,'0'0'4999'0'0,"15"-7"-3226"0"0,47-24-276 0 0,-59 29-1285 0 0,1 1 1 0 0,-1-1-1 0 0,0 0 0 0 0,0 0 1 0 0,0-1-1 0 0,0 1 0 0 0,0-1 1 0 0,0 1-1 0 0,-1-1 0 0 0,1 0 1 0 0,-1 0-1 0 0,0 0 0 0 0,3-4 0 0 0,-5 6-103 0 0,1-1-1 0 0,-1 0 1 0 0,1 1 0 0 0,-1-1-1 0 0,0 0 1 0 0,1 1-1 0 0,-1-1 1 0 0,0 0-1 0 0,0 0 1 0 0,0 1-1 0 0,0-1 1 0 0,-1 0-1 0 0,1 1 1 0 0,0-1-1 0 0,-1 0 1 0 0,1 1-1 0 0,-1-1 1 0 0,0 0-1 0 0,1 1 1 0 0,-2-2-1 0 0,-1-2 21 0 0,0 1-1 0 0,-1 0 0 0 0,1 1 0 0 0,-1-1 1 0 0,0 0-1 0 0,0 1 0 0 0,0 0 0 0 0,-1 0 0 0 0,1 0 1 0 0,-1 1-1 0 0,0-1 0 0 0,1 1 0 0 0,-1 0 1 0 0,-7-1-1 0 0,2 0-74 0 0,-1 1 1 0 0,1 1 0 0 0,-1 0 0 0 0,0 0-1 0 0,0 1 1 0 0,1 0 0 0 0,-1 1 0 0 0,0 0-1 0 0,1 1 1 0 0,-1 0 0 0 0,1 0-1 0 0,-1 2 1 0 0,-16 6 0 0 0,21-7-58 0 0,-1 0-1 0 0,1 1 1 0 0,-1 0 0 0 0,1 0 0 0 0,1 0-1 0 0,-1 1 1 0 0,0-1 0 0 0,1 1 0 0 0,0 1-1 0 0,0-1 1 0 0,1 1 0 0 0,-1 0 0 0 0,1 0-1 0 0,1 0 1 0 0,-1 1 0 0 0,1-1 0 0 0,0 1-1 0 0,0 0 1 0 0,1 0 0 0 0,0 0 0 0 0,-1 8-1 0 0,2-8-8 0 0,0-1-1 0 0,1 1 0 0 0,-1 0 0 0 0,2-1 0 0 0,-1 1 0 0 0,1 0 0 0 0,0-1 0 0 0,0 1 0 0 0,1-1 0 0 0,-1 1 0 0 0,2-1 0 0 0,4 12 0 0 0,-3-11-31 0 0,1 0 0 0 0,0-1 0 0 0,0 1 0 0 0,0-1-1 0 0,1 0 1 0 0,0 0 0 0 0,0-1 0 0 0,0 0 0 0 0,0 0 0 0 0,10 5-1 0 0,-2-2-130 0 0,-1 0-1 0 0,1-2 0 0 0,0 0 1 0 0,1 0-1 0 0,0-1 0 0 0,0-1 0 0 0,0-1 1 0 0,0 0-1 0 0,0-1 0 0 0,1 0 1 0 0,-1-1-1 0 0,1-1 0 0 0,-1-1 1 0 0,19-2-1 0 0,-27 1 161 0 0,1 0 0 0 0,-1-1-1 0 0,1 1 1 0 0,-1-1 0 0 0,0-1 0 0 0,0 0 0 0 0,-1 0 0 0 0,1 0 0 0 0,-1 0 0 0 0,0-1 0 0 0,7-6-1 0 0,6-9 266 0 0,30-40 1 0 0,-11 12 285 0 0,-30 39-419 0 0,0 1 1 0 0,1-1-1 0 0,0 1 0 0 0,0 1 0 0 0,1 0 1 0 0,0 0-1 0 0,14-7 0 0 0,-18 11-83 0 0,-1 1 0 0 0,1 0 0 0 0,0 0 0 0 0,1 1 0 0 0,-1-1 0 0 0,0 1 0 0 0,0 0 0 0 0,0 1 0 0 0,1 0-1 0 0,-1 0 1 0 0,0 0 0 0 0,1 1 0 0 0,-1 0 0 0 0,0 0 0 0 0,10 3 0 0 0,-10-2-18 0 0,-1 0 0 0 0,0 1 0 0 0,1 0-1 0 0,-1 0 1 0 0,0 0 0 0 0,0 0 0 0 0,-1 1 0 0 0,1 0 0 0 0,-1 0 0 0 0,0 0-1 0 0,0 0 1 0 0,0 1 0 0 0,0-1 0 0 0,-1 1 0 0 0,4 7 0 0 0,-5-9-5 0 0,0 1-1 0 0,-1-1 1 0 0,1 1 0 0 0,-1 0 0 0 0,0 0 0 0 0,0-1 0 0 0,0 1-1 0 0,0 0 1 0 0,-1 0 0 0 0,0 0 0 0 0,0 0 0 0 0,0 0 0 0 0,0 0 0 0 0,0 0-1 0 0,-1 0 1 0 0,0 0 0 0 0,1 0 0 0 0,-2 0 0 0 0,1 0 0 0 0,0-1 0 0 0,-1 1-1 0 0,0 0 1 0 0,-2 4 0 0 0,0-2 33 0 0,0-1-1 0 0,-1 0 1 0 0,0 1 0 0 0,0-1-1 0 0,0-1 1 0 0,-8 7-1 0 0,9-8-13 0 0,1-1 0 0 0,-1 0-1 0 0,0 0 1 0 0,0 0-1 0 0,0-1 1 0 0,0 1-1 0 0,0-1 1 0 0,0 0 0 0 0,0 0-1 0 0,0 0 1 0 0,-8 0-1 0 0,11-2-32 0 0,1 1 1 0 0,-1 0-1 0 0,0 0 0 0 0,0-1 0 0 0,0 1 1 0 0,1 0-1 0 0,-1-1 0 0 0,0 1 1 0 0,0 0-1 0 0,1-1 0 0 0,-1 1 0 0 0,0-1 1 0 0,1 0-1 0 0,-1 1 0 0 0,1-1 0 0 0,-1 1 1 0 0,1-1-1 0 0,-1 0 0 0 0,1 1 0 0 0,-1-1 1 0 0,1 0-1 0 0,-1 0 0 0 0,1 1 0 0 0,0-1 1 0 0,0 0-1 0 0,-1 0 0 0 0,1 0 0 0 0,0 1 1 0 0,0-1-1 0 0,0 0 0 0 0,0 0 1 0 0,0 0-1 0 0,0 0 0 0 0,0 1 0 0 0,0-1 1 0 0,0-2-1 0 0,1 0-94 0 0,-1 0 1 0 0,0 0-1 0 0,1 0 1 0 0,-1 0-1 0 0,1 0 1 0 0,0 0-1 0 0,0 0 1 0 0,0 0 0 0 0,2-3-1 0 0,3-1-305 0 0,0-1-1 0 0,1 2 1 0 0,-1-1 0 0 0,2 1-1 0 0,-1 0 1 0 0,1 0-1 0 0,0 1 1 0 0,0 0 0 0 0,0 0-1 0 0,17-6 1 0 0,4 0-3408 0 0,61-14 0 0 0,2 9-573 0 0,6-3 4174 0 0,-80 15 1336 0 0,-1-1 0 0 0,0-1 0 0 0,24-11 0 0 0,-39 16-794 0 0,1 0 0 0 0,-1-1 0 0 0,1 1 0 0 0,-1-1 0 0 0,0 0 0 0 0,0 0 0 0 0,0 0 0 0 0,0 0 0 0 0,2-2 0 0 0,-3 3-211 0 0,-1 0 0 0 0,1 0-1 0 0,-1 1 1 0 0,0-1 0 0 0,1 0 0 0 0,-1 0 0 0 0,0 0-1 0 0,1 0 1 0 0,-1 0 0 0 0,0 0 0 0 0,0 1-1 0 0,0-1 1 0 0,0 0 0 0 0,0 0 0 0 0,0 0 0 0 0,0 0-1 0 0,0 0 1 0 0,0 0 0 0 0,0 0 0 0 0,-1 0 0 0 0,1 1-1 0 0,0-1 1 0 0,-1 0 0 0 0,1 0 0 0 0,0 0-1 0 0,-1 0 1 0 0,1 1 0 0 0,-1-1 0 0 0,1 0 0 0 0,-1 1-1 0 0,0-1 1 0 0,0-1 0 0 0,-3-1 134 0 0,0 0 1 0 0,0-1-1 0 0,0 2 1 0 0,0-1-1 0 0,0 0 1 0 0,-1 1-1 0 0,1 0 1 0 0,-1 0-1 0 0,1 0 0 0 0,-1 0 1 0 0,-7-1-1 0 0,1 1 102 0 0,1 1-1 0 0,-1 0 1 0 0,0 0 0 0 0,-15 2-1 0 0,24-1-336 0 0,-1 0 0 0 0,1 0 0 0 0,0 1 0 0 0,-1-1 0 0 0,1 1 0 0 0,-1 0 0 0 0,1 0 0 0 0,0 0 0 0 0,0 0 1 0 0,-1 0-1 0 0,1 0 0 0 0,0 1 0 0 0,0-1 0 0 0,0 1 0 0 0,0-1 0 0 0,0 1 0 0 0,1 0 0 0 0,-1-1 0 0 0,0 1 0 0 0,1 0 0 0 0,0 0 0 0 0,-1 1 0 0 0,1-1 0 0 0,0 0 0 0 0,0 0 0 0 0,0 0 0 0 0,0 1 0 0 0,0-1 0 0 0,1 1 0 0 0,-1-1 0 0 0,1 1 0 0 0,-1-1 0 0 0,1 0 1 0 0,0 1-1 0 0,0-1 0 0 0,0 1 0 0 0,1-1 0 0 0,-1 1 0 0 0,0-1 0 0 0,1 1 0 0 0,0-1 0 0 0,-1 0 0 0 0,1 1 0 0 0,0-1 0 0 0,0 0 0 0 0,0 1 0 0 0,1-1 0 0 0,-1 0 0 0 0,2 2 0 0 0,2 3-12 0 0,0-1-1 0 0,0 0 0 0 0,0-1 1 0 0,0 1-1 0 0,1-1 1 0 0,0 0-1 0 0,0 0 0 0 0,0-1 1 0 0,1 0-1 0 0,0 0 1 0 0,-1 0-1 0 0,1-1 1 0 0,1 0-1 0 0,-1-1 0 0 0,0 1 1 0 0,1-1-1 0 0,-1-1 1 0 0,1 1-1 0 0,0-1 0 0 0,14 0 1 0 0,-14-1 19 0 0,0 0-1 0 0,0-1 1 0 0,-1 0-1 0 0,1 0 1 0 0,12-3 0 0 0,-17 3-16 0 0,-1-1 0 0 0,1 1 0 0 0,0 0 1 0 0,0-1-1 0 0,-1 1 0 0 0,1-1 0 0 0,-1 0 0 0 0,1 0 1 0 0,-1 0-1 0 0,0 0 0 0 0,1-1 0 0 0,-1 1 0 0 0,0-1 1 0 0,-1 1-1 0 0,1-1 0 0 0,2-4 0 0 0,0-3 20 0 0,0 0-1 0 0,-1-1 0 0 0,0 1 0 0 0,2-12 1 0 0,-3 8 93 0 0,-1 12 807 0 0,-3 8-821 0 0,-1 12-255 0 0,3 3 142 0 0,0 0 0 0 0,2-1 1 0 0,0 1-1 0 0,6 23 0 0 0,27 81 17 0 0,-21-84 11 0 0,-3 2-1 0 0,9 55 0 0 0,-18-83-22 0 0,-1 0 0 0 0,0-1 0 0 0,-3 30 0 0 0,1-40 5 0 0,1 0 0 0 0,-1 0 0 0 0,-1 0 1 0 0,1 0-1 0 0,0 0 0 0 0,-1 0 0 0 0,0 0 0 0 0,0-1 0 0 0,0 1 0 0 0,0 0 0 0 0,0-1 0 0 0,-1 0 0 0 0,0 0 1 0 0,1 0-1 0 0,-1 0 0 0 0,0 0 0 0 0,-1 0 0 0 0,-5 3 0 0 0,3-2 6 0 0,-1-1 0 0 0,0 1 0 0 0,0-1 0 0 0,-1-1 0 0 0,1 0 0 0 0,-1 0 0 0 0,1 0 0 0 0,-1-1 0 0 0,0 0 0 0 0,1 0 0 0 0,-1-1 0 0 0,0 0 0 0 0,0 0 0 0 0,-11-3 0 0 0,5 0-4 0 0,0 0-1 0 0,0-1 0 0 0,0-1 1 0 0,0 0-1 0 0,1-1 1 0 0,-22-12-1 0 0,19 8-145 0 0,2 2-111 0 0,-24-17 1 0 0,35 23-76 0 0,0-1 0 0 0,0 1 0 0 0,0-1 0 0 0,1 1 0 0 0,-1-1 0 0 0,1 0 0 0 0,0 0 0 0 0,0 0 0 0 0,0 0 0 0 0,0-1 0 0 0,1 1 0 0 0,-1 0 1 0 0,-1-6-1 0 0,3-3-3829 0 0,4 3-3301 0 0,8-4-1710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39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1 150 392 0 0,'0'0'16836'0'0,"14"-12"-15839"0"0,47-36-302 0 0,-59 46-644 0 0,1 1 0 0 0,0-1 0 0 0,0 1 0 0 0,0 0 0 0 0,0-1 0 0 0,0 1 0 0 0,0 1 0 0 0,0-1 0 0 0,0 0 0 0 0,0 1 0 0 0,0-1 0 0 0,0 1 0 0 0,0 0 0 0 0,1 0 0 0 0,-1 0 0 0 0,0 1 0 0 0,0-1 0 0 0,0 1 0 0 0,0 0 0 0 0,0 0 0 0 0,0 0 0 0 0,0 0 0 0 0,0 0 0 0 0,0 1 0 0 0,0-1 0 0 0,2 3 0 0 0,0-2 19 0 0,4 3 47 0 0,0 1 1 0 0,0 0-1 0 0,0 0 0 0 0,-1 1 0 0 0,0 0 0 0 0,0 0 0 0 0,-1 1 0 0 0,0 0 1 0 0,0 1-1 0 0,0-1 0 0 0,-1 1 0 0 0,-1 1 0 0 0,7 13 0 0 0,-6-8-62 0 0,0 1-1 0 0,-1 0 0 0 0,0 0 0 0 0,-2 0 0 0 0,0 1 0 0 0,-1-1 1 0 0,1 32-1 0 0,-3-48-46 0 0,-1 0 0 0 0,1 0 0 0 0,0 0 0 0 0,0 0 1 0 0,-1 0-1 0 0,1 0 0 0 0,0 0 0 0 0,0 1 0 0 0,-1-1 1 0 0,1 0-1 0 0,0 0 0 0 0,0 0 0 0 0,-1 0 0 0 0,1 0 1 0 0,0 0-1 0 0,0 0 0 0 0,-1 0 0 0 0,1-1 0 0 0,0 1 0 0 0,0 0 1 0 0,-1 0-1 0 0,1 0 0 0 0,0 0 0 0 0,0 0 0 0 0,0 0 1 0 0,-1 0-1 0 0,1 0 0 0 0,0-1 0 0 0,-2-1 15 0 0,0 0-1 0 0,1 0 1 0 0,0 0-1 0 0,-1 0 1 0 0,1 0-1 0 0,0 0 1 0 0,0 0-1 0 0,0-1 1 0 0,0 1-1 0 0,0 0 1 0 0,1-1-1 0 0,-1-2 1 0 0,-4-33-2 0 0,3 13-50 0 0,2 0 1 0 0,0 0-1 0 0,7-39 1 0 0,-5 52 15 0 0,0 0 1 0 0,1 0 0 0 0,1 0 0 0 0,0 1 0 0 0,0 0-1 0 0,1-1 1 0 0,1 2 0 0 0,0-1 0 0 0,10-13-1 0 0,-14 21 34 0 0,1 0 0 0 0,0 0 1 0 0,-1 0-1 0 0,1 0 0 0 0,0 1 0 0 0,0 0 0 0 0,1-1 0 0 0,-1 1 0 0 0,0 0 0 0 0,1 0 0 0 0,-1 1 0 0 0,1-1 0 0 0,0 1 0 0 0,-1 0 0 0 0,8-2 0 0 0,-8 3-5 0 0,0 0 0 0 0,0 0 0 0 0,0 0 0 0 0,0 0 0 0 0,0 1-1 0 0,0-1 1 0 0,0 1 0 0 0,-1 0 0 0 0,1 0 0 0 0,0 0 0 0 0,0 0 0 0 0,-1 0 0 0 0,1 0 0 0 0,-1 1 0 0 0,1-1 0 0 0,-1 1 0 0 0,1 0-1 0 0,-1 0 1 0 0,0 0 0 0 0,0 0 0 0 0,3 3 0 0 0,-1 1-8 0 0,1 0 0 0 0,-1 0 0 0 0,0 1 0 0 0,-1-1 0 0 0,0 1 0 0 0,0 0 0 0 0,0 0 0 0 0,2 12 0 0 0,0 4-346 0 0,1 33 0 0 0,-3-32-1477 0 0,4 26-1 0 0,1-32-1406 0 0,-8-18 2734 0 0,1 1 0 0 0,0 0-1 0 0,-1 0 1 0 0,1 0 0 0 0,0-1-1 0 0,-1 1 1 0 0,1 0 0 0 0,0-1-1 0 0,0 1 1 0 0,0-1 0 0 0,0 1-1 0 0,0-1 1 0 0,0 1 0 0 0,-1-1-1 0 0,1 0 1 0 0,0 1 0 0 0,2-1-1 0 0,11-1-6086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1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286 116 704 0 0,'0'0'7251'0'0,"7"-12"-6777"0"0,3-1-273 0 0,-3 4 40 0 0,-1 0 1 0 0,0 0-1 0 0,6-13 1 0 0,-11 21-18 0 0,-1-1 1 0 0,1 1 0 0 0,0 0 0 0 0,-1-1 0 0 0,1 1 0 0 0,-1 0 0 0 0,1-1 0 0 0,-1 1 0 0 0,0 0 0 0 0,0-1 0 0 0,1 1-1 0 0,-1-1 1 0 0,0 1 0 0 0,0 0 0 0 0,0-1 0 0 0,-1 1 0 0 0,1-1 0 0 0,0 1 0 0 0,0 0 0 0 0,-2-3 0 0 0,2 3-121 0 0,-1 0 1 0 0,0 0 0 0 0,0 1 0 0 0,0-1 0 0 0,0 0 0 0 0,0 0 0 0 0,0 1 0 0 0,0-1 0 0 0,0 0 0 0 0,0 1 0 0 0,-1-1 0 0 0,1 1 0 0 0,0 0 0 0 0,0-1 0 0 0,0 1 0 0 0,-1 0 0 0 0,1-1 0 0 0,0 1 0 0 0,0 0 0 0 0,-1 0 0 0 0,-1 1 0 0 0,-18-1 335 0 0,1 1 0 0 0,-35 6 1 0 0,43-5-277 0 0,0 1 0 0 0,0 1 0 0 0,1 0 0 0 0,-1 1 1 0 0,-19 12-1 0 0,21-11-48 0 0,0 1 1 0 0,0 0 0 0 0,1 0 0 0 0,0 1-1 0 0,1 0 1 0 0,0 1 0 0 0,-12 15 0 0 0,15-17-67 0 0,0 2 1 0 0,0-1 0 0 0,1 0-1 0 0,0 1 1 0 0,1 0 0 0 0,0-1-1 0 0,0 1 1 0 0,1 1 0 0 0,0-1 0 0 0,-1 11-1 0 0,2-11-23 0 0,1 0 0 0 0,0 0 0 0 0,0 1-1 0 0,1-1 1 0 0,0 0 0 0 0,1 0 0 0 0,0 0 0 0 0,0 0-1 0 0,1 0 1 0 0,0-1 0 0 0,1 1 0 0 0,-1-1 0 0 0,2 1-1 0 0,-1-1 1 0 0,1-1 0 0 0,0 1 0 0 0,1-1 0 0 0,0 0-1 0 0,0 0 1 0 0,12 10 0 0 0,-1-3-12 0 0,0-1 1 0 0,0-1-1 0 0,1-1 1 0 0,1-1-1 0 0,0 0 1 0 0,0-1-1 0 0,1-1 1 0 0,32 8-1 0 0,-45-14-206 0 0,1 0 1 0 0,-1-1-1 0 0,1 0 0 0 0,-1 0 0 0 0,1-1 0 0 0,0 0 0 0 0,0 0 0 0 0,10-2 0 0 0,-13 1-418 0 0,0 0 0 0 0,-1-1-1 0 0,1 0 1 0 0,0 1-1 0 0,7-6 1 0 0,-8 5-488 0 0,0-1 0 0 0,0 0 1 0 0,-1 0-1 0 0,1 0 0 0 0,-1 0 0 0 0,0 0 0 0 0,3-5 1 0 0,5-7-4147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282 168 7353 0 0,'0'0'4139'0'0,"2"-14"-2081"0"0,0-2-1329 0 0,1 1 444 0 0,-2 0 1 0 0,0 0-1 0 0,-1-30 0 0 0,0 43-1007 0 0,0 0 0 0 0,0 0 0 0 0,-1 0 0 0 0,1 0 0 0 0,0 0 0 0 0,-1 0 0 0 0,0 0 0 0 0,1 0 0 0 0,-1 0 0 0 0,0 0 0 0 0,0 1 0 0 0,0-1 0 0 0,0 0 0 0 0,0 0 0 0 0,-1 1 0 0 0,1-1 0 0 0,0 1 0 0 0,-1-1 0 0 0,1 1 0 0 0,-1 0 0 0 0,1-1 0 0 0,-1 1 0 0 0,0 0 0 0 0,0 0 0 0 0,1 0 0 0 0,-1 0-1 0 0,-3 0 1 0 0,1 0-92 0 0,0 0 0 0 0,0 1-1 0 0,0 0 1 0 0,0 0 0 0 0,0 0-1 0 0,0 0 1 0 0,0 1-1 0 0,0-1 1 0 0,0 1 0 0 0,0 0-1 0 0,0 0 1 0 0,1 1 0 0 0,-5 1-1 0 0,-7 4 1 0 0,0 0-1 0 0,1 1 0 0 0,0 0 0 0 0,0 2 1 0 0,1-1-1 0 0,0 2 0 0 0,-21 21 1 0 0,27-24-67 0 0,1 0 1 0 0,-1 0 0 0 0,1 1 0 0 0,1-1 0 0 0,-1 1 0 0 0,2 1 0 0 0,-1-1 0 0 0,1 1 0 0 0,1-1-1 0 0,-1 1 1 0 0,2 0 0 0 0,-1 0 0 0 0,0 17 0 0 0,2-19-3 0 0,1 0 0 0 0,0 0 0 0 0,0-1 0 0 0,1 1 0 0 0,0 0-1 0 0,0 0 1 0 0,1 0 0 0 0,0-1 0 0 0,1 1 0 0 0,0-1 0 0 0,0 0 0 0 0,0 0 0 0 0,1 0 0 0 0,0 0 0 0 0,0 0-1 0 0,8 9 1 0 0,0-2-74 0 0,1 0-1 0 0,1-1 1 0 0,0 0 0 0 0,1-1-1 0 0,0-1 1 0 0,1 0-1 0 0,0-1 1 0 0,1-1-1 0 0,0-1 1 0 0,0 0-1 0 0,24 7 1 0 0,-37-14-307 0 0,1 0 1 0 0,-1 0-1 0 0,0 0 1 0 0,0-1-1 0 0,1 0 1 0 0,-1 0-1 0 0,0 0 1 0 0,0 0-1 0 0,6-1 0 0 0,-6 0-1197 0 0,0-1 0 0 0,0 1-1 0 0,0 0 1 0 0,-1-1-1 0 0,8-4 1 0 0,4-5-4636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2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102 260 8897 0 0,'0'0'12465'0'0,"-13"-12"-11638"0"0,-40-31-290 0 0,53 43-526 0 0,-1-1 0 0 0,1 1 0 0 0,-1-1 0 0 0,1 1 1 0 0,-1 0-1 0 0,0-1 0 0 0,1 1 0 0 0,-1-1 0 0 0,1 1 0 0 0,-1 0 0 0 0,0 0 0 0 0,1-1 0 0 0,-1 1 0 0 0,0 0 0 0 0,1 0 1 0 0,-1 0-1 0 0,0 0 0 0 0,0 0 0 0 0,1 0 0 0 0,-1 0 0 0 0,0 0 0 0 0,1 0 0 0 0,-1 0 0 0 0,0 0 0 0 0,1 0 0 0 0,-1 1 0 0 0,0-1 1 0 0,1 0-1 0 0,-2 1 0 0 0,1 0 2 0 0,0 0 1 0 0,1 0-1 0 0,-1 0 1 0 0,0 0 0 0 0,1 0-1 0 0,-1 0 1 0 0,1 0-1 0 0,0 0 1 0 0,-1 0-1 0 0,1 1 1 0 0,0 0 0 0 0,-1 2 27 0 0,-2 5-11 0 0,1-1 0 0 0,1 1 0 0 0,0 0 0 0 0,0 0 0 0 0,0 0 1 0 0,1 0-1 0 0,1 0 0 0 0,-1 0 0 0 0,2 0 0 0 0,-1-1 0 0 0,1 1 0 0 0,0 0 0 0 0,1-1 1 0 0,7 16-1 0 0,-4-10-25 0 0,1-1 1 0 0,1 0 0 0 0,0 0 0 0 0,1 0-1 0 0,1-1 1 0 0,-1-1 0 0 0,2 0-1 0 0,11 10 1 0 0,-18-18-38 0 0,-1 0-1 0 0,1 0 0 0 0,0-1 1 0 0,0 1-1 0 0,0-1 0 0 0,0 0 1 0 0,0 0-1 0 0,0-1 0 0 0,1 1 1 0 0,8 1-1 0 0,-12-3 2 0 0,1 0 0 0 0,0 0 0 0 0,0 0 0 0 0,-1 0 0 0 0,1 0 0 0 0,0 0 1 0 0,-1 0-1 0 0,1-1 0 0 0,0 1 0 0 0,-1-1 0 0 0,1 1 0 0 0,-1-1 0 0 0,1 0 0 0 0,-1 1 0 0 0,1-1 0 0 0,-1 0 0 0 0,1 0 0 0 0,-1 0 0 0 0,0 0 0 0 0,1 0 0 0 0,-1 0 0 0 0,0-1 0 0 0,0 1 0 0 0,0 0 0 0 0,0-1 0 0 0,0 1 0 0 0,0-1 1 0 0,0 1-1 0 0,0-1 0 0 0,-1 1 0 0 0,2-3 0 0 0,2-12-230 0 0,0 1 0 0 0,-1-1 0 0 0,-1 0 0 0 0,0-1 1 0 0,-1-18-1 0 0,3-24-453 0 0,21-82-199 0 0,0 2 3515 0 0,-21 108 262 0 0,-4 46-2509 0 0,-2 24 300 0 0,-10 55-1 0 0,5-43-343 0 0,-18 192-173 0 0,25-239-216 0 0,-1 9-204 0 0,-1 1 1 0 0,-3 18-1 0 0,4-30-6 0 0,1 1-1 0 0,-1-1 1 0 0,0 0 0 0 0,1 1-1 0 0,-1-1 1 0 0,0 0 0 0 0,0 1-1 0 0,-1-1 1 0 0,1 0 0 0 0,0 0-1 0 0,-1 0 1 0 0,1 0 0 0 0,-1 0-1 0 0,0-1 1 0 0,1 1 0 0 0,-1 0-1 0 0,0-1 1 0 0,0 1-1 0 0,0-1 1 0 0,-4 2 0 0 0,1-27-18742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65 222 4408 0 0,'0'0'2001'0'0,"1"-14"-58"0"0,2-83 2055 0 0,-2 72-2210 0 0,0 16-1034 0 0,-1 0-1 0 0,0 1 1 0 0,0-1 0 0 0,0 1-1 0 0,-1-1 1 0 0,0 0-1 0 0,-1 1 1 0 0,-2-9 0 0 0,4 17-719 0 0,0 0 0 0 0,0 1 0 0 0,0-1 0 0 0,0 0 0 0 0,0 0 0 0 0,0 0 0 0 0,0 0 0 0 0,0 0 0 0 0,0 0 0 0 0,0 0 0 0 0,0 0 0 0 0,0 1 0 0 0,0-1 0 0 0,0 0 0 0 0,0 0 0 0 0,0 0 0 0 0,0 0 0 0 0,0 0 0 0 0,0 0 0 0 0,0 0 0 0 0,-1 0 0 0 0,1 1 0 0 0,0-1 0 0 0,0 0 0 0 0,0 0 0 0 0,0 0 0 0 0,0 0 0 0 0,0 0 0 0 0,0 0 0 0 0,0 0 0 0 0,0 0 0 0 0,0 0 0 0 0,0 0 0 0 0,-1 0 0 0 0,1 0 0 0 0,0 0 0 0 0,0 0 0 0 0,0 1 0 0 0,0-1 0 0 0,0 0 0 0 0,0 0 0 0 0,0 0 0 0 0,-1 0 0 0 0,1 0 0 0 0,0 0 0 0 0,0 0 0 0 0,0 0 0 0 0,0 0 0 0 0,0 0 0 0 0,0 0 0 0 0,0-1 0 0 0,0 1 0 0 0,-1 0 0 0 0,1 0 0 0 0,0 0 0 0 0,0 0 0 0 0,0 0 0 0 0,0 0 0 0 0,0 0 0 0 0,0 0 0 0 0,0 0 0 0 0,0 0 0 0 0,0 0 0 0 0,-1 0 0 0 0,1 0 0 0 0,0-1 0 0 0,0 1 0 0 0,-3 13 67 0 0,2-10 83 0 0,-6 27 230 0 0,-7 29 96 0 0,1 0 0 0 0,-5 90-1 0 0,17-129-568 0 0,1 1-1 0 0,1 0 1 0 0,2 0 0 0 0,5 28-1 0 0,-4-36-46 0 0,0 0-1 0 0,0 0 0 0 0,1 0 1 0 0,1-1-1 0 0,0 0 0 0 0,1 0 1 0 0,14 19-1 0 0,-16-24-144 0 0,1-1-1 0 0,0 1 0 0 0,0-1 1 0 0,1-1-1 0 0,0 1 0 0 0,-1-1 1 0 0,2 0-1 0 0,-1 0 0 0 0,16 6 1 0 0,-15-8-572 0 0,1 0 0 0 0,0 0 0 0 0,14 2 0 0 0,-11-4-1410 0 0,1 0 0 0 0,17 0 0 0 0,12-3-3363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80 1240 0 0,'0'0'17474'0'0,"-12"-11"-16107"0"0,-42-34-349 0 0,52 44-951 0 0,0-1 0 0 0,0 1 0 0 0,0 0 0 0 0,0-1 0 0 0,0 1 0 0 0,-1 0 0 0 0,1 1 1 0 0,0-1-1 0 0,-1 0 0 0 0,1 1 0 0 0,0-1 0 0 0,-1 1 0 0 0,1 0 0 0 0,-1-1 0 0 0,1 1 0 0 0,-1 1 1 0 0,1-1-1 0 0,0 0 0 0 0,-4 1 0 0 0,3 0 27 0 0,-1 1 0 0 0,0-1 0 0 0,1 1-1 0 0,0 0 1 0 0,-1 0 0 0 0,1 0 0 0 0,-6 5 0 0 0,7-5-61 0 0,0 0-1 0 0,-1 0 1 0 0,1 1-1 0 0,0-1 1 0 0,0 0-1 0 0,0 1 1 0 0,1-1-1 0 0,-1 1 1 0 0,1-1-1 0 0,-1 1 0 0 0,1 0 1 0 0,0 0-1 0 0,0 0 1 0 0,0-1-1 0 0,0 1 1 0 0,1 0-1 0 0,-1 0 1 0 0,1 0-1 0 0,-1 0 1 0 0,1 1-1 0 0,0 2 1 0 0,1-3-23 0 0,0 1 1 0 0,0-1-1 0 0,0 1 0 0 0,0-1 1 0 0,0 1-1 0 0,1-1 1 0 0,-1 0-1 0 0,1 0 1 0 0,0 1-1 0 0,0-1 0 0 0,0-1 1 0 0,0 1-1 0 0,1 0 1 0 0,-1 0-1 0 0,1-1 0 0 0,0 0 1 0 0,3 3-1 0 0,1 0 13 0 0,-1 0 0 0 0,1-1 0 0 0,0 0 0 0 0,1 0 0 0 0,-1-1-1 0 0,1 0 1 0 0,-1-1 0 0 0,1 1 0 0 0,0-1 0 0 0,0-1 0 0 0,0 1 0 0 0,0-2 0 0 0,0 1-1 0 0,0-1 1 0 0,11-1 0 0 0,-18 1-24 0 0,0-1 0 0 0,1 1-1 0 0,-1-1 1 0 0,0 1 0 0 0,0-1-1 0 0,1 0 1 0 0,-1 0 0 0 0,0 0 0 0 0,0 0-1 0 0,0 1 1 0 0,0-1 0 0 0,0-1-1 0 0,0 1 1 0 0,-1 0 0 0 0,1 0 0 0 0,0 0-1 0 0,0 0 1 0 0,-1-1 0 0 0,1 1-1 0 0,-1 0 1 0 0,1 0 0 0 0,-1-1-1 0 0,1 1 1 0 0,-1-1 0 0 0,0 1 0 0 0,0 0-1 0 0,0-1 1 0 0,0 1 0 0 0,0-1-1 0 0,0 1 1 0 0,0-2 0 0 0,0-2-126 0 0,0 0 1 0 0,-1 0-1 0 0,0 0 1 0 0,0 0-1 0 0,0 0 1 0 0,0 0-1 0 0,-3-6 1 0 0,-3-1-649 0 0,4 7 398 0 0,1-1 1 0 0,-1 1 0 0 0,1-1-1 0 0,0 0 1 0 0,-2-8-1 0 0,3 13-12 0 0,1-1 0 0 0,0 0 0 0 0,0 0 1 0 0,0 1-1 0 0,0-1 0 0 0,0 0 0 0 0,1 0 0 0 0,-1 1 0 0 0,1-4 0 0 0,0 3-320 0 0,0 0 1 0 0,0 1-1 0 0,0-1 0 0 0,0 1 0 0 0,0-1 0 0 0,0 1 1 0 0,0-1-1 0 0,0 1 0 0 0,1-1 0 0 0,2-1 0 0 0,13-10-5466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3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 7461 0 0,'0'0'14123'0'0,"-2"-1"-13873"0"0,1 1-244 0 0,1 0 1 0 0,0-1-1 0 0,0 1 1 0 0,-1 0-1 0 0,1 0 1 0 0,0 0-1 0 0,0 0 1 0 0,-1 0-1 0 0,1 0 1 0 0,0-1-1 0 0,-1 1 1 0 0,1 0-1 0 0,0 0 1 0 0,-1 0-1 0 0,1 0 1 0 0,0 0-1 0 0,-1 0 1 0 0,1 0-1 0 0,0 0 0 0 0,0 0 1 0 0,-1 0-1 0 0,1 0 1 0 0,0 1-1 0 0,-1-1 1 0 0,1 0-1 0 0,0 0 1 0 0,-1 0-1 0 0,1 0 1 0 0,0 0-1 0 0,0 1 1 0 0,-1-1-1 0 0,1 0 1 0 0,0 0-1 0 0,0 0 1 0 0,-1 1-1 0 0,1-1 0 0 0,0 0 1 0 0,0 0-1 0 0,0 1 1 0 0,0-1-1 0 0,-1 1 1 0 0,1 0 11 0 0,-1 1-1 0 0,1 0 1 0 0,0-1 0 0 0,0 1-1 0 0,0 0 1 0 0,0-1 0 0 0,0 1-1 0 0,0 0 1 0 0,1 1 0 0 0,1 7 57 0 0,0-1 0 0 0,7 17-1 0 0,33 58 229 0 0,4 9-124 0 0,-40-80-143 0 0,-2 1 1 0 0,1-1 0 0 0,-2 1 0 0 0,0 0 0 0 0,2 16 0 0 0,-5-26-27 0 0,0-1 0 0 0,1 1 0 0 0,-2-1 0 0 0,1 1 0 0 0,0 0 0 0 0,-1-1 0 0 0,1 1 0 0 0,-1-1 0 0 0,0 1 0 0 0,-2 4 0 0 0,2-6-4 0 0,-1 0-1 0 0,1 0 1 0 0,-1 0-1 0 0,1 0 1 0 0,-1 0-1 0 0,0 0 1 0 0,1 0 0 0 0,-1-1-1 0 0,0 1 1 0 0,0-1-1 0 0,0 1 1 0 0,-1-1 0 0 0,1 0-1 0 0,0 0 1 0 0,-5 2-1 0 0,-2 0-83 0 0,0 0-1 0 0,0-1 0 0 0,0 0 1 0 0,-1-1-1 0 0,1 0 0 0 0,-1 0 1 0 0,1-1-1 0 0,-1 0 0 0 0,1-1 1 0 0,-1 0-1 0 0,-12-3 0 0 0,21 4-5 0 0,0 0-1 0 0,-1 0 0 0 0,1-1 0 0 0,0 1 0 0 0,-1-1 1 0 0,1 1-1 0 0,0-1 0 0 0,0 1 0 0 0,0-1 0 0 0,0 0 0 0 0,-1 0 1 0 0,1 1-1 0 0,0-1 0 0 0,0 0 0 0 0,0 0 0 0 0,1 0 1 0 0,-1 0-1 0 0,0 0 0 0 0,0 0 0 0 0,0-1 0 0 0,1 1 1 0 0,-1 0-1 0 0,1 0 0 0 0,-1-1 0 0 0,1 1 0 0 0,-1 0 1 0 0,1 0-1 0 0,0-1 0 0 0,-1 1 0 0 0,1-2 0 0 0,0 1-160 0 0,1 0 1 0 0,-1 0-1 0 0,1 0 0 0 0,-1 0 0 0 0,1 1 0 0 0,-1-1 0 0 0,1 0 1 0 0,0 0-1 0 0,0 0 0 0 0,0 1 0 0 0,0-1 0 0 0,0 1 0 0 0,0-1 1 0 0,1 1-1 0 0,-1-1 0 0 0,0 1 0 0 0,1-1 0 0 0,-1 1 0 0 0,1 0 1 0 0,2-2-1 0 0,7-3-1859 0 0,0 1 0 0 0,21-9 0 0 0,-6 6-2399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84 215 3648 0 0,'0'0'4517'0'0,"17"-10"-2156"0"0,55-32-199 0 0,-67 39-1847 0 0,0 0-1 0 0,-1 0 0 0 0,0 0 0 0 0,0-1 0 0 0,0 0 0 0 0,0 0 1 0 0,0 0-1 0 0,-1 0 0 0 0,5-9 0 0 0,-6 10-129 0 0,-1 0 0 0 0,0 1 1 0 0,0-1-1 0 0,0 0 0 0 0,0 0 0 0 0,0-1 0 0 0,-1 1 1 0 0,1 0-1 0 0,-1 0 0 0 0,0 0 0 0 0,0 0 0 0 0,0 0 1 0 0,-1-5-1 0 0,1 5-63 0 0,-1-1-1 0 0,-1 1 1 0 0,1-1 0 0 0,0 1 0 0 0,-1 0 0 0 0,0 0 0 0 0,0-1 0 0 0,0 1 0 0 0,0 0-1 0 0,0 1 1 0 0,0-1 0 0 0,-1 0 0 0 0,0 1 0 0 0,1-1 0 0 0,-1 1 0 0 0,0 0-1 0 0,0 0 1 0 0,0 0 0 0 0,-1 0 0 0 0,1 0 0 0 0,0 1 0 0 0,-1-1 0 0 0,1 1-1 0 0,-4-1 1 0 0,0 0-7 0 0,0 1-1 0 0,0 0 1 0 0,0 0 0 0 0,0 0-1 0 0,0 1 1 0 0,-1 0-1 0 0,1 0 1 0 0,0 1-1 0 0,0-1 1 0 0,0 2-1 0 0,0-1 1 0 0,-7 3 0 0 0,10-2-83 0 0,1-1 1 0 0,-1 1-1 0 0,0 0 1 0 0,1 0 0 0 0,0 0-1 0 0,-1 1 1 0 0,1-1-1 0 0,0 1 1 0 0,0 0 0 0 0,0 0-1 0 0,0 0 1 0 0,1 0-1 0 0,-1 0 1 0 0,1 1-1 0 0,0-1 1 0 0,0 1 0 0 0,0-1-1 0 0,0 1 1 0 0,1 0-1 0 0,0 0 1 0 0,-1 0 0 0 0,1 4-1 0 0,-1 1 14 0 0,1 0 0 0 0,1 0 0 0 0,-1 0 0 0 0,2 0-1 0 0,-1 0 1 0 0,1 0 0 0 0,1 0 0 0 0,0 0 0 0 0,0 0 0 0 0,0-1 0 0 0,1 1-1 0 0,1-1 1 0 0,-1 1 0 0 0,1-1 0 0 0,1 0 0 0 0,7 10 0 0 0,-3-5-44 0 0,1-1-1 0 0,0 0 1 0 0,0-1 0 0 0,2 0 0 0 0,-1 0 0 0 0,1-1 0 0 0,1-1-1 0 0,23 14 1 0 0,-26-17-241 0 0,0-1 0 0 0,0 0-1 0 0,1 0 1 0 0,0-1 0 0 0,0-1 0 0 0,0 0-1 0 0,0 0 1 0 0,0-1 0 0 0,12 1-1 0 0,-23-3 151 0 0,1 0 0 0 0,-1 0 0 0 0,0 0-1 0 0,1 0 1 0 0,-1 0 0 0 0,1 0 0 0 0,-1 0-1 0 0,0 0 1 0 0,1 0 0 0 0,-1 0-1 0 0,0 0 1 0 0,1-1 0 0 0,-1 1 0 0 0,0 0-1 0 0,1 0 1 0 0,-1 0 0 0 0,0 0 0 0 0,1-1-1 0 0,-1 1 1 0 0,0 0 0 0 0,1 0 0 0 0,-1-1-1 0 0,0 1 1 0 0,0 0 0 0 0,1 0 0 0 0,-1-1-1 0 0,0 1 1 0 0,0 0 0 0 0,1-1 0 0 0,-1 1-1 0 0,0 0 1 0 0,0-1 0 0 0,0 1-1 0 0,0 0 1 0 0,0-1 0 0 0,0 1 0 0 0,0-1-1 0 0,0 1 1 0 0,1 0 0 0 0,-1-1 0 0 0,0 1-1 0 0,0 0 1 0 0,-1-1 0 0 0,1 1 0 0 0,0-1-1 0 0,0 1 1 0 0,0 0 0 0 0,0-1 0 0 0,0 1-1 0 0,0-1 1 0 0,-11-20-6398 0 0,9 17 4687 0 0,-8-13-4560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4652 0 0,'0'0'8526'0'0,"5"-12"-6448"0"0,14-38-191 0 0,-15 44 1428 0 0,-2 14-2428 0 0,-2 16-903 0 0,0-22 291 0 0,-5 84 1025 0 0,0 46-773 0 0,6-107-552 0 0,1-1 0 0 0,0 0 0 0 0,10 35 0 0 0,23 51-813 0 0,-4-12-1971 0 0,-30-96 2433 0 0,0 0 0 0 0,-1 0 0 0 0,1 0 0 0 0,-1 0 0 0 0,0 1 0 0 0,0-1 0 0 0,0 0-1 0 0,0 3 1 0 0,0-5 189 0 0,0 1-1 0 0,0-1 0 0 0,-1 1 1 0 0,1-1-1 0 0,0 1 0 0 0,0-1 1 0 0,-1 0-1 0 0,1 1 0 0 0,-1-1 1 0 0,1 1-1 0 0,0-1 0 0 0,-1 0 1 0 0,1 1-1 0 0,-1-1 1 0 0,1 0-1 0 0,0 0 0 0 0,-1 1 1 0 0,1-1-1 0 0,-1 0 0 0 0,1 0 1 0 0,-1 0-1 0 0,1 0 0 0 0,-1 1 1 0 0,1-1-1 0 0,-1 0 0 0 0,1 0 1 0 0,-1 0-1 0 0,1 0 0 0 0,-1 0 1 0 0,0 0-1 0 0,1 0 0 0 0,-1 0 1 0 0,1-1-1 0 0,-1 1 0 0 0,1 0 1 0 0,-1 0-1 0 0,-16-5-3725 0 0,1-2-582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4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4 281 1032 0 0,'0'0'5901'0'0,"-1"-12"-3642"0"0,-2-39-277 0 0,4 47-1770 0 0,-1 0 0 0 0,0 1 0 0 0,1-1 1 0 0,-1 1-1 0 0,1-1 0 0 0,0 0 0 0 0,1 1 0 0 0,-1 0 0 0 0,0-1 0 0 0,1 1 0 0 0,0 0 0 0 0,0 0 0 0 0,0 0 0 0 0,0 0 0 0 0,0 0 0 0 0,1 0 0 0 0,-1 0 0 0 0,1 1 0 0 0,0-1 0 0 0,-1 1 0 0 0,1 0 0 0 0,1 0 0 0 0,-1 0 0 0 0,0 0 0 0 0,5-1 0 0 0,1-1 15 0 0,0 1 0 0 0,1 0 0 0 0,0 1-1 0 0,-1 0 1 0 0,1 1 0 0 0,0 0-1 0 0,14 0 1 0 0,9 2-25 0 0,-1 1 0 0 0,0 2 0 0 0,0 1 0 0 0,0 1 0 0 0,0 2 0 0 0,49 19 0 0 0,-58-18-83 0 0,0 1-1 0 0,42 25 1 0 0,-56-29-40 0 0,19 13 21 0 0,-26-18-25 0 0,0 0 1 0 0,-1 0 0 0 0,1-1-1 0 0,0 1 1 0 0,0 0 0 0 0,0-1-1 0 0,0 1 1 0 0,0-1 0 0 0,0 0-1 0 0,0 1 1 0 0,0-1 0 0 0,3 0-1 0 0,-4-1-25 0 0,1 1 0 0 0,-1-1 1 0 0,0 0-1 0 0,0 1 0 0 0,1-1 0 0 0,-1 0 0 0 0,0 0 0 0 0,0 0 0 0 0,0 0 0 0 0,0 0 0 0 0,0 0 0 0 0,0 0 0 0 0,-1 0 1 0 0,1 0-1 0 0,0 0 0 0 0,0 0 0 0 0,-1-1 0 0 0,1 1 0 0 0,-1 0 0 0 0,1-1 0 0 0,-1 1 0 0 0,0 0 0 0 0,1-3 0 0 0,0-2 90 0 0,0 0-1 0 0,0 0 1 0 0,-1 1-1 0 0,0-10 1 0 0,0 12-54 0 0,-1-1-1 0 0,0 0 1 0 0,0 1 0 0 0,0-1-1 0 0,0 0 1 0 0,0 1 0 0 0,-1-1-1 0 0,0 1 1 0 0,0 0 0 0 0,-2-4 0 0 0,4 6-108 0 0,15 1-317 0 0,-2-4 336 0 0,0 0 1 0 0,0-1-1 0 0,-1 0 1 0 0,13-7-1 0 0,-18 8-37 0 0,-4 3 22 0 0,10-5-21 0 0,-1 0 1 0 0,0-1-1 0 0,0-1 0 0 0,15-12 1 0 0,-9-2 78 0 0,-17 21-29 0 0,0 0-1 0 0,-1 0 0 0 0,1-1 0 0 0,0 1 0 0 0,-1 0 0 0 0,1-1 0 0 0,-1 1 1 0 0,0 0-1 0 0,1-1 0 0 0,-1 1 0 0 0,0-1 0 0 0,0 1 0 0 0,0-1 1 0 0,0 1-1 0 0,0 0 0 0 0,0-1 0 0 0,-1-2 0 0 0,0 3 3 0 0,1 0-1 0 0,-1 0 1 0 0,0 0-1 0 0,0 0 1 0 0,0 0-1 0 0,0 0 1 0 0,-1 0-1 0 0,1 0 1 0 0,0 0-1 0 0,0 0 1 0 0,-1 1-1 0 0,1-1 1 0 0,0 0-1 0 0,-1 1 1 0 0,1-1-1 0 0,-3 0 1 0 0,-24-5-14 0 0,12 4-39 0 0,-29 2 0 0 0,18 1-5 0 0,21-1-5 0 0,0 1 1 0 0,0 0-1 0 0,0 0 1 0 0,1 0-1 0 0,-8 3 0 0 0,8-2-480 0 0,-1 0 0 0 0,0-1-1 0 0,0 1 1 0 0,0-1 0 0 0,-7 0-1 0 0,-4-1-1659 0 0,-23-1-7316 0 0,23-1 2593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362 145 2152 0 0,'0'0'9483'0'0,"7"-14"-8270"0"0,19-40-4 0 0,-25 52-1065 0 0,0 0-1 0 0,-1 0 1 0 0,1 0 0 0 0,0 0 0 0 0,-1-1 0 0 0,1 1 0 0 0,-1 0 0 0 0,0 0 0 0 0,1 0 0 0 0,-1-1 0 0 0,0 1 0 0 0,-1 0 0 0 0,1 0 0 0 0,0 0-1 0 0,0-1 1 0 0,-2-1 0 0 0,1 2-42 0 0,1 0-1 0 0,-1 1 1 0 0,0-1-1 0 0,-1 0 1 0 0,1 1 0 0 0,0-1-1 0 0,0 1 1 0 0,-1 0-1 0 0,1-1 1 0 0,-1 1-1 0 0,1 0 1 0 0,-1 0-1 0 0,1 0 1 0 0,-4-2-1 0 0,-1 1 101 0 0,-1-1 0 0 0,0 1 0 0 0,0 0 0 0 0,0 1 0 0 0,0-1 0 0 0,-12 1 0 0 0,-1 0 97 0 0,0 1 0 0 0,1 0 0 0 0,-1 2 0 0 0,1 0 1 0 0,-33 9-1 0 0,40-8-201 0 0,0 1 0 0 0,0 1 0 0 0,1 0 0 0 0,0 0 0 0 0,0 1 0 0 0,0 0 0 0 0,0 1 0 0 0,1 0 0 0 0,1 1 0 0 0,-12 10 0 0 0,18-14-85 0 0,-1 0 0 0 0,1 1 1 0 0,-1 0-1 0 0,1-1 1 0 0,1 1-1 0 0,-1 0 0 0 0,1 0 1 0 0,0 1-1 0 0,0-1 0 0 0,0 0 1 0 0,1 1-1 0 0,-2 8 1 0 0,3-11-15 0 0,-1 1 1 0 0,1-1-1 0 0,0 1 1 0 0,0-1 0 0 0,1 1-1 0 0,-1-1 1 0 0,1 0-1 0 0,-1 1 1 0 0,1-1 0 0 0,0 1-1 0 0,0-1 1 0 0,1 0-1 0 0,-1 0 1 0 0,1 0 0 0 0,-1 0-1 0 0,1 0 1 0 0,0 0-1 0 0,0 0 1 0 0,1 0-1 0 0,4 4 1 0 0,-1-3 15 0 0,0 1 1 0 0,0-2-1 0 0,1 1 0 0 0,-1 0 0 0 0,1-1 0 0 0,0-1 1 0 0,0 1-1 0 0,0-1 0 0 0,0 0 0 0 0,1-1 1 0 0,-1 1-1 0 0,0-1 0 0 0,1-1 0 0 0,-1 0 0 0 0,1 0 1 0 0,7-1-1 0 0,6-1 40 0 0,0-2 1 0 0,-1 0-1 0 0,0-1 1 0 0,29-12-1 0 0,-38 13 150 0 0,0-1 0 0 0,-1 0 0 0 0,1-1-1 0 0,-1 0 1 0 0,0 0 0 0 0,0-1 0 0 0,-1 0 0 0 0,11-12 0 0 0,-19 17-97 0 0,0 25-472 0 0,1 32-543 0 0,15 74 0 0 0,-12-92-1044 0 0,-4-33 1360 0 0,3 17-2335 0 0,-4-20 2456 0 0,0 0 0 0 0,0 0 1 0 0,0 0-1 0 0,1-1 1 0 0,-1 1-1 0 0,0 0 1 0 0,1 0-1 0 0,-1 0 1 0 0,1-1-1 0 0,-1 1 1 0 0,1 0-1 0 0,-1 0 1 0 0,1-1-1 0 0,-1 1 0 0 0,1 0 1 0 0,0-1-1 0 0,-1 1 1 0 0,1-1-1 0 0,1 1 1 0 0,9 0-6164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83 9865 0 0,'0'0'6004'0'0,"-7"-12"-4355"0"0,-25-39-241 0 0,31 50-1345 0 0,0-1 1 0 0,0 1 0 0 0,0 0-1 0 0,0-1 1 0 0,0 1-1 0 0,0 0 1 0 0,0 0 0 0 0,-1 0-1 0 0,1 0 1 0 0,0 0-1 0 0,-1 0 1 0 0,1 0 0 0 0,-1 0-1 0 0,1 1 1 0 0,-1-1-1 0 0,1 1 1 0 0,-1-1 0 0 0,0 1-1 0 0,1-1 1 0 0,-1 1-1 0 0,0 0 1 0 0,1 0 0 0 0,-1 0-1 0 0,0 0 1 0 0,-2 0-1 0 0,-3 1 177 0 0,1-1-136 0 0,0 1 1 0 0,0 0-1 0 0,1 0 1 0 0,-1 0-1 0 0,0 1 1 0 0,1 0-1 0 0,-1 0 1 0 0,1 0-1 0 0,0 1 1 0 0,0-1-1 0 0,0 1 1 0 0,0 1-1 0 0,0-1 1 0 0,1 1-1 0 0,-1 0 1 0 0,1 0-1 0 0,0 0 1 0 0,-4 5-1 0 0,3-2-8 0 0,-1 1 0 0 0,1 0-1 0 0,0 0 1 0 0,0 0 0 0 0,1 1-1 0 0,0-1 1 0 0,1 1 0 0 0,0 0-1 0 0,0 0 1 0 0,-2 13 0 0 0,4-11-86 0 0,0-1 1 0 0,1 1 0 0 0,0 0-1 0 0,1-1 1 0 0,0 1-1 0 0,0-1 1 0 0,1 1 0 0 0,1-1-1 0 0,0 0 1 0 0,0 0-1 0 0,1 0 1 0 0,0 0 0 0 0,0-1-1 0 0,1 1 1 0 0,1-1-1 0 0,0-1 1 0 0,0 1 0 0 0,0-1-1 0 0,11 10 1 0 0,-10-10-136 0 0,0-1 0 0 0,1 0 0 0 0,0 0 0 0 0,0-1-1 0 0,1 0 1 0 0,0-1 0 0 0,0 0 0 0 0,0 0 0 0 0,0 0 0 0 0,1-2 0 0 0,0 1 0 0 0,0-1 0 0 0,0 0 0 0 0,0-1 0 0 0,1 0 0 0 0,-1-1 0 0 0,0 0-1 0 0,1-1 1 0 0,11-1 0 0 0,-17 1-169 0 0,0-1-1 0 0,0 0 1 0 0,0 0-1 0 0,0-1 1 0 0,0 1-1 0 0,0-1 1 0 0,0-1 0 0 0,-1 1-1 0 0,1 0 1 0 0,-1-1-1 0 0,0 0 1 0 0,1 0-1 0 0,-1 0 1 0 0,5-7-1 0 0,3-2-1567 0 0,-1 0 0 0 0,-1-1 0 0 0,10-16 0 0 0,-3 1-2258 0 0,4-15-354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39 168 0 0,'0'0'18312'0'0,"-14"-1"-17834"0"0,-42 1 20 0 0,55 0-473 0 0,-1 0 0 0 0,1 0-1 0 0,0 0 1 0 0,0 0 0 0 0,-1 1 0 0 0,1-1 0 0 0,0 1 0 0 0,0-1 0 0 0,0 1 0 0 0,-1-1-1 0 0,1 1 1 0 0,0 0 0 0 0,0-1 0 0 0,0 1 0 0 0,0 0 0 0 0,0 0 0 0 0,0 0 0 0 0,0 0-1 0 0,1 0 1 0 0,-1 0 0 0 0,0 0 0 0 0,-1 2 0 0 0,1-1 38 0 0,0 1 0 0 0,1 0 0 0 0,-1 0 1 0 0,0-1-1 0 0,1 1 0 0 0,-1 5 0 0 0,1-4 20 0 0,0-1-37 0 0,0 1 0 0 0,0-1 0 0 0,0 0 0 0 0,0 0 0 0 0,0 0 0 0 0,1 0 0 0 0,0 1 1 0 0,-1-1-1 0 0,1 0 0 0 0,0 0 0 0 0,1 0 0 0 0,-1 0 0 0 0,0-1 0 0 0,1 1 1 0 0,0 0-1 0 0,2 2 0 0 0,-1-1-7 0 0,1 0-1 0 0,0 0 1 0 0,0-1 0 0 0,0 0 0 0 0,0 0 0 0 0,1 0 0 0 0,0 0-1 0 0,9 4 1 0 0,-2-2-3 0 0,1-1 0 0 0,0 0-1 0 0,0-1 1 0 0,0-1 0 0 0,1 0-1 0 0,24 0 1 0 0,-32-2-41 0 0,-1 1 38 0 0,1-1 0 0 0,0 0 1 0 0,-1-1-1 0 0,1 0 0 0 0,9-2 1 0 0,-14 3-18 0 0,0-1 1 0 0,0 1 0 0 0,0-1-1 0 0,0 1 1 0 0,0-1 0 0 0,0 1-1 0 0,0-1 1 0 0,0 0-1 0 0,-1 1 1 0 0,1-1 0 0 0,0 0-1 0 0,0 0 1 0 0,-1 0 0 0 0,1 1-1 0 0,0-1 1 0 0,-1 0 0 0 0,1 0-1 0 0,-1 0 1 0 0,1 0 0 0 0,-1 0-1 0 0,0 0 1 0 0,1 0 0 0 0,-1 0-1 0 0,0 0 1 0 0,0 0 0 0 0,0-1-1 0 0,0 1 1 0 0,1 0 0 0 0,-2 0-1 0 0,1 0 1 0 0,0 0-1 0 0,0 0 1 0 0,0 0 0 0 0,0 0-1 0 0,-1 0 1 0 0,0-2 0 0 0,0 0-9 0 0,0 0 0 0 0,0 0 0 0 0,-1 0 0 0 0,1 0 0 0 0,-1 0 0 0 0,0 0-1 0 0,0 1 1 0 0,0-1 0 0 0,0 1 0 0 0,-1-1 0 0 0,1 1 0 0 0,-1 0 0 0 0,-2-2 0 0 0,-7-5-147 0 0,-22-11 1 0 0,18 11-10 0 0,-51-28-2591 0 0,67 36 2632 0 0,-1 1-1 0 0,1 0 1 0 0,0 0 0 0 0,-1 0 0 0 0,1-1-1 0 0,0 1 1 0 0,0 0 0 0 0,-1 0 0 0 0,1 0-1 0 0,0-1 1 0 0,0 1 0 0 0,0 0 0 0 0,0-1-1 0 0,-1 1 1 0 0,1 0 0 0 0,0 0 0 0 0,0-1-1 0 0,0 1 1 0 0,0 0 0 0 0,0-1 0 0 0,0 1-1 0 0,0 0 1 0 0,0-1 0 0 0,0 1 0 0 0,-1 0-1 0 0,2-1 1 0 0,-1 1 0 0 0,0 0 0 0 0,0-1-1 0 0,0 1 1 0 0,0 0 0 0 0,0-1 0 0 0,0 1-1 0 0,0 0 1 0 0,0-1 0 0 0,0 1 0 0 0,1 0-1 0 0,-1-1 1 0 0,0 1 0 0 0,0 0 0 0 0,0 0-1 0 0,1-1 1 0 0,-1 1 0 0 0,0 0 0 0 0,1-1-1 0 0,14-10-6494 0 0,-13 10 6087 0 0,20-12-6016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51 200 3464 0 0,'0'-13'4237'0'0,"1"-44"-1662"0"0,-2 41-1239 0 0,0 1 0 0 0,-1 0 0 0 0,-1 0 0 0 0,-5-19 0 0 0,-1 1 1991 0 0,9 32-2417 0 0,0 3-386 0 0,-11 433 1990 0 0,-5-144-6389 0 0,16-278 2100 0 0,-1 0 1 0 0,2 15 0 0 0,0-27 1524 0 0,-1-1 1 0 0,0 1-1 0 0,0 0 0 0 0,0-1 1 0 0,1 1-1 0 0,-1-1 1 0 0,0 1-1 0 0,1-1 1 0 0,-1 1-1 0 0,0-1 1 0 0,1 1-1 0 0,-1-1 0 0 0,1 1 1 0 0,-1-1-1 0 0,1 1 1 0 0,-1-1-1 0 0,1 0 1 0 0,-1 1-1 0 0,1-1 0 0 0,-1 0 1 0 0,1 1-1 0 0,0-1 1 0 0,-1 0-1 0 0,1 0 1 0 0,-1 0-1 0 0,1 1 1 0 0,0-1-1 0 0,-1 0 0 0 0,1 0 1 0 0,0 0-1 0 0,-1 0 1 0 0,1 0-1 0 0,0 0 1 0 0,-1 0-1 0 0,1-1 0 0 0,-1 1 1 0 0,1 0-1 0 0,1-1 1 0 0,12-1-4067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2996 0 0,'0'0'7955'0'0,"3"-13"-5813"0"0,1-2-1531 0 0,-1-4 626 0 0,2 1 0 0 0,12-33 0 0 0,-14 45-1058 0 0,1-1 0 0 0,0 1 0 0 0,0 1 0 0 0,0-1 0 0 0,1 1 0 0 0,0-1-1 0 0,0 1 1 0 0,0 1 0 0 0,0-1 0 0 0,1 1 0 0 0,0 0 0 0 0,0 0 0 0 0,0 0 0 0 0,0 1 0 0 0,1 0 0 0 0,11-4 0 0 0,-2 2 18 0 0,1 1 0 0 0,-1 0-1 0 0,1 1 1 0 0,0 1 0 0 0,31 0 0 0 0,-47 2-173 0 0,0 0 1 0 0,0 1-1 0 0,1-1 0 0 0,-1 0 0 0 0,0 1 1 0 0,0-1-1 0 0,0 1 0 0 0,0-1 1 0 0,1 1-1 0 0,-1-1 0 0 0,0 1 0 0 0,0 0 1 0 0,0-1-1 0 0,0 1 0 0 0,0 0 1 0 0,0 0-1 0 0,-1 0 0 0 0,1 0 1 0 0,0 0-1 0 0,0 0 0 0 0,-1 0 0 0 0,1 0 1 0 0,0 0-1 0 0,-1 0 0 0 0,1 1 1 0 0,-1-1-1 0 0,0 0 0 0 0,1 0 0 0 0,-1 1 1 0 0,0-1-1 0 0,0 2 0 0 0,2 7 59 0 0,-1 0-1 0 0,-1-1 0 0 0,0 13 1 0 0,-1-9 35 0 0,0 18 62 0 0,0-21-156 0 0,1 0 0 0 0,-1 1 0 0 0,2-1 0 0 0,-1 0 1 0 0,1 0-1 0 0,1 0 0 0 0,4 16 0 0 0,-5-24-16 0 0,0 0 0 0 0,0 0 0 0 0,0 0 0 0 0,0 0 0 0 0,1 0 0 0 0,-1 0 0 0 0,0 0 0 0 0,1 0 0 0 0,0 0 0 0 0,-1-1 0 0 0,1 1 0 0 0,0-1 0 0 0,0 1 0 0 0,0-1 0 0 0,0 0 0 0 0,0 0 0 0 0,0 0 0 0 0,3 1 0 0 0,-2-1-10 0 0,0 0 1 0 0,1 0-1 0 0,-1-1 0 0 0,1 0 0 0 0,-1 0 1 0 0,1 0-1 0 0,-1 0 0 0 0,1 0 0 0 0,-1 0 1 0 0,1-1-1 0 0,3-1 0 0 0,3-1-24 0 0,0-1 1 0 0,0 0-1 0 0,0 0 0 0 0,-1-1 1 0 0,0-1-1 0 0,17-12 0 0 0,-9 4 91 0 0,0-1-1 0 0,-2 0 0 0 0,0-2 0 0 0,-1 0 0 0 0,15-21 0 0 0,-29 38-65 0 0,0 0 1 0 0,0 0-1 0 0,0 0 0 0 0,0 0 1 0 0,0-1-1 0 0,0 1 0 0 0,0 0 0 0 0,0 0 1 0 0,0 0-1 0 0,0 0 0 0 0,1 0 0 0 0,-1 0 1 0 0,0 0-1 0 0,0 0 0 0 0,0 0 0 0 0,0 0 1 0 0,0 0-1 0 0,0 0 0 0 0,0 0 1 0 0,0 0-1 0 0,0 0 0 0 0,1 0 0 0 0,-1 0 1 0 0,0 0-1 0 0,0 0 0 0 0,0 0 0 0 0,0 0 1 0 0,0 0-1 0 0,0 0 0 0 0,0 0 1 0 0,0 0-1 0 0,1 0 0 0 0,-1 0 0 0 0,0 0 1 0 0,0 0-1 0 0,0 0 0 0 0,0 0 0 0 0,0 0 1 0 0,0 0-1 0 0,0 1 0 0 0,0-1 0 0 0,0 0 1 0 0,0 0-1 0 0,0 0 0 0 0,0 0 1 0 0,1 0-1 0 0,-1 0 0 0 0,0 0 0 0 0,0 0 1 0 0,0 0-1 0 0,0 0 0 0 0,0 1 0 0 0,0-1 1 0 0,0 0-1 0 0,0 0 0 0 0,0 0 1 0 0,4 11-62 0 0,3 15 34 0 0,-7-26 32 0 0,2 11-161 0 0,1 0 0 0 0,1-1 1 0 0,-1 0-1 0 0,2 0 0 0 0,-1 0 1 0 0,13 18-1 0 0,-13-21-280 0 0,2-1 0 0 0,-1 0 1 0 0,1 0-1 0 0,0 0 0 0 0,0 0 0 0 0,0-1 1 0 0,1 0-1 0 0,0-1 0 0 0,14 8 0 0 0,-17-10 36 0 0,2 1-539 0 0,0 0 1 0 0,0-1 0 0 0,0 1-1 0 0,0-1 1 0 0,1 0 0 0 0,-1-1-1 0 0,1 1 1 0 0,6-1 0 0 0,21 2-4058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6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298 207 3860 0 0,'0'0'3050'0'0,"-2"-13"-903"0"0,0-1-1558 0 0,1 6-208 0 0,0 0 1 0 0,0 1-1 0 0,-1-1 1 0 0,0 0 0 0 0,-1 0-1 0 0,0 1 1 0 0,0-1-1 0 0,-7-11 1 0 0,5 11 67 0 0,-1 0 1 0 0,0 1 0 0 0,0-1-1 0 0,-1 1 1 0 0,0 1-1 0 0,0-1 1 0 0,-1 1-1 0 0,1 0 1 0 0,-1 1 0 0 0,-1 0-1 0 0,1 0 1 0 0,-1 1-1 0 0,-16-6 1 0 0,21 8-380 0 0,0 1 1 0 0,-1 0 0 0 0,1 0-1 0 0,0 0 1 0 0,-1 1 0 0 0,1-1-1 0 0,-1 1 1 0 0,1 0 0 0 0,-1 0-1 0 0,1 1 1 0 0,0-1 0 0 0,-1 1-1 0 0,1 0 1 0 0,-1 0 0 0 0,1 1-1 0 0,0-1 1 0 0,0 1 0 0 0,0 0-1 0 0,0 0 1 0 0,0 0-1 0 0,0 1 1 0 0,1-1 0 0 0,-1 1-1 0 0,1 0 1 0 0,-1 0 0 0 0,1 0-1 0 0,0 0 1 0 0,0 1 0 0 0,1-1-1 0 0,-1 1 1 0 0,-3 7 0 0 0,2-4-31 0 0,1 1 0 0 0,0 0 1 0 0,0 0-1 0 0,1 0 0 0 0,0 0 0 0 0,0 1 1 0 0,1-1-1 0 0,0 0 0 0 0,1 12 1 0 0,0-13-23 0 0,0 1-1 0 0,1-1 1 0 0,-1 0 0 0 0,2 0 0 0 0,-1 0 0 0 0,1 0 0 0 0,0 0 0 0 0,0 0-1 0 0,1 0 1 0 0,0-1 0 0 0,4 8 0 0 0,-4-11-6 0 0,0 1-1 0 0,-1-1 1 0 0,1 0-1 0 0,0 0 1 0 0,1 0-1 0 0,-1 0 1 0 0,0-1 0 0 0,1 1-1 0 0,0-1 1 0 0,-1 0-1 0 0,1 0 1 0 0,8 3-1 0 0,0-2-37 0 0,0 0-1 0 0,1 0 0 0 0,12 0 1 0 0,-11-1-504 0 0,0 0 1 0 0,16 5 0 0 0,-22-5-630 0 0,0-1 1 0 0,1 1-1 0 0,-1-1 0 0 0,0-1 0 0 0,15 0 1 0 0,-15 0-1139 0 0,0-1 1 0 0,-1 0-1 0 0,14-4 1 0 0,1-2-2274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7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89 231 4044 0 0,'2'-16'4035'0'0,"1"-6"-2998"0"0,-1-1 754 0 0,1-43 0 0 0,-2 47-442 0 0,0 13-816 0 0,-1-1 0 0 0,0 1 0 0 0,0 0-1 0 0,0-1 1 0 0,-1 1 0 0 0,0 0 0 0 0,0 0 0 0 0,-1 0-1 0 0,1 0 1 0 0,-5-10 0 0 0,6 16-482 0 0,-1-1 1 0 0,1 1 0 0 0,0-1-1 0 0,0 1 1 0 0,-1-1-1 0 0,1 1 1 0 0,0 0-1 0 0,-1-1 1 0 0,1 1-1 0 0,-1 0 1 0 0,1-1 0 0 0,0 1-1 0 0,-1 0 1 0 0,1 0-1 0 0,-1-1 1 0 0,1 1-1 0 0,-1 0 1 0 0,1 0 0 0 0,-1 0-1 0 0,1-1 1 0 0,-1 1-1 0 0,1 0 1 0 0,-1 0-1 0 0,1 0 1 0 0,-1 0-1 0 0,1 0 1 0 0,-1 0 0 0 0,1 0-1 0 0,-1 0 1 0 0,1 0-1 0 0,-1 1 1 0 0,1-1-1 0 0,-1 0 1 0 0,1 0 0 0 0,-1 0-1 0 0,1 1 1 0 0,-1-1-1 0 0,1 0 1 0 0,0 0-1 0 0,-1 1 1 0 0,1-1-1 0 0,-1 0 1 0 0,1 1 0 0 0,-1 0-1 0 0,-1 1 12 0 0,-1 0-1 0 0,1 1 1 0 0,0 0 0 0 0,0-1-1 0 0,-2 5 1 0 0,-4 8 152 0 0,0 0 0 0 0,2 0 0 0 0,0 1 0 0 0,1-1 0 0 0,0 1 0 0 0,-4 32 0 0 0,5-9 140 0 0,1 72 1 0 0,5-80-292 0 0,1 0 0 0 0,2 0 0 0 0,1 0 0 0 0,1-1 1 0 0,13 35-1 0 0,-6-28-216 0 0,2 0 0 0 0,2 0 0 0 0,34 52 0 0 0,-38-71-266 0 0,-10-15 94 0 0,-1 1 0 0 0,-1-1 0 0 0,1 1 0 0 0,0 0 0 0 0,-1 0 0 0 0,0 0 0 0 0,0 0 0 0 0,2 6 0 0 0,-20-8-8938 0 0,-4-6 4306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132 221 848 0 0,'0'0'1704'0'0,"1"-3"-1424"0"0,3-6 1569 0 0,0 0-1 0 0,0 0 1 0 0,-1 0 0 0 0,-1 0 0 0 0,0 0 0 0 0,0 0 0 0 0,0-1 0 0 0,-1-16 0 0 0,-1 25-940 0 0,-2 6-605 0 0,0 1-1 0 0,0 0 0 0 0,-1-1 1 0 0,-5 9-1 0 0,-3 6-21 0 0,-12 31 201 0 0,3 1 1 0 0,-16 58-1 0 0,26-71-400 0 0,2 1 1 0 0,2 0 0 0 0,-3 67-1 0 0,8-59-7 0 0,12 90 0 0 0,-14-150 324 0 0,-13-58-314 0 0,12 35-92 0 0,1 0 1 0 0,2 0-1 0 0,2 0 1 0 0,1 0 0 0 0,8-43-1 0 0,6 2-9 0 0,32-95-1 0 0,-48 171 16 0 0,8-25-55 0 0,0 0 0 0 0,2 1 0 0 0,24-44 0 0 0,-30 61 34 0 0,1 1 1 0 0,0 0 0 0 0,0 0 0 0 0,0 0 0 0 0,1 0 0 0 0,0 1 0 0 0,9-7 0 0 0,-11 9 12 0 0,1 1 0 0 0,0-1 1 0 0,0 1-1 0 0,0 0 0 0 0,1 0 0 0 0,-1 0 1 0 0,1 1-1 0 0,-1 0 0 0 0,1 0 1 0 0,-1 0-1 0 0,10 0 0 0 0,-12 1 0 0 0,-1 0 0 0 0,1 1 0 0 0,0-1 0 0 0,0 0 0 0 0,-1 1 0 0 0,1 0 0 0 0,0-1 0 0 0,-1 1 0 0 0,1 0 0 0 0,-1 1 0 0 0,1-1 0 0 0,-1 0 0 0 0,1 1 0 0 0,-1-1 0 0 0,4 4 0 0 0,-3-2 6 0 0,0 0 0 0 0,-1 1 0 0 0,1-1 0 0 0,-1 1 0 0 0,0-1 0 0 0,0 1 0 0 0,0 0 0 0 0,0-1 0 0 0,1 8 1 0 0,0 1 3 0 0,0 0 0 0 0,-1 1 1 0 0,-1-1-1 0 0,0 1 1 0 0,-1-1-1 0 0,-1 16 1 0 0,0-19-83 0 0,-1 1 0 0 0,0-1 0 0 0,0 0 0 0 0,-1 0 0 0 0,0 0 1 0 0,-8 16-1 0 0,-33 48-1932 0 0,14-25-1667 0 0,22-31-1073 0 0,6-14 1833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8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12357 0 0,'0'0'7717'0'0,"6"12"-7081"0"0,1 4-447 0 0,0 0 74 0 0,1 1 0 0 0,16 23 1 0 0,-14-27-194 0 0,0 0 0 0 0,1-1 0 0 0,0 0 0 0 0,1 0 1 0 0,1-2-1 0 0,0 1 0 0 0,0-2 0 0 0,1 0 0 0 0,0 0 1 0 0,0-1-1 0 0,1-1 0 0 0,0 0 0 0 0,0-1 0 0 0,1-1 0 0 0,0-1 1 0 0,0 0-1 0 0,0-1 0 0 0,0 0 0 0 0,1-1 0 0 0,-1-1 1 0 0,23-2-1 0 0,-36 1-27 0 0,-1 0 0 0 0,1-1 0 0 0,0 1 1 0 0,0-1-1 0 0,-1 0 0 0 0,1 0 0 0 0,-1 0 0 0 0,1 0 0 0 0,-1 0 1 0 0,1 0-1 0 0,-1-1 0 0 0,0 1 0 0 0,5-5 0 0 0,-6 5-21 0 0,0 0 1 0 0,0 0-1 0 0,0 0 0 0 0,0-1 0 0 0,-1 1 0 0 0,1 0 1 0 0,0-1-1 0 0,-1 1 0 0 0,1-1 0 0 0,-1 1 0 0 0,1-1 0 0 0,-1 1 1 0 0,1-1-1 0 0,-1 1 0 0 0,0-1 0 0 0,0 0 0 0 0,0 1 1 0 0,0-1-1 0 0,0 1 0 0 0,0-1 0 0 0,0 0 0 0 0,-1 1 1 0 0,1-1-1 0 0,-1 1 0 0 0,1-1 0 0 0,-1-1 0 0 0,-2-3-7 0 0,-1 0-1 0 0,1 0 0 0 0,-1 1 1 0 0,0-1-1 0 0,0 1 0 0 0,-1 0 1 0 0,1 0-1 0 0,-1 0 0 0 0,-6-4 1 0 0,-54-38-82 0 0,53 39 46 0 0,-85-49-331 0 0,41 25-347 0 0,49 29 361 0 0,1-1 0 0 0,0 0-1 0 0,0-1 1 0 0,0 0-1 0 0,-7-7 1 0 0,12 12 234 0 0,1-1 1 0 0,0 1 0 0 0,-1 0 0 0 0,1-1 0 0 0,0 1 0 0 0,0 0-1 0 0,-1 0 1 0 0,1-1 0 0 0,0 1 0 0 0,0-1 0 0 0,0 1 0 0 0,0 0 0 0 0,-1-1-1 0 0,1 1 1 0 0,0 0 0 0 0,0-1 0 0 0,0 1 0 0 0,0-1 0 0 0,0 1-1 0 0,0 0 1 0 0,0-1 0 0 0,0 1 0 0 0,0 0 0 0 0,0-1 0 0 0,0 1-1 0 0,0-1 1 0 0,0 1 0 0 0,1 0 0 0 0,-1-1 0 0 0,0 1 0 0 0,0 0-1 0 0,0-1 1 0 0,0 1 0 0 0,1 0 0 0 0,-1-1 0 0 0,0 1 0 0 0,0 0-1 0 0,1-1 1 0 0,-1 1 0 0 0,0 0 0 0 0,1 0 0 0 0,-1-1 0 0 0,0 1-1 0 0,1 0 1 0 0,-1 0 0 0 0,0 0 0 0 0,1-1 0 0 0,22-7-5242 0 0,-16 6 2848 0 0,16-6-2956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8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59 484 0 0,'0'0'22471'0'0,"12"18"-21788"0"0,35 58-191 0 0,-44-70-447 0 0,0 0 1 0 0,-1-1 0 0 0,1 1 0 0 0,-1 1 0 0 0,-1-1 0 0 0,1 0 0 0 0,-1 0 0 0 0,0 1-1 0 0,0 10 1 0 0,1 4 61 0 0,7 35 21 0 0,23 74 0 0 0,27 51-295 0 0,-33-104-91 0 0,-24-72 158 0 0,-1-1-1 0 0,0 1 1 0 0,0 0-1 0 0,0-1 1 0 0,0 1-1 0 0,0 6 1 0 0,-1-10 93 0 0,0-1 1 0 0,0 0-1 0 0,-1 0 0 0 0,1 1 1 0 0,0-1-1 0 0,0 0 0 0 0,0 0 1 0 0,0 1-1 0 0,0-1 1 0 0,0 0-1 0 0,0 0 0 0 0,-1 0 1 0 0,1 1-1 0 0,0-1 0 0 0,0 0 1 0 0,0 0-1 0 0,0 0 0 0 0,-1 1 1 0 0,1-1-1 0 0,0 0 1 0 0,0 0-1 0 0,-1 0 0 0 0,1 0 1 0 0,0 0-1 0 0,0 0 0 0 0,-1 1 1 0 0,1-1-1 0 0,0 0 1 0 0,0 0-1 0 0,-1 0 0 0 0,1 0 1 0 0,0 0-1 0 0,0 0 0 0 0,-1 0 1 0 0,1 0-1 0 0,0 0 1 0 0,0 0-1 0 0,-1 0 0 0 0,1 0 1 0 0,0 0-1 0 0,-1-1 0 0 0,-12-3-50 0 0,7 1 35 0 0,0 0-1 0 0,1-1 1 0 0,0 1-1 0 0,0-1 1 0 0,0-1-1 0 0,0 1 1 0 0,1-1-1 0 0,-1 0 1 0 0,1 0-1 0 0,-5-8 1 0 0,1-1 18 0 0,0 1 1 0 0,1-1-1 0 0,-7-19 0 0 0,8 14-17 0 0,1 0 0 0 0,0 0 0 0 0,2-1 0 0 0,-3-36-1 0 0,7-81-160 0 0,-1 129 172 0 0,12-123-23 0 0,-9 113 17 0 0,1-1 0 0 0,1 0 0 0 0,0 1 0 0 0,16-34 0 0 0,-19 48 25 0 0,1-1 1 0 0,0 0-1 0 0,0 1 0 0 0,1 0 0 0 0,-1 0 1 0 0,1 0-1 0 0,0 0 0 0 0,-1 1 0 0 0,2-1 1 0 0,-1 1-1 0 0,0 0 0 0 0,1 0 0 0 0,0 0 1 0 0,-1 1-1 0 0,1 0 0 0 0,0 0 0 0 0,9-3 1 0 0,-10 5 8 0 0,1-1 1 0 0,-1 0-1 0 0,0 1 1 0 0,0-1-1 0 0,1 1 1 0 0,-1 0 0 0 0,0 1-1 0 0,0-1 1 0 0,1 1-1 0 0,-1 0 1 0 0,0 0-1 0 0,0 0 1 0 0,0 1-1 0 0,0-1 1 0 0,0 1 0 0 0,0 0-1 0 0,-1 0 1 0 0,1 0-1 0 0,0 1 1 0 0,-1-1-1 0 0,0 1 1 0 0,5 4-1 0 0,-4-2 0 0 0,0 0 0 0 0,-1 0 0 0 0,1 1 0 0 0,-1 0-1 0 0,0 0 1 0 0,0 0 0 0 0,-1 0 0 0 0,0 0-1 0 0,0 0 1 0 0,0 0 0 0 0,-1 1 0 0 0,0-1 0 0 0,0 1-1 0 0,-1-1 1 0 0,0 10 0 0 0,0-4-49 0 0,-1 0-1 0 0,0-1 1 0 0,-1 1 0 0 0,0-1-1 0 0,-1 0 1 0 0,0 1 0 0 0,-9 19-1 0 0,1-11-852 0 0,-19 26 0 0 0,11-17-1199 0 0,11-11-2917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13477 0 0,'0'0'8151'0'0,"16"15"-7564"0"0,51 53-122 0 0,-59-59-385 0 0,0 1 0 0 0,0 0 0 0 0,-1 0 0 0 0,0 1 1 0 0,8 18-1 0 0,5 8 60 0 0,-16-31-105 0 0,9 15 83 0 0,31 38-1 0 0,-40-55-105 0 0,0 1 0 0 0,0-1-1 0 0,1 0 1 0 0,-1 0 0 0 0,1 0 0 0 0,0-1 0 0 0,0 1-1 0 0,0-1 1 0 0,1 0 0 0 0,-1-1 0 0 0,1 0 0 0 0,-1 1-1 0 0,13 1 1 0 0,-14-4 0 0 0,-1 0 1 0 0,1 0-1 0 0,0 0 0 0 0,0-1 0 0 0,0 1 0 0 0,0-1 1 0 0,-1 0-1 0 0,1 0 0 0 0,0-1 0 0 0,-1 1 0 0 0,1-1 0 0 0,-1 0 1 0 0,0 0-1 0 0,1 0 0 0 0,-1 0 0 0 0,0 0 0 0 0,0-1 1 0 0,0 1-1 0 0,2-4 0 0 0,7-7 23 0 0,-1 0 1 0 0,17-27-1 0 0,-25 35-19 0 0,23-36 19 0 0,-15 23 103 0 0,0 0-1 0 0,1 1 1 0 0,19-21-1 0 0,-31 37-124 0 0,1 1 0 0 0,-1-1 0 0 0,1 0 0 0 0,-1 1 0 0 0,1-1 1 0 0,-1 1-1 0 0,1 0 0 0 0,-1-1 0 0 0,1 1 0 0 0,0-1 0 0 0,-1 1 0 0 0,1 0 0 0 0,-1-1 0 0 0,1 1 1 0 0,0 0-1 0 0,-1 0 0 0 0,1-1 0 0 0,0 1 0 0 0,-1 0 0 0 0,1 0 0 0 0,0 0 0 0 0,0 0 0 0 0,-1 0 1 0 0,1 0-1 0 0,0 0 0 0 0,-1 0 0 0 0,1 0 0 0 0,0 0 0 0 0,-1 1 0 0 0,1-1 0 0 0,0 0 0 0 0,-1 0 1 0 0,1 1-1 0 0,0-1 0 0 0,-1 0 0 0 0,1 1 0 0 0,-1-1 0 0 0,1 0 0 0 0,0 1 0 0 0,-1-1 0 0 0,1 1 1 0 0,0 0-1 0 0,1 3-29 0 0,1-1-1 0 0,-1 1 1 0 0,0 0 0 0 0,0 0 0 0 0,3 7 0 0 0,-3-4 61 0 0,20 48-111 0 0,15 32-599 0 0,-31-77-449 0 0,0 0 0 0 0,0 0 0 0 0,11 12 0 0 0,-9-17-2824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10881 0 0,'0'0'12859'0'0,"8"2"-12429"0"0,-8-2-429 0 0,3 0 25 0 0,-1 1 0 0 0,0-1 0 0 0,1 1 0 0 0,-1 0 0 0 0,0 0 0 0 0,0 0 0 0 0,0 0 0 0 0,0 0 0 0 0,0 0 0 0 0,0 0 0 0 0,0 1 0 0 0,0-1 0 0 0,0 1 0 0 0,0-1 0 0 0,-1 1 0 0 0,1 0 0 0 0,0-1 0 0 0,-1 1 0 0 0,0 0 0 0 0,1 0 0 0 0,-1 0 0 0 0,0 0 0 0 0,0 1 0 0 0,0-1 0 0 0,-1 0 0 0 0,1 0 1 0 0,0 1-1 0 0,-1-1 0 0 0,1 3 0 0 0,14 117 415 0 0,6 37-656 0 0,-15-121-275 0 0,3 20-630 0 0,-8-52 762 0 0,1 0 0 0 0,0 0 0 0 0,0 0 0 0 0,1 0 0 0 0,-1 0-1 0 0,6 8 1 0 0,-6-12 52 0 0,0 0-1 0 0,-1 0 0 0 0,1 0 1 0 0,0-1-1 0 0,0 1 0 0 0,0-1 1 0 0,0 1-1 0 0,0-1 0 0 0,0 0 0 0 0,0 0 1 0 0,1 0-1 0 0,-1 0 0 0 0,0 0 1 0 0,3 1-1 0 0,3-1-1221 0 0,-1 1-1 0 0,1-1 0 0 0,7 0 1 0 0,6-1-3407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199 251 6869 0 0,'0'0'3849'0'0,"10"-12"-1762"0"0,30-42 42 0 0,-37 49-1851 0 0,0 0 1 0 0,0-1-1 0 0,-1 1 0 0 0,1 0 0 0 0,-1-1 1 0 0,0 0-1 0 0,-1 1 0 0 0,1-1 0 0 0,-1 0 1 0 0,0 0-1 0 0,-1 0 0 0 0,1 0 0 0 0,-1 0 1 0 0,0 1-1 0 0,-1-1 0 0 0,0 0 0 0 0,-1-7 0 0 0,2 10-163 0 0,-1-1-1 0 0,0 0 1 0 0,0 1-1 0 0,-1-1 1 0 0,1 1-1 0 0,-1-1 1 0 0,1 1-1 0 0,-1-1 0 0 0,0 1 1 0 0,0 0-1 0 0,-1 0 1 0 0,1 0-1 0 0,-1 0 1 0 0,1 1-1 0 0,-1-1 0 0 0,0 1 1 0 0,0-1-1 0 0,0 1 1 0 0,0 0-1 0 0,0 0 1 0 0,-1 0-1 0 0,1 1 0 0 0,-1-1 1 0 0,1 1-1 0 0,-1 0 1 0 0,0 0-1 0 0,1 0 1 0 0,-6-1-1 0 0,2 1-31 0 0,-1 1-1 0 0,0-1 1 0 0,0 1 0 0 0,0 1 0 0 0,0 0-1 0 0,0 0 1 0 0,0 0 0 0 0,1 1-1 0 0,-1 0 1 0 0,0 0 0 0 0,1 1 0 0 0,-12 5-1 0 0,13-4-56 0 0,0-1 0 0 0,0 1 0 0 0,1 0 0 0 0,-1 1 0 0 0,1-1-1 0 0,0 1 1 0 0,0 0 0 0 0,0 0 0 0 0,1 1 0 0 0,-8 11 0 0 0,10-12-30 0 0,0-1 0 0 0,0 1 0 0 0,0 0 1 0 0,0 0-1 0 0,1 0 0 0 0,0 0 1 0 0,0 0-1 0 0,0 0 0 0 0,1 0 0 0 0,-1 1 1 0 0,1-1-1 0 0,0 0 0 0 0,1 0 0 0 0,-1 0 1 0 0,3 8-1 0 0,-2-9-2 0 0,1 1-1 0 0,0-1 1 0 0,0 0 0 0 0,0 0 0 0 0,0-1-1 0 0,0 1 1 0 0,1 0 0 0 0,0-1 0 0 0,-1 1-1 0 0,1-1 1 0 0,1 0 0 0 0,-1 0-1 0 0,0 0 1 0 0,1 0 0 0 0,0-1 0 0 0,-1 0-1 0 0,1 1 1 0 0,5 1 0 0 0,3 1-27 0 0,1 1 0 0 0,0-2-1 0 0,1 0 1 0 0,18 3 0 0 0,44 1-139 0 0,21 2-1030 0 0,-57-6-329 0 0,-32-3 482 0 0,16 2-2622 0 0,-14-5-5129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7857 0 0,'0'0'12556'0'0,"13"4"-11975"0"0,1 0-380 0 0,-1 0 1 0 0,18 9-1 0 0,-29-12-163 0 0,0 1 0 0 0,0-1 0 0 0,0 1 0 0 0,0 0-1 0 0,0 0 1 0 0,0 0 0 0 0,-1 0 0 0 0,1 0 0 0 0,-1 0 0 0 0,1 1 0 0 0,-1-1 0 0 0,0 0 0 0 0,0 1 0 0 0,0-1-1 0 0,0 1 1 0 0,0-1 0 0 0,0 1 0 0 0,-1-1 0 0 0,0 1 0 0 0,1 0 0 0 0,-1 2 0 0 0,2 5 98 0 0,17 136 948 0 0,-2-10-941 0 0,-13-115-641 0 0,1 0 0 0 0,1 0-1 0 0,1 0 1 0 0,12 24-1 0 0,-19-44 329 0 0,0 0 1 0 0,0 0-1 0 0,1 0 0 0 0,-1-1 0 0 0,0 1 0 0 0,1 0 1 0 0,-1 0-1 0 0,1 0 0 0 0,-1-1 0 0 0,1 1 0 0 0,0 0 1 0 0,-1 0-1 0 0,1-1 0 0 0,-1 1 0 0 0,1 0 0 0 0,0-1 1 0 0,0 1-1 0 0,-1-1 0 0 0,1 1 0 0 0,0-1 0 0 0,1 1 0 0 0,0-2-394 0 0,-1 0-1 0 0,0 0 0 0 0,0 0 1 0 0,0 0-1 0 0,0 0 0 0 0,0 0 0 0 0,0 0 1 0 0,-1 0-1 0 0,1-1 0 0 0,0 1 1 0 0,-1 0-1 0 0,1 0 0 0 0,0-1 1 0 0,-1 1-1 0 0,1-3 0 0 0,10-23-5951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4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11669 0 0,'0'0'5890'0'0,"1"-12"-4061"0"0,7-38-214 0 0,-8 48-1521 0 0,0 1 1 0 0,0 0-1 0 0,1 0 1 0 0,-1-1 0 0 0,1 1-1 0 0,-1 0 1 0 0,1 0-1 0 0,-1 0 1 0 0,1 0 0 0 0,1-2-1 0 0,-2 3-71 0 0,1-1 0 0 0,-1 1 0 0 0,0 0 0 0 0,0 0 0 0 0,1 0 0 0 0,-1-1 0 0 0,0 1 0 0 0,0 0 0 0 0,1 0 0 0 0,-1 0 0 0 0,0 0 0 0 0,1 0 0 0 0,-1 0 0 0 0,0 0 0 0 0,1 0 0 0 0,-1 0 0 0 0,0 0 1 0 0,1 0-1 0 0,-1 0 0 0 0,0 0 0 0 0,1 0 0 0 0,-1 0 0 0 0,0 0 0 0 0,1 0 0 0 0,0 1 21 0 0,1-1-1 0 0,-1 1 1 0 0,0 0 0 0 0,1 0 0 0 0,-1 0 0 0 0,0 0 0 0 0,0 0-1 0 0,0 0 1 0 0,1 2 0 0 0,-1-3-34 0 0,8 13 138 0 0,-1-1 0 0 0,1 1 0 0 0,-2 1-1 0 0,0-1 1 0 0,-1 1 0 0 0,0 0-1 0 0,-1 1 1 0 0,5 23 0 0 0,1 15 71 0 0,3 57 1 0 0,-12-83-188 0 0,4 83 2 0 0,4 26-248 0 0,-4-116-286 0 0,-6-20 344 0 0,-30-10-12776 0 0,18 5 4013 0 0,54 18 6738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50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8625 0 0,'0'0'11397'0'0,"15"-8"-11110"0"0,49-24-87 0 0,-57 29-152 0 0,0 0 0 0 0,0 1 0 0 0,1 0 1 0 0,0 0-1 0 0,15-1 0 0 0,-5 1 52 0 0,32-6 137 0 0,22-3 1 0 0,125-35 0 0 0,-191 44-227 0 0,39-13 1223 0 0,77-15 0 0 0,-122 30-1223 0 0,1 0 1 0 0,-1 0 0 0 0,0 0-1 0 0,1 0 1 0 0,-1 0 0 0 0,0 0 0 0 0,1 0-1 0 0,-1 0 1 0 0,0 0 0 0 0,1 1-1 0 0,-1-1 1 0 0,0 0 0 0 0,1 0 0 0 0,-1 0-1 0 0,0 1 1 0 0,1-1 0 0 0,-1 0-1 0 0,0 0 1 0 0,0 1 0 0 0,0-1 0 0 0,1 0-1 0 0,-1 1 1 0 0,0-1 0 0 0,0 0-1 0 0,0 1 1 0 0,1-1 0 0 0,-1 0-1 0 0,0 1 1 0 0,0-1 0 0 0,0 0 0 0 0,0 1-1 0 0,0-1 1 0 0,0 0 0 0 0,0 1-1 0 0,0-1 1 0 0,0 0 0 0 0,0 1 0 0 0,0-1-1 0 0,0 0 1 0 0,0 1 0 0 0,0-1-1 0 0,-1 1 1 0 0,-1 16 142 0 0,-21 55 531 0 0,15-52-623 0 0,1 0 0 0 0,2 0 1 0 0,-7 42-1 0 0,11-54-83 0 0,0 5-26 0 0,0 0-1 0 0,1 0 0 0 0,0 0 0 0 0,3 21 1 0 0,-3-32-74 0 0,1 1 1 0 0,-1-1-1 0 0,1 1 0 0 0,0-1 1 0 0,0 0-1 0 0,0 1 1 0 0,0-1-1 0 0,0 0 1 0 0,0 0-1 0 0,0 1 0 0 0,1-1 1 0 0,-1 0-1 0 0,1 0 1 0 0,0 0-1 0 0,0-1 1 0 0,-1 1-1 0 0,1 0 0 0 0,0-1 1 0 0,0 1-1 0 0,0-1 1 0 0,1 0-1 0 0,-1 1 1 0 0,0-1-1 0 0,1 0 0 0 0,-1 0 1 0 0,0-1-1 0 0,1 1 1 0 0,-1 0-1 0 0,1-1 1 0 0,3 1-1 0 0,11-1-1285 0 0,0 1 0 0 0,0-2 1 0 0,1-1-1 0 0,-1 0 0 0 0,29-8 0 0 0,-29 5 640 0 0,0-1-1 0 0,0-1 0 0 0,0 0 1 0 0,-1-1-1 0 0,21-14 0 0 0,-23 12 817 0 0,0 0-1 0 0,-1-1 1 0 0,14-15-1 0 0,-17 14 852 0 0,0 0 0 0 0,0 0 0 0 0,12-24-1 0 0,-18 29-500 0 0,-1 1-1 0 0,0-1 1 0 0,-1 0-1 0 0,1 0 0 0 0,-1-1 1 0 0,-1 1-1 0 0,0 0 1 0 0,0-1-1 0 0,0 1 0 0 0,-1-1 1 0 0,1 1-1 0 0,-2 0 1 0 0,1-1-1 0 0,-4-11 0 0 0,3 14-249 0 0,0 1-1 0 0,0-1 1 0 0,-1 1-1 0 0,0-1 1 0 0,0 1-1 0 0,0 0 1 0 0,-1 0 0 0 0,1 0-1 0 0,-1 0 1 0 0,0 1-1 0 0,0-1 1 0 0,0 1-1 0 0,-1-1 1 0 0,1 1-1 0 0,-1 0 1 0 0,0 0-1 0 0,1 1 1 0 0,-1-1-1 0 0,-1 1 1 0 0,1 0-1 0 0,0 0 1 0 0,0 0-1 0 0,-1 1 1 0 0,-5-2-1 0 0,4 2-99 0 0,-1 0 0 0 0,0 0 0 0 0,0 0-1 0 0,1 1 1 0 0,-1 1 0 0 0,0-1-1 0 0,0 1 1 0 0,1 0 0 0 0,-1 0 0 0 0,0 1-1 0 0,1 0 1 0 0,-1 0 0 0 0,1 1-1 0 0,0-1 1 0 0,0 1 0 0 0,0 1 0 0 0,0-1-1 0 0,1 1 1 0 0,-1 0 0 0 0,1 0-1 0 0,0 1 1 0 0,0 0 0 0 0,0-1-1 0 0,1 2 1 0 0,0-1 0 0 0,0 0 0 0 0,0 1-1 0 0,0 0 1 0 0,1 0 0 0 0,0 0-1 0 0,0 0 1 0 0,1 1 0 0 0,0-1 0 0 0,0 1-1 0 0,0-1 1 0 0,1 1 0 0 0,0-1-1 0 0,0 14 1 0 0,1-16-66 0 0,0-1-1 0 0,1 0 1 0 0,-1 1 0 0 0,1-1-1 0 0,-1 0 1 0 0,1 0 0 0 0,0 0-1 0 0,0 0 1 0 0,1 0-1 0 0,-1 0 1 0 0,1 0 0 0 0,-1 0-1 0 0,1 0 1 0 0,0 0-1 0 0,0-1 1 0 0,0 1 0 0 0,1-1-1 0 0,-1 0 1 0 0,0 1-1 0 0,1-1 1 0 0,0 0 0 0 0,-1 0-1 0 0,1-1 1 0 0,0 1 0 0 0,0-1-1 0 0,0 1 1 0 0,0-1-1 0 0,4 1 1 0 0,-1 0-23 0 0,1 0 1 0 0,0-1-1 0 0,0 0 0 0 0,0 0 1 0 0,0 0-1 0 0,0-1 0 0 0,0 0 1 0 0,0 0-1 0 0,0-1 0 0 0,0 0 0 0 0,0 0 1 0 0,11-5-1 0 0,43-18-51 0 0,-39 14 170 0 0,1 0 0 0 0,31-7 1 0 0,-51 17-50 0 0,0-1 1 0 0,0 0-1 0 0,-1 1 0 0 0,1 0 1 0 0,0-1-1 0 0,0 1 1 0 0,0 0-1 0 0,0 1 0 0 0,0-1 1 0 0,-1 0-1 0 0,1 1 1 0 0,4 1-1 0 0,-5-1 0 0 0,0 0 0 0 0,1 1 0 0 0,-1-1 0 0 0,0 1 0 0 0,0 0 0 0 0,0 0 0 0 0,0 0 0 0 0,0 0 0 0 0,0 0 0 0 0,-1 0 0 0 0,1 0 0 0 0,2 5 0 0 0,6 13 171 0 0,13 33 1 0 0,-19-40-166 0 0,1 0 1 0 0,0 0-1 0 0,1-1 0 0 0,1 0 0 0 0,0 0 0 0 0,0-1 1 0 0,17 19-1 0 0,-21-28-5 0 0,1 1-1 0 0,0-1 1 0 0,-1 0 0 0 0,1 0 0 0 0,0 0-1 0 0,0 0 1 0 0,1-1 0 0 0,-1 0 0 0 0,0 0-1 0 0,0 0 1 0 0,1 0 0 0 0,-1-1 0 0 0,1 0-1 0 0,-1 0 1 0 0,0 0 0 0 0,1 0 0 0 0,4-1-1 0 0,-8 1-37 0 0,0 0 0 0 0,-1 0-1 0 0,1 0 1 0 0,0 0 0 0 0,-1 0-1 0 0,1 0 1 0 0,-1 0 0 0 0,1-1-1 0 0,0 1 1 0 0,-1 0 0 0 0,1 0-1 0 0,-1 0 1 0 0,1-1 0 0 0,0 1-1 0 0,-1 0 1 0 0,1-1 0 0 0,-1 1-1 0 0,1 0 1 0 0,-1-1 0 0 0,1 1-1 0 0,-1-1 1 0 0,0 1 0 0 0,1-1-1 0 0,-1 1 1 0 0,1-1 0 0 0,-1 1-1 0 0,0-1 1 0 0,1 1 0 0 0,-1-1-1 0 0,0 1 1 0 0,0-1 0 0 0,0 0-1 0 0,1 1 1 0 0,-1-1 0 0 0,0 1-1 0 0,0-1 1 0 0,0 0 0 0 0,0 1-1 0 0,0-1 1 0 0,0-1 0 0 0,-1 1-127 0 0,1 0 0 0 0,-1 0 0 0 0,1-1 0 0 0,-1 1-1 0 0,0 0 1 0 0,1 0 0 0 0,-1 0 0 0 0,0 0 0 0 0,0 0 0 0 0,0 0 0 0 0,0 0 0 0 0,0 0 0 0 0,0 1 0 0 0,0-1 0 0 0,0 0 0 0 0,0 1 0 0 0,0-1 0 0 0,-1 0 0 0 0,1 1 0 0 0,-1-1 0 0 0,-13-2-1025 0 0,0 0 0 0 0,0 1 0 0 0,0 0 0 0 0,-19 1 0 0 0,-3 0-1459 0 0,-13-4-2053 0 0,-25-4-1972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52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796 249 664 0 0,'0'0'2002'0'0,"-15"-3"-798"0"0,-4-2-925 0 0,-77-11 956 0 0,44 10 426 0 0,0 3 0 0 0,0 2 0 0 0,-54 7 0 0 0,40 4 962 0 0,-93 27-1 0 0,152-35-2438 0 0,0 0 51 0 0,5-2-38 0 0,-1 1 1 0 0,0 0 0 0 0,0-1 0 0 0,0 1-1 0 0,1 1 1 0 0,-1-1 0 0 0,-4 3 0 0 0,18-4 1083 0 0,17-1-814 0 0,0-2 1 0 0,35-8 0 0 0,-17 2-344 0 0,421-54-33 0 0,4 17-95 0 0,-352 36 27 0 0,-81 6-2 0 0,-4 2-13 0 0,0-2 1 0 0,65-15-1 0 0,-98 18-7 0 0,1 1-1 0 0,-1 0 1 0 0,1-1-1 0 0,-1 0 1 0 0,0 1-1 0 0,1-1 1 0 0,-1 0-1 0 0,0 0 1 0 0,0 0-1 0 0,2-1 1 0 0,-3 2-5 0 0,0 0 0 0 0,0-1 0 0 0,1 1 1 0 0,-1 0-1 0 0,0-1 0 0 0,0 1 0 0 0,0 0 1 0 0,1-1-1 0 0,-1 1 0 0 0,0-1 1 0 0,0 1-1 0 0,0 0 0 0 0,0-1 0 0 0,0 1 1 0 0,0-1-1 0 0,0 1 0 0 0,0 0 1 0 0,0-1-1 0 0,0 1 0 0 0,0-1 0 0 0,0 1 1 0 0,0 0-1 0 0,0-1 0 0 0,0 0 0 0 0,-1 0-16 0 0,0-1-1 0 0,-1 1 0 0 0,1 0 1 0 0,0-1-1 0 0,0 1 0 0 0,0 0 1 0 0,-1 0-1 0 0,1 0 0 0 0,-1 0 0 0 0,1 0 1 0 0,-1 0-1 0 0,1 0 0 0 0,-1 0 1 0 0,-2 0-1 0 0,-14-6-94 0 0,-1 2 1 0 0,1 0-1 0 0,-1 1 0 0 0,-29-3 0 0 0,-79 2-74 0 0,112 5 161 0 0,-130 2-30 0 0,-167 23 0 0 0,-140 45 230 0 0,360-55-53 0 0,-157 36 507 0 0,245-50-615 0 0,-2 0 11 0 0,1 0 0 0 0,-1 1 0 0 0,1-1 0 0 0,0 1 0 0 0,-1 1 0 0 0,1-1 0 0 0,0 1 0 0 0,-6 4 0 0 0,19-5 53 0 0,18-1 53 0 0,1-2 0 0 0,0 0 0 0 0,-1-2 0 0 0,34-8 1 0 0,-21 4-79 0 0,231-43 135 0 0,41-7-131 0 0,44 5 25 0 0,3 21-43 0 0,-336 29-87 0 0,-22 0-32 0 0,-5 1-17 0 0,-38-4-179 0 0,-50 0 176 0 0,0 4-1 0 0,0 4 1 0 0,0 3 0 0 0,1 5-1 0 0,-176 45 1 0 0,143-22 103 0 0,-149 63 0 0 0,258-91 2 0 0,8-3 5 0 0,1-1-1 0 0,0 1 1 0 0,0 1 0 0 0,1-1 0 0 0,-1 1 0 0 0,1 0 0 0 0,0 1-1 0 0,0-1 1 0 0,-10 10 0 0 0,16-13-4 0 0,-1-1 0 0 0,1 1 0 0 0,0-1 1 0 0,-1 1-1 0 0,1 0 0 0 0,-1-1 0 0 0,1 1 0 0 0,0-1 0 0 0,-1 1 0 0 0,1 0 0 0 0,0-1 1 0 0,0 1-1 0 0,0 0 0 0 0,-1-1 0 0 0,1 1 0 0 0,0 0 0 0 0,0-1 0 0 0,0 1 0 0 0,0 0 1 0 0,0 0-1 0 0,0-1 0 0 0,1 1 0 0 0,-1 0 0 0 0,0-1 0 0 0,0 1 0 0 0,0 0 0 0 0,1-1 1 0 0,-1 1-1 0 0,0 0 0 0 0,0-1 0 0 0,1 1 0 0 0,-1-1 0 0 0,1 1 0 0 0,-1-1 0 0 0,1 1 1 0 0,-1-1-1 0 0,1 1 0 0 0,-1-1 0 0 0,1 1 0 0 0,-1-1 0 0 0,1 1 0 0 0,-1-1 0 0 0,1 0 1 0 0,0 1-1 0 0,-1-1 0 0 0,1 0 0 0 0,0 0 0 0 0,-1 1 0 0 0,2-1 0 0 0,5 2 61 0 0,-1 0 0 0 0,1-1 0 0 0,13 2 0 0 0,-16-2-47 0 0,40 2 94 0 0,1-1-1 0 0,51-4 0 0 0,90-18-43 0 0,-86 8 20 0 0,540-47 520 0 0,-514 48-544 0 0,-97 9-68 0 0,-9 1 6 0 0,0 0-1 0 0,0-2 0 0 0,-1 0 1 0 0,1-1-1 0 0,26-10 1 0 0,-45 14-77 0 0,0 0 0 0 0,-1-1 0 0 0,1 1 1 0 0,0 0-1 0 0,-1 0 0 0 0,1-1 1 0 0,-1 1-1 0 0,1-1 0 0 0,-1 1 1 0 0,1 0-1 0 0,-1-1 0 0 0,1 1 1 0 0,-1-1-1 0 0,1 1 0 0 0,-1-1 1 0 0,1 0-1 0 0,-1 1 0 0 0,0-1 1 0 0,1 1-1 0 0,-1-1 0 0 0,0 0 1 0 0,0 1-1 0 0,1-1 0 0 0,-1 0 1 0 0,0 1-1 0 0,0-1 0 0 0,0 0 1 0 0,0 1-1 0 0,0-1 0 0 0,0 0 1 0 0,0 0-1 0 0,0 1 0 0 0,0-2 1 0 0,0 2-10 0 0,-1 0 1 0 0,1 0-1 0 0,0 0 1 0 0,0-1-1 0 0,0 1 1 0 0,0 0 0 0 0,0 0-1 0 0,0 0 1 0 0,-1 0-1 0 0,1 0 1 0 0,0 0-1 0 0,0 0 1 0 0,0 0-1 0 0,0 0 1 0 0,0 0 0 0 0,-1 0-1 0 0,1 0 1 0 0,0 0-1 0 0,0 0 1 0 0,0 0-1 0 0,0 0 1 0 0,-1 0-1 0 0,1 0 1 0 0,0 0 0 0 0,0 0-1 0 0,0 0 1 0 0,0 0-1 0 0,-1 0 1 0 0,1 0-1 0 0,0 0 1 0 0,0 0-1 0 0,0 0 1 0 0,0 0 0 0 0,0 0-1 0 0,0 1 1 0 0,-1-1-1 0 0,1 0 1 0 0,0 0-1 0 0,0 0 1 0 0,0 0 0 0 0,0 0-1 0 0,-7 5-1744 0 0,-24 27-11924 0 0,75-62 11757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1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116 467 10517 0 0,'0'0'6414'0'0,"2"17"-5467"0"0,0 2-711 0 0,14 91 723 0 0,15 24-21 0 0,8 54-7 0 0,-38-183-924 0 0,0-1 12 0 0,-1 0 1 0 0,1 1-1 0 0,-1-1 0 0 0,0 0 0 0 0,0 1 1 0 0,-2 7-1 0 0,2-11-9 0 0,0 0 0 0 0,0-1 0 0 0,-1 1 0 0 0,1 0 0 0 0,0-1 0 0 0,-1 1 0 0 0,1 0 0 0 0,-1-1 0 0 0,1 1 0 0 0,-1-1 0 0 0,1 1 0 0 0,-1 0 0 0 0,1-1 0 0 0,-1 1 0 0 0,0-1 0 0 0,1 0 0 0 0,-2 2 0 0 0,1-2 13 0 0,-1 0 1 0 0,1 1 0 0 0,-1-1 0 0 0,1 0-1 0 0,-1 0 1 0 0,1 1 0 0 0,0-1-1 0 0,-1 0 1 0 0,1-1 0 0 0,-1 1 0 0 0,1 0-1 0 0,-3-1 1 0 0,-2-1 27 0 0,1 0 0 0 0,0 0 1 0 0,0 0-1 0 0,0-1 0 0 0,0 0 0 0 0,0 0 0 0 0,0 0 1 0 0,1-1-1 0 0,0 1 0 0 0,0-1 0 0 0,0 0 0 0 0,-7-9 1 0 0,1 0-26 0 0,1-1 0 0 0,0 0 1 0 0,-8-19-1 0 0,6 8-22 0 0,1-1-1 0 0,1-1 1 0 0,2 1-1 0 0,1-1 0 0 0,-5-41 1 0 0,2-139-76 0 0,9 173 58 0 0,1-1 0 0 0,2 1 0 0 0,1-1 0 0 0,18-66 0 0 0,-17 87-1 0 0,0-1-1 0 0,1 2 1 0 0,1-1 0 0 0,0 1-1 0 0,16-23 1 0 0,-15 27-11 0 0,-1 0 0 0 0,1 1-1 0 0,0 0 1 0 0,1 0 0 0 0,0 1 0 0 0,0 0 0 0 0,1 1-1 0 0,15-9 1 0 0,-8 8 8 0 0,1 0 1 0 0,-1 1-1 0 0,1 0 1 0 0,1 2-1 0 0,-1 0 1 0 0,0 1-1 0 0,1 1 1 0 0,0 1-1 0 0,-1 0 0 0 0,1 1 1 0 0,25 4-1 0 0,-37-3 17 0 0,-1 1 1 0 0,0-1-1 0 0,0 1 0 0 0,0 0 0 0 0,-1 1 0 0 0,1-1 1 0 0,0 1-1 0 0,-1 0 0 0 0,0 0 0 0 0,9 7 0 0 0,-11-6 5 0 0,1-1 0 0 0,-1 0 0 0 0,0 1 0 0 0,0 0 1 0 0,0 0-1 0 0,-1 0 0 0 0,1 0 0 0 0,-1 0 0 0 0,0 0 0 0 0,0 0 0 0 0,0 1 0 0 0,-1-1 0 0 0,0 1 0 0 0,2 6 0 0 0,-2 4 43 0 0,0-1 0 0 0,-1 1 0 0 0,-1-1 0 0 0,0 1 1 0 0,-1-1-1 0 0,0 0 0 0 0,-1 0 0 0 0,-1 0 0 0 0,-9 23 0 0 0,-7 9 171 0 0,-36 61 1 0 0,46-89-163 0 0,-22 38 126 0 0,7-14 183 0 0,2 2 0 0 0,-23 58 0 0 0,43-94-338 0 0,0 1 1 0 0,1 0-1 0 0,0-1 1 0 0,-1 19 0 0 0,2-24-27 0 0,1 0 0 0 0,0 0 0 0 0,1-1 0 0 0,-1 1 1 0 0,0 0-1 0 0,1 0 0 0 0,0 0 0 0 0,-1-1 0 0 0,1 1 0 0 0,0 0 0 0 0,1-1 1 0 0,-1 1-1 0 0,0-1 0 0 0,1 1 0 0 0,-1-1 0 0 0,1 0 0 0 0,0 1 1 0 0,0-1-1 0 0,3 3 0 0 0,2 0-50 0 0,0-1 0 0 0,0 1 1 0 0,0-1-1 0 0,1-1 0 0 0,0 1 0 0 0,-1-1 1 0 0,1-1-1 0 0,17 4 0 0 0,-13-4-506 0 0,1 0-1 0 0,0-1 0 0 0,0 0 1 0 0,-1-1-1 0 0,18-2 1 0 0,-1-5-3100 0 0,-11-4-2535 0 0,-3-7-1022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1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13065 0 0,'0'0'5526'0'0,"14"-1"-5007"0"0,-1 0-419 0 0,11-1 103 0 0,41-8 0 0 0,-50 6-170 0 0,103-28 129 0 0,-106 28-144 0 0,1-1 1 0 0,-1 0-1 0 0,0-1 1 0 0,-1-1-1 0 0,0 1 1 0 0,0-2 0 0 0,11-9-1 0 0,-18 14 19 0 0,-1-1 0 0 0,0 1 0 0 0,0-1 1 0 0,0 0-1 0 0,0 0 0 0 0,-1 0 0 0 0,1-1 0 0 0,-1 1 0 0 0,0 0 0 0 0,0-1 0 0 0,-1 0 0 0 0,2-5 0 0 0,-3 8 8 0 0,1 0-1 0 0,-1 0 0 0 0,0 0 1 0 0,0 0-1 0 0,0 0 0 0 0,0 0 1 0 0,0 0-1 0 0,0 0 0 0 0,-1 0 1 0 0,1 0-1 0 0,-1 0 0 0 0,1 0 1 0 0,-1 0-1 0 0,0 0 1 0 0,0 0-1 0 0,0 0 0 0 0,0 0 1 0 0,0 1-1 0 0,0-1 0 0 0,0 0 1 0 0,0 1-1 0 0,-1-1 0 0 0,1 1 1 0 0,-1-1-1 0 0,1 1 0 0 0,-1 0 1 0 0,0-1-1 0 0,1 1 0 0 0,-1 0 1 0 0,-3-1-1 0 0,1 0 8 0 0,-1 0 1 0 0,1 1-1 0 0,-1-1 0 0 0,0 1 1 0 0,0 0-1 0 0,0 0 0 0 0,1 0 1 0 0,-1 1-1 0 0,0 0 0 0 0,0 0 1 0 0,0 0-1 0 0,0 1 0 0 0,-7 1 1 0 0,4 0 2 0 0,1 0-1 0 0,0 1 1 0 0,0-1 0 0 0,-1 2-1 0 0,2-1 1 0 0,-1 1 0 0 0,0 0-1 0 0,-6 6 1 0 0,4-3-3 0 0,1 0 0 0 0,0 1 0 0 0,1-1 0 0 0,-1 2 0 0 0,1-1 0 0 0,1 1 0 0 0,0 0-1 0 0,0 1 1 0 0,1-1 0 0 0,0 1 0 0 0,0 0 0 0 0,-3 13 0 0 0,7-17-45 0 0,-1 0 1 0 0,1 0-1 0 0,0 0 0 0 0,1 0 1 0 0,0 1-1 0 0,0-1 0 0 0,0 0 0 0 0,0 0 1 0 0,1 0-1 0 0,0 0 0 0 0,1 0 1 0 0,-1 0-1 0 0,4 7 0 0 0,-3-7-39 0 0,1-2-1 0 0,0 1 0 0 0,0 0 1 0 0,0-1-1 0 0,0 1 1 0 0,1-1-1 0 0,0 0 1 0 0,0 0-1 0 0,0 0 1 0 0,0-1-1 0 0,0 1 1 0 0,1-1-1 0 0,0 0 1 0 0,7 3-1 0 0,2 0-683 0 0,1 0 1 0 0,-1-2-1 0 0,1 1 0 0 0,0-2 0 0 0,-1 0 1 0 0,2-1-1 0 0,-1 0 0 0 0,19-1 0 0 0,-9-3-4278 0 0,6-8-2200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1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13373 0 0,'0'0'4074'0'0,"10"14"-2717"0"0,62 85 552 0 0,-34-44-1172 0 0,-2 2 0 0 0,44 95-1 0 0,-79-147-727 0 0,1-2-2 0 0,0 1 0 0 0,-1 0 0 0 0,1 0 0 0 0,-1-1 0 0 0,0 1 0 0 0,0 0 0 0 0,0 6 0 0 0,-1-10 7 0 0,-1 0 0 0 0,1 0 0 0 0,0 1 0 0 0,0-1 0 0 0,-1 0-1 0 0,1 0 1 0 0,0 0 0 0 0,-1 0 0 0 0,1 0 0 0 0,0 0 0 0 0,0 0 0 0 0,-1 0 0 0 0,1 1 0 0 0,0-1 0 0 0,-1 0-1 0 0,1 0 1 0 0,0 0 0 0 0,-1 0 0 0 0,1-1 0 0 0,0 1 0 0 0,-1 0 0 0 0,1 0 0 0 0,0 0 0 0 0,-1 0 0 0 0,1 0-1 0 0,0 0 1 0 0,-1 0 28 0 0,-4-2 46 0 0,1 0 1 0 0,-1 0-1 0 0,1 0 1 0 0,0 0-1 0 0,-1-1 1 0 0,1 0 0 0 0,0 0-1 0 0,1 0 1 0 0,-1 0-1 0 0,0 0 1 0 0,-4-7-1 0 0,-2-2-41 0 0,0 0 0 0 0,-11-20 0 0 0,12 15-48 0 0,1-1-1 0 0,1 0 1 0 0,0 0-1 0 0,1 0 1 0 0,1-1-1 0 0,-5-33 1 0 0,7 20-18 0 0,1 1 1 0 0,1-1-1 0 0,4-42 1 0 0,-2 66 12 0 0,0-1 0 0 0,1 1 0 0 0,0 0 0 0 0,0 0 1 0 0,0 0-1 0 0,1 0 0 0 0,1 0 0 0 0,-1 1 0 0 0,1-1 1 0 0,1 1-1 0 0,-1 0 0 0 0,1 0 0 0 0,11-12 0 0 0,-10 14-14 0 0,-1 0 1 0 0,1 0-1 0 0,1 1 0 0 0,-1 0 0 0 0,1 0 0 0 0,-1 0 0 0 0,1 1 0 0 0,0 0 0 0 0,0 0 0 0 0,1 0 1 0 0,-1 1-1 0 0,1 1 0 0 0,-1-1 0 0 0,1 1 0 0 0,10 0 0 0 0,-8 0 0 0 0,0 1 0 0 0,0 0-1 0 0,0 1 1 0 0,0 0 0 0 0,0 1-1 0 0,0 0 1 0 0,0 1 0 0 0,11 4-1 0 0,-17-5-44 0 0,0 0-1 0 0,0 0 1 0 0,0 0-1 0 0,0 1 0 0 0,0 0 1 0 0,0 0-1 0 0,-1 0 0 0 0,0 0 1 0 0,1 0-1 0 0,-1 1 1 0 0,0-1-1 0 0,-1 1 0 0 0,1 0 1 0 0,-1 0-1 0 0,1 0 0 0 0,-1 0 1 0 0,-1 0-1 0 0,1 1 1 0 0,0-1-1 0 0,0 5 0 0 0,0 0-508 0 0,-1 0 0 0 0,0 0-1 0 0,0 0 1 0 0,-1 0-1 0 0,0 12 1 0 0,-1-15-1086 0 0,0-1-1 0 0,0 1 1 0 0,0-1 0 0 0,0 0-1 0 0,-5 9 1 0 0,-1-1-7459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1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12209 0 0,'0'0'5674'0'0,"15"-6"-4536"0"0,49-21-324 0 0,-60 25-755 0 0,0 1 1 0 0,1 0-1 0 0,0 0 0 0 0,-1 0 1 0 0,1 1-1 0 0,0 0 0 0 0,-1-1 1 0 0,1 2-1 0 0,0-1 0 0 0,-1 1 0 0 0,1-1 1 0 0,-1 1-1 0 0,1 0 0 0 0,-1 1 1 0 0,1-1-1 0 0,-1 1 0 0 0,0 0 1 0 0,0 0-1 0 0,6 4 0 0 0,4 1 93 0 0,-1-1-65 0 0,-1 1 0 0 0,0 0-1 0 0,0 1 1 0 0,0 0-1 0 0,-1 1 1 0 0,-1 0 0 0 0,0 1-1 0 0,11 13 1 0 0,-17-19-71 0 0,0 1-1 0 0,-1 0 1 0 0,1 0-1 0 0,-1 0 1 0 0,-1 0-1 0 0,1 1 1 0 0,-1-1-1 0 0,0 1 1 0 0,0-1-1 0 0,0 1 1 0 0,-1 0-1 0 0,0 0 1 0 0,0 0-1 0 0,0 0 1 0 0,-1 0-1 0 0,0 0 1 0 0,0 0-1 0 0,-1 0 1 0 0,1-1-1 0 0,-1 1 1 0 0,-3 10-1 0 0,3-14 22 0 0,0 0 1 0 0,0 0-1 0 0,1-1 0 0 0,-1 1 1 0 0,0 0-1 0 0,-1-1 1 0 0,1 1-1 0 0,0-1 0 0 0,0 0 1 0 0,-1 1-1 0 0,1-1 0 0 0,-1 0 1 0 0,-1 2-1 0 0,2-3-10 0 0,1 0-1 0 0,-1 1 0 0 0,1-1 1 0 0,0 0-1 0 0,-1 0 1 0 0,1 0-1 0 0,-1 0 1 0 0,1 0-1 0 0,-1 1 1 0 0,1-1-1 0 0,-1 0 0 0 0,1 0 1 0 0,0 0-1 0 0,-1 0 1 0 0,1 0-1 0 0,-1 0 1 0 0,1-1-1 0 0,-1 1 1 0 0,1 0-1 0 0,-1 0 0 0 0,1 0 1 0 0,-1 0-1 0 0,1-1 0 0 0,-1 1 0 0 0,0-1 0 0 0,1 0 0 0 0,-1 1 0 0 0,1-1 0 0 0,-1 1 0 0 0,1-1 0 0 0,0 0 0 0 0,-1 1 0 0 0,1-1 0 0 0,0 0 0 0 0,-1 0 0 0 0,1 1 0 0 0,0-1 0 0 0,0 0 0 0 0,0 0 0 0 0,0-1 0 0 0,-1-7-28 0 0,0 0 0 0 0,1 0 0 0 0,0 0 0 0 0,1 1 0 0 0,0-1 0 0 0,0 0 0 0 0,1 0 0 0 0,0 0 0 0 0,1 1 0 0 0,0-1 0 0 0,0 1 0 0 0,5-8 0 0 0,7-12-465 0 0,1 1 0 0 0,21-27 0 0 0,-18 29-244 0 0,-16 20 408 0 0,0 1-1 0 0,0 0 1 0 0,1 0 0 0 0,0 0 0 0 0,0 0 0 0 0,0 1 0 0 0,7-6 0 0 0,-8 8-693 0 0,0-1 1 0 0,0 1-1 0 0,1-1 1 0 0,-1 1-1 0 0,0 0 0 0 0,1 0 1 0 0,-1 0-1 0 0,6 0 1 0 0,6 1-5267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148 162 9473 0 0,'0'0'9169'0'0,"14"-15"-8737"0"0,45-44-36 0 0,-54 54-261 0 0,-1 1 1 0 0,1-1 0 0 0,-1 0 0 0 0,0 0-1 0 0,3-7 1 0 0,-7 11-49 0 0,1-1 1 0 0,-1 1-1 0 0,1-1 1 0 0,-1 0-1 0 0,0 1 1 0 0,1-1-1 0 0,-1 0 1 0 0,0 1-1 0 0,0-1 1 0 0,0 0-1 0 0,-1 1 1 0 0,1-4-1 0 0,-1 4-45 0 0,1 0 0 0 0,0 0-1 0 0,0 0 1 0 0,-1 0 0 0 0,1 0-1 0 0,-1 0 1 0 0,1 0-1 0 0,-1 0 1 0 0,1 0 0 0 0,-1 0-1 0 0,0 0 1 0 0,1 0 0 0 0,-1 0-1 0 0,0 0 1 0 0,0 1 0 0 0,1-1-1 0 0,-1 0 1 0 0,0 1 0 0 0,-1-2-1 0 0,-1 1 14 0 0,0 0-1 0 0,0 0 0 0 0,1 0 0 0 0,-1 0 1 0 0,0 0-1 0 0,0 0 0 0 0,-3 0 0 0 0,-6 1 97 0 0,1-1 0 0 0,-21 3 1 0 0,32-2-146 0 0,-7 1 34 0 0,0 1 0 0 0,-1 0-1 0 0,1 0 1 0 0,1 0 0 0 0,-1 1-1 0 0,0 0 1 0 0,1 0 0 0 0,-1 1 0 0 0,1 0-1 0 0,0 0 1 0 0,0 0 0 0 0,-5 6-1 0 0,4-4-34 0 0,1 1 0 0 0,0-1 0 0 0,0 1 0 0 0,0 0 0 0 0,1 0 0 0 0,0 1 0 0 0,1-1 0 0 0,-1 1 0 0 0,-4 14 0 0 0,7-17-13 0 0,1 1 1 0 0,-1-1 0 0 0,1 0-1 0 0,1 1 1 0 0,-1-1 0 0 0,1 1-1 0 0,-1-1 1 0 0,2 1 0 0 0,-1-1-1 0 0,1 1 1 0 0,-1-1 0 0 0,2 1-1 0 0,-1-1 1 0 0,0 0 0 0 0,1 0-1 0 0,0 1 1 0 0,5 7 0 0 0,-4-8-69 0 0,1 0 0 0 0,0 0 0 0 0,0 0 0 0 0,0 0 0 0 0,1-1 0 0 0,-1 1 1 0 0,1-1-1 0 0,0 0 0 0 0,0-1 0 0 0,1 1 0 0 0,-1-1 0 0 0,1 0 1 0 0,0 0-1 0 0,0-1 0 0 0,7 2 0 0 0,-2 0-313 0 0,1-2 1 0 0,0 0-1 0 0,-1 0 0 0 0,1-1 1 0 0,0 0-1 0 0,0-1 1 0 0,0-1-1 0 0,-1 0 0 0 0,1 0 1 0 0,0-1-1 0 0,-1-1 0 0 0,1 0 1 0 0,-1 0-1 0 0,21-10 0 0 0,-19 7 27 0 0,0-2-1 0 0,0 1 1 0 0,-1-2-1 0 0,0 1 0 0 0,-1-2 1 0 0,1 1-1 0 0,-2-2 1 0 0,0 1-1 0 0,0-1 0 0 0,-1-1 1 0 0,13-20-1 0 0,-20 28 401 0 0,11-18 1664 0 0,1 0 1 0 0,33-39-1 0 0,-44 58-1514 0 0,0 0 0 0 0,1 1 0 0 0,-1 0 0 0 0,1-1 0 0 0,-1 1 0 0 0,1 0 0 0 0,0 1 0 0 0,0-1 0 0 0,0 1 0 0 0,0-1-1 0 0,0 1 1 0 0,0 1 0 0 0,0-1 0 0 0,0 0 0 0 0,6 1 0 0 0,3 0 14 0 0,0 0 1 0 0,0 1-1 0 0,21 4 0 0 0,-23-2-123 0 0,0 0 1 0 0,0 0 0 0 0,0 1-1 0 0,0 1 1 0 0,-1-1-1 0 0,0 2 1 0 0,0-1-1 0 0,13 11 1 0 0,-18-12-40 0 0,0 0 0 0 0,0 0 0 0 0,-1 0 1 0 0,0 0-1 0 0,0 1 0 0 0,0-1 0 0 0,0 1 0 0 0,-1 0 1 0 0,0 1-1 0 0,0-1 0 0 0,0 0 0 0 0,-1 1 0 0 0,1 0 1 0 0,-2-1-1 0 0,1 1 0 0 0,0 0 0 0 0,0 9 0 0 0,-2-12 1 0 0,0-1-1 0 0,0 1 1 0 0,0 0 0 0 0,0-1-1 0 0,-1 1 1 0 0,1 0-1 0 0,-1-1 1 0 0,0 1-1 0 0,1-1 1 0 0,-1 1-1 0 0,-1-1 1 0 0,1 0-1 0 0,0 1 1 0 0,0-1-1 0 0,-3 3 1 0 0,1-2 12 0 0,0 1 0 0 0,0-1 1 0 0,-1 0-1 0 0,1-1 0 0 0,-1 1 0 0 0,1 0 1 0 0,-1-1-1 0 0,-6 3 0 0 0,-2 0-1 0 0,0-1 0 0 0,-1 0 1 0 0,1-1-1 0 0,-1 0 0 0 0,-17 1 0 0 0,13-2-211 0 0,-1-1 0 0 0,0 0 0 0 0,-33-5 0 0 0,40 2-699 0 0,-1 0-1 0 0,1-1 1 0 0,0 0 0 0 0,0-1-1 0 0,0 0 1 0 0,-19-11 0 0 0,18 6-3293 0 0,3-4-1821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206 132 5917 0 0,'0'0'12136'0'0,"1"-13"-11207"0"0,4-42-245 0 0,-4 53-613 0 0,-1 0-1 0 0,0-1 1 0 0,0 1-1 0 0,0 0 1 0 0,0 0-1 0 0,0-1 1 0 0,0 1-1 0 0,-1 0 1 0 0,1 0-1 0 0,-1 0 0 0 0,1-1 1 0 0,-1 1-1 0 0,0 0 1 0 0,0 0-1 0 0,0 0 1 0 0,0 0-1 0 0,0 0 1 0 0,0 1-1 0 0,0-1 0 0 0,-1 0 1 0 0,1 0-1 0 0,-1 1 1 0 0,0-1-1 0 0,1 1 1 0 0,-1-1-1 0 0,0 1 1 0 0,0 0-1 0 0,0 0 0 0 0,0 0 1 0 0,0 0-1 0 0,0 0 1 0 0,0 0-1 0 0,0 0 1 0 0,0 1-1 0 0,0-1 1 0 0,-4 0-1 0 0,-1 1 29 0 0,1-1-1 0 0,-1 1 1 0 0,0 0-1 0 0,1 1 1 0 0,-1-1-1 0 0,1 1 1 0 0,-1 1 0 0 0,1-1-1 0 0,-12 5 1 0 0,12-3-76 0 0,0 0 0 0 0,0 0 0 0 0,1 1 0 0 0,-1 0 0 0 0,1 0 1 0 0,0 0-1 0 0,0 0 0 0 0,1 1 0 0 0,-1 0 0 0 0,1-1 0 0 0,0 2 0 0 0,0-1 1 0 0,1 0-1 0 0,-1 1 0 0 0,1 0 0 0 0,-3 7 0 0 0,4-7-22 0 0,1-1 0 0 0,-1 0 0 0 0,1 1 0 0 0,0 0 0 0 0,0-1 0 0 0,1 1 0 0 0,-1-1 0 0 0,1 1 0 0 0,1 0 0 0 0,-1-1 0 0 0,1 1 0 0 0,0 0-1 0 0,0-1 1 0 0,0 1 0 0 0,1-1 0 0 0,0 0 0 0 0,0 0 0 0 0,6 10 0 0 0,-2-5-22 0 0,1 0 1 0 0,0-1-1 0 0,1 0 0 0 0,-1-1 0 0 0,2 0 0 0 0,-1 0 0 0 0,19 12 1 0 0,-22-16-104 0 0,0-1 0 0 0,0 0 0 0 0,1 0 0 0 0,-1 0 0 0 0,1-1 0 0 0,0 0 0 0 0,0 0 0 0 0,0-1 1 0 0,0 1-1 0 0,0-1 0 0 0,0 0 0 0 0,0-1 0 0 0,0 1 0 0 0,0-1 0 0 0,0-1 0 0 0,10-1 0 0 0,-13 1 26 0 0,0 0-1 0 0,0 0 0 0 0,0-1 1 0 0,-1 1-1 0 0,1-1 0 0 0,0 0 1 0 0,-1 0-1 0 0,1 0 1 0 0,-1 0-1 0 0,0 0 0 0 0,0-1 1 0 0,2-2-1 0 0,24-34-1461 0 0,-25 33 1283 0 0,44-82-1616 0 0,-21 34 2476 0 0,-24 51-423 0 0,0 0 0 0 0,0 0-1 0 0,0 0 1 0 0,0 0-1 0 0,0 0 1 0 0,1 0 0 0 0,-1 1-1 0 0,1-1 1 0 0,-1 1 0 0 0,1 0-1 0 0,0 0 1 0 0,0 0 0 0 0,0 0-1 0 0,1 0 1 0 0,-1 0 0 0 0,0 1-1 0 0,4-1 1 0 0,-3 1-60 0 0,0 0 0 0 0,0 0 0 0 0,0 1-1 0 0,1 0 1 0 0,-1 0 0 0 0,0 0 0 0 0,0 1 0 0 0,0-1 0 0 0,0 1 0 0 0,0 0 0 0 0,0 0-1 0 0,-1 0 1 0 0,1 1 0 0 0,0-1 0 0 0,3 3 0 0 0,6 3 34 0 0,-1 0 0 0 0,0 1 0 0 0,0 0-1 0 0,-1 1 1 0 0,0 0 0 0 0,-1 1 0 0 0,12 14 0 0 0,-16-17-78 0 0,-1-1 1 0 0,0 1 0 0 0,-1 1-1 0 0,0-1 1 0 0,0 0-1 0 0,0 1 1 0 0,-1 0-1 0 0,0 0 1 0 0,0 0 0 0 0,-1 0-1 0 0,0 0 1 0 0,-1 1-1 0 0,1 13 1 0 0,-2-22-56 0 0,0 3 38 0 0,1 0 0 0 0,-1 0-1 0 0,0 0 1 0 0,-1 0 0 0 0,1 0-1 0 0,0 0 1 0 0,-1 0 0 0 0,0 0-1 0 0,1 0 1 0 0,-1 0 0 0 0,0 0-1 0 0,-1-1 1 0 0,1 1 0 0 0,0 0-1 0 0,-3 2 1 0 0,4-5-32 0 0,0 1 1 0 0,0-1 0 0 0,-1 0-1 0 0,1 0 1 0 0,0 0 0 0 0,0 1-1 0 0,0-1 1 0 0,0 0-1 0 0,0 0 1 0 0,-1 0 0 0 0,1 0-1 0 0,0 0 1 0 0,0 0 0 0 0,0 1-1 0 0,-1-1 1 0 0,1 0-1 0 0,0 0 1 0 0,0 0 0 0 0,-1 0-1 0 0,1 0 1 0 0,0 0 0 0 0,0 0-1 0 0,0 0 1 0 0,-1 0-1 0 0,1 0 1 0 0,0 0 0 0 0,0 0-1 0 0,-1 0 1 0 0,1 0 0 0 0,0 0-1 0 0,0 0 1 0 0,0 0-1 0 0,-1 0 1 0 0,1 0 0 0 0,0 0-1 0 0,0-1 1 0 0,0 1 0 0 0,-1 0-1 0 0,1 0 1 0 0,0 0-1 0 0,0 0 1 0 0,0 0 0 0 0,-1-1-1 0 0,1 1 1 0 0,0 0 0 0 0,0 0-1 0 0,0 0 1 0 0,0 0-1 0 0,0-1 1 0 0,0 1 0 0 0,0 0-1 0 0,-1 0 1 0 0,1-1 0 0 0,0 1-1 0 0,0 0 1 0 0,-5-15 189 0 0,5 13-194 0 0,-2-6-14 0 0,1 1 0 0 0,0 0 1 0 0,0-1-1 0 0,1 1 0 0 0,0-1 1 0 0,0 1-1 0 0,0 0 0 0 0,1-1 1 0 0,0 1-1 0 0,1 0 0 0 0,0-1 1 0 0,0 1-1 0 0,1 0 0 0 0,-1 0 1 0 0,1 1-1 0 0,1-1 1 0 0,-1 0-1 0 0,1 1 0 0 0,1 0 1 0 0,-1 0-1 0 0,1 0 0 0 0,0 1 1 0 0,0 0-1 0 0,0-1 0 0 0,1 2 1 0 0,0-1-1 0 0,0 1 0 0 0,0 0 1 0 0,0 0-1 0 0,1 0 0 0 0,0 1 1 0 0,0 0-1 0 0,-1 1 0 0 0,2-1 1 0 0,-1 1-1 0 0,0 1 1 0 0,0-1-1 0 0,8 1 0 0 0,-10 0 10 0 0,-1 1 0 0 0,1 0 0 0 0,-1 0 0 0 0,1 0-1 0 0,-1 1 1 0 0,0 0 0 0 0,1 0 0 0 0,-1 0 0 0 0,6 2 0 0 0,-7-1 2 0 0,0 0 0 0 0,0-1 1 0 0,-1 1-1 0 0,1 0 1 0 0,-1 0-1 0 0,1 0 0 0 0,-1 1 1 0 0,0-1-1 0 0,0 1 1 0 0,0-1-1 0 0,0 1 0 0 0,-1 0 1 0 0,3 5-1 0 0,2 5-2 0 0,-2 0-1 0 0,1 1 0 0 0,-2 0 0 0 0,0-1 1 0 0,1 17-1 0 0,-1-13-1120 0 0,0 0 0 0 0,10 31 1 0 0,-12-44 194 0 0,4 10-960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12765 0 0,'0'0'10993'0'0,"9"16"-10856"0"0,-3-7-113 0 0,12 22 82 0 0,22 53-1 0 0,71 248-760 0 0,-93-255-316 0 0,-14-37-1234 0 0,-6-3-5253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1644 0 0,'0'0'19447'0'0,"3"15"-18668"0"0,1 1-594 0 0,0 4 113 0 0,0-1 1 0 0,1 40-1 0 0,9 87 926 0 0,-10-121-1314 0 0,1-1 0 0 0,1 0 0 0 0,18 44 0 0 0,-21-63-115 0 0,-1 0-1 0 0,1 0 0 0 0,0 0 1 0 0,0 0-1 0 0,0-1 0 0 0,1 0 1 0 0,0 1-1 0 0,0-1 0 0 0,0-1 1 0 0,8 7-1 0 0,-9-8-228 0 0,1 0 0 0 0,-1 0 0 0 0,0-1 0 0 0,1 1 1 0 0,-1-1-1 0 0,1 0 0 0 0,5 1 0 0 0,-5-1-456 0 0,-1-1-1 0 0,1 0 1 0 0,-1 0 0 0 0,1 0 0 0 0,0 0 0 0 0,-1 0 0 0 0,1-1 0 0 0,5-1 0 0 0,14-8-6420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4548 0 0,'0'0'14705'0'0,"13"-13"-14219"0"0,46-38-205 0 0,-55 48-266 0 0,0 0 0 0 0,0 1 0 0 0,0 0 0 0 0,0 0 1 0 0,0 0-1 0 0,0 1 0 0 0,0-1 0 0 0,1 1 0 0 0,-1 0 0 0 0,0 0 1 0 0,1 1-1 0 0,-1-1 0 0 0,7 1 0 0 0,6-1 14 0 0,98-7 191 0 0,-42 4-102 0 0,-23 2-73 0 0,64-7 29 0 0,-104 7-66 0 0,0 0 0 0 0,0-1 0 0 0,0 0 0 0 0,0 0-1 0 0,0-1 1 0 0,-1 0 0 0 0,0-1 0 0 0,14-8 0 0 0,-22 12-1 0 0,1 0 1 0 0,-1 0 0 0 0,1 0-1 0 0,-1 0 1 0 0,0-1 0 0 0,1 1 0 0 0,-1 0-1 0 0,0-1 1 0 0,0 1 0 0 0,0-1 0 0 0,0 1-1 0 0,0-1 1 0 0,0 1 0 0 0,0-1 0 0 0,-1 0-1 0 0,1 0 1 0 0,0 1 0 0 0,-1-1-1 0 0,0 0 1 0 0,1 0 0 0 0,-1 0 0 0 0,0 1-1 0 0,0-1 1 0 0,0 0 0 0 0,0-3 0 0 0,-1 3 9 0 0,0-1 1 0 0,0 1 0 0 0,0 0 0 0 0,0 0 0 0 0,0 0 0 0 0,-1 0-1 0 0,1 0 1 0 0,-1 0 0 0 0,1 0 0 0 0,-1 0 0 0 0,0 0 0 0 0,1 1 0 0 0,-1-1-1 0 0,0 1 1 0 0,0-1 0 0 0,0 1 0 0 0,0 0 0 0 0,-4-2 0 0 0,-7-2 121 0 0,0 1 0 0 0,0 0 0 0 0,0 1 1 0 0,0 0-1 0 0,0 1 0 0 0,0 1 1 0 0,-1 0-1 0 0,1 1 0 0 0,-1 0 0 0 0,-25 4 1 0 0,34-3-110 0 0,0 0 0 0 0,0 1 0 0 0,0 0 1 0 0,0-1-1 0 0,0 2 0 0 0,0-1 0 0 0,1 0 0 0 0,-1 1 0 0 0,1 0 1 0 0,0 0-1 0 0,0 0 0 0 0,0 1 0 0 0,0-1 0 0 0,0 1 1 0 0,1 0-1 0 0,0 0 0 0 0,0 0 0 0 0,0 1 0 0 0,0-1 1 0 0,1 1-1 0 0,-1-1 0 0 0,1 1 0 0 0,0 0 0 0 0,1 0 0 0 0,-1 0 1 0 0,1 0-1 0 0,0 0 0 0 0,0 0 0 0 0,0 0 0 0 0,1 0 1 0 0,0 1-1 0 0,0-1 0 0 0,0 0 0 0 0,1 0 0 0 0,1 7 1 0 0,0-7-24 0 0,0 0 0 0 0,0 0 0 0 0,0 0 0 0 0,1-1 0 0 0,0 1 0 0 0,0-1 0 0 0,0 0 0 0 0,0 0 0 0 0,1 0 0 0 0,-1 0 0 0 0,1 0 0 0 0,9 5 0 0 0,-3-1-57 0 0,0-2 1 0 0,1 0 0 0 0,-1 0 0 0 0,18 6 0 0 0,-23-10-177 0 0,0 0 0 0 0,0-1 0 0 0,1 0 0 0 0,-1 0 0 0 0,0 0 0 0 0,1-1 0 0 0,-1 1 0 0 0,0-1 0 0 0,1-1 1 0 0,-1 1-1 0 0,0-1 0 0 0,1 0 0 0 0,-1 0 0 0 0,0 0 0 0 0,0-1 0 0 0,9-4 0 0 0,-8 3-1011 0 0,0 0 0 0 0,0-1 1 0 0,0 0-1 0 0,-1 0 0 0 0,1 0 0 0 0,-1-1 0 0 0,0 0 1 0 0,5-6-1 0 0,8-15-6332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1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10517 0 0,'0'0'13372'0'0,"6"5"-13103"0"0,-2-1-233 0 0,-1-1 1 0 0,1 1 0 0 0,-1 0 0 0 0,1 0 0 0 0,-1 1 0 0 0,0-1 0 0 0,-1 0 0 0 0,1 1-1 0 0,-1 0 1 0 0,0-1 0 0 0,0 1 0 0 0,2 9 0 0 0,7 54 156 0 0,5 81 0 0 0,-11 69-1809 0 0,-5-203 933 0 0,-1 1-1 0 0,-5 20 0 0 0,-5 7-6169 0 0,7-34 1452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1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11729 0 0,'0'0'6437'0'0,"5"-15"-4828"0"0,14-49-304 0 0,-18 60-1186 0 0,1 0 1 0 0,0 0-1 0 0,-1 0 1 0 0,2 0-1 0 0,-1 0 1 0 0,0 0-1 0 0,1 1 1 0 0,-1-1-1 0 0,1 1 1 0 0,0-1-1 0 0,1 1 1 0 0,-1 0-1 0 0,0 1 1 0 0,1-1-1 0 0,-1 0 1 0 0,1 1-1 0 0,0 0 1 0 0,6-3-1 0 0,-2 3-5 0 0,0-1-1 0 0,1 1 1 0 0,0 0-1 0 0,-1 1 0 0 0,1 0 1 0 0,17 0-1 0 0,-18 2-110 0 0,0 0-1 0 0,-1 0 1 0 0,1 0-1 0 0,0 1 0 0 0,0 0 1 0 0,-1 1-1 0 0,1 0 1 0 0,-1 0-1 0 0,0 0 1 0 0,0 1-1 0 0,0 0 0 0 0,0 0 1 0 0,-1 1-1 0 0,1 0 1 0 0,-1 0-1 0 0,0 1 1 0 0,-1 0-1 0 0,1-1 1 0 0,-1 2-1 0 0,-1-1 0 0 0,1 1 1 0 0,-1-1-1 0 0,0 1 1 0 0,0 1-1 0 0,-1-1 1 0 0,0 0-1 0 0,-1 1 0 0 0,1-1 1 0 0,-1 1-1 0 0,-1 0 1 0 0,2 10-1 0 0,-3 4-411 0 0,-2 25-1 0 0,1-39-449 0 0,0 0 0 0 0,0 0 0 0 0,-1 0 0 0 0,0-1 0 0 0,-1 1 0 0 0,-4 9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11221 0 0,'0'0'12672'0'0,"5"6"-12521"0"0,46 63 75 0 0,12 16-573 0 0,-59-81 149 0 0,-1 0 1 0 0,1 0 0 0 0,0-1-1 0 0,0 0 1 0 0,0 0-1 0 0,1 0 1 0 0,-1 0 0 0 0,1-1-1 0 0,-1 0 1 0 0,10 4-1 0 0,-10-5-314 0 0,-1 0 1 0 0,1-1-1 0 0,0 1 0 0 0,0-1 0 0 0,0 1 0 0 0,5-2 0 0 0,-5 1-523 0 0,-1 0 0 0 0,1-1 0 0 0,-1 0 0 0 0,1 0 0 0 0,-1 0 0 0 0,0 0 0 0 0,6-3 0 0 0,9-5-5429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2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4196 0 0,'0'0'11762'0'0,"15"-8"-10392"0"0,53-27-225 0 0,-49 27-529 0 0,1 1 1 0 0,39-9-1 0 0,-41 12-250 0 0,31-12-1 0 0,-43 13-312 0 0,0 0 0 0 0,-1 0 0 0 0,1 0 0 0 0,-1-1 0 0 0,1 1 0 0 0,-1-1 0 0 0,0-1 0 0 0,7-8 0 0 0,-10 11-45 0 0,0 0 0 0 0,0 0 0 0 0,-1 0 0 0 0,1-1 0 0 0,-1 1 0 0 0,1 0 0 0 0,-1-1 0 0 0,0 1 0 0 0,0-1 0 0 0,0 0 0 0 0,0 1 0 0 0,-1-1 0 0 0,1 0 0 0 0,-1 1 1 0 0,0-1-1 0 0,0 0 0 0 0,1 1 0 0 0,-2-1 0 0 0,1 0 0 0 0,0 0 0 0 0,-1 1 0 0 0,1-1 0 0 0,-1 0 0 0 0,0 1 0 0 0,1-1 0 0 0,-1 1 0 0 0,-3-5 0 0 0,2 4 23 0 0,0-1 1 0 0,-1 1-1 0 0,0-1 0 0 0,0 1 1 0 0,0 0-1 0 0,0 0 0 0 0,0 0 1 0 0,-1 1-1 0 0,1-1 1 0 0,-1 1-1 0 0,0 0 0 0 0,0 0 1 0 0,0 0-1 0 0,0 0 0 0 0,0 1 1 0 0,-7-3-1 0 0,2 2 44 0 0,0 1 0 0 0,0 0 0 0 0,0 0 1 0 0,0 0-1 0 0,-1 1 0 0 0,1 1 0 0 0,0 0 0 0 0,0 0 0 0 0,0 0 0 0 0,-17 6 0 0 0,21-5-46 0 0,0 0-1 0 0,0 0 1 0 0,0 1-1 0 0,1-1 0 0 0,-1 1 1 0 0,0 0-1 0 0,1 1 1 0 0,0-1-1 0 0,0 1 0 0 0,0 0 1 0 0,0 0-1 0 0,1 0 0 0 0,0 0 1 0 0,-1 1-1 0 0,1-1 1 0 0,1 1-1 0 0,-1 0 0 0 0,1 0 1 0 0,-3 9-1 0 0,3-8-15 0 0,0 1-1 0 0,1-1 1 0 0,0 1 0 0 0,0-1-1 0 0,0 1 1 0 0,1 0-1 0 0,0-1 1 0 0,1 1-1 0 0,-1 0 1 0 0,1-1 0 0 0,1 1-1 0 0,2 10 1 0 0,0-8 20 0 0,0 1 0 0 0,0-1 1 0 0,1 0-1 0 0,0 0 0 0 0,1-1 1 0 0,0 1-1 0 0,11 11 0 0 0,0-4 18 0 0,0-1 1 0 0,0 0-1 0 0,1-1 0 0 0,1-1 0 0 0,0-1 0 0 0,38 17 0 0 0,-34-18-426 0 0,1-2-1 0 0,1-1 1 0 0,-1-1-1 0 0,1 0 1 0 0,0-2 0 0 0,1-1-1 0 0,38 1 1 0 0,-64-5 326 0 0,1 0 0 0 0,-1 0-1 0 0,0 0 1 0 0,0 0 0 0 0,0 0 0 0 0,0 0 0 0 0,0 0 0 0 0,1 0 0 0 0,-1 0 0 0 0,0 0 0 0 0,0-1 0 0 0,0 1 0 0 0,0 0 0 0 0,0 0 0 0 0,1 0 0 0 0,-1 0 0 0 0,0 0 0 0 0,0 0 0 0 0,0 0-1 0 0,0 0 1 0 0,0 0 0 0 0,0 0 0 0 0,0 0 0 0 0,1-1 0 0 0,-1 1 0 0 0,0 0 0 0 0,0 0 0 0 0,0 0 0 0 0,0 0 0 0 0,0 0 0 0 0,0 0 0 0 0,0-1 0 0 0,0 1 0 0 0,0 0 0 0 0,0 0 0 0 0,0 0 0 0 0,0 0-1 0 0,0 0 1 0 0,0-1 0 0 0,0 1 0 0 0,0 0 0 0 0,0 0 0 0 0,0 0 0 0 0,0 0 0 0 0,0 0 0 0 0,0-1 0 0 0,0 1 0 0 0,0 0 0 0 0,0 0 0 0 0,0 0 0 0 0,0 0 0 0 0,0 0 0 0 0,0-1 0 0 0,0 1-1 0 0,-1 0 1 0 0,1 0 0 0 0,0 0 0 0 0,0 0 0 0 0,0 0 0 0 0,0 0 0 0 0,0 0 0 0 0,0 0 0 0 0,0 0 0 0 0,-1-1 0 0 0,1 1 0 0 0,-7-8-2555 0 0,-6-3-3108 0 0,-5-9-3373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517 154 116 0 0,'0'0'15493'0'0,"8"-15"-14704"0"0,24-44-115 0 0,-31 57-623 0 0,0 1 1 0 0,-1-1-1 0 0,1 1 1 0 0,0 0-1 0 0,-1-1 1 0 0,1 1-1 0 0,-1-1 1 0 0,0 1 0 0 0,1-1-1 0 0,-1 0 1 0 0,0 1-1 0 0,0-1 1 0 0,0 1-1 0 0,0-1 1 0 0,0 1-1 0 0,0-1 1 0 0,0 0-1 0 0,-1 1 1 0 0,1-1 0 0 0,-1 1-1 0 0,1-1 1 0 0,-1 1-1 0 0,1-1 1 0 0,-1 1-1 0 0,0 0 1 0 0,0-1-1 0 0,0 1 1 0 0,0 0-1 0 0,-1-2 1 0 0,-1 1 71 0 0,0-1-1 0 0,0 1 1 0 0,0 0 0 0 0,-1 0 0 0 0,1 1-1 0 0,-1-1 1 0 0,-6-2 0 0 0,8 4-91 0 0,-12-4 158 0 0,0 0 0 0 0,-1 1 0 0 0,1 1 0 0 0,-1 0 0 0 0,0 1 0 0 0,-16 2 0 0 0,1 0-22 0 0,1 2 1 0 0,-31 7-1 0 0,16 0 56 0 0,-43 15 0 0 0,73-20-169 0 0,0 1 0 0 0,0 0 0 0 0,1 1 0 0 0,0 0 0 0 0,0 1 0 0 0,-23 19 0 0 0,33-25-54 0 0,0 1 0 0 0,0 0 0 0 0,0 0 0 0 0,1 1 0 0 0,-1-1 1 0 0,1 0-1 0 0,0 1 0 0 0,0 0 0 0 0,0-1 0 0 0,1 1 0 0 0,-1 0 0 0 0,1 0 0 0 0,-2 7 0 0 0,3-8-3 0 0,0-1-1 0 0,-1 1 1 0 0,2 0 0 0 0,-1-1-1 0 0,0 1 1 0 0,0 0 0 0 0,1-1-1 0 0,-1 1 1 0 0,1 0 0 0 0,0-1-1 0 0,0 1 1 0 0,0-1 0 0 0,0 1-1 0 0,1-1 1 0 0,-1 0-1 0 0,0 1 1 0 0,1-1 0 0 0,0 0-1 0 0,-1 0 1 0 0,1 0 0 0 0,4 3-1 0 0,6 4 17 0 0,0 0 0 0 0,0 0 0 0 0,24 10 0 0 0,44 16 11 0 0,-21-10-24 0 0,-43-17 1 0 0,86 41-10 0 0,-80-38 15 0 0,-1 2 0 0 0,29 22 0 0 0,-46-31 25 0 0,0-1 0 0 0,-1 1 0 0 0,1-1-1 0 0,-1 1 1 0 0,1 0 0 0 0,-1 0 0 0 0,-1 0 0 0 0,1 1 0 0 0,2 5-1 0 0,-4-9 17 0 0,-1 1-1 0 0,1 0 1 0 0,-1-1-1 0 0,1 1 1 0 0,-1 0-1 0 0,0-1 1 0 0,1 1-1 0 0,-1 0 1 0 0,0 0-1 0 0,0 0 1 0 0,-1-1-1 0 0,1 1 1 0 0,0 0-1 0 0,0 0 1 0 0,-1-1-1 0 0,1 1 1 0 0,-1 0-1 0 0,0-1 1 0 0,1 1-1 0 0,-1 0 1 0 0,0-1-1 0 0,0 1 1 0 0,0-1 0 0 0,0 0-1 0 0,0 1 1 0 0,-1-1-1 0 0,1 0 1 0 0,0 1-1 0 0,-2 0 1 0 0,-5 4 18 0 0,1-1 1 0 0,-1-1 0 0 0,1 1-1 0 0,-1-1 1 0 0,0 0 0 0 0,-1-1-1 0 0,1 0 1 0 0,-1-1 0 0 0,1 1-1 0 0,-1-1 1 0 0,-9 0 0 0 0,-12 1-264 0 0,-57-3 1 0 0,83-1 169 0 0,-13 0-551 0 0,-1-1 1 0 0,1 0-1 0 0,-1-2 0 0 0,1 0 0 0 0,0-1 0 0 0,0 0 1 0 0,-26-14-1 0 0,42 19 369 0 0,-17-12-2655 0 0,18 11 2507 0 0,-1 1 0 0 0,1-1-1 0 0,-1 0 1 0 0,1 1 0 0 0,-1-1-1 0 0,1 1 1 0 0,0-1 0 0 0,0 0-1 0 0,-1 1 1 0 0,1-1 0 0 0,0 0-1 0 0,0 1 1 0 0,0-1 0 0 0,-1 0 0 0 0,1 0-1 0 0,0 1 1 0 0,0-2 0 0 0,4-9-6365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305 101 1616 0 0,'0'0'16206'0'0,"-4"-13"-14758"0"0,-14-43-313 0 0,18 54-1070 0 0,-1 1 0 0 0,0-1 0 0 0,0 0 1 0 0,0 0-1 0 0,0 1 0 0 0,0-1 0 0 0,0 0 1 0 0,-1 1-1 0 0,1 0 0 0 0,-1-1 0 0 0,1 1 1 0 0,-1 0-1 0 0,1-1 0 0 0,-1 1 1 0 0,0 0-1 0 0,1 0 0 0 0,-1 0 0 0 0,0 1 1 0 0,0-1-1 0 0,0 0 0 0 0,0 1 0 0 0,1-1 1 0 0,-1 1-1 0 0,0-1 0 0 0,0 1 0 0 0,-3 0 1 0 0,1 0 23 0 0,-5-1 37 0 0,0 1-1 0 0,0 0 1 0 0,0 1 0 0 0,0 0-1 0 0,0 0 1 0 0,0 1 0 0 0,0 0 0 0 0,0 1-1 0 0,0 0 1 0 0,1 0 0 0 0,-1 1-1 0 0,-11 7 1 0 0,10-5-80 0 0,1 0 0 0 0,1 0 0 0 0,-1 0-1 0 0,1 1 1 0 0,0 1 0 0 0,1-1 0 0 0,0 1 0 0 0,0 1 0 0 0,0-1-1 0 0,-7 14 1 0 0,12-17-46 0 0,0-1-1 0 0,0 0 0 0 0,0 1 1 0 0,0-1-1 0 0,1 1 0 0 0,0 0 1 0 0,0 0-1 0 0,0-1 1 0 0,1 1-1 0 0,0 0 0 0 0,-1 0 1 0 0,2 0-1 0 0,-1 0 0 0 0,1-1 1 0 0,1 10-1 0 0,1-7 0 0 0,-1-1 0 0 0,1 0 0 0 0,0 0-1 0 0,0 0 1 0 0,1 0 0 0 0,-1 0 0 0 0,1-1 0 0 0,1 0-1 0 0,-1 0 1 0 0,8 7 0 0 0,-1-3-45 0 0,1 1 0 0 0,0-2-1 0 0,1 0 1 0 0,0 0 0 0 0,0-1 0 0 0,0 0-1 0 0,1-2 1 0 0,0 1 0 0 0,23 4 0 0 0,-29-8-62 0 0,0-1 1 0 0,-1 0-1 0 0,1 0 1 0 0,0-1-1 0 0,-1 0 1 0 0,1 0-1 0 0,9-2 1 0 0,-14 2 24 0 0,-1-1 0 0 0,1 0 0 0 0,0 1 0 0 0,-1-1 0 0 0,1 0 0 0 0,-1-1 0 0 0,1 1-1 0 0,-1 0 1 0 0,0-1 0 0 0,1 1 0 0 0,-1-1 0 0 0,0 0 0 0 0,0 0 0 0 0,0 1 0 0 0,0-1 0 0 0,-1-1 0 0 0,1 1 0 0 0,0 0 0 0 0,-1 0 0 0 0,0-1 0 0 0,1 1 0 0 0,-1-1 0 0 0,1-4 0 0 0,1-5-729 0 0,-1 0 0 0 0,-1 1 0 0 0,0-1 1 0 0,0 0-1 0 0,-1 0 0 0 0,-2-15 0 0 0,0-13-6521 0 0,2 40 7176 0 0,0 0 0 0 0,0-1 0 0 0,0 1 0 0 0,0-1 0 0 0,0 1 0 0 0,0 0 0 0 0,1-1 0 0 0,-1 1 0 0 0,0 0 0 0 0,0-1 0 0 0,0 1 0 0 0,0 0 0 0 0,1-1 0 0 0,-1 1 0 0 0,0 0 0 0 0,0-1 0 0 0,0 1 0 0 0,1 0 0 0 0,-1-1 0 0 0,0 1 0 0 0,1 0 0 0 0,-1 0 0 0 0,0 0 0 0 0,1-1 0 0 0,-1 1 0 0 0,0 0 0 0 0,1 0 0 0 0,-1 0 0 0 0,0 0 0 0 0,1-1 0 0 0,-1 1 0 0 0,1 0 0 0 0,8-1-2102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3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1356 0 0,'82'54'1992'0'0,"-62"-44"-705"0"0,-13-11 67 0 0,-3 0-554 0 0,19-5 2188 0 0,-19 4-2556 0 0,0 1 0 0 0,0 0 0 0 0,0 0 0 0 0,0 0 0 0 0,0 0 0 0 0,5 0 0 0 0,4 1 561 0 0,-8 0-675 0 0,1-1 0 0 0,-1 1 1 0 0,1 0-1 0 0,-1 1 0 0 0,1 0 0 0 0,-1-1 0 0 0,0 2 0 0 0,1-1 1 0 0,-1 1-1 0 0,0-1 0 0 0,0 1 0 0 0,6 4 0 0 0,7 6-96 0 0,-1 1-1 0 0,0 1 0 0 0,0 0 1 0 0,-1 2-1 0 0,-1 0 0 0 0,-1 0 1 0 0,0 2-1 0 0,-2-1 0 0 0,1 2 1 0 0,18 38-1 0 0,-30-53-249 0 0,2 1 278 0 0,-4-8 194 0 0,-2-8-151 0 0,0 1-84 0 0,-1-6-106 0 0,0 1 0 0 0,1-1 0 0 0,0 0 1 0 0,0-21-1 0 0,3 26-93 0 0,1 0 1 0 0,0 0-1 0 0,0-1 1 0 0,1 1-1 0 0,1 1 1 0 0,0-1-1 0 0,0 0 1 0 0,1 1-1 0 0,9-18 1 0 0,-10 23 15 0 0,0 0 1 0 0,0 1-1 0 0,0-1 1 0 0,1 1-1 0 0,0-1 1 0 0,0 1-1 0 0,0 0 1 0 0,0 1-1 0 0,1-1 1 0 0,0 1-1 0 0,-1 0 1 0 0,1 0-1 0 0,0 0 1 0 0,1 0-1 0 0,-1 1 1 0 0,0 0-1 0 0,1 0 1 0 0,-1 1-1 0 0,1-1 1 0 0,9 0-1 0 0,-4 1 24 0 0,0 1 0 0 0,-1 1 0 0 0,1-1 0 0 0,0 2 0 0 0,0-1 0 0 0,0 1 0 0 0,-1 1 0 0 0,1 0-1 0 0,-1 1 1 0 0,17 8 0 0 0,-15-6-34 0 0,0 0 0 0 0,-1 1-1 0 0,0 1 1 0 0,-1 0 0 0 0,0 1 0 0 0,0 0-1 0 0,-1 0 1 0 0,13 16 0 0 0,-19-20-18 0 0,1 1 1 0 0,-1-1 0 0 0,0 0-1 0 0,0 1 1 0 0,0 0 0 0 0,-1 0-1 0 0,0-1 1 0 0,0 1-1 0 0,-1 1 1 0 0,0-1 0 0 0,0 0-1 0 0,0 0 1 0 0,0 0 0 0 0,-1 1-1 0 0,-1 8 1 0 0,1-14 3 0 0,0 0 0 0 0,0 0 0 0 0,-1 0-1 0 0,1 0 1 0 0,0 0 0 0 0,0 1 0 0 0,-1-1 0 0 0,1 0 0 0 0,-1 0 0 0 0,1 0 0 0 0,-1-1 0 0 0,1 1 0 0 0,-1 0 0 0 0,0 0 0 0 0,1 0-1 0 0,-1 0 1 0 0,0 0 0 0 0,0-1 0 0 0,0 1 0 0 0,0 0 0 0 0,1-1 0 0 0,-1 1 0 0 0,0-1 0 0 0,0 1 0 0 0,0-1 0 0 0,0 1-1 0 0,0-1 1 0 0,0 0 0 0 0,-1 1 0 0 0,1-1 0 0 0,0 0 0 0 0,0 0 0 0 0,0 0 0 0 0,0 0 0 0 0,-2 0 0 0 0,1 0 7 0 0,0 0 1 0 0,0 0-1 0 0,0-1 1 0 0,0 1-1 0 0,0-1 1 0 0,0 0-1 0 0,0 1 1 0 0,0-1-1 0 0,0 0 1 0 0,1 0-1 0 0,-1 0 1 0 0,0 0-1 0 0,1 0 1 0 0,-1-1-1 0 0,1 1 1 0 0,-1 0-1 0 0,1-1 1 0 0,-3-2-1 0 0,1-2-16 0 0,0 0 0 0 0,1 1 0 0 0,-1-1 0 0 0,1 0 0 0 0,1 0 1 0 0,-1-1-1 0 0,1 1 0 0 0,0 0 0 0 0,0 0 0 0 0,1-1 0 0 0,-1 1 0 0 0,2-1 0 0 0,0-8 0 0 0,1 3-2 0 0,0 1 1 0 0,1 0-1 0 0,0 0 1 0 0,0 0-1 0 0,1 0 0 0 0,9-16 1 0 0,-10 22 20 0 0,0-1 0 0 0,0 1-1 0 0,1 0 1 0 0,0 0 0 0 0,0 0 0 0 0,0 0 0 0 0,1 1 0 0 0,-1-1 0 0 0,1 1-1 0 0,0 0 1 0 0,0 1 0 0 0,0-1 0 0 0,1 1 0 0 0,-1 0 0 0 0,1 0 0 0 0,0 1-1 0 0,0 0 1 0 0,0 0 0 0 0,0 0 0 0 0,0 1 0 0 0,0 0 0 0 0,1 0 0 0 0,-1 0-1 0 0,0 1 1 0 0,1 0 0 0 0,-1 0 0 0 0,0 1 0 0 0,0-1 0 0 0,1 1 0 0 0,-1 1-1 0 0,0-1 1 0 0,11 5 0 0 0,-4 0 15 0 0,0 0-1 0 0,0 1 1 0 0,-1 1-1 0 0,0 0 1 0 0,0 0-1 0 0,-1 1 1 0 0,16 17-1 0 0,-21-20-144 0 0,-1 0 0 0 0,0 1 1 0 0,0-1-1 0 0,0 2 0 0 0,-1-1 0 0 0,0 0 0 0 0,-1 1 0 0 0,0-1 0 0 0,0 1 0 0 0,0 0 1 0 0,-1 0-1 0 0,0 0 0 0 0,-1 0 0 0 0,1 13 0 0 0,-2 33-2886 0 0,-4-19-6317 0 0,2-23 692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4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0 545 13657 0 0,'0'0'9036'0'0,"11"16"-8381"0"0,64 98 35 0 0,-58-86-605 0 0,26 56 1 0 0,-38-70-66 0 0,0-1 0 0 0,0 1 1 0 0,-2 0-1 0 0,1 0 1 0 0,-2 0-1 0 0,2 27 1 0 0,-4-41-17 0 0,0 1 0 0 0,0-1 1 0 0,0 1-1 0 0,0-1 0 0 0,1 0 1 0 0,-1 1-1 0 0,0-1 1 0 0,0 1-1 0 0,0-1 0 0 0,0 1 1 0 0,-1-1-1 0 0,1 1 0 0 0,0-1 1 0 0,0 0-1 0 0,0 1 1 0 0,0-1-1 0 0,0 1 0 0 0,-1-1 1 0 0,1 1-1 0 0,0-1 1 0 0,0 0-1 0 0,-1 1 0 0 0,1-1 1 0 0,0 0-1 0 0,0 1 0 0 0,-1-1 1 0 0,1 0-1 0 0,0 1 1 0 0,-1-1-1 0 0,1 0 0 0 0,-1 0 1 0 0,1 1-1 0 0,0-1 0 0 0,-1 0 1 0 0,1 0-1 0 0,-1 0 1 0 0,1 0-1 0 0,0 1 0 0 0,-1-1 1 0 0,1 0-1 0 0,-1 0 0 0 0,1 0 1 0 0,-1 0-1 0 0,1 0 1 0 0,-1 0-1 0 0,1 0 0 0 0,-1 0 1 0 0,1 0-1 0 0,0-1 0 0 0,-1 1 1 0 0,1 0-1 0 0,-1 0 1 0 0,1 0-1 0 0,0 0 0 0 0,-1-1 1 0 0,1 1-1 0 0,-1 0 1 0 0,1 0-1 0 0,-1-1 0 0 0,-2-1 42 0 0,-1 0 0 0 0,1 0 0 0 0,0-1 0 0 0,0 1 0 0 0,-4-5 0 0 0,-5-7-7 0 0,1 0 0 0 0,0-1 1 0 0,1 0-1 0 0,1-1 0 0 0,0 0 1 0 0,1-1-1 0 0,-6-19 1 0 0,6 12-34 0 0,1-1 1 0 0,2 0-1 0 0,0 0 1 0 0,-1-39-1 0 0,5 14-35 0 0,3 1-1 0 0,2-1 1 0 0,2 1-1 0 0,22-85 1 0 0,7 14-19 0 0,-30 104 42 0 0,2 0 1 0 0,0 1-1 0 0,1 0 0 0 0,0 1 0 0 0,15-20 1 0 0,-21 31-8 0 0,1 0 0 0 0,0 0 0 0 0,0 0 0 0 0,0 0 0 0 0,0 1 0 0 0,0 0 0 0 0,1-1 0 0 0,-1 1 0 0 0,1 0 0 0 0,-1 0 0 0 0,1 1 0 0 0,0-1 0 0 0,7-1 0 0 0,-9 3 6 0 0,0-1-1 0 0,1 1 0 0 0,-1 0 1 0 0,0 0-1 0 0,0 0 1 0 0,1 0-1 0 0,-1 0 0 0 0,0 1 1 0 0,1-1-1 0 0,-1 1 1 0 0,0-1-1 0 0,0 1 0 0 0,0 0 1 0 0,0 0-1 0 0,1 0 0 0 0,-1 0 1 0 0,0 0-1 0 0,-1 1 1 0 0,1-1-1 0 0,0 0 0 0 0,0 1 1 0 0,-1 0-1 0 0,1-1 1 0 0,0 1-1 0 0,0 2 0 0 0,2 1 10 0 0,-1 1 0 0 0,0-1 0 0 0,-1 1 0 0 0,1 0-1 0 0,-1 0 1 0 0,0 0 0 0 0,-1 0 0 0 0,1 1 0 0 0,-1-1-1 0 0,0 0 1 0 0,-1 11 0 0 0,0 0 9 0 0,0 0 1 0 0,-2 0-1 0 0,-4 19 0 0 0,-3 4-221 0 0,-2-1 1 0 0,-1-1-1 0 0,-2 0 1 0 0,-27 51-1 0 0,14-40-3499 0 0,-1-2-3302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9653 0 0,'0'0'13236'0'0,"14"6"-12878"0"0,-1 0-257 0 0,0 0 0 0 0,17 11-1 0 0,-28-15-83 0 0,0 0-1 0 0,0-1 0 0 0,0 1 0 0 0,0 0 0 0 0,0 1 0 0 0,-1-1 0 0 0,1 0 0 0 0,-1 1 0 0 0,0-1 0 0 0,1 0 0 0 0,-1 1 0 0 0,0-1 0 0 0,-1 1 0 0 0,1 0 0 0 0,0-1 1 0 0,-1 1-1 0 0,1 0 0 0 0,-1-1 0 0 0,0 6 0 0 0,1 5 36 0 0,7 28-12 0 0,44 198-193 0 0,-50-236 282 0 0,-2 1-472 0 0,1-1 1 0 0,0 0-1 0 0,0 0 0 0 0,1 0 1 0 0,-1 0-1 0 0,1 0 0 0 0,3 5 1 0 0,-4-8 17 0 0,0 1 0 0 0,0 0-1 0 0,0-1 1 0 0,0 1 0 0 0,0 0 0 0 0,0-1 0 0 0,0 0 0 0 0,0 1 0 0 0,0-1 0 0 0,0 0 0 0 0,0 1 0 0 0,1-1 0 0 0,-1 0-1 0 0,0 0 1 0 0,0 0 0 0 0,0 0 0 0 0,1 0 0 0 0,-1 0 0 0 0,0 0 0 0 0,0-1 0 0 0,0 1 0 0 0,0 0 0 0 0,0-1 0 0 0,2 0 0 0 0,11-4-4553 0 0,6-6-2035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2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46 189 3068 0 0,'0'0'11975'0'0,"16"-7"-11345"0"0,49-21-62 0 0,-18 11 65 0 0,-42 16-525 0 0,0-1 0 0 0,0 1 0 0 0,0-1 0 0 0,-1 0 0 0 0,1 0 0 0 0,0-1 0 0 0,-1 0-1 0 0,0 1 1 0 0,1-1 0 0 0,-1-1 0 0 0,-1 1 0 0 0,1 0 0 0 0,3-5 0 0 0,-5 6-68 0 0,-1 1 0 0 0,0-1 0 0 0,0 1 0 0 0,1-1 0 0 0,-1 0 0 0 0,0 0 0 0 0,-1 1 0 0 0,1-1 1 0 0,0 0-1 0 0,-1 0 0 0 0,1 0 0 0 0,-1 0 0 0 0,1 0 0 0 0,-1 0 0 0 0,0 0 0 0 0,0 0 0 0 0,0 0 0 0 0,0 0 0 0 0,0 0 0 0 0,0 0 0 0 0,0 0 0 0 0,-1 0 0 0 0,1 0 0 0 0,-1 0 0 0 0,0 1 0 0 0,1-1 1 0 0,-1 0-1 0 0,0 0 0 0 0,0 0 0 0 0,0 1 0 0 0,-2-4 0 0 0,0 2 9 0 0,0 0 1 0 0,0 0-1 0 0,0 1 1 0 0,0-1-1 0 0,0 1 1 0 0,-1-1 0 0 0,1 1-1 0 0,-1 0 1 0 0,1 0-1 0 0,-1 0 1 0 0,0 1-1 0 0,0-1 1 0 0,0 1-1 0 0,-7-1 1 0 0,3 1 23 0 0,-1 0 0 0 0,1 0 0 0 0,0 1 0 0 0,-1 1 0 0 0,1-1 1 0 0,-1 1-1 0 0,1 1 0 0 0,0-1 0 0 0,0 1 0 0 0,0 1 0 0 0,0 0 0 0 0,-13 6 0 0 0,17-7-59 0 0,-1 1 0 0 0,1 0-1 0 0,0 0 1 0 0,0 0 0 0 0,1 0-1 0 0,-1 0 1 0 0,1 1 0 0 0,-1 0-1 0 0,1 0 1 0 0,0 0 0 0 0,0 0-1 0 0,1 0 1 0 0,-1 0 0 0 0,1 1-1 0 0,0-1 1 0 0,0 1 0 0 0,1 0-1 0 0,-1-1 1 0 0,1 1 0 0 0,0 0-1 0 0,0 0 1 0 0,0 9 0 0 0,1-9-77 0 0,0 1 0 0 0,0-1 0 0 0,0 1 0 0 0,0-1 0 0 0,1 1 0 0 0,0-1 0 0 0,0 1 0 0 0,1-1 0 0 0,0 0 0 0 0,-1 1 0 0 0,2-1 0 0 0,-1 0 0 0 0,1 0 0 0 0,-1-1 0 0 0,1 1 0 0 0,1 0 0 0 0,-1-1 0 0 0,1 0 0 0 0,-1 0 0 0 0,1 0 0 0 0,0 0 0 0 0,1-1 0 0 0,-1 1 0 0 0,7 3 1 0 0,3 1-927 0 0,1-1 0 0 0,1 0 0 0 0,0-1 0 0 0,-1 0 1 0 0,2-1-1 0 0,-1-1 0 0 0,1-1 0 0 0,31 3 1 0 0,-13-4-3729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24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8869 0 0,'0'0'7435'0'0,"13"-8"-6187"0"0,46-25-432 0 0,-35 21-367 0 0,0 1 1 0 0,31-8-1 0 0,-33 11-41 0 0,28-12-1 0 0,-42 16-249 0 0,-1 0 0 0 0,1-1 0 0 0,-1 0 1 0 0,0 0-1 0 0,-1-1 0 0 0,13-12 0 0 0,-16 14-87 0 0,-1 1 1 0 0,1 0-1 0 0,-1-1 1 0 0,0 1-1 0 0,0-1 1 0 0,-1 0-1 0 0,1 0 1 0 0,-1 0-1 0 0,2-4 1 0 0,-3 6-40 0 0,1 1 1 0 0,-1-1-1 0 0,0 1 1 0 0,0 0 0 0 0,0-1-1 0 0,0 1 1 0 0,0-1-1 0 0,0 1 1 0 0,0-1 0 0 0,0 1-1 0 0,0 0 1 0 0,-1-1-1 0 0,1 1 1 0 0,0-1 0 0 0,-1 1-1 0 0,0 0 1 0 0,1-1-1 0 0,-1 1 1 0 0,0 0 0 0 0,1 0-1 0 0,-1 0 1 0 0,0-1 0 0 0,0 1-1 0 0,0 0 1 0 0,0 0-1 0 0,0 0 1 0 0,0 0 0 0 0,0 1-1 0 0,-3-3 1 0 0,-1 1 21 0 0,0 0 1 0 0,-1 0 0 0 0,1 1 0 0 0,-1-1-1 0 0,1 1 1 0 0,-1 0 0 0 0,0 1-1 0 0,1-1 1 0 0,-1 1 0 0 0,0 0-1 0 0,1 1 1 0 0,-7 0 0 0 0,3 1-10 0 0,1-1 0 0 0,-1 1 0 0 0,1 1 0 0 0,0 0 0 0 0,0 0 0 0 0,0 1 0 0 0,-9 5 0 0 0,11-5-31 0 0,-1 0-1 0 0,1 1 1 0 0,1-1-1 0 0,-1 1 1 0 0,1 1-1 0 0,0-1 1 0 0,0 1 0 0 0,1 0-1 0 0,-1 0 1 0 0,1 0-1 0 0,0 1 1 0 0,1-1-1 0 0,-5 14 1 0 0,6-15-6 0 0,1 1 1 0 0,0-1-1 0 0,0 0 1 0 0,0 1-1 0 0,1-1 1 0 0,-1 0-1 0 0,1 1 0 0 0,1-1 1 0 0,-1 1-1 0 0,1-1 1 0 0,0 0-1 0 0,0 0 1 0 0,1 1-1 0 0,-1-1 1 0 0,1 0-1 0 0,0 0 1 0 0,1 0-1 0 0,-1 0 0 0 0,6 7 1 0 0,1-1 18 0 0,-1-1 0 0 0,2-1 1 0 0,-1 1-1 0 0,1-1 0 0 0,0-1 0 0 0,1 0 1 0 0,0 0-1 0 0,17 8 0 0 0,3-1-11 0 0,1-1-1 0 0,33 10 1 0 0,-39-15-285 0 0,-1-2-1 0 0,1-1 1 0 0,1 0 0 0 0,52 2-1 0 0,-72-10-467 0 0,-9-3 154 0 0,-11-5-344 0 0,-29-9-1904 0 0,-12-7-5279 0 0,23 7 344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232 216 392 0 0,'0'0'9092'0'0,"-14"-8"-7659"0"0,-42-21 48 0 0,51 27-1227 0 0,1 0-1 0 0,0 1 0 0 0,-1-1 0 0 0,1 1 0 0 0,-1 0 0 0 0,1 0 0 0 0,-1 0 0 0 0,1 0 0 0 0,-1 1 0 0 0,0 0 0 0 0,-7 0 0 0 0,-2 1 391 0 0,7-1-224 0 0,0 0 0 0 0,0 1 0 0 0,0-1 0 0 0,0 2 0 0 0,0-1 0 0 0,0 1 1 0 0,0 0-1 0 0,0 1 0 0 0,-10 5 0 0 0,17-8-396 0 0,-1 0 1 0 0,1 0-1 0 0,0 0 1 0 0,0 0-1 0 0,-1 0 1 0 0,1 0-1 0 0,0 0 1 0 0,0 0-1 0 0,0 0 1 0 0,-1 0-1 0 0,1 0 1 0 0,0 1-1 0 0,0-1 1 0 0,0 0-1 0 0,-1 0 1 0 0,1 0-1 0 0,0 0 1 0 0,0 1-1 0 0,0-1 1 0 0,0 0-1 0 0,0 0 1 0 0,-1 0-1 0 0,1 0 1 0 0,0 1-1 0 0,0-1 1 0 0,0 0-1 0 0,0 0 1 0 0,0 1-1 0 0,0-1 1 0 0,0 0-1 0 0,0 0 1 0 0,0 0-1 0 0,0 1 0 0 0,0-1 1 0 0,0 0-1 0 0,0 0 1 0 0,0 1-1 0 0,0-1 1 0 0,0 0-1 0 0,0 0 1 0 0,0 1-1 0 0,0-1 1 0 0,0 0-1 0 0,0 0 1 0 0,1 0-1 0 0,-1 1 1 0 0,0-1-1 0 0,0 0 1 0 0,0 0-1 0 0,0 0 1 0 0,0 0-1 0 0,0 1 1 0 0,1-1-1 0 0,-1 0 1 0 0,0 0-1 0 0,0 0 1 0 0,0 0-1 0 0,1 0 1 0 0,-1 1-1 0 0,0-1 1 0 0,15 5 640 0 0,27 0-10 0 0,0-1-1 0 0,74-3 1 0 0,-53-2-476 0 0,366-12 319 0 0,-180 4-328 0 0,-108 5-159 0 0,375-21 75 0 0,-374 4-83 0 0,-118 15-175 0 0,1-1 0 0 0,-2 0 1 0 0,39-19-1 0 0,-55 23 20 0 0,-1-1 0 0 0,1 0 0 0 0,-1-1 0 0 0,10-8 0 0 0,-14 12 66 0 0,-1-1 0 0 0,1 1 0 0 0,-1 0 0 0 0,1-1-1 0 0,-1 0 1 0 0,0 1 0 0 0,0-1 0 0 0,0 0 0 0 0,0 1 0 0 0,0-1-1 0 0,0 0 1 0 0,-1 0 0 0 0,1 0 0 0 0,0 0 0 0 0,-1 0 0 0 0,1 0-1 0 0,-1 0 1 0 0,0 0 0 0 0,0 0 0 0 0,0 0 0 0 0,0 0-1 0 0,0-3 1 0 0,-1 4-3 0 0,1 0 0 0 0,-1 0 0 0 0,1 0-1 0 0,-1 0 1 0 0,1 0 0 0 0,-1 0-1 0 0,0 0 1 0 0,1 0 0 0 0,-1 1 0 0 0,0-1-1 0 0,0 0 1 0 0,0 1 0 0 0,0-1 0 0 0,1 0-1 0 0,-1 1 1 0 0,0-1 0 0 0,0 1 0 0 0,0-1-1 0 0,0 1 1 0 0,0 0 0 0 0,0-1 0 0 0,-2 1-1 0 0,-25-3-1788 0 0,27 2 1757 0 0,-27 2-1961 0 0,1 0 0 0 0,0 2 1 0 0,0 0-1 0 0,-36 11 0 0 0,18-2-2618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4:39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3 2508 0 0,'-15'6'3572'0'0,"-100"41"-28"0"0,92-37-2462 0 0,5-3 199 0 0,1 1 0 0 0,0 1 0 0 0,-17 11-1 0 0,34-19-1067 0 0,-1-1-1 0 0,0 1 0 0 0,0-1 0 0 0,0 1 0 0 0,1 0 0 0 0,-1-1 0 0 0,0 1 0 0 0,1 0 1 0 0,-1-1-1 0 0,1 1 0 0 0,-1 0 0 0 0,1 0 0 0 0,-2 1 0 0 0,2-1-157 0 0,1-1 0 0 0,-1 0 0 0 0,0 0-1 0 0,0 0 1 0 0,0 1 0 0 0,0-1 0 0 0,0 0-1 0 0,0 0 1 0 0,0 1 0 0 0,0-1 0 0 0,1 0 0 0 0,-1 0-1 0 0,0 0 1 0 0,0 0 0 0 0,0 1 0 0 0,0-1-1 0 0,1 0 1 0 0,-1 0 0 0 0,0 0 0 0 0,0 0 0 0 0,0 0-1 0 0,1 0 1 0 0,-1 1 0 0 0,0-1 0 0 0,0 0-1 0 0,1 0 1 0 0,-1 0 0 0 0,0 0 0 0 0,0 0 0 0 0,0 0-1 0 0,1 0 1 0 0,-1 0 0 0 0,32-1 1437 0 0,-23 1-1231 0 0,224-23 1240 0 0,-122 10-1302 0 0,244-14 217 0 0,-39 3-182 0 0,-298 23-220 0 0,0-1 0 0 0,1-1-1 0 0,-1-1 1 0 0,0-1 0 0 0,22-8-1 0 0,-37 12 43 0 0,-3 1-114 0 0,1 0 0 0 0,-1-1 0 0 0,1 1 1 0 0,-1 0-1 0 0,1 0 0 0 0,-1 0 0 0 0,0 0 1 0 0,1-1-1 0 0,-1 1 0 0 0,1 0 0 0 0,-1 0 0 0 0,0-1 1 0 0,1 1-1 0 0,-1 0 0 0 0,0-1 0 0 0,1 1 1 0 0,-1 0-1 0 0,0-1 0 0 0,1 1 0 0 0,-1-1 1 0 0,0 1-1 0 0,0 0 0 0 0,1-1 0 0 0,-1 0 0 0 0,-17 19-2814 0 0,12-14 2860 0 0,-1 0 0 0 0,1-1 1 0 0,-1 0-1 0 0,0 0 0 0 0,0 0 1 0 0,0-1-1 0 0,-1 0 0 0 0,-10 2 1 0 0,2-1 249 0 0,0-2 0 0 0,-26 1 1 0 0,36-2-429 0 0,0-1 1 0 0,0 0-1 0 0,0 0 1 0 0,0-1-1 0 0,-8-3 1 0 0,-7-1-1417 0 0,-21-3-3501 0 0,21 5-299 0 0,2 2-215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06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67 496 0 0,'0'0'11999'0'0,"3"-10"-11555"0"0,12-40 386 0 0,-15 49-750 0 0,0 1 0 0 0,0 0 0 0 0,0 0 0 0 0,0-1 0 0 0,0 1 0 0 0,0 0 0 0 0,0 0 0 0 0,1-1 0 0 0,-1 1 0 0 0,0 0 0 0 0,0 0 0 0 0,0 0 0 0 0,0-1 0 0 0,0 1 0 0 0,0 0 0 0 0,1 0 0 0 0,-1 0 0 0 0,0-1 0 0 0,0 1 0 0 0,0 0 0 0 0,1 0 0 0 0,-1 0 0 0 0,0 0 0 0 0,0 0 0 0 0,1-1 0 0 0,-1 1 0 0 0,0 0-1 0 0,0 0 1 0 0,1 0 0 0 0,-1 0 0 0 0,0 0 0 0 0,0 0 0 0 0,1 0 0 0 0,6 6 1536 0 0,4 14-984 0 0,5 16-278 0 0,-3 0 0 0 0,19 77 0 0 0,-31-105-313 0 0,2 10 12 0 0,1-1-1 0 0,7 21 0 0 0,-9-33-35 0 0,0 0 0 0 0,0-1 0 0 0,0 1 0 0 0,1-1 0 0 0,0 1 0 0 0,0-1 0 0 0,0 0-1 0 0,0 0 1 0 0,1 0 0 0 0,-1 0 0 0 0,1-1 0 0 0,6 5 0 0 0,0-2 66 0 0,1 0 0 0 0,0-1 0 0 0,0 0 0 0 0,1 0 0 0 0,0-2 0 0 0,0 1-1 0 0,0-1 1 0 0,16 1 0 0 0,14 0 194 0 0,48-1 0 0 0,-42-3-265 0 0,324 5 394 0 0,188-12-181 0 0,707 11-37 0 0,114 49-69 0 0,-1188-45-116 0 0,478 18 39 0 0,-1-30-6 0 0,-301-24 39 0 0,-186-2-11 0 0,-141 20-41 0 0,0-2-1 0 0,50-22 0 0 0,-57 23-22 0 0,-27 8-6 0 0,1 1 0 0 0,-1-1 1 0 0,10-5-1 0 0,-9 5-14 0 0,0-1 1 0 0,1 1-1 0 0,0 0 1 0 0,-1 1-1 0 0,18-2 0 0 0,12-3 95 0 0,-27 5-67 0 0,-10 2 1 0 0,0 0-1 0 0,0 0 0 0 0,0 0 0 0 0,0-1 0 0 0,0 1 0 0 0,0-1 1 0 0,-1 1-1 0 0,1-1 0 0 0,0 0 0 0 0,0 0 0 0 0,0 1 0 0 0,-1-1 1 0 0,1 0-1 0 0,0-1 0 0 0,2-1 0 0 0,-4 3-11 0 0,0 0-1 0 0,0 0 1 0 0,0 0-1 0 0,0-1 1 0 0,0 1-1 0 0,0 0 1 0 0,0 0-1 0 0,0 0 1 0 0,0 0 0 0 0,0-1-1 0 0,0 1 1 0 0,0 0-1 0 0,0 0 1 0 0,0 0-1 0 0,0 0 1 0 0,0-1-1 0 0,-1 1 1 0 0,1 0 0 0 0,0 0-1 0 0,0 0 1 0 0,0 0-1 0 0,0 0 1 0 0,0-1-1 0 0,0 1 1 0 0,0 0-1 0 0,0 0 1 0 0,-1 0 0 0 0,1 0-1 0 0,0 0 1 0 0,0 0-1 0 0,0 0 1 0 0,0-1-1 0 0,0 1 1 0 0,0 0-1 0 0,-1 0 1 0 0,1 0-1 0 0,0 0 1 0 0,0 0 0 0 0,0 0-1 0 0,-1 0 1 0 0,-7-2-224 0 0,8 2 180 0 0,-15-4-562 0 0,0 2 0 0 0,0 0 0 0 0,0 1 0 0 0,-1 0 0 0 0,-17 3 0 0 0,-74 13-4262 0 0,19-1-2510 0 0,39-9 2032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1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159 132 156 0 0,'0'0'367'0'0,"-3"4"-267"0"0,1-2 150 0 0,-12 18-545 0 0,13-19 533 0 0,0 0 0 0 0,0 0 0 0 0,0 0 0 0 0,0 0 0 0 0,0 0 1 0 0,0-1-1 0 0,0 1 0 0 0,-1 0 0 0 0,1 0 0 0 0,0-1 0 0 0,0 1 0 0 0,-1-1 0 0 0,1 1 0 0 0,0-1 0 0 0,-3 1 0 0 0,4-1-53 0 0,-25 0 3520 0 0,21-1-3145 0 0,0 0 0 0 0,0-1 0 0 0,0 1 0 0 0,0-1 0 0 0,0 0 0 0 0,-8-4 0 0 0,4 1-115 0 0,6 4-52 0 0,0-1-1 0 0,1 1 0 0 0,-1-1 0 0 0,0 0 0 0 0,1 0 0 0 0,-1 0 0 0 0,1 0 0 0 0,-1 0 0 0 0,1 0 0 0 0,0 0 0 0 0,0 0 1 0 0,-2-4 1171 0 0,3 9-1369 0 0,-28 438 1422 0 0,28-422-1456 0 0,0-15 226 0 0,0-13 166 0 0,0-13-235 0 0,8-192-168 0 0,16-38-167 0 0,-17 176 54 0 0,-7 75-32 0 0,0 0-1 0 0,0 0 1 0 0,0 0 0 0 0,0 0 0 0 0,0-1 0 0 0,1 1 0 0 0,-1 0-1 0 0,0 0 1 0 0,1 0 0 0 0,-1 1 0 0 0,1-1 0 0 0,0-2 0 0 0,0 3-10 0 0,-1 0 1 0 0,0 0-1 0 0,1 0 1 0 0,-1-1 0 0 0,1 1-1 0 0,-1 0 1 0 0,0 0 0 0 0,1 0-1 0 0,-1 0 1 0 0,1 0-1 0 0,-1 0 1 0 0,0 0 0 0 0,1 0-1 0 0,-1 0 1 0 0,1 0 0 0 0,-1 0-1 0 0,0 0 1 0 0,1 1-1 0 0,-1-1 1 0 0,1 0 0 0 0,-1 0-1 0 0,0 0 1 0 0,1 0 0 0 0,-1 1-1 0 0,0-1 1 0 0,1 0-1 0 0,-1 0 1 0 0,0 1 0 0 0,0-1-1 0 0,1 0 1 0 0,-1 1 0 0 0,0-1-1 0 0,0 0 1 0 0,1 1-1 0 0,-1-1 1 0 0,0 0 0 0 0,0 1-1 0 0,29 37 55 0 0,-1 0 0 0 0,24 47 0 0 0,12 18 71 0 0,-49-82-77 0 0,0-1 0 0 0,32 32-1 0 0,-40-46-20 0 0,0 0-1 0 0,0 0 1 0 0,1-1-1 0 0,0 0 1 0 0,0 0-1 0 0,0-1 1 0 0,0 0-1 0 0,16 5 1 0 0,-20-8 12 0 0,0 1 0 0 0,1-1 0 0 0,-1-1 0 0 0,1 1 1 0 0,-1-1-1 0 0,0 0 0 0 0,1 0 0 0 0,-1 0 0 0 0,1 0 1 0 0,-1-1-1 0 0,1 0 0 0 0,-1 0 0 0 0,0 0 0 0 0,1 0 0 0 0,-1-1 1 0 0,0 0-1 0 0,0 1 0 0 0,0-2 0 0 0,6-3 0 0 0,-4 1-1 0 0,0 0 0 0 0,0-1 0 0 0,0 0 0 0 0,-1 0-1 0 0,0-1 1 0 0,0 1 0 0 0,0-1 0 0 0,-1 0-1 0 0,0 0 1 0 0,-1-1 0 0 0,1 1 0 0 0,3-14-1 0 0,-4 8 9 0 0,0 0 0 0 0,-1-1 0 0 0,0 1 0 0 0,-1-1 0 0 0,0 1 0 0 0,-2-25 0 0 0,-1 30-228 0 0,0-1 0 0 0,0 1 0 0 0,0 0 0 0 0,-1 0 0 0 0,0 0 0 0 0,-1 0 0 0 0,0 0 0 0 0,0 1 0 0 0,-1-1 0 0 0,0 1 0 0 0,0 0 0 0 0,0 1-1 0 0,-1-1 1 0 0,0 1 0 0 0,-13-10 0 0 0,6 10-2432 0 0,13 6 2420 0 0,0 0-1 0 0,-1 0 1 0 0,1 0 0 0 0,0 0-1 0 0,-1 0 1 0 0,1 0 0 0 0,0 0-1 0 0,0 0 1 0 0,-1 0 0 0 0,1 0-1 0 0,0 1 1 0 0,0-1 0 0 0,-1 0-1 0 0,-1 5-4362 0 0,2-5 4363 0 0,0 1-1 0 0,0-1 1 0 0,0 0 0 0 0,0 0-1 0 0,0 1 1 0 0,0 12-5073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1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156 195 808 0 0,'0'0'16150'0'0,"6"-15"-15177"0"0,2-3-714 0 0,0 3 43 0 0,-2-1 0 0 0,0 0 0 0 0,7-28 0 0 0,-12 38-156 0 0,0 1 1 0 0,0 0 0 0 0,-1-1 0 0 0,1 1-1 0 0,-1-1 1 0 0,-1-7 0 0 0,1 12-109 0 0,-1 0-1 0 0,1 0 1 0 0,0-1 0 0 0,0 1 0 0 0,-1 0 0 0 0,1 0 0 0 0,-1 0 0 0 0,1 0-1 0 0,-1 0 1 0 0,0 0 0 0 0,1 0 0 0 0,-1 0 0 0 0,0 0 0 0 0,1 0-1 0 0,-1 0 1 0 0,0 1 0 0 0,0-1 0 0 0,0 0 0 0 0,0 0 0 0 0,0 1 0 0 0,0-1-1 0 0,0 1 1 0 0,0-1 0 0 0,0 1 0 0 0,0-1 0 0 0,-1 1 0 0 0,1 0-1 0 0,0-1 1 0 0,0 1 0 0 0,0 0 0 0 0,0 0 0 0 0,-1 0 0 0 0,1 0 0 0 0,-1 0-1 0 0,-5 0 9 0 0,1 1 0 0 0,0 0-1 0 0,0 1 1 0 0,0-1 0 0 0,0 1-1 0 0,0 0 1 0 0,0 1 0 0 0,0-1-1 0 0,0 1 1 0 0,1 0 0 0 0,-1 1-1 0 0,1-1 1 0 0,-7 8 0 0 0,1-2 30 0 0,1 1 1 0 0,0 0 0 0 0,1 0-1 0 0,0 1 1 0 0,-8 13 0 0 0,14-19-75 0 0,1-1 0 0 0,-1 1 0 0 0,1-1 0 0 0,0 1 0 0 0,0 0 0 0 0,0 0 0 0 0,1 0 0 0 0,0 0 0 0 0,0 0 1 0 0,0 0-1 0 0,0 0 0 0 0,1 0 0 0 0,0 0 0 0 0,0 1 0 0 0,1-1 0 0 0,-1 0 0 0 0,1 0 0 0 0,0 0 0 0 0,0 0 0 0 0,1 0 0 0 0,-1 0 1 0 0,1 0-1 0 0,0-1 0 0 0,1 1 0 0 0,-1 0 0 0 0,1-1 0 0 0,0 0 0 0 0,0 1 0 0 0,0-1 0 0 0,0-1 0 0 0,1 1 0 0 0,5 4 0 0 0,1 0-211 0 0,0-1 0 0 0,1 0 0 0 0,0-1 0 0 0,1 0 0 0 0,-1-1 0 0 0,1 0 0 0 0,0-1 0 0 0,0 0-1 0 0,19 3 1 0 0,-19-6-830 0 0,0 1-1 0 0,0-1 1 0 0,0-1-1 0 0,0 0 0 0 0,1-1 1 0 0,11-2-1 0 0,1-5-3253 0 0,-5-1-491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19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14 147 6837 0 0,'0'0'12841'0'0,"-3"-2"-12590"0"0,3 2-244 0 0,0 0 1 0 0,0-1-1 0 0,-1 1 0 0 0,1 0 1 0 0,0 0-1 0 0,0 0 0 0 0,0 0 0 0 0,-1-1 1 0 0,1 1-1 0 0,0 0 0 0 0,0 0 0 0 0,0 0 1 0 0,-1 0-1 0 0,1 0 0 0 0,0 0 1 0 0,0 0-1 0 0,-1 0 0 0 0,1 0 0 0 0,0 0 1 0 0,0-1-1 0 0,-1 1 0 0 0,1 0 0 0 0,0 0 1 0 0,0 1-1 0 0,-1-1 0 0 0,1 0 1 0 0,0 0-1 0 0,0 0 0 0 0,-1 0 0 0 0,1 0 1 0 0,0 0-1 0 0,0 0 0 0 0,-1 0 1 0 0,1 0-1 0 0,0 0 0 0 0,0 1 0 0 0,0-1 1 0 0,-1 0-1 0 0,1 0 0 0 0,0 0 0 0 0,0 0 1 0 0,0 1-1 0 0,-1-1 0 0 0,1 0 1 0 0,0 0-1 0 0,0 1 0 0 0,2 16 372 0 0,15 27 243 0 0,-13-37-578 0 0,0 1 0 0 0,1 0 0 0 0,0-1 0 0 0,1 0 0 0 0,-1 0 0 0 0,1 0 0 0 0,0-1 0 0 0,1 0 0 0 0,-1 0 0 0 0,11 6 0 0 0,-13-9-30 0 0,0-1 0 0 0,1 1 1 0 0,-1-1-1 0 0,1 0 0 0 0,-1 0 0 0 0,1 0 0 0 0,0-1 0 0 0,0 0 1 0 0,0 0-1 0 0,0 0 0 0 0,0 0 0 0 0,0-1 0 0 0,0 0 0 0 0,0 0 1 0 0,0 0-1 0 0,0-1 0 0 0,0 1 0 0 0,0-1 0 0 0,8-3 0 0 0,-8 2-1 0 0,0 0 0 0 0,-1 0 0 0 0,1-1-1 0 0,-1 0 1 0 0,1 0 0 0 0,-1 0 0 0 0,0 0-1 0 0,0-1 1 0 0,-1 0 0 0 0,1 1 0 0 0,-1-1-1 0 0,1 0 1 0 0,-1-1 0 0 0,-1 1-1 0 0,1-1 1 0 0,-1 1 0 0 0,1-1 0 0 0,-1 0-1 0 0,-1 0 1 0 0,3-7 0 0 0,0-7 58 0 0,0 0 1 0 0,-2-1-1 0 0,0 1 0 0 0,-2-27 0 0 0,12 55-470 0 0,-3-1 418 0 0,0-1 0 0 0,1 0 0 0 0,0 0-1 0 0,0-1 1 0 0,1-1 0 0 0,0 0 0 0 0,0 0 0 0 0,0-1-1 0 0,0 0 1 0 0,1-1 0 0 0,0 0 0 0 0,-1-1 0 0 0,1 0 0 0 0,0-1-1 0 0,0-1 1 0 0,22-1 0 0 0,-31 1-1 0 0,1 0 0 0 0,-1-1 0 0 0,0 0 0 0 0,0 1 0 0 0,0-1-1 0 0,0 0 1 0 0,-1-1 0 0 0,1 1 0 0 0,0 0 0 0 0,0-1 0 0 0,-1 1 0 0 0,1-1 0 0 0,-1 0 0 0 0,1 0-1 0 0,-1 0 1 0 0,0 0 0 0 0,1-1 0 0 0,-1 1 0 0 0,-1 0 0 0 0,1-1 0 0 0,2-4 0 0 0,-3 5-8 0 0,0-1 0 0 0,0 1 1 0 0,0 0-1 0 0,-1-1 1 0 0,1 1-1 0 0,-1 0 1 0 0,0-1-1 0 0,0 1 0 0 0,0-1 1 0 0,0 1-1 0 0,0-1 1 0 0,0 1-1 0 0,-1-1 1 0 0,1 1-1 0 0,-1 0 0 0 0,0-1 1 0 0,1 1-1 0 0,-1 0 1 0 0,0-1-1 0 0,0 1 0 0 0,-1 0 1 0 0,1 0-1 0 0,0 0 1 0 0,-1 0-1 0 0,1 0 1 0 0,-1 0-1 0 0,-3-2 0 0 0,-3-4-336 0 0,-1 1-1 0 0,0 0 0 0 0,-1 1 0 0 0,1 0 1 0 0,-1 0-1 0 0,0 1 0 0 0,-1 1 0 0 0,1-1 1 0 0,-1 2-1 0 0,0-1 0 0 0,-18-2 0 0 0,28 6 22 0 0,0 0 0 0 0,0-1 0 0 0,0 1 0 0 0,0 0-1 0 0,-1 0 1 0 0,1 0 0 0 0,0 1 0 0 0,0-1-1 0 0,0 0 1 0 0,-2 1 0 0 0,2-1 6 0 0,1 1 0 0 0,-1-1 0 0 0,1 1-1 0 0,0-1 1 0 0,-1 1 0 0 0,1-1 0 0 0,-1 1 0 0 0,1-1 0 0 0,0 1-1 0 0,0-1 1 0 0,-1 1 0 0 0,1-1 0 0 0,0 1 0 0 0,0 0 0 0 0,0-1-1 0 0,0 1 1 0 0,0 0 0 0 0,0-1 0 0 0,-1 1 0 0 0,1-1 0 0 0,1 1-1 0 0,-1 1 1 0 0,0 9-4371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16 520 0 0,'0'0'212'0'0</inkml:trace>
  <inkml:trace contextRef="#ctx0" brushRef="#br0" timeOffset="1">16 16 636 0 0,'2'-1'1478'0'0,"8"-4"96"0"0,-10 5-1514 0 0,0 0 0 0 0,0 0-1 0 0,0-1 1 0 0,1 1 0 0 0,-1 0-1 0 0,0 0 1 0 0,0 0-1 0 0,0 0 1 0 0,0 0 0 0 0,0 0-1 0 0,0-1 1 0 0,0 1 0 0 0,0 0-1 0 0,0 0 1 0 0,0 0 0 0 0,0 0-1 0 0,0 0 1 0 0,0-1-1 0 0,0 1 1 0 0,0 0 0 0 0,0 0-1 0 0,0 0 1 0 0,0 0 0 0 0,0 0-1 0 0,0-1 1 0 0,0 1 0 0 0,-1 0-1 0 0,1 0 1 0 0,0 0-1 0 0,0 0 1 0 0,0 0 0 0 0,0 0-1 0 0,0 0 1 0 0,0-1 0 0 0,0 1-1 0 0,0 0 1 0 0,-1 0 0 0 0,1 0-1 0 0,0 0 1 0 0,0 0-1 0 0,0 0 1 0 0,0 0 0 0 0,0 0-1 0 0,0 0 1 0 0,-1 0 0 0 0,1 0-1 0 0,0 0 1 0 0,0 0 0 0 0,0 0-1 0 0,0 0 1 0 0,0 0-1 0 0,-1 0 1 0 0,1 0 0 0 0,0 0-1 0 0,0 0 1 0 0,0 0 0 0 0,-9-3 1388 0 0,-6 1-1673 0 0,31 4-8086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0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7553 0 0,'0'0'8152'0'0,"0"-13"-7206"0"0,-1-39-252 0 0,4 31 480 0 0,-3 21-1114 0 0,0-1 1 0 0,0 1 0 0 0,0 0-1 0 0,0 0 1 0 0,0 0-1 0 0,1-1 1 0 0,-1 1-1 0 0,0 0 1 0 0,0 0-1 0 0,0 0 1 0 0,0 0 0 0 0,1 0-1 0 0,-1-1 1 0 0,0 1-1 0 0,0 0 1 0 0,1 0-1 0 0,-1 0 1 0 0,0 0 0 0 0,0 0-1 0 0,0 0 1 0 0,1 0-1 0 0,-1 0 1 0 0,0 0-1 0 0,0 0 1 0 0,1 0-1 0 0,-1 0 1 0 0,0 0 0 0 0,1 0-1 0 0,0 0 246 0 0,4 13 743 0 0,1 16-529 0 0,-2-1 0 0 0,0 1 0 0 0,-2 54 0 0 0,3 20-108 0 0,-2-75-374 0 0,2 1-1 0 0,0-1 1 0 0,2 0-1 0 0,16 43 1 0 0,-25-73-804 0 0,-1 0 0 0 0,0 0 1 0 0,0 0-1 0 0,0 1 1 0 0,0-1-1 0 0,0 1 1 0 0,-4-1-1 0 0,-11-6-8247 0 0,8 2 697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1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44 372 168 0 0,'0'0'6023'0'0,"4"-14"-4303"0"0,0 0-1187 0 0,11-42 874 0 0,-2 16 2989 0 0,-13 41-4360 0 0,0-1 0 0 0,0 0 0 0 0,0 0 1 0 0,0 0-1 0 0,1 0 0 0 0,-1 0 0 0 0,0 0 0 0 0,0 0 0 0 0,0 0 0 0 0,0 1 0 0 0,0-1 0 0 0,0 0 0 0 0,0 0 0 0 0,0 0 0 0 0,0 0 0 0 0,0 0 0 0 0,1 0 0 0 0,-1 0 0 0 0,0 0 0 0 0,0 0 0 0 0,0 0 0 0 0,0 0 0 0 0,0 0 0 0 0,0 0 1 0 0,0 1-1 0 0,1-1 0 0 0,-1 0 0 0 0,0 0 0 0 0,0 0 0 0 0,0 0 0 0 0,0 0 0 0 0,0 0 0 0 0,0 0 0 0 0,1 0 0 0 0,-1 0 0 0 0,0-1 0 0 0,0 1 0 0 0,0 0 0 0 0,0 0 0 0 0,0 0 0 0 0,0 0 0 0 0,0 0 0 0 0,1 0 0 0 0,-1 0 1 0 0,0 0-1 0 0,0 0 0 0 0,0 0 0 0 0,0 0 0 0 0,0 0 0 0 0,0 0 0 0 0,0-1 0 0 0,0 1 0 0 0,0 0 0 0 0,0 0 0 0 0,0 0 0 0 0,1 0 0 0 0,-1 0 0 0 0,0 0 0 0 0,0 0 0 0 0,0-1 0 0 0,0 1 0 0 0,0 0 0 0 0,0 0 0 0 0,0 0 1 0 0,0 0-1 0 0,0 0 0 0 0,0-1 0 0 0,3 11 93 0 0,-2-9-47 0 0,4 27 386 0 0,0 0 0 0 0,-2 0 0 0 0,-1 1 1 0 0,-2 47-1 0 0,0-36-285 0 0,1 13 31 0 0,0-13-73 0 0,-5 53-1 0 0,3-88-120 0 0,0 1 0 0 0,0-1-1 0 0,-1 1 1 0 0,1-1 0 0 0,-6 10-1 0 0,7-14-10 0 0,0 0-1 0 0,-1 0 0 0 0,1 0 1 0 0,-1-1-1 0 0,1 1 0 0 0,-1 0 1 0 0,1 0-1 0 0,-1 0 0 0 0,0-1 1 0 0,1 1-1 0 0,-1 0 0 0 0,0 0 1 0 0,0-1-1 0 0,0 1 0 0 0,1-1 1 0 0,-1 1-1 0 0,0-1 0 0 0,0 1 1 0 0,0-1-1 0 0,0 0 0 0 0,0 1 1 0 0,0-1-1 0 0,0 0 0 0 0,0 0 1 0 0,0 1-1 0 0,0-1 0 0 0,0 0 1 0 0,0 0-1 0 0,0 0 0 0 0,0 0 1 0 0,0-1-1 0 0,0 1 0 0 0,0 0 1 0 0,0 0-1 0 0,0-1 0 0 0,0 1 1 0 0,0 0-1 0 0,0-1 0 0 0,0 1 1 0 0,-1-2-1 0 0,0 1 3 0 0,-1-1 1 0 0,1 0-1 0 0,0 0 0 0 0,0 0 1 0 0,1 0-1 0 0,-1-1 0 0 0,0 1 1 0 0,1 0-1 0 0,-1-1 0 0 0,1 1 1 0 0,-1-3-1 0 0,-12-31 9 0 0,14 35-19 0 0,-5-19 16 0 0,0 0 0 0 0,2 0 0 0 0,-2-35 1 0 0,5-62 67 0 0,0 103-86 0 0,1-27 43 0 0,3 0 1 0 0,1 0-1 0 0,1 1 1 0 0,3 0-1 0 0,16-46 1 0 0,-22 77-20 0 0,1-1 0 0 0,0 1 0 0 0,1 0 0 0 0,0 0 0 0 0,1 0 0 0 0,0 0 0 0 0,0 1 0 0 0,11-10 0 0 0,-14 14-25 0 0,1 1 1 0 0,0 0 0 0 0,0 0-1 0 0,0 0 1 0 0,0 0 0 0 0,1 1-1 0 0,-1-1 1 0 0,1 1-1 0 0,-1 0 1 0 0,1 1 0 0 0,0-1-1 0 0,0 1 1 0 0,0 0 0 0 0,0 0-1 0 0,0 0 1 0 0,0 1-1 0 0,0 0 1 0 0,9 0 0 0 0,-12 1-5 0 0,1-1 0 0 0,-2 0 0 0 0,1 1 1 0 0,0-1-1 0 0,0 1 0 0 0,0 0 0 0 0,0 0 1 0 0,0 0-1 0 0,0 0 0 0 0,-1 0 0 0 0,1 0 1 0 0,0 0-1 0 0,-1 0 0 0 0,1 1 0 0 0,-1-1 1 0 0,1 0-1 0 0,1 4 0 0 0,-1-2 5 0 0,0 0-1 0 0,-1 0 1 0 0,1 1 0 0 0,-1-1-1 0 0,0 0 1 0 0,1 1 0 0 0,-2-1-1 0 0,1 1 1 0 0,0 5-1 0 0,0-1 5 0 0,-1 0 0 0 0,0 0 0 0 0,0 0-1 0 0,-1 0 1 0 0,0 0 0 0 0,-1 0-1 0 0,0 0 1 0 0,-3 10 0 0 0,-26 45 4 0 0,23-49-7 0 0,0 1 0 0 0,1 0 0 0 0,0 1 0 0 0,-4 16 0 0 0,11-31 0 0 0,0 0 0 0 0,0 0 0 0 0,-1 0 1 0 0,1 0-1 0 0,0 0 0 0 0,0 0 0 0 0,0 0 1 0 0,0 0-1 0 0,0 0 0 0 0,0 0 0 0 0,0 1 1 0 0,1-1-1 0 0,-1 0 0 0 0,0 0 1 0 0,1 0-1 0 0,-1 0 0 0 0,0-1 0 0 0,1 1 1 0 0,-1 0-1 0 0,1 0 0 0 0,0 0 0 0 0,-1 0 1 0 0,1 0-1 0 0,-1 0 0 0 0,1-1 0 0 0,0 1 1 0 0,0 0-1 0 0,0-1 0 0 0,-1 1 0 0 0,1 0 1 0 0,0-1-1 0 0,0 1 0 0 0,0-1 0 0 0,2 1 1 0 0,3 1 15 0 0,0 0-1 0 0,0-1 1 0 0,1 0 0 0 0,11 1 0 0 0,4 1-10 0 0,-4 0 31 0 0,0 2 0 0 0,-1 0 0 0 0,1 1 0 0 0,-1 1 0 0 0,0 1 0 0 0,-1 0 0 0 0,18 12 0 0 0,-26-14 15 0 0,-1 0-1 0 0,0 0 0 0 0,0 0 0 0 0,0 1 1 0 0,-1 0-1 0 0,11 15 0 0 0,-13-17 14 0 0,-1 0 0 0 0,-1 1 0 0 0,1 0 1 0 0,-1 0-1 0 0,1 0 0 0 0,-2 0 0 0 0,1 0 0 0 0,-1 0 0 0 0,0 0 0 0 0,0 0 0 0 0,0 9 0 0 0,-2-10-42 0 0,1 1-1 0 0,-1-1 1 0 0,-1 1-1 0 0,1-1 1 0 0,-1 1-1 0 0,1-1 1 0 0,-1 0-1 0 0,-1 0 1 0 0,1 0-1 0 0,-1 0 1 0 0,0 0-1 0 0,0-1 0 0 0,-1 1 1 0 0,1-1-1 0 0,-1 0 1 0 0,0 0-1 0 0,-8 6 1 0 0,6-5-188 0 0,-1 0 0 0 0,1 0 1 0 0,-1-1-1 0 0,0 0 0 0 0,0 0 1 0 0,-1-1-1 0 0,1 0 0 0 0,-1 0 0 0 0,0-1 1 0 0,0 0-1 0 0,-15 2 0 0 0,21-4-53 0 0,0 0 0 0 0,-1 0 0 0 0,1 0 0 0 0,0 0 0 0 0,0-1 0 0 0,-1 1 0 0 0,1-1 0 0 0,0 1 0 0 0,0-1 0 0 0,0 0 0 0 0,0 0 0 0 0,0 0 0 0 0,0 0 0 0 0,-4-3 0 0 0,4 3-350 0 0,0-1 1 0 0,1 1-1 0 0,-1-1 1 0 0,1 0-1 0 0,-1 0 1 0 0,1 0-1 0 0,0 1 1 0 0,0-1-1 0 0,0 0 1 0 0,-1-3-1 0 0,-5-19-5357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35 600 0 0,'0'0'16916'0'0,"-14"-7"-16166"0"0,-44-17-248 0 0,57 23-479 0 0,-1 1 0 0 0,0-1 1 0 0,1 1-1 0 0,-1-1 0 0 0,1 1 1 0 0,-1 0-1 0 0,1 0 0 0 0,-1 0 1 0 0,0 0-1 0 0,1 0 1 0 0,-1 0-1 0 0,0 0 0 0 0,1 0 1 0 0,-1 1-1 0 0,1-1 0 0 0,-1 1 1 0 0,1-1-1 0 0,-1 1 0 0 0,1-1 1 0 0,-1 1-1 0 0,1 0 0 0 0,0 0 1 0 0,-1 0-1 0 0,1 0 0 0 0,0 0 1 0 0,-1 0-1 0 0,-1 2 0 0 0,-1 1 92 0 0,-2 2-30 0 0,0 0-1 0 0,0 1 1 0 0,1-1 0 0 0,0 1 0 0 0,0 0 0 0 0,1 0-1 0 0,-1 0 1 0 0,2 1 0 0 0,-1 0 0 0 0,1-1-1 0 0,0 1 1 0 0,1 1 0 0 0,0-1 0 0 0,0 0 0 0 0,1 0-1 0 0,0 1 1 0 0,0-1 0 0 0,1 1 0 0 0,0-1 0 0 0,1 0-1 0 0,0 1 1 0 0,3 12 0 0 0,-3-15-86 0 0,1 0 0 0 0,0-1 0 0 0,1 1 0 0 0,-1-1 0 0 0,1 1 0 0 0,0-1 0 0 0,0 0 0 0 0,1 0 0 0 0,-1-1-1 0 0,1 1 1 0 0,0-1 0 0 0,1 1 0 0 0,-1-1 0 0 0,1-1 0 0 0,0 1 0 0 0,-1-1 0 0 0,2 1 0 0 0,-1-1 0 0 0,6 2 0 0 0,0 0-288 0 0,1 0-1 0 0,0-1 1 0 0,0-1 0 0 0,0 0-1 0 0,1 0 1 0 0,-1-2 0 0 0,0 1-1 0 0,15-1 1 0 0,-19-1-108 0 0,-1-1 0 0 0,1 1-1 0 0,-1-1 1 0 0,0-1 0 0 0,0 1 0 0 0,12-5-1 0 0,-14 4-664 0 0,1-1-1 0 0,-1 0 1 0 0,0 0-1 0 0,0 0 1 0 0,8-6 0 0 0,13-17-5052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1748 0 0,'9'-4'12884'0'0,"-11"-4"-8336"0"0,4 8-4374 0 0,0 1-1 0 0,0-1 0 0 0,0 1 0 0 0,0 0 1 0 0,-1-1-1 0 0,1 1 0 0 0,0 0 0 0 0,-1 0 0 0 0,1 0 1 0 0,-1 0-1 0 0,1 0 0 0 0,1 2 0 0 0,17 16 532 0 0,-20-19-678 0 0,6 7 110 0 0,-1-1 0 0 0,0 1 0 0 0,-1 0 0 0 0,1 1 0 0 0,-1-1 0 0 0,4 12 1 0 0,15 50 330 0 0,-15-41-336 0 0,-2-7-45 0 0,-4-11-40 0 0,1-1 0 0 0,0 1 0 0 0,1-1 0 0 0,5 11 0 0 0,-8-20 111 0 0,-2-3-272 0 0,1 0-1 0 0,0-1 0 0 0,-1 1 1 0 0,0-1-1 0 0,0 1 1 0 0,0 0-1 0 0,0 0 0 0 0,0 0 1 0 0,-1-1-1 0 0,1 1 1 0 0,-1 0-1 0 0,0 1 0 0 0,-4-6 1 0 0,-13-12-2113 0 0,-2 2-3392 0 0,11 9 747 0 0,1 0-714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63 5565 0 0,'0'0'10972'0'0,"-8"-10"-10380"0"0,-26-27 25 0 0,24 21 1166 0 0,13 19 426 0 0,0 6-1979 0 0,0 0 0 0 0,1-1 0 0 0,0 1 0 0 0,1-1 0 0 0,-1 0 0 0 0,9 9 0 0 0,-7-9-71 0 0,187 252 1033 0 0,-82-115-1343 0 0,-96-124-1278 0 0,-22-23-1210 0 0,-4-4 155 0 0,0 0 0 0 0,1-1 0 0 0,0 0 0 0 0,-10-9-1 0 0,-2-4-3590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3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14 272 1420 0 0,'0'0'11915'0'0,"-2"-16"-10083"0"0,-8-47-145 0 0,9 61-1612 0 0,1 0-1 0 0,0 0 1 0 0,-1 1 0 0 0,1-1-1 0 0,0 0 1 0 0,0 1 0 0 0,0-1-1 0 0,1 0 1 0 0,-1 0-1 0 0,0 1 1 0 0,1-1 0 0 0,-1 0-1 0 0,1 1 1 0 0,-1-1 0 0 0,1 0-1 0 0,0 1 1 0 0,0-1-1 0 0,0 1 1 0 0,0-1 0 0 0,0 1-1 0 0,0 0 1 0 0,0-1 0 0 0,0 1-1 0 0,0 0 1 0 0,1 0 0 0 0,-1 0-1 0 0,2-1 1 0 0,2-3 137 0 0,8-5 85 0 0,1 1 0 0 0,-1 0 0 0 0,1 1 0 0 0,1 0 0 0 0,0 1 0 0 0,16-5 0 0 0,98-25 365 0 0,-90 28-550 0 0,-23 4-170 0 0,85-18 269 0 0,-85 20-634 0 0,1 1 1 0 0,-1 1-1 0 0,1 0 1 0 0,19 2-1 0 0,-34 0 219 0 0,0-1 0 0 0,0 0 1 0 0,0 1-1 0 0,0 0 0 0 0,0-1 0 0 0,-1 1 0 0 0,1 0 0 0 0,0 0 0 0 0,0 0 0 0 0,-1 0 1 0 0,1 0-1 0 0,-1 0 0 0 0,1 1 0 0 0,-1-1 0 0 0,1 1 0 0 0,-1-1 0 0 0,0 1 0 0 0,0-1 1 0 0,1 1-1 0 0,0 3 0 0 0,0-1-786 0 0,0-1 1 0 0,-1 1 0 0 0,1 0-1 0 0,-1 0 1 0 0,0 0-1 0 0,0 1 1 0 0,-1-1 0 0 0,1 0-1 0 0,-1 4 1 0 0,0 8-3613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6413 0 0,'0'0'14627'0'0,"-1"12"-14017"0"0,-3 41-113 0 0,4-48-418 0 0,0 0-1 0 0,1 1 1 0 0,-1-1-1 0 0,1 0 0 0 0,0 0 1 0 0,0 0-1 0 0,1 0 1 0 0,0 0-1 0 0,0 0 0 0 0,3 6 1 0 0,1-1 20 0 0,0-1 1 0 0,1 0-1 0 0,8 8 1 0 0,-4-3-11 0 0,22 24 97 0 0,-12-15-128 0 0,23 34-1 0 0,-39-49-44 0 0,0-1-1 0 0,-1 1 1 0 0,0-1 0 0 0,-1 1 0 0 0,0 0 0 0 0,0 0 0 0 0,0 1 0 0 0,-1-1-1 0 0,1 14 1 0 0,-2-19-3 0 0,-1-1 0 0 0,0 1-1 0 0,0-1 1 0 0,0 1 0 0 0,-1-1-1 0 0,1 0 1 0 0,-1 1 0 0 0,1-1-1 0 0,-1 1 1 0 0,0-1 0 0 0,0 0-1 0 0,0 0 1 0 0,0 1 0 0 0,0-1-1 0 0,0 0 1 0 0,-1 0 0 0 0,1 0-1 0 0,-3 2 1 0 0,1-2 3 0 0,0 1-1 0 0,0 0 1 0 0,-1-1 0 0 0,1 0 0 0 0,-1 0-1 0 0,1 0 1 0 0,-1 0 0 0 0,0 0-1 0 0,-7 1 1 0 0,-4 1-9 0 0,1-2 1 0 0,-1 0-1 0 0,1 0 0 0 0,-30-2 0 0 0,35-1-129 0 0,-1 0 0 0 0,1-1 0 0 0,-1 0 0 0 0,1 0 0 0 0,0-1 0 0 0,0-1 0 0 0,0 1 0 0 0,1-1 0 0 0,-1-1 0 0 0,1 1-1 0 0,-9-7 1 0 0,14 8-69 0 0,-1 0-1 0 0,0-1 0 0 0,1 1 0 0 0,-1-1 0 0 0,1 1 0 0 0,0-1 0 0 0,0 0 0 0 0,1 0 1 0 0,-1 0-1 0 0,-2-7 0 0 0,4 7-63 0 0,0 1 1 0 0,0 0-1 0 0,0-1 1 0 0,1 1-1 0 0,-1-1 1 0 0,1 1 0 0 0,0 0-1 0 0,0-1 1 0 0,0 1-1 0 0,0-1 1 0 0,1 1-1 0 0,-1-1 1 0 0,1 1-1 0 0,0 0 1 0 0,0-1-1 0 0,2-3 1 0 0,0 2-826 0 0,-1 0 0 0 0,1 0-1 0 0,1 0 1 0 0,-1 1 0 0 0,1-1 0 0 0,6-6 0 0 0,18-16-4312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3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1 363 3268 0 0,'0'0'7643'0'0,"1"-14"-5548"0"0,7-67 1593 0 0,-5 71-1732 0 0,-3 9-1909 0 0,1 1 0 0 0,-1 0 1 0 0,0 0-1 0 0,0 0 0 0 0,0 0 0 0 0,1 0 1 0 0,-1 0-1 0 0,0 0 0 0 0,0 0 1 0 0,1 0-1 0 0,-1 0 0 0 0,0 0 0 0 0,0 0 1 0 0,0 0-1 0 0,1 0 0 0 0,-1 0 1 0 0,0 0-1 0 0,0 0 0 0 0,0 0 0 0 0,1 0 1 0 0,-1 0-1 0 0,0 0 0 0 0,0 0 1 0 0,0 0-1 0 0,1 0 0 0 0,-1 0 1 0 0,0 0-1 0 0,0 1 0 0 0,2 0 71 0 0,0 0 0 0 0,-1 1-1 0 0,0-1 1 0 0,1 1 0 0 0,-1-1-1 0 0,0 1 1 0 0,0 0 0 0 0,2 2 0 0 0,69 158 2115 0 0,-12-24-1961 0 0,-45-110-262 0 0,-5-10 9 0 0,9 21-1 0 0,-19-39-14 0 0,0 0 0 0 0,0 1-1 0 0,0-1 1 0 0,0 0 0 0 0,0 0-1 0 0,0 0 1 0 0,0 0 0 0 0,0 0-1 0 0,0 0 1 0 0,0 0-1 0 0,0 0 1 0 0,0 0 0 0 0,0 0-1 0 0,0 0 1 0 0,0 0 0 0 0,0 0-1 0 0,0 0 1 0 0,0 0-1 0 0,0 0 1 0 0,0 1 0 0 0,0-1-1 0 0,0 0 1 0 0,0 0 0 0 0,0 0-1 0 0,0 0 1 0 0,0 0-1 0 0,0 0 1 0 0,0 0 0 0 0,0 0-1 0 0,0 0 1 0 0,0 0 0 0 0,0 0-1 0 0,0 0 1 0 0,-1 0-1 0 0,1 0 1 0 0,0 0 0 0 0,0 0-1 0 0,0 0 1 0 0,0 0 0 0 0,0 0-1 0 0,0 1 1 0 0,0-1 0 0 0,0 0-1 0 0,0 0 1 0 0,0 0-1 0 0,0 0 1 0 0,0 0 0 0 0,0 0-1 0 0,0 0 1 0 0,0 0 0 0 0,0 0-1 0 0,0 0 1 0 0,-1 0-1 0 0,1 0 1 0 0,0 0 0 0 0,0 0-1 0 0,0 0 1 0 0,0 0 0 0 0,0 0-1 0 0,0 0 1 0 0,0 0-1 0 0,0 0 1 0 0,0-1 0 0 0,0 1-1 0 0,0 0 1 0 0,0 0 0 0 0,0 0-1 0 0,-8-3 69 0 0,-8-8-63 0 0,-1-1-15 0 0,2 0-1 0 0,-1-1 1 0 0,-20-24 0 0 0,29 28-1 0 0,0 1 0 0 0,1-1 1 0 0,0-1-1 0 0,1 1 1 0 0,0-1-1 0 0,1 1 0 0 0,0-1 1 0 0,-5-16-1 0 0,4-1-103 0 0,0 0 0 0 0,2-1 0 0 0,1 1 0 0 0,1-1 0 0 0,1 1 0 0 0,6-41 0 0 0,-3 49 58 0 0,0 1 1 0 0,2-1-1 0 0,0 1 0 0 0,1 0 0 0 0,9-21 0 0 0,-11 30 51 0 0,1 1 0 0 0,0 0 0 0 0,0 0-1 0 0,0 1 1 0 0,1-1 0 0 0,0 1-1 0 0,0 1 1 0 0,1-1 0 0 0,0 1 0 0 0,0 0-1 0 0,1 1 1 0 0,12-9 0 0 0,-15 12 8 0 0,-1 1-1 0 0,0-1 1 0 0,0 1 0 0 0,1-1 0 0 0,-1 1 0 0 0,1 0-1 0 0,-1 1 1 0 0,1-1 0 0 0,0 1 0 0 0,-1 0-1 0 0,1 0 1 0 0,-1 0 0 0 0,1 1 0 0 0,-1 0 0 0 0,1 0-1 0 0,-1 0 1 0 0,1 0 0 0 0,-1 1 0 0 0,0-1 0 0 0,1 1-1 0 0,5 4 1 0 0,-6-3 5 0 0,0-1 0 0 0,0 1 0 0 0,0 0 0 0 0,0 0-1 0 0,-1 1 1 0 0,1-1 0 0 0,-1 1 0 0 0,0 0 0 0 0,0 0 0 0 0,-1 0-1 0 0,1 0 1 0 0,-1 0 0 0 0,0 0 0 0 0,0 1 0 0 0,0-1 0 0 0,0 1-1 0 0,-1-1 1 0 0,0 1 0 0 0,0 0 0 0 0,1 6 0 0 0,-2-5-2 0 0,0 0 0 0 0,-1-1 1 0 0,0 1-1 0 0,0 0 0 0 0,0-1 0 0 0,0 1 1 0 0,-1 0-1 0 0,0-1 0 0 0,0 0 0 0 0,0 1 0 0 0,-1-1 1 0 0,0 0-1 0 0,0 0 0 0 0,0-1 0 0 0,-5 6 1 0 0,-6 6-211 0 0,0-1 1 0 0,-31 24-1 0 0,28-26-257 0 0,14-10-44 0 0,-14 10-199 0 0,6-9-4719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4852 0 0,'0'0'14963'0'0,"8"-1"-14288"0"0,118-4 1022 0 0,-67 5-1339 0 0,71-11 0 0 0,-125 10-351 0 0,115-22 45 0 0,-103 19-51 0 0,0-2 1 0 0,0 0-1 0 0,-1 0 1 0 0,30-18-1 0 0,-43 23-19 0 0,0-1-1 0 0,-1 0 0 0 0,1 0 1 0 0,-1-1-1 0 0,1 1 0 0 0,-1 0 1 0 0,0-1-1 0 0,0 0 0 0 0,0 1 1 0 0,0-1-1 0 0,-1 0 0 0 0,1 0 0 0 0,-1 0 1 0 0,1 0-1 0 0,-1 0 0 0 0,0 0 1 0 0,0 0-1 0 0,0-1 0 0 0,0-4 1 0 0,-1 5 1 0 0,0 1 1 0 0,0-1-1 0 0,0 0 1 0 0,-1 1-1 0 0,1-1 1 0 0,-1 0-1 0 0,1 1 0 0 0,-1-1 1 0 0,0 1-1 0 0,0-1 1 0 0,0 1-1 0 0,0 0 1 0 0,-1-1-1 0 0,1 1 1 0 0,-1 0-1 0 0,1 0 1 0 0,-1 0-1 0 0,0 0 1 0 0,0 0-1 0 0,0 0 1 0 0,0 0-1 0 0,0 1 1 0 0,0-1-1 0 0,-4-1 1 0 0,4 1 16 0 0,1 1 0 0 0,-1 0 0 0 0,0 0 0 0 0,0 0 0 0 0,0 0 1 0 0,0 1-1 0 0,0-1 0 0 0,0 0 0 0 0,0 1 0 0 0,0 0 0 0 0,-1-1 0 0 0,1 1 0 0 0,0 0 1 0 0,-4 0-1 0 0,5 1 8 0 0,1 0 0 0 0,-1-1 0 0 0,0 1 0 0 0,1 0 0 0 0,-1 0 0 0 0,1-1 0 0 0,0 1 0 0 0,-1 0 0 0 0,1 0 0 0 0,0 0 0 0 0,-1 0 0 0 0,1 0 0 0 0,0 0 0 0 0,0 0 0 0 0,0-1 0 0 0,0 1 0 0 0,0 0 0 0 0,0 0 0 0 0,0 0 0 0 0,0 0 0 0 0,0 0 0 0 0,1 1 0 0 0,-1 1 22 0 0,0 3 14 0 0,1 0 1 0 0,0 0-1 0 0,0-1 1 0 0,0 1-1 0 0,1 0 1 0 0,0-1 0 0 0,0 1-1 0 0,5 8 1 0 0,27 40 174 0 0,-34-53-216 0 0,37 47 127 0 0,-22-30-117 0 0,23 37 0 0 0,-37-52-34 0 0,1-1 0 0 0,-1 1-1 0 0,0 0 1 0 0,0 0 0 0 0,0 0-1 0 0,0 0 1 0 0,0 0 0 0 0,-1 0 0 0 0,1 0-1 0 0,-1 0 1 0 0,0 6 0 0 0,0-8-23 0 0,0 1 0 0 0,-1 0 0 0 0,1 0 0 0 0,-1-1 1 0 0,1 1-1 0 0,-1 0 0 0 0,0-1 0 0 0,0 1 0 0 0,0-1 1 0 0,1 1-1 0 0,-2-1 0 0 0,1 1 0 0 0,0-1 0 0 0,0 0 1 0 0,0 1-1 0 0,-1-1 0 0 0,1 0 0 0 0,0 0 0 0 0,-1 0 0 0 0,-2 1 1 0 0,-20 10-1083 0 0,-1-1 0 0 0,0-2 0 0 0,0 0 0 0 0,-28 4 1 0 0,12-2-2007 0 0,8-1-1105 0 0,-8-3-1656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5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7737 0 0,'0'0'13258'0'0,"6"-1"-12844"0"0,-1 1-357 0 0,0 1 0 0 0,-1-1 1 0 0,1 1-1 0 0,0 0 0 0 0,-1 0 0 0 0,1 0 0 0 0,-1 1 0 0 0,1 0 0 0 0,-1 0 0 0 0,0 0 0 0 0,5 3 0 0 0,50 36 295 0 0,-34-23-247 0 0,249 159-1056 0 0,-270-175 607 0 0,26 12-1280 0 0,-9-10-3701 0 0,-21-4 5213 0 0,0 0-1 0 0,0 0 1 0 0,0 0-1 0 0,0 0 1 0 0,1 0-1 0 0,-1 0 1 0 0,0 0-1 0 0,0 0 1 0 0,0 0-1 0 0,0 0 1 0 0,0 0-1 0 0,1 0 1 0 0,-1 0-1 0 0,0 0 1 0 0,0-1-1 0 0,3-15-7982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12 10877 0 0,'0'0'7351'0'0,"-15"-3"-6090"0"0,-48-5-399 0 0,62 8-831 0 0,-1 0 1 0 0,1 0 0 0 0,-1-1-1 0 0,1 1 1 0 0,0 0 0 0 0,-1 1 0 0 0,1-1-1 0 0,-1 0 1 0 0,1 0 0 0 0,-1 1 0 0 0,1-1-1 0 0,0 0 1 0 0,-1 1 0 0 0,1 0-1 0 0,0-1 1 0 0,0 1 0 0 0,-1 0 0 0 0,1-1-1 0 0,0 1 1 0 0,0 0 0 0 0,0 0 0 0 0,0 0-1 0 0,0 0 1 0 0,0 0 0 0 0,0 0-1 0 0,0 1 1 0 0,0-1 0 0 0,0 2 0 0 0,-3 2 96 0 0,-3 7-131 0 0,-1 0-1 0 0,1 0 0 0 0,1 1 1 0 0,0 0-1 0 0,1 0 0 0 0,1 0 1 0 0,0 1-1 0 0,1-1 0 0 0,0 1 1 0 0,1 0-1 0 0,0 0 0 0 0,1 0 1 0 0,2 23-1 0 0,-1-32-291 0 0,1 0 0 0 0,0-1 0 0 0,0 1 0 0 0,0 0 1 0 0,0-1-1 0 0,1 1 0 0 0,0-1 0 0 0,0 1 0 0 0,0-1 0 0 0,1 0 0 0 0,-1 0 1 0 0,1 0-1 0 0,0 0 0 0 0,7 6 0 0 0,-7-7-669 0 0,0 0 1 0 0,1 0-1 0 0,0 0 0 0 0,-1 0 1 0 0,1-1-1 0 0,0 0 1 0 0,0 0-1 0 0,0 0 0 0 0,1 0 1 0 0,4 1-1 0 0,12 0-5245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6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26 260 7885 0 0,'0'0'11743'0'0,"-3"15"-10930"0"0,-16 116 304 0 0,18-117-1120 0 0,0 1-1 0 0,0-1 1 0 0,1 0-1 0 0,1 0 1 0 0,2 14 0 0 0,-2-24-184 0 0,0 0 0 0 0,0-1 1 0 0,0 1-1 0 0,0-1 0 0 0,1 1 1 0 0,-1-1-1 0 0,1 1 0 0 0,0-1 1 0 0,0 0-1 0 0,4 4 0 0 0,-4-5-153 0 0,0 0-1 0 0,0-1 0 0 0,0 1 0 0 0,0-1 1 0 0,0 1-1 0 0,0-1 0 0 0,0 0 1 0 0,1 0-1 0 0,-1 0 0 0 0,0 0 1 0 0,1-1-1 0 0,-1 1 0 0 0,1 0 1 0 0,-1-1-1 0 0,1 0 0 0 0,-1 0 1 0 0,4 0-1 0 0,6-2-4054 0 0,4-10-1858 0 0</inkml:trace>
  <inkml:trace contextRef="#ctx0" brushRef="#br0" timeOffset="1">292 81 6353 0 0,'0'0'14488'0'0,"14"14"-14345"0"0,48 43-64 0 0,-59-54-75 0 0,0 0 1 0 0,0-1-1 0 0,0 1 1 0 0,0-1-1 0 0,1 0 1 0 0,-1 0-1 0 0,1 0 1 0 0,0-1-1 0 0,-1 1 1 0 0,1-1-1 0 0,0 0 1 0 0,0 0-1 0 0,5 1 1 0 0,1 0-1 0 0,-2-1-5 0 0,-1 0 0 0 0,0 0 1 0 0,0 0-1 0 0,1-1 0 0 0,-1 0 1 0 0,0-1-1 0 0,1 0 0 0 0,-1 0 0 0 0,0 0 1 0 0,0-1-1 0 0,0 0 0 0 0,0 0 1 0 0,10-5-1 0 0,-9 2-5 0 0,0 1 0 0 0,0-1 0 0 0,-1-1 0 0 0,0 1 0 0 0,0-1 0 0 0,-1-1 0 0 0,1 1 0 0 0,-1-1 0 0 0,-1 0 1 0 0,9-12-1 0 0,1-8 65 0 0,-10 17 50 0 0,0 1 1 0 0,1 0-1 0 0,14-17 0 0 0,-19 25-84 0 0,0 0 0 0 0,0 0 0 0 0,0 0 0 0 0,0 1 1 0 0,0-1-1 0 0,0 0 0 0 0,0 1 0 0 0,1-1 1 0 0,-1 1-1 0 0,0-1 0 0 0,0 1 0 0 0,1-1 0 0 0,-1 1 1 0 0,0 0-1 0 0,0 0 0 0 0,1-1 0 0 0,-1 1 0 0 0,0 0 1 0 0,1 0-1 0 0,-1 0 0 0 0,0 1 0 0 0,1-1 0 0 0,-1 0 1 0 0,0 0-1 0 0,1 1 0 0 0,-1-1 0 0 0,0 1 0 0 0,0-1 1 0 0,0 1-1 0 0,1 0 0 0 0,0 0 0 0 0,2 2 44 0 0,0 0-1 0 0,0 0 0 0 0,0 1 0 0 0,0-1 0 0 0,-1 1 1 0 0,5 6-1 0 0,2 3-13 0 0,-1 1 1 0 0,-1 0-1 0 0,0 0 1 0 0,-1 1-1 0 0,0 0 1 0 0,8 30-1 0 0,-12-33-56 0 0,-1 0 0 0 0,1 0 0 0 0,-2 1 0 0 0,0-1 0 0 0,0 1 0 0 0,-2-1 0 0 0,1 0-1 0 0,-1 1 1 0 0,-5 20 0 0 0,3-24-45 0 0,0 0 0 0 0,-1 0 0 0 0,0-1 0 0 0,-1 0 0 0 0,1 0 0 0 0,-2 0-1 0 0,1 0 1 0 0,-1-1 0 0 0,0 0 0 0 0,0 0 0 0 0,-1 0 0 0 0,0-1 0 0 0,-13 9 0 0 0,12-9-462 0 0,-1 0 1 0 0,0-1 0 0 0,-1 0-1 0 0,1 0 1 0 0,-1-1 0 0 0,0-1-1 0 0,0 1 1 0 0,0-2 0 0 0,0 1-1 0 0,-1-1 1 0 0,-18 0 0 0 0,29-2 507 0 0,-2 1-360 0 0,0-1 0 0 0,1 0 0 0 0,-1 0 0 0 0,1-1 1 0 0,-1 1-1 0 0,1 0 0 0 0,-1-1 0 0 0,1 1 0 0 0,-1 0 0 0 0,-2-2 0 0 0,-15-16-4971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6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454 7 12377 0 0,'0'0'2252'0'0,"14"-1"-900"0"0,-2-1-1082 0 0,-2 1 3 0 0,-1 0 1 0 0,1 0-1 0 0,0 1 1 0 0,0 0 0 0 0,0 0-1 0 0,0 1 1 0 0,0 1-1 0 0,13 3 1 0 0,-2 1 37 0 0,-1 2 0 0 0,0 1 0 0 0,-1 0 0 0 0,0 1 0 0 0,0 1 0 0 0,-1 1 0 0 0,-1 1 0 0 0,0 0-1 0 0,-1 1 1 0 0,0 1 0 0 0,14 17 0 0 0,-21-21-285 0 0,0 1-1 0 0,0 1 0 0 0,-2 0 0 0 0,1 0 0 0 0,-2 0 1 0 0,1 1-1 0 0,4 17 0 0 0,-8-19-19 0 0,0 0 0 0 0,-1-1-1 0 0,0 1 1 0 0,-1 0 0 0 0,0 0-1 0 0,-1 0 1 0 0,-1 0 0 0 0,0 0 0 0 0,-4 21-1 0 0,1-19-36 0 0,0-1-1 0 0,-1 0 0 0 0,-1 0 0 0 0,0-1 0 0 0,0 0 0 0 0,-1 0 1 0 0,-1 0-1 0 0,0-1 0 0 0,-19 20 0 0 0,6-9-157 0 0,-2-1-1 0 0,0-2 1 0 0,-39 26 0 0 0,0-7-726 0 0,-1-2 1 0 0,-115 45-1 0 0,-34-10-5134 0 0,191-65 3526 0 0,-27 3 1 0 0,-42-1-4716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8797 0 0,'0'0'12106'0'0,"-3"15"-11455"0"0,-1 1-487 0 0,0-3-42 0 0,1 1 1 0 0,0 0-1 0 0,1 0 1 0 0,1 0 0 0 0,0 16-1 0 0,21 163 288 0 0,-2-54-1464 0 0,-14-50-1924 0 0,-4-52-6572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4316 0 0,'0'0'6976'0'0,"-16"8"-4350"0"0,4-3-2325 0 0,2-1-112 0 0,0 0 1 0 0,1 1 0 0 0,0 0-1 0 0,0 1 1 0 0,0 0 0 0 0,1 0-1 0 0,0 0 1 0 0,0 1 0 0 0,0 1-1 0 0,-6 8 1 0 0,2 1 202 0 0,0 0 0 0 0,1 0 0 0 0,2 1 0 0 0,0 1 0 0 0,0 0 0 0 0,2 0 0 0 0,0 1 0 0 0,-4 21 1 0 0,6-14-182 0 0,1 1 1 0 0,0 0 0 0 0,3 1 0 0 0,0-1 0 0 0,4 40 0 0 0,1-45-192 0 0,0-1 0 0 0,1 1 0 0 0,1-1 0 0 0,1 0 1 0 0,1-1-1 0 0,1 0 0 0 0,1 0 0 0 0,1-1 0 0 0,1 0 0 0 0,0-1 0 0 0,2 0 0 0 0,0-1 0 0 0,31 31 0 0 0,-17-23-200 0 0,2-1 0 0 0,0-1 0 0 0,2-1 0 0 0,1-2-1 0 0,0-2 1 0 0,1-1 0 0 0,53 20 0 0 0,-62-29-461 0 0,1-1 0 0 0,0-1 0 0 0,52 6 1 0 0,-53-10-1562 0 0,0-2 0 0 0,30-3 0 0 0,-28-2-2297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27 314 716 0 0,'0'0'7199'0'0,"-3"-14"-5112"0"0,-1-4-1586 0 0,-3-6 1304 0 0,-4-44 0 0 0,9 47 199 0 0,2 20-1251 0 0,0 3-335 0 0,12 168 930 0 0,-1-29-1134 0 0,-10-5-172 0 0,-3-115 20 0 0,0-21-8 0 0,0-4 1 0 0,-4-33-43 0 0,1-269-338 0 0,6 190 357 0 0,-2 90 38 0 0,0 18 35 0 0,1 0 0 0 0,0-1 0 0 0,0 1 0 0 0,1 0-1 0 0,3-16 1 0 0,-4 23-96 0 0,0 1-1 0 0,0-1 1 0 0,0 0-1 0 0,0 1 1 0 0,1-1-1 0 0,-1 1 1 0 0,0-1-1 0 0,0 1 1 0 0,0-1-1 0 0,1 1 1 0 0,-1-1-1 0 0,0 1 1 0 0,0-1-1 0 0,1 1 1 0 0,-1-1-1 0 0,0 1 0 0 0,1-1 1 0 0,-1 1-1 0 0,1 0 1 0 0,-1-1-1 0 0,0 1 1 0 0,1 0-1 0 0,-1-1 1 0 0,1 1-1 0 0,-1 0 1 0 0,1 0-1 0 0,-1-1 1 0 0,1 1-1 0 0,-1 0 1 0 0,1 0-1 0 0,-1 0 1 0 0,1 0-1 0 0,0 0 1 0 0,-1-1-1 0 0,1 1 0 0 0,-1 0 1 0 0,1 0-1 0 0,-1 0 1 0 0,1 1-1 0 0,-1-1 1 0 0,1 0-1 0 0,0 0 1 0 0,-1 0-1 0 0,1 0 1 0 0,-1 0-1 0 0,1 1 1 0 0,-1-1-1 0 0,1 0 1 0 0,-1 0-1 0 0,1 1 1 0 0,-1-1-1 0 0,0 0 0 0 0,1 1 1 0 0,4 3 8 0 0,-1 0 0 0 0,0 0 0 0 0,-1 1 0 0 0,5 5 0 0 0,-4-4 54 0 0,42 54 79 0 0,74 86 21 0 0,-107-133-138 0 0,1 1 1 0 0,1-2 0 0 0,0 0-1 0 0,1 0 1 0 0,0-2-1 0 0,0 0 1 0 0,30 13-1 0 0,-38-20 8 0 0,0-1 0 0 0,0 0 0 0 0,0 0 0 0 0,0 0 0 0 0,0-1 0 0 0,12 1 0 0 0,-17-2 6 0 0,0 0 1 0 0,0 0-1 0 0,0-1 1 0 0,0 1 0 0 0,0 0-1 0 0,0-1 1 0 0,0 0-1 0 0,0 0 1 0 0,-1 0 0 0 0,1 0-1 0 0,0 0 1 0 0,0 0-1 0 0,-1-1 1 0 0,1 0 0 0 0,-1 1-1 0 0,1-1 1 0 0,-1 0-1 0 0,1 0 1 0 0,-1 0 0 0 0,3-4-1 0 0,-2 0 11 0 0,1-1 0 0 0,-1 1 0 0 0,0-1 0 0 0,0 0-1 0 0,-1 0 1 0 0,0 0 0 0 0,0 0 0 0 0,0 0-1 0 0,0-14 1 0 0,-1-5-42 0 0,-2-37 0 0 0,-2 43-95 0 0,-1 0 0 0 0,0 0 0 0 0,-1 0-1 0 0,-14-32 1 0 0,2 3-987 0 0,16 45 710 0 0,0 0-1 0 0,0 0 1 0 0,0 0-1 0 0,0 0 1 0 0,0 0-1 0 0,1 0 1 0 0,0 0-1 0 0,0-7 1 0 0,0 10 79 0 0,1 0 1 0 0,-1 1 0 0 0,1-1-1 0 0,-1 0 1 0 0,1 1 0 0 0,-1-1-1 0 0,1 1 1 0 0,-1-1 0 0 0,1 1-1 0 0,-1-1 1 0 0,1 1 0 0 0,0-1-1 0 0,-1 1 1 0 0,1-1 0 0 0,0 1 0 0 0,0 0-1 0 0,-1 0 1 0 0,1-1 0 0 0,0 1-1 0 0,0 0 1 0 0,-1 0 0 0 0,1 0-1 0 0,0 0 1 0 0,0 0 0 0 0,0 0-1 0 0,-1 0 1 0 0,1 0 0 0 0,0 0-1 0 0,1 0 1 0 0,4 0-2061 0 0,12 0-3552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8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98 211 7081 0 0,'0'0'6030'0'0,"14"-3"-4986"0"0,47-10-183 0 0,-57 12-747 0 0,-1-1 1 0 0,1 1-1 0 0,0-1 0 0 0,0 0 1 0 0,-1 0-1 0 0,1 0 0 0 0,-1 0 1 0 0,1-1-1 0 0,-1 1 0 0 0,0-1 0 0 0,0 0 1 0 0,0 0-1 0 0,0 0 0 0 0,-1 0 1 0 0,4-6-1 0 0,0 1 113 0 0,-3 3-80 0 0,1 0 0 0 0,-1-1 1 0 0,0 1-1 0 0,0-1 0 0 0,-1 0 0 0 0,1 1 0 0 0,-1-1 0 0 0,-1-1 0 0 0,1 1 0 0 0,-1 0 0 0 0,0 0 0 0 0,0 0 0 0 0,-1-1 1 0 0,0 1-1 0 0,-1-11 0 0 0,1 15-119 0 0,0 0 0 0 0,-1 1-1 0 0,1-1 1 0 0,-1 0 0 0 0,0 0 0 0 0,0 0 0 0 0,1 1 0 0 0,-1-1 0 0 0,0 0 0 0 0,0 1 0 0 0,-1-1 0 0 0,1 1-1 0 0,0-1 1 0 0,0 1 0 0 0,-1-1 0 0 0,1 1 0 0 0,-1 0 0 0 0,1 0 0 0 0,-1 0 0 0 0,0 0 0 0 0,1 0-1 0 0,-1 0 1 0 0,0 0 0 0 0,0 1 0 0 0,1-1 0 0 0,-1 0 0 0 0,0 1 0 0 0,0 0 0 0 0,-4-1 0 0 0,0 0 6 0 0,1 1 0 0 0,-1 0 0 0 0,0 0 1 0 0,0 1-1 0 0,0-1 0 0 0,1 1 0 0 0,-1 1 1 0 0,0-1-1 0 0,-6 3 0 0 0,2 0 16 0 0,0 1 0 0 0,0 1 0 0 0,0-1-1 0 0,1 2 1 0 0,0-1 0 0 0,0 1 0 0 0,0 1-1 0 0,1 0 1 0 0,-12 14 0 0 0,14-15-21 0 0,0 1-1 0 0,1 0 1 0 0,0 0-1 0 0,0 0 1 0 0,1 1-1 0 0,0 0 1 0 0,0 0 0 0 0,1 0-1 0 0,0 0 1 0 0,1 0-1 0 0,-2 17 1 0 0,3-21-27 0 0,0 1 1 0 0,1-1-1 0 0,0 1 0 0 0,0-1 1 0 0,1 1-1 0 0,0-1 1 0 0,0 1-1 0 0,0-1 0 0 0,0 0 1 0 0,1 1-1 0 0,0-1 0 0 0,0 0 1 0 0,0 0-1 0 0,0 0 1 0 0,1-1-1 0 0,0 1 0 0 0,0 0 1 0 0,1-1-1 0 0,-1 0 0 0 0,1 0 1 0 0,0 0-1 0 0,0 0 0 0 0,0-1 1 0 0,0 1-1 0 0,1-1 1 0 0,8 5-1 0 0,-1-2-648 0 0,1-1 1 0 0,0 0-1 0 0,0 0 1 0 0,0-1-1 0 0,0-1 1 0 0,0 0-1 0 0,1-1 0 0 0,-1 0 1 0 0,27-1-1 0 0,-22-2-617 0 0,0 0 0 0 0,1-2 0 0 0,-1 0 0 0 0,0 0 0 0 0,-1-2 0 0 0,35-13 0 0 0,-29 7-3722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8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8 223 7537 0 0,'0'0'10119'0'0,"-2"13"-9673"0"0,-3 43-112 0 0,5-54-310 0 0,0 1 0 0 0,0-1 0 0 0,0 1 0 0 0,1-1 1 0 0,-1 0-1 0 0,1 1 0 0 0,0-1 0 0 0,0 0 0 0 0,0 0 0 0 0,0 1 1 0 0,0-1-1 0 0,0 0 0 0 0,0 0 0 0 0,1 0 0 0 0,-1 0 0 0 0,1 0 1 0 0,0-1-1 0 0,-1 1 0 0 0,1 0 0 0 0,0-1 0 0 0,0 1 0 0 0,0-1 1 0 0,3 2-1 0 0,-1 0 14 0 0,0-1-23 0 0,-1 1 1 0 0,1-1-1 0 0,0 0 1 0 0,-1-1-1 0 0,1 1 1 0 0,0-1-1 0 0,0 1 1 0 0,0-1-1 0 0,0 0 1 0 0,0-1-1 0 0,0 1 1 0 0,1-1-1 0 0,-1 0 0 0 0,0 0 1 0 0,0 0-1 0 0,0 0 1 0 0,0-1-1 0 0,0 1 1 0 0,0-1-1 0 0,0 0 1 0 0,0-1-1 0 0,0 1 1 0 0,0-1-1 0 0,0 1 1 0 0,0-1-1 0 0,-1 0 1 0 0,1-1-1 0 0,-1 1 1 0 0,5-5-1 0 0,-1 1 20 0 0,0 0 0 0 0,-1 0 0 0 0,0-1 0 0 0,-1 1 0 0 0,1-1-1 0 0,-1-1 1 0 0,0 1 0 0 0,-1-1 0 0 0,0 0 0 0 0,0 0 0 0 0,-1 0 0 0 0,0-1 0 0 0,2-9 0 0 0,-4 11 47 0 0,1-2 58 0 0,-2 9-142 0 0,0 0 1 0 0,0 0-1 0 0,1 0 0 0 0,-1 0 0 0 0,0 0 0 0 0,0 0 0 0 0,1 0 0 0 0,-1 0 0 0 0,0 0 0 0 0,0 0 0 0 0,1 0 0 0 0,-1 0 0 0 0,0 0 1 0 0,0 0-1 0 0,1 0 0 0 0,-1 0 0 0 0,0 0 0 0 0,0 0 0 0 0,1 1 0 0 0,-1-1 0 0 0,0 0 0 0 0,0 0 0 0 0,1 0 0 0 0,-1 0 0 0 0,0 0 1 0 0,0 1-1 0 0,0-1 0 0 0,0 0 0 0 0,1 0 0 0 0,-1 1 0 0 0,0-1 0 0 0,0 0 0 0 0,0 0 0 0 0,0 0 0 0 0,0 1 0 0 0,0-1 0 0 0,1 0 1 0 0,3 5 19 0 0,0-1 1 0 0,0 0-1 0 0,1-1 1 0 0,0 1 0 0 0,0-1-1 0 0,0 0 1 0 0,0 0-1 0 0,0-1 1 0 0,1 1-1 0 0,-1-1 1 0 0,1 0 0 0 0,0-1-1 0 0,-1 0 1 0 0,10 2-1 0 0,4-1 65 0 0,0-1-1 0 0,0-1 0 0 0,22-2 1 0 0,-33 2-14 0 0,0-1 0 0 0,0-1 0 0 0,0 0 1 0 0,0 0-1 0 0,-1 0 0 0 0,1-1 1 0 0,-1 0-1 0 0,1-1 0 0 0,-1 0 0 0 0,0 0 1 0 0,7-5-1 0 0,-12 7-37 0 0,1 0 0 0 0,0-1-1 0 0,-1 1 1 0 0,0 0 0 0 0,1-1 0 0 0,-1 1 0 0 0,0-1 0 0 0,0 0-1 0 0,-1 0 1 0 0,1 0 0 0 0,0 0 0 0 0,-1 0 0 0 0,0 0-1 0 0,0 0 1 0 0,0 0 0 0 0,0-1 0 0 0,0 1 0 0 0,-1 0 0 0 0,1 0-1 0 0,-1-1 1 0 0,0 1 0 0 0,0-1 0 0 0,0 1 0 0 0,-1 0-1 0 0,1-1 1 0 0,-1 1 0 0 0,0 0 0 0 0,-1-6 0 0 0,-1 4-41 0 0,1 0 0 0 0,-1 0 1 0 0,0 0-1 0 0,-1 0 0 0 0,1 0 1 0 0,-1 0-1 0 0,0 1 0 0 0,0 0 1 0 0,0 0-1 0 0,-1 0 0 0 0,-7-5 1 0 0,-2 0-164 0 0,-1 0-1 0 0,-26-11 1 0 0,22 12-335 0 0,-24-8-1 0 0,35 14 98 0 0,1 1 0 0 0,-1-1 0 0 0,0 1 0 0 0,1 0 0 0 0,-1 1 0 0 0,-11 0 0 0 0,18 0 200 0 0,0 0 1 0 0,0 0-1 0 0,1 0 1 0 0,-1 1-1 0 0,0-1 0 0 0,1 0 1 0 0,-1 1-1 0 0,1-1 1 0 0,-1 0-1 0 0,0 1 0 0 0,1-1 1 0 0,-1 0-1 0 0,1 1 1 0 0,-1-1-1 0 0,1 1 1 0 0,-1-1-1 0 0,1 1 0 0 0,-1 0 1 0 0,1-1-1 0 0,0 1 1 0 0,-1-1-1 0 0,1 1 0 0 0,0 0 1 0 0,0-1-1 0 0,-1 1 1 0 0,1 0-1 0 0,0-1 0 0 0,0 1 1 0 0,0 0-1 0 0,0-1 1 0 0,0 1-1 0 0,0 0 0 0 0,0-1 1 0 0,0 1-1 0 0,0 0 1 0 0,0-1-1 0 0,0 1 0 0 0,0 1 1 0 0,0 8-4542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29 5493 0 0,'0'0'4137'0'0,"-3"-5"-3291"0"0,1 2-565 0 0,2 2-212 0 0,-1 0 0 0 0,1 0 0 0 0,-1-1-1 0 0,1 1 1 0 0,-1 0 0 0 0,1 0 0 0 0,-1 0-1 0 0,0 0 1 0 0,0 0 0 0 0,0 0-1 0 0,1 0 1 0 0,-1 1 0 0 0,0-1 0 0 0,0 0-1 0 0,0 0 1 0 0,0 1 0 0 0,0-1 0 0 0,-1 0-1 0 0,1 1 1 0 0,0-1 0 0 0,0 1 0 0 0,0 0-1 0 0,0-1 1 0 0,-1 1 0 0 0,-1-1-1 0 0,-9 2 431 0 0,0 0 0 0 0,0 1-1 0 0,1 0 1 0 0,-1 1 0 0 0,0 0-1 0 0,1 0 1 0 0,-16 9-1 0 0,3-1 34 0 0,1 1-1 0 0,-29 22 0 0 0,43-28-369 0 0,1 0 1 0 0,-10 10-1 0 0,16-14-132 0 0,0 0 0 0 0,0 1 1 0 0,0-1-1 0 0,0 1 0 0 0,0 0 0 0 0,0-1 0 0 0,1 1 0 0 0,-1 0 0 0 0,1 0 0 0 0,0 0 1 0 0,-1 4-1 0 0,2-6-28 0 0,0 0 0 0 0,0 0 1 0 0,0 0-1 0 0,0 0 0 0 0,0 0 1 0 0,0 0-1 0 0,0 1 0 0 0,0-1 1 0 0,1 0-1 0 0,-1 0 0 0 0,0 0 1 0 0,1-1-1 0 0,-1 1 1 0 0,1 0-1 0 0,-1 0 0 0 0,1 0 1 0 0,-1 0-1 0 0,1 0 0 0 0,0 0 1 0 0,0-1-1 0 0,-1 1 0 0 0,1 0 1 0 0,0-1-1 0 0,0 1 0 0 0,0 0 1 0 0,1 0-1 0 0,2 1 15 0 0,0 0 0 0 0,0 0 0 0 0,1 0 0 0 0,7 2 0 0 0,12 0 63 0 0,31 4-1 0 0,-39-7-16 0 0,-1 0-1 0 0,1 2 1 0 0,-1 0 0 0 0,0 1-1 0 0,0 0 1 0 0,15 7-1 0 0,-27-10-36 0 0,-1 1 0 0 0,1-1-1 0 0,-1 1 1 0 0,0 0 0 0 0,0-1 0 0 0,1 1 0 0 0,-1 0-1 0 0,0 0 1 0 0,2 4 0 0 0,-3-5-11 0 0,-1 0-1 0 0,1 0 1 0 0,-1 0 0 0 0,1 0 0 0 0,-1 0-1 0 0,1 0 1 0 0,-1 0 0 0 0,0 0 0 0 0,1 0-1 0 0,-1 0 1 0 0,0 0 0 0 0,0 0 0 0 0,0 0-1 0 0,0 0 1 0 0,0 0 0 0 0,0 0 0 0 0,0 0-1 0 0,0 0 1 0 0,0 0 0 0 0,-1 0 0 0 0,1 0-1 0 0,0 0 1 0 0,-1 0 0 0 0,1 0-1 0 0,-1 0 1 0 0,1 0 0 0 0,-1 0 0 0 0,1 0-1 0 0,-1 0 1 0 0,0 0 0 0 0,-5 5 3 0 0,0 0 0 0 0,0-1 0 0 0,0 0 0 0 0,-1 0 1 0 0,0-1-1 0 0,0 0 0 0 0,0 0 0 0 0,0-1 0 0 0,-9 4 0 0 0,0-1-639 0 0,-1-1 0 0 0,1-1 0 0 0,-23 3 0 0 0,12-6-2546 0 0,18-1-604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2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34 7249 0 0,'0'0'8273'0'0,"-15"-6"-7061"0"0,-47-16-299 0 0,60 21-837 0 0,-1 0 0 0 0,0 0 0 0 0,0 0 0 0 0,1 1 0 0 0,-1-1 0 0 0,0 1 0 0 0,0 0 0 0 0,0 0 0 0 0,0 0 0 0 0,0 0 0 0 0,0 0 0 0 0,0 0 0 0 0,1 1 0 0 0,-1 0 0 0 0,0-1 0 0 0,0 1 0 0 0,0 0 0 0 0,1 0 0 0 0,-1 1 0 0 0,1-1 0 0 0,-1 1 0 0 0,1-1 0 0 0,-3 3 0 0 0,-5 2 147 0 0,-11 8 139 0 0,1 0-1 0 0,0 1 0 0 0,-20 19 0 0 0,29-23-253 0 0,1 0 0 0 0,0 0 0 0 0,1 1 1 0 0,0 1-1 0 0,1-1 0 0 0,-9 20 0 0 0,15-29-105 0 0,0 1 0 0 0,1 0 0 0 0,-1-1 0 0 0,1 1 0 0 0,0 0 0 0 0,0 0 0 0 0,0 0 1 0 0,1 0-1 0 0,0 0 0 0 0,-1 0 0 0 0,1 0 0 0 0,1 0 0 0 0,-1 0 0 0 0,0 0 0 0 0,1-1 0 0 0,0 1 0 0 0,0 0 0 0 0,0 0 0 0 0,1 0 0 0 0,-1-1 0 0 0,1 1 0 0 0,0 0 1 0 0,0-1-1 0 0,0 0 0 0 0,0 1 0 0 0,1-1 0 0 0,-1 0 0 0 0,1 0 0 0 0,0 0 0 0 0,0-1 0 0 0,0 1 0 0 0,0-1 0 0 0,0 1 0 0 0,7 2 0 0 0,3 2-150 0 0,0 0 0 0 0,1-1 0 0 0,0-1 0 0 0,0 0 0 0 0,0-1-1 0 0,1-1 1 0 0,-1 0 0 0 0,1-1 0 0 0,0-1 0 0 0,0 0 0 0 0,0-1 0 0 0,19-2 0 0 0,-25 1-304 0 0,-1-1 0 0 0,1 0 0 0 0,0 0 1 0 0,-1-1-1 0 0,1 0 0 0 0,-1-1 0 0 0,0 0 1 0 0,12-8-1 0 0,-11 6-1449 0 0,0 0 1 0 0,-1-1-1 0 0,0 0 0 0 0,8-9 1 0 0,3-8-4373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9973 0 0,'0'0'10824'0'0,"6"13"-10258"0"0,35 88 104 0 0,-28-64-424 0 0,-9-22-196 0 0,2 0 1 0 0,0 0-1 0 0,1 0 1 0 0,0-1-1 0 0,16 23 0 0 0,-22-35-50 0 0,0-1 0 0 0,0 0 0 0 0,0 0 0 0 0,1 0 0 0 0,-1 1 0 0 0,0-1 0 0 0,1 0 0 0 0,-1-1 0 0 0,1 1 0 0 0,-1 0 0 0 0,1 0 0 0 0,0-1 0 0 0,2 2-1 0 0,-3-2 4 0 0,0 0-1 0 0,0 0 0 0 0,0 0 0 0 0,0 0 0 0 0,0 0 1 0 0,0 0-1 0 0,0 0 0 0 0,0 0 0 0 0,0-1 0 0 0,0 1 1 0 0,0 0-1 0 0,0-1 0 0 0,0 1 0 0 0,0-1 0 0 0,0 1 1 0 0,0-1-1 0 0,-1 1 0 0 0,1-1 0 0 0,0 1 0 0 0,0-1 0 0 0,-1 0 1 0 0,1 0-1 0 0,0 1 0 0 0,-1-1 0 0 0,1-1 0 0 0,8-11 6 0 0,-2 0-1 0 0,0-1 0 0 0,0 0 0 0 0,-2 0 0 0 0,7-23 0 0 0,-6 17 1 0 0,1 0-1 0 0,11-19 1 0 0,-18 37 1 0 0,1 1 1 0 0,0-1-1 0 0,0 1 1 0 0,-1-1-1 0 0,1 1 1 0 0,0 0-1 0 0,0 0 1 0 0,1-1-1 0 0,-1 1 1 0 0,0 0-1 0 0,0 0 1 0 0,0 0-1 0 0,1 0 1 0 0,-1 0 0 0 0,1 0-1 0 0,-1 1 1 0 0,3-2-1 0 0,-3 2-4 0 0,1 0-1 0 0,-1 0 1 0 0,0 0-1 0 0,1 0 1 0 0,-1 0 0 0 0,0 0-1 0 0,1 1 1 0 0,-1-1-1 0 0,0 0 1 0 0,0 1-1 0 0,1-1 1 0 0,-1 1 0 0 0,0 0-1 0 0,0-1 1 0 0,0 1-1 0 0,0 0 1 0 0,0-1-1 0 0,0 1 1 0 0,0 0 0 0 0,0 0-1 0 0,1 2 1 0 0,39 43 90 0 0,-29-30-413 0 0,1-1 0 0 0,18 16 0 0 0,-26-27 76 0 0,0 0 0 0 0,1 0 1 0 0,0 0-1 0 0,0 0 0 0 0,0-1 1 0 0,0 0-1 0 0,0-1 0 0 0,1 1 0 0 0,-1-1 1 0 0,10 2-1 0 0,-5-3-647 0 0,0 0-1 0 0,0 0 1 0 0,0-1-1 0 0,0 0 0 0 0,0-1 1 0 0,0 0-1 0 0,0-1 1 0 0,-1 0-1 0 0,1-1 1 0 0,0 0-1 0 0,-1-1 1 0 0,0 0-1 0 0,0-1 1 0 0,0 0-1 0 0,0 0 1 0 0,-1-1-1 0 0,0 0 0 0 0,13-11 1 0 0,-14 9 1077 0 0,1 0-1 0 0,-2 0 1 0 0,1-1 0 0 0,-1 0 0 0 0,0-1 0 0 0,7-13-1 0 0,-11 17 259 0 0,0 0-1 0 0,-1 0 1 0 0,1 0 0 0 0,-2 0-1 0 0,1 0 1 0 0,-1-1-1 0 0,1 1 1 0 0,-2 0-1 0 0,1-1 1 0 0,-1 1-1 0 0,0-1 1 0 0,0 1 0 0 0,-1-1-1 0 0,0 1 1 0 0,0 0-1 0 0,-3-9 1 0 0,3 10-198 0 0,-1 0 0 0 0,0 0 1 0 0,-1 0-1 0 0,1 0 1 0 0,-1 1-1 0 0,0-1 0 0 0,0 1 1 0 0,0 0-1 0 0,-1 0 1 0 0,0 0-1 0 0,1 0 0 0 0,-1 1 1 0 0,-1-1-1 0 0,1 1 1 0 0,0 0-1 0 0,-1 1 0 0 0,1-1 1 0 0,-1 1-1 0 0,0-1 0 0 0,-5 0 1 0 0,3 1-48 0 0,0 0 1 0 0,1 1-1 0 0,-1 0 1 0 0,0 0-1 0 0,0 1 1 0 0,0 0-1 0 0,0 0 1 0 0,0 1-1 0 0,0-1 1 0 0,0 2-1 0 0,0-1 1 0 0,0 1-1 0 0,1 0 1 0 0,-1 0-1 0 0,-9 6 1 0 0,9-5-83 0 0,0 1 0 0 0,1 0 1 0 0,0 0-1 0 0,-1 0 0 0 0,2 1 1 0 0,-1 0-1 0 0,1 1 0 0 0,-1-1 1 0 0,1 1-1 0 0,1 0 0 0 0,-1 0 1 0 0,1 0-1 0 0,0 1 0 0 0,-3 8 1 0 0,5-12-108 0 0,1 1 1 0 0,0-1 0 0 0,-1 1 0 0 0,1-1 0 0 0,1 1 0 0 0,-1-1 0 0 0,1 1-1 0 0,-1 0 1 0 0,1 0 0 0 0,0-1 0 0 0,0 1 0 0 0,1 0 0 0 0,-1-1-1 0 0,1 1 1 0 0,-1 0 0 0 0,1-1 0 0 0,1 1 0 0 0,-1-1 0 0 0,0 1-1 0 0,4 5 1 0 0,-2-5-51 0 0,0-1-1 0 0,0 1 1 0 0,0-1-1 0 0,0 0 1 0 0,1 0 0 0 0,-1 0-1 0 0,1 0 1 0 0,0-1-1 0 0,0 0 1 0 0,0 0-1 0 0,0 0 1 0 0,0 0-1 0 0,0 0 1 0 0,0-1-1 0 0,1 0 1 0 0,-1 0-1 0 0,5 1 1 0 0,8 0-463 0 0,0 0-1 0 0,0-2 1 0 0,0 0 0 0 0,18-2-1 0 0,-14-1-1952 0 0,24-5 0 0 0,-27 2-969 0 0,0-3-1603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3880 0 0,'0'0'8813'0'0,"5"-8"-7855"0"0,2-1-637 0 0,-4 4-37 0 0,0 1-1 0 0,0-1 1 0 0,0 0 0 0 0,4-9-1 0 0,6-14 3998 0 0,-11 24-4172 0 0,0 1 1 0 0,0 0-1 0 0,1 1 1 0 0,-1-1 0 0 0,1 0-1 0 0,0 1 1 0 0,0-1-1 0 0,0 1 1 0 0,0 0-1 0 0,5-3 1 0 0,3-1 18 0 0,1 0-1 0 0,0 1 1 0 0,0 1 0 0 0,1 0-1 0 0,-1 0 1 0 0,1 1-1 0 0,0 1 1 0 0,0 0 0 0 0,0 1-1 0 0,17 0 1 0 0,-28 1-120 0 0,0 0 0 0 0,1 0 0 0 0,-1 1 0 0 0,1-1 0 0 0,-1 1 0 0 0,0 0 0 0 0,0-1-1 0 0,1 1 1 0 0,-1 0 0 0 0,0 1 0 0 0,0-1 0 0 0,0 0 0 0 0,0 0 0 0 0,0 1 0 0 0,0-1 0 0 0,0 1 0 0 0,-1 0 0 0 0,1-1 0 0 0,-1 1 0 0 0,1 0 0 0 0,-1 0-1 0 0,1 0 1 0 0,-1 0 0 0 0,0 0 0 0 0,0 0 0 0 0,0 1 0 0 0,0-1 0 0 0,0 0 0 0 0,0 4 0 0 0,2 6 26 0 0,-1 0-1 0 0,0 0 1 0 0,-1 0-1 0 0,0 20 1 0 0,-1 130 430 0 0,-1-160-438 0 0,1 0 1 0 0,1 0-1 0 0,-1 0 0 0 0,0 1 1 0 0,0-1-1 0 0,1 0 0 0 0,-1 0 1 0 0,1 0-1 0 0,0 0 0 0 0,0 0 1 0 0,-1 0-1 0 0,1 0 0 0 0,1 0 0 0 0,-1-1 1 0 0,0 1-1 0 0,0 0 0 0 0,1 0 1 0 0,-1-1-1 0 0,1 1 0 0 0,-1-1 1 0 0,1 0-1 0 0,-1 1 0 0 0,1-1 1 0 0,0 0-1 0 0,0 0 0 0 0,0 0 0 0 0,0 0 1 0 0,0 0-1 0 0,0 0 0 0 0,0-1 1 0 0,0 1-1 0 0,0-1 0 0 0,0 1 1 0 0,3-1-1 0 0,5 1 28 0 0,0-1 0 0 0,0 0 1 0 0,-1 0-1 0 0,1-1 0 0 0,0 0 0 0 0,12-4 0 0 0,18-6-82 0 0,0-1 0 0 0,-1-2 0 0 0,64-32 0 0 0,-102 46-58 0 0,-1 0 0 0 0,1-1 1 0 0,-1 1-1 0 0,1 0 0 0 0,-1 0 0 0 0,1 0 0 0 0,-1-1 0 0 0,0 1 0 0 0,1 0 0 0 0,-1 0 0 0 0,1-1 1 0 0,-1 1-1 0 0,0 0 0 0 0,1-1 0 0 0,-1 1 0 0 0,0 0 0 0 0,1-1 0 0 0,-1 1 0 0 0,0-1 1 0 0,0 1-1 0 0,1 0 0 0 0,-1-1 0 0 0,0 0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1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30 143 7565 0 0,'0'0'11634'0'0,"4"13"-10961"0"0,40 203 1062 0 0,-28-127-1456 0 0,6 57-9 0 0,-22-141-267 0 0,1-1 11 0 0,-1 0 0 0 0,0 1 0 0 0,0-1 0 0 0,0 0 0 0 0,-2 6 0 0 0,2-10-8 0 0,0 1-1 0 0,0-1 1 0 0,0 1-1 0 0,-1 0 1 0 0,1-1 0 0 0,0 1-1 0 0,0-1 1 0 0,-1 1-1 0 0,1-1 1 0 0,0 1-1 0 0,-1-1 1 0 0,1 1 0 0 0,0-1-1 0 0,-1 0 1 0 0,1 1-1 0 0,-1-1 1 0 0,1 1 0 0 0,-1-1-1 0 0,1 0 1 0 0,-1 1-1 0 0,1-1 1 0 0,-1 0-1 0 0,1 0 1 0 0,-1 1 0 0 0,0-1-1 0 0,1 0 1 0 0,-1 0-1 0 0,1 0 1 0 0,-1 0 0 0 0,1 0-1 0 0,-1 0 1 0 0,0 0-1 0 0,1 0 1 0 0,-1 0-1 0 0,1 0 1 0 0,-1 0 0 0 0,0 0-1 0 0,1 0 1 0 0,-1-1-1 0 0,1 1 1 0 0,-1 0-1 0 0,1 0 1 0 0,-1 0 0 0 0,1-1-1 0 0,-1 1 1 0 0,0-1-1 0 0,-3-1 3 0 0,0 0 1 0 0,1-1-1 0 0,-1 1 0 0 0,1-1 0 0 0,0 0 0 0 0,0 0 0 0 0,0 0 0 0 0,0 0 0 0 0,0-1 0 0 0,-4-6 1 0 0,1-1-28 0 0,0 0 1 0 0,-8-19 0 0 0,8 11-37 0 0,0-1-1 0 0,2 0 0 0 0,0 1 1 0 0,1-2-1 0 0,1 1 1 0 0,0 0-1 0 0,3-28 1 0 0,2 13-79 0 0,1 1 0 0 0,1-1 0 0 0,15-48 0 0 0,-15 68 112 0 0,0-1-1 0 0,1 1 1 0 0,1 0-1 0 0,0 0 1 0 0,16-23 0 0 0,-19 32 14 0 0,1 0 1 0 0,-1 0-1 0 0,1 1 1 0 0,0 0-1 0 0,1 0 1 0 0,-1 1 0 0 0,1-1-1 0 0,0 1 1 0 0,0 0-1 0 0,1 1 1 0 0,-1-1-1 0 0,1 1 1 0 0,0 1-1 0 0,-1-1 1 0 0,10-1 0 0 0,-11 3 4 0 0,0 0 0 0 0,0 0 1 0 0,-1 1-1 0 0,1-1 1 0 0,0 1-1 0 0,7 1 0 0 0,-10-1 3 0 0,-1 0-1 0 0,0 1 0 0 0,0-1 1 0 0,1 1-1 0 0,-1-1 1 0 0,0 1-1 0 0,0-1 1 0 0,1 1-1 0 0,-1 0 0 0 0,0-1 1 0 0,0 1-1 0 0,0 0 1 0 0,0 0-1 0 0,0 0 0 0 0,0 0 1 0 0,0 0-1 0 0,-1 0 1 0 0,1 0-1 0 0,0 0 1 0 0,0 0-1 0 0,-1 1 0 0 0,1-1 1 0 0,-1 0-1 0 0,1 0 1 0 0,-1 1-1 0 0,0-1 0 0 0,1 0 1 0 0,-1 3-1 0 0,1 2 17 0 0,0 1-1 0 0,-1-1 1 0 0,0 1-1 0 0,0-1 1 0 0,-1 1-1 0 0,0-1 1 0 0,0 0-1 0 0,-3 12 0 0 0,-4 3 20 0 0,-12 26 0 0 0,13-32-28 0 0,0 0 1 0 0,1 1-1 0 0,-6 25 0 0 0,11-39-6 0 0,1 0 0 0 0,-1 0 0 0 0,1 1 0 0 0,0-1-1 0 0,-1 0 1 0 0,1 1 0 0 0,0-1 0 0 0,1 0 0 0 0,-1 1-1 0 0,0-1 1 0 0,1 0 0 0 0,-1 0 0 0 0,1 1 0 0 0,-1-1-1 0 0,1 0 1 0 0,0 0 0 0 0,0 0 0 0 0,0 0 0 0 0,0 0-1 0 0,1 0 1 0 0,-1 0 0 0 0,0 0 0 0 0,1 0 0 0 0,0-1-1 0 0,-1 1 1 0 0,1-1 0 0 0,0 1 0 0 0,0-1 0 0 0,-1 0-1 0 0,1 1 1 0 0,0-1 0 0 0,1 0 0 0 0,-1 0 0 0 0,3 1-1 0 0,99 32 79 0 0,-76-26-1 0 0,-1 0 0 0 0,0 2 0 0 0,27 14 1 0 0,-51-22-60 0 0,-1-1 1 0 0,1 1 0 0 0,-1-1-1 0 0,1 1 1 0 0,-1 0-1 0 0,0 0 1 0 0,0 0 0 0 0,0 0-1 0 0,0 0 1 0 0,0 0 0 0 0,-1 0-1 0 0,1 1 1 0 0,-1-1 0 0 0,3 4-1 0 0,-4-4-6 0 0,0 0-1 0 0,1-1 1 0 0,-1 1 0 0 0,0 0-1 0 0,0-1 1 0 0,0 1 0 0 0,0 0-1 0 0,0-1 1 0 0,0 1 0 0 0,0 0-1 0 0,-1-1 1 0 0,1 1 0 0 0,-1 0-1 0 0,1-1 1 0 0,-1 1 0 0 0,0 0-1 0 0,1-1 1 0 0,-1 1 0 0 0,0-1-1 0 0,0 0 1 0 0,0 1-1 0 0,0-1 1 0 0,0 0 0 0 0,-3 3-1 0 0,-7 6-139 0 0,-1-1-1 0 0,0 0 0 0 0,0 0 0 0 0,-1-1 0 0 0,0-1 0 0 0,-1 0 1 0 0,0-1-1 0 0,1-1 0 0 0,-2 0 0 0 0,-21 5 0 0 0,29-9-610 0 0,0 0-1 0 0,1 0 1 0 0,-1 0-1 0 0,0-1 1 0 0,0 0 0 0 0,-9-1-1 0 0,16 0 516 0 0,-1 1-1 0 0,1 0 1 0 0,0 0-1 0 0,0 0 1 0 0,-1 0 0 0 0,1 0-1 0 0,0 0 1 0 0,-1 0-1 0 0,1 0 1 0 0,0-1-1 0 0,0 1 1 0 0,-4-5-4245 0 0,4 5 4244 0 0,0 0 1 0 0,0-1-1 0 0,0 1 1 0 0,1-1-1 0 0,-2-12-6673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2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7585 0 0,'0'0'11500'0'0,"13"-12"-10796"0"0,44-39-203 0 0,-51 47-440 0 0,-1 1 1 0 0,1-1 0 0 0,0 1-1 0 0,0 0 1 0 0,0 1-1 0 0,0 0 1 0 0,0 0 0 0 0,0 0-1 0 0,11-1 1 0 0,1-1 44 0 0,200-36 83 0 0,-192 37-1575 0 0,29 0 1 0 0,-55 4 1153 0 0,0-1 1 0 0,0 1-1 0 0,0-1 0 0 0,0 1 0 0 0,0-1 0 0 0,0 1 0 0 0,0-1 0 0 0,0 1 0 0 0,0-1 0 0 0,-1 0 1 0 0,1 1-1 0 0,0-1 0 0 0,0 1 0 0 0,-1-1 0 0 0,1 1 0 0 0,0-1 0 0 0,-1 0 0 0 0,1 1 0 0 0,0-1 0 0 0,-2 1 1 0 0,-4 3-1767 0 0,0 1 0 0 0,-1-1 1 0 0,1-1-1 0 0,-14 6 0 0 0,-32 7-366 0 0,24-7 5226 0 0,7-4-130 0 0,14-3-1431 0 0,0 0-1 0 0,1 0 0 0 0,-1 0 0 0 0,-9 6 0 0 0,14-7-1084 0 0,0 0-1 0 0,0 0 1 0 0,1 0-1 0 0,-1 1 1 0 0,0-1 0 0 0,1 1-1 0 0,-1 0 1 0 0,1-1-1 0 0,0 1 1 0 0,0 0-1 0 0,-1 0 1 0 0,1-1-1 0 0,0 1 1 0 0,1 0 0 0 0,-1 0-1 0 0,0 0 1 0 0,0 1-1 0 0,1-1 1 0 0,-1 2-1 0 0,0 2-30 0 0,1 0 1 0 0,0 1-1 0 0,0-1 0 0 0,1 0 0 0 0,-1 0 0 0 0,1 0 0 0 0,1-1 1 0 0,-1 1-1 0 0,1 0 0 0 0,0 0 0 0 0,0-1 0 0 0,1 1 0 0 0,5 10 1 0 0,5 3 64 0 0,1 1 1 0 0,22 22 0 0 0,1 3 8 0 0,-30-37-226 0 0,5 8-7 0 0,-1 1 0 0 0,11 19 0 0 0,-20-32-7 0 0,0 0 0 0 0,0 0 0 0 0,0 0 0 0 0,-1 1 0 0 0,0-1 0 0 0,1 0 0 0 0,-1 1 0 0 0,-1 0 0 0 0,1-1 0 0 0,-1 1 1 0 0,0-1-1 0 0,0 1 0 0 0,0 0 0 0 0,-2 8 0 0 0,1-11-7 0 0,0 0 1 0 0,0 0 0 0 0,0 0-1 0 0,-1 0 1 0 0,1 0 0 0 0,0 0-1 0 0,-1-1 1 0 0,0 1 0 0 0,1 0-1 0 0,-1-1 1 0 0,0 1 0 0 0,0-1-1 0 0,0 0 1 0 0,0 0 0 0 0,0 0-1 0 0,-2 1 1 0 0,-36 13 33 0 0,29-12-296 0 0,1-1 0 0 0,-1 0 0 0 0,1-1 0 0 0,-1 0 0 0 0,1 0 0 0 0,-1-1 0 0 0,-21-3 0 0 0,32 3 144 0 0,-1 0 1 0 0,0 0-1 0 0,0-1 1 0 0,0 1-1 0 0,1 0 1 0 0,-1-1-1 0 0,0 1 1 0 0,0 0-1 0 0,1-1 1 0 0,-1 1-1 0 0,0-1 1 0 0,1 1-1 0 0,-1-1 1 0 0,1 1-1 0 0,-1-1 1 0 0,1 0-1 0 0,-1 1 1 0 0,1-1-1 0 0,-1 0 1 0 0,1 1-1 0 0,-1-1 1 0 0,1 0-1 0 0,0 0 1 0 0,0 1-1 0 0,-1-2 1 0 0,1-14-5293 0 0,4 9 300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6721 0 0,'0'0'9789'0'0,"4"-13"-9111"0"0,15-41-292 0 0,-19 52-378 0 0,1 1 1 0 0,0-1-1 0 0,0 0 0 0 0,0 1 0 0 0,0-1 0 0 0,0 1 0 0 0,0 0 0 0 0,1-1 0 0 0,-1 1 1 0 0,0 0-1 0 0,1-1 0 0 0,-1 1 0 0 0,1 0 0 0 0,-1 0 0 0 0,1 0 0 0 0,-1 1 0 0 0,1-1 1 0 0,0 0-1 0 0,0 1 0 0 0,-1-1 0 0 0,1 1 0 0 0,0-1 0 0 0,0 1 0 0 0,3-1 0 0 0,0 0-5 0 0,36-4 30 0 0,1 2 1 0 0,75 2-1 0 0,-52 2 193 0 0,-24-1 1102 0 0,-41 2-1293 0 0,0-1 0 0 0,0 0 0 0 0,0 0 1 0 0,0 0-1 0 0,0 0 0 0 0,0 0 0 0 0,0 0 0 0 0,0 0 1 0 0,0 0-1 0 0,-1 1 0 0 0,1-1 0 0 0,0 0 0 0 0,-1 0 1 0 0,0 1-1 0 0,-16 29 228 0 0,12-21-231 0 0,-1-1 0 0 0,1 1-1 0 0,1-1 1 0 0,0 2 0 0 0,0-1-1 0 0,1 0 1 0 0,1 0 0 0 0,-2 13 0 0 0,3-19-35 0 0,0-1 0 0 0,1 1 0 0 0,0-1 0 0 0,0 1 0 0 0,0-1 0 0 0,1 1 0 0 0,-1-1 0 0 0,1 1 0 0 0,0-1 0 0 0,0 1 0 0 0,0-1 0 0 0,0 1 0 0 0,0-1 0 0 0,1 0 0 0 0,-1 0 0 0 0,1 0 0 0 0,0 0 0 0 0,0 0 0 0 0,1 0 0 0 0,-1 0 0 0 0,0-1 0 0 0,1 1 0 0 0,-1-1 0 0 0,1 0 0 0 0,0 1 0 0 0,0-1 0 0 0,0 0 0 0 0,0-1 0 0 0,0 1 0 0 0,4 1 0 0 0,1 0-146 0 0,0 1 0 0 0,0-1 0 0 0,0-1 1 0 0,0 1-1 0 0,0-1 0 0 0,1-1 0 0 0,-1 0 0 0 0,0 0 1 0 0,1 0-1 0 0,-1-1 0 0 0,1 0 0 0 0,9-2 0 0 0,-13 1 10 0 0,0 0 0 0 0,0 0-1 0 0,0-1 1 0 0,0 0-1 0 0,-1 0 1 0 0,1 0-1 0 0,0 0 1 0 0,-1-1-1 0 0,0 0 1 0 0,1 1-1 0 0,-1-2 1 0 0,0 1-1 0 0,-1 0 1 0 0,1-1-1 0 0,0 0 1 0 0,-1 0-1 0 0,0 0 1 0 0,0 0-1 0 0,0 0 1 0 0,-1-1-1 0 0,4-5 1 0 0,-3 1-329 0 0,0 0-1 0 0,-1 1 1 0 0,1-1 0 0 0,-2 0 0 0 0,2-18-1 0 0,-2-47-1299 0 0,-2 37 1349 0 0,0 0 438 0 0,1 18 1637 0 0,0 1 3927 0 0,0 20-5537 0 0,1 0 1 0 0,-1 0-1 0 0,1 0 1 0 0,0 0 0 0 0,0 0-1 0 0,0 0 1 0 0,2 2-1 0 0,1 4 76 0 0,21 47 491 0 0,-10-23-167 0 0,19 61-1 0 0,-22-36 83 0 0,-11-63-302 0 0,1 0 0 0 0,0 1-1 0 0,3-9 1 0 0,-4 12-189 0 0,6-12-63 0 0,0 0 0 0 0,1 1 0 0 0,0 0 0 0 0,1 1 0 0 0,0 0 0 0 0,1 0-1 0 0,0 1 1 0 0,1 0 0 0 0,0 0 0 0 0,19-12 0 0 0,-26 21 33 0 0,-1-1-1 0 0,1 1 1 0 0,0 0-1 0 0,0 1 1 0 0,0-1-1 0 0,0 0 0 0 0,0 1 1 0 0,1 0-1 0 0,6-1 1 0 0,-9 2 29 0 0,1 0 0 0 0,-1 0-1 0 0,0 0 1 0 0,0 0 0 0 0,0 1 0 0 0,1-1 0 0 0,-1 0 0 0 0,0 1-1 0 0,0 0 1 0 0,0-1 0 0 0,0 1 0 0 0,0 0 0 0 0,0 0 0 0 0,0 0 0 0 0,0 1-1 0 0,-1-1 1 0 0,1 0 0 0 0,0 1 0 0 0,-1-1 0 0 0,3 3 0 0 0,6 10 207 0 0,-1-1 0 0 0,0 2 0 0 0,-2-1 0 0 0,8 18 0 0 0,12 23-118 0 0,-15-25-533 0 0,-10-25-211 0 0,-1 0 1 0 0,1 0-1 0 0,0-1 1 0 0,0 1-1 0 0,1-1 1 0 0,-1 0-1 0 0,7 8 1 0 0,-9-11 303 0 0,1-1 1 0 0,-1 1 0 0 0,1-1-1 0 0,-1 0 1 0 0,1 1-1 0 0,-1-1 1 0 0,1 1-1 0 0,0-1 1 0 0,-1 0-1 0 0,1 0 1 0 0,-1 1-1 0 0,1-1 1 0 0,0 0-1 0 0,-1 0 1 0 0,1 0-1 0 0,-1 0 1 0 0,1 1-1 0 0,0-1 1 0 0,-1 0-1 0 0,1 0 1 0 0,1-1-1 0 0,11 1-5371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3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2540 0 0,'0'0'15534'0'0,"7"-9"-14852"0"0,20-28-86 0 0,-20 28 1247 0 0,-6 14-1782 0 0,-1-1-1 0 0,1 1 1 0 0,1 0 0 0 0,-1-1 0 0 0,3 7 0 0 0,3 8 110 0 0,9 45 185 0 0,3-2-1 0 0,2 0 0 0 0,37 70 0 0 0,-55-126-342 0 0,-1-3-6 0 0,-1 0-1 0 0,0 0 0 0 0,0 0 1 0 0,0 0-1 0 0,0 0 1 0 0,1 6-1 0 0,-12-14 228 0 0,3 0-245 0 0,1-1 0 0 0,0 0 0 0 0,0 0-1 0 0,0-1 1 0 0,1 1 0 0 0,-10-16 0 0 0,5 5-122 0 0,-15-36 0 0 0,16 27 6 0 0,2 0 0 0 0,1-1 1 0 0,0 1-1 0 0,2-1 0 0 0,2 0 0 0 0,0 0 0 0 0,2 0 1 0 0,5-51-1 0 0,-4 69 113 0 0,0 0 0 0 0,1 1 0 0 0,0-1 1 0 0,1 1-1 0 0,-1-1 0 0 0,2 1 0 0 0,-1 0 0 0 0,1 0 1 0 0,7-10-1 0 0,-8 14 10 0 0,0 1 0 0 0,0-1 0 0 0,0 1 0 0 0,0-1 1 0 0,1 1-1 0 0,-1 0 0 0 0,1 1 0 0 0,0-1 0 0 0,0 1 0 0 0,0-1 1 0 0,0 1-1 0 0,0 1 0 0 0,0-1 0 0 0,1 0 0 0 0,-1 1 0 0 0,1 0 0 0 0,-1 0 1 0 0,1 0-1 0 0,6 0 0 0 0,1 1 57 0 0,1 0 0 0 0,-1 1 0 0 0,0 0 0 0 0,0 1-1 0 0,0 0 1 0 0,19 7 0 0 0,-26-8-34 0 0,0 1 0 0 0,0 0 0 0 0,0 1 0 0 0,0-1 0 0 0,0 1 0 0 0,-1 0-1 0 0,1 0 1 0 0,-1 0 0 0 0,0 1 0 0 0,0-1 0 0 0,0 1 0 0 0,0 0 0 0 0,-1 0 0 0 0,1 0-1 0 0,-1 1 1 0 0,0-1 0 0 0,3 8 0 0 0,-5-9-17 0 0,0-1 1 0 0,0 1-1 0 0,-1 0 0 0 0,1-1 1 0 0,-1 1-1 0 0,1 0 0 0 0,-1-1 1 0 0,0 1-1 0 0,0 0 0 0 0,0-1 1 0 0,0 1-1 0 0,-1 0 0 0 0,1 0 1 0 0,-1-1-1 0 0,-1 5 0 0 0,0-3-34 0 0,0 0 0 0 0,0-1 0 0 0,0 1 0 0 0,0 0 0 0 0,-1-1-1 0 0,1 0 1 0 0,-1 0 0 0 0,0 0 0 0 0,-4 4 0 0 0,-3 0-513 0 0,0 0 1 0 0,0 0-1 0 0,-1-1 1 0 0,0-1-1 0 0,0 0 0 0 0,-14 5 1 0 0,-4-1-2862 0 0,7-4-1618 0 0,0 0 236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34 4068 0 0,'0'0'8631'0'0,"-10"-6"-8171"0"0,-30-16-191 0 0,40 21-296 0 0,0 1-1 0 0,-1 0 1 0 0,1 0 0 0 0,-1-1-1 0 0,1 1 1 0 0,0 0-1 0 0,-1 0 1 0 0,1 0 0 0 0,-1-1-1 0 0,1 1 1 0 0,-1 0 0 0 0,1 0-1 0 0,-1 0 1 0 0,1 0 0 0 0,0 0-1 0 0,-1 0 1 0 0,1 0 0 0 0,-1 0-1 0 0,1 0 1 0 0,-1 0 0 0 0,1 0-1 0 0,-1 1 1 0 0,0-1 0 0 0,-1 8-626 0 0,6 9-1204 0 0,9-6-646 0 0,-7-8-277 0 0,-28-46-2199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55 192 1448 0 0,'-44'32'4318'0'0,"33"-24"3915"0"0,11-7-8070 0 0,0-1 0 0 0,0 0 0 0 0,0 1 0 0 0,0-1 0 0 0,0 0 0 0 0,1 1-1 0 0,-1-1 1 0 0,0 0 0 0 0,0 1 0 0 0,0-1 0 0 0,0 0 0 0 0,0 1 0 0 0,1-1 0 0 0,-1 0 0 0 0,0 1-1 0 0,0-1 1 0 0,0 0 0 0 0,1 0 0 0 0,-1 1 0 0 0,0-1 0 0 0,1 0 0 0 0,-1 1 0 0 0,11 2 196 0 0,-1 1 0 0 0,1-2 0 0 0,0 1 0 0 0,0-1 1 0 0,0-1-1 0 0,0 0 0 0 0,17-1 0 0 0,61-4 84 0 0,155-29 1 0 0,-119 13-435 0 0,-89 15-82 0 0,-11 2-325 0 0,45-11 1 0 0,-69 14 364 0 0,0 0 1 0 0,0 0-1 0 0,0 0 0 0 0,0-1 1 0 0,0 1-1 0 0,0 0 0 0 0,0-1 0 0 0,-1 1 1 0 0,1 0-1 0 0,0-1 0 0 0,0 1 0 0 0,0-1 1 0 0,-1 1-1 0 0,1-1 0 0 0,0 0 1 0 0,-1 1-1 0 0,1-1 0 0 0,0 0 0 0 0,-1 1 1 0 0,1-1-1 0 0,-1 0 0 0 0,1 0 0 0 0,-1 0 1 0 0,1 0-1 0 0,-1 1 0 0 0,0-1 0 0 0,0 0 1 0 0,1 0-1 0 0,-1 0 0 0 0,0 0 1 0 0,0 0-1 0 0,0 0 0 0 0,0 0 0 0 0,0 0 1 0 0,0 0-1 0 0,0 1 0 0 0,0-1 0 0 0,0 0 1 0 0,0 0-1 0 0,-1 0 0 0 0,1 0 1 0 0,0 0-1 0 0,-1 0 0 0 0,1 0 0 0 0,0 1 1 0 0,-1-1-1 0 0,1 0 0 0 0,-1 0 0 0 0,1 1 1 0 0,-2-2-1 0 0,-3-5-97 0 0,-1 0-1 0 0,0 0 1 0 0,0 0 0 0 0,-9-6-1 0 0,10 8 129 0 0,-104-89 1997 0 0,117 109-1126 0 0,30 32-388 0 0,-10-13-151 0 0,-2 1-1 0 0,35 60 1 0 0,-56-86-311 0 0,-1 1 1 0 0,0-1-1 0 0,0 1 1 0 0,-1-1-1 0 0,3 19 0 0 0,-5-25-35 0 0,-1 1-1 0 0,0 0 1 0 0,0-1-1 0 0,0 1 1 0 0,0-1-1 0 0,0 1 1 0 0,-1 0-1 0 0,1-1 0 0 0,-1 1 1 0 0,0-1-1 0 0,0 0 1 0 0,-1 1-1 0 0,1-1 1 0 0,0 0-1 0 0,-1 1 1 0 0,0-1-1 0 0,0 0 0 0 0,0 0 1 0 0,-4 3-1 0 0,2-1-151 0 0,-1-1 0 0 0,0-1-1 0 0,0 1 1 0 0,0 0 0 0 0,0-1-1 0 0,-1 0 1 0 0,1-1 0 0 0,-1 1-1 0 0,0-1 1 0 0,0 0 0 0 0,0 0-1 0 0,-10 1 1 0 0,-5 0-2130 0 0,-1-2-1 0 0,-29-1 1 0 0,20 0-3059 0 0,1 0-1142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4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3372 0 0,'0'0'15858'0'0,"0"6"-15278"0"0,0 18-226 0 0,2 0 0 0 0,1 1 0 0 0,7 30 1 0 0,-8-44-328 0 0,2 1 0 0 0,-1-1 0 0 0,1 0 0 0 0,1-1 1 0 0,0 1-1 0 0,0-1 0 0 0,1 0 0 0 0,0 0 0 0 0,12 14 1 0 0,-14-20-23 0 0,1 0 0 0 0,0 0 0 0 0,-1 0 0 0 0,1-1 1 0 0,1 0-1 0 0,-1 0 0 0 0,0 0 0 0 0,1 0 0 0 0,-1-1 1 0 0,1 0-1 0 0,0 0 0 0 0,0-1 0 0 0,0 1 1 0 0,0-1-1 0 0,0 0 0 0 0,0-1 0 0 0,0 0 0 0 0,0 0 1 0 0,0 0-1 0 0,0-1 0 0 0,7-1 0 0 0,-4 1 3 0 0,0-2-1 0 0,0 1 1 0 0,-1-1 0 0 0,1-1-1 0 0,-1 1 1 0 0,0-1-1 0 0,0-1 1 0 0,0 0-1 0 0,0 0 1 0 0,-1 0 0 0 0,0-1-1 0 0,0 0 1 0 0,8-10-1 0 0,-9 9 2 0 0,0 0 0 0 0,-1-1 0 0 0,0 0 0 0 0,-1 0 0 0 0,1 0 0 0 0,-2-1 0 0 0,1 1 0 0 0,-1-1 0 0 0,0 0 0 0 0,-1 0 0 0 0,0 0 0 0 0,1-15 0 0 0,-2-2 122 0 0,-2 1 0 0 0,0-1-1 0 0,-6-31 1 0 0,10 61-72 0 0,0 1 0 0 0,0-1 0 0 0,0 0 0 0 0,1 0 0 0 0,0-1 0 0 0,0 1 0 0 0,0-1 0 0 0,7 5 1 0 0,0 0-43 0 0,-1-1 0 0 0,1 0 0 0 0,22 9 0 0 0,-18-12 26 0 0,1 0-1 0 0,-1-1 1 0 0,0 0 0 0 0,1-2 0 0 0,0 0-1 0 0,0 0 1 0 0,22-4 0 0 0,-34 3-18 0 0,1 0 0 0 0,0-1 0 0 0,-1 0-1 0 0,1 0 1 0 0,-1-1 0 0 0,1 1 0 0 0,-1-1 0 0 0,1 0 0 0 0,-1 0 0 0 0,0 0 0 0 0,0-1 0 0 0,7-4 0 0 0,-10 5-11 0 0,1 1 0 0 0,-1-1 0 0 0,1 0 1 0 0,-1 0-1 0 0,0 1 0 0 0,0-1 0 0 0,1 0 0 0 0,-1 0 1 0 0,-1 0-1 0 0,1 0 0 0 0,0 0 0 0 0,0-1 0 0 0,-1 1 1 0 0,1 0-1 0 0,-1 0 0 0 0,0 0 0 0 0,1 0 0 0 0,-1-1 1 0 0,0 1-1 0 0,0 0 0 0 0,-1 0 0 0 0,1 0 0 0 0,0-1 1 0 0,-1 1-1 0 0,1 0 0 0 0,-1 0 0 0 0,0 0 0 0 0,0 0 1 0 0,-1-2-1 0 0,-1-1-13 0 0,0 0 0 0 0,0 0 0 0 0,-1 1 0 0 0,1-1 0 0 0,-1 1 0 0 0,0 0 0 0 0,-1 0 0 0 0,1 1 0 0 0,-1-1 0 0 0,1 1 0 0 0,-10-5 0 0 0,2 2-84 0 0,0 0 0 0 0,0 1 0 0 0,0 0 0 0 0,-14-3-1 0 0,16 6-104 0 0,1 0 0 0 0,0 0 0 0 0,0 1 0 0 0,-1 0-1 0 0,1 1 1 0 0,-1 0 0 0 0,-11 2 0 0 0,19-2 25 0 0,-1 0 1 0 0,1 1 0 0 0,0 0-1 0 0,-1-1 1 0 0,1 1-1 0 0,0 0 1 0 0,-1 0-1 0 0,1 0 1 0 0,0 1 0 0 0,0-1-1 0 0,0 0 1 0 0,0 1-1 0 0,0-1 1 0 0,0 1-1 0 0,0 0 1 0 0,1 0 0 0 0,-1 0-1 0 0,0 0 1 0 0,1 0-1 0 0,0 0 1 0 0,-1 0-1 0 0,1 0 1 0 0,0 0 0 0 0,0 1-1 0 0,0-1 1 0 0,1 0-1 0 0,-1 1 1 0 0,0-1-1 0 0,1 1 1 0 0,0-1 0 0 0,-1 5-1 0 0,1-6 41 0 0,0 3-539 0 0,-1 0 0 0 0,1-1-1 0 0,0 1 1 0 0,1 0 0 0 0,-1 0 0 0 0,1 0-1 0 0,-1 0 1 0 0,1-1 0 0 0,2 6 0 0 0,11 18-4345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5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10437 0 0,'0'0'4114'0'0,"12"4"-2452"0"0,41 14 21 0 0,-52-17-1597 0 0,1-1 0 0 0,-1 1 0 0 0,1 0-1 0 0,0 0 1 0 0,-1 0 0 0 0,0 0 0 0 0,1 0 0 0 0,-1 0-1 0 0,0 0 1 0 0,1 0 0 0 0,-1 1 0 0 0,0-1-1 0 0,0 0 1 0 0,0 1 0 0 0,0-1 0 0 0,0 1 0 0 0,0-1-1 0 0,0 1 1 0 0,-1 0 0 0 0,1-1 0 0 0,-1 1 0 0 0,1-1-1 0 0,-1 1 1 0 0,0 0 0 0 0,1 0 0 0 0,-1-1-1 0 0,0 1 1 0 0,0 0 0 0 0,0 0 0 0 0,0-1 0 0 0,0 1-1 0 0,-1 2 1 0 0,0 5 197 0 0,0 4-48 0 0,0-1-1 0 0,-1 0 1 0 0,-1 0 0 0 0,-3 12 0 0 0,3-15-355 0 0,0-1 0 0 0,1 0 0 0 0,0 1 0 0 0,1 0 0 0 0,-1-1-1 0 0,2 1 1 0 0,-1 0 0 0 0,1-1 0 0 0,3 18 0 0 0,-2-24-38 0 0,-1 0 0 0 0,1 0 0 0 0,0-1 0 0 0,0 1 0 0 0,0-1 0 0 0,0 1 0 0 0,0-1 0 0 0,0 1 0 0 0,1-1-1 0 0,-1 1 1 0 0,0-1 0 0 0,1 0 0 0 0,-1 0 0 0 0,4 2 0 0 0,10 2-2959 0 0,-14-5 2622 0 0,0 0 0 0 0,0 0-1 0 0,0 0 1 0 0,0 0 0 0 0,0 0 0 0 0,0 0-1 0 0,0-1 1 0 0,0 1 0 0 0,0 0 0 0 0,0-1-1 0 0,0 1 1 0 0,0-1 0 0 0,2 0-1 0 0,8-11-7357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9069 0 0,'0'0'12093'0'0,"18"-4"-11110"0"0,62-12-336 0 0,-69 14-556 0 0,1 1 1 0 0,0 0-1 0 0,-1 1 0 0 0,1 0 0 0 0,0 1 0 0 0,-1 0 1 0 0,1 1-1 0 0,-1 1 0 0 0,14 3 0 0 0,-10-2-35 0 0,57 16-171 0 0,115 48-1 0 0,-163-55-420 0 0,7 4-465 0 0,-28-16 557 0 0,-1-1 0 0 0,0 1-1 0 0,0 0 1 0 0,1-1 0 0 0,-1 1 0 0 0,0-1 0 0 0,1 0 0 0 0,-1 0 0 0 0,1 0-1 0 0,-1 0 1 0 0,4-1 0 0 0,-5 1 205 0 0,-1 0-1 0 0,1 0 1 0 0,-1 0-1 0 0,1 0 1 0 0,-1-1 0 0 0,1 1-1 0 0,-1 0 1 0 0,0 0-1 0 0,1-1 1 0 0,-1 1-1 0 0,1 0 1 0 0,-1 0 0 0 0,0-1-1 0 0,1 1 1 0 0,-1 0-1 0 0,0-1 1 0 0,0 1-1 0 0,1-1 1 0 0,-1 1 0 0 0,0-1-1 0 0,3-9-5886 0 0,-3-4 950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5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96 1200 0 0,'0'0'9489'0'0,"-6"-13"-7742"0"0,-32-63 2643 0 0,34 69-3359 0 0,3 11 601 0 0,2-3-1465 0 0,-1 0 0 0 0,1 0 0 0 0,-1 0 0 0 0,1 1 1 0 0,-1-1-1 0 0,1 0 0 0 0,0 0 0 0 0,0 0 0 0 0,-1 0 0 0 0,1 0 1 0 0,0 0-1 0 0,2 1 0 0 0,4 4-954 0 0,-7-6 610 0 0,1 1 0 0 0,0-1 1 0 0,-1 1-1 0 0,1-1 0 0 0,0 1 0 0 0,0-1 0 0 0,-1 1 0 0 0,1-1 1 0 0,0 1-1 0 0,0-1 0 0 0,0 0 0 0 0,0 0 0 0 0,-1 1 1 0 0,1-1-1 0 0,0 0 0 0 0,0 0 0 0 0,2 0 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6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1 980 0 0,'0'0'964'0'0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6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3088 0 0,'-2'64'1144'0'0,"2"-68"213"0"0,0 1-301 0 0,0-2 8 0 0,2 1-260 0 0,2 1-364 0 0,2 1-336 0 0,0-1-104 0 0,1 3-152 0 0,-3 0-32 0 0,2 0-296 0 0,-1 3-636 0 0,-2 2-408 0 0,0-1-965 0 0,0 1-615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75 149 4304 0 0,'0'0'11983'0'0,"-13"-6"-11235"0"0,-36-15-77 0 0,48 21-594 0 0,0-1-1 0 0,0 1 0 0 0,0-1 1 0 0,0 1-1 0 0,0-1 0 0 0,1 0 1 0 0,-1 1-1 0 0,0-1 0 0 0,0 0 1 0 0,1 1-1 0 0,-1-1 0 0 0,-1-1 1 0 0,2 1-55 0 0,0 1 1 0 0,0 0 0 0 0,0-1-1 0 0,0 1 1 0 0,0 0 0 0 0,0 0-1 0 0,0-1 1 0 0,0 1 0 0 0,0 0-1 0 0,0-1 1 0 0,0 1 0 0 0,0 0-1 0 0,0-1 1 0 0,0 1 0 0 0,0 0 0 0 0,0-1-1 0 0,0 1 1 0 0,0 0 0 0 0,0-1-1 0 0,0 1 1 0 0,1 0 0 0 0,-1-1-1 0 0,0 1 1 0 0,0 0 0 0 0,2-2 32 0 0,-1 1 0 0 0,0 0-1 0 0,1 0 1 0 0,-1 0 0 0 0,1-1 0 0 0,-1 1 0 0 0,1 1 0 0 0,1-2 0 0 0,0 1 55 0 0,20-13 73 0 0,1 1-1 0 0,1 2 0 0 0,0 0 0 0 0,0 2 0 0 0,1 0 1 0 0,0 2-1 0 0,1 1 0 0 0,0 1 0 0 0,0 2 0 0 0,52-1 1 0 0,-72 4-180 0 0,0 0 0 0 0,1 1 0 0 0,-1 1 1 0 0,0-1-1 0 0,0 1 0 0 0,0 0 0 0 0,12 5 0 0 0,-17-5-2 0 0,1-1-1 0 0,0 1 0 0 0,-1-1 1 0 0,1 1-1 0 0,-1 0 0 0 0,1 0 1 0 0,-1 0-1 0 0,0 0 0 0 0,0 1 1 0 0,0-1-1 0 0,0 1 0 0 0,0-1 1 0 0,0 1-1 0 0,-1-1 0 0 0,1 1 1 0 0,-1 0-1 0 0,0 0 0 0 0,0 0 1 0 0,0 0-1 0 0,1 5 0 0 0,-1-2 30 0 0,-1 1-1 0 0,0 0 0 0 0,0 0 0 0 0,0 0 0 0 0,-1 0 1 0 0,0-1-1 0 0,0 1 0 0 0,0 0 0 0 0,-1 0 0 0 0,0-1 1 0 0,-1 1-1 0 0,-5 10 0 0 0,-3 3 168 0 0,-2-2 0 0 0,-22 29 0 0 0,18-27 160 0 0,-16 28 0 0 0,32-46-333 0 0,-1 0 0 0 0,1 0 1 0 0,0 1-1 0 0,0-1 1 0 0,0 0-1 0 0,1 1 0 0 0,-1-1 1 0 0,0 1-1 0 0,1-1 1 0 0,0 1-1 0 0,-1 4 1 0 0,1-6-18 0 0,1 0 1 0 0,-1 0 0 0 0,0 0-1 0 0,0 0 1 0 0,1 0 0 0 0,-1 0-1 0 0,1 0 1 0 0,-1 0-1 0 0,1 0 1 0 0,-1 0 0 0 0,1 0-1 0 0,0 0 1 0 0,-1-1 0 0 0,1 1-1 0 0,0 0 1 0 0,0 0 0 0 0,0-1-1 0 0,-1 1 1 0 0,1 0 0 0 0,0-1-1 0 0,0 1 1 0 0,0-1 0 0 0,0 1-1 0 0,0-1 1 0 0,0 0 0 0 0,0 1-1 0 0,0-1 1 0 0,0 0 0 0 0,2 0-1 0 0,11 3 57 0 0,1-1 1 0 0,-1 0-1 0 0,1-2 0 0 0,24-1 0 0 0,60-11 115 0 0,-95 12-171 0 0,81-14 55 0 0,-1-4 0 0 0,97-34 1 0 0,-176 51-115 0 0,0-1 1 0 0,-1 0-1 0 0,1 0 1 0 0,-1 0-1 0 0,6-4 1 0 0,0-7-2563 0 0,-9 12 1706 0 0,-1-1-1 0 0,1 1 1 0 0,-1-1-1 0 0,1 0 1 0 0,-1 1-1 0 0,1-1 1 0 0,-1 0-1 0 0,0-2 1 0 0,0-3-4432 0 0,0-5-2131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4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189 176 1084 0 0,'0'0'14475'0'0,"-10"-12"-13122"0"0,-33-38-217 0 0,41 48-1067 0 0,1 0 0 0 0,-1 0 1 0 0,0 0-1 0 0,0 1 0 0 0,0-1 0 0 0,0 1 1 0 0,-1 0-1 0 0,-3-2 0 0 0,-9 2 297 0 0,9 1-245 0 0,2 1-96 0 0,0-1-1 0 0,0 1 0 0 0,0-1 0 0 0,0 1 1 0 0,0 1-1 0 0,0-1 0 0 0,0 0 0 0 0,1 1 0 0 0,-1 0 1 0 0,0 0-1 0 0,1 0 0 0 0,0 0 0 0 0,-1 1 1 0 0,1-1-1 0 0,0 1 0 0 0,0 0 0 0 0,0 0 0 0 0,1 0 1 0 0,-1 0-1 0 0,1 0 0 0 0,0 1 0 0 0,0-1 0 0 0,0 1 1 0 0,0 0-1 0 0,0-1 0 0 0,-1 8 0 0 0,1-6-18 0 0,1-1 1 0 0,-1 0-1 0 0,1 1 0 0 0,1-1 0 0 0,-1 1 0 0 0,0-1 0 0 0,1 1 0 0 0,0 0 0 0 0,0-1 0 0 0,1 1 0 0 0,-1-1 0 0 0,1 1 0 0 0,0-1 0 0 0,0 1 0 0 0,1-1 0 0 0,-1 0 0 0 0,1 1 0 0 0,0-1 1 0 0,0 0-1 0 0,0 0 0 0 0,1 0 0 0 0,-1-1 0 0 0,7 7 0 0 0,-4-5 0 0 0,1-1 0 0 0,-1-1 0 0 0,1 1 0 0 0,0-1-1 0 0,0 0 1 0 0,1 0 0 0 0,-1-1 0 0 0,1 0 0 0 0,-1 0 0 0 0,1 0 0 0 0,-1-1 0 0 0,1 0 0 0 0,0 0 0 0 0,0-1 0 0 0,0 0 0 0 0,0 0 0 0 0,-1-1 0 0 0,8-1 0 0 0,-10 1 3 0 0,-1 0 0 0 0,1 0 0 0 0,-1-1 0 0 0,0 1 0 0 0,0-1 0 0 0,1 0 0 0 0,-1 0 0 0 0,0 0 0 0 0,-1 0 0 0 0,1 0 0 0 0,0-1 0 0 0,-1 0 1 0 0,1 1-1 0 0,-1-1 0 0 0,0 0 0 0 0,0 0 0 0 0,0 0 0 0 0,0 0 0 0 0,-1 0 0 0 0,2-5 0 0 0,4-7 2 0 0,-2-1-1 0 0,0-1 0 0 0,3-16 1 0 0,-5 19-7 0 0,-1 5 14 0 0,1 0 0 0 0,-1-1 1 0 0,2 1-1 0 0,-1 0 1 0 0,6-9-1 0 0,-6 13-1 0 0,0 1-1 0 0,1 0 0 0 0,-1 0 1 0 0,1 0-1 0 0,-1 0 1 0 0,1 0-1 0 0,0 1 1 0 0,1 0-1 0 0,-1 0 0 0 0,9-5 1 0 0,8-2 19 0 0,0 2 1 0 0,0 0-1 0 0,0 1 1 0 0,1 2-1 0 0,43-7 1 0 0,-61 11 125 0 0,1 1-1 0 0,0-1 1 0 0,0 1 0 0 0,-1 0 0 0 0,1 0 0 0 0,0 1 0 0 0,6 1 0 0 0,-8-1-109 0 0,-1-1-1 0 0,0 1 1 0 0,0 1-1 0 0,0-1 1 0 0,0 0-1 0 0,0 0 1 0 0,0 1 0 0 0,0-1-1 0 0,0 1 1 0 0,0 0-1 0 0,0-1 1 0 0,-1 1-1 0 0,1 0 1 0 0,-1 0-1 0 0,0 0 1 0 0,2 3-1 0 0,7 15 140 0 0,0 0-1 0 0,-1 1 1 0 0,-2 0-1 0 0,0 1 1 0 0,6 31-1 0 0,10 115 174 0 0,-22-162-370 0 0,4 46-813 0 0,-1 69-1 0 0,-5-115 503 0 0,1 0 0 0 0,-1 0 0 0 0,0-1 0 0 0,-1 1 0 0 0,-3 8 1 0 0,-6 6-2830 0 0,10-18 2299 0 0,0-1 0 0 0,0 0-1 0 0,-1 1 1 0 0,1-1 0 0 0,0 0-1 0 0,-1 0 1 0 0,1 0 0 0 0,-1 0 0 0 0,-2 1-1 0 0,-7-1-6763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97 9097 0 0,'0'0'6750'0'0,"6"-13"-5459"0"0,23-40 135 0 0,-28 51-1302 0 0,1 0 0 0 0,-1 0 0 0 0,1 0 0 0 0,0 0 0 0 0,-1 0 0 0 0,1 0 0 0 0,0 0 0 0 0,1 0 0 0 0,-1 1 0 0 0,0-1 1 0 0,0 1-1 0 0,1 0 0 0 0,-1 0 0 0 0,0 0 0 0 0,1 0 0 0 0,2-1 0 0 0,0 1 45 0 0,0 1-1 0 0,-1-1 1 0 0,1 1-1 0 0,0 0 1 0 0,-1 0 0 0 0,7 2-1 0 0,-3-1-52 0 0,-1 1 0 0 0,1 0-1 0 0,-1 1 1 0 0,0-1 0 0 0,0 2 0 0 0,0-1-1 0 0,0 1 1 0 0,-1 0 0 0 0,1 0-1 0 0,-1 1 1 0 0,0 0 0 0 0,8 8-1 0 0,1 3 56 0 0,-1 0-1 0 0,0 1 1 0 0,14 23 0 0 0,-14-17-146 0 0,-2 0 0 0 0,0 1 1 0 0,-2 1-1 0 0,-1 0 0 0 0,0 0 1 0 0,-2 1-1 0 0,-1 0 1 0 0,-1 0-1 0 0,-2 0 0 0 0,0 1 1 0 0,-2-1-1 0 0,-2 44 1 0 0,-1-52-78 0 0,-1 0 1 0 0,0-1 0 0 0,-1 1 0 0 0,-1-1 0 0 0,-1 0 0 0 0,0 0 0 0 0,-1-1 0 0 0,-13 21-1 0 0,7-16-118 0 0,-1-1-1 0 0,-1 0 0 0 0,-1-1 0 0 0,0 0 0 0 0,-26 21 0 0 0,8-12-358 0 0,-1-2 1 0 0,-49 29-1 0 0,-77 30-1613 0 0,57-40-2236 0 0,-186 57 0 0 0,201-82 367 0 0,-26-2-922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7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4700 0 0,'0'0'10775'0'0,"-13"19"-9348"0"0,-40 65-137 0 0,49-76-1158 0 0,0 1 0 0 0,1-1-1 0 0,0 1 1 0 0,1-1 0 0 0,-1 1-1 0 0,2 0 1 0 0,-1 0 0 0 0,1 0-1 0 0,1 0 1 0 0,0 15 0 0 0,0-2 59 0 0,0 2-101 0 0,0 0 0 0 0,2 0 0 0 0,0 0 0 0 0,2 0 0 0 0,1-1 0 0 0,1 0 0 0 0,0 1 0 0 0,2-2 1 0 0,1 1-1 0 0,1-1 0 0 0,0-1 0 0 0,2 0 0 0 0,0 0 0 0 0,2-1 0 0 0,0-1 0 0 0,1 0 0 0 0,22 20 0 0 0,-8-12-152 0 0,1-3 1 0 0,1 0-1 0 0,1-2 0 0 0,1-1 0 0 0,1-2 0 0 0,1-1 1 0 0,0-2-1 0 0,49 15 0 0 0,-31-15-885 0 0,0-2 0 0 0,1-3 0 0 0,0-2 0 0 0,1-2 0 0 0,71-1 0 0 0,-114-6 477 0 0,2 0-1006 0 0,1 0 1 0 0,0-1 0 0 0,-1-1 0 0 0,23-5 0 0 0,16-10-5202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9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1880 0 0,'0'0'6575'0'0,"10"-12"-6028"0"0,30-42 80 0 0,-34 48-373 0 0,-1-1-1 0 0,1 1 1 0 0,0 1 0 0 0,0-1-1 0 0,12-6 1 0 0,0-1 446 0 0,5-7 306 0 0,-14 11-564 0 0,0 1 0 0 0,0 0-1 0 0,1 1 1 0 0,1 0 0 0 0,-1 1-1 0 0,1 0 1 0 0,13-5 0 0 0,-14 8-323 0 0,0 1 1 0 0,0 0 0 0 0,1 1-1 0 0,-1 0 1 0 0,1 0 0 0 0,10 2-1 0 0,5 1 66 0 0,33 7 0 0 0,-33-2-113 0 0,0 0 0 0 0,-1 2 1 0 0,0 0-1 0 0,0 2 0 0 0,-1 1 1 0 0,-1 1-1 0 0,0 0 1 0 0,-1 2-1 0 0,34 29 0 0 0,-24-15 104 0 0,-1 1-1 0 0,-2 2 0 0 0,-1 1 0 0 0,-2 0 1 0 0,29 50-1 0 0,-30-38-6 0 0,-1 2 0 0 0,-3 1 0 0 0,-1 0 0 0 0,21 87 0 0 0,-22-48 314 0 0,17 171-1 0 0,-34-113 44 0 0,-2-139-493 0 0,-1 0 0 0 0,0 1 1 0 0,0-1-1 0 0,0 0 0 0 0,-1 0 0 0 0,0 0 0 0 0,0 0 0 0 0,0 0 0 0 0,-1 0 0 0 0,0 0 0 0 0,0-1 0 0 0,-6 8 0 0 0,9-13-26 0 0,0 1-1 0 0,0-1 1 0 0,0 0-1 0 0,0 0 0 0 0,0 0 1 0 0,-1 0-1 0 0,1 0 1 0 0,0 0-1 0 0,0 0 0 0 0,0 0 1 0 0,0 0-1 0 0,0 0 1 0 0,-1 0-1 0 0,1 0 0 0 0,0 0 1 0 0,0 0-1 0 0,0 0 1 0 0,0 0-1 0 0,0 0 0 0 0,0 0 1 0 0,0 0-1 0 0,-1 0 1 0 0,1-1-1 0 0,0 1 1 0 0,0 0-1 0 0,0 0 0 0 0,0 0 1 0 0,0 0-1 0 0,0 0 1 0 0,0 0-1 0 0,0 0 0 0 0,-1 0 1 0 0,1 0-1 0 0,0-1 1 0 0,0 1-1 0 0,0 0 0 0 0,0 0 1 0 0,0 0-1 0 0,0 0 1 0 0,0 0-1 0 0,0 0 0 0 0,0 0 1 0 0,0-1-1 0 0,0 1 1 0 0,0 0-1 0 0,0 0 0 0 0,0 0 1 0 0,0 0-1 0 0,0 0 1 0 0,0 0-1 0 0,0-1 0 0 0,0 1 1 0 0,-2-10-35 0 0,2 9 46 0 0,-4-14-91 0 0,0 0 0 0 0,-1 0 0 0 0,-1 0 0 0 0,0 1 0 0 0,-1 0 0 0 0,0 0 0 0 0,-1 1 0 0 0,-11-14 0 0 0,8 12-12 0 0,-2 0-1 0 0,0 0 1 0 0,-1 1 0 0 0,0 1-1 0 0,-1 1 1 0 0,-17-12 0 0 0,25 20 83 0 0,1 0 1 0 0,-1 1-1 0 0,0-1 1 0 0,0 2 0 0 0,0-1-1 0 0,-1 1 1 0 0,1 0 0 0 0,0 0-1 0 0,-1 1 1 0 0,0 0-1 0 0,-13 0 1 0 0,19 1 11 0 0,-1 0 0 0 0,1 1 0 0 0,0-1-1 0 0,0 1 1 0 0,-1-1 0 0 0,1 1 0 0 0,0 0 0 0 0,0 0 0 0 0,0 0 0 0 0,0 0 0 0 0,0 1 0 0 0,0-1-1 0 0,0 0 1 0 0,0 1 0 0 0,1-1 0 0 0,-1 1 0 0 0,1 0 0 0 0,-1 0 0 0 0,1-1 0 0 0,-1 1 0 0 0,1 0-1 0 0,0 0 1 0 0,0 0 0 0 0,0 1 0 0 0,0-1 0 0 0,-1 3 0 0 0,-1 4 35 0 0,0 0-1 0 0,1 1 1 0 0,0-1 0 0 0,-2 20 0 0 0,4-21-19 0 0,0-1 0 0 0,0 1 0 0 0,0-1 0 0 0,1 1 0 0 0,0-1 0 0 0,1 1 1 0 0,0-1-1 0 0,0 0 0 0 0,0 0 0 0 0,1 0 0 0 0,5 11 0 0 0,-2-9 0 0 0,0 0-1 0 0,0-1 0 0 0,0 0 0 0 0,1 0 0 0 0,1-1 1 0 0,-1 1-1 0 0,17 10 0 0 0,-14-11-13 0 0,0-1 0 0 0,0 0 0 0 0,0 0-1 0 0,1-1 1 0 0,0-1 0 0 0,0 0 0 0 0,13 3 0 0 0,-5-3-30 0 0,0-1 0 0 0,0-1 1 0 0,30 0-1 0 0,-43-2-73 0 0,0-1 0 0 0,0 1 1 0 0,0-1-1 0 0,0 0 0 0 0,0-1 0 0 0,-1 1 1 0 0,8-4-1 0 0,-12 5 6 0 0,1-1 0 0 0,-1 0 0 0 0,1 1 0 0 0,-1-1 0 0 0,1 0 1 0 0,-1 0-1 0 0,0 0 0 0 0,1 0 0 0 0,-1 0 0 0 0,0 0 0 0 0,0 0 0 0 0,0-1 0 0 0,0 1 0 0 0,0 0 1 0 0,0-1-1 0 0,0 1 0 0 0,0-1 0 0 0,0 1 0 0 0,-1-1 0 0 0,1 1 0 0 0,0-1 0 0 0,-1 1 0 0 0,0-1 1 0 0,1 0-1 0 0,-1 1 0 0 0,0-1 0 0 0,0 0 0 0 0,0 1 0 0 0,0-1 0 0 0,0-2 0 0 0,-1 1-138 0 0,0 1 0 0 0,1 0-1 0 0,-1 0 1 0 0,-1-1 0 0 0,1 1-1 0 0,0 0 1 0 0,0 0 0 0 0,-1 0-1 0 0,1 0 1 0 0,-1 0 0 0 0,0 1-1 0 0,0-1 1 0 0,1 0 0 0 0,-4-1-1 0 0,-35-22-4234 0 0,22 14 1363 0 0,-11-7-1912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39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67 3892 0 0,'0'0'4081'0'0,"-13"-11"-3423"0"0,-40-32-27 0 0,51 41-529 0 0,0 1 1 0 0,0-1 0 0 0,0 1-1 0 0,0 0 1 0 0,0-1 0 0 0,-1 1 0 0 0,1 0-1 0 0,-5-1 1 0 0,6 2-33 0 0,1 0 0 0 0,-1 0 0 0 0,0 0 0 0 0,0 0 0 0 0,0 0 1 0 0,0 0-1 0 0,0 1 0 0 0,0-1 0 0 0,1 0 0 0 0,-1 0 0 0 0,0 1 0 0 0,-2 0 0 0 0,-2 1 345 0 0,-5 2 70 0 0,0 1 1 0 0,1 0-1 0 0,-1 0 0 0 0,1 1 0 0 0,-15 12 0 0 0,6-4-93 0 0,-36 26 521 0 0,-64 60 1 0 0,102-87-708 0 0,11-15-46 0 0,3-8-206 0 0,2 7 22 0 0,0-9-49 0 0,0-1 0 0 0,0 1 0 0 0,1-1 0 0 0,1 1-1 0 0,0-1 1 0 0,5-14 0 0 0,-3 17 131 0 0,-1 1 1 0 0,1-1-1 0 0,1 1 0 0 0,0 0 0 0 0,0 0 0 0 0,11-13 1 0 0,-16 22-47 0 0,1-1 0 0 0,-1 1 0 0 0,0 0 0 0 0,0 0 0 0 0,0 0 0 0 0,1 0 0 0 0,-1 0 0 0 0,0 0 0 0 0,0 0 0 0 0,0 0 0 0 0,1 0 0 0 0,-1 0 0 0 0,0 0 0 0 0,0 0 1 0 0,0 0-1 0 0,1 0 0 0 0,-1 0 0 0 0,0 0 0 0 0,0 0 0 0 0,0 0 0 0 0,1 0 0 0 0,-1 1 0 0 0,0-1 0 0 0,0 0 0 0 0,0 0 0 0 0,1 0 0 0 0,-1 0 0 0 0,0 0 0 0 0,0 0 1 0 0,0 1-1 0 0,0-1 0 0 0,0 0 0 0 0,1 0 0 0 0,-1 0 0 0 0,0 0 0 0 0,0 1 0 0 0,0-1 0 0 0,0 0 0 0 0,0 0 0 0 0,0 0 0 0 0,0 1 0 0 0,0-1 0 0 0,0 0 0 0 0,0 0 1 0 0,0 0-1 0 0,0 1 0 0 0,0-1 0 0 0,0 0 0 0 0,0 0 0 0 0,4 13 153 0 0,-1 3-8 0 0,0-1 1 0 0,1 1 0 0 0,1-1 0 0 0,0 0-1 0 0,1 0 1 0 0,1-1 0 0 0,0 1 0 0 0,1-1-1 0 0,1-1 1 0 0,0 0 0 0 0,1 0 0 0 0,0-1-1 0 0,1 0 1 0 0,18 16 0 0 0,-8-11-176 0 0,1-2 0 0 0,1 0 0 0 0,1-1 0 0 0,0-1 0 0 0,1-1 0 0 0,30 10 0 0 0,-54-22-40 0 0,-1 0 1 0 0,1 1-1 0 0,0-1 1 0 0,0 1-1 0 0,0-1 1 0 0,-1 0 0 0 0,1 0-1 0 0,0 0 1 0 0,0 1-1 0 0,0-1 1 0 0,0 0-1 0 0,0 0 1 0 0,-1 0-1 0 0,1 0 1 0 0,0 0-1 0 0,0 0 1 0 0,0-1-1 0 0,0 1 1 0 0,0 0 0 0 0,-1 0-1 0 0,1-1 1 0 0,0 1-1 0 0,0 0 1 0 0,0-1-1 0 0,-1 1 1 0 0,1-1-1 0 0,0 1 1 0 0,0-1-1 0 0,-1 1 1 0 0,1-1-1 0 0,-1 1 1 0 0,1-1-1 0 0,0 0 1 0 0,-1 1 0 0 0,1-1-1 0 0,-1 0 1 0 0,1 0-1 0 0,-1-1 1 0 0,4-15-3141 0 0,-3-2-4819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1 378 2348 0 0,'0'0'8726'0'0,"3"-12"-8137"0"0,12-40 19 0 0,-14 49-503 0 0,0 1 0 0 0,0-1 0 0 0,0 0 1 0 0,0 1-1 0 0,1-1 0 0 0,-1 1 0 0 0,1 0 0 0 0,-1-1 0 0 0,1 1 0 0 0,0 0 0 0 0,0 0 0 0 0,0 0 1 0 0,4-3-1 0 0,3-3 428 0 0,7-9-180 0 0,1 1-1 0 0,1 1 1 0 0,0 0 0 0 0,0 1-1 0 0,2 1 1 0 0,-1 1 0 0 0,2 1 0 0 0,-1 1-1 0 0,2 0 1 0 0,28-8 0 0 0,38-6 105 0 0,128-20-1 0 0,93 7 120 0 0,-160 25-291 0 0,251 11 0 0 0,-311 9-241 0 0,-1 4 1 0 0,141 37-1 0 0,-110-13 13 0 0,150 66 0 0 0,85 68 73 0 0,-349-167-135 0 0,0-1 9 0 0,1 1-1 0 0,-1 0 1 0 0,0 0-1 0 0,0 1 1 0 0,-1-1-1 0 0,1 1 1 0 0,-1 0-1 0 0,5 6 1 0 0,-11-10-13 0 0,-1 0 1 0 0,1 0 0 0 0,-1 0-1 0 0,1 0 1 0 0,-1-1-1 0 0,1 1 1 0 0,0-1 0 0 0,-5-1-1 0 0,-8-3-48 0 0,0-2-1 0 0,1 0 0 0 0,0-1 0 0 0,0 0 1 0 0,0-1-1 0 0,1-1 0 0 0,1 0 1 0 0,-23-23-1 0 0,28 25 69 0 0,0 0 0 0 0,1 0 0 0 0,0-1 0 0 0,1 0 0 0 0,0 0 0 0 0,0 0 0 0 0,1-1 0 0 0,0 1 0 0 0,1-1 0 0 0,0 0 0 0 0,1 0 0 0 0,0-1 0 0 0,0 1 0 0 0,0-20 0 0 0,2 21 38 0 0,-1 6 15 0 0,1 0 0 0 0,0-1 0 0 0,0 1 0 0 0,0 0 0 0 0,1 0 0 0 0,1-5 0 0 0,-2 7-53 0 0,0 1 1 0 0,1-1-1 0 0,-1 0 0 0 0,0 1 0 0 0,1-1 0 0 0,-1 0 0 0 0,1 1 0 0 0,-1-1 0 0 0,1 1 1 0 0,-1-1-1 0 0,1 1 0 0 0,0-1 0 0 0,-1 1 0 0 0,1 0 0 0 0,0-1 0 0 0,-1 1 0 0 0,1 0 1 0 0,0-1-1 0 0,-1 1 0 0 0,1 0 0 0 0,0 0 0 0 0,-1 0 0 0 0,1-1 0 0 0,0 1 1 0 0,0 0-1 0 0,-1 0 0 0 0,1 0 0 0 0,0 0 0 0 0,0 0 0 0 0,-1 0 0 0 0,1 1 0 0 0,1-1 1 0 0,0 1 2 0 0,1 0 0 0 0,-1-1 1 0 0,0 1-1 0 0,0 0 0 0 0,1 1 0 0 0,-1-1 1 0 0,0 0-1 0 0,0 1 0 0 0,0-1 1 0 0,-1 1-1 0 0,1 0 0 0 0,2 2 1 0 0,21 27 297 0 0,-21-25-226 0 0,9 12 37 0 0,-1 0 0 0 0,-1 1-1 0 0,-1 1 1 0 0,-1 0 0 0 0,0 0 0 0 0,-2 1 0 0 0,8 31-1 0 0,-9-19-51 0 0,-1 0 0 0 0,-1 0 0 0 0,-2 0 0 0 0,-2 43-1 0 0,-1-70-72 0 0,1 1-1 0 0,-1-1 1 0 0,-1 1-1 0 0,1-1 1 0 0,-1 1-1 0 0,0-1 1 0 0,0 0-1 0 0,-1 0 0 0 0,0 0 1 0 0,0 0-1 0 0,0-1 1 0 0,-1 1-1 0 0,0-1 1 0 0,0 1-1 0 0,0-2 1 0 0,-1 1-1 0 0,1 0 1 0 0,-1-1-1 0 0,0 0 0 0 0,-1 0 1 0 0,1 0-1 0 0,-9 4 1 0 0,1-2-584 0 0,0 0-1 0 0,0-1 1 0 0,-1 0 0 0 0,0-1 0 0 0,0-1-1 0 0,0 0 1 0 0,0-1 0 0 0,0 0 0 0 0,-20-1 0 0 0,-10 1-8701 0 0,20-2 1362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11 418 2984 0 0,'0'0'11297'0'0,"-2"-4"-10454"0"0,-5-10-34 0 0,5 10 603 0 0,13 4 161 0 0,-9 0-1473 0 0,0 1-1 0 0,1-1 1 0 0,-1 0 0 0 0,0 1 0 0 0,0 0 0 0 0,0-1-1 0 0,0 1 1 0 0,0 0 0 0 0,0 0 0 0 0,0 0 0 0 0,0 0-1 0 0,0 1 1 0 0,3 2 0 0 0,21 23 450 0 0,-13-12-308 0 0,11 9 6 0 0,2 0 0 0 0,1-2-1 0 0,45 30 1 0 0,-52-40-201 0 0,1-1-1 0 0,-1-1 1 0 0,2-1 0 0 0,-1-1-1 0 0,1 0 1 0 0,31 5 0 0 0,-2-6-19 0 0,-1-2 0 0 0,1-2 0 0 0,86-7 0 0 0,171-17-15 0 0,51-14 38 0 0,-272 21-61 0 0,0-4 0 0 0,89-32-1 0 0,-130 34 0 0 0,0-2 0 0 0,-1-3 0 0 0,-1-1 0 0 0,-1-2 0 0 0,-1-2 0 0 0,-2-2 0 0 0,61-53 0 0 0,-86 66 17 0 0,-1-1 1 0 0,-1 0-1 0 0,-1 0 1 0 0,0-1-1 0 0,10-19 0 0 0,40-95 36 0 0,-58 124-42 0 0,-1-1-1 0 0,-1 7 1 0 0,-1-1 0 0 0,0 0-1 0 0,-1 0 1 0 0,1 0 0 0 0,0 0 0 0 0,-1 0 0 0 0,2-4-1 0 0,-2 6 5 0 0,-4 1-9 0 0,0 1 0 0 0,0-1-1 0 0,0 1 1 0 0,0 0-1 0 0,1 0 1 0 0,-1 1-1 0 0,1-1 1 0 0,0 1 0 0 0,-1 0-1 0 0,-4 5 1 0 0,-5 4-5 0 0,-110 78 25 0 0,100-75-7 0 0,-2-1-1 0 0,1-2 0 0 0,-39 15 0 0 0,43-20 11 0 0,-1 0 0 0 0,1-1 0 0 0,-1-1 0 0 0,0-1 0 0 0,-34 3 0 0 0,54-7-14 0 0,0 0-1 0 0,0 0 0 0 0,1 0 1 0 0,-1 0-1 0 0,0 0 1 0 0,0 0-1 0 0,1 0 1 0 0,-1 0-1 0 0,0 0 1 0 0,0-1-1 0 0,1 1 1 0 0,-1 0-1 0 0,0 0 1 0 0,0-1-1 0 0,1 1 1 0 0,-1 0-1 0 0,0-1 1 0 0,1 1-1 0 0,-1-1 0 0 0,1 1 1 0 0,-1-1-1 0 0,1 1 1 0 0,-1-1-1 0 0,1 1 1 0 0,-1-1-1 0 0,0-1 1 0 0,1 1-8 0 0,-1 0 1 0 0,1-1 0 0 0,0 1 0 0 0,0 0 0 0 0,0 0-1 0 0,0 0 1 0 0,0-1 0 0 0,1 1 0 0 0,-1 0-1 0 0,0 0 1 0 0,0 0 0 0 0,1-1 0 0 0,-1 1 0 0 0,2-2-1 0 0,1-4-45 0 0,1 1 0 0 0,0-1-1 0 0,1 1 1 0 0,5-7 0 0 0,2 1-7 0 0,0 0 0 0 0,0 1 1 0 0,1 1-1 0 0,0 0 0 0 0,1 0 1 0 0,0 2-1 0 0,0-1 0 0 0,31-11 0 0 0,-24 13 94 0 0,0 1-1 0 0,0 0 1 0 0,0 2 0 0 0,0 0-1 0 0,1 2 1 0 0,31-1-1 0 0,-42 4 17 0 0,-1 0 0 0 0,0 1 0 0 0,0 0 0 0 0,0 0 0 0 0,0 1 0 0 0,0 1-1 0 0,0-1 1 0 0,-1 2 0 0 0,0-1 0 0 0,1 1 0 0 0,-2 1 0 0 0,15 10 0 0 0,-1 2 20 0 0,-1 1-1 0 0,-1 0 1 0 0,26 34-1 0 0,-35-39-221 0 0,28 36 208 0 0,-35-44-620 0 0,-1-1 0 0 0,0 1-1 0 0,0-1 1 0 0,0 1 0 0 0,-1 0 0 0 0,0 0 0 0 0,2 10 0 0 0,-3 2-3914 0 0,-4-7-1957 0 0,-4-6 1556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2103 600 820 0 0,'0'0'2383'0'0,"4"-13"-1363"0"0,-1 3-809 0 0,6-20 934 0 0,6-39 1 0 0,-13 56-646 0 0,-1 0 0 0 0,0 0 0 0 0,-1 0 0 0 0,0 0 0 0 0,-4-22 0 0 0,3 28-347 0 0,-1 1 0 0 0,0 0 0 0 0,0 0 0 0 0,0 0 1 0 0,-1 0-1 0 0,0 0 0 0 0,0 1 0 0 0,-1-1 0 0 0,1 1 0 0 0,-1 0 0 0 0,0 0 0 0 0,0 0 0 0 0,-8-6 0 0 0,-3-1 121 0 0,0 1 0 0 0,-1 1-1 0 0,0 0 1 0 0,-1 1-1 0 0,0 0 1 0 0,0 2-1 0 0,-1 0 1 0 0,-18-4-1 0 0,3 3 48 0 0,0 1 1 0 0,-1 2-1 0 0,-54-2 0 0 0,49 6-99 0 0,0-1 101 0 0,1 1 0 0 0,-1 3 0 0 0,-57 8 0 0 0,49 2 16 0 0,0 1 0 0 0,1 3 0 0 0,0 1 1 0 0,2 3-1 0 0,0 1 0 0 0,-47 31 0 0 0,-2 11 486 0 0,-130 114 0 0 0,156-119-527 0 0,3 3-1 0 0,3 3 0 0 0,3 3 1 0 0,-95 139-1 0 0,-69 189 469 0 0,209-370-749 0 0,6-13-8 0 0,-94 196 140 0 0,91-181-126 0 0,0 0-1 0 0,2 1 1 0 0,1 0-1 0 0,1 1 1 0 0,-4 55-1 0 0,10-50 5 0 0,1-1-1 0 0,2 1 1 0 0,1-1 0 0 0,2 0-1 0 0,1 0 1 0 0,1-1-1 0 0,24 57 1 0 0,-7-32-6 0 0,2-1 0 0 0,64 96 1 0 0,-43-85 2 0 0,95 102 1 0 0,-86-113-13 0 0,2-2-1 0 0,129 89 1 0 0,151 65 49 0 0,-203-128-45 0 0,207 111 58 0 0,-235-138-48 0 0,144 48 0 0 0,183 17 49 0 0,-330-99-67 0 0,1-4-1 0 0,132 0 1 0 0,311-33-106 0 0,-6-62 138 0 0,-456 60-102 0 0,-1-3 0 0 0,0-5 0 0 0,-2-3-1 0 0,-1-4 1 0 0,132-76 0 0 0,193-168-247 0 0,-372 250 281 0 0,-1-2 0 0 0,-1-1 0 0 0,-2-2 0 0 0,-1-1 0 0 0,-2-1 1 0 0,-1-2-1 0 0,-2 0 0 0 0,-2-2 0 0 0,37-83 0 0 0,-38 63-20 0 0,-2 0-1 0 0,-3-2 1 0 0,-3 0 0 0 0,-2-1-1 0 0,-4 0 1 0 0,-1-1 0 0 0,-4 0 0 0 0,-3 0-1 0 0,-8-84 1 0 0,2 103 42 0 0,-3 1 0 0 0,-1 1-1 0 0,-2-1 1 0 0,-2 1 0 0 0,-2 1 0 0 0,-2 1-1 0 0,-2 0 1 0 0,-1 1 0 0 0,-2 1 0 0 0,-31-41-1 0 0,-4 7-17 0 0,-3 2 0 0 0,-130-118-1 0 0,165 167-14 0 0,-291-255-77 0 0,223 199 105 0 0,-161-122-44 0 0,75 80 75 0 0,-255-126 1 0 0,345 206-42 0 0,-1 4-1 0 0,-1 4 1 0 0,-149-32 0 0 0,139 44 13 0 0,-153-8 1 0 0,171 24-446 0 0,-1 4-1 0 0,0 3 1 0 0,1 5 0 0 0,-139 29-1 0 0,19 21-2694 0 0,160-43 1142 0 0,0 2 1 0 0,-62 36-1 0 0,67-27-869 0 0,-3 9-1508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118 182 9293 0 0,'0'0'6451'0'0,"-7"12"-5471"0"0,-3 3-741 0 0,1-1-32 0 0,0 1-1 0 0,0 0 1 0 0,-7 20 0 0 0,8-14-87 0 0,1 0 0 0 0,1 1 1 0 0,-5 33-1 0 0,-1 67-1742 0 0,10-107-566 0 0,-2-21-2221 0 0,0-17 2240 0 0,2 1 0 0 0,1-25 0 0 0,7-45-681 0 0,4 35 4723 0 0,21-67 0 0 0,-26 105-543 0 0,1 0 1 0 0,1 0-1 0 0,13-24 1 0 0,-18 38-1061 0 0,1 1 0 0 0,0-1 0 0 0,0 0 0 0 0,0 1 0 0 0,1 0 0 0 0,-1 0 0 0 0,1 0 0 0 0,0 0 0 0 0,0 1 0 0 0,1-1 0 0 0,-1 1 0 0 0,1 0 0 0 0,0 1 0 0 0,0-1 0 0 0,-1 1 0 0 0,2 0 0 0 0,5-2 0 0 0,4 1-63 0 0,0 1 0 0 0,0 1 0 0 0,0 0 0 0 0,0 1 1 0 0,0 0-1 0 0,0 1 0 0 0,0 1 0 0 0,0 1 0 0 0,-1 0 0 0 0,1 1 0 0 0,-1 0 0 0 0,0 1 0 0 0,15 8 0 0 0,-10-4-57 0 0,-1 1 1 0 0,0 0 0 0 0,-1 1-1 0 0,0 2 1 0 0,-1-1-1 0 0,-1 2 1 0 0,0 0 0 0 0,0 1-1 0 0,12 16 1 0 0,-21-22-90 0 0,1 0 0 0 0,-1 1 0 0 0,-1 0 0 0 0,0 0 1 0 0,0 0-1 0 0,-1 1 0 0 0,0-1 0 0 0,2 16 0 0 0,-4-21-43 0 0,-2 0-1 0 0,1 0 1 0 0,0 1-1 0 0,-1-1 1 0 0,0 0-1 0 0,-1 0 1 0 0,1 0-1 0 0,-1 0 1 0 0,0 0-1 0 0,0 0 1 0 0,0 0-1 0 0,-1 0 0 0 0,1 0 1 0 0,-1 0-1 0 0,-1 0 1 0 0,1-1-1 0 0,-1 1 1 0 0,1-1-1 0 0,-1 0 1 0 0,-5 5-1 0 0,1-2 12 0 0,0-2 0 0 0,0 1 0 0 0,-1-1 0 0 0,0 0 0 0 0,0 0 0 0 0,0-1 0 0 0,0 0 0 0 0,-1 0 1 0 0,1-1-1 0 0,-1 0 0 0 0,0-1 0 0 0,-14 2 0 0 0,-10 1-25 0 0,0-3 0 0 0,-36 0 0 0 0,7-5-506 0 0,55 2 178 0 0,0 0 0 0 0,-1 0 1 0 0,1-1-1 0 0,0 0 0 0 0,0-1 1 0 0,-9-4-1 0 0,15 7 127 0 0,-1-1 0 0 0,1 0 0 0 0,0 0 1 0 0,0 0-1 0 0,0 0 0 0 0,0 0 0 0 0,0 0 0 0 0,1 0 1 0 0,-1 0-1 0 0,0 0 0 0 0,0 0 0 0 0,0 0 0 0 0,1 0 0 0 0,-1-2 1 0 0,1 2-130 0 0,-1 1 0 0 0,1-1 0 0 0,0 0 1 0 0,0 1-1 0 0,0-1 0 0 0,0 0 1 0 0,0 1-1 0 0,0-1 0 0 0,0 0 0 0 0,0 1 1 0 0,0-1-1 0 0,0 0 0 0 0,0 1 0 0 0,1-1 1 0 0,-1 0-1 0 0,0 1 0 0 0,0-1 1 0 0,1 0-1 0 0,-1 1 0 0 0,0-1 0 0 0,1 0 1 0 0,12-10-5960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134 218 6189 0 0,'0'0'5293'0'0,"15"-13"-3824"0"0,44-39-289 0 0,-54 49-1020 0 0,-1-1 0 0 0,0 1 0 0 0,0-1 0 0 0,0 0-1 0 0,-1 0 1 0 0,0-1 0 0 0,1 1 0 0 0,-1-1 0 0 0,-1 1 0 0 0,1-1-1 0 0,1-5 1 0 0,0 0 95 0 0,-2 7-124 0 0,-1-1 0 0 0,1 0 0 0 0,-1-1 0 0 0,0 1 0 0 0,0 0 0 0 0,0 0 0 0 0,-1 0 0 0 0,1-1 0 0 0,-1-5 0 0 0,0 9-86 0 0,-1-1 1 0 0,1 0-1 0 0,0 1 1 0 0,-1-1 0 0 0,1 1-1 0 0,-1-1 1 0 0,0 0-1 0 0,1 1 1 0 0,-1 0-1 0 0,0-1 1 0 0,0 1-1 0 0,0-1 1 0 0,0 1-1 0 0,0 0 1 0 0,0 0-1 0 0,0-1 1 0 0,-1 1-1 0 0,1 0 1 0 0,0 0-1 0 0,-1 0 1 0 0,1 0-1 0 0,0 1 1 0 0,-1-1-1 0 0,1 0 1 0 0,-1 1 0 0 0,-2-2-1 0 0,-4 0 40 0 0,0 1-1 0 0,0-1 1 0 0,-1 1-1 0 0,1 0 1 0 0,0 1-1 0 0,-1 0 1 0 0,1 1 0 0 0,0-1-1 0 0,0 2 1 0 0,-1-1-1 0 0,1 1 1 0 0,0 0-1 0 0,0 1 1 0 0,-10 4 0 0 0,11-4-17 0 0,1 0 1 0 0,-1 1 0 0 0,0-1 0 0 0,1 2-1 0 0,0-1 1 0 0,0 1 0 0 0,0 0 0 0 0,1 0 0 0 0,-1 0-1 0 0,1 1 1 0 0,0-1 0 0 0,1 2 0 0 0,0-1-1 0 0,0 0 1 0 0,-7 14 0 0 0,10-15-42 0 0,-1 0-1 0 0,1 0 1 0 0,0 0 0 0 0,0 0 0 0 0,0 0-1 0 0,1 0 1 0 0,0 0 0 0 0,0 0 0 0 0,0 0-1 0 0,0 0 1 0 0,1 0 0 0 0,2 9 0 0 0,-1-7 7 0 0,1 0 0 0 0,0 0 1 0 0,0-1-1 0 0,0 0 0 0 0,1 1 1 0 0,0-1-1 0 0,0 0 0 0 0,8 7 0 0 0,-5-5-109 0 0,0-1 0 0 0,0 0-1 0 0,1-1 1 0 0,1 0-1 0 0,-1 0 1 0 0,1-1 0 0 0,0 0-1 0 0,0 0 1 0 0,0-1-1 0 0,0 0 1 0 0,1-1-1 0 0,0 0 1 0 0,11 1 0 0 0,-18-3-154 0 0,0-1 1 0 0,1 0 0 0 0,-1 0-1 0 0,0 0 1 0 0,0 0 0 0 0,1-1 0 0 0,-1 1-1 0 0,0-1 1 0 0,0 0 0 0 0,0 0 0 0 0,1 0-1 0 0,-1 0 1 0 0,0 0 0 0 0,-1-1-1 0 0,1 0 1 0 0,0 1 0 0 0,0-1 0 0 0,3-4-1 0 0,2-2-1288 0 0,0 0 1 0 0,-1-1-1 0 0,0 1 0 0 0,6-12 0 0 0,-12 19 1398 0 0,12-21-3969 0 0,4-11-104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3940 0 0,'0'0'4568'0'0,"2"-13"-2696"0"0,2-6-1099 0 0,1-14 118 0 0,1-7 2490 0 0,-2 27-1092 0 0,-1 9-649 0 0,0 10-651 0 0,3 22-107 0 0,-2 0-1 0 0,2 44 0 0 0,-7 61-755 0 0,0-99-92 0 0,-10 93-1308 0 0,-1-43-4443 0 0,11-75 3021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4468 0 0,'0'0'13542'0'0,"38"-72"-13022"0"0,-17 63-384 0 0,5 6-136 0 0,1-2-136 0 0,5 5 24 0 0,3 0-160 0 0,1 0-184 0 0,2 5-240 0 0,1-2-497 0 0,2-3-651 0 0,-11 0-1420 0 0,15 0-2781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9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4924 0 0,'0'0'14776'0'0,"-1"10"-14472"0"0,-3 82-27 0 0,4-68-310 0 0,0-7-526 0 0,2 28 0 0 0,-2-40 147 0 0,1 0 0 0 0,0-1 0 0 0,0 1 0 0 0,0-1 0 0 0,1 0 0 0 0,0 1 0 0 0,-1-1 0 0 0,2 0 0 0 0,-1 0-1 0 0,0 0 1 0 0,4 4 0 0 0,-5-7-50 0 0,0 0 0 0 0,0 0 1 0 0,0 0-1 0 0,0 0 0 0 0,0 0 0 0 0,0 0 0 0 0,0 0 0 0 0,1 0 0 0 0,-1 0 0 0 0,0 0 0 0 0,1-1 0 0 0,-1 1 0 0 0,1-1 0 0 0,-1 1 1 0 0,3 0-1 0 0,14 0-5417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9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8977 0 0,'0'0'11473'0'0,"1"4"-11007"0"0,4 30-34 0 0,-1 1 1 0 0,-2-1-1 0 0,-2 1 1 0 0,-4 44-1 0 0,-31 139-238 0 0,33-212-194 0 0,-16 68 9 0 0,15-64-8 0 0,0 0 0 0 0,-1 0-1 0 0,-1-1 1 0 0,1 0 0 0 0,-7 10-1 0 0,-9 4-37 0 0,19-22 26 0 0,-1 1-1 0 0,1-1 1 0 0,0 0-1 0 0,-1 0 1 0 0,1 0-1 0 0,-1 0 1 0 0,1 0-1 0 0,-1 0 1 0 0,0 0 0 0 0,1-1-1 0 0,-1 1 1 0 0,0-1-1 0 0,1 1 1 0 0,-3 0-1 0 0,4-1 1 0 0,-1-1-1 0 0,1 1 1 0 0,0 0 0 0 0,0 0-1 0 0,0 0 1 0 0,0 0-1 0 0,-1 0 1 0 0,1 0 0 0 0,0 0-1 0 0,0 0 1 0 0,0 0-1 0 0,0 0 1 0 0,-1-1 0 0 0,1 1-1 0 0,0 0 1 0 0,0 0-1 0 0,0 0 1 0 0,0 0 0 0 0,0 0-1 0 0,0-1 1 0 0,0 1-1 0 0,0 0 1 0 0,-1 0 0 0 0,1 0-1 0 0,0 0 1 0 0,0-1-1 0 0,0 1 1 0 0,0 0 0 0 0,0 0-1 0 0,0 0 1 0 0,0-1-1 0 0,0 1 1 0 0,0 0 0 0 0,0 0-1 0 0,0 0 1 0 0,0-1-1 0 0,2-11-123 0 0,7-16 140 0 0,-7 24-47 0 0,5-12-56 0 0,0 1 1 0 0,1 1-1 0 0,1-1 0 0 0,0 1 1 0 0,1 1-1 0 0,23-24 0 0 0,-19 22 3 0 0,-1-1 0 0 0,0 0 0 0 0,-1-1 0 0 0,10-19 0 0 0,-5 2 24 0 0,29-63 36 0 0,-44 96-450 0 0,-2 6 269 0 0,-1 15 212 0 0,0-4-36 0 0,2-15 52 0 0,-1 0 1 0 0,0-1-1 0 0,1 1 1 0 0,-1-1-1 0 0,1 1 0 0 0,-1-1 1 0 0,1 1-1 0 0,-1-1 1 0 0,1 1-1 0 0,0-1 0 0 0,-1 1 1 0 0,1-1-1 0 0,0 0 1 0 0,-1 1-1 0 0,1-1 1 0 0,0 0-1 0 0,-1 0 0 0 0,1 1 1 0 0,0-1-1 0 0,-1 0 1 0 0,1 0-1 0 0,0 0 0 0 0,0 0 1 0 0,-1 0-1 0 0,2 0 1 0 0,22 1 79 0 0,-24-1-91 0 0,4 0 26 0 0,0 0 0 0 0,0 0 0 0 0,0 1 0 0 0,0-1 0 0 0,-1 1 0 0 0,1 0 0 0 0,0 0 0 0 0,0 1 0 0 0,-1-1 0 0 0,1 1 0 0 0,-1-1 0 0 0,1 1 0 0 0,-1 0 0 0 0,0 0 0 0 0,0 1 0 0 0,0-1 0 0 0,0 1 0 0 0,0-1 0 0 0,0 1 0 0 0,-1 0 0 0 0,0 0 0 0 0,1 0 0 0 0,-1 1 0 0 0,0-1 1 0 0,0 0-1 0 0,-1 1 0 0 0,1-1 0 0 0,-1 1 0 0 0,2 4 0 0 0,-1 0-15 0 0,0 0 0 0 0,-1 0 1 0 0,0 0-1 0 0,0 0 1 0 0,-1 0-1 0 0,0 0 1 0 0,0 1-1 0 0,-1-1 0 0 0,0 0 1 0 0,0 0-1 0 0,-1 0 1 0 0,-5 14-1 0 0,-16 27-936 0 0,6-15-1544 0 0,4 2-3602 0 0,12-26 2964 0 0,0-2-1158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49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42 8097 0 0,'0'0'11292'0'0,"-1"-7"-11219"0"0,-3-20-83 0 0,3 20-118 0 0,-3 17-2560 0 0,-1-5 1234 0 0,0 0 0 0 0,-1-1 0 0 0,-9 7 0 0 0,4-4-1798 0 0,63-8-4316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85 1384 0 0,'0'0'12392'0'0,"-9"-12"-11391"0"0,-42-54-47 0 0,47 59-1505 0 0,10 11-379 0 0,11 10-1399 0 0,-16-12 1879 0 0,0-1 0 0 0,0 0-1 0 0,0 1 1 0 0,0-1 0 0 0,-1 1 0 0 0,1-1-1 0 0,0 1 1 0 0,-1 0 0 0 0,1-1-1 0 0,-1 1 1 0 0,1-1 0 0 0,-1 1 0 0 0,0 0-1 0 0,0 2 1 0 0,0 3-4033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3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39 784 0 0,'0'0'11625'0'0,"-13"-7"-10732"0"0,-45-21-125 0 0,57 28-722 0 0,-1-1 0 0 0,0 0 0 0 0,0 1 0 0 0,1-1-1 0 0,-1 1 1 0 0,0 0 0 0 0,0 0 0 0 0,1 0 0 0 0,-1-1 0 0 0,0 2 0 0 0,0-1 0 0 0,0 0 0 0 0,1 0 0 0 0,-1 1-1 0 0,0-1 1 0 0,1 0 0 0 0,-1 1 0 0 0,0 0 0 0 0,1-1 0 0 0,-1 1 0 0 0,0 0 0 0 0,1 0 0 0 0,-1 0 0 0 0,1 0 0 0 0,-3 3-1 0 0,-2 0 163 0 0,-7 5 171 0 0,1-1 1 0 0,-1 1-1 0 0,2 1 1 0 0,-12 12-1 0 0,20-19-303 0 0,0 1 0 0 0,1-1 1 0 0,-1 1-1 0 0,1 0 0 0 0,0 0 0 0 0,0 0 0 0 0,0 0 0 0 0,-1 5 1 0 0,2-6-46 0 0,1-1 0 0 0,-1 1 1 0 0,1 0-1 0 0,0-1 0 0 0,0 1 1 0 0,0 0-1 0 0,0 0 0 0 0,0-1 1 0 0,1 1-1 0 0,-1 0 0 0 0,1-1 1 0 0,-1 1-1 0 0,1-1 0 0 0,2 5 1 0 0,-1-4-8 0 0,0-1 0 0 0,-1 0 0 0 0,1 1 0 0 0,0-1 0 0 0,0 0 0 0 0,0 0 0 0 0,1 0 0 0 0,-1-1 0 0 0,0 1 0 0 0,1 0 0 0 0,-1-1 0 0 0,1 0-1 0 0,0 0 1 0 0,-1 1 0 0 0,1-1 0 0 0,0-1 0 0 0,0 1 0 0 0,4 0 0 0 0,5 1 48 0 0,0 0 0 0 0,25 0-1 0 0,-30-2-60 0 0,0-1 0 0 0,0 1 0 0 0,0-1-1 0 0,0-1 1 0 0,0 1 0 0 0,0-1-1 0 0,0 0 1 0 0,-1-1 0 0 0,1 0 0 0 0,-1 0-1 0 0,1 0 1 0 0,-1-1 0 0 0,8-5-1 0 0,-11 6-3 0 0,0 0-1 0 0,1 0 0 0 0,-1 0 0 0 0,-1-1 1 0 0,1 1-1 0 0,0-1 0 0 0,-1 0 0 0 0,0 1 1 0 0,1-1-1 0 0,-2 0 0 0 0,1 0 1 0 0,0 0-1 0 0,-1-1 0 0 0,0 1 0 0 0,0 0 1 0 0,0-1-1 0 0,0 1 0 0 0,-1 0 0 0 0,0-1 1 0 0,0 1-1 0 0,0-1 0 0 0,-1-7 0 0 0,0 9 6 0 0,0 0-1 0 0,1 0 1 0 0,-1 1 0 0 0,-1-1-1 0 0,1 0 1 0 0,0 0-1 0 0,-1 1 1 0 0,1-1-1 0 0,-1 1 1 0 0,0-1-1 0 0,0 1 1 0 0,0 0-1 0 0,0-1 1 0 0,0 1-1 0 0,0 0 1 0 0,-1 0-1 0 0,1 1 1 0 0,0-1-1 0 0,-1 0 1 0 0,0 1-1 0 0,1 0 1 0 0,-1-1-1 0 0,0 1 1 0 0,0 0-1 0 0,0 1 1 0 0,0-1 0 0 0,0 0-1 0 0,-3 0 1 0 0,-1 0 21 0 0,0 1 1 0 0,0-1 0 0 0,0 1 0 0 0,0 0-1 0 0,1 1 1 0 0,-1 0 0 0 0,0 0 0 0 0,0 0 0 0 0,0 1-1 0 0,1 0 1 0 0,-9 3 0 0 0,9-2 0 0 0,0 0 0 0 0,0 1 1 0 0,1 0-1 0 0,0-1 0 0 0,0 2 0 0 0,0-1 1 0 0,0 0-1 0 0,0 1 0 0 0,1 0 1 0 0,-7 10-1 0 0,8-11-23 0 0,1 0 1 0 0,0 1-1 0 0,0-1 0 0 0,0 0 1 0 0,1 1-1 0 0,0-1 0 0 0,-1 1 1 0 0,2-1-1 0 0,-1 1 0 0 0,0-1 1 0 0,1 1-1 0 0,0 0 0 0 0,0-1 1 0 0,0 1-1 0 0,1 0 1 0 0,0 5-1 0 0,0-7-8 0 0,1 0-1 0 0,-1 1 1 0 0,1-1-1 0 0,-1 0 1 0 0,1 0 0 0 0,0 0-1 0 0,0 0 1 0 0,0 0 0 0 0,0 0-1 0 0,1-1 1 0 0,-1 1-1 0 0,1-1 1 0 0,-1 1 0 0 0,1-1-1 0 0,0 0 1 0 0,0 0 0 0 0,0 0-1 0 0,0-1 1 0 0,1 1-1 0 0,4 1 1 0 0,-1 0 16 0 0,1-1 0 0 0,-1 0 0 0 0,0 0 0 0 0,1-1 0 0 0,-1 0 0 0 0,1 0 0 0 0,-1-1 0 0 0,14-1 0 0 0,-17 1-11 0 0,0-1 0 0 0,-1 0 0 0 0,1 0 0 0 0,0-1 0 0 0,-1 1 0 0 0,0-1 0 0 0,1 0 0 0 0,-1 1 0 0 0,0-2 0 0 0,0 1 0 0 0,0 0 0 0 0,0 0 0 0 0,0-1-1 0 0,-1 0 1 0 0,1 1 0 0 0,-1-1 0 0 0,0 0 0 0 0,1 0 0 0 0,-1-1 0 0 0,-1 1 0 0 0,1 0 0 0 0,0-1 0 0 0,-1 1 0 0 0,0-1 0 0 0,0 1 0 0 0,2-7 0 0 0,-2 6-9 0 0,-1 0-1 0 0,1 1 1 0 0,-1-1 0 0 0,1 0 0 0 0,-1 0-1 0 0,0 1 1 0 0,-1-1 0 0 0,1 0-1 0 0,-1 0 1 0 0,1 1 0 0 0,-1-1-1 0 0,0 0 1 0 0,0 1 0 0 0,-1-1 0 0 0,1 1-1 0 0,-1-1 1 0 0,0 1 0 0 0,0 0-1 0 0,0 0 1 0 0,0 0 0 0 0,0 0-1 0 0,-1 0 1 0 0,1 0 0 0 0,-1 0 0 0 0,0 1-1 0 0,-4-4 1 0 0,2 4 7 0 0,1 0 0 0 0,-1 0 1 0 0,0 1-1 0 0,1-1 0 0 0,-1 1 1 0 0,0 0-1 0 0,0 0 0 0 0,0 1 0 0 0,0-1 1 0 0,1 1-1 0 0,-1 0 0 0 0,0 1 0 0 0,-5 0 1 0 0,4 0 12 0 0,0 0 1 0 0,0 0-1 0 0,0 1 0 0 0,1 0 1 0 0,-1 0-1 0 0,0 0 1 0 0,1 1-1 0 0,0-1 0 0 0,0 1 1 0 0,-7 5-1 0 0,10-6-16 0 0,0 0-1 0 0,0 0 0 0 0,0 0 0 0 0,0 1 1 0 0,0-1-1 0 0,0 1 0 0 0,1-1 1 0 0,-1 1-1 0 0,1 0 0 0 0,-1-1 0 0 0,1 1 1 0 0,0 0-1 0 0,0 0 0 0 0,1 0 1 0 0,-1 0-1 0 0,0 3 0 0 0,1-4-8 0 0,0-1 0 0 0,0 1 0 0 0,0-1-1 0 0,0 1 1 0 0,1-1 0 0 0,-1 1 0 0 0,0-1-1 0 0,1 1 1 0 0,-1-1 0 0 0,1 0 0 0 0,0 1 0 0 0,-1-1-1 0 0,1 0 1 0 0,0 1 0 0 0,0-1 0 0 0,0 0-1 0 0,0 0 1 0 0,0 0 0 0 0,0 0 0 0 0,0 0 0 0 0,0 0-1 0 0,0 0 1 0 0,0 0 0 0 0,1 0 0 0 0,-1 0-1 0 0,0-1 1 0 0,1 1 0 0 0,-1-1 0 0 0,0 1 0 0 0,1-1-1 0 0,-1 1 1 0 0,1-1 0 0 0,2 1 0 0 0,-2-1 195 0 0,2 1-2804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3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2079 80 1828 0 0,'0'0'11705'0'0,"0"-12"-10774"0"0,0-55 2027 0 0,-4 67-2161 0 0,-1 1-643 0 0,0 0 0 0 0,0 0 1 0 0,0 1-1 0 0,0-1 0 0 0,0 1 0 0 0,1 1 0 0 0,-8 3 1 0 0,-5 3 152 0 0,-677 334 1822 0 0,545-266-1915 0 0,-521 290 384 0 0,641-349-601 0 0,-183 120-47 0 0,174-110 28 0 0,0 2 0 0 0,3 2 0 0 0,-41 46 0 0 0,71-73-7 0 0,0 0 0 0 0,1 1 0 0 0,-1 0 1 0 0,1 0-1 0 0,1 0 0 0 0,-5 10 0 0 0,7-15-51 0 0,2-1-3 0 0,-1 0 80 0 0,1 0 0 0 0,-1 0 0 0 0,1 0 0 0 0,-1 0 0 0 0,0 0 0 0 0,1 0 0 0 0,-1 0 0 0 0,1 0 0 0 0,-1 0 0 0 0,1 0 1 0 0,-1 0-1 0 0,0 0 0 0 0,1-1 0 0 0,-1 1 0 0 0,1 0 0 0 0,-1 0 0 0 0,0 0 0 0 0,1-1 0 0 0,-1 1 0 0 0,0 0 0 0 0,1-1 0 0 0,-1 1 0 0 0,1-1 0 0 0,10-8 5 0 0,-9 7-19 0 0,17-15-105 0 0,17-14-336 0 0,-2-1 1 0 0,53-65-1 0 0,-78 84 327 0 0,0 0 1 0 0,-1-1 0 0 0,0 0 0 0 0,11-28-1 0 0,-16 31 88 0 0,0 1-1 0 0,-1 0 1 0 0,1-1-1 0 0,-2 0 1 0 0,0 0-1 0 0,0 1 1 0 0,-1-1-1 0 0,-1-13 0 0 0,1 22 50 0 0,-1 0-1 0 0,1-1 0 0 0,-1 1 0 0 0,1 0 1 0 0,-1 0-1 0 0,0 0 0 0 0,0 0 0 0 0,0 0 1 0 0,0 0-1 0 0,0 0 0 0 0,0 0 0 0 0,0 0 0 0 0,-1 0 1 0 0,1 0-1 0 0,-1 1 0 0 0,1-1 0 0 0,-1 1 1 0 0,0-1-1 0 0,0 1 0 0 0,1 0 0 0 0,-1-1 1 0 0,0 1-1 0 0,0 0 0 0 0,0 0 0 0 0,0 0 0 0 0,-1 1 1 0 0,1-1-1 0 0,0 1 0 0 0,0-1 0 0 0,0 1 1 0 0,-1-1-1 0 0,1 1 0 0 0,-3 0 0 0 0,-3 0 58 0 0,0 0 1 0 0,0 1-1 0 0,-1 0 0 0 0,1 0 0 0 0,0 1 0 0 0,0 0 0 0 0,1 0 0 0 0,-9 4 1 0 0,4-1 20 0 0,0 1 1 0 0,1 0 0 0 0,0 1 0 0 0,0 0-1 0 0,0 1 1 0 0,1 0 0 0 0,0 1 0 0 0,1 0-1 0 0,0 1 1 0 0,-8 10 0 0 0,11-12-46 0 0,1-1 0 0 0,0 0 1 0 0,1 1-1 0 0,0 0 0 0 0,0 0 1 0 0,1 1-1 0 0,0-1 0 0 0,0 1 1 0 0,1-1-1 0 0,0 1 0 0 0,1 0 1 0 0,-1 0-1 0 0,2 0 0 0 0,-1 0 1 0 0,2 14-1 0 0,0-17-27 0 0,0-1 0 0 0,1 1 0 0 0,-1-1 0 0 0,1 0-1 0 0,0 1 1 0 0,0-1 0 0 0,1 0 0 0 0,-1 0 0 0 0,1-1 0 0 0,0 1 0 0 0,5 5 0 0 0,-2-4-4 0 0,0 1 0 0 0,1-1-1 0 0,-1 0 1 0 0,2 0 0 0 0,-1-1 0 0 0,12 7 0 0 0,-5-5-22 0 0,0 0 1 0 0,1-1-1 0 0,0-1 0 0 0,0 0 0 0 0,1-1 1 0 0,-1 0-1 0 0,25 1 0 0 0,-29-4-400 0 0,0 0 1 0 0,0-1-1 0 0,0 0 1 0 0,1-1-1 0 0,-1 0 1 0 0,0 0-1 0 0,0-2 1 0 0,18-5-1 0 0,-8 2-2997 0 0,-8 5-3789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9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138 173 1460 0 0,'0'0'9267'0'0,"2"-13"-7852"0"0,8-40-119 0 0,-10 52-1219 0 0,0 0 0 0 0,0 0 0 0 0,0-1 0 0 0,1 1 0 0 0,-1 0 0 0 0,-1 0-1 0 0,1-1 1 0 0,0 1 0 0 0,0 0 0 0 0,0 0 0 0 0,-1-1 0 0 0,1 1 0 0 0,0 0 0 0 0,-1 0 0 0 0,1 0 0 0 0,-1 0 0 0 0,1 0 0 0 0,-1 0 0 0 0,0 0 0 0 0,0 0 0 0 0,1 0 0 0 0,-1 0 0 0 0,0 0-1 0 0,0 0 1 0 0,0 0 0 0 0,0 0 0 0 0,0 1 0 0 0,0-1 0 0 0,0 0 0 0 0,0 1 0 0 0,0-1 0 0 0,-2 0 0 0 0,-2 0 92 0 0,1 0-1 0 0,-1 0 1 0 0,1 1 0 0 0,0-1 0 0 0,-1 1-1 0 0,-6 1 1 0 0,4-1-3 0 0,1 0-27 0 0,1 1 0 0 0,-1-1 0 0 0,0 1-1 0 0,1 0 1 0 0,-1 1 0 0 0,1-1 0 0 0,-1 1-1 0 0,-6 4 1 0 0,10-6-114 0 0,0 1 0 0 0,1 0 0 0 0,-1 0 0 0 0,0 0 0 0 0,1 0 0 0 0,-1 1 0 0 0,1-1 0 0 0,-1 0 0 0 0,1 1 0 0 0,0-1 0 0 0,-1 1 0 0 0,1-1 0 0 0,0 1 0 0 0,0-1 0 0 0,0 1 0 0 0,0 0 0 0 0,0 0 0 0 0,0-1 0 0 0,1 1 0 0 0,-1 0 0 0 0,1 0 0 0 0,-1 0 0 0 0,1 0 0 0 0,0 0 0 0 0,0 0 0 0 0,-1 0-1 0 0,2 3 1 0 0,-1-3-12 0 0,1 0 0 0 0,-1-1 0 0 0,1 1 0 0 0,0 0 0 0 0,0-1 0 0 0,0 1 0 0 0,0-1-1 0 0,0 0 1 0 0,0 1 0 0 0,0-1 0 0 0,0 0 0 0 0,1 1 0 0 0,-1-1 0 0 0,0 0 0 0 0,1 0-1 0 0,-1 0 1 0 0,1 0 0 0 0,-1 0 0 0 0,1 0 0 0 0,-1-1 0 0 0,1 1 0 0 0,3 0 0 0 0,2 1 6 0 0,-1 0 0 0 0,1 0 0 0 0,0-1 0 0 0,11 1 0 0 0,-13-2-32 0 0,0 0-1 0 0,1 0 1 0 0,-1 0-1 0 0,0-1 0 0 0,0 0 1 0 0,0 0-1 0 0,0 0 0 0 0,0-1 1 0 0,0 1-1 0 0,0-1 0 0 0,9-5 1 0 0,-11 5 8 0 0,0 0 1 0 0,-1 0 0 0 0,1-1-1 0 0,-1 1 1 0 0,1 0-1 0 0,-1-1 1 0 0,0 1 0 0 0,0-1-1 0 0,0 0 1 0 0,0 0 0 0 0,0 0-1 0 0,-1 0 1 0 0,0 0-1 0 0,1 0 1 0 0,-1 0 0 0 0,0-1-1 0 0,0 1 1 0 0,-1 0 0 0 0,1-5-1 0 0,0 2 5 0 0,0 0 0 0 0,-1 0 0 0 0,0 0 0 0 0,-1 0 0 0 0,1 1-1 0 0,-1-1 1 0 0,-3-10 0 0 0,4 14 7 0 0,-1 0-1 0 0,0 0 1 0 0,0 0-1 0 0,0 0 1 0 0,0 1-1 0 0,0-1 1 0 0,0 0-1 0 0,0 1 1 0 0,-1-1-1 0 0,1 0 1 0 0,-1 1-1 0 0,1 0 1 0 0,-1-1-1 0 0,1 1 1 0 0,-1 0 0 0 0,0 0-1 0 0,0 0 1 0 0,0 0-1 0 0,1 0 1 0 0,-1 0-1 0 0,0 1 1 0 0,0-1-1 0 0,0 0 1 0 0,0 1-1 0 0,-3-1 1 0 0,0 1 23 0 0,-1-1 0 0 0,1 1 0 0 0,-1 0 0 0 0,1 1-1 0 0,-1-1 1 0 0,1 1 0 0 0,-1 0 0 0 0,1 1 0 0 0,0-1 0 0 0,-8 4 0 0 0,11-4-17 0 0,-1 0 1 0 0,1 0-1 0 0,-1 1 0 0 0,1-1 1 0 0,0 1-1 0 0,0 0 0 0 0,0-1 0 0 0,0 1 1 0 0,0 0-1 0 0,0 0 0 0 0,0 0 0 0 0,1 0 1 0 0,-1 1-1 0 0,1-1 0 0 0,-1 0 1 0 0,1 1-1 0 0,0-1 0 0 0,0 1 0 0 0,0-1 1 0 0,0 1-1 0 0,0 0 0 0 0,1-1 1 0 0,-1 4-1 0 0,1-3-5 0 0,-1 1-1 0 0,1-1 1 0 0,1 0 0 0 0,-1 0-1 0 0,0 0 1 0 0,1 0 0 0 0,-1 0-1 0 0,1 0 1 0 0,0 0 0 0 0,0 0-1 0 0,0 0 1 0 0,0 0 0 0 0,4 5-1 0 0,-2-4 2 0 0,0 0 0 0 0,0-1 0 0 0,1 1-1 0 0,-1-1 1 0 0,1 0 0 0 0,0 0-1 0 0,-1 0 1 0 0,9 3 0 0 0,-5-2-4 0 0,1-1 1 0 0,-1 0-1 0 0,1-1 0 0 0,0 1 1 0 0,0-2-1 0 0,0 1 0 0 0,0-1 1 0 0,1 0-1 0 0,-1-1 0 0 0,0 0 1 0 0,11-1-1 0 0,-18 1-8 0 0,0 0 0 0 0,0 0 0 0 0,0 0 0 0 0,0-1-1 0 0,0 1 1 0 0,0 0 0 0 0,0 0 0 0 0,0-1 0 0 0,0 1 0 0 0,0-1 0 0 0,-1 1 0 0 0,1-1 0 0 0,0 1 0 0 0,0-1 0 0 0,0 1 0 0 0,-1-1 0 0 0,1 0-1 0 0,0 1 1 0 0,0-1 0 0 0,-1 0 0 0 0,1 0 0 0 0,-1 0 0 0 0,1 1 0 0 0,-1-1 0 0 0,1 0 0 0 0,-1 0 0 0 0,1 0 0 0 0,-1 0 0 0 0,0 0 0 0 0,0 0-1 0 0,1 0 1 0 0,-1 0 0 0 0,0 0 0 0 0,0 0 0 0 0,0-1 0 0 0,0-1-8 0 0,0 1-1 0 0,-1 0 1 0 0,1 0 0 0 0,0 0-1 0 0,-1-1 1 0 0,0 1-1 0 0,1 0 1 0 0,-1 0 0 0 0,0 0-1 0 0,0 0 1 0 0,0 0 0 0 0,0 0-1 0 0,-1 1 1 0 0,1-1 0 0 0,-2-2-1 0 0,-2 0-29 0 0,0 0-1 0 0,0 0 1 0 0,0 0-1 0 0,0 1 1 0 0,-1 0-1 0 0,1 0 1 0 0,-1 0-1 0 0,0 1 1 0 0,-11-3-1 0 0,5 2-272 0 0,-1 1-1 0 0,1 0 1 0 0,-25 0-1 0 0,35 2 206 0 0,1 1-1 0 0,0-1 0 0 0,-1 0 0 0 0,1 0 1 0 0,-1 0-1 0 0,1 1 0 0 0,0-1 0 0 0,-1 1 1 0 0,1-1-1 0 0,0 1 0 0 0,-1 0 0 0 0,1-1 1 0 0,0 1-1 0 0,0 0 0 0 0,0 0 0 0 0,-1 0 1 0 0,1 0-1 0 0,0 0 0 0 0,0 0 0 0 0,0 0 1 0 0,1 0-1 0 0,-3 3 0 0 0,1 1-948 0 0,-1 0 1 0 0,1 1-1 0 0,0-1 0 0 0,-2 9 0 0 0,0-1-1942 0 0,-1 3-1185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0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944 0 1720 0 0,'0'0'17471'0'0,"7"7"-16758"0"0,-3-4-611 0 0,-1-1-55 0 0,-1 0 1 0 0,1 0-1 0 0,-1 0 0 0 0,0 0 1 0 0,0 0-1 0 0,0 1 1 0 0,0-1-1 0 0,0 1 1 0 0,0-1-1 0 0,-1 1 0 0 0,1 0 1 0 0,-1-1-1 0 0,0 1 1 0 0,0 0-1 0 0,0 0 1 0 0,0 0-1 0 0,0 0 0 0 0,0 0 1 0 0,-1 0-1 0 0,0 0 1 0 0,1 0-1 0 0,-2 5 1 0 0,-2 7 139 0 0,0 0 0 0 0,-2 0 0 0 0,0 0 0 0 0,-8 17 0 0 0,-33 56 232 0 0,41-78-379 0 0,-51 84 72 0 0,-3-3 0 0 0,-135 158 0 0 0,82-128-1021 0 0,-158 131 0 0 0,245-229 617 0 0,2-2-597 0 0,-1-1 0 0 0,-51 31 0 0 0,71-49 389 0 0,1 0-1 0 0,-1 0 1 0 0,0-1-1 0 0,0 0 0 0 0,0 0 1 0 0,-5 1-1 0 0,7-1-59 0 0,0-1-1 0 0,0 0 0 0 0,0 0 1 0 0,0 0-1 0 0,0 0 1 0 0,0-1-1 0 0,0 1 0 0 0,0-1 1 0 0,-2 0-1 0 0,-11-7-4339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3664 0 0,'0'0'7929'0'0,"-59"12"-17486"0"0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3756 0 0,'0'0'13922'0'0,"8"14"-13316"0"0,25 44-104 0 0,-31-55-458 0 0,-1 0 0 0 0,1 0 0 0 0,-1 0 0 0 0,0 0 0 0 0,0 0 0 0 0,-1 1 0 0 0,1-1 0 0 0,-1 0 0 0 0,1 0 0 0 0,-1 1 0 0 0,0-1 0 0 0,-1 6 0 0 0,1 2 107 0 0,-1 1-38 0 0,1 0-1 0 0,-1 0 0 0 0,-1 0 1 0 0,0 0-1 0 0,-1-1 0 0 0,0 1 1 0 0,-1-1-1 0 0,-8 19 1 0 0,12-30-106 0 0,0 0 0 0 0,0 0 1 0 0,0 1-1 0 0,0-1 0 0 0,0 0 1 0 0,0 1-1 0 0,0-1 1 0 0,0 0-1 0 0,0 0 0 0 0,-1 1 1 0 0,1-1-1 0 0,0 0 0 0 0,0 0 1 0 0,0 1-1 0 0,0-1 1 0 0,-1 0-1 0 0,1 0 0 0 0,0 1 1 0 0,0-1-1 0 0,0 0 0 0 0,-1 0 1 0 0,1 0-1 0 0,0 0 0 0 0,0 1 1 0 0,-1-1-1 0 0,1 0 1 0 0,0 0-1 0 0,-1 0 0 0 0,1 0 1 0 0,0 0-1 0 0,0 0 0 0 0,-1 0 1 0 0,1 0-1 0 0,0 0 1 0 0,-1 0-1 0 0,1 0 0 0 0,0 0 1 0 0,0 0-1 0 0,-1 0 0 0 0,1 0 1 0 0,0 0-1 0 0,-1 0 1 0 0,1 0-1 0 0,0 0 0 0 0,0 0 1 0 0,-1 0-1 0 0,1 0 0 0 0,0-1 1 0 0,0 1-1 0 0,-1 0 1 0 0,1 0-1 0 0,0 0 0 0 0,0-1 1 0 0,-1 1-1 0 0,1 0 0 0 0,0 0 1 0 0,0 0-1 0 0,0-1 1 0 0,0 1-1 0 0,-1 0 0 0 0,1 0 1 0 0,0-1-1 0 0,0 1 0 0 0,0 0 1 0 0,0-1-1 0 0,-6-20 154 0 0,5 10-179 0 0,1 0 0 0 0,1 0-1 0 0,-1-1 1 0 0,2 1 0 0 0,0 0 0 0 0,5-19 0 0 0,29-63-205 0 0,-24 67 207 0 0,-7 13 34 0 0,5-13 132 0 0,2 0 1 0 0,27-43 0 0 0,-38 68-96 0 0,0-1 0 0 0,-1 1 0 0 0,1 0 0 0 0,0 0 0 0 0,0 0 0 0 0,0 0-1 0 0,0 0 1 0 0,1 0 0 0 0,-1 0 0 0 0,0 0 0 0 0,0 1 0 0 0,3-2 0 0 0,-4 2-24 0 0,1 0 1 0 0,0 0-1 0 0,-1-1 0 0 0,1 1 1 0 0,0 1-1 0 0,-1-1 0 0 0,1 0 1 0 0,0 0-1 0 0,-1 0 0 0 0,1 0 1 0 0,0 0-1 0 0,-1 1 0 0 0,1-1 0 0 0,-1 0 1 0 0,1 0-1 0 0,-1 1 0 0 0,1-1 1 0 0,0 0-1 0 0,-1 1 0 0 0,1-1 1 0 0,-1 1-1 0 0,0-1 0 0 0,1 1 1 0 0,-1-1-1 0 0,1 1 0 0 0,-1-1 1 0 0,0 1-1 0 0,1-1 0 0 0,-1 2 0 0 0,7 10 54 0 0,-1 0-1 0 0,0 0 0 0 0,-1 0 1 0 0,0 1-1 0 0,-1 0 0 0 0,0 0 0 0 0,2 24 1 0 0,-2-2-886 0 0,-3 64 0 0 0,-2-87 180 0 0,0 0 1 0 0,-1 0-1 0 0,0 0 1 0 0,-5 16-1 0 0,4-20-1225 0 0,0 1 0 0 0,-1-1 0 0 0,-7 13 0 0 0,2-10-2588 0 0,-5-3-1087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0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30 3788 0 0,'0'0'15768'0'0,"-14"-6"-15097"0"0,-2-2-389 0 0,-28-7-1 0 0,42 14-255 0 0,1 1 0 0 0,-1 0 0 0 0,1 0 0 0 0,0 0 0 0 0,-1 0 1 0 0,1 0-1 0 0,-1 0 0 0 0,1 1 0 0 0,-1-1 0 0 0,1 0 0 0 0,0 1 0 0 0,-1-1 0 0 0,1 1 0 0 0,0-1 0 0 0,-1 1 1 0 0,1 0-1 0 0,0-1 0 0 0,0 1 0 0 0,0 0 0 0 0,-1 0 0 0 0,1 0 0 0 0,0 0 0 0 0,0 0 0 0 0,0 0 0 0 0,1 0 1 0 0,-1 0-1 0 0,0 1 0 0 0,0-1 0 0 0,1 0 0 0 0,-1 0 0 0 0,0 1 0 0 0,0 1 0 0 0,-2 3 122 0 0,-4 4-4 0 0,2 0 0 0 0,0 0 0 0 0,0 1-1 0 0,1-1 1 0 0,0 1 0 0 0,0 0 0 0 0,1 0-1 0 0,-2 17 1 0 0,5-22-133 0 0,-1 0 0 0 0,1-1 0 0 0,0 1-1 0 0,0 0 1 0 0,0-1 0 0 0,1 1 0 0 0,0-1 0 0 0,0 1 0 0 0,0 0-1 0 0,1-1 1 0 0,0 0 0 0 0,0 1 0 0 0,0-1 0 0 0,1 0 0 0 0,-1 0-1 0 0,1 0 1 0 0,1-1 0 0 0,6 9 0 0 0,-3-7-42 0 0,0 0 0 0 0,0 0 0 0 0,1-1 0 0 0,-1 0 0 0 0,1-1 0 0 0,0 1 0 0 0,1-2 0 0 0,-1 1 0 0 0,1-1 0 0 0,0 0 0 0 0,16 2 0 0 0,-3-2-653 0 0,1-1-1 0 0,0 0 0 0 0,37-4 0 0 0,-51 1-7 0 0,1 0 1 0 0,-1 0-1 0 0,19-6 0 0 0,-22 4-453 0 0,0 1 0 0 0,0-1-1 0 0,0 0 1 0 0,7-5-1 0 0,15-15-5092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7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125 170 5004 0 0,'0'0'9755'0'0,"-14"17"-8975"0"0,-43 53-208 0 0,53-65-471 0 0,0 1 0 0 0,0 0-1 0 0,0 0 1 0 0,1 0-1 0 0,0 0 1 0 0,0 0 0 0 0,0 1-1 0 0,1-1 1 0 0,-2 10-1 0 0,-1 1 195 0 0,1-5 18 0 0,1-1 0 0 0,1 1-1 0 0,0 0 1 0 0,-1 19 373 0 0,2-33-585 0 0,1 0 0 0 0,0 0 0 0 0,0 0 0 0 0,0-1 0 0 0,0 1 0 0 0,1 0 0 0 0,-1 0 0 0 0,0 0 0 0 0,1 0 0 0 0,0 0 0 0 0,-1 0 0 0 0,1 0 0 0 0,2-3 0 0 0,0-3-13 0 0,24-71-90 0 0,3 1 0 0 0,44-78 0 0 0,-70 148-2 0 0,0 1 0 0 0,1-1 0 0 0,0 1 1 0 0,9-9-1 0 0,-12 14 26 0 0,0 0 0 0 0,1 0 0 0 0,-1 0-1 0 0,0 0 1 0 0,1 1 0 0 0,-1-1 0 0 0,1 0 0 0 0,0 1 0 0 0,-1 0 0 0 0,1 0 0 0 0,0 0 0 0 0,0 0-1 0 0,0 0 1 0 0,0 0 0 0 0,0 1 0 0 0,3-1 0 0 0,-4 2-13 0 0,-1-1 0 0 0,1 0 0 0 0,-1 1 0 0 0,0-1 1 0 0,1 1-1 0 0,-1 0 0 0 0,1 0 0 0 0,-1-1 0 0 0,0 1 0 0 0,0 0 0 0 0,0 0 1 0 0,1 0-1 0 0,-1 0 0 0 0,0 0 0 0 0,0 0 0 0 0,0 0 0 0 0,0 1 0 0 0,-1-1 0 0 0,1 0 1 0 0,0 1-1 0 0,0-1 0 0 0,0 3 0 0 0,12 33 262 0 0,-12-37-267 0 0,30 133 625 0 0,11 35-486 0 0,-42-167-159 0 0,4 11-648 0 0,0-1 1 0 0,-1 1 0 0 0,0 0-1 0 0,-1 1 1 0 0,1 14-1 0 0,-3-27 552 0 0,0 0-1 0 0,0 1 0 0 0,0-1 0 0 0,0 0 0 0 0,0 0 0 0 0,0 1 0 0 0,0-1 0 0 0,0 0 1 0 0,0 0-1 0 0,0 0 0 0 0,0 1 0 0 0,0-1 0 0 0,0 0 0 0 0,0 0 0 0 0,-1 0 0 0 0,1 1 1 0 0,0-1-1 0 0,0 0 0 0 0,0 0 0 0 0,0 0 0 0 0,0 1 0 0 0,-1-1 0 0 0,1 0 1 0 0,0 0-1 0 0,0 0 0 0 0,0 0 0 0 0,-1 0 0 0 0,1 0 0 0 0,0 1 0 0 0,0-1 0 0 0,0 0 1 0 0,-1 0-1 0 0,1 0 0 0 0,0 0 0 0 0,-1 0 0 0 0,-10-1-6418 0 0,-1-3-1077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3240 0 0,'0'0'11055'0'0,"6"-14"-9633"0"0,18-42-338 0 0,-23 54-1033 0 0,0 0-1 0 0,0 1 1 0 0,-1-1 0 0 0,1 0 0 0 0,1 1-1 0 0,-1-1 1 0 0,0 0 0 0 0,0 1-1 0 0,0-1 1 0 0,1 1 0 0 0,-1 0 0 0 0,1-1-1 0 0,-1 1 1 0 0,1 0 0 0 0,0 0 0 0 0,-1 0-1 0 0,1 0 1 0 0,0 0 0 0 0,2 0-1 0 0,3-2 77 0 0,1 0-84 0 0,0 0 0 0 0,0 1-1 0 0,0 0 1 0 0,1 0 0 0 0,-1 1 0 0 0,1 0-1 0 0,0 1 1 0 0,-1-1 0 0 0,1 2-1 0 0,-1-1 1 0 0,13 3 0 0 0,-13-2-126 0 0,-1 1 0 0 0,1 0 0 0 0,0 1 0 0 0,-1 0 0 0 0,0 0 0 0 0,1 0 0 0 0,-1 1 0 0 0,-1 0 0 0 0,1 0 0 0 0,-1 1 0 0 0,1-1 0 0 0,8 10 0 0 0,-7-4 26 0 0,0 0 0 0 0,0 1 0 0 0,-1 0 0 0 0,-1 0 0 0 0,0 1 0 0 0,0-1 0 0 0,-1 1 0 0 0,-1 1 0 0 0,5 16 0 0 0,-4-4 396 0 0,0 1 0 0 0,-2 0 0 0 0,0 44 0 0 0,-3-69-324 0 0,0 1 0 0 0,0-1 0 0 0,0 0 1 0 0,0 1-1 0 0,-1-1 0 0 0,1 0 0 0 0,0 0 1 0 0,-1 1-1 0 0,1-1 0 0 0,-1 0 0 0 0,1 0 1 0 0,-1 0-1 0 0,0 0 0 0 0,0 0 0 0 0,1 0 1 0 0,-1 0-1 0 0,0 0 0 0 0,-2 2 0 0 0,3-3-4 0 0,-1 0-1 0 0,1 1 0 0 0,-1-1 0 0 0,0 0 1 0 0,1 0-1 0 0,-1 0 0 0 0,1 1 0 0 0,-1-1 1 0 0,0 0-1 0 0,1 0 0 0 0,-1 0 0 0 0,0 0 1 0 0,1 0-1 0 0,-1 0 0 0 0,0 0 0 0 0,1 0 1 0 0,-1 0-1 0 0,0-1 0 0 0,1 1 0 0 0,-1 0 1 0 0,0 0-1 0 0,1 0 0 0 0,-1-1 0 0 0,1 1 1 0 0,-1 0-1 0 0,1-1 0 0 0,-1 1 0 0 0,0-1 1 0 0,1 1-1 0 0,0 0 0 0 0,-1-1 0 0 0,1 1 1 0 0,-1-1-1 0 0,1 1 0 0 0,-1-1 0 0 0,1 0 1 0 0,0 1-1 0 0,-1-1 0 0 0,-3-6-3 0 0,1 1 0 0 0,0-1 1 0 0,0 0-1 0 0,0 0 0 0 0,1 0 0 0 0,0 0 0 0 0,1 0 1 0 0,-1 0-1 0 0,1 0 0 0 0,0-15 0 0 0,1 1-116 0 0,1 0-1 0 0,6-33 1 0 0,-4 37 53 0 0,1-1 1 0 0,1 0-1 0 0,0 1 1 0 0,1 0-1 0 0,1 0 1 0 0,1 1-1 0 0,1-1 1 0 0,10-14-1 0 0,-16 27 88 0 0,1 0-1 0 0,-1 0 0 0 0,0 1 0 0 0,1-1 1 0 0,0 1-1 0 0,0 0 0 0 0,0 0 1 0 0,0 0-1 0 0,0 1 0 0 0,9-4 0 0 0,-12 5 12 0 0,1 1-1 0 0,0-1 0 0 0,0 1 0 0 0,0-1 0 0 0,0 1 0 0 0,0 0 0 0 0,0-1 1 0 0,0 1-1 0 0,0 0 0 0 0,0 0 0 0 0,-1 0 0 0 0,1 1 0 0 0,0-1 0 0 0,0 0 1 0 0,0 1-1 0 0,0 0 0 0 0,0-1 0 0 0,0 1 0 0 0,-1 0 0 0 0,1 0 0 0 0,0 0 1 0 0,0 0-1 0 0,-1 0 0 0 0,1 0 0 0 0,-1 0 0 0 0,1 0 0 0 0,-1 1 0 0 0,3 2 0 0 0,0 2 59 0 0,0 0-1 0 0,-1 0 1 0 0,1 0-1 0 0,-1 0 1 0 0,0 1-1 0 0,-1-1 1 0 0,1 1-1 0 0,1 13 0 0 0,-2-8-142 0 0,0-1-1 0 0,-1 0 0 0 0,-1 1 0 0 0,-1 20 1 0 0,0-26-152 0 0,-1 0 1 0 0,1 0-1 0 0,-1 0 1 0 0,0 0-1 0 0,0 0 1 0 0,-1 0-1 0 0,0-1 1 0 0,0 1 0 0 0,-5 7-1 0 0,-2-1-2190 0 0,0 0 1 0 0,-18 17-1 0 0,17-19-1820 0 0,-2-5-1521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1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3132 0 0,'0'0'13534'0'0,"14"-11"-13120"0"0,43-31-172 0 0,-56 41-236 0 0,1-1 0 0 0,0 1 1 0 0,0 0-1 0 0,0-1 0 0 0,0 1 0 0 0,0 0 0 0 0,1 0 0 0 0,-1 0 0 0 0,0 1 0 0 0,0-1 0 0 0,1 0 1 0 0,-1 1-1 0 0,0-1 0 0 0,1 1 0 0 0,-1 0 0 0 0,4 0 0 0 0,4 0-80 0 0,12-1-1197 0 0,-21 1 941 0 0,0 1-1 0 0,0-1 1 0 0,0 0-1 0 0,0 0 0 0 0,0 0 1 0 0,0 1-1 0 0,0-1 1 0 0,-1 1-1 0 0,1-1 0 0 0,0 1 1 0 0,0-1-1 0 0,0 1 1 0 0,0-1-1 0 0,0 1 1 0 0,-1 0-1 0 0,1-1 0 0 0,0 1 1 0 0,0 1-1 0 0,3 3-2881 0 0,1-3-1520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52 4636 0 0,'0'0'14450'0'0,"-10"10"-13800"0"0,-30 31-175 0 0,36-37-420 0 0,1 1-1 0 0,0 0 1 0 0,0 0-1 0 0,0 0 1 0 0,1 0-1 0 0,0 0 1 0 0,0 1 0 0 0,0-1-1 0 0,1 1 1 0 0,0-1-1 0 0,-1 10 1 0 0,-1 0 24 0 0,-14 111-1039 0 0,19-136 879 0 0,0-1 0 0 0,1 1 0 0 0,0-1-1 0 0,8-17 1 0 0,-4 10 80 0 0,3-8 85 0 0,1 1-1 0 0,2 1 1 0 0,1-1 0 0 0,0 2-1 0 0,2 0 1 0 0,26-29 0 0 0,-40 49-19 0 0,1 0-1 0 0,1 0 1 0 0,-1 1 0 0 0,0-1 0 0 0,1 1-1 0 0,-1-1 1 0 0,1 1 0 0 0,0 0 0 0 0,3-1-1 0 0,-5 2-45 0 0,-1 1-1 0 0,0-1 1 0 0,0 1 0 0 0,1 0-1 0 0,-1-1 1 0 0,0 1-1 0 0,1 0 1 0 0,-1 0 0 0 0,1 0-1 0 0,-1 0 1 0 0,0 0-1 0 0,1 0 1 0 0,-1 1-1 0 0,0-1 1 0 0,1 0 0 0 0,-1 1-1 0 0,0-1 1 0 0,0 1-1 0 0,1-1 1 0 0,-1 1-1 0 0,0-1 1 0 0,0 1 0 0 0,0 0-1 0 0,0 0 1 0 0,0 0-1 0 0,0 0 1 0 0,0 0 0 0 0,0 0-1 0 0,0 0 1 0 0,1 1-1 0 0,4 8-127 0 0,-1 1 0 0 0,0-1 0 0 0,0 1 0 0 0,-1 0 0 0 0,-1 0 0 0 0,0 1-1 0 0,3 20 1 0 0,-2-14-2013 0 0,11 36 0 0 0,-15-52 1705 0 0,1 0 0 0 0,1 1 0 0 0,-1-1 0 0 0,0 0 0 0 0,0 0 0 0 0,1 0 0 0 0,-1 0 0 0 0,1 0 0 0 0,0 0 0 0 0,-1 0 0 0 0,1-1 0 0 0,0 1 0 0 0,0-1 0 0 0,0 1 0 0 0,3 0 0 0 0,15 4 9291 0 0,5-5-7910 0 0,25-7-6349 0 0,-45 5 5273 0 0,23-5-6830 0 0,-11-2 1137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7717 0 0,'0'0'9585'0'0,"54"-62"-12690"0"0,-36 62 1221 0 0,-3-3-848 0 0,6-4-2545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0 733 7141 0 0,'0'0'6560'0'0,"22"-76"-6368"0"0,-15 61-192 0 0,1 3-660 0 0,-1 0-428 0 0,2 0-300 0 0,3 0-708 0 0,-5 0-880 0 0,6-7-1393 0 0</inkml:trace>
  <inkml:trace contextRef="#ctx0" brushRef="#br0" timeOffset="1">186 314 6385 0 0,'0'0'5228'0'0,"3"-81"-4292"0"0,-3 64-360 0 0,0-2-460 0 0,0 2-116 0 0,2-2-144 0 0,-1 0-496 0 0,3-3-400 0 0,-3 1-328 0 0,2-3-300 0 0,-1-3-280 0 0,-1 1-21 0 0,-1 4-783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3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1098 1423 236 0 0,'0'0'3232'0'0,"-20"-88"-2604"0"0,11 66 256 0 0,0-2-47 0 0,-2 5-345 0 0,1 0-320 0 0,1 2-168 0 0,1 3-4 0 0,-1-3-836 0 0,2 5-1077 0 0,-1-7-983 0 0</inkml:trace>
  <inkml:trace contextRef="#ctx0" brushRef="#br0" timeOffset="1">883 901 3556 0 0,'0'0'1512'0'0,"-33"-81"-963"0"0,19 52-357 0 0,1-2-72 0 0,-3 0-120 0 0,3-3-4 0 0,-1 3-232 0 0,2-2-677 0 0,2 9-1159 0 0,-6-17-316 0 0</inkml:trace>
  <inkml:trace contextRef="#ctx0" brushRef="#br0" timeOffset="2">111 82 1172 0 0,'0'0'1292'0'0,"-82"-60"-1328"0"0,65 48-620 0 0,5 3-464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899 0 6797 0 0,'0'0'1024'0'0,"-82"0"-1024"0"0,56 0-52 0 0,1 3-180 0 0,1-1-576 0 0,8 0-869 0 0,1 1-1583 0 0</inkml:trace>
  <inkml:trace contextRef="#ctx0" brushRef="#br0" timeOffset="1">227 326 3860 0 0,'0'0'1316'0'0,"-93"48"-1500"0"0,70-31-412 0 0,3-1-540 0 0,8-6-676 0 0,0 7 532 0 0</inkml:trace>
  <inkml:trace contextRef="#ctx0" brushRef="#br0" timeOffset="2">79 582 208 0 0,'0'0'5881'0'0,"-50"79"-5789"0"0,38-69-92 0 0,2-1-196 0 0,4-1-1445 0 0,6 1-2335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6141 0 0,'0'0'3312'0'0,"32"76"-3320"0"0,-15-66-276 0 0,8 2-544 0 0,4 2-616 0 0,6-2-493 0 0,-7 0-931 0 0</inkml:trace>
  <inkml:trace contextRef="#ctx0" brushRef="#br0" timeOffset="1">520 418 964 0 0,'0'0'3000'0'0</inkml:trace>
  <inkml:trace contextRef="#ctx0" brushRef="#br0" timeOffset="2">1012 604 4820 0 0,'0'0'2785'0'0,"86"3"-7642"0"0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3436 0 0,'0'0'0'0'0,"28"-89"-3120"0"0</inkml:trace>
  <inkml:trace contextRef="#ctx0" brushRef="#br0" timeOffset="1">366 1 28 0 0,'0'0'0'0'0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4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 3268 0 0,'0'0'560'0'0,"-43"81"-692"0"0,39-71-1396 0 0,1 2-640 0 0</inkml:trace>
  <inkml:trace contextRef="#ctx0" brushRef="#br0" timeOffset="1">1 391 640 0 0,'0'0'560'0'0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8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0 161 732 0 0,'0'0'18011'0'0,"11"-11"-17998"0"0,38-37-12 0 0,-47 46-1 0 0,1 0 0 0 0,-1 1-1 0 0,1-1 1 0 0,-1 0 0 0 0,1 1 0 0 0,0-1-1 0 0,0 1 1 0 0,0 0 0 0 0,-1 0 0 0 0,1 0 0 0 0,0 0-1 0 0,1 0 1 0 0,-1 1 0 0 0,5-1 0 0 0,3 0 0 0 0,24-5-15 0 0,4-2 9 0 0,-1 2-1 0 0,1 1 1 0 0,65 2 0 0 0,-101 3 38 0 0,-1 0 0 0 0,0 0 0 0 0,0 1 0 0 0,1-1 1 0 0,-1 1-1 0 0,0 0 0 0 0,0-1 0 0 0,0 1 0 0 0,0 0 1 0 0,0 0-1 0 0,0 1 0 0 0,0-1 0 0 0,0 0 0 0 0,0 1 1 0 0,0-1-1 0 0,-1 1 0 0 0,3 2 0 0 0,-1-1 43 0 0,-1 0 0 0 0,0 1 0 0 0,-1-1 1 0 0,1 1-1 0 0,-1-1 0 0 0,1 1 0 0 0,-1-1 0 0 0,0 1 0 0 0,0 7 0 0 0,1 5 200 0 0,-2 0-1 0 0,0-1 0 0 0,-1 1 1 0 0,-3 17-1 0 0,3-26-186 0 0,-1 24 51 0 0,2-30-93 0 0,5-14 155 0 0,25-43-544 0 0,24-39 82 0 0,-51 91 258 0 0,0 0 0 0 0,0 0 0 0 0,1 0 0 0 0,-1 0 0 0 0,1 1 0 0 0,7-6-1 0 0,-10 9 8 0 0,-1-1-1 0 0,1 0 0 0 0,0 1 0 0 0,0-1 1 0 0,0 1-1 0 0,0-1 0 0 0,0 1 0 0 0,0 0 0 0 0,0-1 1 0 0,0 1-1 0 0,0 0 0 0 0,0 0 0 0 0,0-1 0 0 0,0 1 1 0 0,0 0-1 0 0,0 0 0 0 0,0 0 0 0 0,0 0 1 0 0,0 0-1 0 0,0 1 0 0 0,0-1 0 0 0,0 0 0 0 0,0 0 1 0 0,0 1-1 0 0,0-1 0 0 0,0 1 0 0 0,0-1 0 0 0,0 1 1 0 0,0-1-1 0 0,0 1 0 0 0,-1-1 0 0 0,1 1 1 0 0,0 0-1 0 0,0-1 0 0 0,-1 1 0 0 0,1 0 0 0 0,1 1 1 0 0,10 18 41 0 0,11 21 1 0 0,-17-28-263 0 0,0-1 1 0 0,0-1-1 0 0,2 1 0 0 0,-1-1 1 0 0,1 0-1 0 0,1-1 1 0 0,13 13-1 0 0,-14-17-323 0 0,0 0 0 0 0,1-1 0 0 0,-1 0 0 0 0,1-1 0 0 0,0 0 0 0 0,0 0 0 0 0,0-1 0 0 0,0 0 0 0 0,14 2 1 0 0,-6-2-1440 0 0,1-1 0 0 0,0-1 0 0 0,0 0 0 0 0,21-3 1 0 0,-31 1 1120 0 0,-1 0 1 0 0,0 0-1 0 0,1-1 1 0 0,13-5-1 0 0,-14 4 965 0 0,-1-1 0 0 0,1 1 0 0 0,-1-1 0 0 0,1 0 0 0 0,5-5 0 0 0,-8 5 390 0 0,0 1-1 0 0,0-1 1 0 0,0 0 0 0 0,-1 0 0 0 0,0 0 0 0 0,0-1 0 0 0,0 1 0 0 0,0-1 0 0 0,0 0 0 0 0,-1 0 0 0 0,0 1 0 0 0,0-1 0 0 0,0-1 0 0 0,-1 1-1 0 0,0 0 1 0 0,0 0 0 0 0,1-8 0 0 0,-2 6-47 0 0,0 1-1 0 0,-1-1 1 0 0,1 1 0 0 0,-1-1-1 0 0,-1 1 1 0 0,1-1 0 0 0,-1 1-1 0 0,0 0 1 0 0,0 0-1 0 0,-1 0 1 0 0,0 0 0 0 0,0 0-1 0 0,-7-9 1 0 0,7 11-302 0 0,0 0 0 0 0,-1 1 0 0 0,1-1 0 0 0,-1 1 0 0 0,0 0 1 0 0,0 0-1 0 0,0 0 0 0 0,0 0 0 0 0,-1 1 0 0 0,1-1 0 0 0,-1 1 0 0 0,0 0 0 0 0,0 1 0 0 0,1-1 1 0 0,-1 1-1 0 0,0 0 0 0 0,0 0 0 0 0,-7 0 0 0 0,2 1 46 0 0,1 0 0 0 0,0 0 1 0 0,0 1-1 0 0,-1 0 0 0 0,1 0 0 0 0,0 1 0 0 0,0 1 0 0 0,-17 6 1 0 0,22-7-162 0 0,0 0 1 0 0,0 1-1 0 0,-1-1 1 0 0,2 1 0 0 0,-1 0-1 0 0,0 0 1 0 0,0 0 0 0 0,1 1-1 0 0,0-1 1 0 0,0 1 0 0 0,0 0-1 0 0,0 0 1 0 0,0 0-1 0 0,1 0 1 0 0,0 1 0 0 0,0-1-1 0 0,0 0 1 0 0,0 1 0 0 0,-1 5-1 0 0,2-6-30 0 0,0 0 0 0 0,1 1 0 0 0,-1-1-1 0 0,1 0 1 0 0,0 0 0 0 0,0 1 0 0 0,0-1 0 0 0,0 0-1 0 0,1 0 1 0 0,0 1 0 0 0,0-1 0 0 0,0 0 0 0 0,0 0-1 0 0,0 0 1 0 0,1 0 0 0 0,0 0 0 0 0,2 3 0 0 0,-1-3 6 0 0,0 0 0 0 0,1 0 0 0 0,-1 0 1 0 0,1-1-1 0 0,-1 1 0 0 0,1-1 0 0 0,0 0 0 0 0,1 0 1 0 0,-1 0-1 0 0,0-1 0 0 0,1 0 0 0 0,0 0 1 0 0,-1 0-1 0 0,7 2 0 0 0,13 1-595 0 0,1-1 1 0 0,0-1-1 0 0,-1-1 1 0 0,47-2-1 0 0,-38 0-2015 0 0,-6-1-4156 0 0,-10-3 1023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4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2780 0 0,'54'20'2437'0'0,"-54"-20"-2337"0"0,0 0 1 0 0,1 0-1 0 0,-1 0 0 0 0,1 0 1 0 0,-1 0-1 0 0,0 1 0 0 0,1-1 0 0 0,-1 0 1 0 0,0 0-1 0 0,1 0 0 0 0,-1 0 1 0 0,1 0-1 0 0,-1 0 0 0 0,0 0 0 0 0,1 0 1 0 0,-1 0-1 0 0,0-1 0 0 0,1 1 1 0 0,-1 0-1 0 0,1 0 0 0 0,-1 0 0 0 0,0 0 1 0 0,1 0-1 0 0,-1-1 0 0 0,0 1 0 0 0,0 0 1 0 0,1 0-1 0 0,-1-1 0 0 0,0 1 1 0 0,1 0-1 0 0,-1 0 0 0 0,0-1 0 0 0,0 1 1 0 0,1 0-1 0 0,-1-1 0 0 0,0 1 1 0 0,0 0-1 0 0,0-1 0 0 0,0 1 0 0 0,0 0 1 0 0,1-1-1 0 0,-1 1 0 0 0,0 0 1 0 0,0-1-1 0 0,0 1 0 0 0,0-1 0 0 0,0 1 1 0 0,0 0-1 0 0,0-1 0 0 0,0 1 1 0 0,0 0-1 0 0,0-1 0 0 0,0 1 0 0 0,-1-1 1 0 0,1 1-1 0 0,0 0 0 0 0,0-1 1 0 0,0 1-1 0 0,0 0 0 0 0,-1-1 0 0 0,1-1 1967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5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5016 0 0,'0'0'6392'0'0,"16"-13"-5162"0"0,54-38-123 0 0,-66 48-999 0 0,-1 1-1 0 0,1-1 1 0 0,0 1-1 0 0,0 0 0 0 0,0 0 1 0 0,1 0-1 0 0,-1 1 1 0 0,0 0-1 0 0,1 0 0 0 0,-1 0 1 0 0,1 0-1 0 0,-1 0 1 0 0,9 1-1 0 0,-1-1 140 0 0,24 0 296 0 0,-1 0 0 0 0,1 3 0 0 0,0 1 0 0 0,52 10 0 0 0,-64-7-382 0 0,0 1 0 0 0,0 1 1 0 0,-1 1-1 0 0,0 1 0 0 0,0 1 1 0 0,-1 1-1 0 0,26 18 0 0 0,-25-12-55 0 0,-1 1-1 0 0,0 0 1 0 0,-1 2 0 0 0,-2 0-1 0 0,21 29 1 0 0,-17-17-34 0 0,-2 0 1 0 0,-2 1-1 0 0,21 49 0 0 0,-16-18-37 0 0,-2 1 1 0 0,-3 0-1 0 0,-4 2 0 0 0,9 75 1 0 0,-12-41 30 0 0,-4 0 1 0 0,-5 0 0 0 0,-12 128 0 0 0,6-201-59 0 0,-1 0 1 0 0,-2 0-1 0 0,0 0 1 0 0,-2-1-1 0 0,-19 47 1 0 0,21-64-40 0 0,1 0 0 0 0,-1-1 1 0 0,-1 1-1 0 0,0-1 1 0 0,0-1-1 0 0,-1 1 0 0 0,0-1 1 0 0,0 0-1 0 0,-1-1 0 0 0,-1 0 1 0 0,1-1-1 0 0,-1 0 0 0 0,-1 0 1 0 0,1-1-1 0 0,-1 0 1 0 0,-15 5-1 0 0,8-4-206 0 0,-30 5 1 0 0,40-10 111 0 0,-1-1 1 0 0,1 0-1 0 0,0 0 1 0 0,-1-1 0 0 0,1-1-1 0 0,-11 0 1 0 0,17 0 92 0 0,1 1 0 0 0,-1 0 0 0 0,1-1-1 0 0,0 1 1 0 0,-1-1 0 0 0,1 0 0 0 0,0 1 0 0 0,-1-1 0 0 0,1 0 0 0 0,0 0 0 0 0,0 0 0 0 0,0 0 0 0 0,0 0 0 0 0,0 0 0 0 0,0 0 0 0 0,0 0 0 0 0,-1-2 0 0 0,0 1-38 0 0,1-1 0 0 0,0 0 0 0 0,0 0 0 0 0,-1 0 0 0 0,2 0 0 0 0,-1 0 0 0 0,-1-5 0 0 0,1-3-159 0 0,1 0 0 0 0,0 0 0 0 0,3-17 0 0 0,-2 14 190 0 0,2 1 0 0 0,-1 0 1 0 0,2 0-1 0 0,0 0 0 0 0,0 0 0 0 0,13-23 557 0 0,-18 41-359 0 0,0 0 0 0 0,0 0 0 0 0,-1 0 1 0 0,1-1-1 0 0,-1 1 0 0 0,0 0 1 0 0,-1-1-1 0 0,-3 7 0 0 0,-2 3 66 0 0,-10 23 103 0 0,-49 103 368 0 0,54-109-655 0 0,1 1-1 0 0,-11 50 1 0 0,22-77-36 0 0,0 0-1 0 0,0 0 1 0 0,0 0 0 0 0,1 0-1 0 0,0 5 1 0 0,0-9 1 0 0,0 0 0 0 0,1 0 0 0 0,-1 0 0 0 0,0 0 0 0 0,0 0-1 0 0,1 0 1 0 0,-1 0 0 0 0,1 0 0 0 0,-1 0 0 0 0,1 0 0 0 0,-1 0 0 0 0,1 0 0 0 0,-1 0-1 0 0,1 0 1 0 0,0 0 0 0 0,-1-1 0 0 0,1 1 0 0 0,0 0 0 0 0,0-1 0 0 0,0 1 0 0 0,0 0-1 0 0,0-1 1 0 0,-1 1 0 0 0,1-1 0 0 0,0 1 0 0 0,0-1 0 0 0,0 0 0 0 0,0 1 0 0 0,2-1 0 0 0,19 4-37 0 0,0-2 0 0 0,0 0 0 0 0,30-2 0 0 0,-23-1-753 0 0,-26 1 588 0 0,-1 0 1 0 0,1 0-1 0 0,-1 0 0 0 0,1 0 0 0 0,-1-1 1 0 0,4-1-1 0 0,1-4-3225 0 0,-6 6 2898 0 0,-1-1 0 0 0,0 1 0 0 0,0-1 0 0 0,0 0 0 0 0,0 1 1 0 0,0-1-1 0 0,0 0 0 0 0,0 1 0 0 0,0-1 0 0 0,0 0 0 0 0,0 1 0 0 0,0-1 0 0 0,0 1 0 0 0,0-1 0 0 0,-1-1 0 0 0,-2-6-5106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8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63 176 548 0 0,'0'0'3988'0'0,"-3"2"-4162"0"0,-1 0 144 0 0,3-2 13 0 0,0 0-1 0 0,0 1 0 0 0,0-1 0 0 0,1 1 1 0 0,-1-1-1 0 0,0 1 0 0 0,0 0 1 0 0,0-1-1 0 0,0 1 0 0 0,1 0 0 0 0,-1-1 1 0 0,0 1-1 0 0,1 0 0 0 0,-2 1 0 0 0,2-1-144 0 0,-2-1 398 0 0,1 0 152 0 0,0 0 0 0 0,-1 0 0 0 0,1-1 0 0 0,-1 1 0 0 0,1 0 0 0 0,-1-1 0 0 0,-1 0 0 0 0,4-6 865 0 0,1 0 1 0 0,0 0-1 0 0,0 1 1 0 0,1-1-1 0 0,5-10 0 0 0,-8 16-1014 0 0,3-4 1686 0 0,-1 6-760 0 0,-1 11-417 0 0,-3 23-674 0 0,2-34 57 0 0,-3 40 340 0 0,-7 127 29 0 0,9-149-500 0 0,0-13 23 0 0,1-1 1 0 0,0 1 0 0 0,1 10-1 0 0,-8-36-96 0 0,0 1 0 0 0,2-1 0 0 0,0 0 0 0 0,-3-34-1 0 0,5 17-38 0 0,3-64-1 0 0,1 92 106 0 0,0-1-1 0 0,0 0 1 0 0,1 1 0 0 0,0-1 0 0 0,1 1-1 0 0,0 0 1 0 0,0 0 0 0 0,1 0 0 0 0,0 0-1 0 0,8-10 1 0 0,-9 14 9 0 0,0 1 0 0 0,0 0 0 0 0,1 0 0 0 0,0 0 0 0 0,0 0 0 0 0,0 1 0 0 0,0-1 0 0 0,1 1-1 0 0,-1 0 1 0 0,1 1 0 0 0,0-1 0 0 0,0 1 0 0 0,0 0 0 0 0,0 0 0 0 0,0 0 0 0 0,0 1 0 0 0,0-1 0 0 0,1 1 0 0 0,8 0-1 0 0,-9 1 27 0 0,3-1 1 0 0,-1 1 0 0 0,1 0 0 0 0,-1 0-1 0 0,1 1 1 0 0,8 1 0 0 0,-14-1-30 0 0,-1-1 0 0 0,1 0 0 0 0,-1 1-1 0 0,1 0 1 0 0,-1-1 0 0 0,1 1 0 0 0,-1 0 0 0 0,0 0 0 0 0,0 0-1 0 0,1 0 1 0 0,-1 0 0 0 0,0 0 0 0 0,0 0 0 0 0,0 0 0 0 0,0 0-1 0 0,0 0 1 0 0,0 1 0 0 0,0-1 0 0 0,0 0 0 0 0,-1 1 0 0 0,1-1-1 0 0,0 1 1 0 0,-1-1 0 0 0,1 1 0 0 0,-1-1 0 0 0,0 1 0 0 0,1-1-1 0 0,-1 1 1 0 0,0-1 0 0 0,0 1 0 0 0,0 1 0 0 0,-1 2 9 0 0,0 0 1 0 0,0 0-1 0 0,0 0 0 0 0,0 0 1 0 0,-1 0-1 0 0,0-1 0 0 0,0 1 1 0 0,0-1-1 0 0,0 1 0 0 0,-1-1 1 0 0,0 0-1 0 0,-4 5 1 0 0,4-5-8 0 0,0 0 0 0 0,0 0 0 0 0,1 0 0 0 0,-1 0 0 0 0,1 0 1 0 0,0 1-1 0 0,0-1 0 0 0,1 1 0 0 0,-1-1 0 0 0,1 1 0 0 0,0 0 1 0 0,-1 5-1 0 0,3-9 0 0 0,-1 1 0 0 0,0 0 0 0 0,1-1 0 0 0,-1 1 0 0 0,1-1 0 0 0,-1 1 0 0 0,1-1 0 0 0,0 0 0 0 0,-1 1 0 0 0,1-1 0 0 0,0 0 0 0 0,0 1 0 0 0,0-1 0 0 0,0 0 1 0 0,0 0-1 0 0,0 0 0 0 0,2 2 0 0 0,26 17 46 0 0,-14-11-45 0 0,-5-1 30 0 0,-1-1 1 0 0,1 1-1 0 0,14 18 1 0 0,-21-22-1 0 0,0 0 1 0 0,-1-1 0 0 0,1 1-1 0 0,-1 0 1 0 0,0 1 0 0 0,0-1-1 0 0,-1 0 1 0 0,1 0 0 0 0,-1 1-1 0 0,0-1 1 0 0,0 1 0 0 0,0-1 0 0 0,0 8-1 0 0,-1-10-4 0 0,0 1-1 0 0,-1-1 0 0 0,1 1 1 0 0,0-1-1 0 0,-1 1 1 0 0,1-1-1 0 0,-1 0 0 0 0,0 1 1 0 0,0-1-1 0 0,0 0 1 0 0,0 0-1 0 0,0 1 0 0 0,-3 2 1 0 0,3-4-139 0 0,0 1 1 0 0,0-1 0 0 0,-1 0-1 0 0,1 0 1 0 0,-1 0 0 0 0,1 0-1 0 0,-1 0 1 0 0,1 0 0 0 0,-1 0-1 0 0,0 0 1 0 0,0-1 0 0 0,1 1-1 0 0,-1-1 1 0 0,0 1 0 0 0,0-1-1 0 0,0 0 1 0 0,1 1 0 0 0,-5-1-1 0 0,6-1-20 0 0,-1 1-1 0 0,1 0 0 0 0,0 0 1 0 0,-1 0-1 0 0,1 0 0 0 0,0-1 1 0 0,-1 1-1 0 0,1 0 0 0 0,0 0 1 0 0,-1-1-1 0 0,1 1 0 0 0,0 0 0 0 0,-1-1 1 0 0,1 1-1 0 0,0 0 0 0 0,0-1 1 0 0,0 1-1 0 0,-1 0 0 0 0,1-1 1 0 0,0 1-1 0 0,0-1 0 0 0,0 1 1 0 0,0 0-1 0 0,0-1 0 0 0,0 0 1 0 0,-3-13-7325 0 0,3 1 271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8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8505 0 0,'0'0'6532'0'0,"13"-9"-5203"0"0,42-29-193 0 0,-48 33-913 0 0,1 0 1 0 0,0 0-1 0 0,1 1 1 0 0,-1 1-1 0 0,1-1 1 0 0,13-2 0 0 0,0-1 131 0 0,7 0 1449 0 0,-30 19-1180 0 0,-6 19-26 0 0,2-11-348 0 0,1 0 0 0 0,-3 34 0 0 0,8 27-139 0 0,0-44-92 0 0,-5 55-1 0 0,4-86-128 0 0,-1 1-1 0 0,-1-1 1 0 0,0 0 0 0 0,1 1-1 0 0,-2-1 1 0 0,1 0 0 0 0,-6 9 0 0 0,7-13-141 0 0,-1 1 0 0 0,1-1 0 0 0,-1 0 0 0 0,0 0 0 0 0,0 0 0 0 0,0 0 1 0 0,0-1-1 0 0,0 1 0 0 0,-3 1 0 0 0,3-2-221 0 0,0 0 1 0 0,0 0-1 0 0,0 0 1 0 0,0-1-1 0 0,0 1 1 0 0,0-1-1 0 0,0 1 0 0 0,0-1 1 0 0,0 0-1 0 0,0 0 1 0 0,0 0-1 0 0,-5 0 1 0 0,-3-4-3758 0 0,-4-9-1139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8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7869 0 0,'0'0'7243'0'0,"6"-13"-5992"0"0,3-5-812 0 0,12-19 1 0 0,-19 34-394 0 0,0 1 1 0 0,0-1 0 0 0,0 1 0 0 0,0-1-1 0 0,1 1 1 0 0,-1 0 0 0 0,1 0 0 0 0,0 0-1 0 0,0 0 1 0 0,-1 1 0 0 0,1-1 0 0 0,0 1 0 0 0,0 0-1 0 0,1 0 1 0 0,-1 0 0 0 0,4-1 0 0 0,3-1 50 0 0,24-7 120 0 0,1 2 0 0 0,63-7 0 0 0,73 7-80 0 0,-164 8-129 0 0,1 0-13 0 0,1 0 0 0 0,-1 0 0 0 0,0 1 0 0 0,13 3 0 0 0,-19-4 11 0 0,0 1 0 0 0,0-1 0 0 0,-1 1 0 0 0,1 0 0 0 0,0 0 0 0 0,-1 0 0 0 0,1 0 0 0 0,0 0 0 0 0,-1 0 0 0 0,1 0 0 0 0,-1 0 0 0 0,0 0 0 0 0,1 1 0 0 0,-1-1 0 0 0,0 1 0 0 0,0-1 0 0 0,0 1 1 0 0,0-1-1 0 0,0 1 0 0 0,0 0 0 0 0,-1-1 0 0 0,1 1 0 0 0,0 0 0 0 0,-1 0 0 0 0,1 3 0 0 0,1 9 85 0 0,-1 0 0 0 0,-1 0 0 0 0,0 0 0 0 0,-1 0 0 0 0,-1 0 0 0 0,-4 21 0 0 0,-4 3-170 0 0,-16 40 0 0 0,24-71-181 0 0,-1 0 0 0 0,0 0 0 0 0,0 0 0 0 0,-1-1 0 0 0,0 1 0 0 0,0-1 0 0 0,0 0 0 0 0,-1 0 1 0 0,-8 9-1 0 0,7-11-1132 0 0,-1 1-2542 0 0,2 5-3954 0 0,5-5 4160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5:5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1772 0 0,'0'0'16496'0'0,"10"2"-15810"0"0,28 10-73 0 0,-37-12-586 0 0,0 1 0 0 0,0-1 0 0 0,-1 1 0 0 0,1-1 0 0 0,0 1 0 0 0,0-1-1 0 0,-1 1 1 0 0,1 0 0 0 0,0-1 0 0 0,-1 1 0 0 0,1 0 0 0 0,-1-1 0 0 0,1 1 0 0 0,-1 0 0 0 0,1 0-1 0 0,-1 0 1 0 0,1-1 0 0 0,-1 1 0 0 0,0 0 0 0 0,0 0 0 0 0,1 0 0 0 0,-1 0 0 0 0,0 0 0 0 0,0 0 0 0 0,0 0-1 0 0,0 0 1 0 0,0 0 0 0 0,0-1 0 0 0,0 1 0 0 0,-1 2 0 0 0,1 1 91 0 0,1 25-63 0 0,-2 0 0 0 0,-6 40 0 0 0,7-69-63 0 0,-1 5-245 0 0,1-1 0 0 0,-1 1-1 0 0,1-1 1 0 0,0 1 0 0 0,1 4-1 0 0,-1-8 149 0 0,0 0-1 0 0,0 0 1 0 0,0 0-1 0 0,1 0 0 0 0,-1 0 1 0 0,0 0-1 0 0,1 0 0 0 0,-1 0 1 0 0,1-1-1 0 0,-1 1 0 0 0,1 0 1 0 0,-1 0-1 0 0,1-1 1 0 0,0 1-1 0 0,-1 0 0 0 0,1 0 1 0 0,0-1-1 0 0,0 1 0 0 0,-1-1 1 0 0,1 1-1 0 0,0-1 1 0 0,0 1-1 0 0,0-1 0 0 0,0 1 1 0 0,0-1-1 0 0,-1 0 0 0 0,1 0 1 0 0,0 1-1 0 0,2-1 0 0 0,0 1-705 0 0,1-1 0 0 0,0 0 0 0 0,0 0 0 0 0,-1 0 0 0 0,1 0 0 0 0,0 0 0 0 0,6-2 0 0 0,23-8-4224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07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44 194 5489 0 0,'0'0'11307'0'0,"0"0"-11298"0"0,0 0-1 0 0,-1 0 1 0 0,1 0-1 0 0,0-1 1 0 0,0 1-1 0 0,0 0 1 0 0,0 0-1 0 0,0 0 0 0 0,0 0 1 0 0,0-1-1 0 0,0 1 1 0 0,-1 0-1 0 0,1 0 1 0 0,0 0-1 0 0,0 0 1 0 0,0 0-1 0 0,0 0 1 0 0,0-1-1 0 0,-1 1 1 0 0,1 0-1 0 0,0 0 1 0 0,0 0-1 0 0,0 0 1 0 0,-1 0-1 0 0,1 0 1 0 0,0 0-1 0 0,0 0 1 0 0,0 0-1 0 0,-1 0 0 0 0,1 0 1 0 0,0 0-1 0 0,0 0 1 0 0,0 0-1 0 0,-1 0 1 0 0,0 2 67 0 0,0 1 1 0 0,0 0-1 0 0,0-1 1 0 0,0 1-1 0 0,1 0 1 0 0,-1 0 0 0 0,1-1-1 0 0,-1 6 1 0 0,0 1 150 0 0,-8 46 613 0 0,1-17-575 0 0,2 1 0 0 0,2-1 0 0 0,2 71 0 0 0,3-101-250 0 0,0 0 0 0 0,0-1 0 0 0,1 1 0 0 0,0 0 0 0 0,0-1 0 0 0,1 1 0 0 0,0-1 0 0 0,0 0 0 0 0,1 0 0 0 0,0 0 0 0 0,0-1 0 0 0,1 1 0 0 0,0-1 0 0 0,0 0 0 0 0,0 0 0 0 0,1-1 0 0 0,0 1 0 0 0,9 6 0 0 0,-4-5 48 0 0,0-1 0 0 0,1 0 1 0 0,-1 0-1 0 0,1-1 0 0 0,0-1 0 0 0,1 0 1 0 0,-1 0-1 0 0,1-1 0 0 0,-1-1 1 0 0,22 2-1 0 0,13-3 120 0 0,0-1 1 0 0,0-3 0 0 0,62-11-1 0 0,138-40 109 0 0,-170 36-209 0 0,712-124 195 0 0,-519 94-300 0 0,-264 47 30 0 0,0-1 0 0 0,-1 1 0 0 0,1-1 0 0 0,0 0 0 0 0,-1-1 0 0 0,0 1 0 0 0,1-1 0 0 0,-1 0-1 0 0,0-1 1 0 0,0 1 0 0 0,-1-1 0 0 0,1 0 0 0 0,-1 0 0 0 0,0 0 0 0 0,0-1 0 0 0,0 1 0 0 0,0-1 0 0 0,-1 0 0 0 0,0 0 0 0 0,0 0 0 0 0,0-1 0 0 0,-1 1 0 0 0,1-1 0 0 0,-2 1 0 0 0,1-1 0 0 0,0 0 0 0 0,0-9 0 0 0,1-8-3 0 0,-1 0 0 0 0,-1-1 0 0 0,-3-36 0 0 0,1 48-18 0 0,-1-1-1 0 0,0 1 1 0 0,-1 0 0 0 0,-1 0-1 0 0,0 0 1 0 0,0 1 0 0 0,-1 0-1 0 0,-10-17 1 0 0,12 24-217 0 0,1 1-1 0 0,-1 0 1 0 0,1-1-1 0 0,-1 1 1 0 0,0 0-1 0 0,0 0 1 0 0,-1 1-1 0 0,1-1 1 0 0,-1 1-1 0 0,1-1 1 0 0,-7-2-1 0 0,7 4-547 0 0,0 0 1 0 0,1 0-1 0 0,-1 0 0 0 0,0 1 1 0 0,0-1-1 0 0,0 1 0 0 0,0 0 1 0 0,-1-1-1 0 0,1 1 0 0 0,-3 1 1 0 0,-3 1-3684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46 4608 0 0,'0'0'6273'0'0,"-19"-46"-17054"0"0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7081 0 0,'0'0'1780'0'0,"83"-91"-1780"0"0,-44 72-72 0 0,9 2-172 0 0,5 0-900 0 0,-9 5-885 0 0,26-7-2035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1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8689 0 0,'0'0'2648'0'0,"87"-55"-5024"0"0,-53 55 312 0 0,-6 0-1117 0 0,21 0-535 0 0</inkml:trace>
  <inkml:trace contextRef="#ctx0" brushRef="#br0" timeOffset="1">518 369 3920 0 0,'0'0'912'0'0,"0"79"-2540"0"0,0-60-340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8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72 7081 0 0,'0'0'10809'0'0,"-3"-12"-9533"0"0,-9-36-356 0 0,9 36-417 0 0,3 36-238 0 0,2-1 1 0 0,6 40-1 0 0,-6-52-250 0 0,0-1-1 0 0,2 0 1 0 0,-1 0-1 0 0,1 0 1 0 0,0-1-1 0 0,1 1 1 0 0,0-1-1 0 0,9 13 1 0 0,-12-21-28 0 0,-1 1 1 0 0,1-1-1 0 0,-1 1 1 0 0,1-1 0 0 0,-1 1-1 0 0,1-1 1 0 0,0 0-1 0 0,-1 1 1 0 0,1-1-1 0 0,0 0 1 0 0,0 0-1 0 0,0 0 1 0 0,0-1-1 0 0,0 1 1 0 0,0 0-1 0 0,0-1 1 0 0,3 1-1 0 0,-1-1-14 0 0,-1 0 1 0 0,1 0-1 0 0,-1-1 0 0 0,1 1 1 0 0,-1-1-1 0 0,1 1 0 0 0,-1-1 1 0 0,0 0-1 0 0,6-3 0 0 0,2-2-19 0 0,0 0-1 0 0,-1 0 0 0 0,1-1 0 0 0,16-16 1 0 0,-19 15 71 0 0,-6 6 50 0 0,0-1 0 0 0,0 1 0 0 0,1 0-1 0 0,-1 0 1 0 0,1 0 0 0 0,-1 0 0 0 0,1 0 0 0 0,-1 1-1 0 0,1-1 1 0 0,0 1 0 0 0,0 0 0 0 0,0-1 0 0 0,3 0-1 0 0,-5 3-68 0 0,0-1 0 0 0,-1 1 0 0 0,1-1-1 0 0,-1 1 1 0 0,1 0 0 0 0,-1-1 0 0 0,1 1 0 0 0,-1 0-1 0 0,1-1 1 0 0,-1 1 0 0 0,1 0 0 0 0,-1-1-1 0 0,0 1 1 0 0,1 0 0 0 0,-1 0 0 0 0,0-1 0 0 0,0 1-1 0 0,0 0 1 0 0,1 0 0 0 0,-1 0 0 0 0,0 1-1 0 0,1 1 28 0 0,6 32 80 0 0,-2 0 1 0 0,-1 0-1 0 0,-1 45 1 0 0,4 34-2568 0 0,-7-112 2221 0 0,0 0 1 0 0,0 0 0 0 0,0 0 0 0 0,1 0 0 0 0,-1 0 0 0 0,1 0 0 0 0,0 0 0 0 0,-1 0 0 0 0,1-1 0 0 0,2 5 0 0 0,-2-6-188 0 0,0 1 0 0 0,0 0 1 0 0,0-1-1 0 0,0 1 0 0 0,0-1 0 0 0,0 1 1 0 0,0-1-1 0 0,0 1 0 0 0,0-1 0 0 0,0 1 0 0 0,0-1 1 0 0,0 0-1 0 0,0 0 0 0 0,0 0 0 0 0,0 1 1 0 0,0-1-1 0 0,0 0 0 0 0,1 0 0 0 0,-1-1 1 0 0,0 1-1 0 0,0 0 0 0 0,2-1 0 0 0,16-3-6779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2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1168 437 6929 0 0,'0'0'844'0'0,"-85"72"-7449"0"0</inkml:trace>
  <inkml:trace contextRef="#ctx0" brushRef="#br0" timeOffset="1">825 753 6625 0 0,'0'0'1868'0'0</inkml:trace>
  <inkml:trace contextRef="#ctx0" brushRef="#br0" timeOffset="2">155 377 7009 0 0,'-14'-15'723'0'0,"-46"-49"-813"0"0,52 56 70 0 0,1-1 0 0 0,0 0 0 0 0,0 0 0 0 0,1 0-1 0 0,0-1 1 0 0,1 0 0 0 0,0 0 0 0 0,-5-16 0 0 0,6 17-4 0 0,1 0-39 0 0,0-1 0 0 0,0 1 0 0 0,1 0-1 0 0,0-1 1 0 0,0-16 0 0 0,1 23 94 0 0,1 0 1 0 0,0 0 0 0 0,0 0-1 0 0,1 0 1 0 0,-1 1-1 0 0,1-1 1 0 0,-1 0-1 0 0,1 0 1 0 0,0 0 0 0 0,0 1-1 0 0,0-1 1 0 0,0 0-1 0 0,0 1 1 0 0,1-1-1 0 0,0 1 1 0 0,-1-1 0 0 0,1 1-1 0 0,0 0 1 0 0,0 0-1 0 0,0 0 1 0 0,0 0-1 0 0,4-3 1 0 0,0 1 795 0 0,1 0 1 0 0,-1 0-1 0 0,0 0 0 0 0,8-9 0 0 0,-12 11-916 0 0,0 0-1 0 0,1 0 0 0 0,0 1 1 0 0,-1-1-1 0 0,1 1 0 0 0,0 0 1 0 0,0-1-1 0 0,0 1 0 0 0,0 1 1 0 0,5-2-1 0 0,31-3-2949 0 0,-22 4-86 0 0,6-1-1645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8069 0 0,'0'0'3788'0'0,"85"-51"-4404"0"0,-70 47-156 0 0,0 1-352 0 0,2 1-432 0 0,-4-1-448 0 0,-1 3-761 0 0,5-2-255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1396 0 0,'0'0'8841'0'0,"10"-13"-7986"0"0,34-39-89 0 0,-41 50-705 0 0,-1-1 0 0 0,1 1 0 0 0,0 0 0 0 0,0 0 0 0 0,-1 1 0 0 0,2-1 0 0 0,-1 0 0 0 0,0 1 0 0 0,0 0 0 0 0,0 0 0 0 0,0 0 0 0 0,1 0 0 0 0,-1 0 0 0 0,1 1 0 0 0,-1-1 0 0 0,0 1 0 0 0,6 0 0 0 0,4 0 134 0 0,229-2 1767 0 0,-87 13-946 0 0,186 37 0 0 0,-171-13-694 0 0,-2 6-1 0 0,-3 8 1 0 0,-1 7 0 0 0,172 85 0 0 0,-237-93-147 0 0,-3 5 1 0 0,160 116 0 0 0,-186-114-36 0 0,-2 3 1 0 0,-3 3-1 0 0,108 131 0 0 0,-98-93 73 0 0,-5 4-1 0 0,-4 3 0 0 0,-5 2 0 0 0,-5 3 0 0 0,59 166 0 0 0,-81-175-130 0 0,-4 2 0 0 0,-5 1 1 0 0,21 205-1 0 0,-43-194 9 0 0,-4-78-83 0 0,1-38-9 0 0,0 0 1 0 0,0 0-1 0 0,1 0 0 0 0,-1 0 1 0 0,0 0-1 0 0,0 0 1 0 0,0 0-1 0 0,0 0 1 0 0,0 1-1 0 0,0-1 1 0 0,0 0-1 0 0,0 0 0 0 0,0 0 1 0 0,0 0-1 0 0,0 0 1 0 0,-1 0-1 0 0,1 0 1 0 0,0 0-1 0 0,0 0 1 0 0,0 0-1 0 0,0 1 0 0 0,0-1 1 0 0,0 0-1 0 0,0 0 1 0 0,0 0-1 0 0,0 0 1 0 0,0 0-1 0 0,0 0 1 0 0,0 0-1 0 0,0 0 1 0 0,0 0-1 0 0,0 0 0 0 0,0 0 1 0 0,0 0-1 0 0,-1 0 1 0 0,1 0-1 0 0,0 0 1 0 0,0 0-1 0 0,0 0 1 0 0,0 0-1 0 0,0 0 0 0 0,0 1 1 0 0,0-1-1 0 0,0 0 1 0 0,0 0-1 0 0,0 0 1 0 0,-1 0-1 0 0,1 0 1 0 0,0-1-1 0 0,-5-2-116 0 0,-5-8-253 0 0,10 11 341 0 0,-13-18-897 0 0,0-1 0 0 0,1 0 0 0 0,0 0 0 0 0,2-1 0 0 0,1 0 0 0 0,0-1-1 0 0,1 0 1 0 0,2-1 0 0 0,0 1 0 0 0,1-1 0 0 0,1 0 0 0 0,1-1 0 0 0,1 1-1 0 0,1-1 1 0 0,2-22 0 0 0,0 38 962 0 0,0-1 0 0 0,1 1-1 0 0,0-1 1 0 0,0 1 0 0 0,0 0-1 0 0,1 0 1 0 0,0 0-1 0 0,1 0 1 0 0,-1 0 0 0 0,1 1-1 0 0,9-12 1 0 0,-9 13 430 0 0,1 0-1 0 0,0 0 1 0 0,0 1-1 0 0,0 0 1 0 0,0 0-1 0 0,1 0 1 0 0,0 0-1 0 0,8-3 1 0 0,-13 6-281 0 0,0 0 1 0 0,1 1-1 0 0,-1-1 1 0 0,0 1-1 0 0,1-1 0 0 0,-1 1 1 0 0,0 0-1 0 0,1 0 1 0 0,-1 0-1 0 0,1 0 0 0 0,-1 0 1 0 0,1 0-1 0 0,-1 0 1 0 0,1 0-1 0 0,-1 0 0 0 0,0 0 1 0 0,3 1-1 0 0,-3 0-94 0 0,0 0 0 0 0,-1-1-1 0 0,1 1 1 0 0,0-1 0 0 0,0 1 0 0 0,0 0-1 0 0,0 0 1 0 0,-1 0 0 0 0,1-1-1 0 0,0 1 1 0 0,-1 0 0 0 0,1 0 0 0 0,-1 0-1 0 0,1 0 1 0 0,-1 0 0 0 0,1 0 0 0 0,-1 0-1 0 0,0 0 1 0 0,1 0 0 0 0,-1 0-1 0 0,0 1 1 0 0,0 0 0 0 0,1 14 211 0 0,0 0 0 0 0,-1 0-1 0 0,-1 1 1 0 0,-1-1 0 0 0,0 0 0 0 0,-1 0 0 0 0,-1 0 0 0 0,0-1-1 0 0,-7 17 1 0 0,-9 16 184 0 0,-39 67 0 0 0,40-81-461 0 0,-1 0 0 0 0,-31 39 0 0 0,42-62-134 0 0,0-1 0 0 0,-1 0 1 0 0,0-1-1 0 0,0 0 1 0 0,-1-1-1 0 0,0 0 1 0 0,0-1-1 0 0,-1 0 1 0 0,0-1-1 0 0,-17 7 1 0 0,2-4-475 0 0,1-2 1 0 0,-1-1-1 0 0,-45 5 0 0 0,-83-5-6288 0 0,149-6 6043 0 0,-1 0 0 0 0,0-1 0 0 0,1 0 0 0 0,-1 0 0 0 0,1-1 0 0 0,-12-3 1 0 0,17 4 745 0 0,-1 1 1 0 0,1-1-1 0 0,0 1 1 0 0,0-1 0 0 0,0 0-1 0 0,0 1 1 0 0,0-1-1 0 0,0 0 1 0 0,0 0 0 0 0,0 0-1 0 0,0 0 1 0 0,1 0 0 0 0,-1 1-1 0 0,0-2 1 0 0,0 1-1 0 0,1 0 1 0 0,-1 0 0 0 0,1 0-1 0 0,-1 0 1 0 0,1 0-1 0 0,-1 0 1 0 0,1-2 0 0 0,0 2 249 0 0,0-1 1 0 0,0 1-1 0 0,0-1 1 0 0,0 1-1 0 0,1-1 1 0 0,-1 1-1 0 0,1-1 0 0 0,-1 1 1 0 0,1-1-1 0 0,-1 1 1 0 0,1-1-1 0 0,0 1 1 0 0,0 0-1 0 0,1-2 1 0 0,2-2 344 0 0,0 1 0 0 0,0-1 1 0 0,1 1-1 0 0,-1 0 0 0 0,1 1 0 0 0,0-1 1 0 0,0 1-1 0 0,0 0 0 0 0,1 0 0 0 0,-1 0 1 0 0,1 1-1 0 0,0 0 0 0 0,7-2 0 0 0,12-2 1779 0 0,45-5 0 0 0,-65 10-2211 0 0,155-16 2208 0 0,123-19-542 0 0,-222 25-1825 0 0,0-3 1 0 0,93-35 0 0 0,-124 38-666 0 0,52-28 0 0 0,-64 23 11 0 0,-13 5-302 0 0,-5 11 962 0 0,0 0 1 0 0,0 0-1 0 0,0-1 1 0 0,0 1 0 0 0,0 0-1 0 0,0 0 1 0 0,0-1-1 0 0,0 1 1 0 0,0 0 0 0 0,0 0-1 0 0,0-1 1 0 0,0 1-1 0 0,-1 0 1 0 0,1 0 0 0 0,0-1-1 0 0,0 1 1 0 0,0 0-1 0 0,0 0 1 0 0,-1 0 0 0 0,1-1-1 0 0,0 1 1 0 0,0 0-1 0 0,0 0 1 0 0,-1 0 0 0 0,1 0-1 0 0,0-1 1 0 0,0 1-1 0 0,-1 0 1 0 0,1 0 0 0 0,0 0-1 0 0,0 0 1 0 0,-1 0-1 0 0,1 0 1 0 0,-1 0 0 0 0,-4-1-793 0 0,-1 0 1 0 0,0 1 0 0 0,0 0 0 0 0,0 0 0 0 0,0 1-1 0 0,0-1 1 0 0,0 1 0 0 0,0 1 0 0 0,0-1-1 0 0,-6 3 1 0 0,-16 5-3184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8 197 5793 0 0,'0'0'8512'0'0,"0"12"-7430"0"0,1-2-898 0 0,0 16 675 0 0,-3 46 1 0 0,-6 62 314 0 0,8-134-1086 0 0,0-2 43 0 0,1-6-160 0 0,0-1 0 0 0,0 1 0 0 0,1 0 0 0 0,-1 0 0 0 0,6-12-1 0 0,19-42-126 0 0,-16 38 182 0 0,59-122-177 0 0,-55 120 271 0 0,1 1-1 0 0,1 1 0 0 0,29-33 0 0 0,-43 54-43 0 0,1 1 0 0 0,-1-1-1 0 0,1 1 1 0 0,0 0 0 0 0,-1 0 0 0 0,1 0 0 0 0,0 0 0 0 0,4-1 0 0 0,-6 2-42 0 0,0 1 1 0 0,-1 0 0 0 0,2-1-1 0 0,-1 1 1 0 0,0 0-1 0 0,0 0 1 0 0,0 0 0 0 0,0 0-1 0 0,0 0 1 0 0,0 0 0 0 0,0 0-1 0 0,0 0 1 0 0,0 0-1 0 0,0 0 1 0 0,0 1 0 0 0,0-1-1 0 0,0 0 1 0 0,0 1-1 0 0,0-1 1 0 0,0 1 0 0 0,0-1-1 0 0,-1 1 1 0 0,1-1 0 0 0,0 1-1 0 0,0 0 1 0 0,0-1-1 0 0,-1 1 1 0 0,1 0 0 0 0,0 0-1 0 0,0 0 1 0 0,6 9 106 0 0,-1 0-1 0 0,0 0 1 0 0,-1 0 0 0 0,1 0 0 0 0,-2 1 0 0 0,6 18-1 0 0,12 71 199 0 0,-20-94-329 0 0,26 185 29 0 0,-21-62-2875 0 0,-7-126 2386 0 0,0 0 1 0 0,-1 1-1 0 0,1-1 1 0 0,0 0-1 0 0,-3 6 0 0 0,-5 4-4316 0 0,2-10-166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10377 0 0,'0'0'6589'0'0,"14"-7"-6289"0"0,50-22-269 0 0,-51 25-150 0 0,-1 0 1 0 0,1 0 0 0 0,-1 1-1 0 0,28-2 1 0 0,-12 1-286 0 0,-8 1 91 0 0,22-5-288 0 0,-1 3 0 0 0,80 0 0 0 0,-118 5 685 0 0,-1 0-1 0 0,1 0 0 0 0,-1 1 1 0 0,1 0-1 0 0,-1-1 1 0 0,1 1-1 0 0,-1 0 1 0 0,1 0-1 0 0,-1 1 0 0 0,0-1 1 0 0,0 0-1 0 0,1 1 1 0 0,-1-1-1 0 0,0 1 0 0 0,0 0 1 0 0,-1 0-1 0 0,1-1 1 0 0,0 1-1 0 0,-1 0 0 0 0,1 1 1 0 0,-1-1-1 0 0,1 0 1 0 0,-1 0-1 0 0,0 1 0 0 0,0-1 1 0 0,1 5-1 0 0,2 6 344 0 0,-1 1 0 0 0,-1-1 0 0 0,0 0 0 0 0,0 16 0 0 0,1 0 71 0 0,8 41 307 0 0,-5-41-711 0 0,-2 0 0 0 0,2 36 0 0 0,-6-64-184 0 0,0-1 86 0 0,-1 0 1 0 0,1 0 0 0 0,0 0-1 0 0,0 0 1 0 0,0 0 0 0 0,0 0-1 0 0,0 0 1 0 0,0 0 0 0 0,-1 0-1 0 0,1 0 1 0 0,0 0 0 0 0,0 0-1 0 0,0 0 1 0 0,0 0-1 0 0,0 0 1 0 0,0 0 0 0 0,-1 0-1 0 0,1 0 1 0 0,0 0 0 0 0,0 0-1 0 0,0 0 1 0 0,0 0 0 0 0,0 0-1 0 0,0 0 1 0 0,-1 0 0 0 0,1 0-1 0 0,0 0 1 0 0,0 0 0 0 0,0 0-1 0 0,0 0 1 0 0,0 0 0 0 0,0-1-1 0 0,0 1 1 0 0,-1 0 0 0 0,1 0-1 0 0,0 0 1 0 0,0 0 0 0 0,0 0-1 0 0,0 0 1 0 0,0 0 0 0 0,0-1-1 0 0,0 1 1 0 0,0 0 0 0 0,0 0-1 0 0,0 0 1 0 0,-3-4-48 0 0,0-1 0 0 0,0 1 0 0 0,0-1 1 0 0,1 0-1 0 0,0 1 0 0 0,0-1 0 0 0,0 0 0 0 0,-2-9 0 0 0,2 0-24 0 0,0 1-1 0 0,-1-18 0 0 0,3 7-3 0 0,1 1-1 0 0,1-1 1 0 0,2 1-1 0 0,0-1 1 0 0,1 1-1 0 0,1 1 1 0 0,2-1-1 0 0,0 1 1 0 0,15-30-1 0 0,-11 28 42 0 0,18-27-1 0 0,-25 43 94 0 0,0 1 0 0 0,1 0-1 0 0,0 0 1 0 0,1 0 0 0 0,-1 1 0 0 0,1 0 0 0 0,11-8-1 0 0,-17 13-8 0 0,1 0-1 0 0,-1 0 1 0 0,1 0-1 0 0,-1 0 1 0 0,1 0-1 0 0,0 1 1 0 0,-1-1-1 0 0,1 1 1 0 0,0-1-1 0 0,0 1 1 0 0,-1 0-1 0 0,1-1 1 0 0,0 1-1 0 0,0 0 1 0 0,0 0-1 0 0,-1 0 1 0 0,1 0-1 0 0,4 1 1 0 0,-5 0-10 0 0,1 0 0 0 0,-1 0 1 0 0,1 0-1 0 0,-1 0 0 0 0,1 0 1 0 0,-1 0-1 0 0,1 0 1 0 0,-1 0-1 0 0,0 1 0 0 0,0-1 1 0 0,0 1-1 0 0,0-1 0 0 0,0 1 1 0 0,0-1-1 0 0,2 3 0 0 0,0 4 32 0 0,0 0-1 0 0,-1 1 1 0 0,0-1-1 0 0,0 0 1 0 0,-1 1-1 0 0,1 14 1 0 0,-1-5-77 0 0,-1 0 0 0 0,-1 1 1 0 0,-1-1-1 0 0,0 0 0 0 0,-2 1 1 0 0,-7 22-1 0 0,7-29-449 0 0,0 0 1 0 0,-1-1-1 0 0,0 0 1 0 0,-1 0-1 0 0,-1 0 1 0 0,0-1-1 0 0,0 1 1 0 0,-1-2-1 0 0,0 1 1 0 0,-12 10-1 0 0,19-20 333 0 0,0 2-438 0 0,-1-1-1 0 0,1 1 1 0 0,-1-1 0 0 0,0 0 0 0 0,0 0 0 0 0,1 0 0 0 0,-1 0 0 0 0,0 0 0 0 0,0 0 0 0 0,0 0 0 0 0,-2 0 0 0 0,-10 0-4974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9865 0 0,'0'0'7189'0'0,"101"-31"-6741"0"0,-71 28-164 0 0,7 3-160 0 0,-1-2-124 0 0,-1 2-4 0 0,-4 0-268 0 0,-2 0-248 0 0,-5 0-269 0 0,0 0-343 0 0,-2-3-884 0 0,-6 1-1160 0 0,4-8-2509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137 121 10857 0 0,'0'0'5003'0'0,"-5"12"-3526"0"0,5-10-1443 0 0,-18 44 1515 0 0,-13 59 1 0 0,-6 101-1332 0 0,37-206-232 0 0,0 0 0 0 0,0 1 0 0 0,0-1-1 0 0,0 0 1 0 0,0 1 0 0 0,0-1 0 0 0,0 0 0 0 0,0 1 0 0 0,0-1 0 0 0,0 0-1 0 0,0 1 1 0 0,0-1 0 0 0,0 0 0 0 0,-1 1 0 0 0,1-1 0 0 0,0 0 0 0 0,0 1 0 0 0,0-1-1 0 0,0 0 1 0 0,-1 1 0 0 0,1-1 0 0 0,0 0 0 0 0,0 0 0 0 0,-1 1 0 0 0,1-1 0 0 0,0 0-1 0 0,-1 0 1 0 0,1 0 0 0 0,0 1 0 0 0,0-1 0 0 0,-1 0 0 0 0,1 0 0 0 0,-1 0 0 0 0,0 0 8 0 0,1-1 0 0 0,-1 1 0 0 0,0-1 0 0 0,1 1 0 0 0,-1-1 0 0 0,0 1 1 0 0,1-1-1 0 0,-1 1 0 0 0,1-1 0 0 0,-1 0 0 0 0,1 1 0 0 0,0-1 0 0 0,-1-1 1 0 0,-12-28-111 0 0,8 11-18 0 0,0-1-1 0 0,2 0 1 0 0,0 0 0 0 0,1 0 0 0 0,1 0-1 0 0,1 0 1 0 0,1 0 0 0 0,3-21 0 0 0,0 16-28 0 0,1 0 0 0 0,1 0 1 0 0,2 1-1 0 0,0-1 0 0 0,22-41 1 0 0,-26 57 160 0 0,0 1 0 0 0,1 0 0 0 0,0 1 0 0 0,8-10 0 0 0,-11 15 28 0 0,0 0 1 0 0,0 0-1 0 0,1 0 1 0 0,-1 0-1 0 0,0 1 1 0 0,1-1-1 0 0,-1 1 1 0 0,1-1-1 0 0,-1 1 1 0 0,1 0 0 0 0,0 0-1 0 0,0 0 1 0 0,-1 1-1 0 0,1-1 1 0 0,0 1-1 0 0,0-1 1 0 0,4 1-1 0 0,-5 0 17 0 0,0 1 0 0 0,0-1-1 0 0,0 1 1 0 0,0 0-1 0 0,0 0 1 0 0,0 0 0 0 0,0 0-1 0 0,0 0 1 0 0,0 0 0 0 0,-1 0-1 0 0,1 0 1 0 0,0 1-1 0 0,-1-1 1 0 0,1 1 0 0 0,-1-1-1 0 0,0 1 1 0 0,1 0-1 0 0,-1-1 1 0 0,0 1 0 0 0,1 3-1 0 0,3 3 101 0 0,-1 0-1 0 0,0 1 0 0 0,3 10 1 0 0,-3-9-78 0 0,-2 0 0 0 0,0 0-1 0 0,0 0 1 0 0,-1 0 0 0 0,0 0 0 0 0,0 1 0 0 0,-1-1 0 0 0,-1 0 0 0 0,-3 20 0 0 0,3-24-185 0 0,-1 0 0 0 0,1 0 1 0 0,-1 0-1 0 0,-1-1 0 0 0,1 1 0 0 0,-1-1 1 0 0,0 1-1 0 0,0-1 0 0 0,0 0 0 0 0,-1 0 1 0 0,0 0-1 0 0,0 0 0 0 0,0-1 1 0 0,-1 0-1 0 0,1 0 0 0 0,-1 0 0 0 0,-8 5 1 0 0,0-2-992 0 0,1-2 0 0 0,-1 0 1 0 0,0 0-1 0 0,0-1 0 0 0,-1-1 0 0 0,-15 2 1 0 0,1 0-3576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6:1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1 808 0 0,'0'0'8747'0'0,"3"2"-8748"0"0,-2-1-2 0 0,0-1 1 0 0,-1 1-1 0 0,1 0 0 0 0,0 0 0 0 0,0 0 0 0 0,-1-1 1 0 0,1 1-1 0 0,-1 0 0 0 0,1 0 0 0 0,-1 0 0 0 0,1 0 1 0 0,-1 0-1 0 0,0 0 0 0 0,1 0 0 0 0,-1 0 0 0 0,0 0 1 0 0,0 0-1 0 0,0 0 0 0 0,0 0 0 0 0,0 2 1 0 0,-7 25-359 0 0,6-24 283 0 0,-21 63-5079 0 0,18-55 2605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4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8221 0 0,'0'0'8758'0'0,"0"16"-8179"0"0,-1 3-420 0 0,1 0 19 0 0,0 0 0 0 0,1 0 0 0 0,5 23 0 0 0,-2-16 195 0 0,2 1 0 0 0,16 45 0 0 0,-18-62-295 0 0,0 0 0 0 0,1 0 0 0 0,0 0 0 0 0,1-1 0 0 0,0 0 1 0 0,1 0-1 0 0,0 0 0 0 0,0-1 0 0 0,14 12 0 0 0,-19-18-50 0 0,0 0 1 0 0,0-1-1 0 0,0 1 0 0 0,1-1 1 0 0,-1 1-1 0 0,1-1 0 0 0,-1 0 0 0 0,1 0 1 0 0,-1 0-1 0 0,1 0 0 0 0,0 0 1 0 0,-1 0-1 0 0,1-1 0 0 0,0 0 0 0 0,0 1 1 0 0,0-1-1 0 0,-1 0 0 0 0,1 0 0 0 0,0-1 1 0 0,0 1-1 0 0,-1 0 0 0 0,6-2 1 0 0,-4 0 3 0 0,0 0 1 0 0,0 0 0 0 0,0-1-1 0 0,0 1 1 0 0,-1-1 0 0 0,1 0-1 0 0,-1 0 1 0 0,0 0 0 0 0,0 0 0 0 0,0 0-1 0 0,0-1 1 0 0,0 1 0 0 0,3-7-1 0 0,2-6 74 0 0,-1 0 0 0 0,0-1 0 0 0,-1 0 0 0 0,6-23-1 0 0,-1 1 782 0 0,-11 39-878 0 0,0 0 0 0 0,0 0 0 0 0,0 0 0 0 0,0-1 1 0 0,0 1-1 0 0,0 0 0 0 0,0 0 0 0 0,0 0 0 0 0,0 0 1 0 0,0-1-1 0 0,1 1 0 0 0,-1 0 0 0 0,0 0 0 0 0,0 0 0 0 0,0 0 1 0 0,0 0-1 0 0,0 0 0 0 0,0-1 0 0 0,0 1 0 0 0,1 0 0 0 0,-1 0 1 0 0,0 0-1 0 0,0 0 0 0 0,0 0 0 0 0,0 0 0 0 0,0 0 1 0 0,1 0-1 0 0,-1 0 0 0 0,0 0 0 0 0,0-1 0 0 0,0 1 0 0 0,0 0 1 0 0,1 0-1 0 0,-1 0 0 0 0,0 0 0 0 0,0 0 0 0 0,0 0 0 0 0,1 0 1 0 0,5 6 52 0 0,6 13-159 0 0,-10-16 151 0 0,13 22 11 0 0,1-2 1 0 0,2 0-1 0 0,0 0 0 0 0,1-2 0 0 0,1 0 1 0 0,1-2-1 0 0,0 0 0 0 0,2-1 0 0 0,36 21 1 0 0,-40-28-36 0 0,1 0 0 0 0,0-2 0 0 0,1-1 0 0 0,0 0-1 0 0,1-1 1 0 0,-1-2 0 0 0,1 0 0 0 0,0-1 0 0 0,0-1 0 0 0,1-1 0 0 0,-1-2 0 0 0,37-2 0 0 0,-52 1 35 0 0,0 0 0 0 0,0 0 0 0 0,0-1 0 0 0,0 0 0 0 0,0 0 0 0 0,-1 0 0 0 0,1-1-1 0 0,-1 0 1 0 0,0-1 0 0 0,8-4 0 0 0,-11 5-19 0 0,1 0 0 0 0,-1 0 0 0 0,0 0 0 0 0,0 0 0 0 0,0-1 0 0 0,0 1 0 0 0,-1-1 0 0 0,1 0 0 0 0,-1 0 0 0 0,0 0-1 0 0,0 0 1 0 0,0 0 0 0 0,-1 0 0 0 0,1 0 0 0 0,-1-1 0 0 0,0 1 0 0 0,0-6 0 0 0,0-2-28 0 0,-1 0 1 0 0,0 0-1 0 0,-1 1 0 0 0,-1-1 1 0 0,0 0-1 0 0,0 1 1 0 0,-1-1-1 0 0,-1 1 0 0 0,0 0 1 0 0,0 0-1 0 0,-1 0 0 0 0,0 1 1 0 0,-1-1-1 0 0,-7-9 1 0 0,-5-4-210 0 0,-1 0 1 0 0,-1 1 0 0 0,-1 1 0 0 0,-31-25 0 0 0,-23-13-2530 0 0,71 55 770 0 0,18 2-9393 0 0,-9 3 10186 0 0,13 0-4591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4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7629 0 0,'0'0'11028'0'0,"13"-1"-9831"0"0,45-4-258 0 0,-56 5-874 0 0,1 1 1 0 0,-1-1-1 0 0,1 0 1 0 0,-1 1-1 0 0,0-1 1 0 0,1 1 0 0 0,-1 0-1 0 0,0 0 1 0 0,1 0-1 0 0,-1 0 1 0 0,0 0-1 0 0,0 0 1 0 0,0 1-1 0 0,0-1 1 0 0,3 3 0 0 0,-2 0 61 0 0,1 0 1 0 0,-1 0 0 0 0,0 0 0 0 0,5 9 0 0 0,-3-3 37 0 0,14 22 142 0 0,-2 1 1 0 0,-1 1-1 0 0,19 60 0 0 0,19 112-5 0 0,-54-205-290 0 0,0 0-1 0 0,0 0 0 0 0,0 1 0 0 0,1-1 0 0 0,-1 0 0 0 0,0 0 0 0 0,1 0-1 0 0,-1 0 1 0 0,0 0 0 0 0,1 0 0 0 0,0 1 0 0 0,-1-1 0 0 0,1 0 0 0 0,0 0 0 0 0,-1-1 0 0 0,2 3 0 0 0,2-12 394 0 0,-2-2-270 0 0,33-112 330 0 0,-28 103-461 0 0,1 0 1 0 0,0 1-1 0 0,2 0 0 0 0,11-18 0 0 0,-19 34 12 0 0,0 0 0 0 0,1 0 0 0 0,-1 0 0 0 0,0 0-1 0 0,1 1 1 0 0,0-1 0 0 0,0 1 0 0 0,0-1 0 0 0,4-1-1 0 0,-6 3-16 0 0,0 1-1 0 0,0-1 0 0 0,0 1 0 0 0,0-1 0 0 0,1 1 1 0 0,-1 0-1 0 0,0 0 0 0 0,0 0 0 0 0,1 0 0 0 0,-1 0 1 0 0,0 0-1 0 0,0 0 0 0 0,1 0 0 0 0,-1 0 0 0 0,0 0 1 0 0,0 1-1 0 0,0-1 0 0 0,0 1 0 0 0,1-1 0 0 0,-1 1 1 0 0,0-1-1 0 0,0 1 0 0 0,0-1 0 0 0,0 1 1 0 0,0 0-1 0 0,0 0 0 0 0,0 0 0 0 0,0-1 0 0 0,-1 1 1 0 0,1 0-1 0 0,1 1 0 0 0,8 11-3 0 0,-1 0 0 0 0,1 0 1 0 0,-2 0-1 0 0,9 20 0 0 0,22 61-503 0 0,-9-17-1310 0 0,-26-69 1095 0 0,0 0 0 0 0,1 0-1 0 0,0 0 1 0 0,0 0 0 0 0,1-1-1 0 0,0 1 1 0 0,13 11-1 0 0,-14-14-635 0 0,0-1 1 0 0,1 0-1 0 0,0 0 0 0 0,0-1 0 0 0,0 0 0 0 0,12 5 0 0 0,1-3-4203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84 208 0 0,'0'0'16079'0'0,"-12"-13"-14894"0"0,-42-39-305 0 0,51 50-794 0 0,1 0 0 0 0,-1 0 1 0 0,1 0-1 0 0,-1 1 0 0 0,0-1 1 0 0,0 0-1 0 0,0 1 1 0 0,-5-2-1 0 0,6 2-38 0 0,0 1 0 0 0,0 0-1 0 0,1 0 1 0 0,-1 0 0 0 0,0 0 0 0 0,0 0 0 0 0,1 0 0 0 0,-1 1 0 0 0,-2-1 0 0 0,2 1 0 0 0,0-1-36 0 0,0 1 0 0 0,0 0-1 0 0,1-1 1 0 0,-1 1 0 0 0,1 0 0 0 0,-1 0 0 0 0,1 0 0 0 0,-1 0 0 0 0,1 0 0 0 0,-1 0 0 0 0,1 0-1 0 0,0 1 1 0 0,0-1 0 0 0,-1 0 0 0 0,1 1 0 0 0,0-1 0 0 0,0 1 0 0 0,1-1 0 0 0,-1 1 0 0 0,0 0 0 0 0,0-1-1 0 0,1 1 1 0 0,-1 0 0 0 0,1-1 0 0 0,-1 1 0 0 0,1 0 0 0 0,0 0 0 0 0,0 3 0 0 0,-1-1-5 0 0,1 0 0 0 0,0 1 0 0 0,1-1 0 0 0,-1 0 0 0 0,1 1 0 0 0,-1-1 0 0 0,1 0 0 0 0,1 1 0 0 0,-1-1 0 0 0,4 7 1 0 0,8 11 182 0 0,33 38 0 0 0,-34-46-87 0 0,0 1-1 0 0,-2 0 0 0 0,1 1 0 0 0,-2 0 0 0 0,11 22 1 0 0,-19-35-68 0 0,0 0 0 0 0,0 0 0 0 0,0 0 0 0 0,0 0 0 0 0,-1 0 0 0 0,1 0 0 0 0,-1 1 0 0 0,0-1 0 0 0,0 0 0 0 0,0 3 0 0 0,0-4-3 0 0,-1-1-1 0 0,1 0 1 0 0,-1 0-1 0 0,1 0 1 0 0,-1 1-1 0 0,1-1 1 0 0,-1 0 0 0 0,0 0-1 0 0,1 0 1 0 0,-1 0-1 0 0,0 0 1 0 0,0 0-1 0 0,0 0 1 0 0,0 0-1 0 0,0-1 1 0 0,0 1 0 0 0,0 0-1 0 0,0-1 1 0 0,0 1-1 0 0,0 0 1 0 0,0-1-1 0 0,0 1 1 0 0,-1-1-1 0 0,1 0 1 0 0,0 1-1 0 0,-3-1 1 0 0,0 1-72 0 0,0 0 0 0 0,0-1 0 0 0,0 1 1 0 0,-1-1-1 0 0,1 0 0 0 0,0-1 0 0 0,0 1 0 0 0,0-1 0 0 0,-1 0 0 0 0,1 1 1 0 0,0-2-1 0 0,0 1 0 0 0,0-1 0 0 0,0 1 0 0 0,1-1 0 0 0,-1 0 0 0 0,0 0 1 0 0,-5-5-1 0 0,6 5-248 0 0,1-1 1 0 0,-1 1-1 0 0,1-1 0 0 0,0 0 1 0 0,-1 0-1 0 0,1 1 0 0 0,0-2 1 0 0,1 1-1 0 0,-4-6 1 0 0,4 5-389 0 0,0 1-1 0 0,0-1 1 0 0,1 1 0 0 0,-1-1 0 0 0,1 0 0 0 0,-1 1 0 0 0,1-1 0 0 0,0 0 0 0 0,1 1 0 0 0,0-7 0 0 0,5-13-5440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4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328 260 352 0 0,'0'0'11275'0'0,"3"-14"-9287"0"0,10-50-142 0 0,-12 57-1595 0 0,-1 0-1 0 0,1 0 0 0 0,-1-1 0 0 0,0 1 0 0 0,-1 0 0 0 0,0 0 0 0 0,0 0 0 0 0,0 0 0 0 0,-1 0 1 0 0,0 0-1 0 0,-1 0 0 0 0,1 0 0 0 0,-1 1 0 0 0,-1-1 0 0 0,1 1 0 0 0,-1 0 0 0 0,0 0 0 0 0,0 0 0 0 0,-1 1 1 0 0,0-1-1 0 0,0 1 0 0 0,-6-6 0 0 0,7 9-145 0 0,1-1 0 0 0,0 0 0 0 0,0 1 0 0 0,-1 0 0 0 0,0 0 0 0 0,1 0 0 0 0,-1 0 0 0 0,0 0 0 0 0,0 1 0 0 0,0 0 0 0 0,0 0 0 0 0,0 0 0 0 0,-6-1 0 0 0,4 2-25 0 0,0 0 0 0 0,0 0-1 0 0,1 1 1 0 0,-1 0 0 0 0,0 0-1 0 0,1 0 1 0 0,-1 1 0 0 0,-10 3 0 0 0,4 1-6 0 0,1 0 0 0 0,-1 1 0 0 0,1 1 0 0 0,1-1 0 0 0,-1 2 0 0 0,1-1 0 0 0,-15 18 0 0 0,19-19-68 0 0,-1 0 1 0 0,1 1 0 0 0,1-1 0 0 0,0 1 0 0 0,0 0 0 0 0,0 1 0 0 0,1-1 0 0 0,0 1 0 0 0,1 0-1 0 0,0 0 1 0 0,0 0 0 0 0,1 0 0 0 0,0 1 0 0 0,1-1 0 0 0,0 1 0 0 0,0-1 0 0 0,2 18 0 0 0,-1-25-9 0 0,1 0 1 0 0,-1 0-1 0 0,0 0 1 0 0,1-1-1 0 0,0 1 1 0 0,-1 0-1 0 0,1 0 1 0 0,0 0 0 0 0,0 0-1 0 0,0-1 1 0 0,0 1-1 0 0,0 0 1 0 0,1-1-1 0 0,-1 1 1 0 0,0-1 0 0 0,1 1-1 0 0,2 1 1 0 0,-1-1 26 0 0,0-1 1 0 0,0 1-1 0 0,0-1 1 0 0,0 0-1 0 0,0 0 0 0 0,0 0 1 0 0,0 0-1 0 0,0-1 1 0 0,0 1-1 0 0,5-1 1 0 0,2 0 84 0 0,1 0 1 0 0,-1-2-1 0 0,1 1 0 0 0,-1-1 1 0 0,17-5-1 0 0,-22 5-134 0 0,1 0-1 0 0,-1 1 1 0 0,0 0-1 0 0,0 0 1 0 0,1 0-1 0 0,-1 1 1 0 0,1 0-1 0 0,-1 0 1 0 0,0 0-1 0 0,1 1 1 0 0,-1 0-1 0 0,0 0 1 0 0,0 0-1 0 0,1 1 1 0 0,5 2 0 0 0,-5-1-783 0 0,0 0 1 0 0,0 0 0 0 0,11 9-1 0 0,-15-10-92 0 0,7 3-6602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7841 0 0,'0'0'11846'0'0,"7"-14"-10194"0"0,20-43-278 0 0,-26 55-1301 0 0,0 0 0 0 0,0 1-1 0 0,0-1 1 0 0,1 0-1 0 0,-1 1 1 0 0,0-1-1 0 0,1 1 1 0 0,-1 0 0 0 0,0-1-1 0 0,1 1 1 0 0,0 0-1 0 0,-1 0 1 0 0,1 0 0 0 0,0 0-1 0 0,-1 0 1 0 0,1 0-1 0 0,0 0 1 0 0,0 1-1 0 0,0-1 1 0 0,0 1 0 0 0,0-1-1 0 0,0 1 1 0 0,0 0-1 0 0,2 0 1 0 0,-1 0-28 0 0,0 0-1 0 0,0 1 1 0 0,0-1 0 0 0,0 1 0 0 0,1 0-1 0 0,-1 0 1 0 0,-1 0 0 0 0,1 1 0 0 0,0-1 0 0 0,5 4-1 0 0,-1 0-3 0 0,0 1 1 0 0,0 0-1 0 0,0 1 0 0 0,-1 0 0 0 0,0 0 0 0 0,0 0 0 0 0,-1 1 0 0 0,0 0 1 0 0,0 0-1 0 0,5 13 0 0 0,2 9 11 0 0,13 51-1 0 0,-19-59-54 0 0,4 12-461 0 0,-1 0 0 0 0,-2 1 1 0 0,-1-1-1 0 0,1 52 0 0 0,-8-79 121 0 0,1 0 0 0 0,-1 0 0 0 0,0 0-1 0 0,0 0 1 0 0,-1 0 0 0 0,1 0 0 0 0,-2 0 0 0 0,-4 10 0 0 0,4-11-949 0 0,-1 1 0 0 0,0-1 0 0 0,0 0 0 0 0,-9 10 0 0 0,11-14 526 0 0,0-1 0 0 0,1 1 0 0 0,-1-1 0 0 0,0 1 0 0 0,0-1 0 0 0,0 1 0 0 0,-3 1 0 0 0,-20 3-6812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6157 0 0,'0'0'10039'0'0,"5"-13"-8193"0"0,19-41-197 0 0,-21 50-1496 0 0,-1 1 0 0 0,1-1-1 0 0,0 1 1 0 0,0 0 0 0 0,0 0-1 0 0,0 0 1 0 0,0 0 0 0 0,1 1-1 0 0,-1-1 1 0 0,1 1 0 0 0,-1 0 0 0 0,1 0-1 0 0,0 0 1 0 0,0 0 0 0 0,0 1-1 0 0,0-1 1 0 0,9 0 0 0 0,2-3 125 0 0,32-7 114 0 0,0 2 1 0 0,1 2-1 0 0,53-3 0 0 0,-60 7-395 0 0,-27 5-46 0 0,-11-1-53 0 0,-1 0 0 0 0,0 1-1 0 0,0-1 1 0 0,0 0 0 0 0,1-1-1 0 0,-1 1 1 0 0,0 0 0 0 0,0 0 0 0 0,0-1-1 0 0,1 1 1 0 0,-1-1 0 0 0,2-1-1 0 0,-25 0-4141 0 0,-15 1-3386 0 0,11-1 323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1852 0 0,'0'0'19863'0'0,"-3"16"-19356"0"0,-12 53-172 0 0,11-47-357 0 0,0 0 0 0 0,2 0 0 0 0,1 0 0 0 0,1 0 0 0 0,3 32 0 0 0,-3-47-240 0 0,1 1 0 0 0,0 0 0 0 0,1-1 0 0 0,0 1 1 0 0,0-1-1 0 0,1 0 0 0 0,5 12 0 0 0,-7-17 10 0 0,1 0-1 0 0,-1 0 1 0 0,0 0-1 0 0,1 0 1 0 0,0 0 0 0 0,0 0-1 0 0,-1 0 1 0 0,1-1-1 0 0,0 1 1 0 0,0-1-1 0 0,0 1 1 0 0,3 0 0 0 0,-3-1-272 0 0,1 0 1 0 0,-1-1 0 0 0,0 1 0 0 0,1-1-1 0 0,-1 1 1 0 0,0-1 0 0 0,1 0 0 0 0,-1 0 0 0 0,1 0-1 0 0,-1 0 1 0 0,0 0 0 0 0,1-1 0 0 0,-1 1-1 0 0,5-2 1 0 0,23-10-6557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5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46 4680 0 0,'0'0'11584'0'0,"-16"-8"-10032"0"0,-53-22-98 0 0,65 28-1310 0 0,0 1-1 0 0,1 0 0 0 0,-1 0 1 0 0,0 0-1 0 0,0 0 0 0 0,0 1 0 0 0,0-1 1 0 0,0 1-1 0 0,0 0 0 0 0,0 0 0 0 0,0 1 1 0 0,0-1-1 0 0,-5 2 0 0 0,6-1-91 0 0,1 0 0 0 0,-1 0-1 0 0,1 0 1 0 0,-1 0-1 0 0,1 1 1 0 0,0-1 0 0 0,-1 1-1 0 0,1 0 1 0 0,0 0 0 0 0,0-1-1 0 0,0 1 1 0 0,1 0 0 0 0,-1 1-1 0 0,0-1 1 0 0,-1 3 0 0 0,1-1-39 0 0,0 0 1 0 0,1 0-1 0 0,-1 0 1 0 0,1 0-1 0 0,0 0 1 0 0,0 1-1 0 0,0-1 1 0 0,1 0-1 0 0,-1 0 1 0 0,1 1-1 0 0,0-1 1 0 0,0 0-1 0 0,1 1 1 0 0,-1-1 0 0 0,1 0-1 0 0,0 1 1 0 0,0-1-1 0 0,0 0 1 0 0,1 0-1 0 0,2 5 1 0 0,2 0 23 0 0,0 0 1 0 0,0 0-1 0 0,1-1 1 0 0,0 0-1 0 0,1 0 1 0 0,14 11 0 0 0,55 35 337 0 0,-48-35-163 0 0,5 1 304 0 0,59 49-1 0 0,-90-66-481 0 0,0-1 0 0 0,0 2-1 0 0,0-1 1 0 0,0 0 0 0 0,2 4-1 0 0,-5-6-27 0 0,0-1-1 0 0,1 0 1 0 0,-1 1-1 0 0,0-1 1 0 0,1 1 0 0 0,-1-1-1 0 0,0 1 1 0 0,0-1-1 0 0,0 1 1 0 0,0 0-1 0 0,1-1 1 0 0,-1 1-1 0 0,0-1 1 0 0,0 1-1 0 0,0-1 1 0 0,0 1 0 0 0,0-1-1 0 0,0 1 1 0 0,0 0-1 0 0,0-1 1 0 0,-1 1-1 0 0,1-1 1 0 0,0 1-1 0 0,0-1 1 0 0,0 1-1 0 0,-1-1 1 0 0,1 1 0 0 0,0-1-1 0 0,0 1 1 0 0,-1-1-1 0 0,1 1 1 0 0,0-1-1 0 0,-1 1 1 0 0,1-1-1 0 0,-1 0 1 0 0,1 1-1 0 0,-1-1 1 0 0,1 0 0 0 0,0 1-1 0 0,-1-1 1 0 0,1 0-1 0 0,-1 0 1 0 0,1 1-1 0 0,-1-1 1 0 0,0 0-1 0 0,0 0 1 0 0,-10 3 48 0 0,0 0 0 0 0,-1-1 1 0 0,1 0-1 0 0,-16 0 0 0 0,-50-3-435 0 0,30 0-472 0 0,-14 0-811 0 0,1-1-3616 0 0,44 1 456 0 0,0-7-2228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6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631 136 4120 0 0,'0'0'8799'0'0,"-7"-14"-7094"0"0,-27-45-107 0 0,32 56-1470 0 0,0 0-1 0 0,-1 0 1 0 0,0 0-1 0 0,1 0 1 0 0,-1 0-1 0 0,0 1 0 0 0,-1-1 1 0 0,1 1-1 0 0,0 0 1 0 0,-1 0-1 0 0,1 0 1 0 0,-1 0-1 0 0,1 1 1 0 0,-1 0-1 0 0,-7-2 1 0 0,1-1 98 0 0,-9-1 179 0 0,0 0 1 0 0,-1 1-1 0 0,1 1 1 0 0,-1 1-1 0 0,-35 1 1 0 0,23 2 63 0 0,0 2 0 0 0,-57 13 0 0 0,65-10-254 0 0,0 1 0 0 0,-24 11-1 0 0,36-13-154 0 0,0 1 0 0 0,1 1-1 0 0,0 0 1 0 0,0 0-1 0 0,-16 14 1 0 0,25-19-62 0 0,0 1-1 0 0,-1-1 1 0 0,1 1 0 0 0,0-1 0 0 0,0 1-1 0 0,1 0 1 0 0,-1 0 0 0 0,1 0-1 0 0,-1 0 1 0 0,1 0 0 0 0,0 0-1 0 0,0 0 1 0 0,0 5 0 0 0,0-5-3 0 0,1-1 0 0 0,0 0 0 0 0,0 1 0 0 0,0-1 1 0 0,0 0-1 0 0,0 0 0 0 0,1 1 0 0 0,-1-1 1 0 0,1 0-1 0 0,0 1 0 0 0,-1-1 0 0 0,1 0 1 0 0,0 0-1 0 0,0 0 0 0 0,0 0 0 0 0,1 0 0 0 0,-1 0 1 0 0,0 0-1 0 0,4 2 0 0 0,4 5 6 0 0,0-1-1 0 0,1-1 1 0 0,0 0-1 0 0,1 0 1 0 0,14 6-1 0 0,60 22 13 0 0,-66-27-12 0 0,19 6 3 0 0,38 15 12 0 0,-68-25-2 0 0,0 0-1 0 0,0 1 0 0 0,0 0 0 0 0,-1 0 0 0 0,0 0 0 0 0,10 10 0 0 0,-16-14 4 0 0,0 0-1 0 0,1 0 0 0 0,-1 1 0 0 0,0-1 0 0 0,0 0 0 0 0,0 1 0 0 0,0-1 0 0 0,0 1 0 0 0,0-1 0 0 0,-1 1 0 0 0,1 0 1 0 0,0-1-1 0 0,-1 1 0 0 0,1 0 0 0 0,-1-1 0 0 0,0 1 0 0 0,1 0 0 0 0,-1 0 0 0 0,0-1 0 0 0,0 1 0 0 0,0 0 0 0 0,0 0 1 0 0,-1-1-1 0 0,1 1 0 0 0,0 0 0 0 0,-1 0 0 0 0,1-1 0 0 0,-1 1 0 0 0,1 0 0 0 0,-1-1 0 0 0,0 1 0 0 0,0-1 0 0 0,0 1 1 0 0,0-1-1 0 0,0 1 0 0 0,0-1 0 0 0,0 0 0 0 0,0 1 0 0 0,-3 1 0 0 0,-4 3 105 0 0,-1 1-1 0 0,1-1 1 0 0,-1-1 0 0 0,-1 1-1 0 0,-11 4 1 0 0,-17 7-205 0 0,-1-2 1 0 0,-63 17-1 0 0,66-24-3460 0 0,-52 5 0 0 0,72-13-5989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98 6369 0 0,'0'0'9117'0'0,"-14"-13"-7768"0"0,-47-42-14 0 0,58 52-1189 0 0,-1 0 0 0 0,1 0 0 0 0,-1 1 0 0 0,1-1-1 0 0,-1 1 1 0 0,0 0 0 0 0,0 0 0 0 0,-1 0 0 0 0,1 0 0 0 0,0 1 0 0 0,0 0 0 0 0,-1 0 0 0 0,1 0 0 0 0,-1 0 0 0 0,1 1 0 0 0,-10-1 0 0 0,3 1 74 0 0,3 0-109 0 0,0 1 0 0 0,0-1 0 0 0,0 2 1 0 0,0-1-1 0 0,0 1 0 0 0,0 0 0 0 0,1 1 1 0 0,-1 0-1 0 0,1 0 0 0 0,-12 7 0 0 0,7-3 0 0 0,0 1 0 0 0,0 0 1 0 0,1 1-1 0 0,0 1 0 0 0,-11 12 0 0 0,17-16-97 0 0,0 0 0 0 0,1 1 1 0 0,0-1-1 0 0,0 1 0 0 0,0 0 1 0 0,1 0-1 0 0,0 1 0 0 0,0-1 1 0 0,1 1-1 0 0,-2 9 0 0 0,3-13-16 0 0,0 1 0 0 0,0 0 1 0 0,1 0-1 0 0,0 0 0 0 0,0 0 0 0 0,0 0 0 0 0,0-1 0 0 0,1 1 0 0 0,0 0 1 0 0,0 0-1 0 0,0 0 0 0 0,1-1 0 0 0,-1 1 0 0 0,1-1 0 0 0,0 1 0 0 0,0-1 1 0 0,5 6-1 0 0,-2-3-14 0 0,1-1 0 0 0,0-1 1 0 0,0 1-1 0 0,1-1 0 0 0,-1 0 1 0 0,1 0-1 0 0,0-1 0 0 0,1 0 1 0 0,-1 0-1 0 0,1-1 0 0 0,0 0 1 0 0,-1 0-1 0 0,16 3 0 0 0,-8-4-257 0 0,0 0 0 0 0,1 0 0 0 0,-1-1 0 0 0,0-1 0 0 0,0-1 0 0 0,26-4 0 0 0,-27 3-508 0 0,-1-1 1 0 0,20-8 0 0 0,-26 8-1130 0 0,1 0 1 0 0,13-9 0 0 0,-3-3-3511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8309 0 0,'0'0'8820'0'0,"13"-1"-7565"0"0,3-1-848 0 0,-3 0-1 0 0,1 1 0 0 0,0 0-1 0 0,0 1 1 0 0,17 2 0 0 0,-16 0-188 0 0,0 1 0 0 0,0 1 0 0 0,0 1 1 0 0,0 0-1 0 0,-1 1 0 0 0,0 0 0 0 0,0 1 0 0 0,0 1 0 0 0,23 17 1 0 0,-30-19-199 0 0,1 1 0 0 0,-1-1 0 0 0,0 2 1 0 0,0-1-1 0 0,-1 1 0 0 0,0 0 0 0 0,6 11 1 0 0,-9-13-22 0 0,0-1 1 0 0,-1 1 0 0 0,1 1 0 0 0,-1-1 0 0 0,-1 0-1 0 0,1 0 1 0 0,-1 1 0 0 0,0-1 0 0 0,0 1 0 0 0,-1-1 0 0 0,-1 13-1 0 0,1-18 3 0 0,0 1-1 0 0,0-1 1 0 0,-1 1-1 0 0,1-1 1 0 0,0 1-1 0 0,-1-1 1 0 0,0 1-1 0 0,1-1 1 0 0,-1 0-1 0 0,0 1 1 0 0,0-1-1 0 0,1 0 1 0 0,-1 0 0 0 0,0 0-1 0 0,0 0 1 0 0,0 1-1 0 0,0-1 1 0 0,-1 0-1 0 0,1-1 1 0 0,0 1-1 0 0,0 0 1 0 0,-1 0-1 0 0,1 0 1 0 0,0-1-1 0 0,-1 1 1 0 0,1-1-1 0 0,-1 1 1 0 0,1-1-1 0 0,-1 0 1 0 0,1 1-1 0 0,-1-1 1 0 0,1 0-1 0 0,-1 0 1 0 0,1 0-1 0 0,-3 0 1 0 0,0 0 5 0 0,0-1 0 0 0,1 1 0 0 0,-1-1 0 0 0,0 0 1 0 0,1 0-1 0 0,-1 0 0 0 0,1 0 0 0 0,-1 0 0 0 0,1-1 0 0 0,0 0 1 0 0,-1 0-1 0 0,1 0 0 0 0,-5-4 0 0 0,3 0-29 0 0,0 0 0 0 0,0 0 0 0 0,1-1 0 0 0,-1 0 0 0 0,1 0 0 0 0,1 0 0 0 0,-1 0 0 0 0,1 0 0 0 0,1-1 0 0 0,-1 0 0 0 0,1 1 0 0 0,-1-12 0 0 0,1 1-4 0 0,0 0-1 0 0,1-1 1 0 0,1 1 0 0 0,3-25 0 0 0,-3 38 50 0 0,1-1 1 0 0,0 0 0 0 0,0 0-1 0 0,1 1 1 0 0,-1-1 0 0 0,1 0-1 0 0,1 1 1 0 0,-1 0 0 0 0,1-1-1 0 0,0 1 1 0 0,0 0 0 0 0,0 1-1 0 0,1-1 1 0 0,-1 0 0 0 0,1 1-1 0 0,0 0 1 0 0,1 0 0 0 0,-1 0-1 0 0,1 0 1 0 0,-1 1 0 0 0,1 0-1 0 0,0 0 1 0 0,1 0 0 0 0,-1 1-1 0 0,0-1 1 0 0,1 1 0 0 0,-1 0 0 0 0,1 1-1 0 0,0 0 1 0 0,-1-1 0 0 0,11 1-1 0 0,2-1 3 0 0,-1 2 0 0 0,1 0-1 0 0,0 1 1 0 0,-1 1 0 0 0,1 0-1 0 0,-1 1 1 0 0,0 1 0 0 0,0 1 0 0 0,0 0-1 0 0,0 2 1 0 0,-1-1 0 0 0,0 2-1 0 0,-1 0 1 0 0,23 16 0 0 0,-33-20-29 0 0,0 0-1 0 0,-1 1 1 0 0,1-1 0 0 0,-1 1 0 0 0,0-1 0 0 0,-1 1-1 0 0,1 1 1 0 0,-1-1 0 0 0,0 0 0 0 0,3 8-1 0 0,-5-11 2 0 0,0-1 0 0 0,-1 1 0 0 0,1 0 0 0 0,-1 0 0 0 0,1 0 0 0 0,-1 0 0 0 0,0 0 0 0 0,1 0 0 0 0,-1 0 0 0 0,0 0 0 0 0,0-1 0 0 0,0 1 0 0 0,-1 0 0 0 0,1 0 0 0 0,0 0 0 0 0,-1 0 0 0 0,0 0 0 0 0,1 0 0 0 0,-1 0 0 0 0,0-1 0 0 0,0 1-1 0 0,0 0 1 0 0,0-1 0 0 0,0 1 0 0 0,0 0 0 0 0,0-1 0 0 0,-1 1 0 0 0,1-1 0 0 0,0 0 0 0 0,-1 0 0 0 0,1 1 0 0 0,-1-1 0 0 0,0 0 0 0 0,1 0 0 0 0,-3 1 0 0 0,0 0-5 0 0,0 0 1 0 0,0-1 0 0 0,0 1-1 0 0,0-1 1 0 0,0 0-1 0 0,0 0 1 0 0,0-1 0 0 0,0 1-1 0 0,-1-1 1 0 0,1 0-1 0 0,0 0 1 0 0,0 0 0 0 0,-7-1-1 0 0,9 0-5 0 0,-1 1-1 0 0,1-1 1 0 0,0 0-1 0 0,0 0 1 0 0,-1 0-1 0 0,1 0 1 0 0,0-1-1 0 0,0 1 1 0 0,0 0-1 0 0,0-1 1 0 0,0 0-1 0 0,1 1 1 0 0,-1-1-1 0 0,0 0 1 0 0,1 0 0 0 0,-1 0-1 0 0,1 0 1 0 0,0 0-1 0 0,0 0 1 0 0,-1 0-1 0 0,2-1 1 0 0,-1 1-1 0 0,0 0 1 0 0,-1-4-1 0 0,1-3-10 0 0,-1-1-1 0 0,1 0 1 0 0,0 0 0 0 0,1 0-1 0 0,0 0 1 0 0,1 0 0 0 0,0 0-1 0 0,1 1 1 0 0,0-1-1 0 0,5-17 1 0 0,-4 19 48 0 0,0 0 0 0 0,0 0 1 0 0,1 0-1 0 0,0 0 0 0 0,1 1 0 0 0,-1 0 0 0 0,1 0 0 0 0,1 0 1 0 0,-1 0-1 0 0,1 1 0 0 0,0 0 0 0 0,12-9 0 0 0,-12 12 8 0 0,-1 0 0 0 0,0 1 0 0 0,1-1 1 0 0,0 2-1 0 0,-1-1 0 0 0,1 0 0 0 0,0 1 0 0 0,0 0 0 0 0,11 0 0 0 0,-3 0 10 0 0,0 2 0 0 0,-1 0-1 0 0,17 2 1 0 0,-17 0-31 0 0,0 0 0 0 0,0 1 1 0 0,-1 0-1 0 0,1 1 0 0 0,-1 0 0 0 0,0 1 0 0 0,-1 0 0 0 0,1 1 0 0 0,14 12 0 0 0,-19-14-185 0 0,-1 0 0 0 0,-1 1-1 0 0,1-1 1 0 0,-1 1 0 0 0,0 0-1 0 0,0 1 1 0 0,-1-1 0 0 0,0 1-1 0 0,0 0 1 0 0,0 0 0 0 0,-1 0-1 0 0,0 1 1 0 0,-1-1 0 0 0,0 1-1 0 0,0-1 1 0 0,0 1 0 0 0,0 8-1 0 0,-1 38-4206 0 0,-1-30-3738 0 0,0-13-602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1 518 3940 0 0,'0'0'16107'0'0,"16"11"-14993"0"0,58 37-254 0 0,-54-33-538 0 0,-1 0 1 0 0,0 1-1 0 0,24 27 1 0 0,-25-25-179 0 0,64 74 176 0 0,-71-76-309 0 0,0 0 0 0 0,0 0-1 0 0,-2 1 1 0 0,10 23 0 0 0,-15-22-14 0 0,-4-17 5 0 0,0-1 0 0 0,0 1-1 0 0,0-1 1 0 0,0 1 0 0 0,0-1 0 0 0,0 1-1 0 0,0-1 1 0 0,0 1 0 0 0,0-1-1 0 0,-1 0 1 0 0,1 1 0 0 0,0-1 0 0 0,0 1-1 0 0,-1-1 1 0 0,1 1 0 0 0,0-1-1 0 0,-1 0 1 0 0,1 1 0 0 0,0-1-1 0 0,-1 1 1 0 0,-1-1 12 0 0,0 1-1 0 0,1-1 1 0 0,-1 1-1 0 0,0-1 0 0 0,1 0 1 0 0,-1 0-1 0 0,0 0 1 0 0,1 0-1 0 0,-1 0 1 0 0,0 0-1 0 0,1-1 1 0 0,-1 1-1 0 0,0 0 1 0 0,1-1-1 0 0,-4-1 1 0 0,-4-1 43 0 0,0-1 0 0 0,0-1 0 0 0,0 1 0 0 0,0-1 0 0 0,-13-11 0 0 0,4 0-2 0 0,-23-22 0 0 0,25 20-62 0 0,1 0 0 0 0,1-1 0 0 0,1-1-1 0 0,0 0 1 0 0,2-1 0 0 0,0-1 0 0 0,1 1 0 0 0,1-2-1 0 0,2 1 1 0 0,-10-41 0 0 0,9 16-90 0 0,2 0-1 0 0,1-1 1 0 0,3 0 0 0 0,5-64 0 0 0,-1 86 41 0 0,11-51-1 0 0,-10 65 60 0 0,0-1 0 0 0,1 1-1 0 0,1 0 1 0 0,0 0 0 0 0,13-20-1 0 0,-16 28 19 0 0,1 0-1 0 0,0 0 1 0 0,0 1-1 0 0,0 0 1 0 0,1-1-1 0 0,-1 1 1 0 0,1 0-1 0 0,0 0 1 0 0,0 1-1 0 0,0-1 1 0 0,0 1 0 0 0,0 0-1 0 0,0 0 1 0 0,6-1-1 0 0,-5 1-6 0 0,2 1 1 0 0,-1 0-1 0 0,0 0 1 0 0,0 1-1 0 0,0-1 0 0 0,0 1 1 0 0,0 1-1 0 0,1-1 1 0 0,10 3-1 0 0,-8 0-1 0 0,1 0 1 0 0,-1 0-1 0 0,0 1 0 0 0,0 0 0 0 0,0 0 1 0 0,0 1-1 0 0,0 0 0 0 0,-1 1 0 0 0,0 0 1 0 0,-1 0-1 0 0,1 1 0 0 0,12 13 0 0 0,-13-9-63 0 0,1 0 0 0 0,-2 0 1 0 0,1 1-1 0 0,-2 0 0 0 0,1 0 0 0 0,-2 0 0 0 0,0 1 0 0 0,0-1 0 0 0,-1 1 0 0 0,0 0 0 0 0,-1 0 1 0 0,-1 0-1 0 0,0 0 0 0 0,-1 1 0 0 0,0-1 0 0 0,-3 14 0 0 0,2-20-146 0 0,-1-1 0 0 0,0 1 0 0 0,0-1 0 0 0,-1 1 1 0 0,1-1-1 0 0,-1 0 0 0 0,-1 0 0 0 0,1 0 0 0 0,-1 0 0 0 0,-5 5 0 0 0,5-7-494 0 0,1 0 0 0 0,-1 0-1 0 0,0 0 1 0 0,0-1 0 0 0,-1 1 0 0 0,1-1 0 0 0,-10 5-1 0 0,3-4-4318 0 0,-1-6-2105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8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12585 0 0,'0'0'8746'0'0,"13"0"-7538"0"0,3-1-759 0 0,26 3 0 0 0,-39-1-406 0 0,0 0-1 0 0,0-1 0 0 0,0 1 0 0 0,-1 0 1 0 0,1 0-1 0 0,0 1 0 0 0,-1-1 0 0 0,1 1 0 0 0,-1-1 1 0 0,0 1-1 0 0,1 0 0 0 0,-1 0 0 0 0,0 0 0 0 0,0 0 1 0 0,0 0-1 0 0,0 0 0 0 0,0 0 0 0 0,-1 1 0 0 0,3 2 1 0 0,0 1 23 0 0,4 7-11 0 0,0 0 1 0 0,-1 1-1 0 0,-1 0 0 0 0,0 0 0 0 0,8 29 0 0 0,11 78 176 0 0,-23-105-227 0 0,3 15-872 0 0,2 60-1 0 0,-7-75 465 0 0,-1 0-1 0 0,0-1 0 0 0,-2 1 0 0 0,1 0 0 0 0,-9 25 1 0 0,9-37-274 0 0,-1 7-1378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9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52 0 0,'0'0'16011'0'0,"0"-3"-15857"0"0,0-12 10 0 0,0 12 247 0 0,3-5 2433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8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8749 0 0,'0'0'15190'0'0,"13"12"-15073"0"0,43 39-95 0 0,-52-46-47 0 0,1 0 0 0 0,-1 1 0 0 0,0-1 1 0 0,0 1-1 0 0,-1 0 0 0 0,0 0 0 0 0,0 0 1 0 0,0 0-1 0 0,-1 0 0 0 0,1 1 0 0 0,1 9 1 0 0,1 3-429 0 0,2 15-691 0 0,-6-27 235 0 0,0 0 1 0 0,1 0 0 0 0,0 0 0 0 0,0 0-1 0 0,4 7 1 0 0,-2-8-2487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2584 0 0,'0'0'18464'0'0,"10"1"-17848"0"0,-2-1-466 0 0,-4 0-92 0 0,-1 0 0 0 0,1 0 0 0 0,-1 0 0 0 0,1 1 0 0 0,-1-1 0 0 0,0 1-1 0 0,1 0 1 0 0,-1 0 0 0 0,0 0 0 0 0,1 1 0 0 0,-1-1 0 0 0,0 1 0 0 0,0-1 0 0 0,0 1 0 0 0,0 0 0 0 0,0 0 0 0 0,3 4 0 0 0,6 8 73 0 0,-1 0 1 0 0,0 1-1 0 0,-1-1 0 0 0,-1 2 1 0 0,0 0-1 0 0,-1 0 1 0 0,-1 0-1 0 0,-1 1 0 0 0,7 26 1 0 0,-13-53-136 0 0,0 0 0 0 0,0 0 0 0 0,1 1 0 0 0,0-1 0 0 0,1 0 1 0 0,0 0-1 0 0,3-10 0 0 0,4-10-59 0 0,17-40 1 0 0,-25 67 43 0 0,14-24 144 0 0,-15 26-120 0 0,1 0 1 0 0,-1 1-1 0 0,0-1 0 0 0,0 1 0 0 0,1-1 1 0 0,-1 1-1 0 0,1-1 0 0 0,-1 1 1 0 0,1-1-1 0 0,-1 1 0 0 0,1-1 1 0 0,-1 1-1 0 0,1-1 0 0 0,-1 1 1 0 0,1 0-1 0 0,-1-1 0 0 0,1 1 1 0 0,-1 0-1 0 0,1 0 0 0 0,0-1 1 0 0,-1 1-1 0 0,1 0 0 0 0,0 0 0 0 0,-1 0 1 0 0,1 0-1 0 0,0 0 0 0 0,-1 0 1 0 0,1 0-1 0 0,0 0 0 0 0,-1 0 1 0 0,1 0-1 0 0,0 0 0 0 0,-1 0 1 0 0,1 1-1 0 0,-1-1 0 0 0,1 0 1 0 0,0 0-1 0 0,0 1 0 0 0,5 5-8 0 0,-1 0-1 0 0,0 0 1 0 0,0 1-1 0 0,0 0 1 0 0,-1 0-1 0 0,5 10 1 0 0,5 9-3 0 0,-3-9-476 0 0,1 0 0 0 0,0-1 1 0 0,28 30-1 0 0,-34-41 315 0 0,0 0 1 0 0,0 0 0 0 0,0-1 0 0 0,0 0-1 0 0,1 0 1 0 0,0 0 0 0 0,0-1 0 0 0,0 0-1 0 0,0 0 1 0 0,0-1 0 0 0,1 0 0 0 0,-1 0-1 0 0,15 1 1 0 0,3-2-579 0 0,1-1-1 0 0,-1-1 0 0 0,1-1 1 0 0,34-8-1 0 0,-21 0-207 0 0,0-1-1 0 0,40-18 1 0 0,-49 17 1003 0 0,-1-1 1 0 0,40-27-1 0 0,-59 34 201 0 0,0-1 0 0 0,-1 0 0 0 0,0-1 0 0 0,0 0 0 0 0,-1 0 0 0 0,0-1 0 0 0,0 0 0 0 0,-1-1 0 0 0,0 1 0 0 0,5-12 0 0 0,-9 16-77 0 0,-1 0 1 0 0,0 0-1 0 0,0 0 0 0 0,0 0 1 0 0,-1-1-1 0 0,0 1 0 0 0,0-1 1 0 0,0 1-1 0 0,0 0 1 0 0,-1-1-1 0 0,0 0 0 0 0,0 1 1 0 0,-1-1-1 0 0,0 1 1 0 0,0 0-1 0 0,0-1 0 0 0,0 1 1 0 0,-1 0-1 0 0,0-1 0 0 0,0 1 1 0 0,0 0-1 0 0,-1 0 1 0 0,0 1-1 0 0,0-1 0 0 0,0 0 1 0 0,0 1-1 0 0,-1 0 0 0 0,1 0 1 0 0,-1 0-1 0 0,0 0 1 0 0,-1 1-1 0 0,-5-5 0 0 0,0 2-12 0 0,0 2 0 0 0,-1-1 0 0 0,1 1 0 0 0,-1 0-1 0 0,0 1 1 0 0,0 1 0 0 0,-19-3 0 0 0,21 4-112 0 0,0 0 1 0 0,0 1 0 0 0,0 0-1 0 0,0 1 1 0 0,0 0 0 0 0,1 0-1 0 0,-1 1 1 0 0,0 0 0 0 0,0 0-1 0 0,-8 5 1 0 0,12-5-55 0 0,0 0 1 0 0,1 1-1 0 0,0 0 1 0 0,0 0-1 0 0,0 0 0 0 0,0 0 1 0 0,0 1-1 0 0,1-1 1 0 0,-1 1-1 0 0,1 0 0 0 0,0 0 1 0 0,0 0-1 0 0,0 1 1 0 0,1-1-1 0 0,0 1 1 0 0,-1 0-1 0 0,2-1 0 0 0,-3 6 1 0 0,3-3-2 0 0,-1 0 0 0 0,1 0 0 0 0,1 0 0 0 0,-1 0-1 0 0,1 1 1 0 0,0-1 0 0 0,1 0 0 0 0,-1 0 0 0 0,2 0 0 0 0,-1 0 0 0 0,1 0 0 0 0,3 9 0 0 0,4 5 19 0 0,0-1 0 0 0,2 0 0 0 0,0 0 0 0 0,25 31 0 0 0,64 65 237 0 0,-71-84-115 0 0,5 5 3 0 0,-8-10 146 0 0,-2 0 1 0 0,-1 2-1 0 0,21 33 0 0 0,-43-61-282 0 0,-1 0-1 0 0,1 0 1 0 0,0 0-1 0 0,-1 0 0 0 0,1 0 1 0 0,-1 0-1 0 0,1 0 1 0 0,-1 0-1 0 0,0 0 1 0 0,1 0-1 0 0,-1 0 0 0 0,0 0 1 0 0,0 0-1 0 0,1 0 1 0 0,-1 0-1 0 0,0 0 1 0 0,0 1-1 0 0,0-1 0 0 0,-1 0 1 0 0,1 0-1 0 0,0 2 1 0 0,-1-2-7 0 0,0-1 1 0 0,-1 1-1 0 0,1 0 1 0 0,0 0 0 0 0,0-1-1 0 0,0 1 1 0 0,-1-1-1 0 0,1 1 1 0 0,0-1 0 0 0,-1 1-1 0 0,1-1 1 0 0,0 0-1 0 0,-1 0 1 0 0,1 1 0 0 0,0-1-1 0 0,-1 0 1 0 0,-1-1-1 0 0,-242 3-2326 0 0,78-4-433 0 0,-24 9-5258 0 0,55-4 111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29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39 115 2568 0 0,'0'0'18649'0'0,"-8"2"-18041"0"0,-2-1-507 0 0,-10 4 374 0 0,20-5-467 0 0,0 0 0 0 0,0 0 0 0 0,0 1 0 0 0,0-1 0 0 0,0 0 0 0 0,0 0 0 0 0,0 0 0 0 0,0 0 0 0 0,-1 0 0 0 0,1 0 0 0 0,0 0 0 0 0,0 1 0 0 0,0-1 1 0 0,0 0-1 0 0,0 0 0 0 0,0 0 0 0 0,0 0 0 0 0,0 0 0 0 0,1 0 0 0 0,-1 1 0 0 0,0-1 0 0 0,0 0 0 0 0,0 0 0 0 0,0 0 0 0 0,0 0 0 0 0,0 0 0 0 0,0 0 0 0 0,0 0 0 0 0,0 1 0 0 0,0-1 0 0 0,0 0 0 0 0,0 0 0 0 0,0 0 0 0 0,0 0 0 0 0,1 0 0 0 0,-1 0 0 0 0,0 0 0 0 0,0 0 0 0 0,0 0 0 0 0,0 0 0 0 0,0 0 0 0 0,0 0 0 0 0,0 1 0 0 0,1-1 0 0 0,-1 0 0 0 0,0 0 0 0 0,0 0 0 0 0,18 7 492 0 0,25 3-81 0 0,1-1-1 0 0,0-3 0 0 0,62 2 1 0 0,-74-6-327 0 0,578 8 299 0 0,-533-10-394 0 0,835-33 141 0 0,-517 14-86 0 0,-7 4-163 0 0,556-28 457 0 0,-886 39-311 0 0,316-33 533 0 0,-362 35-486 0 0,1 0 0 0 0,-1-2 0 0 0,19-7 0 0 0,-24 7-54 0 0,-9 1-266 0 0,-14 0-418 0 0,-19 5-683 0 0,1 2 0 0 0,-1 0 0 0 0,-49 15-1 0 0,-33 6-6780 0 0,21-11-121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31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20 600 0 0,'0'0'360'0'0,"2"-1"-399"0"0,0-1 66 0 0,-1 2 2 0 0,-1-1 1 0 0,1 1-1 0 0,0-1 1 0 0,-1 1-1 0 0,1 0 0 0 0,0-1 1 0 0,0 1-1 0 0,-1 0 1 0 0,1-1-1 0 0,0 1 1 0 0,0 0-1 0 0,-1 0 1 0 0,2 0-1 0 0,3-7 4368 0 0,-1 2-7585 0 0,-8 5 826 0 0,8 0 2155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7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550 29 4700 0 0,'0'0'11297'0'0,"-8"-5"-11157"0"0,-27-14-27 0 0,32 18-92 0 0,0 0 1 0 0,0 0-1 0 0,0 0 0 0 0,0 1 0 0 0,0 0 1 0 0,-1 0-1 0 0,1 0 0 0 0,0 0 1 0 0,0 0-1 0 0,0 0 0 0 0,0 1 0 0 0,0-1 1 0 0,0 1-1 0 0,0 0 0 0 0,0 0 0 0 0,0 0 1 0 0,-4 3-1 0 0,-6 1 138 0 0,-41 14 565 0 0,0 2 1 0 0,1 3 0 0 0,1 2 0 0 0,1 2 0 0 0,-88 66 0 0 0,135-90-693 0 0,0 0-1 0 0,0-1 0 0 0,1 1 0 0 0,-7 8 1 0 0,10-11-34 0 0,-1-1 0 0 0,0 1 0 0 0,1 0-1 0 0,-1 0 1 0 0,1-1 0 0 0,-1 1 0 0 0,1 0 0 0 0,0 0 0 0 0,-1-1 0 0 0,1 1 0 0 0,0 0 0 0 0,-1 0 0 0 0,1 0 0 0 0,0 0 0 0 0,0 0-1 0 0,0 0 1 0 0,0-1 0 0 0,0 1 0 0 0,0 0 0 0 0,0 0 0 0 0,0 0 0 0 0,0 0 0 0 0,0 0 0 0 0,1 0 0 0 0,-1-1 0 0 0,0 1 0 0 0,0 0-1 0 0,1 0 1 0 0,-1 0 0 0 0,1 0 0 0 0,-1-1 0 0 0,1 1 0 0 0,-1 0 0 0 0,1-1 0 0 0,-1 1 0 0 0,1 0 0 0 0,1 0 0 0 0,11 7 73 0 0,1 0 1 0 0,0-1 0 0 0,27 9 0 0 0,49 10 196 0 0,-37-12-172 0 0,-23-5-3 0 0,55 26 0 0 0,-70-28-66 0 0,-1 1 0 0 0,-1 0 1 0 0,1 1-1 0 0,-2 0 0 0 0,22 21 0 0 0,-31-27 11 0 0,0 0 0 0 0,-1 0 0 0 0,0 0-1 0 0,0 0 1 0 0,0 0 0 0 0,0 0-1 0 0,0 0 1 0 0,0 1 0 0 0,-1-1 0 0 0,0 1-1 0 0,0-1 1 0 0,0 1 0 0 0,0 0-1 0 0,0-1 1 0 0,0 7 0 0 0,-1-8 22 0 0,-1 1-1 0 0,1-1 1 0 0,0 1 0 0 0,-1-1 0 0 0,1 0 0 0 0,-1 1 0 0 0,0-1-1 0 0,0 0 1 0 0,0 0 0 0 0,0 1 0 0 0,0-1 0 0 0,-1 0-1 0 0,1 0 1 0 0,-1 0 0 0 0,1 0 0 0 0,-1-1 0 0 0,0 1 0 0 0,1 0-1 0 0,-1-1 1 0 0,0 1 0 0 0,0-1 0 0 0,0 1 0 0 0,0-1-1 0 0,-5 2 1 0 0,-6 2 53 0 0,0 0 1 0 0,-1 0-1 0 0,0-1 0 0 0,0-1 0 0 0,0 0 0 0 0,-15 0 0 0 0,-87 0-134 0 0,83-3-70 0 0,28 1-125 0 0,1-1 1 0 0,-1 0 0 0 0,0-1 0 0 0,1 1-1 0 0,-1-1 1 0 0,1 0 0 0 0,-1 0 0 0 0,1 0-1 0 0,-1-1 1 0 0,1 1 0 0 0,-1-1 0 0 0,-5-4-1 0 0,10 6 119 0 0,-1 0-1 0 0,1 0 0 0 0,0-1 0 0 0,-1 1 0 0 0,1 0 0 0 0,0-1 1 0 0,0 1-1 0 0,-1 0 0 0 0,1-1 0 0 0,0 1 0 0 0,0 0 0 0 0,0-1 1 0 0,0 1-1 0 0,-1-1 0 0 0,1 1 0 0 0,0 0 0 0 0,0-1 0 0 0,0 1 1 0 0,0-1-1 0 0,0 1 0 0 0,0-1 0 0 0,0 1 0 0 0,0 0 0 0 0,0-1 1 0 0,0 1-1 0 0,0-1 0 0 0,0 1 0 0 0,0 0 0 0 0,1-1 0 0 0,-1 1 1 0 0,0-1-1 0 0,0 1 0 0 0,0 0 0 0 0,1-1 0 0 0,-1 1 0 0 0,0 0 1 0 0,0-1-1 0 0,1 1 0 0 0,-1 0 0 0 0,0-1 0 0 0,1 1 0 0 0,-1 0 1 0 0,0 0-1 0 0,1-1 0 0 0,-1 1 0 0 0,1 0 0 0 0,21-14-5318 0 0,-18 13 4132 0 0,22-13-4293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6521 0 0,'0'0'15327'0'0,"-2"3"-15084"0"0,0 0-200 0 0,0 0-1 0 0,1 0 1 0 0,-1 0-1 0 0,1 1 0 0 0,-1-1 1 0 0,1 0-1 0 0,0 1 0 0 0,1-1 1 0 0,-1 1-1 0 0,1-1 1 0 0,-1 1-1 0 0,1 0 0 0 0,0 5 1 0 0,1 4 51 0 0,0 0 0 0 0,4 23 0 0 0,-3-28-85 0 0,0 0-1 0 0,1-1 1 0 0,0 1-1 0 0,1-1 0 0 0,-1 1 1 0 0,1-1-1 0 0,1 0 0 0 0,-1-1 1 0 0,1 1-1 0 0,0-1 1 0 0,1 0-1 0 0,-1 0 0 0 0,1-1 1 0 0,1 1-1 0 0,-1-1 0 0 0,9 5 1 0 0,-8-6-4 0 0,0 0 0 0 0,-1-1 1 0 0,1 0-1 0 0,1 0 1 0 0,-1-1-1 0 0,0 1 0 0 0,0-2 1 0 0,1 1-1 0 0,-1-1 0 0 0,1 0 1 0 0,0-1-1 0 0,-1 0 0 0 0,1 0 1 0 0,-1 0-1 0 0,1-1 0 0 0,0 0 1 0 0,12-4-1 0 0,-12 2 10 0 0,-1 0 0 0 0,0-1 1 0 0,1 1-1 0 0,-1-1 0 0 0,-1-1 0 0 0,1 0 0 0 0,-1 0 0 0 0,1 0 1 0 0,-2 0-1 0 0,1-1 0 0 0,0 0 0 0 0,-1-1 0 0 0,0 1 0 0 0,5-11 1 0 0,-1 2 38 0 0,-1 0 0 0 0,-1-1 1 0 0,-1 1-1 0 0,0-1 1 0 0,6-31-1 0 0,-5 13 1068 0 0,-7 34-1120 0 0,0 0 1 0 0,0 0 0 0 0,0 0-1 0 0,0 0 1 0 0,0 0-1 0 0,0 0 1 0 0,0 0 0 0 0,1 0-1 0 0,-1 0 1 0 0,0-1 0 0 0,0 1-1 0 0,0 0 1 0 0,0 0 0 0 0,0 0-1 0 0,0 0 1 0 0,0 0 0 0 0,0 0-1 0 0,0 0 1 0 0,1 0 0 0 0,-1 0-1 0 0,0 0 1 0 0,0 0-1 0 0,0 0 1 0 0,0 0 0 0 0,0 0-1 0 0,0 0 1 0 0,0 0 0 0 0,0 0-1 0 0,1 0 1 0 0,-1 0 0 0 0,0 0-1 0 0,0 0 1 0 0,0 0 0 0 0,0 0-1 0 0,0 0 1 0 0,0 0 0 0 0,0 0-1 0 0,1 0 1 0 0,-1 0-1 0 0,0 0 1 0 0,0 0 0 0 0,0 0-1 0 0,0 0 1 0 0,0 0 0 0 0,0 0-1 0 0,0 0 1 0 0,0 0 0 0 0,0 1-1 0 0,0-1 1 0 0,1 0 0 0 0,-1 0-1 0 0,0 0 1 0 0,0 0 0 0 0,0 0-1 0 0,0 0 1 0 0,0 0-1 0 0,0 0 1 0 0,0 0 0 0 0,0 1-1 0 0,0-1 1 0 0,0 0 0 0 0,0 0-1 0 0,0 0 1 0 0,0 0 0 0 0,4 8-152 0 0,-4-8 160 0 0,46 127 145 0 0,5 11-3053 0 0,-50-135 2671 0 0,0-2-99 0 0,-1 1-1 0 0,1-1 1 0 0,-1 1 0 0 0,1-1-1 0 0,0 1 1 0 0,0-1 0 0 0,0 1-1 0 0,0-1 1 0 0,0 0 0 0 0,0 1-1 0 0,0-1 1 0 0,0 0 0 0 0,0 0-1 0 0,1 0 1 0 0,-1 0 0 0 0,0 0-1 0 0,3 1 1 0 0,10-11-11756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12197 0 0,'0'0'10559'0'0,"6"15"-10236"0"0,1-2-243 0 0,0 1-5 0 0,-1 0 0 0 0,-1 1 0 0 0,0-1 0 0 0,-1 1 0 0 0,4 19 0 0 0,5 80 143 0 0,-10-68-185 0 0,3-1 0 0 0,20 80 0 0 0,-26-125-33 0 0,3 9-3 0 0,0 0 1 0 0,9 16 0 0 0,-11-23-11 0 0,0 0-1 0 0,1 0 1 0 0,-1 0 0 0 0,1 0 0 0 0,-1 0 0 0 0,1 0 0 0 0,2 1 0 0 0,-3-2-1 0 0,0 0 1 0 0,0-1-1 0 0,-1 0 1 0 0,1 1-1 0 0,0-1 1 0 0,0 1-1 0 0,0-1 1 0 0,0 0-1 0 0,0 0 0 0 0,0 1 1 0 0,-1-1-1 0 0,1 0 1 0 0,0 0-1 0 0,0 0 1 0 0,0 0-1 0 0,0 0 1 0 0,0 0-1 0 0,0 0 0 0 0,2-1 1 0 0,-1 0 4 0 0,-1 0 0 0 0,1-1-1 0 0,0 1 1 0 0,0-1 0 0 0,0 1 0 0 0,-1-1 0 0 0,1 0 0 0 0,-1 0 0 0 0,1 0 0 0 0,-1 0 0 0 0,0 0-1 0 0,0 0 1 0 0,0 0 0 0 0,1-3 0 0 0,2-2-28 0 0,20-40-63 0 0,26-43 55 0 0,-44 81 31 0 0,1 1 0 0 0,-1-1 0 0 0,1 1 0 0 0,1 0 0 0 0,0 1 0 0 0,0 0 0 0 0,12-8 0 0 0,-15 11 16 0 0,1 2 1 0 0,-1-1-1 0 0,1 0 0 0 0,0 1 1 0 0,0 0-1 0 0,0 1 0 0 0,0 0 1 0 0,0-1-1 0 0,0 2 0 0 0,1-1 1 0 0,-1 1-1 0 0,0 0 0 0 0,0 0 1 0 0,0 1-1 0 0,1-1 0 0 0,-1 2 1 0 0,0-1-1 0 0,0 0 0 0 0,0 1 1 0 0,0 0-1 0 0,8 5 0 0 0,-6-3 33 0 0,-1 0 0 0 0,0 0-1 0 0,1 1 1 0 0,-2 0 0 0 0,1 0-1 0 0,0 1 1 0 0,-1 0 0 0 0,0 0-1 0 0,-1 0 1 0 0,1 1 0 0 0,-1 0-1 0 0,-1 0 1 0 0,1 0 0 0 0,-1 0-1 0 0,4 11 1 0 0,-6-14-11 0 0,-1 0 0 0 0,1 1 0 0 0,-1-1 0 0 0,0 0 0 0 0,0 1 1 0 0,-1-1-1 0 0,1 1 0 0 0,-1-1 0 0 0,0 1 0 0 0,0-1 0 0 0,-1 0 0 0 0,1 1 0 0 0,-1-1 0 0 0,0 1 0 0 0,0-1 0 0 0,0 0 0 0 0,-1 0 0 0 0,0 1 0 0 0,0-1 0 0 0,0 0 1 0 0,0 0-1 0 0,0-1 0 0 0,-1 1 0 0 0,0 0 0 0 0,1-1 0 0 0,-1 0 0 0 0,-1 0 0 0 0,1 1 0 0 0,0-2 0 0 0,-1 1 0 0 0,-6 4 0 0 0,0-2 22 0 0,0 1-1 0 0,0-2 0 0 0,-1 1 0 0 0,1-1 1 0 0,-1-1-1 0 0,0 0 0 0 0,0-1 1 0 0,-20 3-1 0 0,23-5-249 0 0,-1 1-1 0 0,1-1 1 0 0,0-1 0 0 0,-1 1-1 0 0,1-1 1 0 0,0-1 0 0 0,-1 0-1 0 0,1 0 1 0 0,0 0-1 0 0,0-1 1 0 0,0 0 0 0 0,-9-6-1 0 0,15 8-106 0 0,0-1-1 0 0,0 0 0 0 0,-1 1 0 0 0,1-1 0 0 0,0 0 0 0 0,1 0 0 0 0,-4-4 1 0 0,4 5-92 0 0,1 0 0 0 0,-1 0 1 0 0,1 0-1 0 0,-1 0 0 0 0,1 0 0 0 0,-1 0 1 0 0,1 0-1 0 0,0 0 0 0 0,0 0 1 0 0,-1 0-1 0 0,1 0 0 0 0,0 0 1 0 0,0 0-1 0 0,0 0 0 0 0,0 0 1 0 0,0 0-1 0 0,0 0 0 0 0,1-1 1 0 0,-1 1-1 0 0,0 0 0 0 0,1 0 1 0 0,-1 0-1 0 0,1-1 0 0 0,8-9-5733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255 118 3056 0 0,'0'0'13640'0'0,"6"-13"-12464"0"0,15-44-268 0 0,-20 55-779 0 0,0-1 0 0 0,-1 0-1 0 0,1 0 1 0 0,0 0 0 0 0,-1 0 0 0 0,0-5 0 0 0,0 8-77 0 0,0-1 1 0 0,0 0-1 0 0,0 0 0 0 0,0 0 0 0 0,0 0 1 0 0,0 1-1 0 0,-1-1 0 0 0,1 0 0 0 0,0 0 0 0 0,-1 1 1 0 0,1-1-1 0 0,-1 0 0 0 0,1 0 0 0 0,0 1 1 0 0,-2-2-1 0 0,1 1 34 0 0,-1 0 0 0 0,0 0 0 0 0,1 0-1 0 0,-1 1 1 0 0,0-1 0 0 0,0 0 0 0 0,1 1 0 0 0,-1-1 0 0 0,0 1 0 0 0,0 0 0 0 0,0-1 0 0 0,-3 1-1 0 0,-2 0 6 0 0,-6-1 154 0 0,1 0 1 0 0,-1 1-1 0 0,0 1 0 0 0,0 0 0 0 0,0 1 0 0 0,-23 6 0 0 0,26-5-174 0 0,0 0-1 0 0,1 1 0 0 0,0 0 0 0 0,0 0 1 0 0,0 1-1 0 0,0 1 0 0 0,1-1 1 0 0,0 1-1 0 0,-11 10 0 0 0,17-13-68 0 0,-1-1 0 0 0,1 1-1 0 0,0 0 1 0 0,0 0 0 0 0,0 0-1 0 0,0 0 1 0 0,0 0 0 0 0,1 1 0 0 0,-1-1-1 0 0,1 1 1 0 0,0-1 0 0 0,0 1-1 0 0,0-1 1 0 0,1 1 0 0 0,-1-1-1 0 0,1 1 1 0 0,0 0 0 0 0,0 3 0 0 0,1-2-3 0 0,-1 0 1 0 0,1 0 0 0 0,1-1 0 0 0,-1 1 0 0 0,1 0 0 0 0,-1-1 0 0 0,1 1 0 0 0,1-1-1 0 0,-1 0 1 0 0,0 0 0 0 0,1 0 0 0 0,0 0 0 0 0,4 4 0 0 0,9 8 12 0 0,1-1 1 0 0,1-1-1 0 0,0-1 1 0 0,38 21-1 0 0,-32-20 21 0 0,-1 0 0 0 0,34 29 0 0 0,-54-41-15 0 0,-1 1 0 0 0,1-1 0 0 0,-1 1 0 0 0,0 0 0 0 0,4 6 0 0 0,-6-9-12 0 0,1 1 1 0 0,-1 0 0 0 0,0 0-1 0 0,1 0 1 0 0,-1 0 0 0 0,0-1-1 0 0,1 1 1 0 0,-1 0-1 0 0,0 0 1 0 0,0 0 0 0 0,0 0-1 0 0,0 0 1 0 0,0 0 0 0 0,0 0-1 0 0,0 0 1 0 0,0 0 0 0 0,0-1-1 0 0,0 1 1 0 0,0 0 0 0 0,-1 0-1 0 0,1 0 1 0 0,0 0-1 0 0,-1 0 1 0 0,1 0 0 0 0,-1-1-1 0 0,1 1 1 0 0,-1 0 0 0 0,0 0-1 0 0,-2 2 15 0 0,0-1 1 0 0,0 0-1 0 0,0 1 0 0 0,-1-2 0 0 0,1 1 0 0 0,-1 0 0 0 0,1-1 1 0 0,-1 1-1 0 0,1-1 0 0 0,-5 1 0 0 0,-40 6 120 0 0,30-6-236 0 0,-1-1 1 0 0,-32-2 0 0 0,41 0-307 0 0,1 0-1 0 0,0-1 1 0 0,0 0 0 0 0,0 0-1 0 0,0-1 1 0 0,0 0 0 0 0,-12-7 0 0 0,20 10 284 0 0,-15-12-1868 0 0,11 3-1174 0 0,5-2-3827 0 0,6-4-884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8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344 110 2824 0 0,'0'0'13559'0'0,"1"-13"-12089"0"0,3-41-281 0 0,-5 53-1131 0 0,1-1 0 0 0,0 1-1 0 0,0-1 1 0 0,0 1 0 0 0,-1-1 0 0 0,1 1 0 0 0,-1-1 0 0 0,1 1 0 0 0,-1-1 0 0 0,0 1 0 0 0,1 0 0 0 0,-1-1 0 0 0,0 1 0 0 0,0 0-1 0 0,0 0 1 0 0,0 0 0 0 0,0 0 0 0 0,0 0 0 0 0,0 0 0 0 0,0 0 0 0 0,-1 0 0 0 0,0-1 0 0 0,-2 0 51 0 0,0 1 0 0 0,1-1 0 0 0,-1 1 0 0 0,0 0 0 0 0,-7-1 0 0 0,9 1-78 0 0,-12 0 114 0 0,0 0 1 0 0,0 0 0 0 0,-1 1-1 0 0,1 1 1 0 0,0 1 0 0 0,0 0-1 0 0,0 0 1 0 0,0 2 0 0 0,0-1 0 0 0,1 2-1 0 0,0 0 1 0 0,-1 0 0 0 0,2 2-1 0 0,-1-1 1 0 0,1 2 0 0 0,-16 11-1 0 0,23-15-97 0 0,1 0 0 0 0,-1 0 0 0 0,0 1 0 0 0,1 0 0 0 0,0 0 0 0 0,0 0 0 0 0,1 0 0 0 0,-1 1 0 0 0,1 0 0 0 0,-3 7 0 0 0,5-10-40 0 0,0 0 1 0 0,0 0-1 0 0,0 0 1 0 0,1 1-1 0 0,-1-1 1 0 0,1 0-1 0 0,0 0 1 0 0,0 0-1 0 0,0 0 1 0 0,0 0-1 0 0,1 1 1 0 0,-1-1 0 0 0,1 0-1 0 0,-1 0 1 0 0,1 0-1 0 0,0 0 1 0 0,1 0-1 0 0,-1 0 1 0 0,0-1-1 0 0,1 1 1 0 0,0 0-1 0 0,2 4 1 0 0,4 1 6 0 0,0 0 0 0 0,0 0 0 0 0,1-1 0 0 0,0 0 0 0 0,0-1 0 0 0,1 1 0 0 0,-1-2 0 0 0,1 1 0 0 0,1-2 0 0 0,-1 1 0 0 0,1-1 0 0 0,13 3 0 0 0,1-1-78 0 0,1-1 0 0 0,0-2 0 0 0,0 0 0 0 0,30-1 1 0 0,-41-2-232 0 0,0-2 1 0 0,0 1 0 0 0,0-2 0 0 0,0 0 0 0 0,0 0-1 0 0,-1-2 1 0 0,15-5 0 0 0,-14 3-1006 0 0,0 0 0 0 0,-1-1 0 0 0,20-14 0 0 0,-14 4-3857 0 0,-1-8-2398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3192 0 0,'0'0'21303'0'0,"11"9"-20854"0"0,-9-7-428 0 0,8 7 55 0 0,0 0-1 0 0,0 0 1 0 0,-1 1-1 0 0,0 1 1 0 0,-1 0 0 0 0,11 18-1 0 0,7 20 72 0 0,31 87 0 0 0,-49-112-424 0 0,-1 1 0 0 0,-1-1 0 0 0,-1 1 0 0 0,-1 1 0 0 0,1 49 0 0 0,-6-62-99 0 0,0-1 0 0 0,-1 0 0 0 0,0 0 0 0 0,0-1 1 0 0,-6 17-1 0 0,6-23-218 0 0,0 1 0 0 0,-1-1 0 0 0,1 0 0 0 0,-1 1 0 0 0,0-1 0 0 0,0 0 0 0 0,-1-1 0 0 0,0 1 1 0 0,1-1-1 0 0,-1 1 0 0 0,-1-1 0 0 0,-8 6 0 0 0,-4-2-4186 0 0,1-7-326 0 0</inkml:trace>
  <inkml:trace contextRef="#ctx0" brushRef="#br0" timeOffset="1">71 573 392 0 0,'0'0'4766'0'0,"-1"-14"-1420"0"0,-2-48-575 0 0,3 55-2333 0 0,0 0 0 0 0,0 1 0 0 0,1-1-1 0 0,0 0 1 0 0,0 1 0 0 0,0-1 0 0 0,1 1 0 0 0,0-1 0 0 0,0 1 0 0 0,1 0-1 0 0,0-1 1 0 0,0 1 0 0 0,0 1 0 0 0,1-1 0 0 0,-1 0 0 0 0,1 1 0 0 0,1 0-1 0 0,-1 0 1 0 0,1 0 0 0 0,0 1 0 0 0,0-1 0 0 0,11-6 0 0 0,3 0-78 0 0,1 1 0 0 0,-1 1 0 0 0,2 1 0 0 0,-1 1 0 0 0,30-7-1 0 0,164-31 506 0 0,-122 28-1557 0 0,-145 21-5934 0 0,0 5-2092 0 0,19-8 472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1780 0 0,'0'0'15174'0'0,"-2"5"-14640"0"0,-37 105 1714 0 0,37-106-2375 0 0,1-1 0 0 0,0 1 0 0 0,0 0 0 0 0,0 0-1 0 0,1 0 1 0 0,0 0 0 0 0,-1 0 0 0 0,1 0 0 0 0,1 1-1 0 0,-1-1 1 0 0,0 0 0 0 0,3 7 0 0 0,-2-9-183 0 0,0 0 1 0 0,-1 0 0 0 0,1 0 0 0 0,1-1-1 0 0,-1 1 1 0 0,0 0 0 0 0,0-1-1 0 0,1 1 1 0 0,-1-1 0 0 0,1 1 0 0 0,-1-1-1 0 0,1 1 1 0 0,-1-1 0 0 0,1 0 0 0 0,0 0-1 0 0,0 0 1 0 0,0 0 0 0 0,-1 0-1 0 0,1 0 1 0 0,0-1 0 0 0,0 1 0 0 0,0 0-1 0 0,0-1 1 0 0,1 0 0 0 0,-1 1 0 0 0,4-1-1 0 0,22 0-5666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9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438 434 1368 0 0,'0'0'12051'0'0,"-9"-12"-10306"0"0,-29-40-265 0 0,36 50-1388 0 0,0 0 0 0 0,-1-1 0 0 0,1 1 0 0 0,-1 0 0 0 0,0 0-1 0 0,0 1 1 0 0,0-1 0 0 0,0 1 0 0 0,0-1 0 0 0,0 1 0 0 0,0 0 0 0 0,0 0-1 0 0,0 0 1 0 0,-1 0 0 0 0,1 1 0 0 0,0 0 0 0 0,-1-1 0 0 0,1 1 0 0 0,0 0 0 0 0,-1 0-1 0 0,1 1 1 0 0,-5 0 0 0 0,-5 0 105 0 0,3 0-33 0 0,-1 0 0 0 0,1 1 0 0 0,-1 0 0 0 0,1 1 1 0 0,0 0-1 0 0,0 1 0 0 0,0 0 0 0 0,-18 10 0 0 0,5 0 200 0 0,1 0-1 0 0,-28 27 0 0 0,39-32-244 0 0,1 1 0 0 0,0 0 0 0 0,0 1 0 0 0,1 0 0 0 0,1 1 0 0 0,0 0 0 0 0,-12 23 0 0 0,18-29-96 0 0,0-1 0 0 0,0 1 0 0 0,0 0 0 0 0,1 0 0 0 0,-1 0 0 0 0,1 0 0 0 0,1 0-1 0 0,-1 0 1 0 0,2 7 0 0 0,-1-8-19 0 0,1-1 0 0 0,0 0-1 0 0,0 0 1 0 0,0 0 0 0 0,0 0-1 0 0,1 0 1 0 0,-1 0 0 0 0,1 0-1 0 0,0 0 1 0 0,1-1 0 0 0,-1 1-1 0 0,0-1 1 0 0,1 1 0 0 0,4 3-1 0 0,-1-2 3 0 0,0 0-1 0 0,1 0 1 0 0,0 0-1 0 0,0-1 1 0 0,0 0-1 0 0,0-1 1 0 0,0 1-1 0 0,1-1 1 0 0,0-1-1 0 0,-1 0 1 0 0,14 3-1 0 0,-5-3 15 0 0,0 0 0 0 0,0-1 0 0 0,0 0 0 0 0,31-4 0 0 0,-38 1-40 0 0,0 1 0 0 0,0-1 0 0 0,0 0 0 0 0,-1-1 0 0 0,1 0 0 0 0,-1 0 0 0 0,0-1 0 0 0,0 0 0 0 0,0-1 0 0 0,0 1 0 0 0,7-7 0 0 0,-11 6 10 0 0,1 1 0 0 0,0-1 1 0 0,-1 1-1 0 0,0-2 0 0 0,0 1 0 0 0,-1 0 0 0 0,1-1 0 0 0,-1 1 1 0 0,0-1-1 0 0,-1 0 0 0 0,1 0 0 0 0,-1 0 0 0 0,-1 0 1 0 0,1 0-1 0 0,-1-1 0 0 0,1-6 0 0 0,-1-2 46 0 0,-1 0 0 0 0,0-1-1 0 0,-5-30 1 0 0,-14-44 21 0 0,10 55 28 0 0,-6-52 0 0 0,13 63-58 0 0,0-1 0 0 0,2 1 0 0 0,0-1 0 0 0,8-43 0 0 0,-7 60-16 0 0,1 1 1 0 0,0 0 0 0 0,1 0-1 0 0,0 0 1 0 0,0 0-1 0 0,0 1 1 0 0,1-1 0 0 0,8-9-1 0 0,-9 11 5 0 0,1 1-1 0 0,1 0 1 0 0,-1 1-1 0 0,0-1 1 0 0,1 1-1 0 0,0-1 1 0 0,0 1-1 0 0,0 1 1 0 0,0-1-1 0 0,0 1 1 0 0,0 0-1 0 0,10-3 1 0 0,-4 3 73 0 0,0 0 0 0 0,1 0 0 0 0,-1 1 0 0 0,0 1 0 0 0,0 0 0 0 0,0 0 0 0 0,0 1 0 0 0,1 1 0 0 0,-1-1 0 0 0,0 2 0 0 0,-1 0 0 0 0,1 0 0 0 0,0 1 0 0 0,-1 0 0 0 0,0 1 1 0 0,0 0-1 0 0,0 1 0 0 0,-1 0 0 0 0,18 14 0 0 0,-9-4 25 0 0,0 1 0 0 0,-1 1 0 0 0,-1 0 1 0 0,-1 1-1 0 0,0 1 0 0 0,-2 1 0 0 0,0 0 1 0 0,10 24-1 0 0,6 19-129 0 0,-3 2 0 0 0,-3 0 0 0 0,-3 1 1 0 0,15 94-1 0 0,-32-142-309 0 0,0 0 1 0 0,-1 0 0 0 0,-1 0-1 0 0,-2 24 1 0 0,0-37-10 0 0,0 0 0 0 0,0 0 0 0 0,0 0 0 0 0,0 0 0 0 0,-1-1 0 0 0,0 1 0 0 0,0 0 1 0 0,-1-1-1 0 0,0 0 0 0 0,0 1 0 0 0,0-1 0 0 0,0 0 0 0 0,-1-1 0 0 0,0 1 0 0 0,0 0 0 0 0,0-1 0 0 0,-6 5 0 0 0,7-7-202 0 0,1-1 0 0 0,-1 1-1 0 0,1-1 1 0 0,-1 1-1 0 0,0-1 1 0 0,1 0 0 0 0,-5 1-1 0 0,-28 4-5544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49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2784 0 0,'0'0'14627'0'0,"6"-14"-13073"0"0,-1 4-1226 0 0,-3 5-211 0 0,0-1 1 0 0,0 1-1 0 0,0 0 1 0 0,1 0-1 0 0,0 1 1 0 0,0-1 0 0 0,0 1-1 0 0,1-1 1 0 0,-1 1-1 0 0,1 0 1 0 0,0 0-1 0 0,0 1 1 0 0,0-1 0 0 0,1 1-1 0 0,0 0 1 0 0,7-4-1 0 0,31-11 610 0 0,64-16 0 0 0,49-3-245 0 0,-79 20-334 0 0,14-3-85 0 0,87-22-787 0 0,-175 41 550 0 0,-2 1 55 0 0,0 0 0 0 0,0 0-1 0 0,0-1 1 0 0,-1 1 0 0 0,1 0 0 0 0,0 0-1 0 0,0-1 1 0 0,0 1 0 0 0,0-1-1 0 0,0 1 1 0 0,-1-1 0 0 0,1 1-1 0 0,0-1 1 0 0,0 1 0 0 0,-1-1 0 0 0,1 0-1 0 0,0 1 1 0 0,-1-1 0 0 0,1 0-1 0 0,0-1 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156 385 11057 0 0,'0'0'11065'0'0,"-2"14"-10619"0"0,-2 11-127 0 0,2 0-1 0 0,1 49 0 0 0,7-27-224 0 0,2 0-1 0 0,2 0 1 0 0,2-1-1 0 0,2 0 0 0 0,20 44 1 0 0,-32-86-92 0 0,0 0 1 0 0,-1 1 1 0 0,1-1-1 0 0,-1 1 1 0 0,1 0 0 0 0,-1-1-1 0 0,0 1 1 0 0,0 5-1 0 0,-2-10 5 0 0,1 1 0 0 0,0-1 0 0 0,0 0 0 0 0,0 0 0 0 0,-1 1 0 0 0,1-1 0 0 0,0 0 1 0 0,0 0-1 0 0,-1 1 0 0 0,1-1 0 0 0,0 0 0 0 0,0 0 0 0 0,-1 0 0 0 0,1 1 0 0 0,0-1 0 0 0,-1 0 0 0 0,1 0 0 0 0,0 0 0 0 0,-1 0 0 0 0,1 0 0 0 0,0 0 0 0 0,-1 0 0 0 0,1 0 0 0 0,0 0 0 0 0,-1 0 0 0 0,1 0 0 0 0,0 0 0 0 0,-1 0 0 0 0,1 0 0 0 0,0 0 0 0 0,-1 0 1 0 0,1 0-1 0 0,0 0 0 0 0,0 0 0 0 0,-1-1 0 0 0,1 1 0 0 0,-1 0 0 0 0,-14-6 134 0 0,5 0-91 0 0,0 0 1 0 0,0-1-1 0 0,0 0 0 0 0,1-1 0 0 0,1 0 1 0 0,-12-13-1 0 0,5 3-34 0 0,1 0 0 0 0,-16-28 0 0 0,18 23-14 0 0,1 1 0 0 0,1-2 0 0 0,1 1 1 0 0,1-1-1 0 0,-10-50 0 0 0,12 35-20 0 0,2-1 1 0 0,2 0-1 0 0,2-43 0 0 0,1 64 11 0 0,1 0 1 0 0,0 0-1 0 0,1 0 0 0 0,2 1 0 0 0,-1-1 0 0 0,15-33 0 0 0,-13 41-17 0 0,-1 1 0 0 0,1 0 0 0 0,0 0 0 0 0,1 0 0 0 0,0 1 0 0 0,1 0 0 0 0,0 1 0 0 0,0 0 0 0 0,1 0 0 0 0,0 0 0 0 0,0 1 0 0 0,17-9 0 0 0,-4 5 2 0 0,0 1-1 0 0,0 1 0 0 0,1 2 1 0 0,1 0-1 0 0,-1 1 0 0 0,1 1 1 0 0,0 2-1 0 0,0 0 0 0 0,0 1 1 0 0,26 2-1 0 0,-41 0 33 0 0,0 1 0 0 0,0 0-1 0 0,-1 0 1 0 0,1 1 0 0 0,0 0 0 0 0,0 1-1 0 0,-1-1 1 0 0,9 5 0 0 0,-14-5 0 0 0,1 0-1 0 0,-1 0 1 0 0,0 0 0 0 0,0 0-1 0 0,0 0 1 0 0,0 1 0 0 0,-1-1 0 0 0,1 1-1 0 0,-1 0 1 0 0,1 0 0 0 0,-1 0-1 0 0,0 0 1 0 0,0 0 0 0 0,0 0-1 0 0,-1 0 1 0 0,1 1 0 0 0,-1-1-1 0 0,0 1 1 0 0,1-1 0 0 0,-2 1 0 0 0,2 7-1 0 0,-2-4 14 0 0,0 0 0 0 0,0 0 0 0 0,-1-1-1 0 0,0 1 1 0 0,0 0 0 0 0,0 0 0 0 0,-1-1 0 0 0,0 1-1 0 0,-1 0 1 0 0,1-1 0 0 0,-1 0 0 0 0,-1 0-1 0 0,1 0 1 0 0,-1 0 0 0 0,-7 9 0 0 0,-3 1 6 0 0,0-1 1 0 0,-1-1 0 0 0,-1 0-1 0 0,-17 12 1 0 0,7-6-339 0 0,-1-2 1 0 0,-1 0-1 0 0,-1-2 1 0 0,-1-1-1 0 0,0-1 1 0 0,-57 17-1 0 0,83-30 44 0 0,0 0 0 0 0,0 0-1 0 0,0-1 1 0 0,0 1 0 0 0,0-1-1 0 0,0 0 1 0 0,-9-1 0 0 0,12 1 122 0 0,1 0 1 0 0,-1 0 0 0 0,0-1-1 0 0,1 1 1 0 0,-1 0 0 0 0,0-1-1 0 0,1 1 1 0 0,-1 0 0 0 0,1-1-1 0 0,-1 1 1 0 0,1 0 0 0 0,-1-1-1 0 0,0 1 1 0 0,1-1 0 0 0,0 1-1 0 0,-1-1 1 0 0,1 0 0 0 0,-1 1-1 0 0,1-1 1 0 0,-1 0 0 0 0,1-1-191 0 0,-1 1 1 0 0,1 0-1 0 0,0-1 1 0 0,0 1-1 0 0,0 0 1 0 0,0 0-1 0 0,0-1 1 0 0,0 1-1 0 0,0 0 1 0 0,1-1-1 0 0,-1 1 1 0 0,0 0-1 0 0,1-1 1 0 0,-1 1-1 0 0,1-1 1 0 0,11-13-4117 0 0,15-9-1169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0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4212 0 0,'0'0'15981'0'0,"-4"17"-15199"0"0,-9 56-210 0 0,12-65-495 0 0,-1 1-1 0 0,1 0 0 0 0,1-1 0 0 0,0 1 1 0 0,0 0-1 0 0,1 0 0 0 0,0-1 0 0 0,0 1 1 0 0,1-1-1 0 0,0 1 0 0 0,6 12 0 0 0,-5-14-50 0 0,1-1 0 0 0,0 0 0 0 0,0 0-1 0 0,0-1 1 0 0,1 1 0 0 0,-1-1-1 0 0,1 0 1 0 0,1 0 0 0 0,-1 0 0 0 0,1-1-1 0 0,-1 0 1 0 0,13 6 0 0 0,-9-5 39 0 0,0-1 0 0 0,0 0 1 0 0,1-1-1 0 0,-1 0 0 0 0,1 0 1 0 0,-1-1-1 0 0,1-1 0 0 0,0 1 1 0 0,0-2-1 0 0,0 1 0 0 0,16-2 1 0 0,-22 1-28 0 0,-1-1 0 0 0,1 0-1 0 0,0 1 1 0 0,-1-1 0 0 0,1 0 0 0 0,0 0 0 0 0,-1-1 0 0 0,0 1 0 0 0,1-1 0 0 0,-1 0 0 0 0,0 0 0 0 0,0 0 0 0 0,0 0-1 0 0,0 0 1 0 0,0-1 0 0 0,0 1 0 0 0,-1-1 0 0 0,1 0 0 0 0,-1 0 0 0 0,0 0 0 0 0,0 0 0 0 0,0 0 0 0 0,0 0 0 0 0,-1-1-1 0 0,1 1 1 0 0,-1-1 0 0 0,0 1 0 0 0,0-1 0 0 0,0 1 0 0 0,0-1 0 0 0,0 0 0 0 0,-1 1 0 0 0,0-8 0 0 0,0 7-27 0 0,0 0 1 0 0,0 0 0 0 0,-1-1 0 0 0,1 1 0 0 0,-1 0 0 0 0,0 0 0 0 0,-1 0 0 0 0,1 0-1 0 0,-1 0 1 0 0,1 0 0 0 0,-6-7 0 0 0,3 5-17 0 0,0 0 0 0 0,-1 1 0 0 0,0-1 0 0 0,0 1 0 0 0,0 0 0 0 0,-9-5 0 0 0,-5-3-179 0 0,0 2 0 0 0,-1 0 0 0 0,-31-11 1 0 0,3 3-530 0 0,-33-14-3541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1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7613 0 0,'0'0'12984'0'0,"14"12"-12196"0"0,0-1-608 0 0,-5-4-61 0 0,1 0 0 0 0,-1 1 0 0 0,0 1-1 0 0,-1-1 1 0 0,0 1 0 0 0,0 1 0 0 0,10 18-1 0 0,32 59 208 0 0,-4 3 0 0 0,-4 1 0 0 0,45 147 0 0 0,-85-234-319 0 0,-1 1 0 0 0,1 0 1 0 0,-1 0-1 0 0,0-1 0 0 0,-1 1 0 0 0,1 0 1 0 0,-1 0-1 0 0,0 10 0 0 0,-1-15 1 0 0,1 1-1 0 0,0-1 0 0 0,-1 1 1 0 0,1-1-1 0 0,-1 0 0 0 0,1 1 1 0 0,0-1-1 0 0,-1 1 0 0 0,1-1 1 0 0,-1 0-1 0 0,1 1 0 0 0,-1-1 1 0 0,1 0-1 0 0,-1 1 1 0 0,0-1-1 0 0,1 0 0 0 0,-1 0 1 0 0,1 0-1 0 0,-1 0 0 0 0,1 1 1 0 0,-1-1-1 0 0,0 0 0 0 0,1 0 1 0 0,-1 0-1 0 0,1 0 0 0 0,-1 0 1 0 0,0 0-1 0 0,0-1 1 0 0,-19-1 140 0 0,10-1-93 0 0,0 0-1 0 0,0-1 0 0 0,1 0 1 0 0,-1-1-1 0 0,1 0 0 0 0,0-1 1 0 0,-10-7-1 0 0,-4-5-16 0 0,-28-28 1 0 0,38 31-33 0 0,0 0 0 0 0,1-1 0 0 0,0-1 0 0 0,2 0 0 0 0,0 0 0 0 0,0-1 0 0 0,2 0 0 0 0,0-1 0 0 0,1 1 0 0 0,1-2 0 0 0,-3-20 0 0 0,0-5-74 0 0,3-1 0 0 0,2 1 0 0 0,2-81 0 0 0,3 109 22 0 0,0-1 0 0 0,1 0 0 0 0,1 0 1 0 0,0 1-1 0 0,2-1 0 0 0,0 1 0 0 0,12-28 0 0 0,-13 37 30 0 0,0 1 1 0 0,0 0 0 0 0,1 0-1 0 0,0 0 1 0 0,0 0-1 0 0,1 1 1 0 0,0-1 0 0 0,0 1-1 0 0,0 1 1 0 0,1-1-1 0 0,0 1 1 0 0,0 1 0 0 0,0-1-1 0 0,1 1 1 0 0,-1 0-1 0 0,1 1 1 0 0,0 0 0 0 0,10-3-1 0 0,-3 3 10 0 0,0 0 1 0 0,0 1-1 0 0,-1 0 0 0 0,2 2 0 0 0,-1 0 0 0 0,0 0 0 0 0,0 1 1 0 0,22 5-1 0 0,-24-3 27 0 0,-1 0 0 0 0,1 1 0 0 0,-1 1 0 0 0,0-1-1 0 0,-1 2 1 0 0,1 0 0 0 0,-1 0 0 0 0,0 1 0 0 0,0 1 0 0 0,11 10 0 0 0,-16-12-5 0 0,0 0 0 0 0,0 0 0 0 0,-1 1 0 0 0,0 0 0 0 0,0 0 0 0 0,-1 0 0 0 0,0 0 0 0 0,0 1 0 0 0,0 0-1 0 0,-1 0 1 0 0,-1 0 0 0 0,1 0 0 0 0,-1 0 0 0 0,0 0 0 0 0,-1 1 0 0 0,0-1 0 0 0,-1 1 0 0 0,0-1 0 0 0,0 1 0 0 0,0-1 0 0 0,-1 1 0 0 0,0-1-1 0 0,-1 0 1 0 0,0 1 0 0 0,-6 14 0 0 0,0-7-32 0 0,0-1 1 0 0,-2 0-1 0 0,1 0 0 0 0,-2-1 0 0 0,-20 22 0 0 0,9-14-736 0 0,-1-1-1 0 0,-35 24 0 0 0,53-41 414 0 0,0-1 0 0 0,0 0 0 0 0,0 0 0 0 0,0-1 0 0 0,-10 4-1 0 0,12-5-301 0 0,1-1 1 0 0,-1 1-1 0 0,0-1 0 0 0,0 1 0 0 0,0-1 0 0 0,0 0 0 0 0,-5-1 0 0 0,8 1 484 0 0,0 0-1 0 0,-1 0 0 0 0,1 0 1 0 0,0 0-1 0 0,0 0 0 0 0,-1 0 0 0 0,1 0 1 0 0,0 0-1 0 0,0 0 0 0 0,-1 0 1 0 0,1-1-1 0 0,0 1 0 0 0,0 0 1 0 0,0 0-1 0 0,-1 0 0 0 0,1 0 0 0 0,0-1 1 0 0,0 1-1 0 0,0 0 0 0 0,0 0 1 0 0,-1 0-1 0 0,1-1 0 0 0,0 1 0 0 0,0 0 1 0 0,0 0-1 0 0,0 0 0 0 0,0-1 1 0 0,0 1-1 0 0,-1-1 0 0 0,0-15-6358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1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3756 0 0,'0'0'17623'0'0,"11"16"-16997"0"0,34 57-110 0 0,-36-57-314 0 0,-1 0 0 0 0,11 31-1 0 0,-2-5 16 0 0,-11-29-184 0 0,1 0 1 0 0,1 0 0 0 0,0-1 0 0 0,1 0-1 0 0,19 20 1 0 0,-25-28-25 0 0,0-1-1 0 0,1 1 1 0 0,-1-1 0 0 0,1 0 0 0 0,0-1 0 0 0,0 1-1 0 0,0-1 1 0 0,1 0 0 0 0,-1 0 0 0 0,1 0 0 0 0,-1 0-1 0 0,1-1 1 0 0,-1 1 0 0 0,1-1 0 0 0,0-1-1 0 0,0 1 1 0 0,-1-1 0 0 0,1 1 0 0 0,0-1 0 0 0,0-1-1 0 0,8 0 1 0 0,-9-1-3 0 0,-1 1-1 0 0,1-1 1 0 0,-1 1-1 0 0,0-1 0 0 0,0 0 1 0 0,0 0-1 0 0,0-1 1 0 0,0 1-1 0 0,0 0 1 0 0,0-1-1 0 0,-1 0 1 0 0,1 0-1 0 0,-1 0 0 0 0,0 0 1 0 0,3-5-1 0 0,2-5 24 0 0,0 0-1 0 0,7-21 1 0 0,16-62-28 0 0,-18 56 302 0 0,17-40 1 0 0,-29 79-273 0 0,0 1-1 0 0,1-1 1 0 0,-1 0 0 0 0,0 1-1 0 0,0-1 1 0 0,1 0 0 0 0,-1 1 0 0 0,1-1-1 0 0,-1 1 1 0 0,0-1 0 0 0,1 1-1 0 0,-1-1 1 0 0,1 1 0 0 0,-1-1 0 0 0,1 1-1 0 0,-1 0 1 0 0,1-1 0 0 0,-1 1-1 0 0,1 0 1 0 0,0-1 0 0 0,-1 1-1 0 0,1 0 1 0 0,-1 0 0 0 0,1-1 0 0 0,0 1-1 0 0,-1 0 1 0 0,1 0 0 0 0,1 0-1 0 0,-1 0-16 0 0,0 1 1 0 0,1-1-1 0 0,-1 1 0 0 0,0-1 0 0 0,0 1 0 0 0,0-1 0 0 0,1 1 0 0 0,-1 0 0 0 0,0 0 0 0 0,0-1 0 0 0,0 1 1 0 0,0 0-1 0 0,1 2 0 0 0,4 4-45 0 0,0 1 0 0 0,0 0 0 0 0,4 9 0 0 0,-8-13 112 0 0,23 42-261 0 0,34 90 0 0 0,-56-129-445 0 0,-1 1 0 0 0,1-1 0 0 0,-2 1 0 0 0,1 0 0 0 0,-1 0 0 0 0,0 13 0 0 0,-3-16-1836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1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4832 0 0,'0'0'19105'0'0,"9"15"-18674"0"0,-3-7-365 0 0,13 22 269 0 0,30 62 0 0 0,103 297 576 0 0,-143-360-1261 0 0,-2 1 0 0 0,-1 1 0 0 0,-2-1-1 0 0,2 53 1 0 0,-7-75 162 0 0,0 4-3442 0 0,33-24-15932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1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458 292 6537 0 0,'0'0'8544'0'0,"1"-16"-6769"0"0,4-49-285 0 0,-5 59-1307 0 0,-1 0 0 0 0,1 1 0 0 0,-1-1 0 0 0,0 0 0 0 0,-1 0 0 0 0,1 1 0 0 0,-1-1 0 0 0,0 1 0 0 0,0 0 0 0 0,-1-1 0 0 0,0 1 0 0 0,0 0 0 0 0,0 0 0 0 0,0 1 0 0 0,-5-5 0 0 0,2 0 42 0 0,-2-1-66 0 0,1 1-1 0 0,-2 0 1 0 0,1 1-1 0 0,-1 0 1 0 0,0 0-1 0 0,-1 0 1 0 0,0 2-1 0 0,0-1 1 0 0,0 1-1 0 0,-1 0 1 0 0,0 1-1 0 0,-17-6 1 0 0,18 9-105 0 0,0-1 1 0 0,1 1-1 0 0,-1 1 0 0 0,0 0 1 0 0,0 0-1 0 0,0 1 1 0 0,0 0-1 0 0,0 1 0 0 0,0 0 1 0 0,0 0-1 0 0,0 1 1 0 0,1 0-1 0 0,-1 1 0 0 0,1 0 1 0 0,-15 8-1 0 0,16-7-33 0 0,0 1-1 0 0,1 0 1 0 0,0 0-1 0 0,-1 1 1 0 0,2 0-1 0 0,-1 0 1 0 0,1 1-1 0 0,0-1 1 0 0,0 2-1 0 0,1-1 0 0 0,0 0 1 0 0,0 1-1 0 0,1 0 1 0 0,0 0-1 0 0,0 1 1 0 0,1-1-1 0 0,0 1 1 0 0,0-1-1 0 0,1 1 1 0 0,0 0-1 0 0,1 0 1 0 0,0 0-1 0 0,0 0 1 0 0,1 0-1 0 0,0 0 1 0 0,1 0-1 0 0,0 0 1 0 0,0 0-1 0 0,1 0 1 0 0,0 0-1 0 0,1 0 1 0 0,0-1-1 0 0,0 1 0 0 0,9 15 1 0 0,-7-15-2 0 0,1 0-1 0 0,0-1 1 0 0,1 0-1 0 0,0 0 1 0 0,0 0-1 0 0,1-1 1 0 0,0 0-1 0 0,0 0 1 0 0,1-1-1 0 0,-1 0 1 0 0,1 0-1 0 0,1-1 1 0 0,-1-1 0 0 0,11 4-1 0 0,-1-1 10 0 0,0-1 1 0 0,0-2-1 0 0,1 0 0 0 0,0-1 0 0 0,-1 0 1 0 0,31-2-1 0 0,-18 1-16 0 0,-22-1-127 0 0,1-1 1 0 0,-1 0 0 0 0,21-2 0 0 0,-30 2 14 0 0,-1-1 1 0 0,1 1 0 0 0,0 0 0 0 0,0-1-1 0 0,-1 1 1 0 0,1 0 0 0 0,0-1 0 0 0,-1 1 0 0 0,1-1-1 0 0,0 1 1 0 0,-1-1 0 0 0,1 1 0 0 0,-1-1-1 0 0,1 0 1 0 0,-1 1 0 0 0,1-1 0 0 0,-1 0-1 0 0,0 1 1 0 0,1-1 0 0 0,-1 0 0 0 0,0 1 0 0 0,1-1-1 0 0,-1 0 1 0 0,0 0 0 0 0,0 1 0 0 0,1-3-1 0 0,0-26-3859 0 0,-1 9-2564 0 0,4-6-89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8885 0 0,'0'0'14110'0'0,"11"13"-13714"0"0,3 5-242 0 0,0 1-1 0 0,-1 0 1 0 0,-1 1 0 0 0,13 30 0 0 0,95 305 301 0 0,-62-112-3329 0 0,-58-240 2701 0 0,7 38-1821 0 0,-7-38 1143 0 0,0 1 0 0 0,0-1 1 0 0,0 1-1 0 0,-1-1 1 0 0,0 5-1 0 0,1-8 653 0 0,0 1 1 0 0,-1-1-1 0 0,1 0 0 0 0,0 1 1 0 0,0-1-1 0 0,0 0 0 0 0,0 0 1 0 0,0 1-1 0 0,0-1 0 0 0,-1 0 1 0 0,-1 2-1978 0 0,2-2 1978 0 0,-1 0-1 0 0,1 0 0 0 0,-11 1-6206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5396 0 0,'0'0'14121'0'0,"5"-13"-13874"0"0,-1 1-162 0 0,1 0 0 0 0,8-16 1 0 0,-11 26-64 0 0,-1 0 1 0 0,1 1-1 0 0,0-1 1 0 0,0 0-1 0 0,-1 1 0 0 0,1-1 1 0 0,0 1-1 0 0,0 0 1 0 0,0-1-1 0 0,1 1 1 0 0,-1 0-1 0 0,0 0 0 0 0,0 1 1 0 0,1-1-1 0 0,-1 0 1 0 0,0 1-1 0 0,1-1 0 0 0,-1 1 1 0 0,5 0-1 0 0,4-2 101 0 0,360-88 1848 0 0,-344 84-1594 0 0,1 1-1 0 0,51-2 1 0 0,-79 8-366 0 0,1-1 0 0 0,-1 0-1 0 0,0 0 1 0 0,1 0 0 0 0,-1 1-1 0 0,0-1 1 0 0,1 0 0 0 0,-1 1-1 0 0,0-1 1 0 0,0 0 0 0 0,1 1-1 0 0,-1-1 1 0 0,0 0 0 0 0,0 1-1 0 0,0-1 1 0 0,0 0 0 0 0,1 1-1 0 0,-1-1 1 0 0,0 1 0 0 0,0-1-1 0 0,0 0 1 0 0,0 1 0 0 0,0-1-1 0 0,0 1 1 0 0,0-1 0 0 0,0 0-1 0 0,0 1 1 0 0,0-1 0 0 0,0 1-1 0 0,0-1 1 0 0,0 0 0 0 0,-1 1-1 0 0,1-1 1 0 0,0 1 0 0 0,-4 16 157 0 0,-27 55 438 0 0,24-59-571 0 0,0-1 0 0 0,2 2-1 0 0,-1-1 1 0 0,2 1 0 0 0,0-1 0 0 0,0 1 0 0 0,2 0 0 0 0,-2 16 0 0 0,3-25-54 0 0,1 1 1 0 0,1-1-1 0 0,-1 1 0 0 0,1-1 0 0 0,0 1 0 0 0,0-1 1 0 0,1 1-1 0 0,-1-1 0 0 0,1 0 0 0 0,1 0 0 0 0,-1 1 0 0 0,1-2 1 0 0,-1 1-1 0 0,1 0 0 0 0,5 5 0 0 0,-3-5-92 0 0,0 0-1 0 0,0 0 1 0 0,1-1-1 0 0,-1 0 1 0 0,1 0-1 0 0,0 0 1 0 0,0-1-1 0 0,0 0 0 0 0,1 0 1 0 0,-1-1-1 0 0,0 0 1 0 0,8 2-1 0 0,7 1-323 0 0,0-1 0 0 0,1-1-1 0 0,-1-1 1 0 0,1-1-1 0 0,-1-1 1 0 0,24-3-1 0 0,-30 1-234 0 0,0 0 0 0 0,0-1 0 0 0,0-1 0 0 0,0 0 0 0 0,-1-1-1 0 0,0-1 1 0 0,0 0 0 0 0,0-1 0 0 0,18-12 0 0 0,-26 15 294 0 0,0-1 0 0 0,0 0-1 0 0,0-1 1 0 0,-1 1 0 0 0,0-1 0 0 0,0 0 0 0 0,0 0-1 0 0,-1-1 1 0 0,0 1 0 0 0,0-1 0 0 0,5-11 0 0 0,-6 9 265 0 0,-1 0 1 0 0,0 1-1 0 0,0-1 1 0 0,0 0-1 0 0,-1 0 1 0 0,0 0-1 0 0,-1 0 1 0 0,0 0-1 0 0,-2-10 1 0 0,0 5 532 0 0,0 1 1 0 0,-1 0-1 0 0,-1 1 1 0 0,0-1-1 0 0,-1 1 1 0 0,0 0-1 0 0,-1 0 1 0 0,-1 0-1 0 0,1 1 0 0 0,-2 0 1 0 0,0 0-1 0 0,0 1 1 0 0,-16-16-1 0 0,16 18 200 0 0,-1 1-1 0 0,1 0 1 0 0,-1 1-1 0 0,-18-10 1 0 0,22 13-432 0 0,0 1-1 0 0,1 1 1 0 0,-1-1 0 0 0,0 1 0 0 0,0 0 0 0 0,0 0 0 0 0,1 0 0 0 0,-1 0 0 0 0,0 1-1 0 0,0 0 1 0 0,0 0 0 0 0,-10 2 0 0 0,12-1-146 0 0,0 0 0 0 0,0 0 0 0 0,1 0 0 0 0,-1 1 0 0 0,1-1 0 0 0,-1 1-1 0 0,1 0 1 0 0,-1-1 0 0 0,1 1 0 0 0,0 0 0 0 0,0 0 0 0 0,0 1 0 0 0,0-1 0 0 0,0 0 0 0 0,0 1 0 0 0,1-1 0 0 0,-1 1-1 0 0,-1 3 1 0 0,0 2 12 0 0,-1 0 0 0 0,1 0 0 0 0,1 0-1 0 0,-1 0 1 0 0,0 10 0 0 0,1-1-3 0 0,0-1 0 0 0,1 0 1 0 0,1 1-1 0 0,3 18 0 0 0,-2-26-31 0 0,0 0 0 0 0,1 0 0 0 0,0-1 0 0 0,1 1 0 0 0,0-1 0 0 0,0 0 0 0 0,1 0 0 0 0,0 0 0 0 0,6 11 0 0 0,-7-16-6 0 0,-1 0 0 0 0,1 0 0 0 0,-1-1 0 0 0,1 1 0 0 0,0 0 0 0 0,0-1 0 0 0,0 0 0 0 0,0 0 0 0 0,1 0 0 0 0,-1 0 0 0 0,0 0 0 0 0,1 0 0 0 0,0-1 0 0 0,4 2 0 0 0,-2-2 5 0 0,0 0 1 0 0,-1-1-1 0 0,1 1 0 0 0,0-1 0 0 0,0 0 0 0 0,0 0 1 0 0,-1-1-1 0 0,11-2 0 0 0,-3-1-4 0 0,0 0 1 0 0,0-1-1 0 0,-1 0 0 0 0,0-1 0 0 0,0 0 1 0 0,0-1-1 0 0,15-12 0 0 0,25-24 1 0 0,18-13 12 0 0,-63 51-37 0 0,0 1-1 0 0,0 0 1 0 0,0 0 0 0 0,1 1 0 0 0,-1-1 0 0 0,1 2 0 0 0,0-1 0 0 0,13-2 0 0 0,-15 4 18 0 0,-1 1 0 0 0,0 0 1 0 0,0 0-1 0 0,0 0 0 0 0,0 0 0 0 0,1 1 1 0 0,-1-1-1 0 0,0 2 0 0 0,0-1 1 0 0,0 0-1 0 0,-1 1 0 0 0,1 0 0 0 0,0 0 1 0 0,8 5-1 0 0,-3 0 11 0 0,1 2 0 0 0,-1-1 0 0 0,0 1 0 0 0,-1 0 1 0 0,0 1-1 0 0,12 17 0 0 0,-15-19 83 0 0,-1 1 0 0 0,1-1-1 0 0,-2 1 1 0 0,1 0 0 0 0,-2 0 0 0 0,1 1 0 0 0,-1-1 0 0 0,0 1 0 0 0,1 13-1 0 0,-3-32 49 0 0,-1 1-1 0 0,1-1 0 0 0,1 1 0 0 0,0-1 0 0 0,0 1 0 0 0,1 0 1 0 0,5-13-1 0 0,34-71-385 0 0,-37 80 309 0 0,9-17-87 0 0,-8 14 129 0 0,1 0-1 0 0,1 1 0 0 0,0 0 0 0 0,12-16 0 0 0,-19 29-88 0 0,0 0 0 0 0,1 0 0 0 0,-1 0 0 0 0,0 0 0 0 0,1-1 0 0 0,-1 2 0 0 0,1-1-1 0 0,-1 0 1 0 0,1 0 0 0 0,-1 0 0 0 0,1 1 0 0 0,0-1 0 0 0,-1 1 0 0 0,1-1 0 0 0,0 1 0 0 0,0 0 0 0 0,-1 0 0 0 0,1 0 0 0 0,0 0 0 0 0,0 0 0 0 0,-1 0 0 0 0,1 0 0 0 0,0 0 0 0 0,-1 1 0 0 0,1-1-1 0 0,0 1 1 0 0,-1-1 0 0 0,1 1 0 0 0,0 0 0 0 0,2 1 0 0 0,5 3-37 0 0,0 0 1 0 0,-1 1-1 0 0,0 0 0 0 0,8 8 0 0 0,-10-9 46 0 0,44 40-27 0 0,-2 3 0 0 0,76 98 0 0 0,-116-136-181 0 0,-1 1 1 0 0,0 0-1 0 0,0 0 1 0 0,8 21-1 0 0,-14-29 74 0 0,0 1 0 0 0,0-1 0 0 0,0 1 1 0 0,0-1-1 0 0,0 1 0 0 0,0-1 0 0 0,-1 1 0 0 0,0 0 0 0 0,0-1 1 0 0,0 1-1 0 0,0 0 0 0 0,-1-1 0 0 0,1 1 0 0 0,-1-1 0 0 0,0 1 0 0 0,0 0 1 0 0,0-1-1 0 0,-1 0 0 0 0,1 1 0 0 0,-1-1 0 0 0,-3 6 0 0 0,1-5-139 0 0,-1 1 1 0 0,1-1-1 0 0,-1 0 0 0 0,1 0 0 0 0,-1-1 0 0 0,-1 1 0 0 0,1-1 0 0 0,0 0 0 0 0,-9 3 0 0 0,-6 1-1333 0 0,-26 7 0 0 0,43-13 1403 0 0,-57 11-4918 0 0,-35 0-2201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99 3284 0 0,'0'0'11153'0'0,"-6"-12"-9720"0"0,-16-39-297 0 0,21 48-1049 0 0,0 1 0 0 0,0 0-1 0 0,0 0 1 0 0,-1 0 0 0 0,1 0-1 0 0,-1 0 1 0 0,0 0-1 0 0,0 0 1 0 0,1 0 0 0 0,-1 1-1 0 0,0-1 1 0 0,0 1 0 0 0,0-1-1 0 0,-1 1 1 0 0,1 0 0 0 0,0 0-1 0 0,-1 0 1 0 0,1 0 0 0 0,0 0-1 0 0,-1 0 1 0 0,1 1 0 0 0,-1-1-1 0 0,1 1 1 0 0,-1 0 0 0 0,1-1-1 0 0,-1 1 1 0 0,1 0 0 0 0,-4 1-1 0 0,4-1-23 0 0,1 0-54 0 0,0 0 0 0 0,0 0 1 0 0,0 0-1 0 0,1 0 0 0 0,-1 0 0 0 0,0 1 1 0 0,0-1-1 0 0,0 0 0 0 0,1 0 1 0 0,-1 1-1 0 0,0-1 0 0 0,0 0 0 0 0,1 1 1 0 0,-1-1-1 0 0,0 0 0 0 0,1 1 0 0 0,-1-1 1 0 0,1 1-1 0 0,-1 0 0 0 0,0-1 1 0 0,1 1-1 0 0,-1-1 0 0 0,1 1 0 0 0,-1 1 1 0 0,0 0-9 0 0,1-1 0 0 0,-1 1-1 0 0,0 0 1 0 0,1 0 0 0 0,0 0 0 0 0,-1 0 0 0 0,1-1 0 0 0,0 1 0 0 0,0 0 0 0 0,0 3 0 0 0,1 1-5 0 0,0 1 0 0 0,1-1 0 0 0,-1 0 0 0 0,1 1 0 0 0,4 8 0 0 0,25 47 205 0 0,-19-42 0 0 0,-1 1 0 0 0,-1 0 1 0 0,-1 1-1 0 0,-1 0 0 0 0,8 37 0 0 0,-16-57-87 0 0,1 1-1 0 0,-1-1 1 0 0,0 1-1 0 0,0 0 1 0 0,0-1 0 0 0,0 1-1 0 0,0-1 1 0 0,-1 5-1 0 0,1-7-76 0 0,-1 1 1 0 0,1 0-1 0 0,-1-1 0 0 0,1 1 0 0 0,-1 0 0 0 0,1-1 0 0 0,-1 1 0 0 0,1 0 0 0 0,-1-1 0 0 0,1 1 0 0 0,-1-1 0 0 0,0 1 0 0 0,1-1 0 0 0,-1 1 0 0 0,0-1 0 0 0,1 1 0 0 0,-1-1 0 0 0,0 0 1 0 0,0 0-1 0 0,0 1 0 0 0,1-1 0 0 0,-1 0 0 0 0,0 0 0 0 0,0 0 0 0 0,0 0 0 0 0,1 0 0 0 0,-1 0 0 0 0,0 0 0 0 0,-1 0 0 0 0,-1 0-62 0 0,1-1-1 0 0,-1 1 0 0 0,1-1 1 0 0,-1 1-1 0 0,0-1 1 0 0,1 0-1 0 0,-1 0 1 0 0,1 0-1 0 0,-4-3 1 0 0,-24-16-1286 0 0,12 6 78 0 0,12 11 417 0 0,-16-13-1686 0 0,11 3-4445 0 0,5-2-543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3385 627 5957 0 0,'0'0'5911'0'0,"2"-12"-5144"0"0,9-41 257 0 0,-10 50-857 0 0,-1-1 0 0 0,0 1 0 0 0,0 0 0 0 0,0 0-1 0 0,0-1 1 0 0,-1 1 0 0 0,1 0 0 0 0,-1 0 0 0 0,0-1 0 0 0,0 1-1 0 0,0 0 1 0 0,0 0 0 0 0,0 0 0 0 0,-1 0 0 0 0,0 0 0 0 0,1 0-1 0 0,-4-3 1 0 0,0 0 40 0 0,0 2 1 0 0,0-1-1 0 0,0 1 0 0 0,0-1 0 0 0,-1 1 1 0 0,-6-3-1 0 0,-3-1 34 0 0,-1 1 1 0 0,1 0-1 0 0,-1 1 1 0 0,-1 0-1 0 0,1 2 1 0 0,-1 0-1 0 0,-32-3 1 0 0,-123 3 554 0 0,160 4-744 0 0,-56 4 248 0 0,0 3 0 0 0,-103 23 0 0 0,-130 52 474 0 0,152-33-592 0 0,3 7 0 0 0,2 7-1 0 0,-220 130 1 0 0,256-125-9 0 0,4 4 0 0 0,-189 169 1 0 0,175-124-94 0 0,6 4 1 0 0,5 5 0 0 0,5 5 0 0 0,7 4-1 0 0,5 4 1 0 0,-106 223 0 0 0,145-249-13 0 0,6 2-1 0 0,4 2 1 0 0,-25 122 0 0 0,46-143-67 0 0,5 1 1 0 0,3 0 0 0 0,5 1 0 0 0,6 129 0 0 0,7-165 6 0 0,2 0 1 0 0,3 0-1 0 0,2-1 1 0 0,3 0 0 0 0,3-2-1 0 0,2 0 1 0 0,3-1-1 0 0,57 99 1 0 0,-34-81-14 0 0,4-2 0 0 0,2-3 0 0 0,4-2 0 0 0,3-2 0 0 0,107 92 0 0 0,-59-72 30 0 0,3-5 1 0 0,3-5-1 0 0,178 89 0 0 0,395 136 96 0 0,261 16-98 0 0,-713-259 26 0 0,2-10 0 0 0,274 20 0 0 0,-221-52-55 0 0,336-22-1 0 0,284-102 17 0 0,-619 50 32 0 0,-3-13 1 0 0,417-159-1 0 0,-542 162-42 0 0,-4-8-1 0 0,-3-6 1 0 0,-3-7-1 0 0,-5-7 1 0 0,170-140-1 0 0,-239 167 16 0 0,-3-3 0 0 0,-3-4 0 0 0,70-94 1 0 0,-90 98 31 0 0,-3-3 1 0 0,-4-2 0 0 0,73-162-1 0 0,-89 163-52 0 0,-2-1-1 0 0,-5-1 0 0 0,-2-1 0 0 0,-4-1 0 0 0,-4 0 0 0 0,4-88 1 0 0,-14 85 74 0 0,-4 0 1 0 0,-20-145-1 0 0,-1 114-67 0 0,-5 2-1 0 0,-5 0 1 0 0,-5 2-1 0 0,-4 2 1 0 0,-5 2-1 0 0,-5 1 1 0 0,-4 3-1 0 0,-112-153 1 0 0,51 104 3 0 0,-7 5 0 0 0,-7 6 0 0 0,-200-168 0 0 0,132 148-3 0 0,-6 10 0 0 0,-231-128 0 0 0,258 178 14 0 0,-3 9-1 0 0,-297-105 0 0 0,330 148 1 0 0,-1 7 0 0 0,-2 6 0 0 0,-303-28 0 0 0,267 53-318 0 0,0 7 1 0 0,0 9-1 0 0,0 8 1 0 0,1 8-1 0 0,-192 50 1 0 0,114 5-835 0 0,220-61 569 0 0,0 1 1 0 0,1 2 0 0 0,-72 48-1 0 0,94-53-34 0 0,1 1-1 0 0,0 0 1 0 0,1 1 0 0 0,1 1-1 0 0,-20 28 1 0 0,30-37-85 0 0,1 0-1 0 0,0 0 1 0 0,1 0 0 0 0,-5 13 0 0 0,3-2-2075 0 0,-5 31 0 0 0,12-50 2690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4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0 15001 0 0,'0'0'3001'0'0,"-91"34"-2593"0"0,50-15-408 0 0,2 0-36 0 0,0 1 36 0 0,7-4 0 0 0,12-4-76 0 0,10-5-580 0 0,8-4-100 0 0,13-3-1737 0 0,5-7-71 0 0,5-3-1540 0 0,1-2-361 0 0,-6 5 1349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1 732 0 0,'0'0'10673'0'0,"-111"81"-10109"0"0,63-45-564 0 0,-4 7-860 0 0,-2 3 344 0 0,6-6-40 0 0,8-4-1244 0 0,9-2-2421 0 0,9-5 205 0 0</inkml:trace>
  <inkml:trace contextRef="#ctx0" brushRef="#br0" timeOffset="1">0 528 868 0 0,'0'0'864'0'0,"34"112"3169"0"0,-15-50-2877 0 0,4 6-608 0 0,0-1-356 0 0,-1 2-140 0 0,2-2-52 0 0,1 0-40 0 0,5-7-152 0 0,2-7-1488 0 0,-8-17-3357 0 0</inkml:trace>
  <inkml:trace contextRef="#ctx0" brushRef="#br0" timeOffset="2">1604 1464 8977 0 0,'0'0'3936'0'0,"46"86"-9656"0"0,-30-78 4692 0 0,-2-8-2229 0 0,21-10 349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1373 4364 0 0,'0'0'80'0'0</inkml:trace>
  <inkml:trace contextRef="#ctx0" brushRef="#br0" timeOffset="1">612 125 8081 0 0,'0'0'4284'0'0,"-100"-50"-4284"0"0,51 28-3092 0 0,-7-7-3737 0 0,11 5 4649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5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6777 0 0,'0'0'4624'0'0,"119"-94"-4868"0"0,-60 73-1188 0 0,11-6-724 0 0,7 3-2265 0 0,-20 8 1273 0 0</inkml:trace>
  <inkml:trace contextRef="#ctx0" brushRef="#br0" timeOffset="1">1133 111 3588 0 0,'0'0'10917'0'0,"44"76"-10449"0"0,-33-47-304 0 0,4 5-164 0 0,-2-1-12 0 0,2-2-252 0 0,2 1-892 0 0,3-6-720 0 0,-4-7-976 0 0,15 3-3313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3313 0 13449 0 0,'0'0'2364'0'0,"-28"89"-1459"0"0,11-51-581 0 0,3 8-172 0 0,-1 4 80 0 0,6-5-128 0 0,5-2-104 0 0,4-7-508 0 0,1 0-445 0 0,7-5-319 0 0,1-4-1108 0 0,-2-8-2820 0 0</inkml:trace>
  <inkml:trace contextRef="#ctx0" brushRef="#br0" timeOffset="1">3028 951 1616 0 0,'0'0'9569'0'0,"-79"65"-8261"0"0,40-39-848 0 0,-8 8-280 0 0,-8 2-132 0 0,-2-3-48 0 0,-2-2-676 0 0,14-9-1952 0 0,-30-10-5689 0 0</inkml:trace>
  <inkml:trace contextRef="#ctx0" brushRef="#br0" timeOffset="2">636 994 10517 0 0,'-117'-29'6653'0'0,"52"15"-5869"0"0,-6 2-724 0 0,-4-2-60 0 0,-4-5-148 0 0,11 2-520 0 0,12-7-513 0 0,12-5-1611 0 0,14 3-2684 0 0,0-41-2273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94 288 13953 0 0,'0'0'3421'0'0,"-85"-41"-3345"0"0,76 34-28 0 0,9 0-48 0 0,5 0-296 0 0,14 0-921 0 0,8-5-803 0 0,-4 2-1232 0 0,15-14-5593 0 0</inkml:trace>
  <inkml:trace contextRef="#ctx0" brushRef="#br0" timeOffset="1">358 1 10677 0 0,'0'0'7589'0'0,"-89"28"-7589"0"0,73-4-12 0 0,5 3-76 0 0,3 6-48 0 0,5 6-456 0 0,3-1-493 0 0,6 5-759 0 0,3-14-2092 0 0,14 11-2369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6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83 824 10025 0 0,'0'0'5846'0'0,"-13"-14"-4944"0"0,-41-42-203 0 0,53 55-660 0 0,-1-1-1 0 0,1 0 1 0 0,-1 0-1 0 0,1 0 1 0 0,0 1-1 0 0,0-1 1 0 0,0 0-1 0 0,0-1 1 0 0,0 1-1 0 0,0 0 1 0 0,1 0 0 0 0,-1 0-1 0 0,1 0 1 0 0,-1-1-1 0 0,1 1 1 0 0,0 0-1 0 0,0 0 1 0 0,0-1-1 0 0,0 1 1 0 0,0 0-1 0 0,0 0 1 0 0,1-1-1 0 0,-1 1 1 0 0,2-4-1 0 0,0 2 39 0 0,0-3-8 0 0,0 0 0 0 0,1 0-1 0 0,0 0 1 0 0,1 1-1 0 0,0 0 1 0 0,-1 0-1 0 0,2 0 1 0 0,6-7 0 0 0,6-6 109 0 0,22-17-1 0 0,-39 35-171 0 0,43-33 203 0 0,1 1-1 0 0,1 2 0 0 0,2 2 1 0 0,1 2-1 0 0,80-32 1 0 0,-2 11 158 0 0,147-34 0 0 0,7 17-8 0 0,443-47 1 0 0,295 59 531 0 0,-129 86 208 0 0,-3 54-459 0 0,-703-62-651 0 0,-444-43-7793 0 0,181 17 3280 0 0,-36-1-1653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96 6593 0 0,'0'0'3607'0'0,"-1"-12"-1548"0"0,-1-5-1185 0 0,0-13 145 0 0,1-3 2578 0 0,1 33-3556 0 0,0 0 0 0 0,0 0 1 0 0,0 0-1 0 0,0-1 0 0 0,0 1 0 0 0,0 0 1 0 0,0 0-1 0 0,0 0 0 0 0,0 0 0 0 0,0 0 0 0 0,0 0 1 0 0,0 0-1 0 0,0 0 0 0 0,0 0 0 0 0,0 0 1 0 0,0-1-1 0 0,0 1 0 0 0,0 0 0 0 0,0 0 0 0 0,0 0 1 0 0,0 0-1 0 0,0 0 0 0 0,0 0 0 0 0,0 0 1 0 0,0 0-1 0 0,0 0 0 0 0,0 0 0 0 0,0 0 0 0 0,0-1 1 0 0,0 1-1 0 0,0 0 0 0 0,0 0 0 0 0,-1 0 1 0 0,1 0-1 0 0,0 0 0 0 0,0 0 0 0 0,0 0 0 0 0,0 0 1 0 0,0 0-1 0 0,0 0 0 0 0,0 0 0 0 0,0 0 1 0 0,0 0-1 0 0,0 0 0 0 0,-1 0 0 0 0,1 0 0 0 0,0 0 1 0 0,0 0-1 0 0,0 0 0 0 0,0 0 0 0 0,-5 4 779 0 0,-4 8-426 0 0,-1 6-166 0 0,1 1 0 0 0,1 0 0 0 0,0 0-1 0 0,2 1 1 0 0,0 0 0 0 0,1 0 0 0 0,1 0 0 0 0,1 1 0 0 0,1-1 0 0 0,0 1 0 0 0,2 0 0 0 0,3 28 0 0 0,2-11-136 0 0,1 1 0 0 0,3-1 0 0 0,1 0 0 0 0,1-1 0 0 0,29 62 0 0 0,-12-40-36 0 0,3-1 0 0 0,3-2-1 0 0,2-1 1 0 0,73 86 0 0 0,-52-79-10 0 0,3-2-1 0 0,2-3 1 0 0,82 57 0 0 0,-43-45 9 0 0,177 92 0 0 0,124 16 6 0 0,181 8-136 0 0,12-41 98 0 0,94 26-1052 0 0,-667-164 916 0 0,40 11-858 0 0,70 29 0 0 0,-124-42 667 0 0,-6-4 164 0 0,0 1 0 0 0,0 0 1 0 0,0-1-1 0 0,0 1 0 0 0,-1 0 1 0 0,1 0-1 0 0,0 0 1 0 0,0 0-1 0 0,-1 0 0 0 0,1 1 1 0 0,-1-1-1 0 0,1 0 1 0 0,-1 1-1 0 0,2 2 0 0 0,-2-3 83 0 0,-1-1-1 0 0,0 0 1 0 0,0 0-1 0 0,0 0 1 0 0,0 1-1 0 0,0-1 1 0 0,0 0-1 0 0,0 0 1 0 0,0 0-1 0 0,0 1 1 0 0,0-1-1 0 0,0 0 1 0 0,0 0-1 0 0,0 1 1 0 0,0-1-1 0 0,0 0 1 0 0,0 0-1 0 0,0 0 0 0 0,0 1 1 0 0,0-1-1 0 0,0 0 1 0 0,0 0-1 0 0,-1 0 1 0 0,1 1-1 0 0,0-1 1 0 0,0 0-1 0 0,0 0 1 0 0,0 0-1 0 0,0 1 1 0 0,-1-1-1 0 0,1 0 1 0 0,0 0-1 0 0,0 0 1 0 0,0 0-1 0 0,0 0 1 0 0,-1 1-1 0 0,-12 3-1181 0 0,-14-2-630 0 0,27-2 1780 0 0,-7 1-385 0 0,-12-1-3131 0 0,-29-2 0 0 0,-11-6-3064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181 759 5076 0 0,'0'0'2562'0'0,"-14"-7"-1705"0"0,-44-20 229 0 0,42 20 532 0 0,-1 0 1 0 0,-21-4 0 0 0,10 3 391 0 0,18 3-591 0 0,11 5-1394 0 0,-1-1-1 0 0,1 0 0 0 0,-1 1 1 0 0,1-1-1 0 0,-1 1 1 0 0,1-1-1 0 0,0 1 0 0 0,-1-1 1 0 0,1 1-1 0 0,0 0 0 0 0,-1-1 1 0 0,1 1-1 0 0,0 0 1 0 0,0-1-1 0 0,1 1 0 0 0,528-195 1220 0 0,17 42-858 0 0,254-29 20 0 0,15 67 224 0 0,454 80 553 0 0,-483 100-321 0 0,-10 59-91 0 0,-334-30-187 0 0,-431-91-602 0 0,5 1 374 0 0,-17-4-353 0 0,0 0 0 0 0,0 0-1 0 0,0 0 1 0 0,0 0 0 0 0,0 0-1 0 0,0 0 1 0 0,0 0 0 0 0,0 0 0 0 0,0 0-1 0 0,0 0 1 0 0,0 0 0 0 0,0 0-1 0 0,0 0 1 0 0,0 0 0 0 0,0 0 0 0 0,0 0-1 0 0,0 0 1 0 0,0 0 0 0 0,0 0-1 0 0,0 0 1 0 0,0 0 0 0 0,0-1-1 0 0,0 1 1 0 0,0 0 0 0 0,0 0 0 0 0,0 0-1 0 0,0 0 1 0 0,0 0 0 0 0,0 0-1 0 0,0 0 1 0 0,0 0 0 0 0,0 0 0 0 0,0 0-1 0 0,0 0 1 0 0,0 0 0 0 0,0 0-1 0 0,0 0 1 0 0,0 0 0 0 0,0 0-1 0 0,0 0 1 0 0,0 0 0 0 0,0 0 0 0 0,0 0-1 0 0,0 0 1 0 0,0 0 0 0 0,0 0-1 0 0,0 0 1 0 0,0 0 0 0 0,0 0-1 0 0,0 0 1 0 0,0 0 0 0 0,0 0 0 0 0,0 0-1 0 0,0 0 1 0 0,-9-6-6 0 0,-4-1-318 0 0,-1 1 0 0 0,0 0 1 0 0,-27-6-1 0 0,-46-6-962 0 0,63 14 940 0 0,-64-8-3513 0 0,-121 0 0 0 0,137 9-598 0 0,-31-1-2389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1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3240 0 0,'0'0'15365'0'0,"4"-1"-14876"0"0,12-6-214 0 0,0 1 1 0 0,1 1-1 0 0,0 1 0 0 0,30-5 1 0 0,-1 1-74 0 0,62-11-90 0 0,-69 14-617 0 0,-2-1-1 0 0,1-3 1 0 0,45-15 0 0 0,-73 19 925 0 0,-4 1-3701 0 0,-17-1-5575 0 0,-2 5 4938 0 0,-2 0 789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9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608 389 248 0 0,'0'0'2955'0'0,"4"-13"-2026"0"0,12-43-441 0 0,-16 55-440 0 0,1-1 0 0 0,-1 1 0 0 0,0-1 1 0 0,1 1-1 0 0,-1 0 0 0 0,0-1 0 0 0,0 1 0 0 0,0-1 0 0 0,0 1 0 0 0,0 0 0 0 0,0-1 0 0 0,-1 1 0 0 0,1-1 0 0 0,0 1 0 0 0,-1 0 0 0 0,1-1 0 0 0,-1 1 0 0 0,0 0 0 0 0,1-1 0 0 0,-1 1 0 0 0,0 0 0 0 0,0 0 0 0 0,1 0 0 0 0,-1 0 0 0 0,0 0 0 0 0,0 0 0 0 0,0 0 0 0 0,-1 0 0 0 0,1 0 0 0 0,0 0 0 0 0,0 0 0 0 0,0 1 0 0 0,-2-2 0 0 0,-3-2 279 0 0,-2-1 84 0 0,-1-1 0 0 0,1 1 0 0 0,-1 1 0 0 0,0-1 0 0 0,0 1 0 0 0,0 1 0 0 0,0 0 0 0 0,-1 0 0 0 0,0 1 0 0 0,1 0 0 0 0,-1 1 0 0 0,0 0 0 0 0,0 0 0 0 0,0 1 0 0 0,1 0 0 0 0,-1 1 0 0 0,0 0 0 0 0,0 1 0 0 0,1 0 0 0 0,-1 0 0 0 0,1 1 0 0 0,-14 6 0 0 0,-10 7 109 0 0,0 2 1 0 0,1 2-1 0 0,1 0 0 0 0,0 3 1 0 0,-49 46-1 0 0,72-61-406 0 0,5-6-65 0 0,0 1-1 0 0,0-1 1 0 0,0 1 0 0 0,0 0 0 0 0,1 0 0 0 0,-1 0 0 0 0,1 0 0 0 0,0 0 0 0 0,0 0 0 0 0,0 1 0 0 0,-2 6 0 0 0,4-10-47 0 0,0 0 0 0 0,0 0 0 0 0,0 1 0 0 0,0-1 1 0 0,0 0-1 0 0,0 0 0 0 0,0 0 0 0 0,0 1 0 0 0,1-1 0 0 0,-1 0 1 0 0,0 0-1 0 0,0 0 0 0 0,0 0 0 0 0,0 1 0 0 0,0-1 0 0 0,1 0 0 0 0,-1 0 1 0 0,0 0-1 0 0,0 0 0 0 0,0 0 0 0 0,1 0 0 0 0,-1 0 0 0 0,0 1 1 0 0,0-1-1 0 0,0 0 0 0 0,1 0 0 0 0,-1 0 0 0 0,0 0 0 0 0,0 0 0 0 0,1 0 1 0 0,-1 0-1 0 0,0 0 0 0 0,0 0 0 0 0,0 0 0 0 0,1 0 0 0 0,-1 0 1 0 0,0-1-1 0 0,11 0 49 0 0,-10 1-44 0 0,8-2 37 0 0,0-1 0 0 0,0 0 0 0 0,0 0 1 0 0,0-1-1 0 0,-1 0 0 0 0,16-10 0 0 0,46-39 79 0 0,-53 39-93 0 0,-2 0 0 0 0,0-1-1 0 0,-1 0 1 0 0,0-2 0 0 0,-1 1 0 0 0,12-22 0 0 0,-20 30 6 0 0,-1-1-1 0 0,0 1 1 0 0,0-1 0 0 0,-1 0 0 0 0,0 0-1 0 0,0 0 1 0 0,-1 0 0 0 0,-1 0 0 0 0,1-1-1 0 0,-1 1 1 0 0,-1-1 0 0 0,0 1 0 0 0,0 0-1 0 0,-1-1 1 0 0,0 1 0 0 0,-3-12 0 0 0,3 16-3 0 0,-1 1 1 0 0,0-1-1 0 0,0 1 0 0 0,0-1 1 0 0,0 1-1 0 0,-1 0 1 0 0,1 0-1 0 0,-1 0 1 0 0,0 0-1 0 0,0 0 1 0 0,-1 1-1 0 0,1-1 0 0 0,-1 1 1 0 0,0 0-1 0 0,0 0 1 0 0,0 0-1 0 0,0 1 1 0 0,0-1-1 0 0,-1 1 1 0 0,-4-2-1 0 0,2 2-1 0 0,1 0 0 0 0,0 1 0 0 0,-1-1-1 0 0,0 1 1 0 0,1 1 0 0 0,-1-1 0 0 0,1 1 0 0 0,-1 0 0 0 0,0 1-1 0 0,1-1 1 0 0,-1 1 0 0 0,1 1 0 0 0,-1-1 0 0 0,-9 5 0 0 0,2 0 6 0 0,0 1 0 0 0,0 1-1 0 0,1 0 1 0 0,0 0 0 0 0,1 2 0 0 0,-20 17 0 0 0,19-13-17 0 0,0-1 0 0 0,1 2 0 0 0,0 0 0 0 0,1 0 0 0 0,-11 21-1 0 0,18-28-19 0 0,0 1 0 0 0,1-1 0 0 0,-1 1 0 0 0,2 0 0 0 0,-1-1 0 0 0,1 1 0 0 0,1 1 0 0 0,-1-1 0 0 0,1 14 0 0 0,1-19-1 0 0,0 0 0 0 0,1-1 0 0 0,-1 1 0 0 0,1 0 0 0 0,0-1 0 0 0,0 1 0 0 0,0-1 0 0 0,0 1 0 0 0,1-1 0 0 0,-1 0 0 0 0,1 1 0 0 0,0-1-1 0 0,0 0 1 0 0,0 0 0 0 0,0 0 0 0 0,1 0 0 0 0,-1-1 0 0 0,1 1 0 0 0,-1-1 0 0 0,1 1 0 0 0,0-1 0 0 0,0 0 0 0 0,0 0 0 0 0,1 0 0 0 0,-1-1-1 0 0,5 3 1 0 0,0-2 7 0 0,0 1-1 0 0,0-2 1 0 0,0 1-1 0 0,0-1 1 0 0,0 0-1 0 0,0-1 1 0 0,0 1-1 0 0,0-2 1 0 0,0 1-1 0 0,0-1 1 0 0,0 0-1 0 0,12-4 1 0 0,-10 2 7 0 0,0-1 1 0 0,0 0 0 0 0,0 0 0 0 0,-1-1-1 0 0,1 0 1 0 0,-1-1 0 0 0,0 0-1 0 0,15-14 1 0 0,-17 14 4 0 0,-1-1 0 0 0,1 0 0 0 0,-2 0 0 0 0,1-1-1 0 0,5-9 1 0 0,-9 13-4 0 0,0 1 0 0 0,-1-1 0 0 0,1 1 0 0 0,-1-1 0 0 0,0 0 0 0 0,0 0 0 0 0,0 0 0 0 0,0 0-1 0 0,-1 0 1 0 0,1 1 0 0 0,-1-1 0 0 0,0 0 0 0 0,0 0 0 0 0,-2-7 0 0 0,2 10-13 0 0,-1-1 0 0 0,1 1 1 0 0,-1 0-1 0 0,0-1 0 0 0,0 1 1 0 0,1 0-1 0 0,-1 0 0 0 0,0 0 1 0 0,0 0-1 0 0,0 0 1 0 0,0 0-1 0 0,-1 0 0 0 0,1 0 1 0 0,0 0-1 0 0,0 0 0 0 0,0 0 1 0 0,-1 1-1 0 0,1-1 0 0 0,0 0 1 0 0,-1 1-1 0 0,1-1 0 0 0,-1 1 1 0 0,1 0-1 0 0,-1-1 0 0 0,1 1 1 0 0,0 0-1 0 0,-1 0 0 0 0,-2 0 1 0 0,-1 0-34 0 0,-1 0 0 0 0,1 0 0 0 0,-1 1 0 0 0,1 0 0 0 0,-1 0 0 0 0,-6 2 0 0 0,7-1-48 0 0,0 0 0 0 0,1 1 0 0 0,0-1 0 0 0,-1 1 0 0 0,1-1-1 0 0,0 1 1 0 0,0 1 0 0 0,1-1 0 0 0,-1 0 0 0 0,1 1 0 0 0,-1 0 0 0 0,1 0 0 0 0,0 0-1 0 0,-3 6 1 0 0,5-8-36 0 0,0 0-1 0 0,0 1 0 0 0,0-1 0 0 0,0 0 0 0 0,0 1 1 0 0,0-1-1 0 0,1 1 0 0 0,-1-1 0 0 0,1 0 0 0 0,0 1 1 0 0,0-1-1 0 0,0 1 0 0 0,0-1 0 0 0,0 1 0 0 0,0-1 1 0 0,1 1-1 0 0,-1-1 0 0 0,1 1 0 0 0,0-1 0 0 0,-1 1 1 0 0,1-1-1 0 0,0 0 0 0 0,1 0 0 0 0,-1 1 0 0 0,0-1 1 0 0,1 0-1 0 0,-1 0 0 0 0,1 0 0 0 0,-1-1 0 0 0,3 3 1 0 0,1 0-325 0 0,0 0 0 0 0,0-1 0 0 0,0 1 0 0 0,1-1 1 0 0,-1 0-1 0 0,1-1 0 0 0,-1 1 0 0 0,1-1 0 0 0,11 2 1 0 0,-5-1-1194 0 0,0-2 1 0 0,-1 1-1 0 0,1-2 1 0 0,19 0-1 0 0,12-4-3810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396 197 3436 0 0,'0'0'8620'0'0,"-8"-12"-7143"0"0,-28-39-63 0 0,35 49-1246 0 0,-1 0-1 0 0,1 1 1 0 0,-1-1 0 0 0,1 0 0 0 0,-1 1 0 0 0,1-1 0 0 0,-1 1 0 0 0,0-1-1 0 0,0 1 1 0 0,0 0 0 0 0,0 0 0 0 0,0 0 0 0 0,0 0 0 0 0,-3-1 0 0 0,4 2-90 0 0,-1-1-1 0 0,1 1 1 0 0,-1 0 0 0 0,1 0 0 0 0,-1 0 0 0 0,1 0-1 0 0,-1 1 1 0 0,1-1 0 0 0,-1 0 0 0 0,1 1 0 0 0,0-1 0 0 0,-1 0-1 0 0,1 1 1 0 0,-1 0 0 0 0,1-1 0 0 0,-2 2 0 0 0,0 0 38 0 0,-1 1 1 0 0,1 0 0 0 0,0 0 0 0 0,0 0-1 0 0,0 0 1 0 0,1 1 0 0 0,-1-1 0 0 0,1 1-1 0 0,-1 0 1 0 0,-1 4 0 0 0,3-6-97 0 0,0 1 0 0 0,-1 0 0 0 0,1 0 0 0 0,0 0 1 0 0,0 0-1 0 0,1 0 0 0 0,-1 0 0 0 0,1 1 0 0 0,-1-1 0 0 0,1 0 0 0 0,0 0 0 0 0,0 0 1 0 0,0 1-1 0 0,1-1 0 0 0,-1 0 0 0 0,1 0 0 0 0,0 0 0 0 0,0 0 0 0 0,0 0 1 0 0,0 0-1 0 0,0 0 0 0 0,1 0 0 0 0,-1 0 0 0 0,1-1 0 0 0,0 1 0 0 0,0-1 0 0 0,0 1 1 0 0,0-1-1 0 0,0 1 0 0 0,1-1 0 0 0,-1 0 0 0 0,1 0 0 0 0,-1 0 0 0 0,4 1 1 0 0,4 2 1 0 0,0 0 0 0 0,0-1 0 0 0,1 0 0 0 0,-1-1 0 0 0,1 0 0 0 0,0 0 0 0 0,-1-2 0 0 0,19 2 0 0 0,-5-2 22 0 0,0-1 0 0 0,45-7 0 0 0,-48 4-39 0 0,1-2-1 0 0,33-12 0 0 0,-44 13 7 0 0,0 0-1 0 0,-1-1 0 0 0,0 0 0 0 0,0-1 1 0 0,0 0-1 0 0,15-13 0 0 0,-23 17 1 0 0,-1 1 0 0 0,1-1 0 0 0,-1 1 0 0 0,1-1 0 0 0,-1 0 0 0 0,1 0 1 0 0,-1 0-1 0 0,0 0 0 0 0,0 0 0 0 0,0 0 0 0 0,0 0 0 0 0,0 0 0 0 0,0 0 0 0 0,-1 0 0 0 0,1 0 0 0 0,-1-1 0 0 0,0 1 1 0 0,1 0-1 0 0,-1 0 0 0 0,0-1 0 0 0,0 1 0 0 0,0 0 0 0 0,-1-5 0 0 0,-1 4 33 0 0,1-1-1 0 0,-1 1 0 0 0,1 0 1 0 0,-1 0-1 0 0,0 0 0 0 0,0 0 1 0 0,0 0-1 0 0,-1 0 0 0 0,1 0 1 0 0,-1 1-1 0 0,1-1 1 0 0,-1 1-1 0 0,0 0 0 0 0,-4-3 1 0 0,-12-7 54 0 0,-1 2 0 0 0,0 0 0 0 0,-1 1 0 0 0,-39-11 0 0 0,-93-12 105 0 0,107 25-175 0 0,-50-1 0 0 0,77 8-36 0 0,0 0 0 0 0,0 1-1 0 0,0 1 1 0 0,0 1 0 0 0,-26 8 0 0 0,37-9-10 0 0,1 0 1 0 0,0 1-1 0 0,0 0 1 0 0,1 1 0 0 0,-1-1-1 0 0,1 1 1 0 0,-1 1-1 0 0,1-1 1 0 0,-9 10-1 0 0,11-10-91 0 0,1 0 0 0 0,-1 1-1 0 0,1 0 1 0 0,0 0-1 0 0,0 0 1 0 0,1 0 0 0 0,-1 0-1 0 0,1 0 1 0 0,1 1 0 0 0,-1-1-1 0 0,1 1 1 0 0,-1-1 0 0 0,1 9-1 0 0,-2 24-2136 0 0,2 49 0 0 0,8 0-7040 0 0,-3-44 1961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7:5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32 7129 0 0,'0'0'7965'0'0,"-14"-5"-6553"0"0,-49-18-389 0 0,60 23-946 0 0,1-1 0 0 0,-1 0 0 0 0,0 1 1 0 0,1-1-1 0 0,-1 1 0 0 0,0 0 0 0 0,1-1 0 0 0,-1 2 0 0 0,0-1 1 0 0,1 0-1 0 0,-1 0 0 0 0,0 1 0 0 0,1-1 0 0 0,-1 1 0 0 0,0 0 0 0 0,1 0 1 0 0,-1 0-1 0 0,-2 2 0 0 0,1 0 66 0 0,0 0-1 0 0,0 0 1 0 0,0 1-1 0 0,1-1 1 0 0,-1 1 0 0 0,-4 6-1 0 0,3-4 22 0 0,1 0-75 0 0,-1 0-1 0 0,1 0 1 0 0,0 1 0 0 0,1-1-1 0 0,0 1 1 0 0,0 0 0 0 0,0 0-1 0 0,1 0 1 0 0,0 0 0 0 0,0 0-1 0 0,1 1 1 0 0,-1 7-1 0 0,1-12-77 0 0,1 1 0 0 0,0-1 0 0 0,1 0 0 0 0,-1 0-1 0 0,1 0 1 0 0,-1 1 0 0 0,1-1 0 0 0,0 0-1 0 0,0 0 1 0 0,0 0 0 0 0,1 0 0 0 0,-1 0 0 0 0,1 0-1 0 0,-1-1 1 0 0,1 1 0 0 0,0 0 0 0 0,0-1-1 0 0,0 1 1 0 0,1-1 0 0 0,-1 0 0 0 0,0 0-1 0 0,1 0 1 0 0,0 0 0 0 0,-1 0 0 0 0,1-1 0 0 0,0 1-1 0 0,0-1 1 0 0,0 1 0 0 0,5 0 0 0 0,0 1 13 0 0,1-1 1 0 0,-1 0 0 0 0,0-1 0 0 0,1 0 0 0 0,0 0-1 0 0,-1-1 1 0 0,1 0 0 0 0,-1 0 0 0 0,16-4 0 0 0,-17 3-11 0 0,0-1 1 0 0,0 0 0 0 0,0 0-1 0 0,-1-1 1 0 0,1 0 0 0 0,-1 0-1 0 0,0 0 1 0 0,0-1 0 0 0,0 0-1 0 0,0 0 1 0 0,0 0 0 0 0,5-7-1 0 0,-9 9-2 0 0,0 1-1 0 0,-1-1 1 0 0,1 0-1 0 0,-1 0 1 0 0,1-1 0 0 0,-1 1-1 0 0,0 0 1 0 0,0 0-1 0 0,0-1 1 0 0,0 1-1 0 0,0 0 1 0 0,0-1-1 0 0,-1 1 1 0 0,1-1-1 0 0,-1 1 1 0 0,0-1-1 0 0,1 1 1 0 0,-1-1-1 0 0,0 1 1 0 0,-1-1-1 0 0,1 1 1 0 0,0-1 0 0 0,-1 1-1 0 0,-1-4 1 0 0,1 2 3 0 0,-1 0 0 0 0,0 1 0 0 0,0-1 1 0 0,0 1-1 0 0,-1 0 0 0 0,1 0 0 0 0,-1 0 0 0 0,0 0 1 0 0,0 0-1 0 0,0 0 0 0 0,0 1 0 0 0,0-1 1 0 0,0 1-1 0 0,-5-2 0 0 0,-6-3-2 0 0,1 1-1 0 0,-1 1 0 0 0,0 0 1 0 0,-1 1-1 0 0,1 0 1 0 0,-30-3-1 0 0,10 5-110 0 0,-66 3 0 0 0,97-1 85 0 0,-33 4-142 0 0,33-4 71 0 0,0 1 0 0 0,1 0 0 0 0,-1 0 0 0 0,0 0 0 0 0,1 0 0 0 0,-1 0 0 0 0,0 0 0 0 0,1 1 0 0 0,0-1 0 0 0,-4 3 0 0 0,6-4 46 0 0,-1 1 0 0 0,1-1 0 0 0,0 0 0 0 0,-1 1 0 0 0,1-1 0 0 0,0 0 1 0 0,0 1-1 0 0,-1-1 0 0 0,1 0 0 0 0,0 1 0 0 0,0-1 0 0 0,0 1 0 0 0,-1-1 1 0 0,1 0-1 0 0,0 1 0 0 0,0-1 0 0 0,0 1 0 0 0,0-1 0 0 0,0 1 0 0 0,0-1 1 0 0,0 0-1 0 0,0 1 0 0 0,0-1 0 0 0,0 1 0 0 0,0-1 0 0 0,0 1 0 0 0,0-1 1 0 0,0 0-1 0 0,1 1 0 0 0,-1-1 0 0 0,0 1 0 0 0,0-1 0 0 0,0 0 0 0 0,1 1 1 0 0,-1-1-1 0 0,0 0 0 0 0,0 1 0 0 0,1-1 0 0 0,-1 0 0 0 0,0 1 0 0 0,1-1 1 0 0,-1 0-1 0 0,1 1 0 0 0,17 8-1015 0 0,2-3-626 0 0,0-1 0 0 0,0-1 0 0 0,34 3 0 0 0,-13-4-3504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1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1499 144 2468 0 0,'0'0'7900'0'0,"-2"-13"-6975"0"0,-7-39-124 0 0,9 49-639 0 0,-1-1-1 0 0,0 1 1 0 0,0 0 0 0 0,0 0 0 0 0,0 0 0 0 0,0 1-1 0 0,-1-1 1 0 0,1 0 0 0 0,-1 0 0 0 0,1 1-1 0 0,-1-1 1 0 0,0 1 0 0 0,0-1 0 0 0,-1 1 0 0 0,1 0-1 0 0,0 0 1 0 0,-1 0 0 0 0,1 0 0 0 0,-1 0 0 0 0,-3-1-1 0 0,-1 0 100 0 0,0 0-1 0 0,-1 1 1 0 0,1 0-1 0 0,-1 0 1 0 0,-13-1-1 0 0,13 2-98 0 0,-42-4 652 0 0,0 3 0 0 0,-58 4 0 0 0,82-1-591 0 0,-1 1 0 0 0,1 1-1 0 0,0 1 1 0 0,0 2-1 0 0,0 0 1 0 0,1 2-1 0 0,0 1 1 0 0,0 1-1 0 0,-39 22 1 0 0,-87 76 803 0 0,9 13-206 0 0,96-82-603 0 0,-14 15 81 0 0,2 2 1 0 0,3 3-1 0 0,3 2 1 0 0,-53 79-1 0 0,76-94-170 0 0,1 0 1 0 0,2 2-1 0 0,3 1 1 0 0,2 1-1 0 0,1 1 1 0 0,4 0-1 0 0,-13 62 0 0 0,21-67-91 0 0,3 1-1 0 0,1 0 0 0 0,3-1 0 0 0,2 1 0 0 0,1 0 1 0 0,3 0-1 0 0,2-1 0 0 0,2 1 0 0 0,1-2 1 0 0,3 0-1 0 0,2 0 0 0 0,1-1 0 0 0,3-1 0 0 0,1-1 1 0 0,36 55-1 0 0,3-13-8 0 0,3-4 0 0 0,3-2 0 0 0,4-3 0 0 0,119 101 0 0 0,-136-134-26 0 0,1-4-1 0 0,2-1 1 0 0,2-3 0 0 0,1-3-1 0 0,1-2 1 0 0,2-3 0 0 0,0-2 0 0 0,2-3-1 0 0,93 18 1 0 0,98 7 45 0 0,1-12 0 0 0,263 1 1 0 0,-101-42 9 0 0,-345-1-42 0 0,-1-2 0 0 0,0-3 0 0 0,123-41 1 0 0,-112 24-54 0 0,-1-4 1 0 0,117-68 0 0 0,-150 72 14 0 0,0-2 1 0 0,-3-2-1 0 0,0-2 1 0 0,76-81-1 0 0,-84 74 19 0 0,-3-2-1 0 0,-1-1 1 0 0,-2-1-1 0 0,-3-2 1 0 0,-1-1-1 0 0,-3 0 1 0 0,-2-2-1 0 0,-2-1 1 0 0,-3-1-1 0 0,-2 0 1 0 0,-2-1-1 0 0,-3-1 1 0 0,6-107-1 0 0,-16 141-12 0 0,-1 0-1 0 0,-1 0 1 0 0,-1 0-1 0 0,-1 1 1 0 0,-11-38 0 0 0,5 31 7 0 0,-1 1 1 0 0,-2 0 0 0 0,-27-44 0 0 0,-195-243-61 0 0,188 257 73 0 0,-125-143 21 0 0,135 162-6 0 0,-2 2 0 0 0,-84-61-1 0 0,62 59-45 0 0,-2 2 0 0 0,-1 4 0 0 0,-2 2 0 0 0,-130-40-1 0 0,90 42-21 0 0,-1 4 0 0 0,-168-15-1 0 0,-68 29-435 0 0,298 11 230 0 0,1 1 0 0 0,0 2 0 0 0,1 3 0 0 0,-1 1-1 0 0,-44 15 1 0 0,67-16-111 0 0,0 1-1 0 0,1 2 0 0 0,0 0 0 0 0,-35 23 0 0 0,42-23-135 0 0,-1 1-1 0 0,2 0 1 0 0,-1 1-1 0 0,2 1 1 0 0,0 0 0 0 0,0 0-1 0 0,-9 17 1 0 0,10-14-1356 0 0,1 1 1 0 0,0-1-1 0 0,-11 35 0 0 0,6 8-4397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1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17 12417 0 0,'0'0'8421'0'0,"-23"-17"-10265"0"0,35 17 856 0 0,2 3-416 0 0,-4 1-1565 0 0,0-1-2467 0 0,0-1-2761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8477 0 0,'0'0'6680'0'0,"-78"65"-5443"0"0,55-49-17 0 0,5 1-208 0 0,3-2-444 0 0,3-1-420 0 0,3 0-148 0 0,2 1-4 0 0,4-3-208 0 0,3 2-388 0 0,0 0-280 0 0,5-2-152 0 0,6 3-477 0 0,1-3-855 0 0,0-3-2408 0 0,1 6-2949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0 564 2720 0 0,'0'0'10265'0'0,"46"86"-8853"0"0,-31-69-392 0 0,2-3-392 0 0,5-2-283 0 0,4-2-157 0 0,3-1-184 0 0,4-1-4 0 0,6-1-681 0 0,4-5-731 0 0,-10-2-1152 0 0,27-2-3312 0 0</inkml:trace>
  <inkml:trace contextRef="#ctx0" brushRef="#br0" timeOffset="1">1065 775 7053 0 0,'0'0'9857'0'0,"96"-32"-11126"0"0,-68 28-159 0 0,3-6-1164 0 0,3 1-2512 0 0,-9 1-1413 0 0</inkml:trace>
  <inkml:trace contextRef="#ctx0" brushRef="#br0" timeOffset="2">1671 303 1252 0 0,'0'0'11717'0'0,"-9"-89"-11669"0"0,0 63-48 0 0,-2-5-52 0 0,2-1-436 0 0,0 1-564 0 0,0 0-380 0 0,5 7-1224 0 0,-3-14-4113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2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468 396 7053 0 0,'0'0'5976'0'0,"-85"-38"-5316"0"0,63 28 164 0 0,1 0-180 0 0,1 1-468 0 0,5-1-176 0 0,3 1-288 0 0,0-1-292 0 0,4 0-436 0 0,-1 3-852 0 0,3 0-1324 0 0,-2-7-3097 0 0</inkml:trace>
  <inkml:trace contextRef="#ctx0" brushRef="#br0" timeOffset="1">40 72 7461 0 0,'0'0'10289'0'0,"-39"-71"-11169"0"0,45 71 75 0 0,-1 0-367 0 0,1 0-656 0 0,-2 0-804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2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6049 0 0,'0'0'12405'0'0,"-77"34"-11637"0"0,77-32-768 0 0,0 3-172 0 0,9 5 164 0 0,3-1-436 0 0,3 5-396 0 0,3 1-128 0 0,-1 4-529 0 0,-2 3-1107 0 0,-5-6-1896 0 0,-4 13-3189 0 0</inkml:trace>
  <inkml:trace contextRef="#ctx0" brushRef="#br0" timeOffset="1">73 695 11625 0 0,'0'0'7085'0'0,"-9"21"-8017"0"0,23-25-148 0 0,2-1-293 0 0,2-2-603 0 0,1 2-832 0 0,-4 2-2673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5613 0 0,'106'96'7952'0'0,"-106"-92"-4519"0"0,0-1-1813 0 0,3-3-1200 0 0,8 0-324 0 0,1-3-96 0 0,4-1-196 0 0,4-3-492 0 0,3-1-132 0 0,4 1-176 0 0,2 0-969 0 0,-5 0-1995 0 0,17-8-3333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0 664 0 0,'0'0'15223'0'0,"-7"12"-14220"0"0,-23 41-244 0 0,28-48-617 0 0,-1 0 0 0 0,1 0 0 0 0,0 0 0 0 0,1 0 0 0 0,0 0 1 0 0,-1 1-1 0 0,1-1 0 0 0,1 0 0 0 0,-1 1 0 0 0,1-1 0 0 0,0 1 0 0 0,1 7 0 0 0,0 7 286 0 0,-1-7-389 0 0,1 0 0 0 0,0 0-1 0 0,1 0 1 0 0,1-1-1 0 0,0 1 1 0 0,0 0-1 0 0,1-1 1 0 0,10 19-1 0 0,-8-18-496 0 0,9 23-1204 0 0,-11-10-2778 0 0,-4-26 4271 0 0,0 0 0 0 0,0 1-1 0 0,0-1 1 0 0,0 0 0 0 0,0 1 0 0 0,0-1-1 0 0,0 0 1 0 0,0 1 0 0 0,0-1-1 0 0,0 0 1 0 0,0 1 0 0 0,0-1 0 0 0,0 0-1 0 0,-1 1 1 0 0,1-1 0 0 0,0 0-1 0 0,0 1 1 0 0,0-1 0 0 0,-1 0 0 0 0,1 1-1 0 0,0-1 1 0 0,0 0 0 0 0,-1 0-1 0 0,1 1 1 0 0,0-1 0 0 0,0 0 0 0 0,-1 0-1 0 0,1 0 1 0 0,0 0 0 0 0,-1 1-1 0 0,1-1 1 0 0,0 0 0 0 0,-1 0 0 0 0,1 0-1 0 0,0 0 1 0 0,-1 0 0 0 0,1 0-1 0 0,0 0 1 0 0,-1 0 0 0 0,1 0 0 0 0,-1 0-1 0 0,-10 1-4927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03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1283 3908 0 0,'0'0'13523'0'0,"-13"-6"-12192"0"0,-92-46 1392 0 0,98 49-2411 0 0,-7-3 391 0 0,1-1-1 0 0,1 0 0 0 0,-13-10 1 0 0,24 16-771 0 0,0 1 154 0 0,1-1 0 0 0,-1 1 1 0 0,1-1-1 0 0,-1 1 0 0 0,1 0 1 0 0,-1-1-1 0 0,0 1 0 0 0,1 0 1 0 0,-1 0-1 0 0,0-1 0 0 0,1 1 1 0 0,-1 0-1 0 0,0 0 0 0 0,1 0 1 0 0,-1 0-1 0 0,0 0 0 0 0,1 0 1 0 0,-2 0-1 0 0,2 0-18 0 0,0-1-57 0 0,0 0-5 0 0,0 0-8 0 0,1 1-650 0 0,-1-1 599 0 0,1 1-1 0 0,-1 0 0 0 0,0-1 1 0 0,1 1-1 0 0,-1 0 1 0 0,0 0-1 0 0,1 0 0 0 0,-1-1 1 0 0,1 1-1 0 0,-1 0 1 0 0,0 0-1 0 0,1 0 0 0 0,-1 0 1 0 0,1 0-1 0 0,-1 0 1 0 0,1 0-1 0 0,-1 0 1 0 0,0 0-1 0 0,1 0 0 0 0,-1 0 1 0 0,1 0-1 0 0,-1 0 1 0 0,1 0-1 0 0,-1 0 0 0 0,0 0 1 0 0,1 0-1 0 0,-1 1 1 0 0,1-1-1 0 0,-1 0 0 0 0,2 1 43 0 0,0-1-1 0 0,-1 0 0 0 0,1 1 1 0 0,-1 0-1 0 0,1-1 0 0 0,0 1 1 0 0,-1 0-1 0 0,0 0 0 0 0,2 1 1 0 0,-2-1 12 0 0,0 0 0 0 0,0 0 0 0 0,0 0 0 0 0,-1 0 0 0 0,1 0 1 0 0,0 1-1 0 0,-1-1 0 0 0,1 0 0 0 0,-1 1 0 0 0,1-1 0 0 0,-1 0 1 0 0,0 1-1 0 0,1-1 0 0 0,-1 0 0 0 0,0 1 0 0 0,0-1 0 0 0,0 1 1 0 0,0-1-1 0 0,0 0 0 0 0,-1 1 0 0 0,1-1 0 0 0,0 1 0 0 0,-1-1 1 0 0,1 0-1 0 0,-1 0 0 0 0,1 1 0 0 0,-1-1 0 0 0,1 0 1 0 0,-1 0-1 0 0,0 1 0 0 0,0-1 0 0 0,1 0 0 0 0,-1 0 0 0 0,-2 1 1 0 0,0 2 33 0 0,-1-1 1 0 0,1 0 0 0 0,-1 0 0 0 0,0 0 0 0 0,-1 0 0 0 0,1-1 0 0 0,0 1 0 0 0,-6 1 0 0 0,10-4-32 0 0,0 0 1 0 0,-1 0-1 0 0,1 0 0 0 0,0 0 0 0 0,0 0 0 0 0,0 0 0 0 0,0 0 0 0 0,0 0 1 0 0,0 0-1 0 0,-1-1 0 0 0,1 1 0 0 0,0 0 0 0 0,0 0 0 0 0,0 0 1 0 0,0 0-1 0 0,0 0 0 0 0,0 0 0 0 0,0 0 0 0 0,0-1 0 0 0,0 1 0 0 0,0 0 1 0 0,0 0-1 0 0,-1 0 0 0 0,1 0 0 0 0,0 0 0 0 0,0-1 0 0 0,0 1 1 0 0,0 0-1 0 0,0 0 0 0 0,0 0 0 0 0,0 0 0 0 0,0 0 0 0 0,0-1 0 0 0,0 1 1 0 0,0 0-1 0 0,0 0 0 0 0,1 0 0 0 0,-1 0 0 0 0,0 0 0 0 0,0-1 1 0 0,0 1-1 0 0,0 0 0 0 0,0 0 0 0 0,0 0 0 0 0,0 0 0 0 0,0 0 0 0 0,0 0 1 0 0,0 0-1 0 0,0-1 0 0 0,1 1 0 0 0,-1 0 0 0 0,3-6 7 0 0,0 0-1 0 0,1 0 1 0 0,0 0 0 0 0,0 0-1 0 0,0 1 1 0 0,1-1 0 0 0,0 1-1 0 0,6-5 1 0 0,2-3-6 0 0,37-36-9 0 0,57-44 0 0 0,63-35 26 0 0,-74 56 13 0 0,-56 42-23 0 0,312-220 80 0 0,-293 214-65 0 0,2 2-1 0 0,2 3 1 0 0,0 2-1 0 0,82-23 0 0 0,-61 30-15 0 0,2 3 0 0 0,170-13 0 0 0,175 22 98 0 0,-202 14 147 0 0,-169 0-158 0 0,104 22 0 0 0,-163-26-98 0 0,13 4 10 0 0,-14-4-10 0 0,1 0 0 0 0,-1 0 0 0 0,1 0 0 0 0,-1 0 0 0 0,1 0 0 0 0,-1 1 0 0 0,1-1 0 0 0,-1 0 0 0 0,1 0 0 0 0,-1 1 0 0 0,1-1 0 0 0,-1 0 0 0 0,0 1 0 0 0,1-1-1 0 0,-1 0 1 0 0,0 1 0 0 0,1-1 0 0 0,-1 1 0 0 0,0-1 0 0 0,1 1 0 0 0,-1 0 0 0 0,0-1-5 0 0,-11 0-99 0 0,1-2-77 0 0,0 0 0 0 0,0-1 0 0 0,0 0-1 0 0,1-1 1 0 0,-11-4 0 0 0,-45-28-536 0 0,51 29 606 0 0,-23-14 44 0 0,1-2 0 0 0,1-1 0 0 0,1-2 0 0 0,1-1 0 0 0,1-1 0 0 0,-33-39-1 0 0,54 54 210 0 0,7 9-19 0 0,1 0 0 0 0,0 1 0 0 0,-1-2-1 0 0,2 1 1 0 0,-1 0 0 0 0,0-1 0 0 0,-2-6 0 0 0,5 10-113 0 0,0 1 0 0 0,0 0 0 0 0,0 0 0 0 0,0 0 0 0 0,0 0 0 0 0,0 0 0 0 0,0-1 0 0 0,0 1 0 0 0,0 0 0 0 0,0 0 0 0 0,0 0 0 0 0,0 0 0 0 0,0 0 1 0 0,0-1-1 0 0,0 1 0 0 0,0 0 0 0 0,0 0 0 0 0,1 0 0 0 0,-1 0 0 0 0,0 0 0 0 0,0 0 0 0 0,0 0 0 0 0,0-1 0 0 0,0 1 0 0 0,0 0 0 0 0,0 0 1 0 0,1 0-1 0 0,-1 0 0 0 0,0 0 0 0 0,0 0 0 0 0,0 0 0 0 0,0 0 0 0 0,0 0 0 0 0,1 0 0 0 0,-1 0 0 0 0,0 0 0 0 0,0 0 0 0 0,0 0 0 0 0,0 0 0 0 0,1 0 1 0 0,-1 0-1 0 0,0 0 0 0 0,0 0 0 0 0,0 0 0 0 0,0 0 0 0 0,0 0 0 0 0,1 0 0 0 0,8 2-32 0 0,1 3 61 0 0,0-1 0 0 0,-1 1 0 0 0,0 1 0 0 0,0 0 0 0 0,8 7 0 0 0,42 39 284 0 0,-30-23-176 0 0,-2 2-1 0 0,-1 1 0 0 0,28 44 0 0 0,-38-51-51 0 0,-2 1 0 0 0,0 0 0 0 0,-2 1 0 0 0,-1 0 0 0 0,10 38-1 0 0,-18-51-56 0 0,0 0 0 0 0,0 0 0 0 0,-2 1 0 0 0,1-1 0 0 0,-2 17 0 0 0,0-26-33 0 0,-1 1 0 0 0,0 0 0 0 0,0 0 0 0 0,0-1 0 0 0,-1 1 0 0 0,0-1 0 0 0,0 1 0 0 0,0-1 0 0 0,-1 1 0 0 0,1-1 0 0 0,-1 0 0 0 0,-1 0 0 0 0,1-1 0 0 0,-1 1 0 0 0,-4 4 0 0 0,-4 1-76 0 0,1 0 1 0 0,-1-2-1 0 0,-1 1 1 0 0,1-1-1 0 0,-1-1 1 0 0,-26 10-1 0 0,-85 23-1637 0 0,-66 9-2638 0 0,57-21-6498 0 0,65-16 1690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1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5818 2372 3284 0 0,'0'0'8084'0'0,"11"-12"-7618"0"0,35-37-9 0 0,-44 47-406 0 0,0-1 1 0 0,1 1-1 0 0,-1 0 0 0 0,1 0 0 0 0,-1 1 1 0 0,1-1-1 0 0,0 0 0 0 0,0 1 0 0 0,0 0 1 0 0,0 0-1 0 0,0-1 0 0 0,4 0 0 0 0,5-1 183 0 0,163-68 2072 0 0,-151 59-2024 0 0,-1-1 0 0 0,0-2 0 0 0,0 0 0 0 0,39-36 1 0 0,-55 43-210 0 0,0 0 1 0 0,0 0-1 0 0,-1-1 0 0 0,-1 0 1 0 0,0 0-1 0 0,0 0 1 0 0,0-1-1 0 0,-1 0 1 0 0,-1 0-1 0 0,0 0 1 0 0,0 0-1 0 0,-1 0 1 0 0,0-1-1 0 0,0-13 1 0 0,0-5 73 0 0,-2 0 1 0 0,-1 0-1 0 0,-10-56 1 0 0,4 43-12 0 0,-2 0 0 0 0,-2 1 0 0 0,-2 0 1 0 0,-1 1-1 0 0,-3 1 0 0 0,-1 0 0 0 0,-1 1 1 0 0,-39-55-1 0 0,-219-234 756 0 0,173 213-701 0 0,-137-145 113 0 0,168 189-254 0 0,-122-92 0 0 0,-21 16 81 0 0,166 117-55 0 0,-1 1 1 0 0,-81-29-1 0 0,47 29-13 0 0,-172-33 0 0 0,-94 12 206 0 0,311 45-242 0 0,-320-23 224 0 0,-1 22-214 0 0,-32 26-65 0 0,205-8 35 0 0,-296 31 79 0 0,384-28-123 0 0,0 6 1 0 0,1 3-1 0 0,2 5 0 0 0,-107 48 1 0 0,18 8 69 0 0,-184 116 1 0 0,-57 83-24 0 0,26 33-31 0 0,324-254 14 0 0,-124 110-70 0 0,177-148 3 0 0,23-26 74 0 0,1 0 3 0 0,1-2-5 0 0,-1 0 0 0 0,1 0 0 0 0,0 0 0 0 0,1 0 0 0 0,-1 0 0 0 0,0 0 0 0 0,0 1 0 0 0,1-1 0 0 0,2-2 0 0 0,1-2-18 0 0,141-198-81 0 0,-111 147 120 0 0,50-107-1 0 0,-76 144-11 0 0,-2 0-1 0 0,7-28 1 0 0,-12 38-6 0 0,0-1 0 0 0,0 0 1 0 0,-1 1-1 0 0,-1-1 0 0 0,0 0 0 0 0,-2-17 0 0 0,2 26-3 0 0,-1 1 0 0 0,1-1 1 0 0,0 1-1 0 0,0-1 0 0 0,-1 1 0 0 0,1-1 0 0 0,-1 1 1 0 0,1-1-1 0 0,-1 1 0 0 0,0-1 0 0 0,1 1 0 0 0,-1 0 1 0 0,0-1-1 0 0,0 1 0 0 0,0 0 0 0 0,0 0 0 0 0,0 0 1 0 0,0 0-1 0 0,0 0 0 0 0,-1 0 0 0 0,1 0 0 0 0,0 0 1 0 0,0 0-1 0 0,-1 0 0 0 0,1 1 0 0 0,-1-1 0 0 0,1 0 1 0 0,-1 1-1 0 0,1 0 0 0 0,-1-1 0 0 0,1 1 0 0 0,-1 0 1 0 0,1 0-1 0 0,-1-1 0 0 0,1 1 0 0 0,-1 0 0 0 0,-1 1 1 0 0,-2 0-13 0 0,0 0 1 0 0,-1 0 0 0 0,1 1 0 0 0,0-1 0 0 0,1 1 0 0 0,-1 0 0 0 0,0 1 0 0 0,0-1 0 0 0,-7 7 0 0 0,-13 9 13 0 0,1 2 1 0 0,1 0-1 0 0,1 1 1 0 0,1 2-1 0 0,-33 44 1 0 0,48-57 0 0 0,0 1 1 0 0,0 0-1 0 0,1 0 0 0 0,1 0 1 0 0,0 1-1 0 0,0 0 1 0 0,1 0-1 0 0,1 0 0 0 0,0 0 1 0 0,0 0-1 0 0,1 0 0 0 0,1 1 1 0 0,0-1-1 0 0,1 0 1 0 0,0 1-1 0 0,1-1 0 0 0,0 0 1 0 0,1 0-1 0 0,0 0 0 0 0,8 16 1 0 0,-6-15 5 0 0,2 0 1 0 0,-1-1-1 0 0,2 1 1 0 0,0-1-1 0 0,0-1 1 0 0,1 0-1 0 0,0 0 1 0 0,1 0-1 0 0,0-1 1 0 0,1-1-1 0 0,0 0 1 0 0,0 0-1 0 0,1-1 1 0 0,0-1-1 0 0,1 0 1 0 0,0 0-1 0 0,18 6 1 0 0,0-4 48 0 0,0-1 0 0 0,0-2 1 0 0,1-1-1 0 0,-1-1 0 0 0,1-2 0 0 0,41-2 0 0 0,-12-4 49 0 0,1-3-1 0 0,77-19 0 0 0,-36 0-42 0 0,-85 20-26 0 0,0-1 1 0 0,0 0-1 0 0,24-15 0 0 0,-18 2 101 0 0,-9 6-1490 0 0,-14 14 1243 0 0,0-1-1 0 0,0 1 0 0 0,0 0 0 0 0,0 0 1 0 0,0-1-1 0 0,0 1 0 0 0,0 0 0 0 0,0 0 1 0 0,0 0-1 0 0,0 0 0 0 0,0 0 0 0 0,0 0 1 0 0,1 0-1 0 0,1 1 0 0 0,16 4-680 0 0,-18-4 700 0 0,45 16-5339 0 0,78 41 0 0 0,-98-45 1738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18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4424 0 0,'0'0'8521'0'0,"1"-13"-7586"0"0,2-40-109 0 0,-3 49-607 0 0,0 0 1 0 0,1 1-1 0 0,-1-1 0 0 0,1 0 1 0 0,0 0-1 0 0,2-4 0 0 0,-2 6 89 0 0,0 1 0 0 0,0-1 1 0 0,0 1-1 0 0,0 0 0 0 0,0-1 0 0 0,0 1 0 0 0,0 0 0 0 0,0 0 0 0 0,2-2 0 0 0,3 21 901 0 0,-2 5-789 0 0,-1 1 1 0 0,-2-1 0 0 0,-2 35 0 0 0,1-17-194 0 0,-7 146 127 0 0,0-2-99 0 0,7-7-1782 0 0,0-224-7786 0 0,0 13 3596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1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11537 0 0,'0'0'8913'0'0,"-11"8"-8599"0"0,2-1-227 0 0,4-4-43 0 0,0 1 1 0 0,0-1-1 0 0,0 1 0 0 0,1 0 1 0 0,0 0-1 0 0,-1 0 0 0 0,2 1 1 0 0,-1-1-1 0 0,0 1 0 0 0,1 0 1 0 0,0 0-1 0 0,-3 7 0 0 0,-1 3 111 0 0,1 1 0 0 0,1 1 0 0 0,0-1 0 0 0,1 1 0 0 0,1 0 0 0 0,0 0 0 0 0,2 0 0 0 0,0 0 0 0 0,0 1 0 0 0,4 23 0 0 0,-2-36-128 0 0,0 1 0 0 0,0-1-1 0 0,1 1 1 0 0,-1-1 0 0 0,1 0 0 0 0,1 0-1 0 0,-1 0 1 0 0,1 0 0 0 0,0 0 0 0 0,0-1-1 0 0,5 7 1 0 0,-2-5 13 0 0,0 0-1 0 0,1 0 1 0 0,-1-1 0 0 0,1 0-1 0 0,0 0 1 0 0,13 6 0 0 0,3 0 31 0 0,1-1 0 0 0,1-2 0 0 0,45 10 0 0 0,-41-12-405 0 0,0-1 0 0 0,0-1 1 0 0,1-2-1 0 0,48-2 0 0 0,-75 0 122 0 0,0-1 0 0 0,-1 1 0 0 0,1-1 0 0 0,0 0 0 0 0,-1 0 0 0 0,1 0 0 0 0,-1 0 0 0 0,1 0 0 0 0,-1 0 0 0 0,1-1 0 0 0,-1 1 0 0 0,0-1 0 0 0,0 0 0 0 0,1 1 0 0 0,1-4 0 0 0,-2 3-799 0 0,-1 0 0 0 0,1 0 0 0 0,0-1 0 0 0,-1 1 0 0 0,1-1 0 0 0,-1 1 0 0 0,0-1 0 0 0,0 1 0 0 0,1-5 0 0 0,0-8-5553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0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40 274 7705 0 0,'0'0'9747'0'0,"14"-7"-9210"0"0,5-2-380 0 0,0 0 21 0 0,-1 0 1 0 0,22-5-1 0 0,-31 11-89 0 0,20-7 204 0 0,32-16 1 0 0,-53 23-229 0 0,-1-1 0 0 0,0 0 0 0 0,0-1 0 0 0,0 0 0 0 0,-1 0 0 0 0,0 0 1 0 0,0-1-1 0 0,0 1 0 0 0,7-11 0 0 0,-11 13-18 0 0,0 1-1 0 0,-1 0 1 0 0,1 0 0 0 0,-1-1 0 0 0,0 1 0 0 0,0-1 0 0 0,0 1-1 0 0,0-1 1 0 0,0 1 0 0 0,0-1 0 0 0,-1 0 0 0 0,1 1-1 0 0,-1-1 1 0 0,0 0 0 0 0,0 1 0 0 0,0-1 0 0 0,0 0 0 0 0,0 0-1 0 0,-1 1 1 0 0,1-1 0 0 0,-1 0 0 0 0,0 1 0 0 0,1-1-1 0 0,-1 1 1 0 0,-1-1 0 0 0,1 1 0 0 0,0-1 0 0 0,0 1 0 0 0,-1 0-1 0 0,0-1 1 0 0,1 1 0 0 0,-1 0 0 0 0,0 0 0 0 0,-4-3-1 0 0,1 1 27 0 0,-1 0 0 0 0,0 0-1 0 0,0 1 1 0 0,0-1 0 0 0,0 1 0 0 0,0 1-1 0 0,-1-1 1 0 0,1 1 0 0 0,-1 0-1 0 0,0 1 1 0 0,0-1 0 0 0,-11 1-1 0 0,9 1-12 0 0,0 0 0 0 0,0 1-1 0 0,1 1 1 0 0,-1-1 0 0 0,0 2-1 0 0,0-1 1 0 0,1 1 0 0 0,-1 0-1 0 0,1 1 1 0 0,0 0 0 0 0,0 0-1 0 0,0 1 1 0 0,1 0 0 0 0,0 0-1 0 0,0 1 1 0 0,0 0 0 0 0,0 0-1 0 0,1 0 1 0 0,0 1 0 0 0,-8 12-1 0 0,8-11-31 0 0,0 0 1 0 0,1 1-1 0 0,0 0 0 0 0,1 0 1 0 0,0 1-1 0 0,0-1 0 0 0,1 1 1 0 0,0 0-1 0 0,1 0 0 0 0,0 0 1 0 0,0 0-1 0 0,1 0 0 0 0,1 0 1 0 0,0 0-1 0 0,0 1 0 0 0,1-1 1 0 0,0 0-1 0 0,3 11 0 0 0,-2-13-24 0 0,1-1 0 0 0,0 1-1 0 0,1-1 1 0 0,0 0 0 0 0,0 0-1 0 0,0 0 1 0 0,1-1 0 0 0,0 1-1 0 0,0-1 1 0 0,1 0 0 0 0,0-1-1 0 0,0 1 1 0 0,0-1 0 0 0,1-1-1 0 0,-1 1 1 0 0,10 4 0 0 0,-6-4-186 0 0,1 0 1 0 0,0 0 0 0 0,0-1 0 0 0,0 0 0 0 0,0-1-1 0 0,1 0 1 0 0,-1-1 0 0 0,1-1 0 0 0,0 0 0 0 0,17 0-1 0 0,-21-2-61 0 0,0 1-1 0 0,0-2 0 0 0,-1 1 0 0 0,1-1 1 0 0,-1 0-1 0 0,9-4 0 0 0,-6 1-947 0 0,-1 0 1 0 0,0 0-1 0 0,0-1 1 0 0,0 0-1 0 0,-1 0 0 0 0,0-1 1 0 0,8-9-1 0 0,-5 4-1162 0 0,0 0-1 0 0,-1-1 1 0 0,15-28 0 0 0,-16 24 1599 0 0,9-22 0 0 0,-17 35 994 0 0,51-140 15468 0 0,-52 144-15604 0 0,0-1-1 0 0,1 0 0 0 0,-1 0 1 0 0,0 1-1 0 0,1-1 0 0 0,-1 0 0 0 0,1 1 1 0 0,-1-1-1 0 0,1 1 0 0 0,-1-1 1 0 0,1 0-1 0 0,-1 1 0 0 0,1-1 0 0 0,-1 1 1 0 0,1-1-1 0 0,0 1 0 0 0,-1 0 1 0 0,1-1-1 0 0,0 1 0 0 0,-1 0 0 0 0,1-1 1 0 0,0 1-1 0 0,0 0 0 0 0,-1 0 1 0 0,1 0-1 0 0,0 0 0 0 0,0-1 1 0 0,-1 1-1 0 0,1 0 0 0 0,0 0 0 0 0,0 0 1 0 0,0 1-1 0 0,-1-1 0 0 0,1 0 1 0 0,0 0-1 0 0,0 0 0 0 0,-1 1 0 0 0,1-1 1 0 0,0 0-1 0 0,-1 1 0 0 0,2-1 1 0 0,5 4-5 0 0,-1-1 1 0 0,0 1 0 0 0,10 6 0 0 0,-9-4 216 0 0,-2-3-263 0 0,1 0 1 0 0,-1 0-1 0 0,0 0 1 0 0,1 0-1 0 0,-1-1 1 0 0,1 0-1 0 0,0 0 1 0 0,-1 0-1 0 0,1-1 1 0 0,0 0-1 0 0,0 0 1 0 0,0-1-1 0 0,0 1 1 0 0,10-2-1 0 0,-13 0-23 0 0,0 0-1 0 0,0 0 1 0 0,0 0-1 0 0,0 0 1 0 0,0-1-1 0 0,0 1 1 0 0,0-1-1 0 0,-1 0 1 0 0,1 1-1 0 0,-1-1 1 0 0,1-1-1 0 0,-1 1 0 0 0,0 0 1 0 0,0 0-1 0 0,0-1 1 0 0,0 1-1 0 0,2-5 1 0 0,1-1 224 0 0,0-1 1 0 0,0 0 0 0 0,-1 0-1 0 0,5-13 1 0 0,-7 16-135 0 0,-2 4-77 0 0,1 0 0 0 0,-1 0 0 0 0,1 0 0 0 0,0 0 0 0 0,-1 0 0 0 0,1 0 0 0 0,0 0 0 0 0,0 1 0 0 0,2-3 0 0 0,-2 3-45 0 0,0 1 1 0 0,0-1 0 0 0,0 1 0 0 0,-1-1-1 0 0,1 1 1 0 0,0 0 0 0 0,0 0-1 0 0,0-1 1 0 0,0 1 0 0 0,0 0 0 0 0,0 0-1 0 0,0 0 1 0 0,0 0 0 0 0,0 0 0 0 0,0 0-1 0 0,-1 0 1 0 0,1 0 0 0 0,0 0-1 0 0,0 0 1 0 0,0 1 0 0 0,0-1 0 0 0,0 0-1 0 0,0 1 1 0 0,0-1 0 0 0,1 1 0 0 0,6 3-2 0 0,-1 0 1 0 0,0 1 0 0 0,0 0 0 0 0,0 0 0 0 0,-1 0 0 0 0,1 1-1 0 0,7 9 1 0 0,37 48 51 0 0,-48-58-44 0 0,33 43 20 0 0,30 57 0 0 0,-51-77-16 0 0,-1 1 0 0 0,-1 1 0 0 0,15 52 0 0 0,-25-73 14 0 0,-1 0-1 0 0,0 0 0 0 0,-1 0 1 0 0,0 1-1 0 0,-1-1 0 0 0,1 0 1 0 0,-2 0-1 0 0,1 0 0 0 0,-4 13 1 0 0,3-16-3 0 0,-1-1 1 0 0,0 0-1 0 0,0 0 0 0 0,0 0 1 0 0,-1 0-1 0 0,0 0 0 0 0,0 0 1 0 0,0-1-1 0 0,0 1 1 0 0,-1-1-1 0 0,0 0 0 0 0,0 0 1 0 0,0 0-1 0 0,0-1 1 0 0,-1 0-1 0 0,-7 5 0 0 0,2-2 34 0 0,0-1 0 0 0,0-1 0 0 0,-1 0 1 0 0,0 0-1 0 0,1-1 0 0 0,-2 0 0 0 0,-15 1 0 0 0,0-1-152 0 0,-53-2-1 0 0,72-2-26 0 0,-1 1 0 0 0,1-2-1 0 0,0 1 1 0 0,0-1-1 0 0,0 0 1 0 0,0-1-1 0 0,-10-4 1 0 0,15 5-189 0 0,0 0 1 0 0,0 0-1 0 0,0 1 1 0 0,0-2-1 0 0,0 1 0 0 0,1 0 1 0 0,-1 0-1 0 0,1-1 1 0 0,-3-3-1 0 0,4 4-294 0 0,0 0 0 0 0,0 0 1 0 0,0 0-1 0 0,0 0 0 0 0,0 0 1 0 0,0 0-1 0 0,1 0 0 0 0,-1-1 0 0 0,1 1 1 0 0,-1 0-1 0 0,1-1 0 0 0,0 1 0 0 0,0 0 1 0 0,0 0-1 0 0,1-3 0 0 0,1-10-5601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0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35 9021 0 0,'0'0'10276'0'0,"-13"-7"-9280"0"0,-4-2-583 0 0,-22-7 0 0 0,37 15-364 0 0,0 0 0 0 0,0 1 0 0 0,0 0 0 0 0,0-1 0 0 0,0 1 0 0 0,0 0 0 0 0,0 0 0 0 0,0 0 0 0 0,0 0-1 0 0,0 1 1 0 0,0-1 0 0 0,0 0 0 0 0,0 1 0 0 0,0 0 0 0 0,0-1 0 0 0,0 1 0 0 0,0 0 0 0 0,0 0 0 0 0,1 0 0 0 0,-1 0 0 0 0,0 0 0 0 0,1 1-1 0 0,-1-1 1 0 0,-2 3 0 0 0,-1 0 86 0 0,-4 4-34 0 0,-1 0 0 0 0,2 1 0 0 0,-1 0 0 0 0,1 0-1 0 0,0 1 1 0 0,1 0 0 0 0,0 1 0 0 0,1 0 0 0 0,0 0-1 0 0,1 0 1 0 0,0 0 0 0 0,1 1 0 0 0,0 0 0 0 0,1 0-1 0 0,0 0 1 0 0,1 0 0 0 0,0 1 0 0 0,1-1 0 0 0,0 1-1 0 0,1-1 1 0 0,3 21 0 0 0,-2-26-98 0 0,0-1 0 0 0,1 1 0 0 0,0 0 0 0 0,0-1 0 0 0,1 0 0 0 0,-1 1 0 0 0,2-1 0 0 0,-1 0 0 0 0,1 0 0 0 0,-1-1 0 0 0,8 9 0 0 0,-4-7-7 0 0,0-1 1 0 0,0 1 0 0 0,0-1-1 0 0,1-1 1 0 0,0 0 0 0 0,0 0-1 0 0,14 6 1 0 0,-4-3-177 0 0,1-2 0 0 0,0 0 0 0 0,0-2 0 0 0,0 0 0 0 0,1 0 0 0 0,-1-2 0 0 0,29 0 0 0 0,-31-3-491 0 0,0 0 0 0 0,0-1 0 0 0,-1 0-1 0 0,1-1 1 0 0,0-1 0 0 0,-1-1 0 0 0,0-1 0 0 0,31-14 0 0 0,-38 15-212 0 0,1-1 1 0 0,-1 0 0 0 0,0 0 0 0 0,0-1 0 0 0,0 0 0 0 0,-1 0 0 0 0,0-1 0 0 0,-1-1-1 0 0,0 1 1 0 0,0-1 0 0 0,-1 0 0 0 0,0 0 0 0 0,0-1 0 0 0,7-17 0 0 0,-11 21 1280 0 0,0 0 0 0 0,0 0 0 0 0,-1-1 1 0 0,0 1-1 0 0,0 0 0 0 0,0-1 1 0 0,-1 1-1 0 0,0-1 0 0 0,0 1 0 0 0,-2-12 1 0 0,1 15-122 0 0,1 1 1 0 0,-1-1 0 0 0,0 1-1 0 0,0-1 1 0 0,0 1 0 0 0,0 0-1 0 0,0 0 1 0 0,0-1 0 0 0,-1 1-1 0 0,1 0 1 0 0,-1 0 0 0 0,1 0-1 0 0,-1 1 1 0 0,0-1 0 0 0,0 0-1 0 0,0 1 1 0 0,0-1 0 0 0,0 1-1 0 0,0-1 1 0 0,0 1 0 0 0,-1 0-1 0 0,1 0 1 0 0,0 0 0 0 0,-1 0 0 0 0,1 0-1 0 0,-1 1 1 0 0,1-1 0 0 0,0 1-1 0 0,-4-1 1 0 0,3 1-111 0 0,1 0 0 0 0,-1 0-1 0 0,1 0 1 0 0,-1 0 0 0 0,1 0 0 0 0,-1 1 0 0 0,1-1 0 0 0,-1 1 0 0 0,1-1-1 0 0,0 1 1 0 0,-1 0 0 0 0,1 0 0 0 0,0 0 0 0 0,-3 2 0 0 0,2-1-17 0 0,0 1 0 0 0,1-1 1 0 0,-1 1-1 0 0,1 0 0 0 0,0-1 1 0 0,-1 1-1 0 0,1 0 1 0 0,1 0-1 0 0,-3 5 0 0 0,1-2-43 0 0,1-1 1 0 0,-1 1-1 0 0,2 0 0 0 0,-1 0 0 0 0,0 0 0 0 0,1 0 1 0 0,0 0-1 0 0,1 0 0 0 0,-1 0 0 0 0,1 0 1 0 0,0 0-1 0 0,2 9 0 0 0,-1-7-46 0 0,1-1 1 0 0,0 1-1 0 0,1 0 0 0 0,0-1 1 0 0,0 1-1 0 0,1-1 0 0 0,-1 0 1 0 0,9 11-1 0 0,-5-8-72 0 0,1-1 1 0 0,0 0-1 0 0,0-1 1 0 0,1 0-1 0 0,0 0 0 0 0,0-1 1 0 0,1 0-1 0 0,0-1 1 0 0,0 0-1 0 0,0 0 1 0 0,1-1-1 0 0,20 6 0 0 0,-26-9-78 0 0,0-1 0 0 0,0 0 0 0 0,0 0 0 0 0,0-1 0 0 0,10 0 0 0 0,-14 0 57 0 0,1 0 0 0 0,-1 0 0 0 0,0 0 0 0 0,1 0 0 0 0,-1-1 0 0 0,0 1 0 0 0,1 0-1 0 0,-1-1 1 0 0,0 1 0 0 0,1-1 0 0 0,-1 0 0 0 0,0 1 0 0 0,0-1 0 0 0,0 0-1 0 0,0 0 1 0 0,1 1 0 0 0,-1-1 0 0 0,0 0 0 0 0,-1 0 0 0 0,1 0 0 0 0,0 0-1 0 0,0-1 1 0 0,0 1 0 0 0,0 0 0 0 0,0-2 0 0 0,2-7-84 0 0,-1-1 0 0 0,0 1 0 0 0,-1-1 0 0 0,0 0 0 0 0,0 0 0 0 0,-2-15 0 0 0,0 11 111 0 0,2-1-1 0 0,1-17 0 0 0,-1 28 50 0 0,0-1-1 0 0,0 1 1 0 0,1 0-1 0 0,0 0 1 0 0,-1 0-1 0 0,2 0 1 0 0,-1 0-1 0 0,0 0 1 0 0,1 1-1 0 0,0-1 1 0 0,4-3-1 0 0,-5 5-5 0 0,1 0 0 0 0,0 1 0 0 0,0-1-1 0 0,0 1 1 0 0,0 0 0 0 0,0 0 0 0 0,1 0 0 0 0,-1 1-1 0 0,1-1 1 0 0,-1 1 0 0 0,1 0 0 0 0,-1 0-1 0 0,1 0 1 0 0,0 0 0 0 0,0 1 0 0 0,5-1-1 0 0,-3 1 0 0 0,1 0-1 0 0,-1 1 0 0 0,0 0 0 0 0,1 0 1 0 0,-1 0-1 0 0,0 1 0 0 0,1 0 0 0 0,-1 0 1 0 0,0 1-1 0 0,-1 0 0 0 0,1 0 1 0 0,0 0-1 0 0,-1 0 0 0 0,1 1 0 0 0,-1 0 1 0 0,0 0-1 0 0,5 6 0 0 0,-1 0 41 0 0,0 0 0 0 0,0 1 0 0 0,-1 0 0 0 0,0 0 1 0 0,-1 1-1 0 0,0 0 0 0 0,5 15 0 0 0,-9-18-15 0 0,0 0 1 0 0,0 0-1 0 0,-1 0 1 0 0,3 18-1 0 0,-5-24-20 0 0,0-1 0 0 0,1 1 0 0 0,-1 0 0 0 0,0-1-1 0 0,-1 1 1 0 0,1 0 0 0 0,0 0 0 0 0,-1-1 0 0 0,1 1 0 0 0,-1-1-1 0 0,0 1 1 0 0,0 0 0 0 0,0-1 0 0 0,0 0 0 0 0,0 1 0 0 0,-1-1-1 0 0,1 0 1 0 0,-1 1 0 0 0,1-1 0 0 0,-1 0 0 0 0,-3 3 0 0 0,5-5-34 0 0,-1 0 1 0 0,1 1-1 0 0,0-1 1 0 0,-1 0-1 0 0,1 1 1 0 0,0-1-1 0 0,-1 0 1 0 0,1 0 0 0 0,0 0-1 0 0,-1 1 1 0 0,1-1-1 0 0,-1 0 1 0 0,1 0-1 0 0,-1 0 1 0 0,1 0-1 0 0,0 0 1 0 0,-1 0 0 0 0,1 0-1 0 0,-1 0 1 0 0,1 0-1 0 0,0 0 1 0 0,-1 0-1 0 0,1 0 1 0 0,-1 0-1 0 0,1 0 1 0 0,-1 0 0 0 0,1 0-1 0 0,0-1 1 0 0,-1 1-1 0 0,1 0 1 0 0,-1 0-1 0 0,1 0 1 0 0,0-1 0 0 0,-1 1-1 0 0,1 0 1 0 0,0-1-1 0 0,-1 1 1 0 0,1 0-1 0 0,0-1 1 0 0,0 1-1 0 0,-1 0 1 0 0,1-1 0 0 0,0 1-1 0 0,0 0 1 0 0,0-1-1 0 0,-1 1 1 0 0,1 0-1 0 0,0-1 1 0 0,0 1-1 0 0,0-1 1 0 0,0 1 0 0 0,0-1-1 0 0,0 1 1 0 0,0-1-1 0 0,-2-28 11 0 0,2 26-24 0 0,0-8-30 0 0,1 0 0 0 0,1 0 1 0 0,0 0-1 0 0,1 0 0 0 0,0 1 0 0 0,0-1 0 0 0,1 1 0 0 0,1 0 0 0 0,8-16 0 0 0,0 6 29 0 0,0 0 0 0 0,1 1-1 0 0,24-25 1 0 0,-36 41 20 0 0,0 1-1 0 0,0 0 0 0 0,1 1 1 0 0,-1-1-1 0 0,0 0 0 0 0,1 1 1 0 0,-1-1-1 0 0,1 1 1 0 0,-1 0-1 0 0,1 0 0 0 0,0 0 1 0 0,-1 0-1 0 0,1 0 0 0 0,0 0 1 0 0,0 1-1 0 0,-1-1 1 0 0,5 1-1 0 0,-3 0 12 0 0,0 1 0 0 0,1-1 0 0 0,-1 1 0 0 0,0 0 0 0 0,0 0 0 0 0,0 1 0 0 0,0-1 0 0 0,-1 1 0 0 0,1 0-1 0 0,6 4 1 0 0,-1 0 4 0 0,-1 1 0 0 0,0-1-1 0 0,0 2 1 0 0,0-1-1 0 0,-1 1 1 0 0,0 1-1 0 0,-1-1 1 0 0,8 14-1 0 0,-6-6-313 0 0,-1 0-1 0 0,-1 1 0 0 0,7 29 0 0 0,-1-7-2008 0 0,-4-17-1261 0 0,0-12-3863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8 12973 0 0,'0'0'5528'0'0,"-13"-2"-4108"0"0,-44-4-196 0 0,55 6-1150 0 0,-1 0 1 0 0,1 1 0 0 0,0-1 0 0 0,0 0 0 0 0,-1 1 0 0 0,1-1-1 0 0,0 1 1 0 0,0 0 0 0 0,0 0 0 0 0,-1 0 0 0 0,1 0 0 0 0,0 0 0 0 0,0 0-1 0 0,1 0 1 0 0,-1 1 0 0 0,-2 1 0 0 0,0 1 36 0 0,1 0 0 0 0,0 0-1 0 0,0 0 1 0 0,1 0 0 0 0,-3 5 0 0 0,1-3 11 0 0,0 2-92 0 0,0 0 0 0 0,0 1 0 0 0,1-1 0 0 0,0 1 0 0 0,0 0 0 0 0,1 0 1 0 0,0 0-1 0 0,0 0 0 0 0,1 1 0 0 0,1-1 0 0 0,0 0 0 0 0,0 1 0 0 0,0-1 0 0 0,1 0 0 0 0,1 0 0 0 0,-1 0 0 0 0,2 0 0 0 0,-1 0 0 0 0,1 0 0 0 0,1 0 0 0 0,-1-1 0 0 0,1 1 0 0 0,1-1 1 0 0,0 0-1 0 0,0 0 0 0 0,0-1 0 0 0,1 0 0 0 0,0 0 0 0 0,1 0 0 0 0,-1 0 0 0 0,1-1 0 0 0,0 0 0 0 0,1-1 0 0 0,0 0 0 0 0,12 7 0 0 0,-9-8-214 0 0,-1 0 0 0 0,1 0 0 0 0,-1-1 0 0 0,1-1 0 0 0,0 0 0 0 0,0 0 0 0 0,0-1 0 0 0,0 0-1 0 0,0-1 1 0 0,1 0 0 0 0,-1-1 0 0 0,0-1 0 0 0,15-3 0 0 0,-11 1-1087 0 0,0 0-1 0 0,0-1 1 0 0,22-12 0 0 0,-21 8-2761 0 0,0 0 1 0 0,26-21-1 0 0,-20 10-13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107 222 2708 0 0,'0'0'14456'0'0,"13"-9"-13926"0"0,42-27-32 0 0,-51 34-389 0 0,0-1 0 0 0,1 1 0 0 0,-1 0-1 0 0,1 0 1 0 0,-1 0 0 0 0,1 1-1 0 0,0 0 1 0 0,7-1 0 0 0,3-1 237 0 0,-6 1-164 0 0,-1-1 0 0 0,0 1 0 0 0,1-2 0 0 0,-1 1 0 0 0,-1-1 0 0 0,1 0 0 0 0,7-6 0 0 0,-12 8-123 0 0,0-1-1 0 0,0 1 1 0 0,-1-1 0 0 0,1 0-1 0 0,-1 1 1 0 0,0-1 0 0 0,1 0-1 0 0,-2-1 1 0 0,1 1 0 0 0,0 0-1 0 0,0 0 1 0 0,-1-1-1 0 0,0 1 1 0 0,0-1 0 0 0,0 0-1 0 0,0 1 1 0 0,0-1 0 0 0,-1-6-1 0 0,0 8-10 0 0,0 0 0 0 0,0 0-1 0 0,0 0 1 0 0,0 0 0 0 0,-1-1 0 0 0,1 1-1 0 0,-1 0 1 0 0,1 0 0 0 0,-1 0-1 0 0,0 0 1 0 0,0 0 0 0 0,0 0 0 0 0,0 0-1 0 0,0 0 1 0 0,-1 1 0 0 0,1-1-1 0 0,0 0 1 0 0,-1 1 0 0 0,1-1-1 0 0,-1 1 1 0 0,0-1 0 0 0,0 1 0 0 0,1 0-1 0 0,-1 0 1 0 0,0-1 0 0 0,0 1-1 0 0,0 1 1 0 0,0-1 0 0 0,0 0-1 0 0,0 0 1 0 0,-4 0 0 0 0,-4-1 51 0 0,0 0 0 0 0,0 1 0 0 0,0 0 0 0 0,0 1 0 0 0,-18 1 0 0 0,18 0-79 0 0,-1 1-1 0 0,1 0 1 0 0,-1 1 0 0 0,1 0-1 0 0,0 0 1 0 0,0 1-1 0 0,0 0 1 0 0,0 1-1 0 0,1 0 1 0 0,0 1 0 0 0,0 0-1 0 0,0 0 1 0 0,1 1-1 0 0,-1 0 1 0 0,2 1-1 0 0,-1 0 1 0 0,1 0 0 0 0,1 0-1 0 0,-1 1 1 0 0,1 0-1 0 0,1 0 1 0 0,0 0-1 0 0,0 1 1 0 0,1 0 0 0 0,0 0-1 0 0,0 0 1 0 0,-3 21-1 0 0,5-20-76 0 0,1 1-1 0 0,1-1 0 0 0,0 1 0 0 0,0-1 0 0 0,1 0 1 0 0,0 1-1 0 0,1-1 0 0 0,1 0 0 0 0,0 0 1 0 0,5 15-1 0 0,-4-19-98 0 0,-1 0 0 0 0,1 0 1 0 0,0-1-1 0 0,0 1 0 0 0,1-1 0 0 0,0 0 0 0 0,0 0 1 0 0,0 0-1 0 0,1-1 0 0 0,0 0 0 0 0,0 0 1 0 0,0 0-1 0 0,0-1 0 0 0,1 0 0 0 0,0 0 0 0 0,8 3 1 0 0,-2-3-526 0 0,0 0 1 0 0,0 0 0 0 0,0-1-1 0 0,0-1 1 0 0,1 0 0 0 0,-1-1 0 0 0,1 0-1 0 0,-1-1 1 0 0,1-1 0 0 0,-1 0-1 0 0,25-5 1 0 0,-17 1-445 0 0,-1-1 0 0 0,1-1 0 0 0,24-11 0 0 0,20-18 1231 0 0,-65 36-116 0 0,12-8 1267 0 0,1 1 1 0 0,-1 0 0 0 0,25-9 0 0 0,-33 15-962 0 0,-1 0 1 0 0,1 0-1 0 0,-1 1 1 0 0,1-1-1 0 0,-1 0 1 0 0,1 1-1 0 0,0 0 1 0 0,-1 0-1 0 0,1 0 1 0 0,-1 1-1 0 0,1-1 1 0 0,0 1-1 0 0,-1 0 1 0 0,1 0-1 0 0,-1 0 1 0 0,1 0-1 0 0,-1 0 1 0 0,0 1-1 0 0,0 0 1 0 0,5 2 0 0 0,12 13 171 0 0,0 0 1 0 0,-2 0-1 0 0,0 2 1 0 0,-1 1 0 0 0,20 27-1 0 0,-16-14-308 0 0,-1 0 0 0 0,30 67-1 0 0,-32-49-76 0 0,-16-47-72 0 0,-1 0 1 0 0,0 1-1 0 0,0-1 1 0 0,-1 1 0 0 0,1-1-1 0 0,-1 1 1 0 0,0-1-1 0 0,-1 1 1 0 0,0 7 0 0 0,1-11-2 0 0,-1 0 1 0 0,1 0 0 0 0,-1 0 0 0 0,0 0 0 0 0,1 0 0 0 0,-1-1 0 0 0,0 1 0 0 0,1 0 0 0 0,-1 0 0 0 0,0 0 0 0 0,0-1-1 0 0,0 1 1 0 0,0 0 0 0 0,0-1 0 0 0,1 1 0 0 0,-1-1 0 0 0,0 1 0 0 0,-1-1 0 0 0,1 1 0 0 0,0-1 0 0 0,0 0 0 0 0,0 1-1 0 0,0-1 1 0 0,0 0 0 0 0,0 0 0 0 0,0 0 0 0 0,0 0 0 0 0,0 0 0 0 0,-1 0 0 0 0,1 0 0 0 0,-1-1 0 0 0,-4 1 93 0 0,1-1 0 0 0,-1 0 1 0 0,1 0-1 0 0,-1-1 1 0 0,-5-2-1 0 0,-4-3-65 0 0,0-1 1 0 0,0-1-1 0 0,1 0 1 0 0,0-1-1 0 0,1-1 0 0 0,0 0 1 0 0,1 0-1 0 0,0-1 1 0 0,0-1-1 0 0,2 0 0 0 0,-1-1 1 0 0,2 0-1 0 0,0 0 1 0 0,1-1-1 0 0,0 0 1 0 0,-9-25-1 0 0,12 19-74 0 0,1 0 1 0 0,1 0-1 0 0,0 0 1 0 0,2 0-1 0 0,0 0 1 0 0,1-1-1 0 0,2 1 1 0 0,3-22-1 0 0,-1 24-18 0 0,0 0-1 0 0,0 0 1 0 0,12-25 0 0 0,-12 35 37 0 0,0 0 0 0 0,0 0 0 0 0,1 0 0 0 0,1 0-1 0 0,0 1 1 0 0,0 0 0 0 0,0 0 0 0 0,10-9 0 0 0,-13 14 6 0 0,1 1 0 0 0,-1-1-1 0 0,1 1 1 0 0,0 0 0 0 0,0 0-1 0 0,0 0 1 0 0,0 0 0 0 0,0 1-1 0 0,1-1 1 0 0,-1 1 0 0 0,0 0 0 0 0,1 0-1 0 0,-1 1 1 0 0,0-1 0 0 0,1 1-1 0 0,-1 0 1 0 0,1 0 0 0 0,-1 1-1 0 0,0-1 1 0 0,1 1 0 0 0,-1 0-1 0 0,6 2 1 0 0,-2 0 20 0 0,-1 0 0 0 0,0 0 0 0 0,0 1 0 0 0,0 0 0 0 0,0 0 0 0 0,0 1 0 0 0,-1-1 0 0 0,0 2-1 0 0,0-1 1 0 0,0 0 0 0 0,7 11 0 0 0,-4-4-101 0 0,-2 0 1 0 0,1 1-1 0 0,-2 0 0 0 0,0 0 0 0 0,0 0 0 0 0,-1 1 1 0 0,-1 0-1 0 0,-1 0 0 0 0,1 0 0 0 0,-2 1 0 0 0,0-1 1 0 0,-1 0-1 0 0,-1 1 0 0 0,0-1 0 0 0,-4 29 0 0 0,-1-23-1128 0 0,0-12-805 0 0,2-6-867 0 0,2-2 2629 0 0,1 0-1 0 0,0 0 0 0 0,-1 0 0 0 0,1 0 0 0 0,0 0 1 0 0,-1 0-1 0 0,1 0 0 0 0,0 0 0 0 0,-1 0 0 0 0,0 0 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13689 0 0,'0'0'8750'0'0,"13"-7"-8077"0"0,-3 1-563 0 0,1 1 1 0 0,-1 0-1 0 0,16-4 0 0 0,-24 8-90 0 0,0 1-1 0 0,0 0 0 0 0,0 0 1 0 0,0 0-1 0 0,0 0 0 0 0,0 0 1 0 0,0 0-1 0 0,0 0 0 0 0,0 1 1 0 0,0-1-1 0 0,0 1 0 0 0,0-1 1 0 0,-1 1-1 0 0,1 0 0 0 0,0 0 1 0 0,2 1-1 0 0,1 2 42 0 0,0 0-1 0 0,-1-1 1 0 0,8 9-1 0 0,-5-5 4 0 0,12 14-93 0 0,0 1 0 0 0,-2 0 1 0 0,0 1-1 0 0,-1 1 0 0 0,-2 0 1 0 0,0 1-1 0 0,-2 1 1 0 0,-1 0-1 0 0,-1 1 0 0 0,-1 0 1 0 0,8 42-1 0 0,-15-59-278 0 0,-1 0 1 0 0,0 0-1 0 0,-1 0 0 0 0,0 0 1 0 0,-1 0-1 0 0,0 1 0 0 0,-4 17 1 0 0,3-22-151 0 0,0-1 0 0 0,0 1 0 0 0,-1 0 0 0 0,0-1 0 0 0,0 0 0 0 0,-4 6 0 0 0,4-7-465 0 0,0 0-1 0 0,-1 0 0 0 0,0 0 0 0 0,0 0 1 0 0,0-1-1 0 0,0 0 0 0 0,-8 5 0 0 0,-17 5-6287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2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6565 0 0,'0'0'14252'0'0,"18"-12"-13146"0"0,58-40-360 0 0,-71 49-683 0 0,1 0 0 0 0,0 0 0 0 0,-1 1 0 0 0,1 0 0 0 0,0 0 0 0 0,0 0 0 0 0,1 1 0 0 0,-1 0 0 0 0,0 0 0 0 0,0 0 0 0 0,7 1 0 0 0,8-1 95 0 0,351-7 712 0 0,-243 9-2537 0 0,-137 0-239 0 0,0-1 0 0 0,0 2 0 0 0,-9 2 0 0 0,-19 4-4446 0 0,-12 1-2378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1 241 1512 0 0,'0'0'18286'0'0,"1"-4"-17991"0"0,1 2-279 0 0,-1 0 1 0 0,1-1 0 0 0,-1 1 0 0 0,1 0 0 0 0,0 1 0 0 0,0-1 0 0 0,0 0 0 0 0,0 0-1 0 0,0 1 1 0 0,0-1 0 0 0,0 1 0 0 0,1 0 0 0 0,-1 0 0 0 0,1 0 0 0 0,-1 0 0 0 0,1 0 0 0 0,-1 0-1 0 0,5 0 1 0 0,12-3 57 0 0,29-2 0 0 0,-32 4-74 0 0,63-6-473 0 0,51-6-1971 0 0,-67 1-1842 0 0,-3-5-3478 0 0,-27 3 2096 0 0,-18 5 6343 0 0,-7-3 4669 0 0,-2-1 6945 0 0,-6 14-12242 0 0,1 0 0 0 0,-1 0 0 0 0,0 1 0 0 0,1-1 0 0 0,-1 0 0 0 0,1 0 0 0 0,-1 1 0 0 0,1-1 0 0 0,-1 1 0 0 0,0-1 0 0 0,1 0 0 0 0,-1 1 0 0 0,0-1 0 0 0,0 1 0 0 0,1-1 0 0 0,-1 0 0 0 0,0 1 0 0 0,0-1 0 0 0,1 1 0 0 0,-1-1 0 0 0,0 1 0 0 0,0 0 0 0 0,14 28 601 0 0,-2 1 1 0 0,0 0-1 0 0,10 48 0 0 0,-12-119-266 0 0,-1 11-607 0 0,21-52-1 0 0,-25 72 191 0 0,1-1-1 0 0,-1 1 1 0 0,2 0 0 0 0,0 0 0 0 0,0 0-1 0 0,0 1 1 0 0,1 0 0 0 0,9-7-1 0 0,-14 14 54 0 0,0 0-1 0 0,0 0 0 0 0,0 0 1 0 0,0 0-1 0 0,0 1 1 0 0,0-1-1 0 0,1 1 0 0 0,-1 0 1 0 0,0 0-1 0 0,1 0 0 0 0,-1 1 1 0 0,1-1-1 0 0,5 1 1 0 0,-7 0 9 0 0,1 0 1 0 0,-1 0 0 0 0,1 0 0 0 0,-1 1 0 0 0,1-1 0 0 0,-1 1 0 0 0,1-1-1 0 0,-1 1 1 0 0,0 0 0 0 0,1 0 0 0 0,-1 1 0 0 0,0-1 0 0 0,0 0 0 0 0,1 1 0 0 0,-1-1-1 0 0,0 1 1 0 0,0-1 0 0 0,2 4 0 0 0,5 7-9 0 0,0 1 1 0 0,-1-1-1 0 0,0 1 0 0 0,-1 1 0 0 0,-1-1 1 0 0,0 1-1 0 0,7 25 0 0 0,-9-23-1276 0 0,-1 0 0 0 0,-1 0 0 0 0,2 32 0 0 0,-4-46 769 0 0,-1-1 163 0 0,1-1-1 0 0,0 1 1 0 0,0-1-1 0 0,0 1 1 0 0,0-1-1 0 0,0 1 1 0 0,0 0-1 0 0,0-1 1 0 0,1 1-1 0 0,-1-1 1 0 0,0 0 0 0 0,0 1-1 0 0,0-1 1 0 0,0 1-1 0 0,1-1 1 0 0,-1 1-1 0 0,0-1 1 0 0,1 1-1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2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14101 0 0,'0'0'5843'0'0,"19"8"-5096"0"0,-9-4-653 0 0,9 4 91 0 0,0-1-1 0 0,1 0 0 0 0,0-2 1 0 0,0 0-1 0 0,40 4 0 0 0,362-12 1639 0 0,2-35-1025 0 0,-415 38-800 0 0,1130-103 670 0 0,3 43 340 0 0,-1009 57-899 0 0,383-18 60 0 0,-506 20-163 0 0,14 0 13 0 0,0-1 0 0 0,0-1-1 0 0,0-2 1 0 0,0 0 0 0 0,22-8-1 0 0,-45 12-25 0 0,1 1 0 0 0,-1-1-1 0 0,1 0 1 0 0,-1 1-1 0 0,1-1 1 0 0,-1 0 0 0 0,0 0-1 0 0,0 0 1 0 0,1 0 0 0 0,-1 0-1 0 0,0 0 1 0 0,0-1-1 0 0,0 1 1 0 0,1-2 0 0 0,-2 3-20 0 0,0-1 1 0 0,0 0 0 0 0,0 1-1 0 0,0-1 1 0 0,0 1-1 0 0,0-1 1 0 0,0 0 0 0 0,0 1-1 0 0,0-1 1 0 0,0 0 0 0 0,0 1-1 0 0,0-1 1 0 0,0 1 0 0 0,-1-1-1 0 0,1 0 1 0 0,0 1 0 0 0,0-1-1 0 0,-1 1 1 0 0,1-1 0 0 0,0 1-1 0 0,-1-1 1 0 0,1 1 0 0 0,-1-1-1 0 0,1 1 1 0 0,0-1-1 0 0,-1 1 1 0 0,1-1 0 0 0,-1 1-1 0 0,1 0 1 0 0,-1-1 0 0 0,0 1-1 0 0,1 0 1 0 0,-1-1 0 0 0,1 1-1 0 0,-2 0 1 0 0,-4-3-227 0 0,0 0 0 0 0,-1 1 0 0 0,1 0 1 0 0,-1 0-1 0 0,0 1 0 0 0,1 0 0 0 0,-8-1 0 0 0,-50 1-2422 0 0,50 1 1725 0 0,-32 0-3553 0 0,-20 0-2364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14133 0 0,'0'0'6982'0'0,"-1"12"-6521"0"0,-2 22-210 0 0,2 1-1 0 0,1-1 1 0 0,7 44-1 0 0,0-48-642 0 0,2 0 0 0 0,1-1 0 0 0,28 55 0 0 0,-32-72-189 0 0,4 18-3064 0 0,-10-30 3471 0 0,0 0 0 0 0,0 1 0 0 0,1-1 0 0 0,-1 0 0 0 0,0 0 0 0 0,0 1 0 0 0,0-1 0 0 0,-1 0 0 0 0,1 0 0 0 0,0 1 0 0 0,0-1 0 0 0,0 0 1 0 0,0 0-1 0 0,0 1 0 0 0,0-1 0 0 0,0 0 0 0 0,0 0 0 0 0,0 1 0 0 0,-1-1 0 0 0,1 0 0 0 0,0 0 0 0 0,-2 2-1218 0 0,2-2 1218 0 0,0 0 0 0 0,0 0 0 0 0,0 0 0 0 0,-1 0 0 0 0,1 0 0 0 0,0 0 0 0 0,-1 0 0 0 0,1 0 0 0 0,0 0 0 0 0,0 0 0 0 0,-1 0 0 0 0,1 0 0 0 0,0 0 0 0 0,0 0 0 0 0,-1 0 0 0 0,1 0 0 0 0,0 0 0 0 0,0 0 0 0 0,-1 0 0 0 0,1 0 0 0 0,0 0 0 0 0,-23-6-7563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259 398 7537 0 0,'-14'1'4995'0'0,"3"-1"-4252"0"0,2 0-424 0 0,0 0 0 0 0,0 0 0 0 0,0 1 0 0 0,0 1 0 0 0,0-1 0 0 0,1 2 0 0 0,-1-1 0 0 0,-12 6 0 0 0,9-3 144 0 0,1 1-1 0 0,0 0 1 0 0,1 1-1 0 0,-1 0 1 0 0,1 1-1 0 0,-16 15 1 0 0,21-17-325 0 0,0 0 0 0 0,0 0 0 0 0,1 1 0 0 0,0-1 0 0 0,0 1 1 0 0,0 0-1 0 0,1 0 0 0 0,0 0 0 0 0,0 1 0 0 0,1-1 0 0 0,0 1 0 0 0,-2 9 0 0 0,3-5-66 0 0,0-1 0 0 0,0 1 0 0 0,1 0 0 0 0,1 0 0 0 0,0-1 0 0 0,1 1 0 0 0,0 0 0 0 0,0-1 0 0 0,1 1-1 0 0,1-1 1 0 0,0 0 0 0 0,8 15 0 0 0,-4-12-29 0 0,0-1 0 0 0,1 1 0 0 0,1-1-1 0 0,0-1 1 0 0,1 0 0 0 0,0-1 0 0 0,1 0 0 0 0,22 16-1 0 0,-12-12-17 0 0,1-1 0 0 0,0-1 0 0 0,1-1 0 0 0,1-1 0 0 0,-1-1 0 0 0,2-1 0 0 0,44 9 0 0 0,-26-10 8 0 0,1-3 1 0 0,-1-1-1 0 0,84-3 1 0 0,-92-4-5 0 0,1-2 1 0 0,0-1-1 0 0,-1-2 1 0 0,0-1 0 0 0,-1-2-1 0 0,65-29 1 0 0,-71 26 8 0 0,-2-1-1 0 0,1-1 1 0 0,-2-1 0 0 0,-1-2 0 0 0,0-1 0 0 0,-1 0 0 0 0,-1-2 0 0 0,28-35 0 0 0,-42 46 21 0 0,0 0 0 0 0,-1-1-1 0 0,-1-1 1 0 0,0 1 0 0 0,-1-1 0 0 0,0 0 0 0 0,-1 0 0 0 0,-1-1 0 0 0,0 0 0 0 0,0 0-1 0 0,-2 0 1 0 0,0 0 0 0 0,0 0 0 0 0,-1 0 0 0 0,-1-1 0 0 0,0 1 0 0 0,-2 0 0 0 0,1-1-1 0 0,-1 1 1 0 0,-1 0 0 0 0,-1 0 0 0 0,-10-26 0 0 0,3 16-30 0 0,-2 0 0 0 0,-1 0 1 0 0,0 1-1 0 0,-2 1 0 0 0,-1 0 0 0 0,-1 2 0 0 0,0 0 1 0 0,-1 1-1 0 0,-2 0 0 0 0,0 2 0 0 0,0 0 0 0 0,-2 2 1 0 0,0 0-1 0 0,0 2 0 0 0,-2 1 0 0 0,-31-12 0 0 0,32 15-50 0 0,-1 1 0 0 0,0 1-1 0 0,0 2 1 0 0,-1 0 0 0 0,0 2-1 0 0,1 1 1 0 0,-41 1 0 0 0,45 2-22 0 0,-1 2 0 0 0,1 0 0 0 0,-1 2 1 0 0,1 0-1 0 0,0 1 0 0 0,1 1 0 0 0,0 1 0 0 0,0 1 1 0 0,-28 17-1 0 0,29-14-159 0 0,0 2 0 0 0,1 0 0 0 0,0 1 0 0 0,1 1 0 0 0,1 1 0 0 0,1 0 0 0 0,0 1 0 0 0,-19 30 1 0 0,21-25-1071 0 0,0 1 1 0 0,-15 39-1 0 0,19-36-2239 0 0,1-1 0 0 0,-7 40-1 0 0,10-27-4367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84 457 11025 0 0,'0'0'8980'0'0,"0"19"-8132"0"0,0-10-733 0 0,-1 30 508 0 0,-8 59-1 0 0,3-61-264 0 0,-13 92 363 0 0,16-99-467 0 0,1 0 1 0 0,2 31 0 0 0,-3-85 24 0 0,-6-27 0 0 0,-3-6-259 0 0,0-39-20 0 0,4-1 0 0 0,10-187 0 0 0,-1 259-19 0 0,2 1 1 0 0,0-1-1 0 0,2 1 0 0 0,1 0 0 0 0,11-30 0 0 0,-14 47 2 0 0,0-1-1 0 0,0 1 1 0 0,1 0-1 0 0,0 0 1 0 0,1 0-1 0 0,-1 1 1 0 0,1 0-1 0 0,1 0 1 0 0,-1 0-1 0 0,1 0 1 0 0,0 1-1 0 0,0 0 1 0 0,0 0-1 0 0,1 1 1 0 0,0-1 0 0 0,0 1-1 0 0,0 1 1 0 0,0 0-1 0 0,0 0 1 0 0,10-3-1 0 0,-8 4 5 0 0,1 0-1 0 0,0 1 1 0 0,0 0-1 0 0,0 0 0 0 0,0 1 1 0 0,0 0-1 0 0,0 1 1 0 0,0 0-1 0 0,15 3 1 0 0,-19-2 10 0 0,0 0 0 0 0,0 0 0 0 0,0 0 0 0 0,-1 1 0 0 0,1 0 1 0 0,0 0-1 0 0,-1 1 0 0 0,0-1 0 0 0,0 1 0 0 0,0 0 0 0 0,0 0 0 0 0,-1 1 0 0 0,1-1 1 0 0,-1 1-1 0 0,6 10 0 0 0,-4-5 31 0 0,-1 0-1 0 0,-1 0 1 0 0,0 0 0 0 0,0 1-1 0 0,-1 0 1 0 0,0-1 0 0 0,-1 1 0 0 0,0 0-1 0 0,-1 0 1 0 0,0 1 0 0 0,-1-1-1 0 0,0 0 1 0 0,-1 0 0 0 0,-2 15 0 0 0,0-10-18 0 0,-1 0 1 0 0,-1 0-1 0 0,0-1 1 0 0,-1 0 0 0 0,0 0-1 0 0,-1-1 1 0 0,-1 1 0 0 0,-1-2-1 0 0,-12 18 1 0 0,10-17-54 0 0,-1-1-1 0 0,0 0 1 0 0,-26 21-1 0 0,31-29-463 0 0,0 0-1 0 0,-1 0 1 0 0,-15 6-1 0 0,18-9-490 0 0,-1 0 0 0 0,1 0 0 0 0,-1-1 0 0 0,0 0-1 0 0,1 0 1 0 0,-12 0 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12781 0 0,'0'0'7001'0'0,"6"16"-6216"0"0,24 53-259 0 0,-25-56-395 0 0,1 0-1 0 0,1 0 1 0 0,0-1 0 0 0,0 1-1 0 0,2-2 1 0 0,-1 1-1 0 0,2-1 1 0 0,-1-1 0 0 0,14 12-1 0 0,-14-15-80 0 0,1-1 1 0 0,-1 0-1 0 0,1 0 1 0 0,0-1-1 0 0,0 0 0 0 0,1-1 1 0 0,0 0-1 0 0,0 0 1 0 0,0-1-1 0 0,21 2 0 0 0,-22-3 26 0 0,0-1-1 0 0,0 0 0 0 0,0-1 1 0 0,15-1-1 0 0,-22 0-44 0 0,-1 1 0 0 0,0 0 1 0 0,0-1-1 0 0,1 0 0 0 0,-1 1 0 0 0,0-1 1 0 0,0 0-1 0 0,0 0 0 0 0,0 0 0 0 0,0 0 0 0 0,0 0 1 0 0,0-1-1 0 0,0 1 0 0 0,0-1 0 0 0,0 1 0 0 0,-1-1 1 0 0,1 0-1 0 0,-1 0 0 0 0,1 1 0 0 0,-1-1 0 0 0,0 0 1 0 0,0 0-1 0 0,0 0 0 0 0,0 0 0 0 0,1-4 1 0 0,0 2 9 0 0,-2 0 1 0 0,1 0 0 0 0,0 1 0 0 0,-1-1 0 0 0,0 0 0 0 0,0 0 0 0 0,0 0 0 0 0,0 0 0 0 0,-1 0 0 0 0,1 0-1 0 0,-1 0 1 0 0,0 1 0 0 0,-2-6 0 0 0,1 3-12 0 0,-1 1 0 0 0,0-1-1 0 0,0 1 1 0 0,-1 0 0 0 0,1 0 0 0 0,-1 0-1 0 0,-8-7 1 0 0,1 2-42 0 0,-1 0 0 0 0,0 1 0 0 0,0 1 0 0 0,-1 0 0 0 0,0 1 0 0 0,-17-7 0 0 0,-13-2-306 0 0,-49-12 1 0 0,18 7-2091 0 0,74 21 2306 0 0,-1 0 1 0 0,1 0 0 0 0,0 0 0 0 0,0 0 0 0 0,0 0-1 0 0,0 0 1 0 0,0 0 0 0 0,-1 0 0 0 0,1 0-1 0 0,0 0 1 0 0,0 0 0 0 0,0 0 0 0 0,0 0 0 0 0,0-1-1 0 0,-1 1 1 0 0,1 0 0 0 0,0 0 0 0 0,0 0 0 0 0,0 0-1 0 0,-1-1-1214 0 0,1 0 1215 0 0,0 1 0 0 0,0 0 0 0 0,0 0 0 0 0,0 0-1 0 0,0 0 1 0 0,0 0 0 0 0,0-1 0 0 0,0 1 0 0 0,0 0-1 0 0,0 0 1 0 0,0 0 0 0 0,8-3-6325 0 0,11 3 312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4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15125 0 0,'0'0'4952'0'0,"14"11"-3562"0"0,4 2-1013 0 0,-6-5-153 0 0,-1 1 0 0 0,0 0-1 0 0,-1 0 1 0 0,0 1-1 0 0,16 20 1 0 0,-4 1 132 0 0,-1 2 0 0 0,29 58 0 0 0,19 77-178 0 0,-66-160-177 0 0,31 95-2 0 0,-30-86 7 0 0,0 0 0 0 0,-1 0 0 0 0,0 1 0 0 0,-1 18 0 0 0,-2-35-2 0 0,0 0 0 0 0,0 0 0 0 0,0 0-1 0 0,0-1 1 0 0,0 1 0 0 0,0 0 0 0 0,0 0 0 0 0,0 0-1 0 0,0 0 1 0 0,-1 0 0 0 0,1 0 0 0 0,0 0 0 0 0,-1-1-1 0 0,1 1 1 0 0,-1 0 0 0 0,1 0 0 0 0,-1 0 0 0 0,1-1-1 0 0,-1 1 1 0 0,1 0 0 0 0,-1-1 0 0 0,0 1 0 0 0,1 0-1 0 0,-1-1 1 0 0,0 1 0 0 0,1-1 0 0 0,-1 1-1 0 0,0-1 1 0 0,0 1 0 0 0,0-1 0 0 0,1 0 0 0 0,-1 1-1 0 0,0-1 1 0 0,0 0 0 0 0,0 0 0 0 0,0 0 0 0 0,0 1-1 0 0,0-1 1 0 0,0 0 0 0 0,0 0 0 0 0,1 0 0 0 0,-3-1-1 0 0,-1 1 17 0 0,-1-1 0 0 0,1 0 1 0 0,-1-1-1 0 0,1 1 0 0 0,0-1 0 0 0,0 0 0 0 0,-7-3 0 0 0,-2-4-21 0 0,0 1 1 0 0,1-1-1 0 0,0-1 1 0 0,0 0-1 0 0,1-1 1 0 0,1 0-1 0 0,0-1 1 0 0,-13-18 0 0 0,12 12-23 0 0,0-1 0 0 0,1-1 0 0 0,1 0 1 0 0,1 0-1 0 0,-7-28 0 0 0,6 10-33 0 0,1 0-1 0 0,-3-47 0 0 0,5-74-46 0 0,6 142 100 0 0,0-1 0 0 0,2 0 0 0 0,0 0 0 0 0,1 0 0 0 0,0 1 0 0 0,7-18 0 0 0,-8 30-3 0 0,0 0 0 0 0,0 0 1 0 0,0 0-1 0 0,0 1 0 0 0,1-1 1 0 0,0 1-1 0 0,0 0 0 0 0,0 0 1 0 0,1 0-1 0 0,-1 0 0 0 0,1 0 1 0 0,0 1-1 0 0,0 0 0 0 0,0-1 0 0 0,0 2 1 0 0,1-1-1 0 0,-1 0 0 0 0,1 1 1 0 0,0 0-1 0 0,-1 0 0 0 0,1 0 1 0 0,0 1-1 0 0,0-1 0 0 0,0 1 1 0 0,6 0-1 0 0,-1 0 20 0 0,0 0-1 0 0,0 1 1 0 0,0 1 0 0 0,0-1 0 0 0,0 2-1 0 0,0-1 1 0 0,0 1 0 0 0,0 1 0 0 0,0 0-1 0 0,18 8 1 0 0,-21-7-9 0 0,0 0 0 0 0,0 1 0 0 0,0-1 0 0 0,-1 1 0 0 0,1 1 0 0 0,-1-1 0 0 0,-1 1 0 0 0,1 0 0 0 0,-1 0 0 0 0,0 1 0 0 0,0 0 0 0 0,-1 0 0 0 0,7 14 0 0 0,-8-14-8 0 0,0 0 0 0 0,0 0 0 0 0,-1 0 0 0 0,-1 0 0 0 0,1 1-1 0 0,-1-1 1 0 0,0 1 0 0 0,-1-1 0 0 0,0 1 0 0 0,0-1 0 0 0,0 1 0 0 0,-4 14-1 0 0,1-11-178 0 0,0 0 0 0 0,-1-1 0 0 0,0 1 0 0 0,-1-1 0 0 0,0 1 0 0 0,-1-2 0 0 0,-13 18 0 0 0,8-13-890 0 0,-16 17 0 0 0,-2-7-3772 0 0,18-19-668 0 0,-1-4-2563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5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14545 0 0,'0'0'7155'0'0,"9"13"-6270"0"0,2 1-668 0 0,1 2 67 0 0,-1 0 0 0 0,17 31 0 0 0,-14-21-117 0 0,1 0 1 0 0,1-2-1 0 0,27 32 0 0 0,-35-45-165 0 0,1-2 0 0 0,1 1 0 0 0,0-2 0 0 0,0 1 0 0 0,0-1 0 0 0,1-1 0 0 0,1 0 0 0 0,-1 0 0 0 0,25 9 0 0 0,-32-14 9 0 0,1-1 0 0 0,0 0 0 0 0,0 1 0 0 0,0-2 0 0 0,0 1 1 0 0,1-1-1 0 0,-1 1 0 0 0,0-2 0 0 0,0 1 0 0 0,6-1 0 0 0,-8 0-2 0 0,1 0 0 0 0,-1 0 0 0 0,1 0 0 0 0,-1-1 0 0 0,0 1 0 0 0,0-1 0 0 0,1 0 0 0 0,-1 0 0 0 0,0 0 0 0 0,-1 0 0 0 0,1 0 0 0 0,0-1 0 0 0,-1 1 0 0 0,5-6 0 0 0,2-6 30 0 0,-1 0 0 0 0,0 0 0 0 0,-1 0 0 0 0,-1-1 0 0 0,7-23-1 0 0,-5 15 103 0 0,12-25-1 0 0,-20 47-129 0 0,1 0 0 0 0,-1 1 0 0 0,0-1-1 0 0,1 0 1 0 0,-1 0 0 0 0,1 1 0 0 0,-1-1-1 0 0,1 0 1 0 0,-1 1 0 0 0,1-1 0 0 0,-1 1-1 0 0,1-1 1 0 0,-1 0 0 0 0,1 1 0 0 0,0-1-1 0 0,-1 1 1 0 0,1 0 0 0 0,0-1 0 0 0,0 1-1 0 0,-1 0 1 0 0,1-1 0 0 0,0 1 0 0 0,1-1-1 0 0,-1 2-5 0 0,0-1-1 0 0,0 0 0 0 0,0 0 1 0 0,-1 1-1 0 0,1-1 0 0 0,0 1 1 0 0,0-1-1 0 0,-1 0 0 0 0,1 1 1 0 0,0-1-1 0 0,0 1 0 0 0,-1 0 0 0 0,1-1 1 0 0,-1 1-1 0 0,1 0 0 0 0,0-1 1 0 0,-1 1-1 0 0,1 1 0 0 0,3 5 1 0 0,0 0 0 0 0,0 1-1 0 0,4 12 1 0 0,-7-15 26 0 0,5 12-74 0 0,-1 0-1 0 0,0 0 1 0 0,-1 1-1 0 0,1 18 1 0 0,-2 17-2276 0 0,-2 1-4962 0 0,-2-47 1524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5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13805 0 0,'0'0'8406'0'0,"14"-5"-7590"0"0,-4 1-668 0 0,1 0 0 0 0,-1 1-1 0 0,19-4 1 0 0,-27 7-124 0 0,-1 0-1 0 0,1 0 1 0 0,0 0 0 0 0,-1 0-1 0 0,1 1 1 0 0,-1-1-1 0 0,1 0 1 0 0,-1 1 0 0 0,1-1-1 0 0,-1 1 1 0 0,1 0-1 0 0,-1-1 1 0 0,0 1 0 0 0,1 0-1 0 0,-1 0 1 0 0,0 0-1 0 0,0 0 1 0 0,0 0 0 0 0,2 2-1 0 0,1 1 72 0 0,-1 1-1 0 0,0 0 1 0 0,5 9-1 0 0,-3-4 31 0 0,8 13 96 0 0,-2 0 0 0 0,-1 1 1 0 0,13 42-1 0 0,11 79 308 0 0,-22-88-388 0 0,5 15-734 0 0,2 0 0 0 0,4-1 0 0 0,49 105 0 0 0,-70-174 301 0 0,-1 1 0 0 0,1 0-1 0 0,-1 0 1 0 0,1 0 0 0 0,4 3-1 0 0,3 0-3380 0 0,4-6-5186 0 0,-2-4 421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361 217 11641 0 0,'0'0'3781'0'0,"0"-14"-2143"0"0,0 9-1486 0 0,1-9 337 0 0,-1 1 1 0 0,0 0-1 0 0,-2 0 1 0 0,1-1 0 0 0,-2 1-1 0 0,0 0 1 0 0,-5-14 0 0 0,6 22-363 0 0,0 0 1 0 0,-1 1 0 0 0,0-1 0 0 0,0 1 0 0 0,0-1 0 0 0,0 1-1 0 0,-1 0 1 0 0,0 0 0 0 0,1 1 0 0 0,-2-1 0 0 0,1 1-1 0 0,0 0 1 0 0,-1 0 0 0 0,1 0 0 0 0,-1 0 0 0 0,0 1 0 0 0,0 0-1 0 0,-7-2 1 0 0,5 2-43 0 0,-1 0 0 0 0,0 0 0 0 0,0 1 0 0 0,0 1 0 0 0,0-1 0 0 0,0 1 0 0 0,0 1 0 0 0,0-1 0 0 0,0 1 0 0 0,0 1 0 0 0,-14 3 0 0 0,12-1-43 0 0,0 0 1 0 0,1 0-1 0 0,-1 1 0 0 0,1 0 1 0 0,0 1-1 0 0,1 0 0 0 0,-1 0 1 0 0,1 0-1 0 0,0 1 1 0 0,1 1-1 0 0,0 0 0 0 0,0-1 1 0 0,1 2-1 0 0,-11 16 0 0 0,14-19-38 0 0,0 0-1 0 0,0 0 1 0 0,0 0 0 0 0,1 1-1 0 0,0 0 1 0 0,0-1-1 0 0,0 1 1 0 0,1 0-1 0 0,0 0 1 0 0,1 0-1 0 0,-1-1 1 0 0,1 1 0 0 0,1 0-1 0 0,-1 0 1 0 0,1 0-1 0 0,0 0 1 0 0,1 0-1 0 0,0-1 1 0 0,0 1-1 0 0,0-1 1 0 0,1 1 0 0 0,0-1-1 0 0,5 9 1 0 0,-2-6-17 0 0,1-1 0 0 0,0 1 1 0 0,0-1-1 0 0,1 0 0 0 0,0-1 1 0 0,1 1-1 0 0,0-2 0 0 0,0 1 1 0 0,0-1-1 0 0,1-1 1 0 0,0 0-1 0 0,0 0 0 0 0,11 3 1 0 0,-5-2-338 0 0,0-2 0 0 0,0 0 0 0 0,0-1 0 0 0,0-1 0 0 0,1 0 1 0 0,-1-1-1 0 0,1-1 0 0 0,20-2 0 0 0,-35 2 35 0 0,0 0 1 0 0,0-1-1 0 0,0 1 0 0 0,0-1 1 0 0,0 1-1 0 0,0-1 0 0 0,0 0 1 0 0,0 0-1 0 0,0 0 1 0 0,0 0-1 0 0,2-2 0 0 0,9-12-6741 0 0,-4-2 408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5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13241 0 0,'0'0'3627'0'0,"2"-14"-2033"0"0,4-44 25 0 0,-6 56-1499 0 0,1 1 1 0 0,-1-1-1 0 0,0 0 1 0 0,1 0 0 0 0,-1 1-1 0 0,1-1 1 0 0,0 0 0 0 0,0 1-1 0 0,-1-1 1 0 0,1 1 0 0 0,0-1-1 0 0,0 1 1 0 0,0-1 0 0 0,1 1-1 0 0,-1-1 1 0 0,1 0 0 0 0,-1 1-67 0 0,0 1 0 0 0,0-1 0 0 0,0 1 0 0 0,0 0 0 0 0,0-1-1 0 0,1 1 1 0 0,-1 0 0 0 0,0-1 0 0 0,0 1 0 0 0,0 0 0 0 0,0 0 0 0 0,0 0 0 0 0,0 0 0 0 0,1 0 0 0 0,-1 0 0 0 0,0 0 0 0 0,0 1 0 0 0,1-1 0 0 0,2 2 11 0 0,0-1 0 0 0,0 1 0 0 0,0 0 0 0 0,0 0 0 0 0,-1 1 0 0 0,1-1 0 0 0,-1 1 0 0 0,0-1 0 0 0,4 5 0 0 0,4 7 70 0 0,0 0 1 0 0,-1 1 0 0 0,0 0-1 0 0,-1 0 1 0 0,-1 1-1 0 0,12 30 1 0 0,24 107 130 0 0,-31-98-907 0 0,-4 1 0 0 0,-1 0-1 0 0,-3 0 1 0 0,-3 0-1 0 0,-4 59 1 0 0,2-110 65 0 0,-4 30-1029 0 0,-2-19-1249 0 0,-3-4-3671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4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3636 0 0,'0'0'19186'0'0,"11"16"-18758"0"0,1 0-327 0 0,-1-1-3 0 0,-1 0 0 0 0,0 1 0 0 0,-1 1 0 0 0,11 27 0 0 0,-2 6-7 0 0,-3 0 1 0 0,-1 2 0 0 0,-3-1-1 0 0,6 74 1 0 0,-16-134-125 0 0,0 0 1 0 0,1 1-1 0 0,1-1 0 0 0,4-10 1 0 0,18-49-402 0 0,-20 56 379 0 0,1-1 1 0 0,0 1-1 0 0,1 0 0 0 0,1 0 1 0 0,0 1-1 0 0,0 0 0 0 0,11-10 1 0 0,-15 17 60 0 0,0 0 0 0 0,1 0 1 0 0,-1 0-1 0 0,1 1 0 0 0,0 0 0 0 0,0 0 1 0 0,0 0-1 0 0,0 1 0 0 0,0-1 1 0 0,1 1-1 0 0,-1 1 0 0 0,1-1 1 0 0,-1 1-1 0 0,1 0 0 0 0,-1 0 1 0 0,1 0-1 0 0,0 1 0 0 0,0 0 1 0 0,7 1-1 0 0,-8 0 37 0 0,-1 0 0 0 0,1 0 0 0 0,-1 1 0 0 0,1 0 0 0 0,-1 0 1 0 0,0 0-1 0 0,1 1 0 0 0,-1-1 0 0 0,0 1 0 0 0,-1 0 0 0 0,1 0 0 0 0,4 4 0 0 0,5 7 137 0 0,19 25-1 0 0,-30-37-175 0 0,34 48-1465 0 0,37 67 0 0 0,-59-96-1690 0 0,-13-20 2337 0 0,0-1-1 0 0,0 1 1 0 0,0 0 0 0 0,0 0-1 0 0,0 0 1 0 0,1-1 0 0 0,-1 1-1 0 0,0-1 1 0 0,0 1 0 0 0,2 0 0 0 0,10 0-8362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2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9021 0 0,'0'0'13298'0'0,"3"4"-13029"0"0,7 15 15 0 0,0 0-1 0 0,-1 1 1 0 0,-1 0 0 0 0,7 29 0 0 0,1 2-258 0 0,-5-23-16 0 0,-5-13-479 0 0,-1-1 0 0 0,0 1 0 0 0,-1-1 0 0 0,0 1-1 0 0,-2 0 1 0 0,2 17 0 0 0,-4-30 188 0 0,0 0-1 0 0,0-1 1 0 0,0 1-1 0 0,0 0 1 0 0,-1-1-1 0 0,1 1 1 0 0,-1 0-1 0 0,1-1 1 0 0,-1 1-1 0 0,1-1 1 0 0,-1 1-1 0 0,-1 1 0 0 0,1-2-180 0 0,1 0-1 0 0,-1-1 0 0 0,1 1 0 0 0,-1 0 0 0 0,0-1 0 0 0,0 1 0 0 0,1-1 1 0 0,-1 1-1 0 0,0-1 0 0 0,0 0 0 0 0,0 1 0 0 0,1-1 0 0 0,-1 0 0 0 0,0 1 1 0 0,0-1-1 0 0,-2 0 0 0 0,-8 1-5484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3 256 8321 0 0,'0'0'4371'0'0,"-1"-14"-2462"0"0,-1-46-181 0 0,2 55-1547 0 0,1 0 0 0 0,-1 1 0 0 0,1-1-1 0 0,0 0 1 0 0,0 0 0 0 0,0 1-1 0 0,1-1 1 0 0,0 1 0 0 0,0-1-1 0 0,0 1 1 0 0,0-1 0 0 0,1 1-1 0 0,0 0 1 0 0,3-5 0 0 0,1 3 31 0 0,0-1 0 0 0,0 1 0 0 0,1 0 0 0 0,0 0 0 0 0,10-5 1 0 0,-7 5-15 0 0,0 1 0 0 0,0 0 1 0 0,0 1-1 0 0,1 0 1 0 0,0 1-1 0 0,-1 0 1 0 0,1 1-1 0 0,21-1 0 0 0,-12 2 66 0 0,0 1-1 0 0,0 1 1 0 0,0 1-1 0 0,26 5 0 0 0,-27-2-152 0 0,0 0-1 0 0,0 1 0 0 0,-1 1 0 0 0,0 0 0 0 0,0 2 0 0 0,22 13 0 0 0,-32-16-106 0 0,0 1 0 0 0,0-1-1 0 0,-1 1 1 0 0,0 1 0 0 0,0-1 0 0 0,-1 2 0 0 0,0-1 0 0 0,0 1 0 0 0,-1 0 0 0 0,0 0 0 0 0,-1 0-1 0 0,0 1 1 0 0,6 16 0 0 0,-8-16-36 0 0,4 10-327 0 0,16 33 1 0 0,-20-46 224 0 0,2 0 0 0 0,-1 0 0 0 0,1-1-1 0 0,0 0 1 0 0,0 0 0 0 0,1 0 0 0 0,12 10 0 0 0,-11-10-229 0 0,1-1 1 0 0,1 0-1 0 0,-1 0 0 0 0,1-1 1 0 0,-1 0-1 0 0,1 0 1 0 0,0-1-1 0 0,1 0 0 0 0,-1-1 1 0 0,0 0-1 0 0,1 0 0 0 0,11 0 1 0 0,-15-2-307 0 0,1 0 1 0 0,0-1 0 0 0,-1 0 0 0 0,1 0 0 0 0,-1 0-1 0 0,1 0 1 0 0,-1-1 0 0 0,0 0 0 0 0,0-1 0 0 0,0 1-1 0 0,0-1 1 0 0,0 0 0 0 0,0-1 0 0 0,-1 0 0 0 0,1 1-1 0 0,-1-2 1 0 0,0 1 0 0 0,6-8 0 0 0,-5 5 665 0 0,0 0 0 0 0,-1 0 0 0 0,0-1 0 0 0,-1 0-1 0 0,7-14 1 0 0,-7 11 563 0 0,-1 0 0 0 0,0-1-1 0 0,0 1 1 0 0,-1-1-1 0 0,0 1 1 0 0,-1-1 0 0 0,-1-12-1 0 0,0 10 290 0 0,-1 1 0 0 0,0-1 0 0 0,-2 1 0 0 0,1 0 0 0 0,-2-1 0 0 0,1 1 0 0 0,-2 0 0 0 0,0 1 0 0 0,0-1-1 0 0,-15-21 1 0 0,18 30-658 0 0,0 1 0 0 0,-1-1 0 0 0,0 1 0 0 0,0 0 0 0 0,0 0-1 0 0,0 0 1 0 0,-1 0 0 0 0,1 0 0 0 0,-1 1 0 0 0,1 0 0 0 0,-1 0-1 0 0,-5-2 1 0 0,8 3-147 0 0,-1 1-1 0 0,0-1 0 0 0,0 1 0 0 0,1-1 1 0 0,-1 1-1 0 0,0 0 0 0 0,0 0 0 0 0,0 0 1 0 0,0 0-1 0 0,1 0 0 0 0,-1 1 1 0 0,0-1-1 0 0,0 0 0 0 0,0 1 0 0 0,1-1 1 0 0,-1 1-1 0 0,0 0 0 0 0,1 0 1 0 0,-1 0-1 0 0,1-1 0 0 0,-1 1 0 0 0,1 1 1 0 0,-1-1-1 0 0,1 0 0 0 0,-1 0 0 0 0,1 0 1 0 0,0 1-1 0 0,0-1 0 0 0,0 1 1 0 0,0-1-1 0 0,-1 2 0 0 0,-2 4-11 0 0,0 0 0 0 0,1 0 0 0 0,0 0-1 0 0,0 0 1 0 0,1 0 0 0 0,0 0 0 0 0,0 1 0 0 0,1-1-1 0 0,-1 9 1 0 0,1 6-26 0 0,1-1 0 0 0,2 23 0 0 0,-1-37-37 0 0,0 1-1 0 0,0-1 1 0 0,1 0 0 0 0,0 0-1 0 0,0 0 1 0 0,1 0 0 0 0,0 0-1 0 0,0 0 1 0 0,1-1 0 0 0,6 10-1 0 0,-8-13-11 0 0,0-1 0 0 0,0 1 0 0 0,0 0 0 0 0,1-1 0 0 0,-1 0 0 0 0,1 0 0 0 0,-1 0 0 0 0,1 0 0 0 0,0 0 0 0 0,0 0 0 0 0,0-1 0 0 0,0 1 0 0 0,0-1 0 0 0,0 0 0 0 0,0 0 0 0 0,0 0-1 0 0,1 0 1 0 0,-1-1 0 0 0,0 1 0 0 0,1-1 0 0 0,-1 0 0 0 0,0 0 0 0 0,1 0 0 0 0,-1 0 0 0 0,5-1 0 0 0,-4-1 28 0 0,-1 1 1 0 0,0 0-1 0 0,1-1 0 0 0,-1 1 1 0 0,0-1-1 0 0,0 0 0 0 0,0 0 1 0 0,5-4-1 0 0,23-25-2 0 0,-12 11 15 0 0,-5 6 32 0 0,2 0 0 0 0,0 1 0 0 0,0 1 0 0 0,1 1 0 0 0,0 0 0 0 0,28-13 0 0 0,-40 23 24 0 0,-1-1-1 0 0,1 0 1 0 0,0 1 0 0 0,0 0 0 0 0,-1 0 0 0 0,1 1 0 0 0,0-1 0 0 0,0 1 0 0 0,0 0 0 0 0,0 0 0 0 0,-1 1 0 0 0,1-1 0 0 0,8 3-1 0 0,-7-1 20 0 0,0 0-1 0 0,0 1 1 0 0,-1 0-1 0 0,1 0 1 0 0,-1 0-1 0 0,0 0 1 0 0,1 1-1 0 0,-2 0 1 0 0,7 6-1 0 0,3 6 117 0 0,-1 1-1 0 0,0-1 0 0 0,-2 2 0 0 0,0 0 0 0 0,10 23 1 0 0,-4-8 2 0 0,-2 0 0 0 0,14 46 0 0 0,-26-60-34 0 0,-3-19-149 0 0,0 0 0 0 0,0 0 0 0 0,0 0 0 0 0,0 0 1 0 0,0 0-1 0 0,0 0 0 0 0,0 0 0 0 0,0 0 0 0 0,0 0 0 0 0,0 0 0 0 0,-1 0 0 0 0,1 0 0 0 0,0 0 0 0 0,0 0 1 0 0,0 0-1 0 0,0 0 0 0 0,0 0 0 0 0,0 0 0 0 0,0 0 0 0 0,0 0 0 0 0,0 0 0 0 0,0 0 0 0 0,0 0 0 0 0,0 1 1 0 0,0-1-1 0 0,0 0 0 0 0,0 0 0 0 0,0 0 0 0 0,0 0 0 0 0,0 0 0 0 0,0 0 0 0 0,0 0 0 0 0,0 0 1 0 0,0 0-1 0 0,0 0 0 0 0,0 0 0 0 0,0 0 0 0 0,0 0 0 0 0,0 0 0 0 0,0 0 0 0 0,0 0 0 0 0,0 0 0 0 0,-2-10 401 0 0,0-2-382 0 0,1 0 1 0 0,1 1-1 0 0,0-1 1 0 0,1 0-1 0 0,0 1 0 0 0,1-1 1 0 0,0 1-1 0 0,1-1 0 0 0,0 1 1 0 0,1 0-1 0 0,0 0 1 0 0,7-12-1 0 0,-3 7-45 0 0,1 1 0 0 0,1 0 0 0 0,1 0-1 0 0,0 1 1 0 0,0 1 0 0 0,2-1 0 0 0,17-14 0 0 0,-24 23-5 0 0,0 1 0 0 0,1-1 0 0 0,-1 1 0 0 0,1 0 0 0 0,-1 1 0 0 0,1 0 0 0 0,0 0 0 0 0,0 0 0 0 0,1 1 0 0 0,-1 0 0 0 0,0 1 0 0 0,1-1 1 0 0,14 1-1 0 0,-15 1 31 0 0,-1 0 1 0 0,1 1-1 0 0,-1 0 1 0 0,0 0-1 0 0,0 1 1 0 0,0-1 0 0 0,1 1-1 0 0,-2 1 1 0 0,1-1-1 0 0,0 1 1 0 0,0 0-1 0 0,-1 1 1 0 0,0-1 0 0 0,1 1-1 0 0,-2 0 1 0 0,10 9-1 0 0,5 9 53 0 0,-1 2 0 0 0,-1 0 0 0 0,22 43-1 0 0,-22-36-810 0 0,40 54-1 0 0,-50-76-54 0 0,0-1 0 0 0,1 0 0 0 0,0 0 0 0 0,11 8 0 0 0,-14-13-313 0 0,-1 0 1 0 0,1-1-1 0 0,0 1 1 0 0,-1-1-1 0 0,1 0 1 0 0,0 0-1 0 0,6 1 1 0 0,14 0-7928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2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14233 0 0,'0'0'9565'0'0,"17"-9"-9053"0"0,4-2-337 0 0,32-12 1 0 0,-47 21-149 0 0,0 1 0 0 0,-1 0 0 0 0,1 0 0 0 0,0 1 0 0 0,0-1 0 0 0,-1 1 0 0 0,1 1 0 0 0,0-1 0 0 0,0 1 0 0 0,0 0 0 0 0,-1 0 0 0 0,1 0-1 0 0,7 4 1 0 0,7 0 41 0 0,346 67 672 0 0,-253-58-609 0 0,146 1-1 0 0,-253-15-124 0 0,-1 0-1 0 0,1-1 1 0 0,0 1-1 0 0,0-1 1 0 0,-1 0-1 0 0,1 0 1 0 0,5-3 0 0 0,-10 4-13 0 0,1-1 1 0 0,-1 0 0 0 0,0 1 0 0 0,1-1-1 0 0,-1 0 1 0 0,0 0 0 0 0,0 0 0 0 0,0 0-1 0 0,0 0 1 0 0,0 0 0 0 0,0 0 0 0 0,0-1-1 0 0,0 1 1 0 0,0 0 0 0 0,0 0 0 0 0,-1-1-1 0 0,1 1 1 0 0,-1-1 0 0 0,1 1 0 0 0,-1 0-1 0 0,1-1 1 0 0,-1 1 0 0 0,0-1 0 0 0,0 1-1 0 0,1-1 1 0 0,-1 1 0 0 0,0-1 0 0 0,0 1-1 0 0,-1-1 1 0 0,1 1 0 0 0,-1-3 0 0 0,0-3-68 0 0,-1 0 0 0 0,0 0 1 0 0,-1 0-1 0 0,0 1 1 0 0,0-1-1 0 0,-5-8 0 0 0,-28-37-349 0 0,23 34 310 0 0,0 1-4 0 0,-5-7 53 0 0,1-1-1 0 0,1-1 0 0 0,-22-48 0 0 0,35 61 262 0 0,3 13-193 0 0,1 0 1 0 0,-1 0-1 0 0,0 0 1 0 0,0 0 0 0 0,0 0-1 0 0,0-1 1 0 0,0 1-1 0 0,0 0 1 0 0,0 0-1 0 0,1 0 1 0 0,-1 0 0 0 0,0 0-1 0 0,0 0 1 0 0,0 0-1 0 0,0 0 1 0 0,0 0 0 0 0,1 0-1 0 0,-1 0 1 0 0,0 0-1 0 0,0 0 1 0 0,0-1-1 0 0,0 1 1 0 0,0 0 0 0 0,1 0-1 0 0,-1 0 1 0 0,0 0-1 0 0,0 1 1 0 0,0-1 0 0 0,0 0-1 0 0,1 0 1 0 0,-1 0-1 0 0,0 0 1 0 0,0 0-1 0 0,0 0 1 0 0,0 0 0 0 0,0 0-1 0 0,1 0 1 0 0,17 13 48 0 0,5 10 96 0 0,-2 0 0 0 0,0 1 0 0 0,34 54 0 0 0,-42-56-4 0 0,-1 0 0 0 0,0 1 0 0 0,-2 1 0 0 0,-1 0 0 0 0,9 35 0 0 0,-15-48-86 0 0,-1 0-1 0 0,0 1 1 0 0,-1-1-1 0 0,0 17 1 0 0,-1-24-40 0 0,-1 0 1 0 0,1-1-1 0 0,-1 1 1 0 0,0 0-1 0 0,1 0 1 0 0,-2 0-1 0 0,1-1 0 0 0,0 1 1 0 0,-1-1-1 0 0,0 1 1 0 0,1-1-1 0 0,-1 0 0 0 0,-1 1 1 0 0,1-1-1 0 0,0 0 1 0 0,-6 4-1 0 0,-1 0-93 0 0,0 0 0 0 0,-1-1 0 0 0,1 0 0 0 0,-1-1 0 0 0,-1 0 1 0 0,1-1-1 0 0,-15 5 0 0 0,-81 16-1822 0 0,77-20 1358 0 0,-8 3-510 0 0,-83 16-3982 0 0,35-12-3120 0 0,22-6 182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4212 0 0,'0'0'9355'0'0,"3"2"-8769"0"0,-1 0-391 0 0,1 0 0 0 0,0-1 0 0 0,0 1 0 0 0,0-1 0 0 0,0 1 0 0 0,1-1 1 0 0,-1 0-1 0 0,0 0 0 0 0,1-1 0 0 0,-1 1 0 0 0,0-1 0 0 0,1 1 0 0 0,-1-1 1 0 0,0 0-1 0 0,7-1 0 0 0,-4-1 27 0 0,0 1 1 0 0,-1-1 0 0 0,1-1-1 0 0,0 1 1 0 0,-1-1-1 0 0,1 0 1 0 0,-1 0-1 0 0,7-5 1 0 0,-9 5-157 0 0,-1 1 0 0 0,1 0 0 0 0,0-1 0 0 0,-1 0 0 0 0,0 1 0 0 0,1-1 1 0 0,-1 0-1 0 0,0 0 0 0 0,-1-1 0 0 0,1 1 0 0 0,0 0 0 0 0,-1 0 0 0 0,0-1 0 0 0,0 1 0 0 0,2-6 0 0 0,2-13-1806 0 0,-23 23-14231 0 0,36 0 13347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3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127 240 6169 0 0,'0'0'12005'0'0,"-5"16"-11316"0"0,1-5-550 0 0,-32 109 905 0 0,-21 135 407 0 0,47-194-772 0 0,-5 113 0 0 0,17-235-442 0 0,3 0 1 0 0,20-95 0 0 0,43-118-439 0 0,-42 174 290 0 0,-15 58-61 0 0,-5 15 37 0 0,1 1 1 0 0,1 1 0 0 0,20-45-1 0 0,-27 68-59 0 0,0 0 1 0 0,0 0-1 0 0,1 0 0 0 0,-1 0 0 0 0,0 0 0 0 0,1 0 0 0 0,0 0 0 0 0,0 0 1 0 0,-1 0-1 0 0,1 1 0 0 0,0-1 0 0 0,0 1 0 0 0,1-1 0 0 0,-1 1 1 0 0,0 0-1 0 0,0 0 0 0 0,1 0 0 0 0,-1 0 0 0 0,0 0 0 0 0,1 0 1 0 0,-1 1-1 0 0,1-1 0 0 0,-1 1 0 0 0,1 0 0 0 0,-1 0 0 0 0,1 0 1 0 0,-1 0-1 0 0,1 0 0 0 0,-1 0 0 0 0,1 1 0 0 0,-1-1 0 0 0,1 1 1 0 0,-1 0-1 0 0,0-1 0 0 0,1 1 0 0 0,-1 0 0 0 0,0 1 0 0 0,1-1 1 0 0,-1 0-1 0 0,3 3 0 0 0,3 2 4 0 0,1 1-1 0 0,-1 0 1 0 0,-1 0-1 0 0,1 1 1 0 0,-1 0 0 0 0,11 16-1 0 0,31 60 101 0 0,-22-25-103 0 0,-1 2-1 0 0,-4 1 1 0 0,-2 1-1 0 0,-2 0 1 0 0,-4 1-1 0 0,6 69 1 0 0,-16-106-429 0 0,-1 1 0 0 0,-2 0 0 0 0,-1 0 0 0 0,-5 44 1 0 0,4-65 159 0 0,-1 0 0 0 0,0 0 1 0 0,0 0-1 0 0,0 0 0 0 0,-1 0 0 0 0,0-1 1 0 0,-5 8-1 0 0,6-11-192 0 0,-1 0 1 0 0,1 1-1 0 0,-1-1 0 0 0,0 0 0 0 0,0-1 1 0 0,-4 4-1 0 0,4-4-243 0 0,0 0 0 0 0,1-1-1 0 0,-1 1 1 0 0,0-1 0 0 0,0 0 0 0 0,0 0 0 0 0,0 0-1 0 0,0 0 1 0 0,-4 1 0 0 0,-23-1-5790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3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2 459 10245 0 0,'0'0'3812'0'0,"-1"-15"-2114"0"0,0-48-61 0 0,1 59-1510 0 0,1 1 1 0 0,0-1 0 0 0,-1 0 0 0 0,1 1-1 0 0,0-1 1 0 0,1 0 0 0 0,-1 1-1 0 0,1 0 1 0 0,0-1 0 0 0,-1 1 0 0 0,1 0-1 0 0,4-4 1 0 0,-1 1 57 0 0,1 0 0 0 0,0 0 0 0 0,12-7 0 0 0,-10 6-65 0 0,14-8 29 0 0,1 0 0 0 0,0 1 0 0 0,33-14-1 0 0,80-26-154 0 0,-15 8-172 0 0,79-52-604 0 0,-198 97 753 0 0,7-4 190 0 0,0 1-1 0 0,-1 0 0 0 0,11-2 0 0 0,-18 5-112 0 0,1 1 0 0 0,-1-1 0 0 0,0 1-1 0 0,1-1 1 0 0,-1 1 0 0 0,1 0 0 0 0,-1 0-1 0 0,1 0 1 0 0,-1-1 0 0 0,1 2 0 0 0,-1-1-1 0 0,1 0 1 0 0,-1 0 0 0 0,1 0 0 0 0,-1 1-1 0 0,1-1 1 0 0,-1 1 0 0 0,0-1 0 0 0,1 1-1 0 0,-1-1 1 0 0,0 1 0 0 0,1 0 0 0 0,-1 0-1 0 0,0 0 1 0 0,0 0 0 0 0,1 0-1 0 0,-1 0 1 0 0,1 1 0 0 0,2 5 122 0 0,-1 0 1 0 0,1 1-1 0 0,-2-1 0 0 0,1 1 1 0 0,-1 0-1 0 0,0 0 0 0 0,1 9 1 0 0,3 60 512 0 0,-5-58-549 0 0,1 199 619 0 0,0-11-2767 0 0,0-193 711 0 0,-2-14 1255 0 0,0 0-1 0 0,0 0 1 0 0,0 0 0 0 0,0 0-1 0 0,0 0 1 0 0,0 0 0 0 0,0 0-1 0 0,0 0 1 0 0,0 0 0 0 0,0 0-1 0 0,0 0 1 0 0,0 0 0 0 0,0 1-1 0 0,0-1 1 0 0,0 0 0 0 0,1 0-532 0 0,-1 0 531 0 0,0 0 1 0 0,0 0 0 0 0,0 0-1 0 0,0 0 1 0 0,1 0 0 0 0,-1 0-1 0 0,0 0 1 0 0,0 0 0 0 0,0 0-1 0 0,0 0 1 0 0,0 0 0 0 0,0 0-1 0 0,0 0 1 0 0,0 0 0 0 0,0 0-1 0 0,0 0 1 0 0,0 0-1 0 0,0 0 1 0 0,0 0 0 0 0,1 0-1 0 0,-1 0 1 0 0,0 0 0 0 0,0-1-581 0 0,8-18-5273 0 0,-7 16 5619 0 0,5-16-5015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9733 0 0,'0'0'13259'0'0,"14"2"-12744"0"0,-5-1-417 0 0,-4-1-52 0 0,1 1 1 0 0,0 0-1 0 0,-1 0 0 0 0,1 0 1 0 0,6 3-1 0 0,-10-3-21 0 0,1 1 0 0 0,-1-1 0 0 0,1 0 0 0 0,-1 1 0 0 0,0 0 1 0 0,1-1-1 0 0,-1 1 0 0 0,0 0 0 0 0,0 0 0 0 0,0 1 0 0 0,0-1 0 0 0,-1 0 0 0 0,1 0 0 0 0,-1 1 0 0 0,1-1 0 0 0,0 4 1 0 0,13 31 194 0 0,-2 1 1 0 0,-2 1 0 0 0,8 48 0 0 0,8 122-442 0 0,-21-98-1613 0 0,-9-38-2880 0 0,0-56 801 0 0,-2-4-1393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467 639 8401 0 0,'0'0'3208'0'0,"4"-15"-1534"0"0,2-3-1056 0 0,-2 8-227 0 0,-1 0 0 0 0,-1 0 0 0 0,1 0 1 0 0,-2-1-1 0 0,1 1 0 0 0,-1-20 0 0 0,-2 19-106 0 0,1 1 1 0 0,-1 0-1 0 0,-1 0 1 0 0,0 0-1 0 0,-1 1 1 0 0,0-1 0 0 0,0 0-1 0 0,-1 1 1 0 0,0 0-1 0 0,0 0 1 0 0,-1 0-1 0 0,-1 0 1 0 0,-8-10-1 0 0,8 12-122 0 0,0 0 0 0 0,0 0-1 0 0,-1 1 1 0 0,0 0 0 0 0,0 0 0 0 0,0 1-1 0 0,-1 0 1 0 0,0 0 0 0 0,0 1 0 0 0,0 0-1 0 0,0 1 1 0 0,-1-1 0 0 0,0 2 0 0 0,1-1-1 0 0,-12-1 1 0 0,8 3-99 0 0,0 0 0 0 0,0 1 1 0 0,0 0-1 0 0,0 0 0 0 0,0 2 0 0 0,0-1 0 0 0,1 2 0 0 0,-1 0 1 0 0,0 0-1 0 0,1 1 0 0 0,0 0 0 0 0,0 1 0 0 0,0 0 0 0 0,0 1 0 0 0,1 0 1 0 0,0 1-1 0 0,0 0 0 0 0,1 0 0 0 0,0 1 0 0 0,0 0 0 0 0,-15 19 1 0 0,18-18-65 0 0,-1 0 0 0 0,2 0 0 0 0,-1 0 0 0 0,1 0 0 0 0,1 1 0 0 0,0 0 0 0 0,0 0 0 0 0,1 0 0 0 0,0 1 0 0 0,1-1 0 0 0,0 1 1 0 0,1-1-1 0 0,0 1 0 0 0,0 0 0 0 0,1-1 0 0 0,1 1 0 0 0,0 0 0 0 0,0-1 0 0 0,1 1 0 0 0,0-1 0 0 0,1 1 0 0 0,0-1 0 0 0,1 0 0 0 0,0 0 1 0 0,1-1-1 0 0,0 1 0 0 0,0-1 0 0 0,1 0 0 0 0,0 0 0 0 0,0-1 0 0 0,1 1 0 0 0,1-1 0 0 0,11 10 0 0 0,-9-10-15 0 0,1 0 0 0 0,0-1 0 0 0,0-1-1 0 0,0 1 1 0 0,1-2 0 0 0,0 0 0 0 0,0 0 0 0 0,0-1-1 0 0,1 0 1 0 0,-1-1 0 0 0,1-1 0 0 0,0 0 0 0 0,13 0-1 0 0,-17-2 8 0 0,-1 0-1 0 0,0 0 1 0 0,1-1-1 0 0,-1 0 1 0 0,0-1-1 0 0,0 1 1 0 0,1-2-1 0 0,-2 1 1 0 0,1-1-1 0 0,0 0 1 0 0,0-1-1 0 0,-1 0 1 0 0,0 0-1 0 0,0 0 1 0 0,0-1-1 0 0,0 0 1 0 0,-1-1-1 0 0,0 1 1 0 0,0-1-1 0 0,0-1 1 0 0,5-7-1 0 0,3-7 11 0 0,-2-1-1 0 0,0 0 0 0 0,-2-1 1 0 0,0 0-1 0 0,9-37 1 0 0,20-125 53 0 0,7-176 495 0 0,-45 351-439 0 0,0 14-134 0 0,-2 19-127 0 0,-18 225 300 0 0,17-179-213 0 0,12 113 0 0 0,-4-130-229 0 0,-2-6-874 0 0,2-1-1 0 0,22 77 1 0 0,-26-116 714 0 0,0 0 0 0 0,0 0-1 0 0,1 0 1 0 0,0-1 0 0 0,0 1-1 0 0,5 5 1 0 0,-6-9-136 0 0,1 1 0 0 0,-1 0-1 0 0,1-1 1 0 0,-1 0 0 0 0,1 0 0 0 0,0 0 0 0 0,-1 0 0 0 0,1 0 0 0 0,0 0-1 0 0,0-1 1 0 0,1 1 0 0 0,-1-1 0 0 0,6 2 0 0 0,27 0-5087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419 274 7417 0 0,'0'0'2985'0'0,"2"-13"-821"0"0,0-1-1559 0 0,0 5-225 0 0,-1 1-1 0 0,0-1 1 0 0,0 0 0 0 0,-1 1 0 0 0,0-1-1 0 0,-1 1 1 0 0,-2-14 0 0 0,1 12 24 0 0,0 0-1 0 0,-1 0 1 0 0,-1 0 0 0 0,0 1 0 0 0,0-1 0 0 0,0 1-1 0 0,-2 0 1 0 0,1 0 0 0 0,-13-15 0 0 0,13 19-272 0 0,0 0 1 0 0,0 0-1 0 0,0 1 0 0 0,0 0 1 0 0,-1 0-1 0 0,0 0 0 0 0,1 1 1 0 0,-1-1-1 0 0,-1 2 1 0 0,1-1-1 0 0,0 1 0 0 0,-1-1 1 0 0,1 2-1 0 0,-1-1 1 0 0,0 1-1 0 0,-8-1 0 0 0,4 2-61 0 0,1-1-1 0 0,-1 2 0 0 0,0-1 0 0 0,1 1 0 0 0,-1 1 1 0 0,1 0-1 0 0,0 1 0 0 0,0-1 0 0 0,-1 2 0 0 0,2 0 0 0 0,-1 0 1 0 0,0 1-1 0 0,1 0 0 0 0,0 0 0 0 0,0 1 0 0 0,0 0 1 0 0,1 1-1 0 0,0 0 0 0 0,1 0 0 0 0,-1 1 0 0 0,-10 15 1 0 0,12-15-65 0 0,0 1 0 0 0,1 0 0 0 0,1 0 0 0 0,0 1 1 0 0,0 0-1 0 0,0-1 0 0 0,2 1 0 0 0,-1 0 1 0 0,1 0-1 0 0,0 1 0 0 0,1-1 0 0 0,0 0 1 0 0,1 1-1 0 0,0-1 0 0 0,1 0 0 0 0,2 14 1 0 0,-2-17-2 0 0,1 0 0 0 0,0-1 0 0 0,0 1 1 0 0,0-1-1 0 0,1 1 0 0 0,0-1 0 0 0,0 0 1 0 0,1 0-1 0 0,-1 0 0 0 0,1 0 0 0 0,1-1 1 0 0,-1 0-1 0 0,1 0 0 0 0,0 0 0 0 0,0 0 1 0 0,0-1-1 0 0,1 1 0 0 0,-1-2 0 0 0,1 1 1 0 0,0 0-1 0 0,0-1 0 0 0,0 0 0 0 0,1-1 1 0 0,-1 1-1 0 0,9 1 0 0 0,-7-2 11 0 0,-1-1 1 0 0,1 1-1 0 0,0-1 0 0 0,0-1 0 0 0,0 1 0 0 0,1-1 1 0 0,-1-1-1 0 0,0 0 0 0 0,0 0 0 0 0,-1 0 0 0 0,1-1 1 0 0,0 0-1 0 0,0-1 0 0 0,-1 1 0 0 0,1-2 0 0 0,-1 1 0 0 0,0-1 1 0 0,0 0-1 0 0,0 0 0 0 0,6-6 0 0 0,33-33-136 0 0,-44 41-266 0 0,0 0-1 0 0,1 0 0 0 0,-1 1 1 0 0,1-1-1 0 0,-1 1 0 0 0,1 0 1 0 0,0 0-1 0 0,-1 0 0 0 0,1 0 1 0 0,0 0-1 0 0,0 1 0 0 0,4-1 1 0 0,-3 0-829 0 0,-1 1 0 0 0,1-1 0 0 0,0 0 0 0 0,0 0 0 0 0,-1-1 0 0 0,1 1 0 0 0,-1-1 0 0 0,1 0 1 0 0,3-2-1 0 0,10-11-5694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10937 0 0,'0'0'3886'0'0,"0"-14"-1963"0"0,2-46-67 0 0,-2 52-1439 0 0,1-13 915 0 0,-1 20-1252 0 0,0 1 0 0 0,0-1-1 0 0,0 1 1 0 0,0 0-1 0 0,1-1 1 0 0,-1 1 0 0 0,0-1-1 0 0,0 1 1 0 0,0 0 0 0 0,0-1-1 0 0,1 1 1 0 0,-1-1 0 0 0,0 1-1 0 0,0 0 1 0 0,1-1-1 0 0,-1 1 1 0 0,0 0 0 0 0,1-1-1 0 0,-1 1 1 0 0,0 0 0 0 0,1 0-1 0 0,-1-1 1 0 0,0 1-1 0 0,1 0 1 0 0,0 0-51 0 0,-1 0 0 0 0,1 0 0 0 0,0 0 0 0 0,-1 1 0 0 0,1-1 0 0 0,-1 0 0 0 0,1 0 0 0 0,-1 1 0 0 0,1-1-1 0 0,-1 0 1 0 0,1 1 0 0 0,-1-1 0 0 0,1 0 0 0 0,-1 1 0 0 0,0-1 0 0 0,1 1 0 0 0,-1-1 0 0 0,0 1 0 0 0,1-1 0 0 0,-1 1 0 0 0,0-1 0 0 0,1 1 0 0 0,-1-1 0 0 0,0 1 0 0 0,0-1 0 0 0,0 1-1 0 0,1 0 1 0 0,0 2 46 0 0,13 29 446 0 0,19 68 1 0 0,0 40-109 0 0,-20-79-374 0 0,8 27-31 0 0,1 3-1228 0 0,13 117 0 0 0,-34-199 913 0 0,0 4-630 0 0,0 22 1 0 0,-1-31 189 0 0,-1-1 1 0 0,1 1 0 0 0,-1-1-1 0 0,1 0 1 0 0,-1 1 0 0 0,-3 5-1 0 0,-2-1-3998 0 0,-3-6-1039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1 410 9625 0 0,'0'0'7139'0'0,"8"-13"-6139"0"0,30-42-436 0 0,-36 52-532 0 0,1 0-1 0 0,0 1 1 0 0,-1-1-1 0 0,1 1 0 0 0,0 0 1 0 0,0 0-1 0 0,0 0 1 0 0,1 0-1 0 0,-1 0 1 0 0,0 1-1 0 0,1 0 0 0 0,-1-1 1 0 0,1 1-1 0 0,-1 0 1 0 0,1 1-1 0 0,3-1 1 0 0,4-2 37 0 0,49-6 7 0 0,1 1 1 0 0,91 2 0 0 0,-38 2-90 0 0,25-8 4 0 0,-110 8 69 0 0,0-2-1 0 0,48-15 0 0 0,-68 18-7 0 0,-1-1 0 0 0,0 0 0 0 0,0 0 0 0 0,0 0 0 0 0,8-7 0 0 0,-13 9 5 0 0,0-1 0 0 0,-1 1 0 0 0,1-1-1 0 0,0 1 1 0 0,-1-1 0 0 0,0 0 0 0 0,1 0-1 0 0,-1 0 1 0 0,0 0 0 0 0,-1-1 0 0 0,1 1 0 0 0,-1 0-1 0 0,1-1 1 0 0,-1 1 0 0 0,1-5 0 0 0,-1 3 13 0 0,-1 0 1 0 0,1 0 0 0 0,-1 0-1 0 0,0 0 1 0 0,-1 0 0 0 0,1 0 0 0 0,-1 0-1 0 0,0 0 1 0 0,0 0 0 0 0,0 0 0 0 0,-1 0-1 0 0,0 1 1 0 0,0-1 0 0 0,0 0 0 0 0,0 1-1 0 0,-6-8 1 0 0,4 7-21 0 0,-1 0-1 0 0,1 0 1 0 0,-1 0-1 0 0,0 1 1 0 0,0 0-1 0 0,-1 0 1 0 0,1 0-1 0 0,-1 0 1 0 0,0 1-1 0 0,0 0 1 0 0,0 0-1 0 0,-9-2 1 0 0,2 1 28 0 0,1 1 0 0 0,-1 1-1 0 0,0 0 1 0 0,0 1 0 0 0,0 0 0 0 0,0 1 0 0 0,0 1 0 0 0,0 0 0 0 0,1 0 0 0 0,-1 1 0 0 0,-19 6 0 0 0,18-4-46 0 0,1 1 1 0 0,-1 1-1 0 0,2-1 1 0 0,-1 2-1 0 0,0 0 1 0 0,1 1-1 0 0,1 0 1 0 0,-1 0-1 0 0,1 1 1 0 0,-12 14-1 0 0,17-17-29 0 0,1 0 0 0 0,1 1 0 0 0,-1-1 0 0 0,1 1-1 0 0,1 0 1 0 0,-5 11 0 0 0,6-14-3 0 0,1 0 0 0 0,0-1 0 0 0,-1 1 0 0 0,2 1 0 0 0,-1-1 0 0 0,0 0 0 0 0,1 0 0 0 0,0 0 0 0 0,0 0 0 0 0,0 0 0 0 0,0 0 0 0 0,1 0 0 0 0,2 8 0 0 0,-2-9 0 0 0,1 0-1 0 0,-1 0 0 0 0,1-1 0 0 0,0 1 1 0 0,0-1-1 0 0,0 0 0 0 0,0 0 0 0 0,1 0 1 0 0,-1 0-1 0 0,0 0 0 0 0,1 0 0 0 0,0 0 0 0 0,-1-1 1 0 0,1 1-1 0 0,0-1 0 0 0,0 0 0 0 0,0 0 1 0 0,5 2-1 0 0,3 0 3 0 0,0-1 0 0 0,1 0 0 0 0,19 1 0 0 0,-2-3 81 0 0,37-5 0 0 0,-54 3-11 0 0,-10 2-48 0 0,0 0 0 0 0,1 0 1 0 0,-1 0-1 0 0,0 1 0 0 0,0-1 0 0 0,0 1 0 0 0,1-1 1 0 0,-1 1-1 0 0,0-1 0 0 0,0 1 0 0 0,0 0 0 0 0,0 0 1 0 0,0 0-1 0 0,0 0 0 0 0,0 1 0 0 0,-1-1 1 0 0,1 0-1 0 0,2 3 0 0 0,2 3 27 0 0,0 0-1 0 0,0 0 1 0 0,6 10-1 0 0,7 10-3 0 0,45 43-278 0 0,-20-25-3231 0 0,-41-43 1829 0 0,-10-25-17679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0 232 3420 0 0,'0'0'12600'0'0,"13"-6"-12328"0"0,43-20-48 0 0,-51 24-187 0 0,-1 0 1 0 0,0 1-1 0 0,1-1 1 0 0,-1 1-1 0 0,0 0 1 0 0,1 1-1 0 0,0-1 1 0 0,-1 1-1 0 0,1 0 1 0 0,5 0-1 0 0,9 1 78 0 0,18-4-132 0 0,1-2 1 0 0,39-10-1 0 0,72-27-723 0 0,-142 40 744 0 0,-1 0 1 0 0,0 0-1 0 0,0 0 0 0 0,0-1 1 0 0,-1 0-1 0 0,1-1 0 0 0,-1 1 1 0 0,8-6-1 0 0,-11 6 29 0 0,0 1-1 0 0,0-1 1 0 0,1 1-1 0 0,-1-1 1 0 0,-1 0-1 0 0,1 0 1 0 0,0 0-1 0 0,-1 0 1 0 0,1 0-1 0 0,-1 0 1 0 0,0-1-1 0 0,0 1 0 0 0,-1 0 1 0 0,1-1-1 0 0,0 1 1 0 0,-1 0-1 0 0,0-6 1 0 0,0 8-37 0 0,0 0-1 0 0,-1 0 1 0 0,1-1 0 0 0,0 1 0 0 0,-1 1-1 0 0,1-1 1 0 0,-1 0 0 0 0,1 0 0 0 0,-1 0-1 0 0,1 0 1 0 0,-1 0 0 0 0,1 0 0 0 0,-1 0-1 0 0,0 1 1 0 0,0-1 0 0 0,1 0 0 0 0,-1 1 0 0 0,0-1-1 0 0,0 0 1 0 0,0 1 0 0 0,0-1 0 0 0,0 1-1 0 0,0-1 1 0 0,0 1 0 0 0,-1-1 0 0 0,-32-7 101 0 0,24 5 31 0 0,5 2 13 0 0,1 0 0 0 0,-1 1 0 0 0,0-1 0 0 0,0 1 0 0 0,0 0 1 0 0,0 0-1 0 0,0 0 0 0 0,0 1 0 0 0,0-1 0 0 0,-9 4 0 0 0,12-3-101 0 0,0-1 0 0 0,0 1 0 0 0,0 0 0 0 0,0 0-1 0 0,0 1 1 0 0,0-1 0 0 0,1 0 0 0 0,-1 0-1 0 0,0 1 1 0 0,1-1 0 0 0,-1 1 0 0 0,1 0 0 0 0,-1-1-1 0 0,1 1 1 0 0,0 0 0 0 0,0 0 0 0 0,0 0-1 0 0,0 0 1 0 0,0 0 0 0 0,0 0 0 0 0,0 0 0 0 0,1 0-1 0 0,-1 0 1 0 0,1 1 0 0 0,-1-1 0 0 0,1 3-1 0 0,0-2-7 0 0,0 0 0 0 0,0-1-1 0 0,0 1 1 0 0,0 0 0 0 0,1 0-1 0 0,-1 0 1 0 0,1 0 0 0 0,0-1-1 0 0,0 1 1 0 0,0 0-1 0 0,0 0 1 0 0,0-1 0 0 0,1 1-1 0 0,-1-1 1 0 0,4 4 0 0 0,-2-2 10 0 0,0-1 1 0 0,1 1 0 0 0,-1-1 0 0 0,1 0 0 0 0,0-1-1 0 0,0 1 1 0 0,0 0 0 0 0,8 2 0 0 0,-1 0-9 0 0,1-2 0 0 0,-1 1-1 0 0,1-2 1 0 0,-1 1 0 0 0,1-2 0 0 0,23 2 0 0 0,-20-4-89 0 0,0-1 0 0 0,-1 0 0 0 0,1-1 0 0 0,-1-1 0 0 0,0 0 0 0 0,0-1 0 0 0,0 0 0 0 0,0-1 0 0 0,-1 0 0 0 0,19-14 0 0 0,-21 14 71 0 0,0 0 1 0 0,0 0-1 0 0,1 1 0 0 0,0 0 1 0 0,0 1-1 0 0,0 1 1 0 0,0 0-1 0 0,0 0 0 0 0,1 1 1 0 0,-1 1-1 0 0,1 0 0 0 0,-1 0 1 0 0,14 2-1 0 0,-22 0 2 0 0,1 0-1 0 0,-1 0 1 0 0,0 0-1 0 0,1 1 1 0 0,-1-1-1 0 0,0 1 1 0 0,0 0-1 0 0,0 0 0 0 0,-1 1 1 0 0,1-1-1 0 0,0 1 1 0 0,3 4-1 0 0,-4-5 14 0 0,-1 0 1 0 0,1 1-1 0 0,-1-1 0 0 0,0 1 0 0 0,0 0 0 0 0,0 0 0 0 0,0 0 0 0 0,-1 0 0 0 0,1 0 0 0 0,-1 0 1 0 0,0 0-1 0 0,0 1 0 0 0,0-1 0 0 0,0 0 0 0 0,-1 1 0 0 0,1 5 0 0 0,-1-8 8 0 0,0 0-1 0 0,0 1 1 0 0,-1-1 0 0 0,1 0-1 0 0,0 0 1 0 0,-1 0-1 0 0,1 0 1 0 0,-1 0 0 0 0,0 1-1 0 0,1-1 1 0 0,-1 0-1 0 0,0 0 1 0 0,0 0 0 0 0,0-1-1 0 0,1 1 1 0 0,-1 0-1 0 0,0 0 1 0 0,0 0 0 0 0,0-1-1 0 0,0 1 1 0 0,-1 0-1 0 0,1-1 1 0 0,0 1 0 0 0,0-1-1 0 0,0 1 1 0 0,0-1-1 0 0,-1 0 1 0 0,1 1 0 0 0,0-1-1 0 0,0 0 1 0 0,-2 0-1 0 0,1 0-30 0 0,1 0 1 0 0,-1 1-1 0 0,1-1 0 0 0,-1 0 0 0 0,1 0 0 0 0,-1-1 0 0 0,1 1 0 0 0,-1 0 0 0 0,1 0 0 0 0,-1-1 1 0 0,1 1-1 0 0,0-1 0 0 0,-1 1 0 0 0,1-1 0 0 0,0 0 0 0 0,-1 1 0 0 0,1-1 0 0 0,0 0 0 0 0,0 0 0 0 0,-1 0 1 0 0,1 0-1 0 0,0 0 0 0 0,0 0 0 0 0,0 0 0 0 0,0-1 0 0 0,1 1 0 0 0,-1 0 0 0 0,-1-2 0 0 0,1-1-211 0 0,-1 0 1 0 0,1 0-1 0 0,0 0 0 0 0,0 0 0 0 0,1 0 0 0 0,-1 0 0 0 0,1 0 0 0 0,0 0 0 0 0,0 0 0 0 0,0 0 0 0 0,2-7 0 0 0,-2 8-196 0 0,1 1 0 0 0,0-1 0 0 0,0 0 0 0 0,0 1 0 0 0,0-1-1 0 0,1 1 1 0 0,-1-1 0 0 0,1 1 0 0 0,-1 0 0 0 0,1 0 0 0 0,0-1 0 0 0,0 1-1 0 0,0 0 1 0 0,0 1 0 0 0,0-1 0 0 0,1 0 0 0 0,4-2 0 0 0,8-4-3754 0 0,1 2-876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6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55 484 5044 0 0,'0'0'2232'0'0,"-5"-13"-1035"0"0,-20-65 1524 0 0,17 63 4853 0 0,8 15-7515 0 0,-2 28 1945 0 0,-5 122 431 0 0,-1 0-1625 0 0,8-121-783 0 0,1 0 1 0 0,2 0-1 0 0,8 42 0 0 0,-10-150 746 0 0,-4-12-759 0 0,-4-148-165 0 0,9 175 84 0 0,16-111 1 0 0,-16 167 56 0 0,1-13 4 0 0,1-1-1 0 0,2 1 0 0 0,11-32 1 0 0,-15 47-5 0 0,1 1 1 0 0,0 0 0 0 0,-1 0-1 0 0,2 0 1 0 0,-1 0-1 0 0,0 0 1 0 0,1 1 0 0 0,0-1-1 0 0,0 1 1 0 0,0 0-1 0 0,1 0 1 0 0,0 1 0 0 0,-1-1-1 0 0,1 1 1 0 0,0 0-1 0 0,0 0 1 0 0,1 1 0 0 0,8-4-1 0 0,-4 3-5 0 0,0 1 0 0 0,1 0 0 0 0,-1 1 1 0 0,1 0-1 0 0,-1 0 0 0 0,0 1 0 0 0,1 1 0 0 0,-1-1 0 0 0,18 5 0 0 0,-24-4 13 0 0,0 0-1 0 0,0 0 1 0 0,1 0 0 0 0,-1 1-1 0 0,0 0 1 0 0,0 0 0 0 0,0 0-1 0 0,0 0 1 0 0,-1 1 0 0 0,1-1-1 0 0,-1 1 1 0 0,1 0 0 0 0,-1 0-1 0 0,0 1 1 0 0,0-1 0 0 0,0 0-1 0 0,-1 1 1 0 0,1 0 0 0 0,-1 0-1 0 0,0-1 1 0 0,0 1 0 0 0,0 1-1 0 0,-1-1 1 0 0,1 0 0 0 0,0 5-1 0 0,0 0 10 0 0,-1 0 1 0 0,0 0-1 0 0,-1 1 0 0 0,1-1 0 0 0,-2 0 0 0 0,0 0 0 0 0,0 0 1 0 0,-3 11-1 0 0,1-6 33 0 0,-2 0 1 0 0,0-1 0 0 0,0 0-1 0 0,-13 21 1 0 0,-5 2-323 0 0,-2-1 0 0 0,-45 48-1 0 0,54-65-88 0 0,-2 2-252 0 0,8-10-596 0 0,1 0 0 0 0,-9 14 0 0 0,47-49-14300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6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9293 0 0,'0'0'10952'0'0,"1"16"-10608"0"0,-1 0-249 0 0,-1-6-26 0 0,1 1-1 0 0,1-1 0 0 0,0 1 1 0 0,0-1-1 0 0,1 0 1 0 0,0 0-1 0 0,1 1 1 0 0,7 17-1 0 0,-1-12 27 0 0,0 0-1 0 0,1-1 1 0 0,0 0-1 0 0,1-1 1 0 0,1 0-1 0 0,0-1 1 0 0,1 0 0 0 0,22 16-1 0 0,-18-16-51 0 0,1-1-1 0 0,0-1 1 0 0,1 0-1 0 0,0-1 1 0 0,0-2-1 0 0,39 13 1 0 0,-48-18 8 0 0,-1 0 1 0 0,1-1-1 0 0,-1-1 0 0 0,1 0 1 0 0,-1 0-1 0 0,1 0 1 0 0,0-1-1 0 0,14-2 0 0 0,-22 1-22 0 0,-1 1-1 0 0,1 0 1 0 0,-1-1 0 0 0,1 1-1 0 0,-1-1 1 0 0,1 0-1 0 0,-1 1 1 0 0,0-1-1 0 0,1 0 1 0 0,-1 0-1 0 0,0 0 1 0 0,0 0-1 0 0,0 0 1 0 0,0 0-1 0 0,0 0 1 0 0,0 0-1 0 0,0-1 1 0 0,0 1-1 0 0,1-2 1 0 0,-1 1 12 0 0,0 0 0 0 0,0-1 0 0 0,-1 1 0 0 0,1-1-1 0 0,-1 1 1 0 0,1-1 0 0 0,-1 0 0 0 0,0 1 0 0 0,0-1 0 0 0,0-4 0 0 0,-1 1-13 0 0,-1-1 0 0 0,1 0 0 0 0,-1 1 0 0 0,0-1 0 0 0,0 1 0 0 0,-1-1 0 0 0,-6-10 0 0 0,-3-1-90 0 0,-1 1-1 0 0,0 1 0 0 0,-1 1 1 0 0,-24-22-1 0 0,-71-48-935 0 0,42 34-604 0 0,62 48 1052 0 0,-14-14-262 0 0,18 16 400 0 0,0 0 1 0 0,0 0 0 0 0,1 0-1 0 0,-1 0 1 0 0,0 0 0 0 0,1 0-1 0 0,-1 0 1 0 0,1 0-1 0 0,-1 0 1 0 0,1 0 0 0 0,-1 0-1 0 0,1 0 1 0 0,0 0-1 0 0,0 0 1 0 0,-1-1 0 0 0,1 1-1 0 0,0 0 1 0 0,0-2-1 0 0,3-8-5079 0 0</inkml:trace>
  <inkml:trace contextRef="#ctx0" brushRef="#br0" timeOffset="1">561 1 11325 0 0,'0'0'4630'0'0,"15"5"-2805"0"0,0-1-1344 0 0,-6-3-268 0 0,-1 2 0 0 0,0-1 0 0 0,0 1 0 0 0,-1 0 0 0 0,1 1 0 0 0,-1-1 0 0 0,1 2 0 0 0,-1-1 0 0 0,0 1 0 0 0,7 6 0 0 0,-4-1-19 0 0,-1 0-1 0 0,0 0 1 0 0,-1 1-1 0 0,0 0 1 0 0,-1 1 0 0 0,0 0-1 0 0,0 0 1 0 0,-2 0-1 0 0,1 1 1 0 0,-1 0 0 0 0,3 14-1 0 0,-3-3-251 0 0,-1 1-1 0 0,0-1 1 0 0,-2 0-1 0 0,-1 1 1 0 0,-2 32-1 0 0,-2-36-789 0 0,0-1-1 0 0,-2 1 0 0 0,0-1 1 0 0,-9 20-1 0 0,4-9-4771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11821 0 0,'0'0'8598'0'0,"14"7"-7950"0"0,0-1-467 0 0,-2-1-23 0 0,-1 0 1 0 0,0 1 0 0 0,0 1-1 0 0,-1-1 1 0 0,0 2-1 0 0,16 14 1 0 0,8 11 272 0 0,-1 2-1 0 0,44 61 0 0 0,-74-93-430 0 0,-3-2 1 0 0,1 0 0 0 0,0 0-1 0 0,-1 0 1 0 0,1 0-1 0 0,-1 0 1 0 0,1 0-1 0 0,-1 0 1 0 0,0 0 0 0 0,1 0-1 0 0,-1 0 1 0 0,0 0-1 0 0,0 3 1 0 0,-3-20 229 0 0,-2-5-239 0 0,2 1 1 0 0,-3-42 0 0 0,6 44 8 0 0,1 0-1 0 0,1 1 1 0 0,1-1-1 0 0,0 1 0 0 0,2 0 1 0 0,0 0-1 0 0,0 0 1 0 0,2 1-1 0 0,0 0 1 0 0,15-25-1 0 0,-22 40 8 0 0,0 0 0 0 0,1 0 0 0 0,-1 1 0 0 0,1-1 0 0 0,-1 0 0 0 0,1 0 0 0 0,-1 0 0 0 0,1 1 0 0 0,0-1 0 0 0,-1 0 0 0 0,1 1 0 0 0,0-1 0 0 0,0 0 0 0 0,-1 1 0 0 0,1-1 0 0 0,0 1 0 0 0,0-1 0 0 0,0 1 0 0 0,0 0 0 0 0,0-1 0 0 0,0 1 0 0 0,-1 0 0 0 0,1 0 0 0 0,0-1 0 0 0,0 1 0 0 0,0 0 0 0 0,0 0 0 0 0,0 0-1 0 0,0 0 1 0 0,0 0 0 0 0,0 0 0 0 0,0 1 0 0 0,0-1 0 0 0,0 0 0 0 0,0 0 0 0 0,0 1 0 0 0,0-1 0 0 0,-1 0 0 0 0,1 1 0 0 0,0-1 0 0 0,1 2 0 0 0,2 1 4 0 0,0 1-1 0 0,0 0 1 0 0,0 0-1 0 0,-1 0 1 0 0,6 9-1 0 0,114 190 417 0 0,-33-49-3571 0 0,-83-147 117 0 0,-7-7 2625 0 0,0-1 0 0 0,1 1 0 0 0,-1-1 0 0 0,0 1 0 0 0,1-1 0 0 0,-1 0 0 0 0,0 1 0 0 0,0-1 0 0 0,0 1 0 0 0,0-1 0 0 0,1 0 0 0 0,-1 1 0 0 0,0-1 0 0 0,0 1 0 0 0,0-1 0 0 0,0 0 0 0 0,0 1 0 0 0,0-1 0 0 0,-1-1 0 0 0,1-25-7026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8565 0 0,'0'0'6470'0'0,"1"-12"-4507"0"0,2-39-123 0 0,0 33 337 0 0,-1 27-1101 0 0,32 152 13 0 0,11 63-950 0 0,-36-167-1039 0 0,-3-1-1 0 0,-2 59 1 0 0,-5-93-336 0 0,0-1 1 0 0,-8 37-1 0 0,5-44-1051 0 0,0 0 0 0 0,-9 22 0 0 0,12-36 2236 0 0,1 1-245 0 0,0 0 1 0 0,0-1 0 0 0,0 1-1 0 0,-1 0 1 0 0,1 0 0 0 0,-1-1-1 0 0,1 1 1 0 0,0 0 0 0 0,-1-1-1 0 0,1 1 1 0 0,-1-1 0 0 0,1 1-1 0 0,-1 0 1 0 0,0-1-1 0 0,1 1 1 0 0,-1-1 0 0 0,0 0-1 0 0,1 1 1 0 0,-2 0 0 0 0,-2-1-2585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1 433 1228 0 0,'0'0'8215'0'0,"6"-12"-6208"0"0,20-39-538 0 0,-22 44-1203 0 0,1 0-1 0 0,0 0 0 0 0,0 1 1 0 0,0 0-1 0 0,1-1 1 0 0,0 2-1 0 0,0-1 0 0 0,1 1 1 0 0,11-7-1 0 0,-12 7-117 0 0,40-23 857 0 0,87-41 1 0 0,-81 44-438 0 0,64-40 1 0 0,-110 61-475 0 0,0 0 1 0 0,0-1-1 0 0,-1 1 0 0 0,0-1 1 0 0,0 0-1 0 0,0-1 0 0 0,5-8 0 0 0,-7 10 102 0 0,-1 0 0 0 0,1-1 1 0 0,-1 1-1 0 0,-1-1 0 0 0,1 0 0 0 0,-1 1 0 0 0,1-1 0 0 0,-1 0 0 0 0,-1 0 0 0 0,1 0 0 0 0,-1-7 0 0 0,1 26-164 0 0,0-1-1 0 0,1 0 1 0 0,0 1-1 0 0,1-1 1 0 0,1-1-1 0 0,5 14 1 0 0,36 74 501 0 0,-35-79-444 0 0,81 155 1147 0 0,-41-82-759 0 0,-45-85-420 0 0,-1 0-1 0 0,0 0 0 0 0,0 0 0 0 0,-1 0 1 0 0,0 1-1 0 0,0-1 0 0 0,1 16 0 0 0,-4-23-52 0 0,0-1 0 0 0,0 0 0 0 0,0 0 0 0 0,0 1 0 0 0,0-1 0 0 0,0 0-1 0 0,-1 0 1 0 0,1 1 0 0 0,0-1 0 0 0,-1 0 0 0 0,1 0 0 0 0,-1 1 0 0 0,0-1 0 0 0,1 0-1 0 0,-1 0 1 0 0,0 0 0 0 0,1 0 0 0 0,-1 0 0 0 0,0 0 0 0 0,0 0 0 0 0,0 0 0 0 0,0 0 0 0 0,0-1-1 0 0,0 1 1 0 0,0 0 0 0 0,0-1 0 0 0,0 1 0 0 0,0 0 0 0 0,-1-1 0 0 0,1 0 0 0 0,0 1-1 0 0,0-1 1 0 0,-1 0 0 0 0,1 1 0 0 0,0-1 0 0 0,-2 0 0 0 0,-6 1-27 0 0,-1 0 0 0 0,1-1 0 0 0,-1-1 0 0 0,-9-1 0 0 0,8 1-26 0 0,-28-4-549 0 0,1-2 0 0 0,-55-17 0 0 0,11 2-627 0 0,-72-11-2269 0 0,36 11-2020 0 0,-17-2-872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66 209 5885 0 0,'0'0'7802'0'0,"-12"-15"-6476"0"0,-36-47-317 0 0,47 61-981 0 0,1 0-1 0 0,-1 0 1 0 0,0-1-1 0 0,1 1 1 0 0,-1 0-1 0 0,1 0 1 0 0,-1-1 0 0 0,1 1-1 0 0,0-1 1 0 0,-1 1-1 0 0,1 0 1 0 0,0-1-1 0 0,0 1 1 0 0,0 0 0 0 0,0-1-1 0 0,0 1 1 0 0,0-1-1 0 0,1 1 1 0 0,-1 0-1 0 0,0-1 1 0 0,1 1-1 0 0,-1 0 1 0 0,1-1 0 0 0,-1 1-1 0 0,1 0 1 0 0,0 0-1 0 0,-1-1 1 0 0,1 1-1 0 0,0 0 1 0 0,0 0-1 0 0,0 0 1 0 0,0 0 0 0 0,0 0-1 0 0,0 0 1 0 0,0 0-1 0 0,0 1 1 0 0,0-1-1 0 0,2-1 1 0 0,2-2 87 0 0,9-8 212 0 0,1 0 0 0 0,22-13 0 0 0,-29 20-201 0 0,0 1 1 0 0,1 0-1 0 0,-1 0 0 0 0,1 1 1 0 0,0 0-1 0 0,14-3 0 0 0,-21 6-120 0 0,0-1 0 0 0,0 1 0 0 0,-1 0-1 0 0,1 0 1 0 0,0 0 0 0 0,0 0 0 0 0,-1 0 0 0 0,1 0-1 0 0,0 0 1 0 0,0 1 0 0 0,-1-1 0 0 0,1 1 0 0 0,0-1 0 0 0,-1 1-1 0 0,1 0 1 0 0,0-1 0 0 0,-1 1 0 0 0,1 0 0 0 0,-1 0-1 0 0,1 0 1 0 0,-1 0 0 0 0,0 0 0 0 0,0 1 0 0 0,1-1 0 0 0,-1 0-1 0 0,0 1 1 0 0,0-1 0 0 0,0 1 0 0 0,0-1 0 0 0,0 1 0 0 0,0-1-1 0 0,-1 1 1 0 0,2 2 0 0 0,0 4 29 0 0,0 1 1 0 0,0 0-1 0 0,-1 0 0 0 0,0 0 0 0 0,-1 12 1 0 0,0-13 2 0 0,0 19 21 0 0,-1 1-1 0 0,-1 0 1 0 0,-9 35 0 0 0,-25 81 59 0 0,-5 23 472 0 0,39-153-413 0 0,0-1-1 0 0,1 18 1 0 0,1-31-160 0 0,0 0 0 0 0,0 1 0 0 0,0-1-1 0 0,0 0 1 0 0,0 1 0 0 0,1-1 0 0 0,-1 0 0 0 0,0 1 0 0 0,0-1 0 0 0,0 0 0 0 0,0 1-1 0 0,0-1 1 0 0,1 0 0 0 0,-1 1 0 0 0,0-1 0 0 0,0 0 0 0 0,1 0 0 0 0,-1 1 0 0 0,0-1-1 0 0,0 0 1 0 0,1 0 0 0 0,-1 1 0 0 0,0-1 0 0 0,0 0 0 0 0,1 0 0 0 0,-1 0 0 0 0,0 0-1 0 0,1 0 1 0 0,-1 1 0 0 0,0-1 0 0 0,1 0 0 0 0,-1 0 0 0 0,1 0 0 0 0,13 0 294 0 0,-11 0-232 0 0,7-2 85 0 0,0 1 0 0 0,0-2 0 0 0,-1 1 0 0 0,1-1 0 0 0,17-9-1 0 0,-4 3-33 0 0,287-114-148 0 0,-298 118-124 0 0,0 1-229 0 0,0 0-1 0 0,-1-1 1 0 0,0 0-1 0 0,0-1 1 0 0,0 0 0 0 0,-1-1-1 0 0,12-9 1 0 0,-22 16 295 0 0,0 0 0 0 0,-1 0 0 0 0,1 1 1 0 0,0-1-1 0 0,0 0 0 0 0,0 0 0 0 0,0 0 0 0 0,-1 0 0 0 0,1 0 1 0 0,0 0-1 0 0,0 0 0 0 0,0 0 0 0 0,-1 0 0 0 0,1 0 1 0 0,0 0-1 0 0,0-1 0 0 0,0 1 0 0 0,0 0 0 0 0,-1 0 0 0 0,1 0 1 0 0,0 0-1 0 0,0 0 0 0 0,0 0 0 0 0,0 0 0 0 0,-1 0 1 0 0,1 0-1 0 0,0-1 0 0 0,0 1 0 0 0,0 0 0 0 0,0 0 1 0 0,0 0-1 0 0,0 0 0 0 0,-1 0 0 0 0,1-1 0 0 0,0 1 0 0 0,0 0 1 0 0,0 0-1 0 0,0 0 0 0 0,0 0 0 0 0,0-1 0 0 0,0 1 1 0 0,0 0-1 0 0,0 0 0 0 0,0 0 0 0 0,0-1 0 0 0,0 1 0 0 0,0 0 1 0 0,0 0-1 0 0,0 0 0 0 0,0 0 0 0 0,0-1 0 0 0,0 1 1 0 0,0 0-1 0 0,0 0 0 0 0,0 0 0 0 0,0-1 0 0 0,0 1 0 0 0,1 0 1 0 0,-1 0-1 0 0,0 0 0 0 0,0 0 0 0 0,0 0 0 0 0,0-1 1 0 0,0 1-1 0 0,0 0 0 0 0,1 0 0 0 0,-1 0 0 0 0,0 0 1 0 0,0 0-1 0 0,-16 0-3286 0 0,15 0 2731 0 0,-21 4-3733 0 0,-15 11-300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38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779 1090 3848 0 0,'-16'16'2314'0'0,"2"-1"-1779"0"0,-11 12 563 0 0,0 1 0 0 0,-25 38 1 0 0,24-28 928 0 0,-41 80 1 0 0,59-101-1645 0 0,1 0 0 0 0,1 1 1 0 0,1-1-1 0 0,0 1 0 0 0,1 0 0 0 0,1 0 0 0 0,-1 35 0 0 0,4-47-309 0 0,0 0-1 0 0,0-1 1 0 0,1 1-1 0 0,0-1 1 0 0,0 1-1 0 0,0-1 1 0 0,1 1-1 0 0,-1-1 1 0 0,2 0-1 0 0,-1 1 1 0 0,0-1-1 0 0,1 0 1 0 0,0-1 0 0 0,0 1-1 0 0,0 0 1 0 0,1-1-1 0 0,0 0 1 0 0,0 0-1 0 0,0 0 1 0 0,0 0-1 0 0,0-1 1 0 0,1 1-1 0 0,0-1 1 0 0,-1 0-1 0 0,11 4 1 0 0,-3-2 56 0 0,0-1 0 0 0,1-1 1 0 0,-1 1-1 0 0,0-2 0 0 0,1 0 1 0 0,0-1-1 0 0,-1 0 0 0 0,1-1 1 0 0,23-2-1 0 0,-10-1 48 0 0,-1-1 0 0 0,0-2 1 0 0,45-15-1 0 0,-23 2-8 0 0,-1-2-1 0 0,0-2 1 0 0,74-52 0 0 0,-44 19 74 0 0,78-73 0 0 0,-119 96-176 0 0,0-2 0 0 0,-2-1 0 0 0,-2-2-1 0 0,28-43 1 0 0,-49 65-48 0 0,-1-1-1 0 0,-1 0 1 0 0,-1-1-1 0 0,0 0 1 0 0,-1 0 0 0 0,-1-1-1 0 0,0 1 1 0 0,-2-1 0 0 0,0 0-1 0 0,-1 0 1 0 0,-1-1-1 0 0,-2-21 1 0 0,-2 8-28 0 0,-1 1 0 0 0,-2-1 0 0 0,-1 2-1 0 0,-1-1 1 0 0,-2 1 0 0 0,-18-40 0 0 0,2 15-63 0 0,-3 0-1 0 0,-62-91 1 0 0,61 107 44 0 0,-1 1 0 0 0,-2 2 1 0 0,-1 1-1 0 0,-40-31 1 0 0,54 51 14 0 0,0 1 0 0 0,-1 1 0 0 0,-1 0 0 0 0,0 2 0 0 0,-1 1 0 0 0,0 0 0 0 0,-1 2 0 0 0,0 1 0 0 0,0 1 0 0 0,-1 0 0 0 0,0 2 0 0 0,0 1 0 0 0,0 1 1 0 0,0 2-1 0 0,-1 0 0 0 0,1 1 0 0 0,0 2 0 0 0,-1 0 0 0 0,1 2 0 0 0,0 1 0 0 0,-44 15 0 0 0,30-5 45 0 0,0 1 0 0 0,1 3 0 0 0,1 1 0 0 0,1 2 0 0 0,1 1 0 0 0,1 2 0 0 0,2 1 0 0 0,0 1 0 0 0,1 2 0 0 0,2 2-1 0 0,-48 64 1 0 0,52-60-5 0 0,2 2-1 0 0,1 0 1 0 0,3 2-1 0 0,0 0 1 0 0,3 1-1 0 0,1 0 1 0 0,2 2-1 0 0,2 0 0 0 0,2 0 1 0 0,1 0-1 0 0,-2 67 1 0 0,9-79-21 0 0,1 0 1 0 0,2 1 0 0 0,1-1 0 0 0,2 0-1 0 0,0-1 1 0 0,14 41 0 0 0,-13-53-38 0 0,1 0 1 0 0,1 0-1 0 0,0-1 1 0 0,1 0 0 0 0,1-1-1 0 0,0 0 1 0 0,1-1-1 0 0,1 0 1 0 0,0 0-1 0 0,0-1 1 0 0,29 21-1 0 0,-28-25-104 0 0,1 0-1 0 0,1-1 0 0 0,-1 0 0 0 0,1-1 0 0 0,1-1 0 0 0,-1 0 0 0 0,1-1 0 0 0,0-1 0 0 0,0 0 0 0 0,21 1 1 0 0,-14-3-446 0 0,0-1 0 0 0,0-2 1 0 0,0 0-1 0 0,0-1 0 0 0,0-2 1 0 0,40-11-1 0 0,38-15-5726 0 0,-40 6 1463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762 190 1528 0 0,'0'0'9636'0'0,"11"-14"-8387"0"0,32-46-21 0 0,-41 58-1133 0 0,-1 0 1 0 0,0 1 0 0 0,0-1-1 0 0,0 0 1 0 0,0 0 0 0 0,-1 1-1 0 0,1-1 1 0 0,0 0 0 0 0,-1 0-1 0 0,1 0 1 0 0,-1 0 0 0 0,0 0-1 0 0,1 0 1 0 0,-1 0 0 0 0,0 0-1 0 0,0 0 1 0 0,0 0 0 0 0,-1-3-1 0 0,0 3 19 0 0,0 0 0 0 0,0 0 0 0 0,0 1 0 0 0,0-1 0 0 0,0 0 0 0 0,-1 1 0 0 0,1-1 0 0 0,-1 0 0 0 0,1 1-1 0 0,-4-3 1 0 0,2 2 18 0 0,-4-4 65 0 0,-1 0-1 0 0,0 1 1 0 0,0 0 0 0 0,-1 1 0 0 0,0 0 0 0 0,1 0 0 0 0,-1 1-1 0 0,-1 0 1 0 0,1 0 0 0 0,0 1 0 0 0,-12-1 0 0 0,-9 0 189 0 0,0 1 0 0 0,-39 3 0 0 0,40 1-232 0 0,0 2-1 0 0,1 1 1 0 0,-1 1-1 0 0,1 1 0 0 0,1 2 1 0 0,-33 15-1 0 0,13-3 60 0 0,2 3 0 0 0,-71 48-1 0 0,99-60-171 0 0,1 0-1 0 0,0 2 1 0 0,-15 14-1 0 0,27-23-39 0 0,-1 0 0 0 0,1 0 0 0 0,0 1-1 0 0,1-1 1 0 0,-1 1 0 0 0,1-1 0 0 0,0 1 0 0 0,1 0 0 0 0,-1 0-1 0 0,1 1 1 0 0,0-1 0 0 0,1 0 0 0 0,-2 12 0 0 0,3-15-4 0 0,0 1 1 0 0,0 0-1 0 0,1-1 0 0 0,0 1 1 0 0,0-1-1 0 0,0 1 1 0 0,0-1-1 0 0,0 1 1 0 0,1-1-1 0 0,-1 0 1 0 0,1 1-1 0 0,0-1 0 0 0,0 0 1 0 0,0 0-1 0 0,0 0 1 0 0,1 0-1 0 0,-1-1 1 0 0,1 1-1 0 0,0-1 1 0 0,5 5-1 0 0,5 1 25 0 0,1 1 1 0 0,-1-1-1 0 0,23 8 0 0 0,23 7 52 0 0,119 28-1 0 0,14 5-50 0 0,-176-50-15 0 0,57 24 12 0 0,-66-27 13 0 0,0 1-1 0 0,-1 0 1 0 0,1 0 0 0 0,-1 1-1 0 0,0 0 1 0 0,0 0-1 0 0,8 10 1 0 0,-12-14-12 0 0,-1 1 1 0 0,0-1 0 0 0,0 1-1 0 0,0-1 1 0 0,0 1 0 0 0,0-1-1 0 0,-1 1 1 0 0,1 0-1 0 0,0 0 1 0 0,-1-1 0 0 0,1 1-1 0 0,-1 0 1 0 0,0 0 0 0 0,0-1-1 0 0,1 1 1 0 0,-1 0 0 0 0,0 0-1 0 0,0 0 1 0 0,-1 2-1 0 0,0-1 28 0 0,0 0 0 0 0,0-1-1 0 0,0 0 1 0 0,0 1 0 0 0,-1-1-1 0 0,1 0 1 0 0,-1 0 0 0 0,1 1-1 0 0,-1-1 1 0 0,0 0-1 0 0,0-1 1 0 0,-2 3 0 0 0,-6 3 107 0 0,0 1 0 0 0,-1-2 0 0 0,0 0 0 0 0,-16 7 0 0 0,25-12-160 0 0,-39 16 16 0 0,-1-1 0 0 0,-1-2 1 0 0,-1-3-1 0 0,1-1 0 0 0,-1-2 0 0 0,-1-2 0 0 0,-77 1 0 0 0,74-7-1846 0 0,-79-9 0 0 0,134 9-4409 0 0,13 1 2599 0 0,14 1-857 0 0,14-1-908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0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357 153 8765 0 0,'0'0'4331'0'0,"4"-13"-2555"0"0,10-44-203 0 0,-14 55-1483 0 0,1 0 1 0 0,-1 0-1 0 0,0 0 1 0 0,0-1-1 0 0,0 1 1 0 0,0 0-1 0 0,0 0 1 0 0,0 0-1 0 0,-1 0 1 0 0,1 0 0 0 0,-1 0-1 0 0,1 0 1 0 0,-1 0-1 0 0,0 1 1 0 0,0-1-1 0 0,0 0 1 0 0,0 0-1 0 0,0 0 1 0 0,0 1-1 0 0,0-1 1 0 0,0 0-1 0 0,-1 1 1 0 0,1-1-1 0 0,-1 1 1 0 0,1 0-1 0 0,-1-1 1 0 0,0 1-1 0 0,1 0 1 0 0,-1 0-1 0 0,-2-1 1 0 0,1 0 59 0 0,-3-1-17 0 0,-1-1 0 0 0,1 1 0 0 0,-1 0 0 0 0,0 0 0 0 0,0 1 0 0 0,0 0 0 0 0,0 0 1 0 0,0 1-1 0 0,-1-1 0 0 0,1 2 0 0 0,0-1 0 0 0,-1 1 0 0 0,1 0 0 0 0,-1 1 0 0 0,1 0 0 0 0,0 0 0 0 0,0 0 0 0 0,-13 5 0 0 0,4-1-17 0 0,1 2 1 0 0,-1 0-1 0 0,1 0 0 0 0,1 2 0 0 0,0 0 0 0 0,0 0 1 0 0,-15 15-1 0 0,22-19-84 0 0,1 1 0 0 0,0 1 0 0 0,0-1 0 0 0,1 1 0 0 0,0 0 0 0 0,0 0 0 0 0,1 0 0 0 0,-1 1 0 0 0,-4 13 0 0 0,7-17-30 0 0,1-1-1 0 0,0 1 1 0 0,0-1 0 0 0,1 1 0 0 0,-1 0 0 0 0,1-1 0 0 0,-1 1 0 0 0,1 0 0 0 0,0-1-1 0 0,1 1 1 0 0,-1 0 0 0 0,1-1 0 0 0,-1 1 0 0 0,1 0 0 0 0,0-1 0 0 0,1 1 0 0 0,-1-1-1 0 0,0 0 1 0 0,1 1 0 0 0,0-1 0 0 0,0 0 0 0 0,0 0 0 0 0,0 0 0 0 0,0 0 0 0 0,3 3-1 0 0,3 0-3 0 0,1 1 0 0 0,-1-1 0 0 0,1 0 0 0 0,0-1-1 0 0,0 0 1 0 0,0 0 0 0 0,1-1 0 0 0,0-1-1 0 0,0 1 1 0 0,20 3 0 0 0,3-2-199 0 0,0 0 0 0 0,38-1 0 0 0,-51-4-17 0 0,65 0-631 0 0,-76-1 587 0 0,1 0-1 0 0,0 0 1 0 0,0-1 0 0 0,-1-1-1 0 0,1 0 1 0 0,12-5-1 0 0,-21 7 108 0 0,1 0 0 0 0,0 0 0 0 0,0 0 0 0 0,-1 0 0 0 0,1 0 0 0 0,-1-1 0 0 0,1 1 0 0 0,-1 0 0 0 0,0-1 0 0 0,1 1 0 0 0,-1-1 0 0 0,0 0 0 0 0,0 1 0 0 0,0-1 0 0 0,1-3 0 0 0,0-1-743 0 0,0 1 1 0 0,-1 0-1 0 0,0-1 0 0 0,0-6 0 0 0,3-13-4667 0 0,-1 13 1159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1 310 3312 0 0,'0'0'9108'0'0,"7"-13"-7214"0"0,23-38-249 0 0,-29 49-1529 0 0,1 0-1 0 0,0 0 0 0 0,-1 0 0 0 0,1 0 0 0 0,0 0 0 0 0,0 0 0 0 0,1 1 0 0 0,-1-1 0 0 0,0 1 1 0 0,0-1-1 0 0,1 1 0 0 0,-1 0 0 0 0,1 0 0 0 0,-1 0 0 0 0,1 0 0 0 0,0 0 0 0 0,-1 1 0 0 0,1-1 1 0 0,0 1-1 0 0,-1 0 0 0 0,1-1 0 0 0,0 1 0 0 0,-1 1 0 0 0,4-1 0 0 0,5 0 190 0 0,-2 0-123 0 0,-1 0-1 0 0,0 1 1 0 0,1 0-1 0 0,-1 0 1 0 0,0 1-1 0 0,0 0 1 0 0,0 0-1 0 0,0 1 0 0 0,8 4 1 0 0,-5-1 4 0 0,0 0-1 0 0,0 0 1 0 0,-1 1 0 0 0,0 1 0 0 0,14 13-1 0 0,-8-3-17 0 0,0 0 1 0 0,-1 1-1 0 0,-1 1 0 0 0,-1 0 0 0 0,20 42 0 0 0,-25-44-75 0 0,11 31 0 0 0,-17-42-92 0 0,0 0 1 0 0,-1 0-1 0 0,0 0 1 0 0,0 0-1 0 0,0 1 1 0 0,-1-1-1 0 0,-1 14 0 0 0,0-21-1 0 0,1 1-1 0 0,0-1 0 0 0,0 1 0 0 0,0-1 0 0 0,0 1 1 0 0,-1-1-1 0 0,1 1 0 0 0,0-1 0 0 0,0 0 0 0 0,-1 1 1 0 0,1-1-1 0 0,0 0 0 0 0,-1 1 0 0 0,1-1 0 0 0,0 1 1 0 0,-1-1-1 0 0,1 0 0 0 0,-1 0 0 0 0,1 1 0 0 0,-1-1 1 0 0,1 0-1 0 0,0 0 0 0 0,-1 0 0 0 0,1 1 0 0 0,-1-1 0 0 0,1 0 1 0 0,-1 0-1 0 0,1 0 0 0 0,-1 0 0 0 0,1 0 0 0 0,-1 0 1 0 0,1 0-1 0 0,-1 0 0 0 0,1 0 0 0 0,-1 0 0 0 0,1 0 1 0 0,-1 0-1 0 0,1-1 0 0 0,-1 1 0 0 0,1 0 0 0 0,-1 0 1 0 0,1 0-1 0 0,0-1 0 0 0,-1 1 0 0 0,0-1 0 0 0,-2 0-7 0 0,1 0 0 0 0,-1 0-1 0 0,1-1 1 0 0,-1 0-1 0 0,1 1 1 0 0,-4-5-1 0 0,0 0-24 0 0,1-1 0 0 0,0-1 0 0 0,0 1 0 0 0,1-1 0 0 0,0 1-1 0 0,0-1 1 0 0,1 0 0 0 0,0-1 0 0 0,0 1 0 0 0,1-1-1 0 0,-2-13 1 0 0,1-2-9 0 0,2-1 0 0 0,2-45 0 0 0,-1 61 40 0 0,1-1 0 0 0,0 1 0 0 0,1-1 0 0 0,0 1 0 0 0,1-1 0 0 0,0 1 0 0 0,0 0 0 0 0,1 0 0 0 0,0 1 0 0 0,1-1 0 0 0,5-7 0 0 0,-6 10 12 0 0,1 0-1 0 0,0 0 0 0 0,0 1 1 0 0,1 0-1 0 0,-1 0 1 0 0,1 1-1 0 0,0-1 1 0 0,1 1-1 0 0,-1 1 1 0 0,1-1-1 0 0,-1 1 0 0 0,1 0 1 0 0,0 0-1 0 0,13-2 1 0 0,-6 2 38 0 0,1 0 0 0 0,0 2 0 0 0,0-1 0 0 0,-1 2 0 0 0,1 0 0 0 0,0 1 0 0 0,0 0 0 0 0,0 2 0 0 0,-1-1 0 0 0,17 6 0 0 0,-10-1 11 0 0,0 1-1 0 0,-1 1 1 0 0,0 1 0 0 0,-1 1 0 0 0,0 0-1 0 0,21 18 1 0 0,-32-23-44 0 0,13 9 15 0 0,36 37 0 0 0,-52-47-29 0 0,-1 0-1 0 0,1 0 0 0 0,-1 0 0 0 0,-1 0 1 0 0,1 1-1 0 0,-1 0 0 0 0,0 0 1 0 0,0 0-1 0 0,-1 0 0 0 0,1 0 1 0 0,-1 0-1 0 0,-1 1 0 0 0,2 8 1 0 0,-3-14-1 0 0,0 1 0 0 0,0 0 0 0 0,0 0 0 0 0,0 0 0 0 0,0 0 0 0 0,-1 0 1 0 0,1-1-1 0 0,0 1 0 0 0,-1 0 0 0 0,0 0 0 0 0,1-1 0 0 0,-1 1 0 0 0,0 0 1 0 0,0-1-1 0 0,0 1 0 0 0,0 0 0 0 0,0-1 0 0 0,-1 0 0 0 0,1 1 0 0 0,0-1 1 0 0,-2 2-1 0 0,2-3-1 0 0,-1 1 1 0 0,1 0-1 0 0,0 0 1 0 0,-1-1-1 0 0,1 1 1 0 0,0-1-1 0 0,-1 1 1 0 0,1-1-1 0 0,-1 0 1 0 0,1 1-1 0 0,0-1 1 0 0,-1 0-1 0 0,1 0 1 0 0,-1 0-1 0 0,1 0 1 0 0,-1 0-1 0 0,1 0 1 0 0,-1-1-1 0 0,1 1 1 0 0,-1 0-1 0 0,1-1 1 0 0,0 1-1 0 0,-1-1 1 0 0,1 0-1 0 0,0 1 1 0 0,-1-1-1 0 0,-1-1 1 0 0,1 0-17 0 0,-1-1 1 0 0,0 1-1 0 0,1-1 0 0 0,0 0 1 0 0,-1 0-1 0 0,1 0 0 0 0,0 0 1 0 0,0 0-1 0 0,1 0 0 0 0,-1-1 1 0 0,1 1-1 0 0,0-1 0 0 0,0 1 1 0 0,0-1-1 0 0,0 1 1 0 0,0-5-1 0 0,-1-9-47 0 0,0 0 1 0 0,1-18 0 0 0,1 30 55 0 0,1-19 13 0 0,1 0 0 0 0,1 0 0 0 0,0 1 0 0 0,2-1 0 0 0,1 1 0 0 0,1 0 0 0 0,1 0 0 0 0,18-36 0 0 0,-23 53 15 0 0,0 1 1 0 0,0 0-1 0 0,1 0 1 0 0,0 0-1 0 0,0 0 0 0 0,0 0 1 0 0,0 1-1 0 0,1-1 1 0 0,0 1-1 0 0,0 0 0 0 0,0 1 1 0 0,0-1-1 0 0,0 1 1 0 0,1 0-1 0 0,-1 1 1 0 0,1-1-1 0 0,0 1 0 0 0,0 0 1 0 0,0 0-1 0 0,0 1 1 0 0,0 0-1 0 0,1 0 1 0 0,-1 0-1 0 0,0 1 0 0 0,0 0 1 0 0,1 0-1 0 0,-1 1 1 0 0,0 0-1 0 0,11 2 1 0 0,-6 0-7 0 0,0 1 0 0 0,0 0 0 0 0,0 1 0 0 0,0 0 1 0 0,-1 0-1 0 0,0 1 0 0 0,0 1 0 0 0,-1 0 1 0 0,1 0-1 0 0,-1 1 0 0 0,-1 0 0 0 0,0 0 0 0 0,0 1 1 0 0,0 0-1 0 0,-1 0 0 0 0,-1 1 0 0 0,9 17 1 0 0,-5-9-53 0 0,-2 2 1 0 0,-1-1 0 0 0,0 1 0 0 0,-1 0 0 0 0,-2 0 0 0 0,0 1 0 0 0,-1-1 0 0 0,-1 1 0 0 0,0 23 0 0 0,-10 96-3771 0 0,8-137 3609 0 0,2 8-2982 0 0,-2-11 3007 0 0,0 0 1 0 0,0 0-1 0 0,0 1 0 0 0,1-1 1 0 0,-1 0-1 0 0,0 0 1 0 0,0 0-1 0 0,1 0 1 0 0,-1 1-1 0 0,0-1 0 0 0,0 0 1 0 0,1 0-1 0 0,-1 0 1 0 0,0 0-1 0 0,0 0 1 0 0,1 0-1 0 0,-1 0 0 0 0,0 0 1 0 0,1 0-1 0 0,-1 0 1 0 0,0 0-1 0 0,0 0 1 0 0,1 0-1 0 0,-1 0 0 0 0,0 0 1 0 0,1 0-1 0 0,-1 0 1 0 0,0 0-1 0 0,0 0 0 0 0,1 0 1 0 0,-1 0-1 0 0,0-1 1 0 0,0 1-1 0 0,1 0 1 0 0,14-8-5693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4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2 196 404 0 0,'0'0'20307'0'0,"7"10"-19913"0"0,25 38 3 0 0,-27-40-300 0 0,-1 0-1 0 0,0 1 1 0 0,0 0-1 0 0,-1 0 1 0 0,0 0-1 0 0,-1 0 1 0 0,3 18 0 0 0,0-1-14 0 0,1 3-79 0 0,0 1 0 0 0,-2 0 1 0 0,1 32-1 0 0,-5-61-2 0 0,0-1 0 0 0,0 0 0 0 0,0 0 0 0 0,0 0-1 0 0,0 0 1 0 0,0 0 0 0 0,0 1 0 0 0,0-1 0 0 0,0 0 0 0 0,0 0 0 0 0,0 0 0 0 0,0 0 0 0 0,0 0 0 0 0,0 1 0 0 0,0-1 0 0 0,0 0 0 0 0,0 0 0 0 0,0 0 0 0 0,0 0 0 0 0,0 0 0 0 0,-1 0 0 0 0,1 1 0 0 0,0-1 0 0 0,0 0 0 0 0,0 0 0 0 0,0 0 0 0 0,0 0 0 0 0,0 0-1 0 0,0 0 1 0 0,0 0 0 0 0,-1 0 0 0 0,1 0 0 0 0,0 0 0 0 0,0 1 0 0 0,0-1 0 0 0,0 0 0 0 0,-1 0 0 0 0,-4-3 154 0 0,-6-9 23 0 0,1-4-175 0 0,0-1 0 0 0,1 0 1 0 0,1-1-1 0 0,0 1 0 0 0,1-1 0 0 0,1-1 0 0 0,1 1 0 0 0,1-1 0 0 0,0 0 1 0 0,2 0-1 0 0,0 0 0 0 0,1-20 0 0 0,0 18-30 0 0,1 9 30 0 0,0-1 1 0 0,0 1-1 0 0,4-18 0 0 0,-3 26-22 0 0,0 0 1 0 0,1 0 0 0 0,-1-1 0 0 0,1 1 0 0 0,0 0 0 0 0,0 0-1 0 0,0 1 1 0 0,1-1 0 0 0,-1 0 0 0 0,1 1 0 0 0,0 0-1 0 0,0-1 1 0 0,5-3 0 0 0,-4 3-40 0 0,1 0-1 0 0,0 1 1 0 0,0-1 0 0 0,0 1 0 0 0,0 0-1 0 0,1 1 1 0 0,-1-1 0 0 0,1 1-1 0 0,0 0 1 0 0,-1 1 0 0 0,1-1 0 0 0,0 1-1 0 0,8 0 1 0 0,-14 0 72 0 0,1 1-1 0 0,-1 0 1 0 0,1 0 0 0 0,-1-1-1 0 0,1 1 1 0 0,-1 0 0 0 0,1-1 0 0 0,-1 1-1 0 0,1 0 1 0 0,-1-1 0 0 0,1 1-1 0 0,-1-1 1 0 0,1 1 0 0 0,-1-1-1 0 0,0 1 1 0 0,1-1 0 0 0,-1 1-1 0 0,0-1 1 0 0,0 1 0 0 0,1-1 0 0 0,-1 1-1 0 0,0-1 1 0 0,0 0 0 0 0,0 1-1 0 0,0-1 1 0 0,1 1 0 0 0,-1-1-1 0 0,0 0 1 0 0,2-24-201 0 0,-2 24 127 0 0,1 0 0 0 0,0 0 0 0 0,0 0-1 0 0,0-1 1 0 0,0 1 0 0 0,0 0 0 0 0,0 1 0 0 0,0-1 0 0 0,0 0-1 0 0,0 0 1 0 0,1 0 0 0 0,-1 1 0 0 0,0-1 0 0 0,0 0 0 0 0,1 1-1 0 0,1-1 1 0 0,27-10 61 0 0,-24 9-5 0 0,0 0 1 0 0,0 1 0 0 0,1-1-1 0 0,-1 2 1 0 0,0-1-1 0 0,1 0 1 0 0,-1 1-1 0 0,1 1 1 0 0,-1-1-1 0 0,11 3 1 0 0,-13-2 13 0 0,0 0 1 0 0,0 0-1 0 0,0 1 0 0 0,0 0 1 0 0,0 0-1 0 0,-1 0 0 0 0,1 0 1 0 0,0 0-1 0 0,-1 1 0 0 0,0-1 1 0 0,0 1-1 0 0,1 0 0 0 0,-2 0 1 0 0,1 0-1 0 0,0 1 1 0 0,4 6-1 0 0,-5-6 0 0 0,0 0 0 0 0,0 0 1 0 0,0 1-1 0 0,0-1 0 0 0,-1 0 0 0 0,1 1 0 0 0,-1-1 1 0 0,0 1-1 0 0,-1 0 0 0 0,1-1 0 0 0,-1 10 1 0 0,0-11 2 0 0,-1 0 0 0 0,1-1 0 0 0,-1 1 0 0 0,0 0 0 0 0,1-1 0 0 0,-1 1 0 0 0,0 0 0 0 0,-1-1 0 0 0,1 1 0 0 0,0-1 0 0 0,-1 0 0 0 0,0 1 0 0 0,1-1 0 0 0,-1 0 0 0 0,0 0 0 0 0,0 0 0 0 0,0 0 0 0 0,0 0 0 0 0,-1-1 0 0 0,-3 3 0 0 0,-2 0 30 0 0,0 0 0 0 0,0-1 1 0 0,0 0-1 0 0,0 0 0 0 0,-15 2 0 0 0,-43 3-461 0 0,16-5-3792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1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0 434 10905 0 0,'0'0'7307'0'0,"15"9"-5998"0"0,-1-1-1015 0 0,-3-2-103 0 0,0 0-1 0 0,-1 0 1 0 0,0 1 0 0 0,0 0-1 0 0,-1 1 1 0 0,0 0-1 0 0,13 15 1 0 0,289 375 2729 0 0,-302-385-2933 0 0,42 63-35 0 0,-47-68 49 0 0,1 0 0 0 0,-1 0 0 0 0,-1 1-1 0 0,0-1 1 0 0,0 1 0 0 0,0 0 0 0 0,1 15 0 0 0,-4-24 4 0 0,0 1 1 0 0,0 0 0 0 0,1-1 0 0 0,-1 1 0 0 0,0 0 0 0 0,0-1 0 0 0,-1 1 0 0 0,1 0 0 0 0,0 0 0 0 0,0-1-1 0 0,0 1 1 0 0,0 0 0 0 0,-1-1 0 0 0,1 1 0 0 0,0-1 0 0 0,0 1 0 0 0,-1 0 0 0 0,1-1 0 0 0,-1 1 0 0 0,1-1-1 0 0,0 1 1 0 0,-1-1 0 0 0,1 1 0 0 0,-1-1 0 0 0,0 1 0 0 0,0 0 0 0 0,0 0 5 0 0,-1-1-1 0 0,1 0 1 0 0,-1 1 0 0 0,1-1-1 0 0,0 0 1 0 0,-1 0 0 0 0,1 0-1 0 0,-1 0 1 0 0,1 0 0 0 0,-1 0-1 0 0,1 0 1 0 0,-3 0 0 0 0,-2-2 18 0 0,-1 0 0 0 0,1 0 1 0 0,0 0-1 0 0,-11-6 0 0 0,-5-6-17 0 0,1 0-1 0 0,0-2 0 0 0,1 0 1 0 0,0-1-1 0 0,2-1 0 0 0,0-1 1 0 0,1 0-1 0 0,1-2 0 0 0,1 1 1 0 0,0-2-1 0 0,2 0 0 0 0,-11-26 1 0 0,4 3-98 0 0,2-1 1 0 0,2 0 0 0 0,2-2 0 0 0,2 0-1 0 0,-8-68 1 0 0,13 53-25 0 0,3 0 1 0 0,4-67-1 0 0,0 116 108 0 0,2 0 0 0 0,-1 0 0 0 0,2 1 1 0 0,0-1-1 0 0,1 1 0 0 0,0-1 0 0 0,1 1 1 0 0,6-13-1 0 0,-7 20 2 0 0,-1 0 0 0 0,1 0 0 0 0,0 1-1 0 0,0-1 1 0 0,1 1 0 0 0,0 0 0 0 0,0 0 0 0 0,0 1 0 0 0,0-1 0 0 0,1 1 0 0 0,-1 0 0 0 0,1 1 0 0 0,0-1 0 0 0,0 1 0 0 0,1 1 0 0 0,-1-1 0 0 0,13-3 0 0 0,-9 4 9 0 0,-1 0 0 0 0,1 1 1 0 0,0 0-1 0 0,-1 1 1 0 0,1 0-1 0 0,0 0 1 0 0,-1 1-1 0 0,1 0 1 0 0,0 1-1 0 0,-1 0 1 0 0,1 1-1 0 0,-1 0 1 0 0,0 0-1 0 0,0 1 1 0 0,0 0-1 0 0,11 7 0 0 0,-9-4 5 0 0,1 2-1 0 0,-1-1 1 0 0,-1 2-1 0 0,0-1 1 0 0,0 2-1 0 0,-1-1 0 0 0,0 1 1 0 0,-1 0-1 0 0,0 1 1 0 0,11 22-1 0 0,-9-13-81 0 0,-1 2 0 0 0,-1-1-1 0 0,0 1 1 0 0,-2 0 0 0 0,-1 1 0 0 0,0 0-1 0 0,-2 0 1 0 0,-1 0 0 0 0,-1 0-1 0 0,-1 0 1 0 0,-1 0 0 0 0,-1 0 0 0 0,-1 0-1 0 0,-10 37 1 0 0,-10 11-1033 0 0,6-18-2289 0 0,7-19-4549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14113 0 0,'0'0'7138'0'0,"16"-7"-6290"0"0,-3 1-660 0 0,1 0 1 0 0,23-7-1 0 0,-36 13-171 0 0,0 0 0 0 0,0 0 1 0 0,0 0-1 0 0,0 0 0 0 0,0 0 0 0 0,0 0 0 0 0,0 0 0 0 0,0 0 0 0 0,1 0 1 0 0,-1 0-1 0 0,0 1 0 0 0,0-1 0 0 0,0 0 0 0 0,0 1 0 0 0,0-1 0 0 0,0 1 1 0 0,0-1-1 0 0,0 1 0 0 0,-1-1 0 0 0,1 1 0 0 0,0 0 0 0 0,0 0 0 0 0,0-1 1 0 0,-1 1-1 0 0,1 0 0 0 0,1 2 0 0 0,0 0 46 0 0,0 1 0 0 0,-1-1 0 0 0,1 1 0 0 0,-1 0 0 0 0,2 6 0 0 0,-1-2 50 0 0,9 35 163 0 0,-3 0-1 0 0,7 75 0 0 0,-4-16-245 0 0,-9-94-21 0 0,52 279-2316 0 0,-51-278 1976 0 0,0-1-1 0 0,0 1 1 0 0,0-1-1 0 0,6 10 1 0 0,-7-15 100 0 0,-1 0 0 0 0,1-1-1 0 0,0 1 1 0 0,0-1 0 0 0,0 0 0 0 0,1 0 0 0 0,-1 1 0 0 0,1-1-1 0 0,-1-1 1 0 0,1 1 0 0 0,-1 0 0 0 0,1-1 0 0 0,0 1 0 0 0,0-1-1 0 0,4 2 1 0 0,-2-2-609 0 0,0 0 0 0 0,0 0-1 0 0,0 0 1 0 0,-1-1 0 0 0,1 0-1 0 0,0 0 1 0 0,0 0 0 0 0,8-2 0 0 0,20-6-4854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75 328 8493 0 0,'0'0'6981'0'0,"13"-13"-5692"0"0,43-41-434 0 0,-39 40-435 0 0,0 1-1 0 0,23-15 1 0 0,-31 24-310 0 0,-2-1 0 0 0,1 0-1 0 0,-1-1 1 0 0,1 0 0 0 0,-2 0 0 0 0,1 0 0 0 0,-1-1 0 0 0,0 0-1 0 0,9-13 1 0 0,-13 18-68 0 0,-1-1 0 0 0,1 0-1 0 0,-1 1 1 0 0,1-1 0 0 0,-1 0-1 0 0,0 0 1 0 0,0 0 0 0 0,0 0-1 0 0,-1 0 1 0 0,1 0 0 0 0,-1 0-1 0 0,0 0 1 0 0,0 0 0 0 0,0-1 0 0 0,0 1-1 0 0,0 0 1 0 0,0 0 0 0 0,-1 0-1 0 0,0 0 1 0 0,1 0 0 0 0,-1 0-1 0 0,-1 0 1 0 0,1 0 0 0 0,0 0-1 0 0,-1 1 1 0 0,1-1 0 0 0,-1 0-1 0 0,0 1 1 0 0,1-1 0 0 0,-1 1 0 0 0,-1 0-1 0 0,1-1 1 0 0,0 1 0 0 0,-1 0-1 0 0,-2-1 1 0 0,-1-2 19 0 0,-1 1-1 0 0,1 1 1 0 0,-1-1 0 0 0,0 1-1 0 0,0 0 1 0 0,-1 1-1 0 0,1 0 1 0 0,0 0 0 0 0,-1 0-1 0 0,1 1 1 0 0,-1 0-1 0 0,0 0 1 0 0,-10 2 0 0 0,10 0-2 0 0,0 0 1 0 0,0 0-1 0 0,0 2 1 0 0,0-1-1 0 0,1 1 1 0 0,-1 0 0 0 0,1 0-1 0 0,0 1 1 0 0,0 0-1 0 0,0 0 1 0 0,0 0-1 0 0,1 1 1 0 0,0 0-1 0 0,0 1 1 0 0,0-1-1 0 0,0 1 1 0 0,1 0 0 0 0,0 1-1 0 0,0-1 1 0 0,1 1-1 0 0,0 0 1 0 0,0 0-1 0 0,1 0 1 0 0,0 1-1 0 0,0-1 1 0 0,0 1-1 0 0,1 0 1 0 0,0 0 0 0 0,1 0-1 0 0,0 0 1 0 0,-1 9-1 0 0,2-4-28 0 0,0-1-1 0 0,1 1 0 0 0,1 0 0 0 0,-1 0 1 0 0,2-1-1 0 0,0 1 0 0 0,1-1 0 0 0,0 0 1 0 0,0 0-1 0 0,2 0 0 0 0,-1 0 1 0 0,1-1-1 0 0,1 0 0 0 0,0 0 0 0 0,1-1 1 0 0,0 0-1 0 0,0 0 0 0 0,20 16 1 0 0,-12-12-78 0 0,1 0 0 0 0,1-2 0 0 0,0 0 0 0 0,1-1 0 0 0,0-1 1 0 0,1 0-1 0 0,0-2 0 0 0,0 0 0 0 0,28 6 0 0 0,-18-7-821 0 0,0-2 0 0 0,34 2 0 0 0,-27-5-2804 0 0,52-5 0 0 0,-37-3-1872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0 384 14957 0 0,'0'0'4911'0'0,"13"-11"-3478"0"0,44-33-242 0 0,-53 42-1115 0 0,-1 0 0 0 0,0 0-1 0 0,1 0 1 0 0,-1 0 0 0 0,1 0 0 0 0,-1 1-1 0 0,1 0 1 0 0,0-1 0 0 0,0 1 0 0 0,0 1-1 0 0,-1-1 1 0 0,1 1 0 0 0,0-1 0 0 0,6 1-1 0 0,1 0 41 0 0,265 4 601 0 0,13-2-749 0 0,-260-3 4 0 0,39-7 0 0 0,-57 6-14 0 0,0-1-1 0 0,-1 0 1 0 0,1 0-1 0 0,-1-1 1 0 0,0 0-1 0 0,17-10 1 0 0,-23 11 29 0 0,-1 1 1 0 0,1-1-1 0 0,-1 0 1 0 0,0 0 0 0 0,0-1-1 0 0,0 1 1 0 0,0 0-1 0 0,0-1 1 0 0,-1 0 0 0 0,1 1-1 0 0,-1-1 1 0 0,0 0 0 0 0,-1 0-1 0 0,1-1 1 0 0,0 1-1 0 0,-1 0 1 0 0,0 0 0 0 0,0-1-1 0 0,-1 1 1 0 0,1-1 0 0 0,-1 1-1 0 0,0 0 1 0 0,0-1-1 0 0,0 1 1 0 0,-1-1 0 0 0,1 1-1 0 0,-2-6 1 0 0,-1 1 7 0 0,1 1 0 0 0,-1-1 1 0 0,0 0-1 0 0,-1 1 0 0 0,0 0 0 0 0,-1 0 0 0 0,1 0 1 0 0,-1 0-1 0 0,-1 1 0 0 0,0 0 0 0 0,0 0 1 0 0,-9-8-1 0 0,9 10 53 0 0,0 0-1 0 0,0 0 1 0 0,0 1 0 0 0,-1 0 0 0 0,0 0 0 0 0,0 0 0 0 0,0 1-1 0 0,0 0 1 0 0,-1 1 0 0 0,1-1 0 0 0,-1 2 0 0 0,1-1 0 0 0,-1 1-1 0 0,-11-1 1 0 0,18 2-38 0 0,0 0 0 0 0,0 0 0 0 0,1 0 0 0 0,-1 0 0 0 0,0 0 0 0 0,0 0 0 0 0,1 1 0 0 0,-1-1 0 0 0,0 0 0 0 0,1 0 0 0 0,-1 1-1 0 0,0-1 1 0 0,1 0 0 0 0,-1 1 0 0 0,0-1 0 0 0,1 1 0 0 0,-1-1 0 0 0,1 1 0 0 0,-1-1 0 0 0,1 1 0 0 0,-1-1 0 0 0,1 1 0 0 0,-1 0 0 0 0,0 0 0 0 0,1 1 4 0 0,-1 0 1 0 0,0 0-1 0 0,1 0 1 0 0,-1 0 0 0 0,1 0-1 0 0,0 0 1 0 0,-1 0-1 0 0,1 0 1 0 0,0 2 0 0 0,1 3 16 0 0,0 0 0 0 0,0-1 0 0 0,0 1 1 0 0,1-1-1 0 0,2 8 0 0 0,4 3 36 0 0,1 1-1 0 0,0-1 1 0 0,2-1-1 0 0,13 18 1 0 0,55 58 207 0 0,15 21-190 0 0,-91-108-99 0 0,1 0 0 0 0,-1 0 0 0 0,-1 0-1 0 0,1 1 1 0 0,2 7 0 0 0,-5-12-9 0 0,1 0 0 0 0,-1 0 0 0 0,1 0 1 0 0,-1 0-1 0 0,0 1 0 0 0,0-1 0 0 0,0 0 0 0 0,0 0 0 0 0,0 1 0 0 0,0-1 0 0 0,0 0 0 0 0,0 0 1 0 0,0 0-1 0 0,-1 1 0 0 0,1-1 0 0 0,0 0 0 0 0,-1 0 0 0 0,1 0 0 0 0,-1 0 0 0 0,1 0 0 0 0,-1 0 0 0 0,0 0 1 0 0,1 0-1 0 0,-1 0 0 0 0,0 0 0 0 0,0 0 0 0 0,0 0 0 0 0,0 0 0 0 0,1 0 0 0 0,-1-1 0 0 0,0 1 0 0 0,-2 0 1 0 0,-4 3-217 0 0,-1-1 0 0 0,0 0 0 0 0,0 0 0 0 0,0-1 1 0 0,-16 2-1 0 0,-44 1-1183 0 0,41-4 713 0 0,9 0 35 0 0,-87 3-3689 0 0,28-5-3180 0 0,15-3-951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530 130 8021 0 0,'0'0'7652'0'0,"1"-14"-6471"0"0,0-44-231 0 0,-1 56-874 0 0,0 0 0 0 0,0 0 0 0 0,0 0-1 0 0,0 0 1 0 0,-1 0 0 0 0,1 0 0 0 0,-1 0-1 0 0,0 0 1 0 0,1 0 0 0 0,-1 0 0 0 0,0 0-1 0 0,0 1 1 0 0,0-1 0 0 0,0 0 0 0 0,0 1-1 0 0,-1-1 1 0 0,1 1 0 0 0,0-1 0 0 0,-1 1-1 0 0,1-1 1 0 0,-1 1 0 0 0,-3-2 0 0 0,1 1 49 0 0,0 0-1 0 0,-1 0 1 0 0,0 1 0 0 0,1-1 0 0 0,-1 1 0 0 0,-7-1 0 0 0,10 2-94 0 0,-17-2 142 0 0,0 1-1 0 0,0 0 1 0 0,1 2 0 0 0,-1 0-1 0 0,0 1 1 0 0,-24 6 0 0 0,2 2 133 0 0,-68 27 0 0 0,83-26-100 0 0,-29 16 0 0 0,47-23-159 0 0,0 1 0 0 0,0 0 0 0 0,1 0 0 0 0,0 1 0 0 0,0 0-1 0 0,0 1 1 0 0,-7 9 0 0 0,12-14-47 0 0,0 0 0 0 0,1 0 0 0 0,0 1 0 0 0,-1-1 0 0 0,1 0 0 0 0,0 1 0 0 0,0-1 0 0 0,0 1 0 0 0,1-1-1 0 0,-1 1 1 0 0,1-1 0 0 0,-1 1 0 0 0,1-1 0 0 0,0 1 0 0 0,0 0 0 0 0,0-1 0 0 0,0 1 0 0 0,0-1 0 0 0,1 1 0 0 0,-1 0 0 0 0,1-1 0 0 0,-1 1 0 0 0,1-1 0 0 0,0 0-1 0 0,0 1 1 0 0,0-1 0 0 0,1 0 0 0 0,-1 1 0 0 0,1-1 0 0 0,-1 0 0 0 0,3 3 0 0 0,5 4-1 0 0,0-1 0 0 0,0 0 0 0 0,0 0 0 0 0,1-1 0 0 0,14 8 0 0 0,20 9 38 0 0,94 38 0 0 0,-39-21 9 0 0,-65-26-31 0 0,-10-5 5 0 0,-1 1-1 0 0,0 0 1 0 0,-1 2-1 0 0,27 20 1 0 0,-46-31 0 0 0,0 1 1 0 0,0 0 0 0 0,-1 0-1 0 0,1 0 1 0 0,-1 0-1 0 0,1 0 1 0 0,2 6 0 0 0,-4-8-6 0 0,-1 0 0 0 0,0 0 1 0 0,1 0-1 0 0,-1 0 0 0 0,0-1 1 0 0,0 1-1 0 0,1 0 0 0 0,-1 0 1 0 0,0 0-1 0 0,0 0 1 0 0,0 0-1 0 0,0 0 0 0 0,0 0 1 0 0,0 0-1 0 0,0 0 0 0 0,-1 0 1 0 0,1 0-1 0 0,0 0 0 0 0,0 0 1 0 0,-1 0-1 0 0,1 0 0 0 0,-1 0 1 0 0,1-1-1 0 0,-1 1 0 0 0,1 0 1 0 0,-1 0-1 0 0,1 0 0 0 0,-1-1 1 0 0,0 1-1 0 0,1 0 0 0 0,-1-1 1 0 0,0 1-1 0 0,0-1 1 0 0,-1 2-1 0 0,-7 3 136 0 0,0-1 0 0 0,0 0 1 0 0,0 0-1 0 0,0 0 0 0 0,-1-1 1 0 0,-14 2-1 0 0,-63 7-4 0 0,56-9-134 0 0,-270 8-2257 0 0,297-11 2130 0 0,2 0-55 0 0,1 0 0 0 0,-1 0 0 0 0,1 0 0 0 0,-1 0 1 0 0,0-1-1 0 0,1 1 0 0 0,-1 0 0 0 0,1-1 0 0 0,-1 0 0 0 0,1 1 0 0 0,-1-1 0 0 0,1 0 0 0 0,-2-1 0 0 0,2 2 5 0 0,1 0-1 0 0,0-1 1 0 0,-1 1-1 0 0,1 0 0 0 0,0-1 1 0 0,-1 1-1 0 0,1-1 1 0 0,0 1-1 0 0,0-1 1 0 0,0 1-1 0 0,-1 0 0 0 0,1-1 1 0 0,0 1-1 0 0,0-1 1 0 0,0 1-1 0 0,0-1 0 0 0,0 1 1 0 0,0-1-1 0 0,0 1 1 0 0,0-2-1 0 0,0 1-348 0 0,0 0 0 0 0,1 0 0 0 0,-1 0 0 0 0,1 0 0 0 0,-1 0 0 0 0,1 0-1 0 0,-1 0 1 0 0,1-1 0 0 0,0 1 0 0 0,0 1 0 0 0,-1-1 0 0 0,2-1 0 0 0,19-19-6380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3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13121 0 0,'0'0'6335'0'0,"6"14"-5100"0"0,2 3-930 0 0,4 7 284 0 0,12 41-1 0 0,-16-43-420 0 0,0-1 0 0 0,1 0 0 0 0,2 0-1 0 0,0-1 1 0 0,19 26 0 0 0,-23-36-176 0 0,1-1 1 0 0,0 0-1 0 0,0 0 1 0 0,1 0-1 0 0,0-1 1 0 0,1-1-1 0 0,0 1 1 0 0,0-2 0 0 0,0 1-1 0 0,1-2 1 0 0,21 10-1 0 0,-28-14-36 0 0,0 1 1 0 0,1-1-1 0 0,-1-1 0 0 0,0 1 1 0 0,0 0-1 0 0,0-1 0 0 0,0 0 1 0 0,7 0-1 0 0,-9-1 27 0 0,0 1 0 0 0,0-1 1 0 0,0 1-1 0 0,0-1 0 0 0,0 0 0 0 0,0 0 0 0 0,0 0 0 0 0,0 0 0 0 0,0 0 0 0 0,0 0 1 0 0,0-1-1 0 0,-1 1 0 0 0,1-1 0 0 0,-1 1 0 0 0,1-1 0 0 0,-1 1 0 0 0,1-1 1 0 0,0-2-1 0 0,5-7 6 0 0,-1 0 0 0 0,-1 0 1 0 0,0-1-1 0 0,0 0 0 0 0,-1 0 0 0 0,3-13 1 0 0,10-79 240 0 0,-6 31 169 0 0,-8 59-290 0 0,-3 8-28 0 0,1 1 0 0 0,0-1 0 0 0,0 0 0 0 0,1 1 0 0 0,0-1 0 0 0,0 0 1 0 0,0 1-1 0 0,0 0 0 0 0,5-7 0 0 0,-7 12-71 0 0,1-1-1 0 0,-1 1 1 0 0,0 0 0 0 0,1 0 0 0 0,-1 0-1 0 0,0-1 1 0 0,1 1 0 0 0,-1 0 0 0 0,0 0-1 0 0,1 0 1 0 0,-1 0 0 0 0,1 0 0 0 0,-1 0 0 0 0,0-1-1 0 0,1 1 1 0 0,-1 0 0 0 0,1 0 0 0 0,-1 0-1 0 0,0 0 1 0 0,1 1 0 0 0,-1-1 0 0 0,1 0-1 0 0,-1 0 1 0 0,0 0 0 0 0,1 0 0 0 0,-1 0-1 0 0,1 0 1 0 0,-1 1 0 0 0,0-1 0 0 0,1 0-1 0 0,-1 0 1 0 0,0 0 0 0 0,1 1 0 0 0,-1-1 0 0 0,0 0-1 0 0,1 1 1 0 0,-1-1 0 0 0,0 0 0 0 0,0 1-1 0 0,0-1 1 0 0,1 0 0 0 0,-1 1 0 0 0,0-1-1 0 0,0 0 1 0 0,0 1 0 0 0,1 0 0 0 0,10 21-20 0 0,-9-18 44 0 0,50 127 175 0 0,-4-7-532 0 0,-39-104-829 0 0,1 0 0 0 0,1 0 1 0 0,26 32-1 0 0,-31-45-587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11297 0 0,'0'0'1900'0'0,"4"-14"-202"0"0,12-45-68 0 0,-15 56-1456 0 0,1-1 1 0 0,-1 1 0 0 0,1-1-1 0 0,0 1 1 0 0,0 0-1 0 0,0 0 1 0 0,0 0-1 0 0,0 0 1 0 0,1 0 0 0 0,-1 0-1 0 0,1 1 1 0 0,0-1-1 0 0,0 1 1 0 0,0-1-1 0 0,0 1 1 0 0,0 0-1 0 0,1 1 1 0 0,-1-1 0 0 0,0 0-1 0 0,1 1 1 0 0,0 0-1 0 0,-1 0 1 0 0,1 0-1 0 0,5-1 1 0 0,-1 1-47 0 0,0 1 0 0 0,0 0 0 0 0,-1 0 0 0 0,1 1 0 0 0,0 0-1 0 0,-1 0 1 0 0,1 1 0 0 0,-1 0 0 0 0,12 4 0 0 0,-4 1-8 0 0,-2 0 1 0 0,1 1-1 0 0,-1 0 0 0 0,0 1 1 0 0,0 1-1 0 0,-1 0 0 0 0,-1 0 1 0 0,15 17-1 0 0,-5-2 42 0 0,-2 1-1 0 0,34 56 1 0 0,-33-45-156 0 0,-1 1 0 0 0,18 53 1 0 0,-31-70-4 0 0,0 0 0 0 0,-1 0 0 0 0,-1 0 0 0 0,-1 1 1 0 0,-1-1-1 0 0,0 32 0 0 0,-3-45 26 0 0,0 0-1 0 0,0 0 1 0 0,-4 15 0 0 0,5-21-21 0 0,-1 0 0 0 0,0 0 0 0 0,0 0 0 0 0,1 0 0 0 0,-1 0 0 0 0,-1 0 0 0 0,1 0 0 0 0,0 0-1 0 0,0 0 1 0 0,-1 0 0 0 0,1-1 0 0 0,-1 1 0 0 0,1-1 0 0 0,-1 1 0 0 0,1-1 0 0 0,-1 0 0 0 0,0 1 0 0 0,0-1 0 0 0,-2 1 0 0 0,3-2-2 0 0,1 0 0 0 0,-1 1-1 0 0,1-1 1 0 0,-1 0 0 0 0,0 0 0 0 0,1 0 0 0 0,-1 0 0 0 0,0 0 0 0 0,1 0 0 0 0,-1 0-1 0 0,0 0 1 0 0,1 0 0 0 0,-1 0 0 0 0,0 0 0 0 0,1 0 0 0 0,-1 0 0 0 0,0-1-1 0 0,1 1 1 0 0,-1 0 0 0 0,0 0 0 0 0,1-1 0 0 0,-1 1 0 0 0,1 0 0 0 0,-1-1-1 0 0,0 0-9 0 0,0 0 0 0 0,0 0 0 0 0,0-1 0 0 0,0 1 0 0 0,1 0-1 0 0,-1 0 1 0 0,1 0 0 0 0,-1-1 0 0 0,1 1 0 0 0,-1 0 0 0 0,0-3-1 0 0,0-3-70 0 0,0-1-1 0 0,1 0 0 0 0,0-11 0 0 0,0 13 36 0 0,0-9-20 0 0,2 0 0 0 0,0 0-1 0 0,1 1 1 0 0,0-1 0 0 0,2 0 0 0 0,-1 1-1 0 0,10-19 1 0 0,-13 30 62 0 0,1 1 0 0 0,0-1 0 0 0,-1 1 0 0 0,1 0 0 0 0,0 0 0 0 0,0-1 0 0 0,0 1 0 0 0,1 0 0 0 0,-1 1 0 0 0,0-1 0 0 0,1 0 0 0 0,-1 1 0 0 0,1-1 0 0 0,0 1 0 0 0,-1 0 1 0 0,1 0-1 0 0,0 0 0 0 0,0 0 0 0 0,0 0 0 0 0,0 1 0 0 0,0-1 0 0 0,0 1 0 0 0,-1 0 0 0 0,1 0 0 0 0,0 0 0 0 0,0 0 0 0 0,0 0 0 0 0,0 1 0 0 0,5 1 0 0 0,-7-2 5 0 0,0 1 0 0 0,0 0 0 0 0,0-1 0 0 0,-1 1 1 0 0,1 0-1 0 0,0 0 0 0 0,0 0 0 0 0,-1 0 0 0 0,1 0 0 0 0,0 0 1 0 0,-1 0-1 0 0,1 0 0 0 0,-1 0 0 0 0,1 0 0 0 0,-1 0 0 0 0,1 0 1 0 0,-1 0-1 0 0,0 1 0 0 0,0-1 0 0 0,0 0 0 0 0,1 2 0 0 0,-1 29 230 0 0,-1-21-204 0 0,1-10-29 0 0,-5-1-2675 0 0,0 0 1750 0 0,0 0 1 0 0,0 0 0 0 0,0 0-1 0 0,1-1 1 0 0,-6 0-1 0 0,-3-6-4509 0 0,11 3 2934 0 0,8 3-221 0 0,42 17-2260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9169 0 0,'0'0'13127'0'0,"5"10"-12554"0"0,103 210 1052 0 0,-8 19-1345 0 0,-40-93-212 0 0,-47-116-64 0 0,-2-5 4 0 0,0 1 0 0 0,10 41 0 0 0,-27-75 78 0 0,-4-13-24 0 0,6 9-110 0 0,0-1 0 0 0,2 0 0 0 0,0 0 0 0 0,0 0 0 0 0,1 0 0 0 0,0 0 0 0 0,2 0 0 0 0,0-13 0 0 0,2 2-42 0 0,1 1 1 0 0,1 0 0 0 0,12-35-1 0 0,-11 39 81 0 0,2 0 0 0 0,0 1-1 0 0,1 0 1 0 0,13-19 0 0 0,-19 32 0 0 0,0 0-1 0 0,1 0 1 0 0,0 1 0 0 0,0-1-1 0 0,0 1 1 0 0,0 0 0 0 0,1 1 0 0 0,0-1-1 0 0,-1 1 1 0 0,1 0 0 0 0,1 0-1 0 0,-1 0 1 0 0,0 0 0 0 0,1 1 0 0 0,-1 0-1 0 0,1 1 1 0 0,-1-1 0 0 0,10-1 0 0 0,-8 3 0 0 0,0 0 0 0 0,1 0 0 0 0,-1 0 0 0 0,0 1 1 0 0,0 0-1 0 0,0 0 0 0 0,0 1 0 0 0,0 0 1 0 0,11 4-1 0 0,-9-1 20 0 0,0-1-1 0 0,0 2 1 0 0,0 0 0 0 0,0 0-1 0 0,-1 0 1 0 0,8 9 0 0 0,-3-3 32 0 0,-1 1-1 0 0,0 1 1 0 0,-1 0 0 0 0,0 0 0 0 0,8 17 0 0 0,-14-21-10 0 0,0 0 1 0 0,-1-1 0 0 0,0 2-1 0 0,0-1 1 0 0,-1 0 0 0 0,-1 1-1 0 0,1 0 1 0 0,-2-1 0 0 0,1 18-1 0 0,-2-23-14 0 0,0-1 0 0 0,-1 1 0 0 0,1-1-1 0 0,-1 1 1 0 0,0-1 0 0 0,-1 1 0 0 0,1-1 0 0 0,-1 0 0 0 0,0 0-1 0 0,0 1 1 0 0,0-1 0 0 0,-4 6 0 0 0,1-5 3 0 0,0 1 0 0 0,0 0 0 0 0,-1-1 1 0 0,0 0-1 0 0,1 0 0 0 0,-2-1 0 0 0,-6 5 1 0 0,0-2-53 0 0,0 0 0 0 0,0-1 0 0 0,-1-1 0 0 0,0 0 0 0 0,0-1 0 0 0,0-1 0 0 0,-22 3 1 0 0,21-4-354 0 0,-1 0 0 0 0,0-2 0 0 0,-27-2 1 0 0,38 1 62 0 0,0 1 0 0 0,1-2 1 0 0,-1 1-1 0 0,1 0 0 0 0,-1-1 1 0 0,1 0-1 0 0,-5-3 0 0 0,6 3-221 0 0,0 1-1 0 0,1-1 1 0 0,-1 0-1 0 0,1-1 1 0 0,0 1-1 0 0,0 0 0 0 0,0-1 1 0 0,0 1-1 0 0,0-1 1 0 0,0 1-1 0 0,-2-6 1 0 0,0-6-4626 0 0,5-6-2389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4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404 159 11597 0 0,'0'0'5645'0'0,"5"-16"-4077"0"0,1-2-914 0 0,6-29 0 0 0,-11 45-607 0 0,-1 0 0 0 0,0 0 0 0 0,0 1 0 0 0,0-1 1 0 0,0 0-1 0 0,-1 0 0 0 0,1 1 0 0 0,0-1 0 0 0,-1 0 0 0 0,1 1 0 0 0,-1-1 1 0 0,0 0-1 0 0,1 1 0 0 0,-1-1 0 0 0,0 1 0 0 0,0-1 0 0 0,0 1 0 0 0,0-1 0 0 0,0 1 1 0 0,0 0-1 0 0,-1 0 0 0 0,1-1 0 0 0,0 1 0 0 0,-1 0 0 0 0,1 0 0 0 0,-1 0 1 0 0,1 0-1 0 0,-1 1 0 0 0,1-1 0 0 0,-1 0 0 0 0,1 0 0 0 0,-3 0 0 0 0,-2-1 81 0 0,-6-4 68 0 0,0 2-1 0 0,-1-1 1 0 0,0 1-1 0 0,0 1 0 0 0,0 1 1 0 0,-24-3-1 0 0,7 4 114 0 0,-58 5 0 0 0,78-3-275 0 0,-1 1-1 0 0,1 0 1 0 0,-1 0 0 0 0,1 1 0 0 0,0 0 0 0 0,0 1 0 0 0,1 0-1 0 0,-1 1 1 0 0,1 0 0 0 0,-9 7 0 0 0,15-10-37 0 0,-1 0-1 0 0,1 1 1 0 0,0 0 0 0 0,0 0-1 0 0,1 0 1 0 0,-1 0 0 0 0,1 0-1 0 0,-1 0 1 0 0,1 1 0 0 0,0-1-1 0 0,0 1 1 0 0,0-1 0 0 0,1 1-1 0 0,-1 0 1 0 0,1 0 0 0 0,0 0-1 0 0,0 0 1 0 0,1 0 0 0 0,-1 0-1 0 0,1 0 1 0 0,-1 0 0 0 0,1 0-1 0 0,1 0 1 0 0,-1 0 0 0 0,0 0-1 0 0,1 0 1 0 0,0 0 0 0 0,2 7-1 0 0,0-4 2 0 0,1 1 0 0 0,-1-1 0 0 0,1 0 0 0 0,1 0 1 0 0,-1 0-1 0 0,8 8 0 0 0,36 36-8 0 0,-38-41 9 0 0,86 79 31 0 0,2 1 21 0 0,-95-87-29 0 0,0-1-1 0 0,0 1 1 0 0,-1 0 0 0 0,1 0 0 0 0,-1 0 0 0 0,0 1-1 0 0,1-1 1 0 0,-2 1 0 0 0,1-1 0 0 0,0 1 0 0 0,-1-1-1 0 0,2 7 1 0 0,-3-10-12 0 0,0 1-1 0 0,0-1 0 0 0,0 1 0 0 0,0-1 1 0 0,0 1-1 0 0,0-1 0 0 0,0 0 0 0 0,0 1 1 0 0,0-1-1 0 0,0 1 0 0 0,0-1 0 0 0,-1 0 1 0 0,1 1-1 0 0,0-1 0 0 0,0 1 1 0 0,0-1-1 0 0,-1 0 0 0 0,1 1 0 0 0,0-1 1 0 0,-1 0-1 0 0,1 1 0 0 0,0-1 0 0 0,0 0 1 0 0,-1 1-1 0 0,0-1 0 0 0,-13 5 115 0 0,-19-3-67 0 0,31-2-55 0 0,-14 0-105 0 0,0 0 0 0 0,0-2 1 0 0,-31-6-1 0 0,41 6-156 0 0,1 1-1 0 0,0-1 1 0 0,-1 0 0 0 0,1 0-1 0 0,0-1 1 0 0,0 1 0 0 0,0-1-1 0 0,1 0 1 0 0,-1-1 0 0 0,1 1-1 0 0,0-1 1 0 0,-1 0 0 0 0,2 0 0 0 0,-1 0-1 0 0,-3-5 1 0 0,6 7-349 0 0,0 0 1 0 0,0 0 0 0 0,0 0-1 0 0,0-1 1 0 0,0 1-1 0 0,1 0 1 0 0,-1-1 0 0 0,0-3-1 0 0,1 4 69 0 0,0 1 0 0 0,0 0 1 0 0,0 0-1 0 0,0-1 0 0 0,0 1 0 0 0,1 0 0 0 0,-1-1 0 0 0,0 1 0 0 0,1 0 1 0 0,-1 0-1 0 0,1 0 0 0 0,0-2 0 0 0,13-12-5675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4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138 204 364 0 0,'13'-3'5679'0'0,"7"-1"-4262"0"0,-3 0-233 0 0,-1 0 1 0 0,24-8 0 0 0,-32 9-481 0 0,-1-1-1 0 0,1 1 1 0 0,-1-1 0 0 0,1 0 0 0 0,-1-1 0 0 0,-1 0 0 0 0,13-11 0 0 0,-17 14-579 0 0,0 0 0 0 0,-1 1 0 0 0,1-1 0 0 0,-1 0 1 0 0,1 0-1 0 0,-1 0 0 0 0,0 0 0 0 0,0 0 0 0 0,0 0 1 0 0,0-1-1 0 0,0 1 0 0 0,-1 0 0 0 0,1 0 0 0 0,-1-1 0 0 0,1 1 1 0 0,-1 0-1 0 0,0-1 0 0 0,0 1 0 0 0,0-1 0 0 0,0 1 1 0 0,0 0-1 0 0,-1-1 0 0 0,1 1 0 0 0,-1 0 0 0 0,1-1 1 0 0,-1 1-1 0 0,0 0 0 0 0,0 0 0 0 0,0 0 0 0 0,0 0 1 0 0,0-1-1 0 0,-3-2 0 0 0,0 0 12 0 0,0 0 0 0 0,-1 1 0 0 0,1-1-1 0 0,-1 1 1 0 0,0 0 0 0 0,0 0 0 0 0,-1 1 0 0 0,1 0 0 0 0,-1-1 0 0 0,1 2 0 0 0,-1-1 0 0 0,0 1-1 0 0,0 0 1 0 0,0 0 0 0 0,-1 1 0 0 0,1-1 0 0 0,-8 1 0 0 0,4 0-51 0 0,1 0 0 0 0,-1 1-1 0 0,1 1 1 0 0,0-1 0 0 0,-1 1 0 0 0,1 1 0 0 0,0 0 0 0 0,0 0 0 0 0,0 1-1 0 0,0 0 1 0 0,-9 5 0 0 0,10-4-43 0 0,1 0-1 0 0,-1 1 0 0 0,1 0 1 0 0,0 0-1 0 0,0 1 0 0 0,1 0 1 0 0,-7 7-1 0 0,9-8-35 0 0,1-1-1 0 0,0 1 1 0 0,0 0 0 0 0,0 0 0 0 0,0 0-1 0 0,1 0 1 0 0,0 0 0 0 0,0 1-1 0 0,1-1 1 0 0,-1 0 0 0 0,-1 12 0 0 0,3-8-1 0 0,-1 0 0 0 0,1 0 0 0 0,1 0-1 0 0,0-1 1 0 0,0 1 0 0 0,0 0 0 0 0,1-1 0 0 0,1 1 0 0 0,-1-1 0 0 0,8 16 0 0 0,-5-14-6 0 0,1-1 1 0 0,0 0-1 0 0,0 0 0 0 0,1-1 0 0 0,0 1 0 0 0,0-1 0 0 0,1-1 0 0 0,13 11 0 0 0,-10-10-246 0 0,0-1 0 0 0,0-1-1 0 0,0 0 1 0 0,1 0 0 0 0,0-1-1 0 0,0-1 1 0 0,0 0 0 0 0,1 0-1 0 0,-1-1 1 0 0,1-1 0 0 0,0 0-1 0 0,0-1 1 0 0,-1 0 0 0 0,21-2-1 0 0,-27 0-232 0 0,-1 1-1 0 0,1-1 0 0 0,-1 0 0 0 0,0 0 1 0 0,1 0-1 0 0,6-4 0 0 0,18-11-5453 0 0,0-6-705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4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5076 0 0,'0'0'9501'0'0,"13"-10"-8197"0"0,43-32-313 0 0,-54 40-934 0 0,0 1 0 0 0,0 0 0 0 0,0-1 0 0 0,1 1 0 0 0,-1 0 0 0 0,0 0 0 0 0,1 0 0 0 0,-1 0 0 0 0,1 0 0 0 0,-1 1 0 0 0,1-1 0 0 0,-1 1 0 0 0,1 0 0 0 0,-1 0 1 0 0,1 0-1 0 0,4 0 0 0 0,3 1 102 0 0,-2-1-43 0 0,0 1-1 0 0,0 0 1 0 0,0 0-1 0 0,1 1 1 0 0,-2 0-1 0 0,1 0 1 0 0,0 1-1 0 0,0 0 1 0 0,12 8 0 0 0,-6-3 65 0 0,-1 1 0 0 0,0 1 0 0 0,-1 0 0 0 0,13 13 0 0 0,-22-20-158 0 0,0 0 0 0 0,0 1 0 0 0,0 0 0 0 0,0-1 0 0 0,0 1 0 0 0,-1 0 0 0 0,0 1 0 0 0,0-1 0 0 0,0 0 0 0 0,0 1 0 0 0,-1-1 0 0 0,0 1 0 0 0,1-1 0 0 0,-2 1 0 0 0,1-1 0 0 0,0 1 0 0 0,-1 0 0 0 0,0 0 1 0 0,-1 8-1 0 0,0-11 30 0 0,1 1 0 0 0,-1-1 0 0 0,0 1 0 0 0,0-1 1 0 0,0 1-1 0 0,0-1 0 0 0,-1 0 0 0 0,1 0 0 0 0,0 1 1 0 0,-1-1-1 0 0,0 0 0 0 0,1 0 0 0 0,-1 0 1 0 0,0-1-1 0 0,0 1 0 0 0,0 0 0 0 0,0-1 0 0 0,-1 1 1 0 0,1-1-1 0 0,0 0 0 0 0,-1 0 0 0 0,1 0 0 0 0,0 0 1 0 0,-4 1-1 0 0,1 0 54 0 0,0-1 1 0 0,0 0-1 0 0,0 0 1 0 0,0 0-1 0 0,0-1 0 0 0,0 1 1 0 0,0-1-1 0 0,0 0 1 0 0,0-1-1 0 0,0 1 1 0 0,-10-3-1 0 0,12 2-82 0 0,0-1 0 0 0,0 1 1 0 0,1-1-1 0 0,-1 0 0 0 0,0 0 0 0 0,1 0 0 0 0,-1 0 1 0 0,1 0-1 0 0,-1 0 0 0 0,1-1 0 0 0,0 1 0 0 0,0-1 1 0 0,0 1-1 0 0,1-1 0 0 0,-1 0 0 0 0,0 0 0 0 0,1 0 0 0 0,0 0 1 0 0,0 0-1 0 0,0 0 0 0 0,0 0 0 0 0,0 0 0 0 0,1-1 1 0 0,-1-4-1 0 0,0 3-28 0 0,1-1 1 0 0,0 1-1 0 0,0-1 1 0 0,0 0-1 0 0,1 1 1 0 0,0-1-1 0 0,0 1 0 0 0,0-1 1 0 0,1 1-1 0 0,0-1 1 0 0,0 1-1 0 0,0 0 1 0 0,5-7-1 0 0,-3 5-247 0 0,2 0 1 0 0,-1 0-1 0 0,1 0 0 0 0,0 1 1 0 0,0 0-1 0 0,1 0 0 0 0,0 1 1 0 0,0 0-1 0 0,0 0 0 0 0,0 1 1 0 0,1 0-1 0 0,0 0 0 0 0,0 0 1 0 0,0 1-1 0 0,0 1 0 0 0,0-1 1 0 0,1 1-1 0 0,-1 0 0 0 0,1 1 1 0 0,15 0-1 0 0,11 1-3738 0 0,-8 0-3008 0 0,-2 0-513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5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13105 0 0,'0'0'10659'0'0,"6"17"-10257"0"0,-2-3-320 0 0,7 21 168 0 0,28 57 1 0 0,5-9-89 0 0,37 80-499 0 0,-72-141-50 0 0,0 1 0 0 0,-2 0 0 0 0,-1 0 0 0 0,0 1 0 0 0,2 33-1 0 0,-7-50 65 0 0,-1 1 0 0 0,0-1 0 0 0,-1 1 0 0 0,0-1 0 0 0,0 1 0 0 0,0-1-1 0 0,-4 9 1 0 0,4-11-268 0 0,-1-1-1 0 0,0 0 0 0 0,0 0 0 0 0,0 0 1 0 0,-6 6-1 0 0,6-7-307 0 0,0 0 0 0 0,-1-1 1 0 0,0 1-1 0 0,0-1 0 0 0,1 0 0 0 0,-1 0 0 0 0,-7 4 0 0 0,-28 7-8026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5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12117 0 0,'0'0'4157'0'0,"11"-13"-2386"0"0,39-39-180 0 0,-43 45-1369 0 0,0 1 0 0 0,0 1 0 0 0,1-1-1 0 0,0 1 1 0 0,0 1 0 0 0,0-1 0 0 0,1 2-1 0 0,-1-1 1 0 0,1 1 0 0 0,15-4-1 0 0,-7 2-30 0 0,51-15 251 0 0,1 3 1 0 0,111-12-1 0 0,-172 28-480 0 0,-4 1-117 0 0,1 0 0 0 0,-1-1 0 0 0,0 0 0 0 0,9-2 0 0 0,-13 3 115 0 0,0 0 1 0 0,0-1-1 0 0,0 1 1 0 0,0 0-1 0 0,0 0 1 0 0,0 0-1 0 0,-1-1 0 0 0,1 1 1 0 0,0 0-1 0 0,0 0 1 0 0,0 0-1 0 0,0 0 0 0 0,0-1 1 0 0,0 1-1 0 0,-1 0 1 0 0,1 0-1 0 0,0 0 1 0 0,0 0-1 0 0,0 0 0 0 0,0 0 1 0 0,-1-1-1 0 0,1 1 1 0 0,0 0-1 0 0,0 0 0 0 0,0 0 1 0 0,0 0-1 0 0,-1 0 1 0 0,1 0-1 0 0,0 0 0 0 0,0 0 1 0 0,0 0-1 0 0,-1 0 1 0 0,1 0-1 0 0,0 0 1 0 0,0 0-1 0 0,-1 0 0 0 0,-9-3-617 0 0,-27-1-1999 0 0,21 3-470 0 0,-23-5 0 0 0,9-2-2495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379 385 9761 0 0,'0'0'3443'0'0,"-15"-10"-1780"0"0,-50-29-28 0 0,60 37-1458 0 0,0 0 1 0 0,0 0-1 0 0,-1 0 1 0 0,1 1 0 0 0,0 0-1 0 0,-1 0 1 0 0,1 0-1 0 0,-1 1 1 0 0,1-1 0 0 0,-1 1-1 0 0,-10 2 1 0 0,4-1 122 0 0,2 0-102 0 0,-1 0-1 0 0,0 1 1 0 0,0 1-1 0 0,1 0 1 0 0,-1 0 0 0 0,1 1-1 0 0,0 1 1 0 0,0-1-1 0 0,0 2 1 0 0,1-1 0 0 0,0 1-1 0 0,0 1 1 0 0,0 0-1 0 0,1 0 1 0 0,-9 10-1 0 0,12-12-157 0 0,1 0-1 0 0,-1 0 0 0 0,1 1 0 0 0,0 0 0 0 0,1 0 0 0 0,-1 0 0 0 0,1 0 0 0 0,1 1 0 0 0,-1-1 0 0 0,1 1 0 0 0,0 0 0 0 0,0 0 0 0 0,1-1 1 0 0,0 1-1 0 0,0 0 0 0 0,1 0 0 0 0,0 0 0 0 0,0 0 0 0 0,0 0 0 0 0,1 0 0 0 0,0 0 0 0 0,0 0 0 0 0,1 0 0 0 0,5 12 0 0 0,-3-10-36 0 0,1-1 0 0 0,0 0 0 0 0,0 0 0 0 0,1-1-1 0 0,0 0 1 0 0,0 0 0 0 0,1 0 0 0 0,0 0 0 0 0,0-1-1 0 0,0 0 1 0 0,1-1 0 0 0,0 0 0 0 0,0 0 0 0 0,13 5-1 0 0,-3-2 4 0 0,1 0-1 0 0,0-1 1 0 0,0-2-1 0 0,1 0 1 0 0,35 4-1 0 0,-39-7-44 0 0,-1 0 0 0 0,1-2 0 0 0,0 0 0 0 0,0-1 0 0 0,-1 0 0 0 0,1-2 0 0 0,16-3 0 0 0,-28 4 29 0 0,1 1 0 0 0,-1-1-1 0 0,1 0 1 0 0,-1 1-1 0 0,0-2 1 0 0,0 1-1 0 0,0-1 1 0 0,0 1 0 0 0,0-1-1 0 0,-1 0 1 0 0,1 0-1 0 0,-1-1 1 0 0,0 1 0 0 0,0-1-1 0 0,0 1 1 0 0,0-1-1 0 0,-1 0 1 0 0,0 0-1 0 0,1 0 1 0 0,-2-1 0 0 0,1 1-1 0 0,0 0 1 0 0,-1-1-1 0 0,0 1 1 0 0,0-1 0 0 0,0 1-1 0 0,0-10 1 0 0,0 2 6 0 0,-1 0 1 0 0,-1-1-1 0 0,0 1 0 0 0,-1 0 1 0 0,-5-18-1 0 0,-24-59 2 0 0,23 68 8 0 0,0 0 0 0 0,1-1 0 0 0,1 0 0 0 0,-6-43 0 0 0,11 49 6 0 0,0 0-1 0 0,2 0 0 0 0,0 0 0 0 0,1 0 0 0 0,1 0 0 0 0,0 0 1 0 0,8-22-1 0 0,-7 29 7 0 0,-1 0 1 0 0,1 0 0 0 0,1 0 0 0 0,0 0 0 0 0,0 1-1 0 0,1 0 1 0 0,0 0 0 0 0,0 1 0 0 0,1-1-1 0 0,0 1 1 0 0,0 1 0 0 0,0-1 0 0 0,14-8-1 0 0,-16 13 8 0 0,0-1 0 0 0,0 1-1 0 0,0 0 1 0 0,0 0-1 0 0,0 0 1 0 0,0 0-1 0 0,1 1 1 0 0,-1 0-1 0 0,1 0 1 0 0,-1 1-1 0 0,1-1 1 0 0,-1 1 0 0 0,0 1-1 0 0,1-1 1 0 0,-1 1-1 0 0,1-1 1 0 0,7 4-1 0 0,-5-2 14 0 0,-1 1-1 0 0,1 0 1 0 0,-1 1-1 0 0,0 0 0 0 0,0 0 1 0 0,0 1-1 0 0,-1 0 1 0 0,0 0-1 0 0,0 0 0 0 0,0 1 1 0 0,7 7-1 0 0,7 13 173 0 0,-1 0-1 0 0,-1 2 0 0 0,25 52 1 0 0,31 97 478 0 0,-43-99-632 0 0,12 23-53 0 0,57 160-352 0 0,-97-250 126 0 0,0-1 0 0 0,-1 1 0 0 0,0 0 0 0 0,-1 1 1 0 0,0 15-1 0 0,-1-24 42 0 0,0 0 1 0 0,0 0-1 0 0,-1 0 0 0 0,1 0 1 0 0,-1 0-1 0 0,0 0 0 0 0,0 0 1 0 0,0-1-1 0 0,0 1 1 0 0,0 0-1 0 0,0-1 0 0 0,-1 1 1 0 0,1-1-1 0 0,-1 1 0 0 0,0-1 1 0 0,0 0-1 0 0,0 1 0 0 0,0-1 1 0 0,0 0-1 0 0,0 0 1 0 0,-1-1-1 0 0,1 1 0 0 0,-1 0 1 0 0,1-1-1 0 0,-4 2 0 0 0,1-1-737 0 0,0 0-1 0 0,-1 0 0 0 0,1-1 1 0 0,-1 1-1 0 0,1-1 1 0 0,-1 0-1 0 0,1-1 0 0 0,-7 1 1 0 0,-27-3-5409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6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10529 0 0,'0'0'7431'0'0,"10"-14"-5884"0"0,-2 2-1167 0 0,-4 5-222 0 0,0 1 0 0 0,1 0-1 0 0,-1 0 1 0 0,1 0 0 0 0,0 0 0 0 0,1 1 0 0 0,0 0 0 0 0,0 0 0 0 0,0 0 0 0 0,0 1 0 0 0,0 0-1 0 0,12-6 1 0 0,15-3 382 0 0,0 2-1 0 0,65-14 1 0 0,74-2-91 0 0,-113 19-370 0 0,19 0-15 0 0,41-7-729 0 0,-115 13-343 0 0,-5 1 258 0 0,-10 0-230 0 0,-17 0-644 0 0,-51-2-7040 0 0,53-1 3746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82 327 12437 0 0,'0'0'6559'0'0,"15"12"-5555"0"0,-3-3-802 0 0,-5-4-103 0 0,0 0 1 0 0,1 1-1 0 0,-2 0 1 0 0,1 0-1 0 0,-1 1 1 0 0,0-1-1 0 0,0 1 1 0 0,-1 1-1 0 0,0-1 1 0 0,0 1-1 0 0,-1 0 1 0 0,4 9-1 0 0,3 15 202 0 0,-1 2-1 0 0,-2 0 1 0 0,-1 0 0 0 0,3 40-1 0 0,-3 141 161 0 0,-7-212-451 0 0,0-1-1 0 0,0 0 0 0 0,0 1 0 0 0,0-1 0 0 0,-1 0 0 0 0,1 1 0 0 0,-1-1 1 0 0,1 0-1 0 0,-1 0 0 0 0,0 0 0 0 0,-1 3 0 0 0,1-4 0 0 0,0 0 0 0 0,0 0-1 0 0,1 0 1 0 0,-1-1 0 0 0,0 1-1 0 0,0 0 1 0 0,0-1 0 0 0,0 1 0 0 0,0-1-1 0 0,0 1 1 0 0,0-1 0 0 0,0 1-1 0 0,0-1 1 0 0,0 0 0 0 0,0 0-1 0 0,0 1 1 0 0,0-1 0 0 0,0 0 0 0 0,0 0-1 0 0,0 0 1 0 0,0 0 0 0 0,0 0-1 0 0,0 0 1 0 0,0 0 0 0 0,0-1-1 0 0,-2 1 1 0 0,-3-2 51 0 0,1 0-1 0 0,-1 0 1 0 0,0 0 0 0 0,1-1-1 0 0,-1 0 1 0 0,1 0 0 0 0,0-1-1 0 0,0 1 1 0 0,-8-8 0 0 0,-2-3 35 0 0,-20-25 1 0 0,24 25-95 0 0,0-1 0 0 0,2 0 0 0 0,-1 0 0 0 0,2-1 0 0 0,0 0 0 0 0,1-1 0 0 0,0 0 0 0 0,1 0 0 0 0,2 0 0 0 0,-1-1 0 0 0,2 1 0 0 0,0-1 0 0 0,0-32 0 0 0,3 17-30 0 0,2-1 1 0 0,1 1 0 0 0,1 0-1 0 0,2-1 1 0 0,2 2 0 0 0,1-1-1 0 0,1 1 1 0 0,2 1 0 0 0,18-37-1 0 0,-23 55 10 0 0,0 1 0 0 0,0 0 0 0 0,1 0 0 0 0,1 1 0 0 0,0 0 0 0 0,0 0 0 0 0,1 1 0 0 0,0 0 0 0 0,1 1-1 0 0,0 1 1 0 0,1-1 0 0 0,-1 2 0 0 0,2-1 0 0 0,-1 2 0 0 0,1-1 0 0 0,0 2 0 0 0,26-8 0 0 0,-20 8 10 0 0,2 0-1 0 0,-1 2 1 0 0,0 0 0 0 0,1 1-1 0 0,-1 1 1 0 0,42 4 0 0 0,-60-3 10 0 0,0 0 0 0 0,-1 1 1 0 0,1-1-1 0 0,0 0 1 0 0,0 1-1 0 0,-1-1 0 0 0,1 1 1 0 0,0 0-1 0 0,-1-1 1 0 0,1 1-1 0 0,0 0 1 0 0,-1 0-1 0 0,1 0 0 0 0,-1 0 1 0 0,0 0-1 0 0,1 0 1 0 0,-1 1-1 0 0,0-1 0 0 0,0 0 1 0 0,1 1-1 0 0,-1-1 1 0 0,0 1-1 0 0,-1-1 1 0 0,1 1-1 0 0,0 0 0 0 0,0-1 1 0 0,-1 1-1 0 0,1 0 1 0 0,-1-1-1 0 0,1 1 0 0 0,-1 0 1 0 0,0 0-1 0 0,1 0 1 0 0,-1-1-1 0 0,0 1 1 0 0,-1 3-1 0 0,0 1 25 0 0,0-1 1 0 0,0 1-1 0 0,-1-1 0 0 0,0 1 1 0 0,0-1-1 0 0,0 0 1 0 0,0 0-1 0 0,-1 0 0 0 0,0 0 1 0 0,-5 7-1 0 0,-20 19 109 0 0,-2 0 0 0 0,-65 52 0 0 0,11-11-1130 0 0,64-53-562 0 0,2 0 0 0 0,-18 23 0 0 0,35-41 1789 0 0,21-15-17123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3616 0 0,'0'0'16402'0'0,"11"15"-15615"0"0,0-1-592 0 0,-4-4-82 0 0,0-1 0 0 0,0 1 1 0 0,-1 0-1 0 0,0 1 0 0 0,-1-1 0 0 0,0 1 1 0 0,5 19-1 0 0,-4-11-16 0 0,1 0 0 0 0,1-1 0 0 0,1 0 0 0 0,1 0 0 0 0,0-1 0 0 0,1 0-1 0 0,1-1 1 0 0,0 0 0 0 0,29 27 0 0 0,-30-32-60 0 0,1-1 0 0 0,0 0 1 0 0,1-1-1 0 0,0-1 0 0 0,0 0 0 0 0,0-1 0 0 0,1 0 0 0 0,0-1 0 0 0,1-1 0 0 0,0 0 0 0 0,-1-1 1 0 0,1 0-1 0 0,23 2 0 0 0,-35-6-15 0 0,-1 0 0 0 0,1 0-1 0 0,-1 0 1 0 0,1 0 0 0 0,-1 0 0 0 0,1-1 0 0 0,-1 1 0 0 0,1-1 0 0 0,-1 1 0 0 0,0-1-1 0 0,1 0 1 0 0,-1 0 0 0 0,0 0 0 0 0,1 0 0 0 0,-1 0 0 0 0,0-1 0 0 0,0 1 0 0 0,2-2-1 0 0,-2 1 23 0 0,-1-1 0 0 0,1 1 0 0 0,0 0 0 0 0,-1-1 0 0 0,0 1 0 0 0,1-1-1 0 0,-1 0 1 0 0,0 1 0 0 0,0-1 0 0 0,-1 0 0 0 0,1 1 0 0 0,0-1 0 0 0,-1 0 0 0 0,0 0-1 0 0,0-4 1 0 0,0 2-29 0 0,0-1-1 0 0,-1 1 0 0 0,1 0 0 0 0,-1 0 1 0 0,-1 0-1 0 0,1 0 0 0 0,-1 1 1 0 0,0-1-1 0 0,0 0 0 0 0,0 1 1 0 0,0-1-1 0 0,-1 1 0 0 0,-4-7 1 0 0,-5-3-43 0 0,-1 0 0 0 0,-19-17 1 0 0,25 25 17 0 0,-33-27-293 0 0,-68-44 1 0 0,-3-1-1749 0 0,109 76 1816 0 0,-1-1 0 0 0,0 1-1 0 0,1-1 1 0 0,0 1 0 0 0,-1-1 0 0 0,-1-3-1 0 0,0-6-2629 0 0,4 11 2410 0 0,0 0 0 0 0,0 0 1 0 0,0 0-1 0 0,0 0 1 0 0,0 0-1 0 0,0 1 0 0 0,1-1 1 0 0,-1 0-1 0 0,0 0 0 0 0,0 0 1 0 0,1 0-1 0 0,-1 1 1 0 0,1-2-1 0 0,5-5-4443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7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10197 0 0,'0'0'2039'0'0,"13"7"-306"0"0,-1 0-1233 0 0,8 4 617 0 0,0 1 0 0 0,25 20 0 0 0,-16-7-412 0 0,-1 1 1 0 0,-1 1-1 0 0,-1 2 1 0 0,-1 0-1 0 0,-2 2 1 0 0,33 57-1 0 0,-30-39-550 0 0,-2 1 0 0 0,-2 1 0 0 0,-2 1 0 0 0,12 56 0 0 0,-29-99-154 0 0,0 0-1 0 0,-1 1 0 0 0,-1-1 1 0 0,0 1-1 0 0,0-1 0 0 0,0 1 1 0 0,-2 10-1 0 0,1-19 4 0 0,0-1 1 0 0,0 1-1 0 0,0-1 0 0 0,-1 1 0 0 0,1-1 1 0 0,0 0-1 0 0,0 1 0 0 0,0-1 1 0 0,-1 0-1 0 0,1 1 0 0 0,0-1 0 0 0,0 0 1 0 0,-1 1-1 0 0,1-1 0 0 0,0 0 0 0 0,0 1 1 0 0,-1-1-1 0 0,1 0 0 0 0,-1 0 1 0 0,1 1-1 0 0,0-1 0 0 0,-1 0 0 0 0,1 0 1 0 0,0 0-1 0 0,-1 1 0 0 0,0-1 0 0 0,-15-1 164 0 0,11 0-100 0 0,0 0 0 0 0,0-1-1 0 0,0 0 1 0 0,-5-3 0 0 0,-8-5-58 0 0,0-2 1 0 0,1 0 0 0 0,1-1 0 0 0,0-1-1 0 0,0-1 1 0 0,2 0 0 0 0,0 0 0 0 0,0-2-1 0 0,1 0 1 0 0,2 0 0 0 0,-1-1 0 0 0,2 0-1 0 0,1-1 1 0 0,0 0 0 0 0,1-1 0 0 0,1 0-1 0 0,1 0 1 0 0,1-1 0 0 0,0 1 0 0 0,2-1-1 0 0,-1-23 1 0 0,1-7-188 0 0,2 0 0 0 0,10-75 0 0 0,-5 96 104 0 0,1 1-1 0 0,2 0 0 0 0,0 1 1 0 0,2 0-1 0 0,23-47 0 0 0,-28 66 73 0 0,1 0-1 0 0,0 1 1 0 0,0 0-1 0 0,1 1 1 0 0,0-1-1 0 0,0 1 0 0 0,1 0 1 0 0,0 0-1 0 0,0 1 1 0 0,0 0-1 0 0,1 0 0 0 0,0 1 1 0 0,0 0-1 0 0,1 0 1 0 0,-1 1-1 0 0,1 0 0 0 0,0 1 1 0 0,0 0-1 0 0,1 0 1 0 0,-1 1-1 0 0,0 0 0 0 0,1 1 1 0 0,-1 0-1 0 0,1 0 1 0 0,0 1-1 0 0,-1 0 0 0 0,15 2 1 0 0,-19-1 16 0 0,1 1-1 0 0,-1-1 1 0 0,0 1 0 0 0,0 0 0 0 0,1 0-1 0 0,-2 0 1 0 0,1 1 0 0 0,0 0 0 0 0,0 0-1 0 0,-1 0 1 0 0,1 0 0 0 0,5 7 0 0 0,-5-5 9 0 0,0 1 1 0 0,-1 0-1 0 0,0 0 1 0 0,0 1-1 0 0,0 0 0 0 0,-1-1 1 0 0,1 1-1 0 0,1 9 1 0 0,0 2 20 0 0,-1-1 0 0 0,-1 1-1 0 0,0 0 1 0 0,-2-1 0 0 0,0 1 0 0 0,-3 35 0 0 0,0-34-83 0 0,-1 0-1 0 0,-2 0 1 0 0,1 0-1 0 0,-2-1 1 0 0,-1 1 0 0 0,0-1-1 0 0,-11 19 1 0 0,8-19-774 0 0,-1-1-1 0 0,-18 24 1 0 0,18-30-1108 0 0,1 1 1 0 0,-1-1 0 0 0,-19 14-1 0 0,19-18-3166 0 0,1-8-2169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13597 0 0,'0'0'7556'0'0,"14"16"-6952"0"0,44 50-187 0 0,-49-55-334 0 0,-1 1-1 0 0,0-1 1 0 0,-1 2 0 0 0,-1-1 0 0 0,7 16-1 0 0,3 9 21 0 0,-2-13-68 0 0,18 26-1 0 0,-25-40-31 0 0,0-1 1 0 0,0-1-1 0 0,1 1 1 0 0,1-1-1 0 0,13 10 1 0 0,-20-16 2 0 0,0-1-1 0 0,0 1 1 0 0,1-1 0 0 0,-1 0 0 0 0,1 0 0 0 0,-1 0 0 0 0,1 0-1 0 0,-1 0 1 0 0,1 0 0 0 0,-1 0 0 0 0,1-1 0 0 0,0 0 0 0 0,-1 1-1 0 0,1-1 1 0 0,0 0 0 0 0,-1 0 0 0 0,1-1 0 0 0,0 1 0 0 0,-1 0-1 0 0,1-1 1 0 0,0 0 0 0 0,-1 0 0 0 0,1 1 0 0 0,-1-1 0 0 0,1-1-1 0 0,-1 1 1 0 0,0 0 0 0 0,1-1 0 0 0,-1 1 0 0 0,0-1-1 0 0,0 0 1 0 0,0 1 0 0 0,3-5 0 0 0,4-5 7 0 0,0 1 1 0 0,-1-2-1 0 0,-1 1 1 0 0,0-1-1 0 0,7-16 0 0 0,22-56 97 0 0,-26 57 180 0 0,1 1 0 0 0,0 1 1 0 0,24-36-1 0 0,-35 60-283 0 0,1 1 0 0 0,-1-1-1 0 0,1 1 1 0 0,-1-1-1 0 0,0 1 1 0 0,1 0 0 0 0,-1-1-1 0 0,1 1 1 0 0,-1-1 0 0 0,1 1-1 0 0,-1 0 1 0 0,1-1-1 0 0,-1 1 1 0 0,1 0 0 0 0,-1 0-1 0 0,1-1 1 0 0,0 1 0 0 0,-1 0-1 0 0,1 0 1 0 0,-1 0-1 0 0,1 0 1 0 0,0 0 0 0 0,-1 0-1 0 0,1 0 1 0 0,-1 0 0 0 0,1 0-1 0 0,0 0 1 0 0,-1 0-1 0 0,1 0 1 0 0,-1 0 0 0 0,1 0-1 0 0,-1 1 1 0 0,1-1 0 0 0,0 0-1 0 0,-1 0 1 0 0,1 1-1 0 0,-1-1 1 0 0,1 0 0 0 0,-1 1-1 0 0,1-1 1 0 0,-1 1 0 0 0,1-1-1 0 0,-1 1 1 0 0,4 3-32 0 0,-1-1 0 0 0,0 1 0 0 0,0 0 0 0 0,3 5 0 0 0,-3-5 58 0 0,26 46-24 0 0,-1 2-1 0 0,23 63 0 0 0,-42-95-101 0 0,3 8-262 0 0,-3-10-668 0 0,-1 1 0 0 0,-1 0 0 0 0,7 30 0 0 0,-14-44-231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7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13833 0 0,'0'0'2918'0'0,"0"-13"-1436"0"0,2-37 113 0 0,-1 33 60 0 0,-1 16-1018 0 0,1 3-140 0 0,0 14-86 0 0,-4 137 343 0 0,4 137-160 0 0,2-248-822 0 0,2 0-1 0 0,2-1 1 0 0,1 0-1 0 0,27 75 1 0 0,-31-104-19 0 0,2 0-1 0 0,-1 0 1 0 0,2 0 0 0 0,-1-1 0 0 0,2 0-1 0 0,-1 0 1 0 0,12 12 0 0 0,-13-17-193 0 0,0-1 1 0 0,1 1-1 0 0,-1-2 1 0 0,1 1-1 0 0,0-1 1 0 0,0 0-1 0 0,0 0 1 0 0,0 0-1 0 0,1-1 1 0 0,0-1-1 0 0,-1 1 1 0 0,16 2-1 0 0,-4-2-1586 0 0,-1-1-1 0 0,1-1 1 0 0,-1-1-1 0 0,24-2 1 0 0,8-4-3012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466 309 6809 0 0,'0'0'2108'0'0,"4"-13"-237"0"0,1 0-1313 0 0,-2 5-156 0 0,0-1 1 0 0,0 1 0 0 0,-1-1-1 0 0,0 1 1 0 0,-1-1 0 0 0,0 0 0 0 0,0-13-1 0 0,-1 13-107 0 0,0 1 0 0 0,-1-1 0 0 0,-1 1-1 0 0,1 0 1 0 0,-1 0 0 0 0,-1-1 0 0 0,1 1-1 0 0,-1 1 1 0 0,-1-1 0 0 0,1 0 0 0 0,-1 1-1 0 0,-1 0 1 0 0,1 0 0 0 0,-1 0 0 0 0,-1 0-1 0 0,1 1 1 0 0,-1 0 0 0 0,0 0 0 0 0,-1 1-1 0 0,1-1 1 0 0,-13-6 0 0 0,11 7-154 0 0,-1 0 1 0 0,0 1 0 0 0,0 0-1 0 0,0 0 1 0 0,-1 1-1 0 0,1 1 1 0 0,-1-1 0 0 0,0 1-1 0 0,0 1 1 0 0,1 0-1 0 0,-1 1 1 0 0,0-1 0 0 0,0 2-1 0 0,0 0 1 0 0,0 0-1 0 0,0 0 1 0 0,0 1 0 0 0,-11 5-1 0 0,8-3-73 0 0,0 2 1 0 0,1 0-1 0 0,0 0 0 0 0,0 1 0 0 0,1 0 0 0 0,0 1 1 0 0,0 1-1 0 0,0 0 0 0 0,1 0 0 0 0,1 1 1 0 0,0 0-1 0 0,-13 18 0 0 0,15-18-58 0 0,1 0 0 0 0,1 0 0 0 0,0 0 0 0 0,0 1 0 0 0,1-1 0 0 0,1 1 0 0 0,-1 0 0 0 0,2 0 0 0 0,-1 1 0 0 0,2-1 0 0 0,-1 0 0 0 0,2 1 0 0 0,0-1 0 0 0,0 1 0 0 0,3 16 0 0 0,-2-21-6 0 0,1 0 0 0 0,0 0 0 0 0,1 0 0 0 0,-1 0 0 0 0,2 0 0 0 0,-1-1 0 0 0,1 1 0 0 0,0-1 0 0 0,0 0 0 0 0,0 0 0 0 0,1 0 0 0 0,0-1 0 0 0,0 1 0 0 0,1-1-1 0 0,-1 0 1 0 0,1-1 0 0 0,0 0 0 0 0,0 0 0 0 0,1 0 0 0 0,-1 0 0 0 0,11 3 0 0 0,-4-2-4 0 0,0 0 0 0 0,0-1 0 0 0,1-1 0 0 0,-1 0-1 0 0,1-1 1 0 0,-1-1 0 0 0,1 0 0 0 0,0 0 0 0 0,-1-1-1 0 0,26-4 1 0 0,-32 2 6 0 0,1 0 0 0 0,-1-1-1 0 0,0 1 1 0 0,0-1 0 0 0,0-1 0 0 0,0 0-1 0 0,0 0 1 0 0,7-6 0 0 0,-4 3-197 0 0,23-11 0 0 0,-31 17-142 0 0,1 0-1 0 0,-1 1 0 0 0,0 0 0 0 0,1-1 1 0 0,-1 1-1 0 0,1 0 0 0 0,3 0 1 0 0,-1 0-1578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156 137 328 0 0,'0'0'16322'0'0,"13"-1"-16118"0"0,44-5-41 0 0,-54 6-103 0 0,0 0 1 0 0,0-1-1 0 0,0 0 1 0 0,-1 1-1 0 0,1-1 1 0 0,0 0-1 0 0,0-1 1 0 0,-1 1-1 0 0,1 0 1 0 0,0-1-1 0 0,3-2 1 0 0,-5 3-10 0 0,0-1 0 0 0,1 1 1 0 0,-1 0-1 0 0,0-1 0 0 0,0 1 0 0 0,0-1 1 0 0,0 1-1 0 0,0-1 0 0 0,0 0 0 0 0,-1 1 1 0 0,1-1-1 0 0,0 0 0 0 0,-1 0 0 0 0,1-2 1 0 0,-1 1-2 0 0,0 1 0 0 0,0-1-1 0 0,0 0 1 0 0,0 0 0 0 0,0 0 0 0 0,-1 1 0 0 0,1-1 0 0 0,-1 0 0 0 0,0 1 0 0 0,0-1 0 0 0,0 0 0 0 0,0 1 0 0 0,0-1 0 0 0,-1 1 0 0 0,1-1 0 0 0,-1 1 0 0 0,0 0 0 0 0,-2-4-1 0 0,-1 2 20 0 0,0 1 0 0 0,0-1-1 0 0,0 0 1 0 0,-1 1 0 0 0,1 0-1 0 0,-1 1 1 0 0,1-1 0 0 0,-1 1-1 0 0,0 0 1 0 0,0 0 0 0 0,0 1-1 0 0,0 0 1 0 0,0 0-1 0 0,0 0 1 0 0,-1 1 0 0 0,1 0-1 0 0,-7 0 1 0 0,5 1 7 0 0,0 0 0 0 0,0 0 0 0 0,0 1 0 0 0,0-1 0 0 0,0 2 0 0 0,0-1 0 0 0,1 1 0 0 0,-1 1 0 0 0,1-1 1 0 0,0 1-1 0 0,0 1 0 0 0,-10 6 0 0 0,14-7-30 0 0,-1-1 1 0 0,1 1 0 0 0,-1 0-1 0 0,1 0 1 0 0,0 0 0 0 0,1 0-1 0 0,-1 1 1 0 0,1-1 0 0 0,0 1-1 0 0,0 0 1 0 0,0-1 0 0 0,0 1-1 0 0,1 0 1 0 0,0 0 0 0 0,0 0-1 0 0,1 0 1 0 0,-1 0 0 0 0,1 0-1 0 0,0 0 1 0 0,0 0 0 0 0,1 1-1 0 0,1 7 1 0 0,0-5-29 0 0,0-1-1 0 0,0 0 1 0 0,0 1-1 0 0,1-1 1 0 0,0-1-1 0 0,1 1 1 0 0,-1 0 0 0 0,1-1-1 0 0,1 0 1 0 0,-1 1-1 0 0,1-2 1 0 0,0 1-1 0 0,1-1 1 0 0,8 8-1 0 0,-4-6-99 0 0,0-1 0 0 0,0 0 0 0 0,1 0 0 0 0,0-1 0 0 0,0 0 0 0 0,1-1 0 0 0,21 5 0 0 0,-14-6-956 0 0,1 0 0 0 0,0-2 0 0 0,38 0-1 0 0,-53-2 288 0 0,-1 1 1 0 0,0 0-1 0 0,1-1 0 0 0,-1 0 0 0 0,1 0 0 0 0,-1 0 0 0 0,0-1 0 0 0,7-2 0 0 0,16-11-5715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12645 0 0,'0'0'3048'0'0,"0"-15"-1719"0"0,3-47 205 0 0,2 30 187 0 0,-5 31-1537 0 0,1 0 1 0 0,-1-1-1 0 0,1 1 1 0 0,0 0-1 0 0,-1-1 1 0 0,1 1-1 0 0,0 0 1 0 0,0 0-1 0 0,0 0 1 0 0,2-3-1 0 0,-3 4-165 0 0,0 0 0 0 0,0 0 0 0 0,0 0-1 0 0,0 0 1 0 0,0 0 0 0 0,0 0 0 0 0,0 0 0 0 0,1 0 0 0 0,-1 0-1 0 0,0 0 1 0 0,0 0 0 0 0,0 0 0 0 0,0 0 0 0 0,0 0 0 0 0,0 0 0 0 0,0 0-1 0 0,1 0 1 0 0,-1 0 0 0 0,0 0 0 0 0,0 0 0 0 0,0 0 0 0 0,0 0-1 0 0,0 0 1 0 0,0 0 0 0 0,0 0 0 0 0,0 0 0 0 0,1 0 0 0 0,-1 0-1 0 0,0 0 1 0 0,0 1 0 0 0,0-1 0 0 0,0 0 0 0 0,0 0 0 0 0,0 0 0 0 0,0 0-1 0 0,0 0 1 0 0,0 0 0 0 0,0 0 0 0 0,0 0 0 0 0,0 0 0 0 0,0 0-1 0 0,0 1 1 0 0,1-1 0 0 0,-1 0 0 0 0,0 0 0 0 0,0 0 0 0 0,0 0-1 0 0,3 10 204 0 0,1 13-187 0 0,-4-22 19 0 0,19 161 1050 0 0,7 45-658 0 0,-13-111-466 0 0,0 145-1 0 0,-13-210-181 0 0,-2 52-732 0 0,2-74 483 0 0,-2 1-1 0 0,1-1 0 0 0,-1 0 1 0 0,-1 0-1 0 0,0 0 1 0 0,-6 14-1 0 0,9-23 384 0 0,-11 19-2679 0 0,10-18 2346 0 0,0 0 1 0 0,1 0 0 0 0,-1-1 0 0 0,0 1-1 0 0,1 0 1 0 0,-1-1 0 0 0,0 1-1 0 0,0 0 1 0 0,0-1 0 0 0,0 1-1 0 0,0-1 1 0 0,0 1 0 0 0,1-1 0 0 0,-1 0-1 0 0,0 1 1 0 0,0-1 0 0 0,0 0-1 0 0,0 0 1 0 0,0 0 0 0 0,-2 0 0 0 0,-12-5-7428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8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5 170 11549 0 0,'0'0'7026'0'0,"-1"-14"-5718"0"0,-2-44-324 0 0,3 57-955 0 0,0 0 0 0 0,0-1 0 0 0,0 1 1 0 0,0 0-1 0 0,1-1 0 0 0,-1 1 0 0 0,0 0 1 0 0,1-1-1 0 0,-1 1 0 0 0,1 0 0 0 0,-1 0 1 0 0,1 0-1 0 0,-1 0 0 0 0,1-1 0 0 0,0 1 1 0 0,0 0-1 0 0,0 0 0 0 0,-1 0 0 0 0,1 0 1 0 0,0 1-1 0 0,0-1 0 0 0,0 0 0 0 0,0 0 1 0 0,1 0-1 0 0,-1 1 0 0 0,0-1 0 0 0,0 1 1 0 0,0-1-1 0 0,1 1 0 0 0,-1-1 0 0 0,2 1 1 0 0,1-2 59 0 0,6-1 14 0 0,-1 0 1 0 0,1 1-1 0 0,-1 0 1 0 0,1 0-1 0 0,15 1 1 0 0,51 2 93 0 0,51 17-177 0 0,-14-1-186 0 0,-81-14 72 0 0,170 9-510 0 0,-180-12 593 0 0,22 0 72 0 0,-35-4 125 0 0,-10-1 32 0 0,-1 4-192 0 0,1 0 0 0 0,0 0 0 0 0,-1 0 0 0 0,1 0 1 0 0,-1 1-1 0 0,1-1 0 0 0,-1 0 0 0 0,-2 0 0 0 0,-2 0 10 0 0,0 1 0 0 0,0-1 0 0 0,0 1-1 0 0,0 0 1 0 0,0 0 0 0 0,0 1 0 0 0,0 0-1 0 0,0 0 1 0 0,0 1 0 0 0,0-1 0 0 0,0 1-1 0 0,1 0 1 0 0,-1 1 0 0 0,1-1 0 0 0,-1 1-1 0 0,1 0 1 0 0,0 1 0 0 0,0-1 0 0 0,0 1-1 0 0,1 0 1 0 0,-1 0 0 0 0,1 1 0 0 0,0-1-1 0 0,0 1 1 0 0,-3 5 0 0 0,0 1-1 0 0,0 1 0 0 0,0 0 1 0 0,2 0-1 0 0,-1 0 0 0 0,1 0 0 0 0,1 1 1 0 0,1 0-1 0 0,-1 0 0 0 0,2 0 1 0 0,-2 21-1 0 0,3-25-38 0 0,1-1 1 0 0,0 1-1 0 0,1 0 1 0 0,0-1-1 0 0,0 1 1 0 0,4 12-1 0 0,-3-16-17 0 0,0 0-1 0 0,0 0 1 0 0,0 0-1 0 0,1 0 1 0 0,0-1-1 0 0,0 1 1 0 0,0-1-1 0 0,1 0 1 0 0,-1 0-1 0 0,1 0 1 0 0,8 6 0 0 0,-5-4-112 0 0,1-1 1 0 0,0 0-1 0 0,0-1 1 0 0,0 0 0 0 0,1 0-1 0 0,-1-1 1 0 0,1 0-1 0 0,0 0 1 0 0,0-1 0 0 0,0 0-1 0 0,0-1 1 0 0,0 0-1 0 0,0 0 1 0 0,1-1 0 0 0,16-1-1 0 0,-21 0 12 0 0,1-1-1 0 0,-1 1 1 0 0,1-1-1 0 0,-1 0 1 0 0,0 0 0 0 0,0-1-1 0 0,0 1 1 0 0,0-1-1 0 0,0 0 1 0 0,0-1-1 0 0,-1 1 1 0 0,0-1-1 0 0,0 0 1 0 0,0 0 0 0 0,6-8-1 0 0,4-6-566 0 0,0-2 1 0 0,14-27-1 0 0,-25 41 510 0 0,21-35-102 0 0,1 2 1 0 0,1 1-1 0 0,54-60 1 0 0,-70 88 822 0 0,-1 1 737 0 0,0 0 0 0 0,10-15 1 0 0,-15 37-686 0 0,45 244 976 0 0,-43-226-1463 0 0,-5-21 71 0 0,-6-23 109 0 0,3 4-283 0 0,0-2 0 0 0,0 1 0 0 0,1 0 0 0 0,1 0 0 0 0,-1 0 1 0 0,1 0-1 0 0,1-1 0 0 0,0 1 0 0 0,1 0 0 0 0,0 0 0 0 0,0 0 0 0 0,1 0 0 0 0,0 0 1 0 0,8-14-1 0 0,-1 4-94 0 0,1 1 0 0 0,1 0 1 0 0,1 1-1 0 0,0 0 0 0 0,26-25 1 0 0,-30 33 57 0 0,1 1 1 0 0,19-15-1 0 0,-24 21 44 0 0,-1 0 1 0 0,1 1 0 0 0,0-1-1 0 0,0 1 1 0 0,0 0-1 0 0,0 0 1 0 0,0 0-1 0 0,1 1 1 0 0,7-2-1 0 0,-11 3 7 0 0,0 0 0 0 0,0 1-1 0 0,-1-1 1 0 0,1 0-1 0 0,0 0 1 0 0,-1 1-1 0 0,1-1 1 0 0,-1 1 0 0 0,1 0-1 0 0,0-1 1 0 0,-1 1-1 0 0,1 0 1 0 0,-1 0-1 0 0,0 0 1 0 0,1 0-1 0 0,-1 0 1 0 0,0 0 0 0 0,1 0-1 0 0,-1 0 1 0 0,0 1-1 0 0,0-1 1 0 0,0 0-1 0 0,0 1 1 0 0,0-1 0 0 0,-1 1-1 0 0,2 1 1 0 0,2 6 75 0 0,-1 0 1 0 0,1 0 0 0 0,2 13 0 0 0,-4-12-27 0 0,7 22 200 0 0,2-1 0 0 0,0-1 0 0 0,30 55 0 0 0,-30-66-228 0 0,1-1-1 0 0,1 0 1 0 0,0-1-1 0 0,2-1 1 0 0,0 0-1 0 0,30 25 1 0 0,-9-16-395 0 0,54 30 0 0 0,-155-99-12197 0 0,26 15 6158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4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54 4164 0 0,'0'0'13538'0'0,"-8"-8"-12771"0"0,-24-22-118 0 0,32 30-620 0 0,-1-1-1 0 0,1 1 1 0 0,-1 0 0 0 0,0-1 0 0 0,1 1 0 0 0,-1 0 0 0 0,0-1 0 0 0,1 1 0 0 0,-1 0 0 0 0,0 0-1 0 0,1 0 1 0 0,-1-1 0 0 0,0 1 0 0 0,0 0 0 0 0,1 0 0 0 0,-1 0 0 0 0,0 0 0 0 0,1 0-1 0 0,-1 0 1 0 0,0 0 0 0 0,0 1 0 0 0,1-1 0 0 0,-1 0 0 0 0,0 0 0 0 0,1 1 0 0 0,-1-1-1 0 0,0 0 1 0 0,1 1 0 0 0,-1-1 0 0 0,-1 1 0 0 0,-10 15 662 0 0,11-14-556 0 0,-1 0-83 0 0,1 0 1 0 0,0 0 0 0 0,0 0 0 0 0,0 0 0 0 0,0 0-1 0 0,1 0 1 0 0,-1 0 0 0 0,0 0 0 0 0,1 0 0 0 0,-1 0-1 0 0,1 1 1 0 0,0-1 0 0 0,0 0 0 0 0,0 0-1 0 0,0 0 1 0 0,0 0 0 0 0,0 1 0 0 0,2 3 0 0 0,-2-5-10 0 0,1 1 0 0 0,0 0-1 0 0,0 0 1 0 0,0 0 0 0 0,1-1 0 0 0,-1 1 0 0 0,0-1 0 0 0,1 1 0 0 0,-1-1 0 0 0,1 1 0 0 0,-1-1 0 0 0,1 0 0 0 0,0 0 0 0 0,-1 0-1 0 0,1 0 1 0 0,0 0 0 0 0,0 0 0 0 0,0 0 0 0 0,3 0 0 0 0,-1 0 6 0 0,0 0 0 0 0,0 0 1 0 0,0 0-1 0 0,0-1 0 0 0,1 0 0 0 0,-1 0 0 0 0,0 0 0 0 0,0-1 0 0 0,1 1 1 0 0,-1-1-1 0 0,0 0 0 0 0,0 0 0 0 0,0 0 0 0 0,6-3 0 0 0,-9 3-41 0 0,1 0 0 0 0,0 0 0 0 0,0 1 0 0 0,-1-1 0 0 0,1-1 0 0 0,-1 1 0 0 0,1 0 0 0 0,-1 0 0 0 0,1-1 0 0 0,-1 1 0 0 0,1-1 0 0 0,-1 1 0 0 0,0-1 0 0 0,0 1 0 0 0,0-1 0 0 0,0 0 0 0 0,0 1 0 0 0,0-1 0 0 0,-1 0 0 0 0,1 0 0 0 0,-1 0 0 0 0,1 0 0 0 0,-1 0 0 0 0,1 1 0 0 0,-1-1 0 0 0,0 0 0 0 0,0 0 0 0 0,0 0 0 0 0,0 0 0 0 0,0 0 0 0 0,-1 0 0 0 0,0-4 0 0 0,0 4-19 0 0,0 0 0 0 0,0 0-1 0 0,-1-1 1 0 0,1 1-1 0 0,0 0 1 0 0,-1 0-1 0 0,1 0 1 0 0,-1 0 0 0 0,0 1-1 0 0,0-1 1 0 0,0 0-1 0 0,0 1 1 0 0,0-1-1 0 0,0 1 1 0 0,0 0-1 0 0,0 0 1 0 0,0 0 0 0 0,-1 0-1 0 0,1 0 1 0 0,-4-1-1 0 0,-2 0-80 0 0,0 0-1 0 0,0 0 0 0 0,0 1 0 0 0,-16 0 0 0 0,22 1 7 0 0,-1 0-1 0 0,1 0 0 0 0,-1 0 1 0 0,1 1-1 0 0,-1-1 0 0 0,1 1 0 0 0,-1 0 1 0 0,1-1-1 0 0,-1 1 0 0 0,1 0 0 0 0,0 0 1 0 0,0 1-1 0 0,-1-1 0 0 0,1 0 0 0 0,0 1 1 0 0,0 0-1 0 0,0-1 0 0 0,1 1 1 0 0,-1 0-1 0 0,-3 4 0 0 0,1 1-716 0 0,-1 1 0 0 0,2-1 0 0 0,-1 1-1 0 0,-4 15 1 0 0,4-12-2136 0 0,0-1-1 0 0,-6 13 0 0 0,-1-9-2905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857 696 1644 0 0,'0'0'1278'0'0,"-15"4"-1166"0"0,-3 2-14 0 0,-68 22 722 0 0,70-23-89 0 0,0 0 0 0 0,1-1-1 0 0,-2-1 1 0 0,-17 1 0 0 0,-66-1 4442 0 0,98-3-5041 0 0,0 0 0 0 0,1 0 0 0 0,-1 0 0 0 0,0 0 0 0 0,1 0 1 0 0,-1-1-1 0 0,0 1 0 0 0,1-1 0 0 0,-1 1 0 0 0,1-1 1 0 0,-1 0-1 0 0,1 0 0 0 0,-1 1 0 0 0,1-1 0 0 0,-1 0 0 0 0,1 0 1 0 0,0-1-1 0 0,-1 1 0 0 0,1 0 0 0 0,0 0 0 0 0,0 0 1 0 0,0-1-1 0 0,0 1 0 0 0,0-1 0 0 0,0 1 0 0 0,1-1 0 0 0,-1 1 1 0 0,0-1-1 0 0,1 1 0 0 0,-1-1 0 0 0,1 0 0 0 0,-1 1 1 0 0,1-1-1 0 0,0-2 0 0 0,-1-2-24 0 0,1 1 1 0 0,0-1 0 0 0,1 1-1 0 0,-1-1 1 0 0,1 1-1 0 0,0-1 1 0 0,0 1-1 0 0,0 0 1 0 0,5-10-1 0 0,4-5 97 0 0,1 0 0 0 0,1 1 0 0 0,1 0 0 0 0,0 1 0 0 0,2 0 0 0 0,0 2 0 0 0,1-1 0 0 0,0 2 0 0 0,21-16 0 0 0,-31 27-170 0 0,-1 0 0 0 0,0 1 1 0 0,1-1-1 0 0,0 1 0 0 0,-1 0 0 0 0,1 0 1 0 0,1 1-1 0 0,8-3 0 0 0,-14 5-43 0 0,-1 0 0 0 0,1 0-1 0 0,-1 0 1 0 0,1 0 0 0 0,-1 0-1 0 0,1 0 1 0 0,0 1 0 0 0,-1-1 0 0 0,1 0-1 0 0,-1 0 1 0 0,1 1 0 0 0,-1-1-1 0 0,1 0 1 0 0,-1 0 0 0 0,1 1 0 0 0,-1-1-1 0 0,1 1 1 0 0,-1-1 0 0 0,1 0-1 0 0,-1 1 1 0 0,0-1 0 0 0,1 1 0 0 0,-1-1-1 0 0,0 1 1 0 0,1-1 0 0 0,-1 1-1 0 0,0-1 1 0 0,0 1 0 0 0,0-1-1 0 0,1 1 1 0 0,-1 0 0 0 0,0-1 0 0 0,0 1-1 0 0,0 0 1 0 0,3 24-6 0 0,-3-22 14 0 0,0 3 24 0 0,0 1 0 0 0,-1-1 1 0 0,0 0-1 0 0,0 1 0 0 0,0-1 0 0 0,0 0 1 0 0,-6 13-1 0 0,0-3 55 0 0,-15 23 0 0 0,12-22-15 0 0,-10 22 0 0 0,19-38-66 0 0,1 1 0 0 0,-1 0 0 0 0,0 0-1 0 0,1-1 1 0 0,-1 1 0 0 0,1 0 0 0 0,0 0-1 0 0,0 0 1 0 0,0 0 0 0 0,0-1 0 0 0,0 1 0 0 0,0 0-1 0 0,0 0 1 0 0,0 0 0 0 0,1 0 0 0 0,-1-1-1 0 0,1 1 1 0 0,-1 0 0 0 0,1 0 0 0 0,0-1 0 0 0,0 1-1 0 0,0 0 1 0 0,0-1 0 0 0,0 1 0 0 0,0-1-1 0 0,0 1 1 0 0,0-1 0 0 0,0 0 0 0 0,1 0 0 0 0,-1 1-1 0 0,3 0 1 0 0,4 3 24 0 0,0 0-1 0 0,1 0 1 0 0,-1-1 0 0 0,19 6-1 0 0,-11-4 38 0 0,47 17 178 0 0,-27-11-45 0 0,59 30 0 0 0,-84-36-176 0 0,-1 0 1 0 0,0 1-1 0 0,0-1 1 0 0,-1 2-1 0 0,0 0 1 0 0,0 0-1 0 0,-1 0 1 0 0,0 1-1 0 0,12 18 1 0 0,-17-22-13 0 0,0-1 1 0 0,-1 1 0 0 0,0-1-1 0 0,0 1 1 0 0,0 0 0 0 0,-1 0 0 0 0,0 0-1 0 0,1 0 1 0 0,-2 0 0 0 0,1 0-1 0 0,-1 1 1 0 0,1-1 0 0 0,-2 0 0 0 0,1 0-1 0 0,0 0 1 0 0,-1 0 0 0 0,-2 10-1 0 0,1-9-28 0 0,-1 0-1 0 0,1 0 0 0 0,-1 0 1 0 0,0-1-1 0 0,-1 1 1 0 0,1-1-1 0 0,-1 0 0 0 0,0 0 1 0 0,0 0-1 0 0,-1 0 0 0 0,0-1 1 0 0,1 1-1 0 0,-1-1 1 0 0,-6 3-1 0 0,-10 6-400 0 0,0-2 1 0 0,-1 0-1 0 0,-38 13 0 0 0,-75 15-1441 0 0,44-14 771 0 0,-164 65 379 0 0,221-75 1130 0 0,1 2 1 0 0,0 1-1 0 0,1 1 0 0 0,2 2 0 0 0,-37 31 0 0 0,56-42-262 0 0,1 1 0 0 0,0-1-1 0 0,1 2 1 0 0,0-1 0 0 0,0 1 0 0 0,1 1 0 0 0,1-1 0 0 0,0 1-1 0 0,-6 18 1 0 0,10-23-108 0 0,0 0 1 0 0,1 1-1 0 0,0 0 0 0 0,1-1 0 0 0,0 1 0 0 0,0 0 1 0 0,1 0-1 0 0,0 0 0 0 0,0 0 0 0 0,1 0 0 0 0,0-1 1 0 0,1 1-1 0 0,0 0 0 0 0,1-1 0 0 0,-1 1 0 0 0,7 12 1 0 0,-3-10-6 0 0,0 0 1 0 0,1 0-1 0 0,0 0 1 0 0,1-1-1 0 0,0 0 1 0 0,0 0-1 0 0,1-1 1 0 0,0 0-1 0 0,1-1 1 0 0,14 10 0 0 0,-10-9 10 0 0,0-2 1 0 0,1 1-1 0 0,0-2 1 0 0,0 1 0 0 0,0-2-1 0 0,1 0 1 0 0,23 3 0 0 0,-10-4 19 0 0,0-2 1 0 0,1 0-1 0 0,-1-2 1 0 0,0-2-1 0 0,1 0 1 0 0,-1-2-1 0 0,0-1 1 0 0,50-16-1 0 0,-7-5 82 0 0,-1-3-1 0 0,-1-2 1 0 0,71-45 0 0 0,-40 13 44 0 0,118-97-1 0 0,-173 123-141 0 0,-1-2-1 0 0,-2-2 0 0 0,-2-2 0 0 0,42-56 0 0 0,-67 77-32 0 0,-1 0 0 0 0,-1-2 0 0 0,-1 1 0 0 0,-1-2 0 0 0,-2 0 0 0 0,0 0 0 0 0,-1-1 0 0 0,-2 0 0 0 0,-1 0 0 0 0,0-1 0 0 0,1-40 0 0 0,-6 41-23 0 0,-2-1 1 0 0,-1 1-1 0 0,-1 0 1 0 0,-1-1-1 0 0,-1 2 1 0 0,-11-31-1 0 0,4 22-32 0 0,-1 1-1 0 0,-2 0 0 0 0,-1 1 0 0 0,-23-33 1 0 0,8 21-15 0 0,-2 2 0 0 0,-1 1 1 0 0,-2 2-1 0 0,-2 2 0 0 0,-1 1 1 0 0,-55-38-1 0 0,60 50 31 0 0,-1 2 1 0 0,-1 1-1 0 0,-1 2 0 0 0,-1 1 1 0 0,0 2-1 0 0,-1 2 0 0 0,-58-14 0 0 0,70 23 12 0 0,-1 0-1 0 0,1 2 0 0 0,-1 1 1 0 0,0 1-1 0 0,0 2 1 0 0,0 0-1 0 0,1 2 0 0 0,-1 1 1 0 0,1 1-1 0 0,0 2 0 0 0,0 0 1 0 0,-26 12-1 0 0,18-3 22 0 0,1 2 0 0 0,1 0 1 0 0,1 3-1 0 0,1 0 0 0 0,0 3 0 0 0,2 0 0 0 0,1 1 0 0 0,1 2 1 0 0,1 1-1 0 0,2 1 0 0 0,-41 63 0 0 0,43-57-20 0 0,2 1 0 0 0,2 2 0 0 0,2-1-1 0 0,1 2 1 0 0,1 0 0 0 0,3 1 0 0 0,1 0 0 0 0,2 1 0 0 0,2 0 0 0 0,-2 74-1 0 0,9-88-87 0 0,1-1 0 0 0,1 1-1 0 0,1-1 1 0 0,2 0 0 0 0,0 0-1 0 0,2 0 1 0 0,1-1 0 0 0,1 0-1 0 0,20 36 1 0 0,-17-39-258 0 0,0 0 0 0 0,2-2-1 0 0,0 1 1 0 0,2-2 0 0 0,0 0 0 0 0,1-1-1 0 0,1 0 1 0 0,0-2 0 0 0,2 0 0 0 0,23 13-1 0 0,-33-22-423 0 0,0 0 0 0 0,1-1 0 0 0,0-1 0 0 0,0 0 0 0 0,1-1 0 0 0,0 0 0 0 0,-1-1 0 0 0,1 0 0 0 0,20 1 0 0 0,27-3-4472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2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949 156 4716 0 0,'0'0'8583'0'0,"2"-14"-7729"0"0,5-43 2 0 0,-6 55-752 0 0,-1 0 1 0 0,0-1 0 0 0,0 1-1 0 0,0 0 1 0 0,0-1 0 0 0,0 1-1 0 0,-1 0 1 0 0,1-1-1 0 0,-1 1 1 0 0,1 0 0 0 0,-1-1-1 0 0,0 1 1 0 0,0 0 0 0 0,0 0-1 0 0,0 0 1 0 0,0 0 0 0 0,0 0-1 0 0,-1 0 1 0 0,1 0 0 0 0,-1 0-1 0 0,1 1 1 0 0,-4-3-1 0 0,0 0 54 0 0,0 1 0 0 0,0 1 0 0 0,0-1 0 0 0,0 1 0 0 0,0 0 0 0 0,-9-3 0 0 0,11 5-112 0 0,-11-4 122 0 0,-1 1 0 0 0,1 1 0 0 0,-1 0 0 0 0,1 1-1 0 0,-1 0 1 0 0,0 1 0 0 0,-14 3 0 0 0,-1 0 25 0 0,1 3-1 0 0,-42 12 1 0 0,5 3 93 0 0,1 4 1 0 0,2 2-1 0 0,0 2 0 0 0,3 4 1 0 0,-97 67-1 0 0,136-84-198 0 0,0 1 0 0 0,1 1 0 0 0,-20 23 1 0 0,34-35-87 0 0,0 1 1 0 0,1 1 0 0 0,0-1 0 0 0,0 1-1 0 0,0 0 1 0 0,1 0 0 0 0,1 1-1 0 0,-1-1 1 0 0,1 1 0 0 0,1 0 0 0 0,-1 0-1 0 0,-1 17 1 0 0,4-22-3 0 0,0 0-1 0 0,0 0 1 0 0,1 0-1 0 0,0 0 1 0 0,-1 0-1 0 0,1 0 1 0 0,1 0-1 0 0,-1 0 1 0 0,1 0-1 0 0,-1 0 1 0 0,1 0-1 0 0,0-1 1 0 0,0 1-1 0 0,1-1 1 0 0,-1 1-1 0 0,1-1 1 0 0,-1 0-1 0 0,1 0 1 0 0,0 0 0 0 0,1 0-1 0 0,-1-1 1 0 0,0 1-1 0 0,1-1 1 0 0,5 3-1 0 0,2 1 3 0 0,1 0-1 0 0,1-1 1 0 0,-1-1 0 0 0,1 0-1 0 0,-1 0 1 0 0,21 2-1 0 0,211 10-49 0 0,-68-7-14 0 0,14 16-6 0 0,-164-19 62 0 0,1 1 0 0 0,-1 1-1 0 0,-1 1 1 0 0,0 1 0 0 0,24 13 0 0 0,-41-18 14 0 0,0 0 1 0 0,0 0-1 0 0,0 0 1 0 0,-1 1-1 0 0,0 1 1 0 0,0-1-1 0 0,-1 1 0 0 0,9 11 1 0 0,-13-15 12 0 0,0 0 0 0 0,0 1-1 0 0,-1-1 1 0 0,1 0 0 0 0,-1 0 0 0 0,1 1 0 0 0,-1-1 0 0 0,0 1 0 0 0,-1-1 0 0 0,1 1-1 0 0,0-1 1 0 0,-1 1 0 0 0,0 0 0 0 0,0-1 0 0 0,0 1 0 0 0,-1 0 0 0 0,1-1-1 0 0,-1 1 1 0 0,1-1 0 0 0,-1 1 0 0 0,0-1 0 0 0,-1 1 0 0 0,1-1 0 0 0,-4 6-1 0 0,-1 0 72 0 0,0-1 0 0 0,0 0 0 0 0,-1 0 0 0 0,0 0 0 0 0,-1-1 0 0 0,1 0 0 0 0,-1-1 0 0 0,-14 9 0 0 0,-6 2 205 0 0,-41 18-1 0 0,24-16-225 0 0,1-2 0 0 0,-2-3-1 0 0,0-1 1 0 0,-69 9 0 0 0,-192 4 201 0 0,286-25-313 0 0,-85 1-942 0 0,87-3 711 0 0,0 0 0 0 0,0-2 0 0 0,-27-6-1 0 0,35 4-1148 0 0,17 3-651 0 0,22 1-1384 0 0,-23 1 3215 0 0,60 0-5826 0 0,-12 0 1211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2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477 167 11309 0 0,'0'0'1698'0'0,"-2"-12"-553"0"0,2 0-746 0 0,0 6-182 0 0,-1 0 0 0 0,1 1-1 0 0,-1-1 1 0 0,0 1-1 0 0,-1-1 1 0 0,1 1-1 0 0,-1 0 1 0 0,0-1 0 0 0,0 1-1 0 0,0 0 1 0 0,-6-7-1 0 0,5 6-48 0 0,-1 1-1 0 0,0 0 1 0 0,-1 0-1 0 0,1 0 1 0 0,-1 1-1 0 0,0-1 1 0 0,0 1-1 0 0,-1 0 1 0 0,1 1-1 0 0,-1-1 1 0 0,0 1-1 0 0,0 0 1 0 0,0 0-1 0 0,0 1 1 0 0,0 0-1 0 0,-1 0 1 0 0,1 0-1 0 0,0 1 1 0 0,-1 0-1 0 0,0 1 1 0 0,1-1-1 0 0,-1 1 1 0 0,1 0-1 0 0,-1 1 1 0 0,0-1 0 0 0,1 1-1 0 0,-1 1 1 0 0,-8 2-1 0 0,1 1-27 0 0,0 0 0 0 0,1 1 0 0 0,-1 1 0 0 0,1 0 0 0 0,1 1 0 0 0,-22 17-1 0 0,14-8 20 0 0,2 0-1 0 0,0 1 1 0 0,-19 25-1 0 0,28-31-137 0 0,1-1 0 0 0,1 1 0 0 0,0 1-1 0 0,0-1 1 0 0,1 1 0 0 0,1 0-1 0 0,0 1 1 0 0,0-1 0 0 0,-3 24-1 0 0,7-32-16 0 0,1 0 0 0 0,-1 0-1 0 0,1 0 1 0 0,0 0 0 0 0,0 1-1 0 0,1-1 1 0 0,-1 0 0 0 0,1 0-1 0 0,0 0 1 0 0,1 0 0 0 0,-1 0-1 0 0,1-1 1 0 0,0 1 0 0 0,0 0-1 0 0,1-1 1 0 0,-1 1 0 0 0,1-1-1 0 0,0 0 1 0 0,0 0 0 0 0,0 0-1 0 0,1 0 1 0 0,-1-1 0 0 0,1 1-1 0 0,0-1 1 0 0,0 0 0 0 0,0 0-1 0 0,1 0 1 0 0,-1-1 0 0 0,9 4-1 0 0,-3-2-12 0 0,1 0 0 0 0,0-1 0 0 0,0 0-1 0 0,0-1 1 0 0,0 0 0 0 0,1-1 0 0 0,-1 0 0 0 0,1 0 0 0 0,-1-2-1 0 0,0 1 1 0 0,1-1 0 0 0,-1-1 0 0 0,15-4 0 0 0,-7 1-14 0 0,1-2 0 0 0,-1 0-1 0 0,-1-1 1 0 0,0-1 0 0 0,0 0 0 0 0,27-20 0 0 0,-24 13 52 0 0,-2-1 0 0 0,0-1 0 0 0,-1 0 0 0 0,0-1-1 0 0,-2-1 1 0 0,24-36 0 0 0,-40 55-29 0 0,0 1-1 0 0,0-1 1 0 0,0 1 0 0 0,0 0-1 0 0,0-1 1 0 0,1 1-1 0 0,-1-1 1 0 0,0 1 0 0 0,0 0-1 0 0,1-1 1 0 0,-1 1 0 0 0,0 0-1 0 0,0 0 1 0 0,1-1-1 0 0,-1 1 1 0 0,0 0 0 0 0,1-1-1 0 0,-1 1 1 0 0,1 0-1 0 0,-1 0 1 0 0,0 0 0 0 0,1 0-1 0 0,-1-1 1 0 0,0 1 0 0 0,1 0-1 0 0,-1 0 1 0 0,1 0-1 0 0,-1 0 1 0 0,1 0 0 0 0,-1 0-1 0 0,0 0 1 0 0,1 0-1 0 0,-1 0 1 0 0,1 0 0 0 0,-1 0-1 0 0,0 0 1 0 0,1 0 0 0 0,-1 1-1 0 0,1-1 1 0 0,-1 0-1 0 0,0 0 1 0 0,1 0 0 0 0,-1 0-1 0 0,0 1 1 0 0,1-1-1 0 0,-1 0 1 0 0,0 0 0 0 0,1 1-1 0 0,-1-1 1 0 0,0 0 0 0 0,1 1-1 0 0,-1-1 1 0 0,0 1-1 0 0,13 24-182 0 0,-11-19 224 0 0,4 7-117 0 0,49 101-987 0 0,-45-96-213 0 0,1-1 0 0 0,0 0 0 0 0,2 0 0 0 0,15 15-1 0 0,-12-17-3330 0 0,3-5-1537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1 318 11205 0 0,'0'0'4930'0'0,"13"-8"-3443"0"0,43-26-236 0 0,-52 33-1155 0 0,0-1 0 0 0,-1 1 0 0 0,1 0 0 0 0,0 0 0 0 0,0 0 1 0 0,0 0-1 0 0,0 1 0 0 0,0-1 0 0 0,0 1 0 0 0,0 0 0 0 0,0 1 0 0 0,0-1 0 0 0,6 2 0 0 0,-3 0 73 0 0,0 0 0 0 0,0 1 1 0 0,0 0-1 0 0,13 8 0 0 0,-9-4-16 0 0,-1 1 1 0 0,1 0-1 0 0,-1 0 0 0 0,-1 1 1 0 0,1 1-1 0 0,-2 0 1 0 0,1 0-1 0 0,-1 0 0 0 0,12 23 1 0 0,-9-12-39 0 0,-1 0-1 0 0,-1 1 1 0 0,-1 0 0 0 0,9 38 0 0 0,-15-55-97 0 0,-1 0-11 0 0,0 0 0 0 0,1 0 0 0 0,-2 0 0 0 0,1 0 1 0 0,-1 0-1 0 0,1 0 0 0 0,-1 0 0 0 0,-1 0 0 0 0,0 7 0 0 0,1-12-3 0 0,0 0 0 0 0,0 0 0 0 0,0 1 0 0 0,-1-1 0 0 0,1 0 0 0 0,0 0 0 0 0,0 1 0 0 0,0-1-1 0 0,-1 0 1 0 0,1 0 0 0 0,0 1 0 0 0,0-1 0 0 0,-1 0 0 0 0,1 0 0 0 0,0 0 0 0 0,0 0 0 0 0,-1 1 0 0 0,1-1-1 0 0,0 0 1 0 0,-1 0 0 0 0,1 0 0 0 0,0 0 0 0 0,-1 0 0 0 0,1 0 0 0 0,0 0 0 0 0,0 0 0 0 0,-1 0-1 0 0,1 0 1 0 0,0 0 0 0 0,-1 0 0 0 0,1 0 0 0 0,0 0 0 0 0,-1 0 0 0 0,1 0 0 0 0,0 0 0 0 0,0-1-1 0 0,-1 1 1 0 0,1 0 0 0 0,0 0 0 0 0,-1 0 0 0 0,1 0 0 0 0,0-1 0 0 0,0 1 0 0 0,-1 0 0 0 0,1 0 0 0 0,0-1-1 0 0,-12-10 90 0 0,7 4-95 0 0,0 0 0 0 0,0 0 0 0 0,1-1 1 0 0,0 0-1 0 0,0 0 0 0 0,1 0 0 0 0,0 0 0 0 0,0-1 0 0 0,1 1 1 0 0,-2-17-1 0 0,2 2-37 0 0,0 0 1 0 0,4-44-1 0 0,-1 55 30 0 0,1 1 0 0 0,0 0 0 0 0,0 0 0 0 0,1 0 0 0 0,0 1 0 0 0,1-1 0 0 0,1 1 0 0 0,9-19 0 0 0,-11 24 11 0 0,0 0 0 0 0,1 1 1 0 0,-1-1-1 0 0,1 1 0 0 0,0-1 0 0 0,0 1 1 0 0,0 1-1 0 0,1-1 0 0 0,0 1 0 0 0,-1-1 1 0 0,1 1-1 0 0,0 1 0 0 0,0-1 0 0 0,1 1 1 0 0,-1-1-1 0 0,0 2 0 0 0,1-1 0 0 0,-1 0 1 0 0,7 0-1 0 0,0 2 22 0 0,0-1-1 0 0,0 2 1 0 0,1 0 0 0 0,-1 0 0 0 0,0 1 0 0 0,0 0-1 0 0,-1 1 1 0 0,1 1 0 0 0,0-1 0 0 0,11 7 0 0 0,16 9 84 0 0,53 36 0 0 0,-80-48-97 0 0,1 1 10 0 0,80 55 59 0 0,-81-54-80 0 0,-1 0-1 0 0,0 1 0 0 0,-1 0 0 0 0,0 1 1 0 0,13 17-1 0 0,-21-25 1 0 0,0 0-1 0 0,0 1 1 0 0,0-1 0 0 0,-1 1 0 0 0,1-1-1 0 0,-1 1 1 0 0,0-1 0 0 0,1 5 0 0 0,-2-7 1 0 0,0 0 1 0 0,0 0 0 0 0,0 0-1 0 0,0 0 1 0 0,0 0 0 0 0,0 0-1 0 0,0 0 1 0 0,0 0 0 0 0,0 0-1 0 0,-1 0 1 0 0,1 0 0 0 0,0 0-1 0 0,-1 0 1 0 0,1 0 0 0 0,0-1-1 0 0,-1 1 1 0 0,1 0 0 0 0,-1 0-1 0 0,0 0 1 0 0,1-1 0 0 0,-1 1-1 0 0,0 0 1 0 0,1-1 0 0 0,-1 1-1 0 0,0 0 1 0 0,1-1 0 0 0,-1 1 0 0 0,0-1-1 0 0,0 1 1 0 0,0-1 0 0 0,0 1-1 0 0,0-1 1 0 0,-1 1 0 0 0,-4 0 4 0 0,1 0 0 0 0,-1 0 1 0 0,0 0-1 0 0,0-1 1 0 0,0 0-1 0 0,0 0 0 0 0,0 0 1 0 0,0-1-1 0 0,0 0 1 0 0,0 0-1 0 0,1 0 1 0 0,-1-1-1 0 0,0 0 0 0 0,1 0 1 0 0,-1 0-1 0 0,1-1 1 0 0,0 1-1 0 0,0-1 0 0 0,0-1 1 0 0,0 1-1 0 0,-5-6 1 0 0,3 3-16 0 0,1 0 1 0 0,0 0-1 0 0,0 0 1 0 0,1-1-1 0 0,0 0 1 0 0,0 0-1 0 0,1 0 1 0 0,0-1-1 0 0,0 1 1 0 0,1-1-1 0 0,0 0 1 0 0,0 0-1 0 0,1-1 1 0 0,-2-10 0 0 0,2 2-16 0 0,1-1 0 0 0,1 1 0 0 0,0-1 0 0 0,2 1 0 0 0,0 0 0 0 0,1-1 0 0 0,1 1 0 0 0,0 0 1 0 0,1 1-1 0 0,1-1 0 0 0,0 1 0 0 0,2 0 0 0 0,0 1 0 0 0,0-1 0 0 0,2 2 0 0 0,18-24 0 0 0,-23 32 23 0 0,0 0-1 0 0,1 1 0 0 0,-1 0 1 0 0,1 0-1 0 0,1 1 0 0 0,-1-1 0 0 0,0 1 1 0 0,1 1-1 0 0,0-1 0 0 0,0 1 1 0 0,11-3-1 0 0,-8 3 24 0 0,1 1 0 0 0,-1 0 0 0 0,1 1-1 0 0,0 0 1 0 0,-1 0 0 0 0,1 1 0 0 0,16 3 0 0 0,-5 1 32 0 0,0 0-1 0 0,0 2 1 0 0,-1 1 0 0 0,0 1 0 0 0,0 0 0 0 0,-1 2-1 0 0,25 14 1 0 0,-35-18-87 0 0,1 1 1 0 0,-1 0-1 0 0,-1 1 0 0 0,1 0 1 0 0,-1 0-1 0 0,-1 1 0 0 0,1 0 0 0 0,-1 0 1 0 0,-1 1-1 0 0,0 0 0 0 0,0 0 0 0 0,-1 1 1 0 0,-1 0-1 0 0,0 0 0 0 0,0 1 0 0 0,-1-1 1 0 0,0 1-1 0 0,-1 0 0 0 0,2 13 0 0 0,-2 16-930 0 0,-2-24-268 0 0,5 25 1 0 0,-5-36 125 0 0,0-1 0 0 0,1 0 0 0 0,-1 0 0 0 0,2 0 0 0 0,2 5 0 0 0,4 2-4835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8 945 16353 0 0,'0'0'6434'0'0,"1"14"-5951"0"0,0-3-396 0 0,0 5 24 0 0,1-1-1 0 0,1 1 0 0 0,0-1 1 0 0,6 18-1 0 0,22 55 156 0 0,39 134 135 0 0,-68-214-360 0 0,0 0 84 0 0,0-1 0 0 0,-1 1-1 0 0,1 12 1 0 0,-18-20 837 0 0,4-4-888 0 0,0-1 0 0 0,0 0 1 0 0,1-1-1 0 0,-1 0 0 0 0,1 0 0 0 0,-12-11 0 0 0,21 16-65 0 0,-1-1-110 0 0,-12-10 676 0 0,15 12-566 0 0,0-1 1 0 0,0 1 0 0 0,-1 0-1 0 0,1-1 1 0 0,0 1 0 0 0,0 0-1 0 0,-1-1 1 0 0,1 1 0 0 0,0 0-1 0 0,0-1 1 0 0,0 1 0 0 0,0 0-1 0 0,0-1 1 0 0,0 1 0 0 0,0-1-1 0 0,0 1 1 0 0,-1 0 0 0 0,1-1-1 0 0,1 1 1 0 0,-1 0 0 0 0,0-1-1 0 0,0 1 1 0 0,0-1 0 0 0,0 1-1 0 0,0 0 1 0 0,0-1 0 0 0,0 1-1 0 0,0 0 1 0 0,1-1 0 0 0,-1 1-1 0 0,0 0 1 0 0,0-1 0 0 0,0 1-1 0 0,1 0 1 0 0,-1-1 0 0 0,0 1-1 0 0,1 0 1 0 0,-1-1 0 0 0,0 1-1 0 0,0 0 1 0 0,1 0 0 0 0,-1 0-1 0 0,0-1 1 0 0,1 1 0 0 0,18-11-81 0 0,-11 7 34 0 0,0-1 1 0 0,14-11-1 0 0,-21 16 28 0 0,0-1 0 0 0,-1 0 0 0 0,1 1 0 0 0,-1-1-1 0 0,0 0 1 0 0,1 1 0 0 0,-1-1 0 0 0,1 0 0 0 0,-1 0-1 0 0,0 0 1 0 0,0 1 0 0 0,1-1 0 0 0,-1 0-1 0 0,0 0 1 0 0,0 0 0 0 0,0 1 0 0 0,0-1 0 0 0,0 0-1 0 0,0 0 1 0 0,0 0 0 0 0,0 0 0 0 0,0 1-1 0 0,0-1 1 0 0,-1 0 0 0 0,1 0 0 0 0,0 0 0 0 0,-1 1-1 0 0,1-1 1 0 0,0 0 0 0 0,-1 0 0 0 0,1 1-1 0 0,-1-1 1 0 0,0-1 0 0 0,-3-2-65 0 0,1-1 0 0 0,-1 1 0 0 0,-8-7 1 0 0,6 5-23 0 0,0 0 13 0 0,-14-15-166 0 0,19 20 198 0 0,0-1 1 0 0,0 1-1 0 0,0-1 0 0 0,0 1 0 0 0,0-1 0 0 0,1 1 0 0 0,-1-1 0 0 0,0 0 0 0 0,1 1 0 0 0,-1-1 0 0 0,1 0 0 0 0,-1-3 0 0 0,1 5 32 0 0,1-1-1 0 0,-1 1 0 0 0,0 0 0 0 0,1-1 0 0 0,-1 1 1 0 0,0 0-1 0 0,1-1 0 0 0,-1 1 0 0 0,1 0 0 0 0,-1-1 1 0 0,0 1-1 0 0,1 0 0 0 0,-1 0 0 0 0,1-1 0 0 0,-1 1 1 0 0,1 0-1 0 0,-1 0 0 0 0,1 0 0 0 0,-1 0 0 0 0,1 0 1 0 0,-1-1-1 0 0,1 1 0 0 0,-1 0 0 0 0,2 0 0 0 0,17-1-79 0 0,-13 1 49 0 0,72-2-506 0 0,-80-11 710 0 0,-16-19-168 0 0,2-2-1 0 0,-21-60 1 0 0,36 91 13 0 0,-11-33-29 0 0,2 0 0 0 0,2 0-1 0 0,2-1 1 0 0,-4-55-1 0 0,12-152-217 0 0,1 197 238 0 0,2-1-1 0 0,2 1 1 0 0,2 1-1 0 0,2 0 0 0 0,18-48 1 0 0,-23 80 4 0 0,0 1 1 0 0,1 0-1 0 0,1 1 0 0 0,0-1 0 0 0,0 1 1 0 0,1 1-1 0 0,1 0 0 0 0,0 0 1 0 0,0 1-1 0 0,1 0 0 0 0,0 1 1 0 0,19-12-1 0 0,-19 14 7 0 0,1 0 0 0 0,0 1 0 0 0,0 1 0 0 0,0 0-1 0 0,1 1 1 0 0,0 0 0 0 0,0 1 0 0 0,0 0 0 0 0,0 1 0 0 0,0 1 0 0 0,0 0 0 0 0,0 1 0 0 0,26 2 0 0 0,-32-1 14 0 0,1 0 0 0 0,-1 1 0 0 0,0 0 0 0 0,0 0 0 0 0,0 1 0 0 0,-1 0 1 0 0,1 0-1 0 0,0 1 0 0 0,-1 0 0 0 0,0 0 0 0 0,11 9 0 0 0,-10-6 19 0 0,0 1 0 0 0,0 0 0 0 0,-1 0 0 0 0,0 0-1 0 0,0 0 1 0 0,-1 1 0 0 0,8 18 0 0 0,-6-10 6 0 0,-2 0 1 0 0,0 1 0 0 0,0 0-1 0 0,-2-1 1 0 0,0 1 0 0 0,-2 0-1 0 0,0 1 1 0 0,0-1 0 0 0,-4 25-1 0 0,1-29-16 0 0,-1 0-1 0 0,-1 0 0 0 0,0 0 1 0 0,-1 0-1 0 0,0-1 1 0 0,-1 1-1 0 0,0-1 0 0 0,-1-1 1 0 0,-1 1-1 0 0,-14 17 1 0 0,9-15-11 0 0,0 0 1 0 0,-2 0-1 0 0,1-1 1 0 0,-2-1 0 0 0,0-1-1 0 0,-34 21 1 0 0,42-29-89 0 0,1-1-1 0 0,-1 1 1 0 0,0-2 0 0 0,0 1-1 0 0,0-1 1 0 0,-1 0-1 0 0,1-1 1 0 0,0 1 0 0 0,-1-2-1 0 0,-11 1 1 0 0,17-2-214 0 0,-1 1 1 0 0,1-1-1 0 0,0 1 1 0 0,-1-1-1 0 0,1 0 1 0 0,0 0 0 0 0,0 0-1 0 0,0-1 1 0 0,0 1-1 0 0,0-1 1 0 0,0 1-1 0 0,-4-5 1 0 0,5 4-316 0 0,0 0 0 0 0,0 0 1 0 0,0-1-1 0 0,0 1 1 0 0,0-1-1 0 0,1 1 1 0 0,-1-1-1 0 0,1 0 0 0 0,0 1 1 0 0,0-1-1 0 0,0 0 1 0 0,0 0-1 0 0,1 0 1 0 0,-1 0-1 0 0,1 0 1 0 0,-1-4-1 0 0,1-23-5813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4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12765 0 0,'0'0'4635'0'0,"13"-2"-3309"0"0,2 0-637 0 0,26 0-1 0 0,-38 3-594 0 0,0-1-1 0 0,0 1 1 0 0,0 0 0 0 0,0 0-1 0 0,0 0 1 0 0,0 0-1 0 0,0 0 1 0 0,-1 1 0 0 0,1-1-1 0 0,0 1 1 0 0,-1 0-1 0 0,1 0 1 0 0,-1 0 0 0 0,0 0-1 0 0,0 0 1 0 0,1 0-1 0 0,-2 1 1 0 0,1-1-1 0 0,3 5 1 0 0,0 0 76 0 0,5 7 93 0 0,-1 1 0 0 0,0 0 1 0 0,-1 0-1 0 0,-1 1 0 0 0,7 19 0 0 0,21 86 449 0 0,-28-94-592 0 0,142 553-408 0 0,-139-535-371 0 0,6 16-3489 0 0,-13-87-11305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4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5805 0 0,'0'0'16617'0'0,"11"5"-15990"0"0,-4-3-531 0 0,-3-1-68 0 0,-1 0 0 0 0,0 1 0 0 0,0-1 0 0 0,1 0 0 0 0,-1 1 0 0 0,0 0 0 0 0,0-1 0 0 0,0 1 0 0 0,-1 0 0 0 0,1 1 0 0 0,0-1 0 0 0,-1 0 0 0 0,1 1 0 0 0,-1 0 0 0 0,0-1-1 0 0,0 1 1 0 0,0 0 0 0 0,0 0 0 0 0,-1 0 0 0 0,1 0 0 0 0,-1 1 0 0 0,1 2 0 0 0,13 66 221 0 0,6 29-392 0 0,-17-84-455 0 0,2 1 0 0 0,0-2 1 0 0,14 28-1 0 0,-5-21-1083 0 0,-5-13-860 0 0,2-5-3835 0 0,-4-4 495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5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7809 0 0,'0'0'14759'0'0,"10"15"-14261"0"0,31 48-51 0 0,-35-53-359 0 0,-1 1 0 0 0,0 0-1 0 0,0 0 1 0 0,-1 0-1 0 0,0 1 1 0 0,2 13-1 0 0,0 0-13 0 0,60 198 78 0 0,-33-130-3370 0 0,-33-92 3120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5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11745 0 0,'0'0'9899'0'0,"15"9"-9191"0"0,50 32-125 0 0,-56-35-492 0 0,0 1 1 0 0,-1 0-1 0 0,0 1 1 0 0,0-1-1 0 0,-1 2 1 0 0,0-1-1 0 0,8 13 1 0 0,-3-5 1 0 0,12 21 61 0 0,-16-24-142 0 0,1 0-1 0 0,0 0 0 0 0,0-1 1 0 0,13 12-1 0 0,-22-24-13 0 0,0 0 0 0 0,1 0 0 0 0,-1 0 0 0 0,0 1 0 0 0,0-1 0 0 0,0 0 1 0 0,0 0-1 0 0,1 0 0 0 0,-1 0 0 0 0,0 1 0 0 0,0-1 0 0 0,0 0 0 0 0,0 0 0 0 0,1 0 0 0 0,-1 0 0 0 0,0 0 1 0 0,0 0-1 0 0,1 0 0 0 0,-1 0 0 0 0,0 1 0 0 0,0-1 0 0 0,0 0 0 0 0,1 0 0 0 0,-1 0 0 0 0,0 0 0 0 0,0 0 1 0 0,1 0-1 0 0,-1 0 0 0 0,0-1 0 0 0,0 1 0 0 0,0 0 0 0 0,1 0 0 0 0,-1 0 0 0 0,0 0 0 0 0,0 0 1 0 0,0 0-1 0 0,1 0 0 0 0,-1 0 0 0 0,0 0 0 0 0,0-1 0 0 0,0 1 0 0 0,1 0 0 0 0,-1 0 0 0 0,0 0 0 0 0,0 0 1 0 0,0-1-1 0 0,0 1 0 0 0,0 0 0 0 0,1 0 0 0 0,-1 0 0 0 0,0-1 0 0 0,0 1 0 0 0,0 0 0 0 0,0 0 0 0 0,0 0 1 0 0,0-1-1 0 0,0 1 0 0 0,0 0 0 0 0,0 0 0 0 0,0-1 0 0 0,2-20-86 0 0,-2 10 11 0 0,2-15-84 0 0,1-9 100 0 0,1 0 1 0 0,1 1 0 0 0,2 0 0 0 0,12-34-1 0 0,-12 57 77 0 0,-6 11-17 0 0,-1 0 0 0 0,0 0 1 0 0,0 0-1 0 0,1 0 1 0 0,-1 0-1 0 0,0 0 0 0 0,1 0 1 0 0,-1 0-1 0 0,0 0 0 0 0,0 0 1 0 0,1 0-1 0 0,-1 0 0 0 0,0 0 1 0 0,1 0-1 0 0,-1 0 1 0 0,0 0-1 0 0,1 0 0 0 0,-1 0 1 0 0,0 0-1 0 0,0 0 0 0 0,1 0 1 0 0,-1 0-1 0 0,1 1 0 0 0,1 1-4 0 0,0-1 0 0 0,0 1 0 0 0,0 0 0 0 0,-1 0 0 0 0,1 1 0 0 0,2 2 0 0 0,2 4 29 0 0,4 2-34 0 0,1 0 1 0 0,0 0-1 0 0,0-1 0 0 0,1 0 0 0 0,0-1 1 0 0,1 0-1 0 0,0-1 0 0 0,1 0 1 0 0,0-2-1 0 0,0 1 0 0 0,0-2 0 0 0,0 0 1 0 0,1 0-1 0 0,28 4 0 0 0,-7-4-88 0 0,0-2 1 0 0,0-1-1 0 0,0-1 0 0 0,58-8 1 0 0,-66 3 64 0 0,0-1 0 0 0,-1-1 0 0 0,0-2 0 0 0,0-1 0 0 0,0-1 0 0 0,36-19 0 0 0,-55 24 26 0 0,0 0 0 0 0,0 0 0 0 0,0 0 0 0 0,-1-1 0 0 0,1 0 0 0 0,-1-1 0 0 0,-1 1 0 0 0,8-11 1 0 0,-11 13 13 0 0,0-1 0 0 0,0 0 0 0 0,0-1 1 0 0,-1 1-1 0 0,1 0 0 0 0,-2-1 0 0 0,1 0 1 0 0,0 1-1 0 0,-1-1 0 0 0,0 0 0 0 0,-1 1 1 0 0,1-1-1 0 0,-1 0 0 0 0,-1-10 0 0 0,0 6 12 0 0,-1 0-1 0 0,-1 0 1 0 0,1 0-1 0 0,-2 0 1 0 0,1 0-1 0 0,-1 1 1 0 0,-1-1-1 0 0,0 1 0 0 0,0 0 1 0 0,-13-15-1 0 0,11 15 37 0 0,-1 0 0 0 0,0 0 0 0 0,0 1-1 0 0,-1 0 1 0 0,0 1 0 0 0,-1 0 0 0 0,1 0 0 0 0,-1 1-1 0 0,-15-7 1 0 0,20 11-26 0 0,0 0 0 0 0,0 0 0 0 0,0 1 0 0 0,-1 0-1 0 0,1 0 1 0 0,0 0 0 0 0,-9 0 0 0 0,12 1-24 0 0,1 0 0 0 0,-1 0-1 0 0,0 0 1 0 0,1 1 0 0 0,-1-1 0 0 0,1 0 0 0 0,-1 1 0 0 0,1-1-1 0 0,-1 1 1 0 0,1 0 0 0 0,-1-1 0 0 0,1 1 0 0 0,0 0 0 0 0,-1 0 0 0 0,1 0-1 0 0,0 0 1 0 0,0 0 0 0 0,0 0 0 0 0,0 0 0 0 0,0 1 0 0 0,0-1-1 0 0,0 0 1 0 0,0 0 0 0 0,0 1 0 0 0,0-1 0 0 0,1 1 0 0 0,-1-1-1 0 0,0 1 1 0 0,0 1 0 0 0,0 6 9 0 0,-1 1-1 0 0,1-1 1 0 0,0 0-1 0 0,1 1 1 0 0,0-1-1 0 0,1 1 1 0 0,-1-1-1 0 0,2 0 0 0 0,0 1 1 0 0,0-1-1 0 0,0 0 1 0 0,7 14-1 0 0,5 10 34 0 0,37 60-1 0 0,-49-90-42 0 0,100 159 89 0 0,35 61-99 0 0,-122-196 5 0 0,-1 0 0 0 0,-2 1 0 0 0,19 57 0 0 0,-29-74 0 0 0,0 0 1 0 0,0 0 0 0 0,-1 0-1 0 0,0 1 1 0 0,-2 21-1 0 0,0-26 1 0 0,0 0 0 0 0,-1 0 0 0 0,1 0 0 0 0,-2 0 0 0 0,1 0 0 0 0,-1-1 0 0 0,1 1 0 0 0,-2-1 0 0 0,1 0 0 0 0,-7 9 0 0 0,0-4 9 0 0,0 0 0 0 0,-1 0 0 0 0,0-1 0 0 0,-1 0 0 0 0,0-1 0 0 0,0 0 0 0 0,-1-1 0 0 0,0-1 1 0 0,0 0-1 0 0,-1 0 0 0 0,-20 5 0 0 0,7-3 15 0 0,-1-2 0 0 0,0-1 1 0 0,0-1-1 0 0,0-1 0 0 0,-33 0 0 0 0,51-4 1 0 0,1 0-1 0 0,-1-1 1 0 0,0 0-1 0 0,0 0 1 0 0,1-1-1 0 0,-1 0 1 0 0,1-1-1 0 0,-17-7 0 0 0,22 8-7 0 0,-1 0 0 0 0,1-1 0 0 0,0 0 0 0 0,0 0 0 0 0,0 0 0 0 0,0 0 0 0 0,1-1 0 0 0,-1 1 0 0 0,1-1-1 0 0,0 0 1 0 0,0 0 0 0 0,0 0 0 0 0,0-1 0 0 0,1 1 0 0 0,0 0 0 0 0,0-1 0 0 0,0 0 0 0 0,-2-8 0 0 0,3 7-14 0 0,-1 1 1 0 0,2 0 0 0 0,-1-1 0 0 0,1 1-1 0 0,-1-1 1 0 0,1 1 0 0 0,1-1 0 0 0,-1 1 0 0 0,1-1-1 0 0,0 1 1 0 0,0-1 0 0 0,1 1 0 0 0,0 0 0 0 0,2-5-1 0 0,0 3-5 0 0,0 0-1 0 0,0 0 1 0 0,1 1-1 0 0,0-1 1 0 0,0 1-1 0 0,0 0 1 0 0,1 1 0 0 0,0-1-1 0 0,8-4 1 0 0,6-5-15 0 0,1 2 1 0 0,1 0 0 0 0,0 2-1 0 0,1 0 1 0 0,38-12-1 0 0,123-23-444 0 0,-116 32-312 0 0,-111 25-8416 0 0,13-6 3444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6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134 330 28 0 0,'0'0'11865'0'0,"7"-13"-10844"0"0,51-96 2348 0 0,-51 92-2914 0 0,0 0 0 0 0,7-24 0 0 0,-12 34-300 0 0,-1 0 0 0 0,0 0 0 0 0,0 0-1 0 0,0 0 1 0 0,-1 0 0 0 0,0-1 0 0 0,0 1-1 0 0,0 0 1 0 0,-3-8 0 0 0,2 12-79 0 0,0 0-1 0 0,0 0 1 0 0,0 1 0 0 0,-1-1 0 0 0,1 0 0 0 0,-1 0 0 0 0,0 1 0 0 0,0-1 0 0 0,0 1-1 0 0,0 0 1 0 0,0-1 0 0 0,0 1 0 0 0,-1 0 0 0 0,1 0 0 0 0,-1 0 0 0 0,1 1-1 0 0,-1-1 1 0 0,0 1 0 0 0,0-1 0 0 0,1 1 0 0 0,-1 0 0 0 0,0 0 0 0 0,0 0 0 0 0,-7 0-1 0 0,5 0 7 0 0,-1 0-1 0 0,1 1 1 0 0,-1-1 0 0 0,1 1-1 0 0,-1 1 1 0 0,1-1-1 0 0,-1 1 1 0 0,1 0-1 0 0,-1 0 1 0 0,1 1-1 0 0,0-1 1 0 0,-1 1 0 0 0,-6 4-1 0 0,6-3-28 0 0,1 1 0 0 0,0 0 0 0 0,0 0 0 0 0,0 0 0 0 0,0 1 1 0 0,0-1-1 0 0,1 1 0 0 0,0 0 0 0 0,0 1 0 0 0,0-1 0 0 0,-3 7 0 0 0,3-2-4 0 0,0 0-1 0 0,0 0 1 0 0,1 0 0 0 0,0 0-1 0 0,0 1 1 0 0,0 13-1 0 0,1 1 19 0 0,1-1 0 0 0,2 1 0 0 0,0 0 0 0 0,2 0-1 0 0,6 28 1 0 0,8 18 97 0 0,3-1 1 0 0,50 113-1 0 0,80 125-81 0 0,-56-121-77 0 0,-56-101-203 0 0,-33-73-2 0 0,-1 0 0 0 0,0 0 0 0 0,-2 0 0 0 0,4 24-1 0 0,-6-34 106 0 0,0-1 0 0 0,0 0 0 0 0,0 1 0 0 0,0-1 0 0 0,0 1 0 0 0,-1-1 0 0 0,1 0 0 0 0,-1 1 0 0 0,1-1 0 0 0,-1 0 0 0 0,0 1 0 0 0,0-1 0 0 0,0 0 0 0 0,0 0-1 0 0,-2 2 1 0 0,2-2-58 0 0,-1-1 0 0 0,1 1-1 0 0,-1-1 1 0 0,0 0 0 0 0,1 0-1 0 0,-1 0 1 0 0,0 0-1 0 0,0 0 1 0 0,0 0 0 0 0,0-1-1 0 0,0 1 1 0 0,0 0 0 0 0,0-1-1 0 0,0 0 1 0 0,0 1-1 0 0,0-1 1 0 0,-3 0 0 0 0,0 0-535 0 0,1 0 0 0 0,-1 0 1 0 0,0-1-1 0 0,0 0 0 0 0,0 0 0 0 0,0 0 1 0 0,1 0-1 0 0,-1 0 0 0 0,1-1 0 0 0,-1 0 1 0 0,1 0-1 0 0,0-1 0 0 0,-1 1 1 0 0,1-1-1 0 0,-6-4 0 0 0,-24-23-5783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6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1 476 7917 0 0,'0'0'3323'0'0,"5"-16"-1750"0"0,-1 0-1080 0 0,-2 7-180 0 0,0-1 0 0 0,1 1 0 0 0,1 0 0 0 0,-1 0 0 0 0,2 0 0 0 0,-1 0 0 0 0,1 0 0 0 0,12-15 0 0 0,1 3 98 0 0,2 1-1 0 0,0 1 1 0 0,2 1 0 0 0,0 0 0 0 0,1 2 0 0 0,0 0-1 0 0,1 2 1 0 0,1 1 0 0 0,0 0 0 0 0,1 2 0 0 0,1 1-1 0 0,36-8 1 0 0,-51 15-268 0 0,1 0 0 0 0,-1 2 0 0 0,1-1-1 0 0,-1 2 1 0 0,1-1 0 0 0,-1 2 0 0 0,15 1 0 0 0,-20 0-93 0 0,1 0 1 0 0,-1 0 0 0 0,0 0-1 0 0,1 1 1 0 0,-1 0 0 0 0,0 0-1 0 0,-1 1 1 0 0,1-1 0 0 0,0 2-1 0 0,-1-1 1 0 0,0 1-1 0 0,9 9 1 0 0,-9-7-28 0 0,0 0 1 0 0,0 1-1 0 0,0 0 0 0 0,-1 0 1 0 0,-1 1-1 0 0,1-1 0 0 0,-1 1 1 0 0,-1 0-1 0 0,1 0 0 0 0,-2 0 1 0 0,3 10-1 0 0,-2-3 0 0 0,-1 1 0 0 0,-1-1-1 0 0,0 0 1 0 0,-1 1 0 0 0,-4 27 0 0 0,3-40-18 0 0,0 1-1 0 0,0-1 1 0 0,-1 1 0 0 0,0-1 0 0 0,-3 8-1 0 0,4-11 2 0 0,0 1 0 0 0,1-1 0 0 0,-1 0 0 0 0,0-1 0 0 0,0 1 0 0 0,1 0 0 0 0,-1 0-1 0 0,0 0 1 0 0,0 0 0 0 0,0-1 0 0 0,0 1 0 0 0,0 0 0 0 0,-1 0 0 0 0,1-1 1 0 0,0 0 0 0 0,1 0 0 0 0,-1 0 1 0 0,0 0-1 0 0,0 0 0 0 0,1 0 0 0 0,-1 0 0 0 0,0 0 1 0 0,1 0-1 0 0,-1 0 0 0 0,0 0 0 0 0,1 0 0 0 0,-1-1 1 0 0,1 1-1 0 0,-1 0 0 0 0,0 0 0 0 0,1-1 0 0 0,-1 1 0 0 0,1 0 1 0 0,-1-1-1 0 0,0 1 0 0 0,1-1 0 0 0,-1 1 0 0 0,1-1 1 0 0,-1 0-1 0 0,-3-4 0 0 0,1 0 0 0 0,0 1 0 0 0,0-2 0 0 0,0 1 0 0 0,1 0 1 0 0,-1 0-1 0 0,1-1 0 0 0,1 1 0 0 0,-1-1 0 0 0,1 0 0 0 0,0 1 0 0 0,-1-13 0 0 0,1 4-27 0 0,1 0-1 0 0,1 0 0 0 0,0-1 0 0 0,4-18 0 0 0,-1 16-145 0 0,2-1 1 0 0,0 2 0 0 0,0-1-1 0 0,2 1 1 0 0,0 0-1 0 0,1 0 1 0 0,0 1-1 0 0,1 0 1 0 0,1 1 0 0 0,0 0-1 0 0,1 1 1 0 0,1 0-1 0 0,0 1 1 0 0,0 1 0 0 0,2 0-1 0 0,-1 0 1 0 0,27-13-1 0 0,-32 20-358 0 0,1 0-1 0 0,0 1 0 0 0,-1 0 0 0 0,1 1 1 0 0,0 0-1 0 0,15 0 0 0 0,-11 1-2780 0 0,28 3 0 0 0,-20 3-1026 0 0,4 6-928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7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248 416 5793 0 0,'0'0'11436'0'0,"10"-13"-10561"0"0,31-44-69 0 0,-40 56-760 0 0,-1 0 0 0 0,1-1 0 0 0,0 1 0 0 0,0-1 0 0 0,0 0 0 0 0,-1 1 0 0 0,1-1 0 0 0,-1 1 0 0 0,0-1 0 0 0,1 0 0 0 0,-1 1 0 0 0,0-1 0 0 0,0 0 0 0 0,0 1 0 0 0,0-1 0 0 0,0 0 0 0 0,0 0 0 0 0,0 1 0 0 0,-1-1 0 0 0,1 0 0 0 0,-1 1 0 0 0,1-1 0 0 0,-2-1 0 0 0,1 0 47 0 0,-1 1 0 0 0,0-1 0 0 0,-1 1 0 0 0,1-1 0 0 0,0 1 0 0 0,-1 0 0 0 0,1 0 1 0 0,-4-2-1 0 0,2 1 53 0 0,-3-2 34 0 0,-1 0 0 0 0,0 1 0 0 0,1 0 1 0 0,-1 0-1 0 0,-1 1 0 0 0,1 0 0 0 0,0 1 0 0 0,-1 0 0 0 0,1 0 0 0 0,-1 1 1 0 0,-15-1-1 0 0,17 2-114 0 0,-1-1-1 0 0,1 2 1 0 0,0-1 0 0 0,-1 1 0 0 0,1 1 0 0 0,0-1 0 0 0,0 1 0 0 0,0 0-1 0 0,0 1 1 0 0,0 0 0 0 0,0 0 0 0 0,0 0 0 0 0,1 1 0 0 0,-7 5 0 0 0,8-5-52 0 0,1 0 0 0 0,0 0 0 0 0,0 1 0 0 0,0 0 0 0 0,0 0 0 0 0,1 0 1 0 0,0 0-1 0 0,0 0 0 0 0,0 1 0 0 0,1-1 0 0 0,0 1 0 0 0,0 0 1 0 0,0-1-1 0 0,1 1 0 0 0,0 0 0 0 0,-1 8 0 0 0,2-7-18 0 0,-1 1 0 0 0,2-1-1 0 0,-1 0 1 0 0,1 1 0 0 0,0-1-1 0 0,0 0 1 0 0,1 0 0 0 0,0 0 0 0 0,0 0-1 0 0,1 0 1 0 0,0 0 0 0 0,0 0 0 0 0,5 6-1 0 0,0-1-141 0 0,1-1 0 0 0,0 1-1 0 0,1-2 1 0 0,1 1 0 0 0,-1-2 0 0 0,1 1-1 0 0,1-2 1 0 0,0 1 0 0 0,0-1 0 0 0,18 8-1 0 0,-21-12-326 0 0,1-1-1 0 0,-1 1 0 0 0,1-1 1 0 0,-1-1-1 0 0,1 0 1 0 0,19 2-1 0 0,-22-4-234 0 0,0 0 0 0 0,1-1 1 0 0,-1 1-1 0 0,0-1 0 0 0,0-1 0 0 0,0 1 0 0 0,1-1 0 0 0,-1-1 0 0 0,-1 1 1 0 0,8-5-1 0 0,-8 5-50 0 0,-1-2 0 0 0,0 1 1 0 0,0-1-1 0 0,0 1 0 0 0,0-1 0 0 0,5-7 1 0 0,-6 6 435 0 0,1 0 1 0 0,-1-1 0 0 0,-1 0-1 0 0,7-11 1 0 0,-3-1 1407 0 0,-1 1 0 0 0,-1-1 0 0 0,4-23 0 0 0,-5 18 2343 0 0,11-30 0 0 0,-15 51-3273 0 0,1 1 1 0 0,-1 0-1 0 0,1-1 1 0 0,-1 1-1 0 0,1 0 1 0 0,-1 0-1 0 0,1-1 1 0 0,0 1-1 0 0,0 0 0 0 0,-1 0 1 0 0,1 0-1 0 0,0 0 1 0 0,0 0-1 0 0,0 0 1 0 0,0 0-1 0 0,0 0 1 0 0,1 0-1 0 0,-1 0 1 0 0,0 1-1 0 0,0-1 1 0 0,0 0-1 0 0,1 1 0 0 0,1-1 1 0 0,-1 1-64 0 0,0 0 1 0 0,0 0-1 0 0,0 1 1 0 0,0-1-1 0 0,0 0 1 0 0,0 1 0 0 0,0 0-1 0 0,0 0 1 0 0,0-1-1 0 0,0 1 1 0 0,0 0-1 0 0,-1 0 1 0 0,1 1-1 0 0,3 1 1 0 0,18 16 205 0 0,-1 1 0 0 0,0 1 0 0 0,-2 1 0 0 0,-1 1 0 0 0,0 0 0 0 0,21 37 0 0 0,-40-59-299 0 0,3 3-1 0 0,0 0 1 0 0,0 0-1 0 0,-1 1 0 0 0,0-1 0 0 0,1 1 0 0 0,-2 0 0 0 0,1-1 0 0 0,-1 1 0 0 0,2 10 0 0 0,-9-21 104 0 0,3 1-107 0 0,1 0 0 0 0,-1 0-1 0 0,1 0 1 0 0,0-1 0 0 0,0 1 0 0 0,0-1-1 0 0,1 1 1 0 0,0-1 0 0 0,-1-10 0 0 0,1 4-2 0 0,1-1 1 0 0,0 0 0 0 0,3-18 0 0 0,-1 21 13 0 0,0 0-1 0 0,1 0 1 0 0,0 1 0 0 0,1-1-1 0 0,0 1 1 0 0,0 0 0 0 0,1 0 0 0 0,0 0-1 0 0,1 0 1 0 0,0 1 0 0 0,0 0-1 0 0,1 0 1 0 0,0 1 0 0 0,0 0 0 0 0,0 0-1 0 0,13-8 1 0 0,-15 13 4 0 0,-1-1 1 0 0,0 1-1 0 0,1 1 0 0 0,-1-1 1 0 0,1 1-1 0 0,0-1 0 0 0,-1 1 1 0 0,1 1-1 0 0,0-1 0 0 0,0 1 0 0 0,-1-1 1 0 0,1 1-1 0 0,6 1 0 0 0,-4 1 0 0 0,0-1 0 0 0,1 1-1 0 0,-2 0 1 0 0,1 1 0 0 0,0 0-1 0 0,0 0 1 0 0,-1 0 0 0 0,7 5-1 0 0,0 1 5 0 0,-1 1 0 0 0,0 0 0 0 0,0 1 0 0 0,-1 0 0 0 0,-1 0 0 0 0,0 2 0 0 0,13 19 0 0 0,5 17-3 0 0,-24-43-15 0 0,-1 1-1 0 0,0 0 1 0 0,-1 0-1 0 0,1 0 1 0 0,1 11 0 0 0,-4-24-62 0 0,0-1 0 0 0,1 0 1 0 0,-1 1-1 0 0,2-1 1 0 0,1-8-1 0 0,14-39-115 0 0,-13 43 172 0 0,4-13 54 0 0,1 1-1 0 0,1 0 1 0 0,25-43 0 0 0,-34 65-38 0 0,-1 0 0 0 0,1 0 0 0 0,0 0 0 0 0,0 0 0 0 0,0 0 1 0 0,0 0-1 0 0,0 0 0 0 0,0 0 0 0 0,0 0 0 0 0,0 1 0 0 0,0-1 0 0 0,1 0 0 0 0,-1 1 1 0 0,0-1-1 0 0,0 1 0 0 0,1-1 0 0 0,-1 1 0 0 0,0 0 0 0 0,1-1 0 0 0,-1 1 0 0 0,0 0 1 0 0,1 0-1 0 0,-1 0 0 0 0,0 0 0 0 0,1 0 0 0 0,-1 0 0 0 0,0 1 0 0 0,1-1 0 0 0,-1 0 0 0 0,0 1 1 0 0,1-1-1 0 0,-1 1 0 0 0,2 0 0 0 0,5 3-15 0 0,-1 1-1 0 0,-1-1 1 0 0,1 1-1 0 0,9 9 1 0 0,-3-3 34 0 0,1-1-29 0 0,0-1 0 0 0,1 0 1 0 0,0-1-1 0 0,0-1 0 0 0,1-1 0 0 0,-1 0 1 0 0,2-1-1 0 0,-1 0 0 0 0,0-2 1 0 0,18 3-1 0 0,9-2-23 0 0,1-1 0 0 0,73-6 0 0 0,-93 1 27 0 0,0-1 0 0 0,0-1 0 0 0,0-1 1 0 0,23-8-1 0 0,-34 9-3 0 0,-1-1 0 0 0,0 0 0 0 0,-1-1 0 0 0,1 0 0 0 0,-1-1 0 0 0,-1 0 0 0 0,1-1 0 0 0,-1 0 0 0 0,11-11 0 0 0,-17 15 5 0 0,0 0 0 0 0,-1-1-1 0 0,0 1 1 0 0,0-1-1 0 0,0 0 1 0 0,-1 1-1 0 0,1-1 1 0 0,-1 0-1 0 0,0-1 1 0 0,-1 1 0 0 0,1 0-1 0 0,-1 0 1 0 0,0-1-1 0 0,0 1 1 0 0,-1-1-1 0 0,1 1 1 0 0,-1-1-1 0 0,-1 1 1 0 0,1 0-1 0 0,-3-11 1 0 0,1 9-7 0 0,0 0-1 0 0,-1-1 1 0 0,0 1 0 0 0,0 0-1 0 0,-1 1 1 0 0,1-1 0 0 0,-2 1-1 0 0,1 0 1 0 0,-1 0 0 0 0,0 0-1 0 0,0 0 1 0 0,0 1 0 0 0,-1 0-1 0 0,-8-6 1 0 0,3 3-6 0 0,-1 1 0 0 0,0 0 0 0 0,-1 1 0 0 0,1 1 0 0 0,-1 0 0 0 0,0 0 0 0 0,0 1-1 0 0,-19-2 1 0 0,21 4 28 0 0,0 0 0 0 0,0 2 0 0 0,0-1 0 0 0,0 1 0 0 0,0 1 0 0 0,0 0 0 0 0,0 1 0 0 0,0 0-1 0 0,0 0 1 0 0,-19 8 0 0 0,19-5 30 0 0,-1 1 1 0 0,1 0-1 0 0,0 1 0 0 0,1 0 0 0 0,0 1 1 0 0,0 0-1 0 0,1 0 0 0 0,-1 1 0 0 0,2 0 0 0 0,0 1 1 0 0,0 0-1 0 0,0 0 0 0 0,1 1 0 0 0,-10 22 1 0 0,11-20 20 0 0,1 1 0 0 0,0-1 0 0 0,2 1 0 0 0,-1 0 1 0 0,2 0-1 0 0,0 1 0 0 0,0-1 0 0 0,1 0 0 0 0,1 1 1 0 0,1-1-1 0 0,0 1 0 0 0,0-1 0 0 0,5 16 0 0 0,-1-13-36 0 0,1 0-1 0 0,0 0 0 0 0,2-1 1 0 0,0 0-1 0 0,0 0 1 0 0,2-1-1 0 0,0 0 0 0 0,0 0 1 0 0,1-1-1 0 0,1-1 0 0 0,26 23 1 0 0,-3-6 9 0 0,2-2 0 0 0,1-1 0 0 0,58 29 0 0 0,107 40-853 0 0,-181-89 89 0 0,-18-6-673 0 0,-14-1 61 0 0,1 0 974 0 0,-63-2-4599 0 0,-5 0-2621 0 0,-15 1-1192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8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287 548 9309 0 0,'-114'-9'4383'0'0,"-52"4"2604"0"0,159 6-6299 0 0,9 1-247 0 0,12 2-164 0 0,24 2 106 0 0,0-2 0 0 0,0-1 0 0 0,75-4-1 0 0,116-25 49 0 0,-190 20-360 0 0,586-86 671 0 0,219-30-19 0 0,-23 27 309 0 0,-419 51-615 0 0,-384 41-397 0 0,251-36 246 0 0,-259 37-271 0 0,33-8-29 0 0,-41 9 37 0 0,1 0 0 0 0,-1 0 0 0 0,1 0 0 0 0,-1-1 0 0 0,1 1 0 0 0,-1-1 0 0 0,0 1 1 0 0,0-1-1 0 0,0 0 0 0 0,0 1 0 0 0,0-1 0 0 0,3-4 0 0 0,-4 4-3 0 0,0 1-1 0 0,-1-1 1 0 0,1 0-1 0 0,0 1 1 0 0,-1-1-1 0 0,1 1 0 0 0,-1-1 1 0 0,0 0-1 0 0,0 1 1 0 0,1-1-1 0 0,-1 0 1 0 0,0 0-1 0 0,-1 1 1 0 0,1-1-1 0 0,0 0 1 0 0,0 1-1 0 0,-1-1 1 0 0,1 0-1 0 0,-1 1 1 0 0,1-1-1 0 0,-1 1 1 0 0,0-1-1 0 0,1 1 1 0 0,-1-1-1 0 0,0 1 1 0 0,0-1-1 0 0,0 1 0 0 0,0 0 1 0 0,-1-1-1 0 0,1 1 1 0 0,0 0-1 0 0,-3-2 1 0 0,-1-1-79 0 0,0 1 1 0 0,0-1 0 0 0,0 1-1 0 0,0 0 1 0 0,-1 0-1 0 0,0 0 1 0 0,-9-3-1 0 0,6 4-247 0 0,-1 0-1 0 0,1 0 0 0 0,-1 1 0 0 0,0 0 0 0 0,1 1 0 0 0,-1 0 0 0 0,0 0 0 0 0,-16 4 0 0 0,17-2-764 0 0,0 0-1 0 0,1 0 1 0 0,-1 1-1 0 0,1 1 0 0 0,-14 6 1 0 0,7-1-3963 0 0,-4-3-2051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8:58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147 199 2644 0 0,'0'0'8934'0'0,"-14"2"-7345"0"0,-45 9-121 0 0,54-10-1184 0 0,1 0 1 0 0,0 1 0 0 0,-1-1 0 0 0,1 1 0 0 0,0 0 0 0 0,0 0-1 0 0,0 0 1 0 0,0 1 0 0 0,0-1 0 0 0,0 1 0 0 0,1 0 0 0 0,-1 0-1 0 0,1 0 1 0 0,0 1 0 0 0,-5 5 0 0 0,7-7-205 0 0,1-1 0 0 0,-1 1 1 0 0,0 0-1 0 0,0-1 0 0 0,1 1 0 0 0,-1 0 1 0 0,1 0-1 0 0,-1 0 0 0 0,1-1 0 0 0,0 1 1 0 0,-1 0-1 0 0,1 0 0 0 0,0 0 0 0 0,0 0 1 0 0,1 0-1 0 0,-1 0 0 0 0,0-1 0 0 0,1 1 1 0 0,-1 0-1 0 0,1 0 0 0 0,-1 0 0 0 0,1-1 1 0 0,0 1-1 0 0,0 0 0 0 0,0-1 0 0 0,0 1 1 0 0,0 0-1 0 0,0-1 0 0 0,0 0 0 0 0,0 1 1 0 0,1-1-1 0 0,-1 0 0 0 0,1 1 0 0 0,1 0 1 0 0,2 2 18 0 0,1-1 1 0 0,-1 0-1 0 0,0 0 0 0 0,1 0 1 0 0,-1-1-1 0 0,1 1 1 0 0,9 1-1 0 0,44 6 362 0 0,-49-8-391 0 0,73 6 375 0 0,163-3-1 0 0,85-29-417 0 0,-260 18-52 0 0,-20 2 18 0 0,207-23-10 0 0,-245 25 15 0 0,-5 2 0 0 0,0-1 1 0 0,0 0-1 0 0,0-1 1 0 0,0 0-1 0 0,-1 0 1 0 0,1 0-1 0 0,0-1 1 0 0,10-6-1 0 0,-18 8 1 0 0,1 1-1 0 0,0-1 1 0 0,-1 1-1 0 0,1-1 1 0 0,-1 1-1 0 0,1-1 1 0 0,-1 1-1 0 0,1-1 1 0 0,-1 0-1 0 0,1 1 1 0 0,-1-1-1 0 0,0 0 1 0 0,1 1-1 0 0,-1-1 1 0 0,0 0-1 0 0,1 1 0 0 0,-1-1 1 0 0,0 0-1 0 0,0 0 1 0 0,0 1-1 0 0,0-1 1 0 0,0 0-1 0 0,0 0 1 0 0,0 0-1 0 0,0 1 1 0 0,0-1-1 0 0,0 0 1 0 0,0 0-1 0 0,0 1 1 0 0,-1-1-1 0 0,1 0 1 0 0,0 0-1 0 0,-1 1 1 0 0,1-1-1 0 0,0 0 1 0 0,-1 1-1 0 0,1-1 1 0 0,-1 0-1 0 0,1 1 1 0 0,-1-1-1 0 0,1 1 1 0 0,-2-2-1 0 0,-2-2-25 0 0,0 0 0 0 0,0 0 1 0 0,-1 1-1 0 0,-6-5 0 0 0,-165-87-277 0 0,60 35 311 0 0,76 39 22 0 0,20 11 184 0 0,0-1 1 0 0,-26-18 0 0 0,47 36-164 0 0,6 11 8 0 0,2-1-1 0 0,0 0 1 0 0,12 17-1 0 0,-1-2 91 0 0,110 163 805 0 0,-8-14-596 0 0,-116-172-353 0 0,-1 0 0 0 0,0 1 0 0 0,-1-1 0 0 0,0 1 1 0 0,4 13-1 0 0,-7-20-6 0 0,-1-1-1 0 0,1 0 1 0 0,-1 0 0 0 0,0 1 0 0 0,1-1 0 0 0,-1 0-1 0 0,0 1 1 0 0,-1-1 0 0 0,1 0 0 0 0,0 1 0 0 0,-1-1-1 0 0,1 0 1 0 0,-1 0 0 0 0,1 1 0 0 0,-1-1 0 0 0,0 0-1 0 0,0 0 1 0 0,0 0 0 0 0,0 0 0 0 0,-1 0-1 0 0,1 0 1 0 0,-1 0 0 0 0,1 0 0 0 0,-1-1 0 0 0,1 1-1 0 0,-1-1 1 0 0,0 1 0 0 0,0-1 0 0 0,0 1 0 0 0,-2 0-1 0 0,-7 3-102 0 0,0 0 0 0 0,0-1 0 0 0,0 0 0 0 0,0-1 0 0 0,-19 3 0 0 0,-62 4-1069 0 0,58-8 736 0 0,-242 33-6089 0 0,178-21-1587 0 0,50-7 1583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2693 717 4984 0 0,'0'0'6186'0'0,"-11"-11"-5505"0"0,-36-33-14 0 0,45 42-564 0 0,1 0 0 0 0,-1 0-1 0 0,0 0 1 0 0,-1 1-1 0 0,1-1 1 0 0,0 0-1 0 0,0 1 1 0 0,-1 0-1 0 0,1-1 1 0 0,-1 1 0 0 0,1 0-1 0 0,-1 0 1 0 0,0 0-1 0 0,1 1 1 0 0,-1-1-1 0 0,0 1 1 0 0,0-1-1 0 0,1 1 1 0 0,-1 0 0 0 0,0 0-1 0 0,-4 1 1 0 0,-5-1 89 0 0,-74 3 642 0 0,-86 13 1 0 0,27 1-90 0 0,-107 16 333 0 0,173-19-764 0 0,-92 29 1 0 0,86-14-136 0 0,1 4-1 0 0,2 4 1 0 0,1 3-1 0 0,-119 79 1 0 0,91-42-1 0 0,4 5 0 0 0,-139 138 0 0 0,161-135-71 0 0,4 4 0 0 0,3 3 0 0 0,5 4 0 0 0,-62 109 0 0 0,97-138-64 0 0,3 1-1 0 0,3 1 1 0 0,3 2 0 0 0,-26 105 0 0 0,36-98 23 0 0,3 0 0 0 0,-3 86 0 0 0,16 41 75 0 0,5-161-79 0 0,1-2-1 0 0,20 74 1 0 0,-7-58-11 0 0,3-1 0 0 0,2-1 1 0 0,3 0-1 0 0,45 69 0 0 0,-8-29 60 0 0,103 119 1 0 0,-105-147-54 0 0,2-3 1 0 0,3-2 0 0 0,2-4-1 0 0,3-3 1 0 0,148 89 0 0 0,-75-66 42 0 0,4-6 0 0 0,3-6 1 0 0,250 73-1 0 0,-261-104-54 0 0,1-5 0 0 0,205 17 0 0 0,291-24 72 0 0,-69-36-75 0 0,-4-50-25 0 0,-351 18 10 0 0,-1-9 0 0 0,263-105-1 0 0,-255 67 37 0 0,318-183-1 0 0,-412 199-97 0 0,-3-4-1 0 0,159-135 1 0 0,-206 147 61 0 0,-3-4 1 0 0,-3-3 0 0 0,-3-2 0 0 0,77-117-1 0 0,-100 123-30 0 0,-3-1 0 0 0,-3-2-1 0 0,-3-2 1 0 0,-3-2-1 0 0,-4 0 1 0 0,-3-2-1 0 0,25-145 1 0 0,-41 159-9 0 0,-3-1 1 0 0,-3 1 0 0 0,-3-1 0 0 0,-8-73 0 0 0,0 84 36 0 0,-1 1 0 0 0,-3 0 0 0 0,-3 0 1 0 0,-1 1-1 0 0,-31-64 0 0 0,15 53-51 0 0,-3 1 0 0 0,-3 3-1 0 0,-58-74 1 0 0,-153-154-133 0 0,180 213 155 0 0,-3 4 0 0 0,-4 2 0 0 0,-2 4 0 0 0,-121-76-1 0 0,-339-147 26 0 0,158 126-172 0 0,276 127 135 0 0,-190-37-1 0 0,-662-25-20 0 0,886 94 44 0 0,0 3 0 0 0,-1 3 1 0 0,1 3-1 0 0,-88 19 0 0 0,92-9 9 0 0,1 4 0 0 0,1 2 1 0 0,0 2-1 0 0,2 4 0 0 0,1 2 1 0 0,2 3-1 0 0,0 2 0 0 0,-101 83 1 0 0,-49 76 3 0 0,12 13-80 0 0,61-62-176 0 0,76-83-344 0 0,-112 127-4128 0 0,160-173 1742 0 0,-21 37-1 0 0,13-12-1622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0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664 93 3068 0 0,'0'0'4431'0'0,"-5"-1"-4041"0"0,-4 0 224 0 0,1 1 0 0 0,-1 0-1 0 0,-13 2 1 0 0,-1-1 1126 0 0,-45-1 0 0 0,44-1-569 0 0,-45 3-1 0 0,53 0-992 0 0,0 1 0 0 0,1 1 0 0 0,-1 0 0 0 0,1 1 0 0 0,0 0 0 0 0,0 1 0 0 0,1 1 0 0 0,0 0 0 0 0,0 1 0 0 0,0 1 0 0 0,1 0-1 0 0,-14 13 1 0 0,-6 10 175 0 0,2 1-1 0 0,2 1 1 0 0,-33 50-1 0 0,52-69-278 0 0,2 0-1 0 0,0 1 0 0 0,1 0 0 0 0,0 0 0 0 0,2 0 0 0 0,0 1 0 0 0,-6 34 0 0 0,7-15 87 0 0,1 0-1 0 0,4 68 1 0 0,3-75-34 0 0,1-1 1 0 0,1 1-1 0 0,14 40 1 0 0,-16-55-79 0 0,12 35 136 0 0,22 49 0 0 0,-31-83-159 0 0,1 0-1 0 0,0 0 1 0 0,2-1-1 0 0,0 0 1 0 0,0 0 0 0 0,1-1-1 0 0,15 13 1 0 0,11 4 114 0 0,1-1 1 0 0,64 36-1 0 0,-42-28-12 0 0,-40-25-72 0 0,1-1 1 0 0,0 0-1 0 0,1-2 1 0 0,0 0-1 0 0,0-2 1 0 0,1 0-1 0 0,0-1 0 0 0,0-2 1 0 0,42 4-1 0 0,-16-6-9 0 0,1-2 1 0 0,-1-2-1 0 0,1-3 0 0 0,93-20 0 0 0,-84 10-38 0 0,-1-3 1 0 0,0-2-1 0 0,89-46 0 0 0,-67 22 24 0 0,108-80 0 0 0,-143 88-31 0 0,-1-1 0 0 0,-2-2 1 0 0,58-69-1 0 0,-88 93 12 0 0,-1 0-1 0 0,-1-1 1 0 0,0 0 0 0 0,-1-1 0 0 0,0 0 0 0 0,-2 0-1 0 0,0-1 1 0 0,-1 0 0 0 0,0 0 0 0 0,-2 0 0 0 0,0-1-1 0 0,-1 0 1 0 0,-1 0 0 0 0,-1-19 0 0 0,-1 21-12 0 0,0 0-1 0 0,-2 0 1 0 0,0 0 0 0 0,-1 0-1 0 0,-1 0 1 0 0,0 1 0 0 0,-2 0-1 0 0,-7-17 1 0 0,7 20-19 0 0,-1 1 1 0 0,0 0-1 0 0,-1 0 1 0 0,-1 0-1 0 0,0 2 1 0 0,0-1-1 0 0,-1 1 1 0 0,0 0-1 0 0,-1 1 1 0 0,-14-10-1 0 0,2 4-9 0 0,1 2-1 0 0,-2 1 1 0 0,-38-15-1 0 0,-78-18-35 0 0,90 30 57 0 0,-54-15 6 0 0,-119-41 33 0 0,195 60-37 0 0,0 1 0 0 0,-1 1 0 0 0,-40-8 0 0 0,54 15-10 0 0,1 0 0 0 0,0 2 0 0 0,-1-1 0 0 0,1 2 0 0 0,-1 0 0 0 0,1 0 0 0 0,0 2 0 0 0,-1 0 0 0 0,-14 5 0 0 0,-1 3-156 0 0,0 2 0 0 0,1 1 0 0 0,0 2-1 0 0,1 1 1 0 0,1 0 0 0 0,-28 26 0 0 0,44-34-164 0 0,0 1 1 0 0,1 0-1 0 0,0 0 1 0 0,1 1-1 0 0,-16 23 1 0 0,20-25-441 0 0,1 0 0 0 0,0-1 0 0 0,-6 17 0 0 0,8-16-770 0 0,0-1 0 0 0,1 0 0 0 0,-1 1 0 0 0,1 14 0 0 0,3 1-5158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06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873 111 1604 0 0,'0'0'10160'0'0,"-8"-10"-9524"0"0,-33-38 291 0 0,38 45-662 0 0,-1 0 0 0 0,0 0 0 0 0,0 1 1 0 0,0 0-1 0 0,-1 0 0 0 0,1 0 1 0 0,0 0-1 0 0,-8-1 0 0 0,-1-1 156 0 0,-3-2-118 0 0,-1 1 1 0 0,0 0-1 0 0,0 2 0 0 0,0 0 1 0 0,-1 1-1 0 0,1 0 0 0 0,-1 2 1 0 0,1 0-1 0 0,0 1 0 0 0,-1 1 1 0 0,1 0-1 0 0,-23 7 1 0 0,-90 31 579 0 0,112-33-698 0 0,0 1 0 0 0,1 1-1 0 0,0 0 1 0 0,-31 24 0 0 0,10-3-12 0 0,3 1-1 0 0,0 2 1 0 0,-58 71-1 0 0,84-90-150 0 0,0 0-1 0 0,1 0 1 0 0,0 1 0 0 0,2 0-1 0 0,-1 0 1 0 0,2 0 0 0 0,0 1-1 0 0,1 0 1 0 0,0 0 0 0 0,1 0-1 0 0,1 0 1 0 0,1 1 0 0 0,0-1-1 0 0,1 1 1 0 0,1-1 0 0 0,4 23-1 0 0,-1-16 3 0 0,1-1-1 0 0,1 0 1 0 0,1-1 0 0 0,1 1-1 0 0,1-2 1 0 0,1 1-1 0 0,1-1 1 0 0,1 0-1 0 0,0-1 1 0 0,1-1-1 0 0,21 23 1 0 0,-16-23 4 0 0,1 0 0 0 0,0-1 1 0 0,1-1-1 0 0,1-1 0 0 0,1-1 1 0 0,0-1-1 0 0,28 13 0 0 0,-10-10 31 0 0,0-1 0 0 0,0-2-1 0 0,68 12 1 0 0,-61-17-37 0 0,1-1 1 0 0,1-3-1 0 0,-1-2 0 0 0,1-1 1 0 0,-1-3-1 0 0,0-2 0 0 0,0-3 1 0 0,0-1-1 0 0,0-2 0 0 0,45-17 1 0 0,-31 4-6 0 0,-1-2 1 0 0,-2-3-1 0 0,-1-2 1 0 0,108-75 0 0 0,-145 89-3 0 0,-1-1 1 0 0,-1 0-1 0 0,0-2 1 0 0,-2 0-1 0 0,0-1 1 0 0,26-40-1 0 0,-34 44-10 0 0,0-1-1 0 0,-1 0 1 0 0,0-1 0 0 0,-2 0-1 0 0,0 0 1 0 0,-1 0-1 0 0,-1-1 1 0 0,-1 1 0 0 0,0-1-1 0 0,0-20 1 0 0,-3 23 7 0 0,-1 0-1 0 0,0 0 1 0 0,-1 0 0 0 0,-1 0 0 0 0,-1 0 0 0 0,0 1 0 0 0,0 0-1 0 0,-2-1 1 0 0,0 2 0 0 0,-1-1 0 0 0,0 1 0 0 0,-1 0-1 0 0,-1 0 1 0 0,0 1 0 0 0,0 0 0 0 0,-17-15 0 0 0,10 11-9 0 0,-1 0-1 0 0,-1 2 1 0 0,-1 0 0 0 0,0 1 0 0 0,-1 0 0 0 0,0 2 0 0 0,-1 1 0 0 0,0 0 0 0 0,-1 2 0 0 0,0 0 0 0 0,0 1 0 0 0,-1 2 0 0 0,0 0 0 0 0,-1 1 0 0 0,-35-2 0 0 0,26 6-219 0 0,0 1 1 0 0,0 1-1 0 0,0 2 1 0 0,0 1 0 0 0,1 2-1 0 0,0 1 1 0 0,0 2-1 0 0,0 1 1 0 0,1 1-1 0 0,1 2 1 0 0,0 0-1 0 0,1 3 1 0 0,0 0-1 0 0,1 2 1 0 0,-28 24-1 0 0,19-10-1445 0 0,-38 41 1 0 0,6 12-4170 0 0,23-20 801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0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378 142 588 0 0,'0'0'15019'0'0,"-11"-12"-14124"0"0,-36-36-85 0 0,29 35-227 0 0,10 14-181 0 0,3-1-209 0 0,-5 1-15 0 0,1 0-1 0 0,-1 1 1 0 0,1 0-1 0 0,-1 0 1 0 0,1 1-1 0 0,0 0 1 0 0,0 1-1 0 0,0 0 1 0 0,1 0-1 0 0,-1 1 1 0 0,1 0-1 0 0,0 1 1 0 0,0 0-1 0 0,-12 12 1 0 0,6-5 0 0 0,2 0 0 0 0,0 1 0 0 0,1 1 0 0 0,0 0 0 0 0,1 0 0 0 0,-16 33 0 0 0,16-23-105 0 0,2 0 0 0 0,0 1 0 0 0,2 0-1 0 0,0 0 1 0 0,2 0 0 0 0,1 1 0 0 0,2-1 0 0 0,0 1 0 0 0,4 39 0 0 0,2-31-15 0 0,2 0-1 0 0,1 0 1 0 0,18 45-1 0 0,-20-59-34 0 0,4 8 6 0 0,1 0 1 0 0,1-1-1 0 0,2-1 1 0 0,0 0-1 0 0,2-1 1 0 0,1 0-1 0 0,1-2 1 0 0,1 0 0 0 0,1-1-1 0 0,1 0 1 0 0,1-2-1 0 0,1-1 1 0 0,28 19-1 0 0,-34-27-19 0 0,1-1-1 0 0,0-1 1 0 0,1 0 0 0 0,0-1-1 0 0,1-1 1 0 0,32 8 0 0 0,-36-12-1 0 0,1-1 0 0 0,-1-1 0 0 0,1 0 1 0 0,0-2-1 0 0,-1 1 0 0 0,1-2 0 0 0,0 0 1 0 0,30-7-1 0 0,-10-3 13 0 0,0 0 0 0 0,50-24 1 0 0,65-44 3 0 0,-113 57-8 0 0,-2-2 0 0 0,0-2 0 0 0,48-44 1 0 0,-64 50 5 0 0,0-1 1 0 0,-2-1-1 0 0,-1-1 1 0 0,0 0-1 0 0,-2-2 1 0 0,18-35-1 0 0,-26 43-6 0 0,-1 0-1 0 0,-1-1 0 0 0,-1 0 1 0 0,0 0-1 0 0,-1 0 1 0 0,-1-1-1 0 0,-1 1 1 0 0,-1-1-1 0 0,0 0 0 0 0,-2 1 1 0 0,0-1-1 0 0,-1 0 1 0 0,0 1-1 0 0,-2-1 0 0 0,0 1 1 0 0,-10-24-1 0 0,-1 6-18 0 0,-2 0-1 0 0,-1 2 1 0 0,-42-59-1 0 0,42 69-8 0 0,-1 1 0 0 0,-1 1 0 0 0,0 1 0 0 0,-2 1 0 0 0,-40-30 0 0 0,50 43 3 0 0,-1 0 1 0 0,1 0-1 0 0,-1 1 1 0 0,0 1-1 0 0,-1 0 1 0 0,1 1-1 0 0,-1 0 1 0 0,0 1-1 0 0,0 1 1 0 0,0 0-1 0 0,0 1 1 0 0,0 0-1 0 0,-1 1 1 0 0,1 1-1 0 0,0 0 1 0 0,0 1-1 0 0,0 1 1 0 0,-21 6-1 0 0,-5 4-208 0 0,1 1-1 0 0,1 3 1 0 0,1 1-1 0 0,0 1 1 0 0,2 2-1 0 0,0 2 1 0 0,-62 53-1 0 0,89-68-23 0 0,0 0 1 0 0,0 1-1 0 0,1 0 0 0 0,0 0 0 0 0,1 1 1 0 0,0 0-1 0 0,-7 15 0 0 0,10-18-230 0 0,0 0-1 0 0,1 1 0 0 0,0-1 1 0 0,1 0-1 0 0,-2 10 0 0 0,3-11-435 0 0,0 0-1 0 0,0 0 1 0 0,1 0-1 0 0,-1 1 0 0 0,1-1 1 0 0,4 11-1 0 0,-5-14 297 0 0,1-1 0 0 0,0 1-1 0 0,1-1 1 0 0,-1 0 0 0 0,0 1 0 0 0,1-1 0 0 0,2 4-1 0 0,22 17-5893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5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1592 0 0,'0'0'15142'0'0,"13"-4"-15006"0"0,47-10-114 0 0,-48 12-28 0 0,0 0 0 0 0,0 1 0 0 0,0 1 0 0 0,23 1 0 0 0,-12 0-26 0 0,26 1-70 0 0,173 3-427 0 0,-210-6 511 0 0,0 1 1 0 0,0-2-1 0 0,0 1 1 0 0,0-2 0 0 0,17-5-1 0 0,-24 6 37 0 0,0 1-1 0 0,1-2 1 0 0,-1 1-1 0 0,0-1 1 0 0,-1 1-1 0 0,1-1 1 0 0,0-1-1 0 0,-1 1 1 0 0,0-1-1 0 0,0 1 1 0 0,0-1-1 0 0,0-1 1 0 0,-1 1-1 0 0,5-6 0 0 0,-7 8 24 0 0,0-1 0 0 0,1 1 0 0 0,-1 0 0 0 0,0-1 0 0 0,-1 1 0 0 0,1 0 0 0 0,0-1-1 0 0,-1 1 1 0 0,1-1 0 0 0,-1 0 0 0 0,0 1 0 0 0,0-1 0 0 0,0 1 0 0 0,0-1 0 0 0,0 1-1 0 0,-1-1 1 0 0,0-3 0 0 0,0 3 40 0 0,-1 0 0 0 0,1 0 0 0 0,-1 0 0 0 0,0 0 0 0 0,1 0 0 0 0,-1 0 0 0 0,-1 0 0 0 0,1 1 0 0 0,0-1 0 0 0,-1 1 0 0 0,-4-4 0 0 0,0 1 59 0 0,-1 0-1 0 0,-1 0 1 0 0,1 1-1 0 0,-1 0 1 0 0,1 0-1 0 0,-1 1 1 0 0,0 0-1 0 0,-13-2 1 0 0,13 3-9 0 0,-1 1-1 0 0,1 1 1 0 0,0 0 0 0 0,-1 0 0 0 0,1 0 0 0 0,0 1-1 0 0,0 1 1 0 0,-1 0 0 0 0,1 0 0 0 0,0 0 0 0 0,-10 5-1 0 0,15-5-69 0 0,0 0 0 0 0,0 0 0 0 0,0 0-1 0 0,1 0 1 0 0,-1 1 0 0 0,1-1-1 0 0,-1 1 1 0 0,1 0 0 0 0,0 0-1 0 0,0 0 1 0 0,0 1 0 0 0,0-1-1 0 0,1 0 1 0 0,-1 1 0 0 0,1 0 0 0 0,0 0-1 0 0,0 0 1 0 0,1 0 0 0 0,-1 0-1 0 0,1 0 1 0 0,-1 0 0 0 0,1 0-1 0 0,1 1 1 0 0,-1-1 0 0 0,0 8-1 0 0,1-8-37 0 0,0 1 0 0 0,0-1-1 0 0,0 1 1 0 0,1-1-1 0 0,0 1 1 0 0,0-1 0 0 0,0 0-1 0 0,0 1 1 0 0,0-1 0 0 0,1 0-1 0 0,0 0 1 0 0,0 0-1 0 0,0 0 1 0 0,0 0 0 0 0,1 0-1 0 0,0-1 1 0 0,-1 1-1 0 0,1-1 1 0 0,1 0 0 0 0,-1 0-1 0 0,0 0 1 0 0,1 0-1 0 0,4 3 1 0 0,1 0 12 0 0,1-1-1 0 0,-1 0 1 0 0,1 0 0 0 0,0-1-1 0 0,17 5 1 0 0,-4-4-299 0 0,36 6 0 0 0,-56-11-52 0 0,-1 0 0 0 0,1 1-1 0 0,0-1 1 0 0,0-1 0 0 0,0 1 0 0 0,0 0-1 0 0,0 0 1 0 0,0-1 0 0 0,0 0 0 0 0,-1 0-1 0 0,1 0 1 0 0,0 0 0 0 0,2-1 0 0 0,-2 0-1081 0 0,0 0 1 0 0,0 0-1 0 0,0-1 1 0 0,0 1 0 0 0,-1-1-1 0 0,5-4 1 0 0,6-11-5978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08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216 527 7385 0 0,'0'0'11533'0'0,"-13"-6"-10943"0"0,-42-18-44 0 0,54 24-511 0 0,-1-1 1 0 0,1 0-1 0 0,-1 1 1 0 0,1-1-1 0 0,0 1 0 0 0,-1-1 1 0 0,1 1-1 0 0,-1 0 1 0 0,1 0-1 0 0,-1 0 1 0 0,0 0-1 0 0,1 0 1 0 0,-1 0-1 0 0,1 0 0 0 0,-1 0 1 0 0,1 0-1 0 0,-1 1 1 0 0,1-1-1 0 0,0 1 1 0 0,-1-1-1 0 0,1 1 1 0 0,-1-1-1 0 0,1 1 0 0 0,0 0 1 0 0,-1 0-1 0 0,1 0 1 0 0,0 0-1 0 0,0 0 1 0 0,0 0-1 0 0,0 0 1 0 0,0 0-1 0 0,0 0 0 0 0,0 0 1 0 0,0 1-1 0 0,0-1 1 0 0,-1 3-1 0 0,-3 2 136 0 0,-5 8 24 0 0,0 1 1 0 0,1-1-1 0 0,0 2 0 0 0,1-1 0 0 0,1 1 1 0 0,0 0-1 0 0,1 0 0 0 0,-6 29 0 0 0,7-15-79 0 0,0 0 0 0 0,2 1 0 0 0,1 0-1 0 0,3 32 1 0 0,0-48-105 0 0,1 1 0 0 0,0-1 0 0 0,1 0 0 0 0,1 0 0 0 0,1-1 0 0 0,0 1 0 0 0,1-1-1 0 0,0 0 1 0 0,1-1 0 0 0,0 1 0 0 0,2-1 0 0 0,-1-1 0 0 0,19 21 0 0 0,-18-23-9 0 0,2 1-1 0 0,-1-2 1 0 0,1 1 0 0 0,1-2-1 0 0,0 1 1 0 0,0-2 0 0 0,0 1-1 0 0,1-2 1 0 0,0 0 0 0 0,1 0-1 0 0,-1-1 1 0 0,1-1 0 0 0,0 0 0 0 0,24 3-1 0 0,-2-4 9 0 0,0-2-1 0 0,-1-1 1 0 0,1-1-1 0 0,0-3 1 0 0,-1 0-1 0 0,1-3 1 0 0,41-12-1 0 0,4-6-39 0 0,-1-4 0 0 0,106-54 0 0 0,-140 59 45 0 0,0-3-1 0 0,-3-2 1 0 0,0-1-1 0 0,-2-3 0 0 0,42-41 1 0 0,-59 50-1 0 0,-1-1 1 0 0,36-53-1 0 0,-52 67-3 0 0,0-1-1 0 0,-1 0 0 0 0,0-1 1 0 0,0 0-1 0 0,-2 0 0 0 0,1 0 1 0 0,-2 0-1 0 0,0-1 0 0 0,3-26 1 0 0,-5 19-1 0 0,-1-1 1 0 0,-1 1 0 0 0,-1-1 0 0 0,-1 1-1 0 0,-7-28 1 0 0,6 34 10 0 0,-1 1 0 0 0,-1 0 1 0 0,0 0-1 0 0,0 0 0 0 0,-2 0 0 0 0,0 1 0 0 0,0 1 0 0 0,-14-17 0 0 0,-4 1 74 0 0,0 1 1 0 0,-58-45-1 0 0,62 56 20 0 0,1 1 0 0 0,-2 2 0 0 0,0 0 0 0 0,0 2 0 0 0,-29-11 0 0 0,34 17-74 0 0,0 0-1 0 0,0 1 0 0 0,-1 1 1 0 0,1 1-1 0 0,-1 1 0 0 0,1 0 1 0 0,-24 3-1 0 0,19 0-43 0 0,0 1 0 0 0,1 2 0 0 0,-1 0 0 0 0,1 1 1 0 0,-31 14-1 0 0,12-1-200 0 0,0 2 1 0 0,1 2-1 0 0,2 2 1 0 0,-59 48-1 0 0,-16 29-2861 0 0,6 11-5056 0 0,66-68 2072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0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716 368 796 0 0,'0'0'2680'0'0,"-14"0"-1953"0"0,-92 0 588 0 0,86 0-341 0 0,-35-5 1 0 0,47 4-558 0 0,1 0-1 0 0,-1-1 1 0 0,1 0-1 0 0,0-1 1 0 0,0 0-1 0 0,0 0 1 0 0,-13-8 0 0 0,13 7 179 0 0,0-1 1 0 0,0 1 0 0 0,-1 1-1 0 0,0-1 1 0 0,0 1 0 0 0,0 1 0 0 0,0 0-1 0 0,-14-3 1 0 0,13 4-394 0 0,-1 1 0 0 0,0 0 0 0 0,1 0 0 0 0,-1 1 0 0 0,0 0 0 0 0,1 0 0 0 0,-1 1 0 0 0,1 1 0 0 0,-1 0 0 0 0,1 0 0 0 0,-15 7 0 0 0,12-3-24 0 0,1-1 1 0 0,-1 1 0 0 0,1 1 0 0 0,1 0-1 0 0,-1 0 1 0 0,1 1 0 0 0,1 1 0 0 0,0-1-1 0 0,0 2 1 0 0,1-1 0 0 0,0 1 0 0 0,1 0-1 0 0,0 1 1 0 0,-9 22 0 0 0,7-12-68 0 0,2 0 0 0 0,1 1 1 0 0,0 0-1 0 0,2 0 0 0 0,0 0 0 0 0,2 0 1 0 0,1 1-1 0 0,2 44 0 0 0,2-54-72 0 0,-1 1 1 0 0,2 0-1 0 0,0-1 1 0 0,1 0-1 0 0,0 0 1 0 0,1 0-1 0 0,1 0 1 0 0,0-1-1 0 0,1 0 0 0 0,0-1 1 0 0,1 0-1 0 0,18 20 1 0 0,-3-8 68 0 0,0-1 1 0 0,2-1-1 0 0,0-2 0 0 0,48 29 1 0 0,-49-35-83 0 0,-1-2 0 0 0,1 0 0 0 0,1-2 0 0 0,0-1 1 0 0,1 0-1 0 0,0-3 0 0 0,0 0 0 0 0,0-1 0 0 0,1-2 0 0 0,28 0 1 0 0,-27-2 10 0 0,-1-2 0 0 0,0 0 0 0 0,0-2 0 0 0,0-1 1 0 0,-1-2-1 0 0,1 0 0 0 0,-1-2 0 0 0,45-19 1 0 0,-46 14 19 0 0,-1 0 0 0 0,-1-2 1 0 0,0 0-1 0 0,0-2 1 0 0,-2 0-1 0 0,0-2 1 0 0,-1-1-1 0 0,-1 0 0 0 0,-1-1 1 0 0,20-29-1 0 0,-16 14 9 0 0,-1-2 0 0 0,-2 0 0 0 0,24-61 0 0 0,-36 76-45 0 0,-1 0 1 0 0,-1 0-1 0 0,-1-1 1 0 0,-1 0 0 0 0,-1 0-1 0 0,-1 0 1 0 0,-2-45-1 0 0,-1 57-20 0 0,-1 0 0 0 0,-1 1 0 0 0,1 0 1 0 0,-2 0-1 0 0,0-1 0 0 0,0 2 0 0 0,-9-17 0 0 0,5 13-8 0 0,-2-1 1 0 0,0 1 0 0 0,0 1-1 0 0,-19-19 1 0 0,1 7-10 0 0,0 1 0 0 0,-1 2-1 0 0,-2 1 1 0 0,-35-19 0 0 0,31 22 6 0 0,0 0 0 0 0,-2 3 0 0 0,0 1-1 0 0,0 2 1 0 0,-1 1 0 0 0,-1 2 0 0 0,0 2-1 0 0,0 1 1 0 0,0 2 0 0 0,-1 2 0 0 0,1 2 0 0 0,-67 7-1 0 0,77-3-3 0 0,1 2-1 0 0,0 1 0 0 0,0 1 0 0 0,0 2 0 0 0,1 1 1 0 0,1 0-1 0 0,0 2 0 0 0,0 1 0 0 0,2 1 1 0 0,-38 30-1 0 0,46-31-178 0 0,0 1-1 0 0,2 0 1 0 0,-1 1-1 0 0,2 1 1 0 0,0 0-1 0 0,-15 26 1 0 0,20-27-233 0 0,0 0-1 0 0,1 1 1 0 0,1-1-1 0 0,1 1 1 0 0,0 1-1 0 0,1-1 1 0 0,1 0 0 0 0,-2 24-1 0 0,3 46-4049 0 0,4-26-3366 0 0,0-24 572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432 520 664 0 0,'0'0'2483'0'0,"-5"-13"-1450"0"0,-24-56 568 0 0,21 47 1101 0 0,6 16-1912 0 0,0 1 0 0 0,0 0-1 0 0,0 0 1 0 0,0 0-1 0 0,-5-6 1 0 0,6 10-639 0 0,-1-1 1 0 0,1 0-1 0 0,-1 1 0 0 0,1-1 1 0 0,-1 1-1 0 0,0 0 0 0 0,0 0 0 0 0,1-1 1 0 0,-1 1-1 0 0,0 0 0 0 0,0 1 0 0 0,0-1 1 0 0,0 0-1 0 0,-1 0 0 0 0,1 1 1 0 0,0-1-1 0 0,-4 1 0 0 0,1-1-28 0 0,-1 1 0 0 0,1 0-1 0 0,-1 0 1 0 0,1 0 0 0 0,-1 1-1 0 0,1 0 1 0 0,0 0 0 0 0,-1 0-1 0 0,1 1 1 0 0,0-1 0 0 0,0 1 0 0 0,0 1-1 0 0,0-1 1 0 0,0 1 0 0 0,1 0-1 0 0,-1 0 1 0 0,1 0 0 0 0,-1 0-1 0 0,1 1 1 0 0,0 0 0 0 0,1 0 0 0 0,-1 0-1 0 0,1 0 1 0 0,-1 0 0 0 0,-2 6-1 0 0,-3 7 33 0 0,0 0 0 0 0,0 1 0 0 0,2-1 0 0 0,0 2 0 0 0,2-1 0 0 0,0 1 0 0 0,0-1 0 0 0,2 1 0 0 0,1 0 0 0 0,0 1 0 0 0,1-1 0 0 0,1 0 0 0 0,1 0 0 0 0,4 29 0 0 0,-1-33-104 0 0,0 1-1 0 0,1-1 0 0 0,0 0 0 0 0,1 0 1 0 0,1 0-1 0 0,1-1 0 0 0,0 0 0 0 0,0-1 1 0 0,1 0-1 0 0,1 0 0 0 0,0-1 0 0 0,1 0 1 0 0,1-1-1 0 0,-1 0 0 0 0,21 14 0 0 0,-13-12 4 0 0,0-1-1 0 0,2 0 0 0 0,-1-1 0 0 0,1-2 1 0 0,1 0-1 0 0,0-1 0 0 0,0-1 0 0 0,0-1 0 0 0,1-1 1 0 0,25 2-1 0 0,-19-5 33 0 0,0 0 1 0 0,0-2-1 0 0,0-1 0 0 0,-1-2 1 0 0,1-1-1 0 0,0 0 1 0 0,-1-3-1 0 0,32-10 0 0 0,-43 11-56 0 0,0-1 0 0 0,-1-1-1 0 0,0 0 1 0 0,0-1-1 0 0,-1-1 1 0 0,-1 0-1 0 0,1-1 1 0 0,-2-1 0 0 0,1 0-1 0 0,-2-1 1 0 0,1 0-1 0 0,-2-1 1 0 0,0 0 0 0 0,12-20-1 0 0,-16 21-18 0 0,0-1 0 0 0,-1 0 0 0 0,0 0 0 0 0,-1 0-1 0 0,-1-1 1 0 0,0 0 0 0 0,-1 0 0 0 0,-1 0 0 0 0,0 0 0 0 0,-1 0 0 0 0,-1 0-1 0 0,0 0 1 0 0,-1-1 0 0 0,0 1 0 0 0,-2 0 0 0 0,1 0 0 0 0,-2 0 0 0 0,0 1-1 0 0,-1-1 1 0 0,-11-22 0 0 0,-7-9-16 0 0,-3 2 0 0 0,-1 0 0 0 0,-2 2 0 0 0,-3 1 0 0 0,0 1 1 0 0,-72-65-1 0 0,83 88-6 0 0,-1 0 0 0 0,0 2 1 0 0,-1 1-1 0 0,-1 0 1 0 0,0 2-1 0 0,0 1 1 0 0,-1 1-1 0 0,-1 1 1 0 0,0 1-1 0 0,0 1 1 0 0,-1 1-1 0 0,1 2 1 0 0,-1 1-1 0 0,0 1 0 0 0,-46 2 1 0 0,54 2-29 0 0,1 0 1 0 0,-1 1-1 0 0,1 1 1 0 0,0 1-1 0 0,0 1 0 0 0,0 0 1 0 0,1 1-1 0 0,0 1 1 0 0,0 1-1 0 0,1 0 0 0 0,0 1 1 0 0,-16 14-1 0 0,20-14-152 0 0,0 1 0 0 0,1 0 0 0 0,0 1 0 0 0,0 0 0 0 0,2 1 0 0 0,-12 17 0 0 0,15-19-116 0 0,1-1 0 0 0,0 1 0 0 0,0 1 0 0 0,1-1 0 0 0,1 1 0 0 0,-1-1 0 0 0,2 1 0 0 0,-2 22 0 0 0,3-16-826 0 0,0 1 0 0 0,2 0 0 0 0,4 26-1 0 0,-2-30-1384 0 0,1 0-1 0 0,7 22 1 0 0,2-9-3295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1 872 0 0,'0'0'244'0'0,"-88"19"-388"0"0,69-12-260 0 0,4 0-164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1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24 8173 0 0,'0'0'5648'0'0,"-27"-24"-7140"0"0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1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98 7553 0 0,'0'0'2996'0'0,"-38"-52"-5236"0"0,61 42 996 0 0,2-2-84 0 0,6 3 63 0 0,3-1-259 0 0,-8 5-328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1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0 468 0 0,'0'0'3435'0'0,"14"8"-2907"0"0,44 23-173 0 0,-56-30-320 0 0,0 0 1 0 0,0 0-1 0 0,0 0 1 0 0,0 0-1 0 0,-1 1 1 0 0,1-1-1 0 0,0 1 0 0 0,-1-1 1 0 0,1 1-1 0 0,-1 0 1 0 0,0-1-1 0 0,1 1 1 0 0,-1 0-1 0 0,0 0 1 0 0,0 0-1 0 0,0 0 1 0 0,0 0-1 0 0,0 0 0 0 0,-1 0 1 0 0,1 1-1 0 0,0 3 1 0 0,1 5 78 0 0,1-4-136 0 0,0-1 0 0 0,0 0 0 0 0,0 1 1 0 0,0-1-1 0 0,1 0 0 0 0,0-1 0 0 0,0 1 0 0 0,8 7 1 0 0,1-1-380 0 0,28 21 0 0 0,-13-12 340 0 0,-23-18 193 0 0,-1 1 1 0 0,0 0-1 0 0,0 0 1 0 0,-1 0-1 0 0,1 0 0 0 0,-1 1 1 0 0,0-1-1 0 0,0 1 0 0 0,0 0 1 0 0,-1 0-1 0 0,1 0 0 0 0,-1 0 1 0 0,2 10-1 0 0,-3-8-33 0 0,0-1 1 0 0,0 1-1 0 0,-1 0 0 0 0,0-1 1 0 0,0 1-1 0 0,0 0 0 0 0,-1-1 1 0 0,0 1-1 0 0,-1-1 0 0 0,0 1 1 0 0,-3 7-1 0 0,1-1-58 0 0,-1-3-811 0 0,1 1 1 0 0,1 0 0 0 0,0 0-1 0 0,0 0 1 0 0,1 0 0 0 0,-1 14 0 0 0,3-12-1093 0 0</inkml:trace>
  <inkml:trace contextRef="#ctx0" brushRef="#br0" timeOffset="1.03">265 647 272 0 0,'0'0'5725'0'0,"-81"72"-5033"0"0,63-62-344 0 0,0-3-216 0 0,2-5-132 0 0,3 1-40 0 0,-1-3-700 0 0,1 0-525 0 0,4-5-651 0 0,-11-5-836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179 202 9069 0 0,'0'0'1616'0'0,"-83"-48"-1552"0"0,62 31 140 0 0,3 3-164 0 0,1-3-40 0 0,3 3-208 0 0,4-3-464 0 0,2 0-476 0 0,4-2-644 0 0,1-2-593 0 0,3 4-587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1880 0 0,'0'0'4969'0'0,"7"-12"-5131"0"0,25-37-210 0 0,-29 45 108 0 0,1 0 0 0 0,-1 0 1 0 0,0 0-1 0 0,1 1 1 0 0,0 0-1 0 0,-1 0 1 0 0,2 0-1 0 0,-1 0 0 0 0,0 0 1 0 0,0 1-1 0 0,1 0 1 0 0,-1 0-1 0 0,1 0 1 0 0,0 0-1 0 0,-1 1 0 0 0,1 0 1 0 0,7-1-1 0 0,-1-1 87 0 0,22-5-370 0 0,-2-1 2228 0 0,-1 2 0 0 0,1 1 0 0 0,58-3 0 0 0,-88 10-1721 0 0,0 0 0 0 0,0 1 0 0 0,-1-1 0 0 0,1 0 0 0 0,0 0 1 0 0,-1 0-1 0 0,1 1 0 0 0,-1-1 0 0 0,1 0 0 0 0,-1 1 0 0 0,1-1 0 0 0,-1 0 0 0 0,0 2 0 0 0,5 11-3021 0 0,-1-10 853 0 0,4 2 466 0 0</inkml:trace>
  <inkml:trace contextRef="#ctx0" brushRef="#br0" timeOffset="0.07">478 98 1016 0 0,'0'0'6141'0'0,"53"63"-11838"0"0</inkml:trace>
  <inkml:trace contextRef="#ctx0" brushRef="#br0" timeOffset="1.07">478 98 7141 0 0,'84'75'1716'0'0,"-92"-73"-1148"0"0,-1 1-52 0 0,-5-1 376 0 0,1 0-28 0 0,1 1-416 0 0,0-1-324 0 0,2 0-124 0 0,3 1-52 0 0,4-3-64 0 0,1 0-320 0 0,8 0-3052 0 0,8-3 1992 0 0,1-4-405 0 0,-1 0-1043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2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14 247 536 0 0,'0'0'9522'0'0,"-3"-10"-9556"0"0,-8-32-54 0 0,11 41 78 0 0,0-1 1 0 0,0 0 0 0 0,0 1 0 0 0,0-1-1 0 0,1 1 1 0 0,-1-1 0 0 0,0 0-1 0 0,1 1 1 0 0,-1-1 0 0 0,1 1 0 0 0,-1-1-1 0 0,1 1 1 0 0,0-1 0 0 0,0 1 0 0 0,-1 0-1 0 0,1-1 1 0 0,0 1 0 0 0,0 0 0 0 0,0 0-1 0 0,1-1 1 0 0,-1 1 0 0 0,0 0 0 0 0,3-1-1 0 0,2-4-126 0 0,5-5-464 0 0,2-2-1113 0 0,-6 3-2337 0 0</inkml:trace>
  <inkml:trace contextRef="#ctx0" brushRef="#br0" timeOffset="1">43 123 3940 0 0,'0'0'8155'0'0,"11"-7"-7866"0"0,35-21-39 0 0,-18 6 30 0 0,-14 11-671 0 0,4-1-811 0 0,34-21-5989 0 0,-35 23 3089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6809 0 0,'0'0'14862'0'0,"9"1"-14531"0"0,-6-1-295 0 0,0 0 3 0 0,0 1 0 0 0,0-1 1 0 0,-1 0-1 0 0,1 1 0 0 0,0-1 0 0 0,-1 1 1 0 0,1 0-1 0 0,0 0 0 0 0,-1 0 0 0 0,1 0 0 0 0,-1 1 1 0 0,0-1-1 0 0,1 1 0 0 0,-1-1 0 0 0,0 1 1 0 0,0 0-1 0 0,0 0 0 0 0,0 0 0 0 0,0 0 0 0 0,0 0 1 0 0,-1 0-1 0 0,1 0 0 0 0,1 4 0 0 0,15 36 139 0 0,-2 0-1 0 0,-2 1 0 0 0,-2 0 0 0 0,-2 1 1 0 0,-2 1-1 0 0,5 69 0 0 0,-10-38-1135 0 0,-3-25-3944 0 0,0-44 3233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32 3724 0 0,'0'0'8710'0'0,"-15"-6"-7945"0"0,-45-14-267 0 0,56 18-466 0 0,0 1-1 0 0,0 0 1 0 0,0 1-1 0 0,0-1 1 0 0,0 0-1 0 0,0 1 1 0 0,0 0-1 0 0,0 0 1 0 0,0 0 0 0 0,0 1-1 0 0,0-1 1 0 0,1 1-1 0 0,-1 0 1 0 0,0 0-1 0 0,0 1 1 0 0,0-1-1 0 0,-6 4 1 0 0,2-1-30 0 0,4-3-108 0 0,0 1-1 0 0,1 0 0 0 0,-1 0 1 0 0,1 0-1 0 0,0 1 0 0 0,-1-1 1 0 0,1 1-1 0 0,0-1 0 0 0,0 1 1 0 0,1 0-1 0 0,-6 7 0 0 0,4-3-816 0 0,1 0 1 0 0,0 0-1 0 0,0 0 0 0 0,0 0 0 0 0,-1 11 0 0 0,-1-4 84 0 0,0 1 0 0 0,-8 17 0 0 0,-35 53 2937 0 0,31-58-398 0 0,-25 56-1 0 0,41-80-1935 0 0,0 1-1 0 0,0 0 0 0 0,1 0 1 0 0,-1-1-1 0 0,1 1 0 0 0,0 0 0 0 0,0 0 1 0 0,0 0-1 0 0,0 0 0 0 0,1-1 1 0 0,0 1-1 0 0,0 0 0 0 0,0-1 1 0 0,0 1-1 0 0,0 0 0 0 0,1-1 1 0 0,-1 1-1 0 0,1-1 0 0 0,0 0 0 0 0,3 4 1 0 0,2 4-38 0 0,1-1-1 0 0,1 0 1 0 0,0-1 0 0 0,16 14 0 0 0,-16-15 738 0 0,-6-5-237 0 0,0 0 0 0 0,1 0 0 0 0,-1 0 0 0 0,1 0 0 0 0,-1-1 0 0 0,1 1 0 0 0,0-1 1 0 0,0 0-1 0 0,0 0 0 0 0,0-1 0 0 0,1 1 0 0 0,-1-1 0 0 0,0 0 0 0 0,7 1 0 0 0,0-2-180 0 0,27-1-1291 0 0,-11-5-2492 0 0,-5-1 710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1864 0 0,'0'0'7729'0'0,"86"-74"-8661"0"0,-69 62-236 0 0,-2 2-588 0 0,-3 1-513 0 0,7-6-519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487 115 5537 0 0,'0'0'2848'0'0,"-81"-9"-2536"0"0,58 6-208 0 0,2 1-104 0 0,1-1-68 0 0,2 3-216 0 0,5-4-572 0 0,-1-1-288 0 0,3 0 63 0 0,1 3 1 0 0,1-3-292 0 0,1 0-308 0 0,-4 3 444 0 0</inkml:trace>
  <inkml:trace contextRef="#ctx0" brushRef="#br0" timeOffset="1">1 96 2644 0 0,'0'0'5249'0'0,"69"-74"-5341"0"0,-55 64-312 0 0,-4 3-556 0 0,-1 5-173 0 0,-1-1-159 0 0,-5 3-716 0 0,0 0 324 0 0</inkml:trace>
  <inkml:trace contextRef="#ctx0" brushRef="#br0" timeOffset="2">134 10 36 0 0,'0'0'3100'0'0,"87"12"-3492"0"0,-70-10-860 0 0,-3 3 220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1460 0 0,'0'0'5565'0'0,"-13"31"-6117"0"0,10-26 20 0 0,0-3-81 0 0,0-2-27 0 0,-2 0-112 0 0,2 0-1324 0 0,33-38 216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4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227 223 2164 0 0,'0'0'5530'0'0,"-10"-13"-5459"0"0,-33-42-81 0 0,41 53-9 0 0,1 0-1 0 0,-1 0 0 0 0,1 0 1 0 0,0 0-1 0 0,-1 0 0 0 0,1 0 0 0 0,0 0 1 0 0,0 0-1 0 0,1-1 0 0 0,-1 1 1 0 0,0 0-1 0 0,1-1 0 0 0,-1 1 1 0 0,1-1-1 0 0,0 1 0 0 0,0-1 0 0 0,0-2 1 0 0,0-3-205 0 0,0 2-168 0 0,0 1 1 0 0,0 0-1 0 0,0-1 0 0 0,0 1 0 0 0,1 0 0 0 0,0-1 0 0 0,0 1 1 0 0,3-7-1 0 0,-3 9 180 0 0,1 1-1 0 0,-1-1 1 0 0,1 1 0 0 0,-1-1 0 0 0,1 1-1 0 0,0 0 1 0 0,0 0 0 0 0,0-1 0 0 0,1 1-1 0 0,-1 1 1 0 0,0-1 0 0 0,1 0 0 0 0,-1 1-1 0 0,1-1 1 0 0,-1 1 0 0 0,6-2 0 0 0,0 0 579 0 0,0 0 0 0 0,1 1 1 0 0,-1 1-1 0 0,0-1 1 0 0,1 1-1 0 0,-1 1 0 0 0,9 0 1 0 0,-23 7 2951 0 0,-18 3-2164 0 0,-44 15 0 0 0,11-5-4175 0 0,31-10-962 0 0,11-3 2473 0 0</inkml:trace>
  <inkml:trace contextRef="#ctx0" brushRef="#br0" timeOffset="1">0 99 64 0 0,'0'0'3772'0'0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75 9713 0 0,'0'0'1460'0'0,"-3"-68"-6112"0"0,21 64 2335 0 0,-3 1-355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8173 0 0,'0'0'2028'0'0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1 612 0 0,'0'0'7959'0'0,"-9"12"-7444"0"0,-24 37-351 0 0,32-48-183 0 0,0 0 0 0 0,0 0 0 0 0,0 0 0 0 0,1 0 0 0 0,-1 1 0 0 0,0-1 0 0 0,1 0 0 0 0,-1 0 0 0 0,1 1 0 0 0,-1-1 1 0 0,1 0-1 0 0,0 0 0 0 0,-1 1 0 0 0,1-1 0 0 0,0 1 0 0 0,0-1 0 0 0,0 0 0 0 0,0 1 0 0 0,0-1 0 0 0,0 0 0 0 0,1 1 1 0 0,-1-1-1 0 0,0 0 0 0 0,1 1 0 0 0,-1-1 0 0 0,1 0 0 0 0,0 2 0 0 0,1-1-169 0 0,0 0-1 0 0,-1-1 1 0 0,1 1 0 0 0,0 0-1 0 0,1-1 1 0 0,-1 0 0 0 0,0 1-1 0 0,0-1 1 0 0,5 2-1 0 0,2 1-488 0 0,14 10-310 0 0,-3-2 521 0 0,22 17 1 0 0,-35-24 1049 0 0,-1 0 0 0 0,0 1 0 0 0,-1 0 0 0 0,6 6 0 0 0,-7-6 297 0 0,-4-5-817 0 0,1 1 0 0 0,0-1-1 0 0,0 0 1 0 0,0 1 0 0 0,0-1-1 0 0,0 0 1 0 0,0 0 0 0 0,0 0 0 0 0,0 0-1 0 0,1 0 1 0 0,-1 0 0 0 0,0 0 0 0 0,1 0-1 0 0,-1 0 1 0 0,1 0 0 0 0,-1-1 0 0 0,1 1-1 0 0,-1-1 1 0 0,1 1 0 0 0,-1-1 0 0 0,1 1-1 0 0,-1-1 1 0 0,1 0 0 0 0,0 0 0 0 0,-1 0-1 0 0,1 0 1 0 0,2 0 0 0 0,19-2-1733 0 0,1 0-1 0 0,40-10 1 0 0,8-2-390 0 0,-41 11 2084 0 0,-14 2 1656 0 0,1-1 0 0 0,30-8 0 0 0,-46 9-1530 0 0,1-1 0 0 0,0 1 0 0 0,-1-1 0 0 0,1 0 0 0 0,-1 0 0 0 0,1 0 0 0 0,-1 0 1 0 0,0 0-1 0 0,3-4 0 0 0,9-8-479 0 0,6-1-1509 0 0,0 2 0 0 0,1 0 0 0 0,28-12 0 0 0,-23 15 174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185 163 696 0 0,'0'0'6668'0'0,"-15"-3"-6110"0"0,-103-20 378 0 0,115 22-943 0 0,0 1 1 0 0,0-1-1 0 0,0 0 0 0 0,0 0 0 0 0,0 0 1 0 0,0-1-1 0 0,0 1 0 0 0,0-1 0 0 0,0 1 1 0 0,0-1-1 0 0,1 0 0 0 0,-4-3 0 0 0,5 4-45 0 0,0 0-1 0 0,0-1 0 0 0,0 1 0 0 0,0-1 1 0 0,0 1-1 0 0,1-1 0 0 0,-1 1 1 0 0,0-1-1 0 0,1 0 0 0 0,-1 1 0 0 0,1-1 1 0 0,0 0-1 0 0,-1 1 0 0 0,1-1 0 0 0,0 0 1 0 0,0 0-1 0 0,0 1 0 0 0,0-1 0 0 0,0 0 1 0 0,1 1-1 0 0,-1-1 0 0 0,0 0 0 0 0,1 1 1 0 0,1-4-1 0 0,0 0-121 0 0,0 0-1 0 0,1 1 1 0 0,0-1 0 0 0,7-8-1 0 0,2-4-2242 0 0,-14 16 2027 0 0,0 1 701 0 0,1 0 0 0 0,-1 0 0 0 0,0 0-1 0 0,1 0 1 0 0,-1-1 0 0 0,0 1 0 0 0,1-1 0 0 0,-4-1-1 0 0,5 2-272 0 0,0 0-1 0 0,-1-1 0 0 0,1 1 0 0 0,-1 0 0 0 0,1-1 0 0 0,0 1 0 0 0,0 0 0 0 0,-1-1 0 0 0,1 1 0 0 0,0-1 0 0 0,-1 1 1 0 0,1 0-1 0 0,0-1 0 0 0,0 1 0 0 0,0-1 0 0 0,0 1 0 0 0,-1-1 0 0 0,1 1 0 0 0,0-1 0 0 0,0 1 0 0 0,0-1 0 0 0,0 1 1 0 0,0 0-1 0 0,0-1 0 0 0,0 1 0 0 0,0-1 0 0 0,0 1 0 0 0,1-1 0 0 0,-1 1 0 0 0,0-1 0 0 0,0 1 0 0 0,0-1 0 0 0,0 1 1 0 0,1 0-1 0 0,-1-1 0 0 0,0 1 0 0 0,0-1 0 0 0,1 1 0 0 0,0-1 0 0 0,-1 1-176 0 0,0-1 1 0 0,0 1-1 0 0,0 0 0 0 0,1 0 0 0 0,-1 0 1 0 0,0-1-1 0 0,0 1 0 0 0,1 0 1 0 0,-1 0-1 0 0,0 0 0 0 0,1 0 0 0 0,-1 0 1 0 0,0 0-1 0 0,0-1 0 0 0,1 1 0 0 0,-1 0 1 0 0,0 0-1 0 0,1 0 0 0 0,-1 0 1 0 0,0 0-1 0 0,1 0 0 0 0,-1 0 0 0 0,0 0 1 0 0,1 0-1 0 0,1 1-863 0 0,1-1-1134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96 3000 0 0,'0'0'3281'0'0,"0"-60"-6070"0"0,1 58 753 0 0,4-5 580 0 0</inkml:trace>
  <inkml:trace contextRef="#ctx0" brushRef="#br0" timeOffset="1">1 0 748 0 0,'0'0'2008'0'0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1512 0 0,'0'0'14535'0'0,"10"-13"-13721"0"0,30-42-172 0 0,-37 52-530 0 0,0-1 1 0 0,0 0-1 0 0,0 1 0 0 0,1 0 1 0 0,-1 0-1 0 0,1 0 0 0 0,0 0 1 0 0,0 1-1 0 0,0-1 1 0 0,0 1-1 0 0,0 0 0 0 0,0 0 1 0 0,1 0-1 0 0,7-1 0 0 0,3-2 261 0 0,0 1-147 0 0,-1 0 0 0 0,1 0 0 0 0,0 2-1 0 0,16-2 1 0 0,61 3 208 0 0,-59 1-119 0 0,-32 0-322 0 0,0 0 0 0 0,-1 1-1 0 0,1-1 1 0 0,-1 0-1 0 0,1 0 1 0 0,-1 1 0 0 0,1-1-1 0 0,-1 0 1 0 0,1 0 0 0 0,-1 1-1 0 0,1-1 1 0 0,-1 1 0 0 0,1-1-1 0 0,-1 1 1 0 0,1-1-1 0 0,-1 0 1 0 0,0 1 0 0 0,1-1-1 0 0,-1 1 1 0 0,0 0 0 0 0,1-1-1 0 0,-1 1 1 0 0,0-1-1 0 0,0 1 1 0 0,0-1 0 0 0,1 1-1 0 0,-1 0 1 0 0,0-1 0 0 0,0 1-1 0 0,0-1 1 0 0,0 1-1 0 0,0 0 1 0 0,0 26-39 0 0,0-21 50 0 0,-6 57 21 0 0,1 1-355 0 0,5-61 270 0 0,0-1-1 0 0,0 1 1 0 0,0-1 0 0 0,0 0-1 0 0,0 1 1 0 0,0-1-1 0 0,1 0 1 0 0,0 1 0 0 0,-1-1-1 0 0,1 0 1 0 0,0 0-1 0 0,0 1 1 0 0,0-1 0 0 0,0 0-1 0 0,0 0 1 0 0,1 0-1 0 0,-1 0 1 0 0,0 0 0 0 0,1 0-1 0 0,0-1 1 0 0,-1 1-1 0 0,1-1 1 0 0,0 1-1 0 0,0-1 1 0 0,0 1 0 0 0,0-1-1 0 0,0 0 1 0 0,0 0-1 0 0,4 1 1 0 0,7 2-612 0 0,-1-2 1 0 0,1 1-1 0 0,0-2 0 0 0,0 0 1 0 0,0 0-1 0 0,17-2 0 0 0,-19-1-1075 0 0,1 1-1 0 0,0-1 0 0 0,21-8 1 0 0,-12 3-2574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3804 0 0,'90'-40'1432'0'0,"-93"37"-699"0"0,2 1-385 0 0,-1 0 16 0 0,2-1-116 0 0,-1 1-248 0 0,1-1-52 0 0,-2 3-1052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32 4608 0 0,'0'0'7875'0'0,"-12"-5"-6821"0"0,-42-17-314 0 0,52 21-706 0 0,0 0 1 0 0,0 1 0 0 0,0-1 0 0 0,-1 0-1 0 0,1 1 1 0 0,0 0 0 0 0,-1 0-1 0 0,1 0 1 0 0,0 0 0 0 0,-1 0 0 0 0,1 0-1 0 0,0 0 1 0 0,0 1 0 0 0,-1-1 0 0 0,1 1-1 0 0,0 0 1 0 0,0 0 0 0 0,0 0-1 0 0,-1 0 1 0 0,1 0 0 0 0,0 0 0 0 0,0 0-1 0 0,1 1 1 0 0,-1-1 0 0 0,0 1 0 0 0,-2 2-1 0 0,-1 0 11 0 0,-3 3-46 0 0,0 0 1 0 0,1 0 0 0 0,0 1-1 0 0,0-1 1 0 0,1 2 0 0 0,0-1 0 0 0,0 1-1 0 0,1 0 1 0 0,-6 13 0 0 0,9-17-178 0 0,0 0 1 0 0,0 0 0 0 0,1 0 0 0 0,0 1-1 0 0,0-1 1 0 0,0 1 0 0 0,1-1 0 0 0,0 0 0 0 0,0 1-1 0 0,0-1 1 0 0,1 1 0 0 0,0-1 0 0 0,0 0-1 0 0,0 1 1 0 0,0-1 0 0 0,1 0 0 0 0,0 0 0 0 0,0 0-1 0 0,5 8 1 0 0,6 7-1946 0 0,1-1 0 0 0,25 26-1 0 0,6 8 179 0 0,-38-44 2467 0 0,0 1 0 0 0,0 1 0 0 0,7 16 0 0 0,-9-9 997 0 0,-4-14-1109 0 0,1 1 1 0 0,-1-1 0 0 0,1 0-1 0 0,2 6 1 0 0,-3-9-397 0 0,-1-1 1 0 0,1 1-1 0 0,-1 0 0 0 0,1 0 1 0 0,0 0-1 0 0,-1-1 0 0 0,1 1 0 0 0,0 0 1 0 0,0-1-1 0 0,0 1 0 0 0,-1 0 1 0 0,1-1-1 0 0,0 1 0 0 0,0-1 0 0 0,0 1 1 0 0,0-1-1 0 0,0 0 0 0 0,0 1 0 0 0,0-1 1 0 0,0 0-1 0 0,0 0 0 0 0,0 0 1 0 0,2 0-1 0 0,15-1-2065 0 0,31-5 1 0 0,-31 3 368 0 0,31-1 0 0 0,6 3 4289 0 0,1 0-2554 0 0,-45 0-1499 0 0,0-1-590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278 181 4956 0 0,'0'0'3369'0'0,"-71"-84"-3749"0"0,75 69 40 0 0,4 1 28 0 0,2-3-76 0 0,-2 3-368 0 0,-1-1-481 0 0,1 3-483 0 0,-4 3-576 0 0</inkml:trace>
  <inkml:trace contextRef="#ctx0" brushRef="#br0" timeOffset="1">158 15 744 0 0,'0'0'6709'0'0,"-80"17"-6241"0"0,69-15-220 0 0,1 1-244 0 0,2-1-4 0 0,1 1-104 0 0,-1-1-260 0 0,4 0-624 0 0,-4 1-445 0 0,1-1-195 0 0,-1 3-340 0 0,2-3 584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7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1108 0 0,'0'0'2379'0'0,"-13"2"-1498"0"0,-101 13 2801 0 0,106-15-2987 0 0,7 0-729 0 0,1 0 0 0 0,0 0 1 0 0,0-1-1 0 0,0 1 0 0 0,-1 0 1 0 0,1 0-1 0 0,0 0 0 0 0,0 0 0 0 0,0 0 1 0 0,-1 0-1 0 0,1 0 0 0 0,0 0 1 0 0,0 0-1 0 0,-1 0 0 0 0,1 0 0 0 0,0 0 1 0 0,0 0-1 0 0,0 0 0 0 0,-1 0 1 0 0,1 0-1 0 0,0 0 0 0 0,0 0 1 0 0,0 1-1 0 0,-1-1 0 0 0,1 0 0 0 0,0 0 1 0 0,0 0-1 0 0,0 0 0 0 0,-1 0 1 0 0,1 0-1 0 0,0 1 0 0 0,0-1 0 0 0,0 0 1 0 0,0 0-1 0 0,0 0 0 0 0,-1 0 1 0 0,1 1-1 0 0,0-1 0 0 0,0 0 0 0 0,0 0 1 0 0,0 0-1 0 0,0 1 0 0 0,0-1 1 0 0,0 0-1 0 0,0 0 0 0 0,0 1 0 0 0,0-1 1 0 0,0 0-1 0 0,0 0 0 0 0,0 0 1 0 0,0 1-1 0 0,0-1 0 0 0,0 0 0 0 0,0 0 1 0 0,0 1-1 0 0,0-1 0 0 0,0 0 1 0 0,0 0-1 0 0,0 0 0 0 0,0 1 0 0 0,0-1 1 0 0,0 0-1 0 0,1 0 0 0 0,0 3-41 0 0,-1 0 0 0 0,1 0-1 0 0,-1 1 1 0 0,1-1 0 0 0,-1 0-1 0 0,0 0 1 0 0,0 0 0 0 0,-1 0-1 0 0,1 0 1 0 0,-1 0-1 0 0,1 0 1 0 0,-3 6 0 0 0,-1 1 101 0 0,0 0 0 0 0,-9 13 0 0 0,8-15 133 0 0,1 0-1 0 0,0 0 0 0 0,-5 13 0 0 0,9-19-143 0 0,-1-1-1 0 0,1 1 1 0 0,0-1-1 0 0,0 1 1 0 0,0-1-1 0 0,0 1 1 0 0,0-1-1 0 0,0 1 1 0 0,0-1-1 0 0,0 1 1 0 0,1-1 0 0 0,-1 1-1 0 0,1-1 1 0 0,-1 1-1 0 0,1-1 1 0 0,-1 1-1 0 0,1-1 1 0 0,0 0-1 0 0,0 1 1 0 0,-1-1-1 0 0,1 0 1 0 0,0 0-1 0 0,2 2 1 0 0,2 1-249 0 0,0 1 0 0 0,1-1 0 0 0,-1 0 0 0 0,8 4-1 0 0,9 6-1740 0 0,-9-2 251 0 0,-2 2 334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192 369 264 0 0,'0'0'7897'0'0,"-77"41"-7341"0"0,67-41-140 0 0,4 0-144 0 0,-2 0-132 0 0,7-2-140 0 0,-2-3-116 0 0,1 0-284 0 0,1 3-276 0 0,-1-6-324 0 0,-2 1-468 0 0,1 2-473 0 0,-7-6-787 0 0</inkml:trace>
  <inkml:trace contextRef="#ctx0" brushRef="#br0" timeOffset="1">0 218 3876 0 0,'0'0'2170'0'0,"6"-13"-2271"0"0,-1-1-42 0 0,0-3-269 0 0,2 0 1 0 0,0 1-1 0 0,11-17 1 0 0,-7 17-446 0 0,0 0-1 0 0,18-18 1 0 0,-3 2 42 0 0,-19 22 46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8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45 432 0 0,'0'0'7329'0'0,"14"-6"-7805"0"0,47-16-8 0 0,-48 17-54 0 0,0 2-1 0 0,1 0 0 0 0,-1 1 0 0 0,1 0 1 0 0,-1 1-1 0 0,1 0 0 0 0,16 2 0 0 0,-2 0-11 0 0,51 6 2538 0 0,-78-7-1964 0 0,0 0 0 0 0,0 1 0 0 0,0-1-1 0 0,-1 0 1 0 0,1 1 0 0 0,0-1 0 0 0,0 1 0 0 0,-1-1 0 0 0,1 1 0 0 0,0-1-1 0 0,-1 1 1 0 0,1-1 0 0 0,0 1 0 0 0,-1 0 0 0 0,1-1 0 0 0,-1 1 0 0 0,1 0-1 0 0,-1-1 1 0 0,0 1 0 0 0,1 0 0 0 0,-1 0 0 0 0,0 0 0 0 0,1-1 0 0 0,-1 1 0 0 0,0 0-1 0 0,0 0 1 0 0,0 0 0 0 0,0 0 0 0 0,1 0 0 0 0,4 13-753 0 0,17 10-2575 0 0,-13-14 2692 0 0</inkml:trace>
  <inkml:trace contextRef="#ctx0" brushRef="#br0" timeOffset="0.5">394 138 16 0 0,'0'0'1040'0'0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8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44 144 0 0,'0'0'5096'0'0,"-76"4"-5140"0"0,74-8-268 0 0,2-4-116 0 0,0-1 36 0 0,-1-1-52 0 0,-2 1-508 0 0,0 2-820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1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39 3056 0 0,'0'0'4233'0'0,"-19"-31"-7082"0"0,23 29-75 0 0,2-1 2104 0 0,-1 1 124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1 292 0 0,'0'0'205'0'0,"-6"14"263"0"0,-16 50-101 0 0,19-57-312 0 0,1 0 0 0 0,1 1 0 0 0,-1-1 0 0 0,1 1-1 0 0,1-1 1 0 0,0 1 0 0 0,0-1 0 0 0,0 1 0 0 0,3 13 0 0 0,-3-18-44 0 0,1 3-8 0 0,0 0 0 0 0,1 0-1 0 0,-1 0 1 0 0,1 0 0 0 0,1 0 0 0 0,-1-1 0 0 0,1 1-1 0 0,0-1 1 0 0,0 1 0 0 0,0-1 0 0 0,1 0-1 0 0,0-1 1 0 0,0 1 0 0 0,0-1 0 0 0,1 1 0 0 0,8 5-1 0 0,-7-5-48 0 0,1-1 0 0 0,0 0 0 0 0,0-1 0 0 0,0 1 0 0 0,1-1 0 0 0,-1-1 0 0 0,1 1 0 0 0,0-2 0 0 0,-1 1 0 0 0,1-1 0 0 0,0 0 0 0 0,11 0 0 0 0,6-1-593 0 0,-3 0-31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3908 0 0,'0'0'208'0'0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6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82 104 0 0,'0'0'16047'0'0,"-8"-12"-14986"0"0,-26-38-240 0 0,33 48-758 0 0,0 1 0 0 0,-1-1 0 0 0,1 1-1 0 0,0-1 1 0 0,-1 1 0 0 0,1 0 0 0 0,-1 0 0 0 0,1-1 0 0 0,-3 0-1 0 0,-5 2 367 0 0,5 1-237 0 0,0-1-121 0 0,0 0 1 0 0,0 1-1 0 0,0 0 0 0 0,0 0 1 0 0,1 0-1 0 0,-1 1 1 0 0,1-1-1 0 0,-1 1 0 0 0,1 0 1 0 0,-1 0-1 0 0,1 0 1 0 0,0 0-1 0 0,0 0 0 0 0,0 1 1 0 0,0 0-1 0 0,0-1 1 0 0,0 1-1 0 0,1 0 0 0 0,0 0 1 0 0,-1 0-1 0 0,1 1 1 0 0,0-1-1 0 0,-1 5 0 0 0,0-3-59 0 0,0 1-1 0 0,1-1 1 0 0,0 1-1 0 0,1-1 1 0 0,-1 1-1 0 0,1 0 1 0 0,0-1-1 0 0,0 1 1 0 0,1 0-1 0 0,-1 0 0 0 0,1 0 1 0 0,1 0-1 0 0,-1 0 1 0 0,3 10-1 0 0,-1-11-69 0 0,0-1 0 0 0,0 0 0 0 0,1 0 0 0 0,-1 0-1 0 0,1 0 1 0 0,0 0 0 0 0,0 0 0 0 0,0-1 0 0 0,1 0-1 0 0,-1 0 1 0 0,1 0 0 0 0,0 0 0 0 0,0 0 0 0 0,0-1-1 0 0,0 1 1 0 0,0-1 0 0 0,5 2 0 0 0,-6-3-40 0 0,-1 0-1 0 0,1 0 1 0 0,0 0 0 0 0,-1 0-1 0 0,1-1 1 0 0,0 1 0 0 0,-1-1 0 0 0,1 1-1 0 0,0-1 1 0 0,0 0 0 0 0,-1 0 0 0 0,1 0-1 0 0,0-1 1 0 0,-1 1 0 0 0,1-1 0 0 0,0 1-1 0 0,-1-1 1 0 0,1 0 0 0 0,0 0-1 0 0,-1 0 1 0 0,1 0 0 0 0,-1-1 0 0 0,0 1-1 0 0,1-1 1 0 0,-1 1 0 0 0,0-1 0 0 0,0 0-1 0 0,0 0 1 0 0,0 0 0 0 0,2-3 0 0 0,25-43-1098 0 0,-21 33 1084 0 0,0 1 1 0 0,19-24 0 0 0,-23 33 132 0 0,1 1 0 0 0,-1 0 0 0 0,1 0 1 0 0,-1 0-1 0 0,1 1 0 0 0,0-1 0 0 0,0 1 1 0 0,1 0-1 0 0,-1 1 0 0 0,1-1 1 0 0,9-2-1 0 0,-2 1 90 0 0,0 1 1 0 0,0 1-1 0 0,0 0 0 0 0,1 1 1 0 0,-1 0-1 0 0,1 1 1 0 0,15 2-1 0 0,-22-1-35 0 0,1 0 0 0 0,-1 1-1 0 0,0 0 1 0 0,0 0 0 0 0,0 0 0 0 0,0 1 0 0 0,0 0-1 0 0,-1 1 1 0 0,1 0 0 0 0,-1 0 0 0 0,0 0 0 0 0,0 1-1 0 0,0-1 1 0 0,7 9 0 0 0,-9-8-12 0 0,0 0-1 0 0,-1 0 1 0 0,1 0 0 0 0,-1 1-1 0 0,0-1 1 0 0,0 1 0 0 0,-1 0-1 0 0,0 0 1 0 0,0 0 0 0 0,2 11 0 0 0,-3-15-23 0 0,-1 0 0 0 0,0 0 0 0 0,1 1 0 0 0,-1-1 0 0 0,0 0 0 0 0,0 0 0 0 0,-1 0 0 0 0,1 0 1 0 0,0 0-1 0 0,-1 0 0 0 0,1 0 0 0 0,-1 0 0 0 0,0 0 0 0 0,0 0 0 0 0,1 0 0 0 0,-1 0 1 0 0,-1 0-1 0 0,1-1 0 0 0,0 1 0 0 0,0 0 0 0 0,-1-1 0 0 0,1 1 0 0 0,-1-1 0 0 0,1 1 1 0 0,-1-1-1 0 0,1 0 0 0 0,-1 0 0 0 0,0 1 0 0 0,0-1 0 0 0,0 0 0 0 0,0-1 0 0 0,1 1 0 0 0,-1 0 1 0 0,0-1-1 0 0,-3 2 0 0 0,-3 0 223 0 0,-1 0 0 0 0,1-1 0 0 0,-13 1 1 0 0,20-2-255 0 0,1 0 0 0 0,-1 0 0 0 0,1 0 1 0 0,-1 0-1 0 0,1 0 0 0 0,0 0 0 0 0,-1 0 1 0 0,1-1-1 0 0,-1 1 0 0 0,1 0 1 0 0,0 0-1 0 0,-1 0 0 0 0,1-1 0 0 0,0 1 1 0 0,-1 0-1 0 0,1 0 0 0 0,0-1 0 0 0,0 1 1 0 0,-1 0-1 0 0,1-1 0 0 0,0 1 1 0 0,0 0-1 0 0,-1-1 0 0 0,1 1 0 0 0,0-1 1 0 0,0 1-1 0 0,0 0 0 0 0,0-1 0 0 0,-1 1 1 0 0,1 0-1 0 0,0-1 0 0 0,0 1 1 0 0,0-1-1 0 0,0 1 0 0 0,0-1 0 0 0,0 1 1 0 0,0 0-1 0 0,0-1 0 0 0,0 1 0 0 0,0-1 1 0 0,0 1-1 0 0,1 0 0 0 0,-1-1 1 0 0,0 1-1 0 0,0-1 0 0 0,9-19 37 0 0,3 3-144 0 0,2 1 0 0 0,0 0 0 0 0,21-18 0 0 0,54-38-129 0 0,-83 68 294 0 0,1-1 1 0 0,0 1-1 0 0,0 0 1 0 0,0 1-1 0 0,11-5 1 0 0,-16 7-11 0 0,1 0 1 0 0,-1 1-1 0 0,0-1 1 0 0,0 1-1 0 0,1 0 1 0 0,-1-1-1 0 0,0 1 0 0 0,1 0 1 0 0,-1 0-1 0 0,1 1 1 0 0,-1-1-1 0 0,0 0 1 0 0,0 1-1 0 0,1-1 1 0 0,-1 1-1 0 0,0 0 1 0 0,0 0-1 0 0,0 0 1 0 0,1 0-1 0 0,-1 0 1 0 0,0 0-1 0 0,0 0 1 0 0,1 3-1 0 0,3 1 26 0 0,-1 1 0 0 0,0 1 1 0 0,0-1-1 0 0,0 1 0 0 0,-1 0 0 0 0,4 9 0 0 0,19 48 69 0 0,-13-28-129 0 0,32 62 5 0 0,10 26-1008 0 0,-52-114 695 0 0,-1-1 1 0 0,-1 1-1 0 0,1 0 0 0 0,-2 0 1 0 0,2 17-1 0 0,-3-24-17 0 0,1 0-1 0 0,-1-1 1 0 0,-1 1-1 0 0,1 0 1 0 0,0 0 0 0 0,-1-1-1 0 0,1 1 1 0 0,-1-1 0 0 0,0 1-1 0 0,0 0 1 0 0,0-1 0 0 0,0 1-1 0 0,0-1 1 0 0,0 0-1 0 0,-1 1 1 0 0,1-1 0 0 0,-1 0-1 0 0,0 0 1 0 0,0 0 0 0 0,0 0-1 0 0,0 0 1 0 0,0 0 0 0 0,0-1-1 0 0,0 1 1 0 0,0-1 0 0 0,-4 2-1 0 0,-21 5-6122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0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4408 0 0,'0'0'2917'0'0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27 10425 0 0,'0'0'1924'0'0,"-92"-24"-1796"0"0,77 24-128 0 0,4 0-116 0 0,5 0-268 0 0,0 0-412 0 0,4-2-144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4072 0 0,'0'0'3153'0'0,"7"82"-2661"0"0,-4-63-180 0 0,2-5-232 0 0,2 1-76 0 0,5-6-4 0 0,3-2-416 0 0,4-4-572 0 0,5-3-104 0 0,1-3-485 0 0,-3-1-811 0 0,12-8 736 0 0</inkml:trace>
  <inkml:trace contextRef="#ctx0" brushRef="#br0" timeOffset="1">369 139 132 0 0,'0'0'2384'0'0,"82"27"-4900"0"0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2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38 101 132 0 0,'0'0'3848'0'0,"-38"-79"-6408"0"0,52 57 1140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5396 0 0,'0'0'0'0'0</inkml:trace>
  <inkml:trace contextRef="#ctx0" brushRef="#br0" timeOffset="1">358 22 900 0 0,'0'0'3440'0'0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2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51 2336 0 0,'0'0'836'0'0,"-77"9"-3856"0"0</inkml:trace>
  <inkml:trace contextRef="#ctx0" brushRef="#br0" timeOffset="1">165 0 4620 0 0,'0'0'2233'0'0,"-15"2"-1906"0"0,-5 1-238 0 0,4-1-10 0 0,1 0 0 0 0,-23-1-1 0 0,17-1-245 0 0,32-7-2869 0 0,-10 7 3012 0 0,-1 0 0 0 0,0 1-1 0 0,1-1 1 0 0,-1 0-1 0 0,0 1 1 0 0,1-1 0 0 0,-1 1-1 0 0,0-1 1 0 0,0 0-1 0 0,1 1 1 0 0,-1-1 0 0 0,0 1-1 0 0,0-1 1 0 0,0 1-1 0 0,0-1 1 0 0,1 1 0 0 0,-1-1-1 0 0,0 1 1 0 0,0-1 0 0 0,0 1-1 0 0,0-1 1 0 0,0 0-1 0 0,0 1 1 0 0,0-1 0 0 0,-1 1-1 0 0,1-1 1 0 0,0 1-1 0 0,0-1 1 0 0,0 1 0 0 0,-4 17 975 0 0,-17 22 779 0 0,16-32-1377 0 0,0 0-1 0 0,1 0 0 0 0,0 0 1 0 0,1 1-1 0 0,-4 10 0 0 0,7-18-362 0 0,0 0 0 0 0,-1 0 0 0 0,1 0-1 0 0,0 0 1 0 0,0 0 0 0 0,0 0 0 0 0,0 1 0 0 0,0-1-1 0 0,0 0 1 0 0,0 0 0 0 0,0 0 0 0 0,0 0 0 0 0,0 0-1 0 0,1 0 1 0 0,-1 0 0 0 0,0 0 0 0 0,1 0 0 0 0,-1 0-1 0 0,1 0 1 0 0,-1 0 0 0 0,1 0 0 0 0,-1 0 0 0 0,1 0-1 0 0,0 0 1 0 0,0-1 0 0 0,-1 1 0 0 0,1 0 0 0 0,0 0-1 0 0,0-1 1 0 0,0 1 0 0 0,0-1 0 0 0,1 2 0 0 0,2-1-264 0 0,0 0-1 0 0,1 1 1 0 0,-1-2 0 0 0,1 1 0 0 0,0 0 0 0 0,6-1 0 0 0,-9 0 170 0 0,34 1-3444 0 0,-10-1 1301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32 118 652 0 0,'0'0'9142'0'0,"-1"6"-8968"0"0,-1 26-94 0 0,3-37-126 0 0,-1 4 19 0 0,-1 2 4 0 0,2-4-140 0 0,0 1 1 0 0,0-1 0 0 0,1 1-1 0 0,-1-1 1 0 0,1 1 0 0 0,-1-1-1 0 0,1 1 1 0 0,0 0 0 0 0,-1 0 0 0 0,1 0-1 0 0,1 0 1 0 0,-1 0 0 0 0,4-3-1 0 0,-3 4-355 0 0,-1-1 0 0 0,0 0 0 0 0,1 0 0 0 0,-1 0-1 0 0,0 0 1 0 0,0-1 0 0 0,0 1 0 0 0,-1 0-1 0 0,1-1 1 0 0,-1 1 0 0 0,2-5 0 0 0,-30 3 6509 0 0,23 3-5464 0 0,2 1-438 0 0,-1 0-1 0 0,1 0 0 0 0,0-1 1 0 0,-1 1-1 0 0,1-1 0 0 0,0 0 0 0 0,-1 0 1 0 0,1 0-1 0 0,0 0 0 0 0,0 0 1 0 0,0 0-1 0 0,0 0 0 0 0,-3-3 1 0 0,4 2-322 0 0,0 0 1 0 0,-1 0-1 0 0,1 0 1 0 0,0 0-1 0 0,0 0 1 0 0,0 0-1 0 0,0 0 1 0 0,1 0-1 0 0,-1-1 1 0 0,1 1-1 0 0,-1 0 1 0 0,1-1-1 0 0,0-4 1 0 0,-3-16-3627 0 0,1 13 2317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0 756 0 0,'0'0'2932'0'0,"-13"2"-1998"0"0,-5 0-693 0 0,-68 9 649 0 0,69-8-837 0 0,11-3-202 0 0,0 1-1 0 0,0 0 0 0 0,0 1 1 0 0,0-1-1 0 0,0 1 1 0 0,-9 4-1 0 0,14-5 65 0 0,1-1 1 0 0,-1 1-1 0 0,1-1 0 0 0,-1 1 0 0 0,1-1 1 0 0,-1 1-1 0 0,1-1 0 0 0,0 1 0 0 0,-1-1 0 0 0,1 1 1 0 0,0 0-1 0 0,0-1 0 0 0,-1 1 0 0 0,1-1 1 0 0,0 1-1 0 0,0 0 0 0 0,0-1 0 0 0,0 1 1 0 0,0 0-1 0 0,0-1 0 0 0,0 2 0 0 0,3 18 360 0 0,-1-5 376 0 0,-2-4-267 0 0,0 1-1 0 0,-1-1 1 0 0,-1 0-1 0 0,0 0 1 0 0,-5 16-1 0 0,7-25-404 0 0,-1 0 0 0 0,0 0 0 0 0,1 0-1 0 0,-1 0 1 0 0,1 0 0 0 0,0 0 0 0 0,-1 0 0 0 0,1 0-1 0 0,0 0 1 0 0,0 1 0 0 0,1 2 0 0 0,0-4-61 0 0,-1 0 0 0 0,1 0 0 0 0,-1-1 0 0 0,1 1 0 0 0,0 0 0 0 0,-1 0 0 0 0,1-1 0 0 0,0 1 0 0 0,0 0 0 0 0,0-1 0 0 0,-1 1 0 0 0,1-1 0 0 0,0 1 0 0 0,0-1 0 0 0,0 1 0 0 0,0-1 0 0 0,0 0 0 0 0,0 1 0 0 0,0-1 0 0 0,0 0 0 0 0,0 0 0 0 0,0 0 0 0 0,0 1 0 0 0,0-1 0 0 0,1-1 0 0 0,23 4-2388 0 0,-14-3 1205 0 0</inkml:trace>
  <inkml:trace contextRef="#ctx0" brushRef="#br0" timeOffset="1">137 288 188 0 0,'0'0'4928'0'0,"-83"50"-4327"0"0,66-45-201 0 0,5-3-228 0 0,1 1-168 0 0,4-3-4 0 0,2 0-76 0 0,4-8-428 0 0,1 4-281 0 0,0-6-99 0 0,1 0-240 0 0,2 6-568 0 0,-1-8 464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3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64 208 1684 0 0,'0'0'3700'0'0,"-30"-64"-6124"0"0,29 59 548 0 0</inkml:trace>
  <inkml:trace contextRef="#ctx0" brushRef="#br0" timeOffset="1">64 208 3896 0 0,'-27'-98'676'0'0,"23"98"-388"0"0,0 0 365 0 0,0 0 203 0 0,1 0-372 0 0,0 0-328 0 0,1 0-120 0 0,1 0-36 0 0,-1 0-232 0 0,2-5-2753 0 0,0 3 1293 0 0,-1-5-292 0 0</inkml:trace>
  <inkml:trace contextRef="#ctx0" brushRef="#br0" timeOffset="2">1 0 5364 0 0,'0'0'1009'0'0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0 872 0 0,'0'0'2000'0'0</inkml:trace>
  <inkml:trace contextRef="#ctx0" brushRef="#br0" timeOffset="1">153 111 3512 0 0,'0'0'4397'0'0,"-15"14"-5821"0"0,14-14 287 0 0,-1-2-191 0 0,1-3-2692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4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80 3800 0 0,'0'0'12286'0'0,"2"-13"-10810"0"0,9-37-144 0 0,-8 33 793 0 0,-4 23-982 0 0,1-1-1338 0 0,-4 30 737 0 0,-9 40 1 0 0,0-3-204 0 0,8-34-266 0 0,2-10-93 0 0,-1 0 0 0 0,-15 49 0 0 0,18-73-90 0 0,0-1 1 0 0,-1 1-1 0 0,0 0 0 0 0,1-1 0 0 0,-1 0 1 0 0,-1 1-1 0 0,1-1 0 0 0,0 0 1 0 0,-1 0-1 0 0,0 0 0 0 0,-3 2 0 0 0,4-3-63 0 0,0-1-1 0 0,0 1 0 0 0,0-1 0 0 0,0 0 1 0 0,-1 0-1 0 0,1 0 0 0 0,0 0 1 0 0,-1-1-1 0 0,1 1 0 0 0,-1-1 0 0 0,1 1 1 0 0,-1-1-1 0 0,1 0 0 0 0,-1 0 1 0 0,1 0-1 0 0,-1 0 0 0 0,-4-1 0 0 0,5 0-24 0 0,1 1 0 0 0,-1-1 0 0 0,0 1 1 0 0,1-1-1 0 0,-1 0 0 0 0,1 1 0 0 0,-1-1 0 0 0,1 0 0 0 0,-1 0 0 0 0,1 0 0 0 0,0 0 0 0 0,-1-1 0 0 0,1 1 0 0 0,0 0 0 0 0,0 0 0 0 0,0-1 0 0 0,-2-1 0 0 0,2-1-709 0 0,-1 1 1 0 0,0-1-1 0 0,1 1 1 0 0,0-1-1 0 0,0 1 1 0 0,0-1-1 0 0,-1-7 1 0 0,1-20-5435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82 197 6157 0 0,'0'0'10718'0'0,"-6"17"-10127"0"0,-20 60-187 0 0,24-69-332 0 0,0 1-1 0 0,1 0 1 0 0,0-1 0 0 0,0 1 0 0 0,1 0 0 0 0,0 12 0 0 0,1-2 50 0 0,-1-13-93 0 0,-1 30 195 0 0,2-1 1 0 0,2 0-1 0 0,10 59 1 0 0,-10-85-180 0 0,-2-4 40 0 0,0-1 0 0 0,0 1 0 0 0,0-1-1 0 0,0 1 1 0 0,-1 4 0 0 0,0-10 51 0 0,-1-1-1 0 0,1 1 1 0 0,-1-1 0 0 0,0 0 0 0 0,1 1-1 0 0,-1 0 1 0 0,0-1 0 0 0,-2-2 0 0 0,-2-2 43 0 0,-4-14-160 0 0,0 1 0 0 0,2-1 0 0 0,0-1 0 0 0,1 1 0 0 0,1-1 0 0 0,1 0 0 0 0,1-1 0 0 0,1 1 0 0 0,0 0 0 0 0,2-1 0 0 0,0 1 0 0 0,2-1 0 0 0,0 1 0 0 0,2 0 0 0 0,0 0 0 0 0,1 0 0 0 0,1 0 0 0 0,1 1 0 0 0,1 0 0 0 0,1 1 0 0 0,0-1 0 0 0,15-19 0 0 0,-17 28-26 0 0,1 1 1 0 0,0 0-1 0 0,1 0 1 0 0,0 1-1 0 0,18-15 0 0 0,-20 20 15 0 0,0-1-1 0 0,0 1 0 0 0,0 0 0 0 0,1 0 1 0 0,0 1-1 0 0,-1 0 0 0 0,1 0 0 0 0,0 1 1 0 0,0 0-1 0 0,9-1 0 0 0,-6 2 21 0 0,0 0-1 0 0,0 0 1 0 0,0 2-1 0 0,1-1 1 0 0,-1 1 0 0 0,0 1-1 0 0,19 5 1 0 0,-24-5-15 0 0,0 0 0 0 0,1 1 0 0 0,-1 0 0 0 0,0 0 0 0 0,0 1 0 0 0,-1 0 0 0 0,1 0 0 0 0,-1 0 1 0 0,0 0-1 0 0,0 1 0 0 0,0 0 0 0 0,-1 0 0 0 0,8 11 0 0 0,-6-5 9 0 0,0-1 0 0 0,-2 1 0 0 0,1 0 0 0 0,-1 0 0 0 0,-1 1 0 0 0,0-1 0 0 0,0 1 0 0 0,-1 0 0 0 0,-1 0 0 0 0,0-1 0 0 0,-1 1 0 0 0,0 0 0 0 0,0 0 0 0 0,-4 14 0 0 0,2-16 39 0 0,0-1 1 0 0,-1 1-1 0 0,-1-1 0 0 0,0 0 1 0 0,0 0-1 0 0,-1 0 0 0 0,0-1 0 0 0,0 1 1 0 0,-1-1-1 0 0,0 0 0 0 0,0-1 1 0 0,-1 1-1 0 0,0-1 0 0 0,0-1 1 0 0,-1 1-1 0 0,0-1 0 0 0,-10 6 1 0 0,14-11-208 0 0,1 1 1 0 0,-1 0 0 0 0,0-1 0 0 0,0 1 0 0 0,-1-1 0 0 0,1 0 0 0 0,0-1 0 0 0,-7 1 0 0 0,10-1-48 0 0,0 0 0 0 0,0 0 0 0 0,0 0 0 0 0,0 0 1 0 0,0 0-1 0 0,0 0 0 0 0,1 0 0 0 0,-1-1 0 0 0,0 1 0 0 0,0 0 0 0 0,0-1 0 0 0,0 1 0 0 0,0-1 1 0 0,0 1-1 0 0,1-1 0 0 0,-1 1 0 0 0,-1-2 0 0 0,1 1-243 0 0,1 0 0 0 0,-1 0 0 0 0,1 0-1 0 0,-1 0 1 0 0,1 0 0 0 0,0 0 0 0 0,-1 0 0 0 0,1 0 0 0 0,0 0-1 0 0,0 0 1 0 0,0-1 0 0 0,0 1 0 0 0,0 0 0 0 0,0 0 0 0 0,0 0 0 0 0,0 0-1 0 0,0 0 1 0 0,1 0 0 0 0,0-2 0 0 0,4-12-5271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5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2388 0 0,'0'0'416'0'0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5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4548 0 0,'-45'9'624'0'0,"37"-9"-624"0"0,-1 2-132 0 0,-2 1 132 0 0,1-3 76 0 0,1 0-36 0 0,3 0-40 0 0,0 0-352 0 0,3 0-588 0 0</inkml:trace>
  <inkml:trace contextRef="#ctx0" brushRef="#br0" timeOffset="1.01">1 70 444 0 0,'0'0'2776'0'0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15 404 0 0,'0'0'4056'0'0,"53"59"-4176"0"0,-44-59-352 0 0,1-4-452 0 0,-2-1-604 0 0,7-5 148 0 0</inkml:trace>
  <inkml:trace contextRef="#ctx0" brushRef="#br0" timeOffset="1">176 3 5184 0 0,'0'0'1225'0'0,"-83"0"-1877"0"0,65 0-585 0 0,-13-3-1815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5685 0 0,'0'0'0'0'0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6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6625 0 0,'0'0'1080'0'0,"-49"76"-1132"0"0,48-66-156 0 0,1-3-544 0 0,1 0-396 0 0,5-2-205 0 0,5 2-267 0 0,-1-2-36 0 0,2 2 740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0 396 252 0 0,'0'0'2166'0'0,"12"12"-1270"0"0,37 42-96 0 0,-45-50-548 0 0,0 0 0 0 0,-1 1-1 0 0,0 0 1 0 0,0-1 0 0 0,0 1 0 0 0,3 7 0 0 0,-6-10-126 0 0,1 0-1 0 0,0 0 1 0 0,0 0-1 0 0,0 0 1 0 0,1 0-1 0 0,-1 0 1 0 0,0-1-1 0 0,1 1 1 0 0,1 2-1 0 0,-2-4-119 0 0,1 1 0 0 0,-1 0 1 0 0,0-1-1 0 0,0 1 0 0 0,0-1 0 0 0,0 0 0 0 0,0 1 0 0 0,1-1 1 0 0,-1 0-1 0 0,0 1 0 0 0,0-1 0 0 0,0 0 0 0 0,1 0 1 0 0,-1 0-1 0 0,0 0 0 0 0,0-1 0 0 0,1 1 0 0 0,0 0 0 0 0,21-9-248 0 0,7-8-521 0 0,34-21-334 0 0,-23 10 5525 0 0,-41 24-4539 0 0,0-1 1 0 0,1 1-1 0 0,0-1 1 0 0,0 1-1 0 0,0 0 0 0 0,1 0 1 0 0,-1-1-1 0 0,5-6 1 0 0,20-31-3408 0 0,-19 31 2484 0 0,20-23-1862 0 0,-18 24 2993 0 0,-1-1 0 0 0,13-22 0 0 0,-20 32 313 0 0,-1 0-1 0 0,1-1 1 0 0,-1 0 0 0 0,1 1 0 0 0,-1-1-1 0 0,0 1 1 0 0,1-1 0 0 0,-1 0 0 0 0,0 1 0 0 0,0-1-1 0 0,0 0 1 0 0,0 1 0 0 0,0-1 0 0 0,-1 1-1 0 0,0-3 1 0 0,-11-23 1155 0 0,1 2-1369 0 0,8 7-1020 0 0,-3-28-1 0 0,1 5-3136 0 0,3 29 1451 0 0</inkml:trace>
  <inkml:trace contextRef="#ctx0" brushRef="#br0" timeOffset="0.49">294 3 2880 0 0,'0'0'3349'0'0,"-77"24"-4093"0"0,74-27-597 0 0,1-1-1071 0 0,-1-4 680 0 0</inkml:trace>
  <inkml:trace contextRef="#ctx0" brushRef="#br0" timeOffset="1.49">294 3 2632 0 0,'-106'-3'1900'0'0,"100"6"-907"0"0,-3 2-433 0 0,0-1 88 0 0,-5 1 56 0 0,2 0-196 0 0,-2 2-224 0 0,5-2-192 0 0,-1 0-92 0 0,2-1-52 0 0,2 1-288 0 0,3-2-632 0 0,2 1-500 0 0,-1-1-429 0 0,2 2-643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163 104 6869 0 0,'0'0'2828'0'0,"-77"69"-2828"0"0,73-64-64 0 0,-1-3-272 0 0,5-9-4189 0 0,2 2 2049 0 0,2-9 452 0 0</inkml:trace>
  <inkml:trace contextRef="#ctx0" brushRef="#br0" timeOffset="1">163 104 2968 0 0,'-112'-32'1408'0'0,"105"28"-532"0"0,-2 1-331 0 0,-2-1-165 0 0,2-1-96 0 0,2 0-116 0 0,2 0-168 0 0,2-2-84 0 0,3-3-540 0 0,0 1-629 0 0,0-1-323 0 0,3 1-344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15 1656 0 0,'0'0'9861'0'0,"-47"-15"-10609"0"0,46 15-64 0 0,49 15-9145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417 176 8945 0 0,'0'0'1069'0'0,"-17"-4"-749"0"0,-55-12 356 0 0,61 14-412 0 0,0 1 0 0 0,0 0 0 0 0,0 0 0 0 0,0 1 0 0 0,0 1 0 0 0,0 0 0 0 0,0 0 0 0 0,0 1 0 0 0,0 1 0 0 0,0-1 0 0 0,1 2-1 0 0,-1-1 1 0 0,1 2 0 0 0,0-1 0 0 0,0 1 0 0 0,-11 9 0 0 0,10-6-91 0 0,0 1-1 0 0,1 0 0 0 0,-1 1 0 0 0,2 0 0 0 0,0 1 0 0 0,0 0 0 0 0,1 0 0 0 0,0 1 1 0 0,1 0-1 0 0,1 1 0 0 0,-9 19 0 0 0,11-21-92 0 0,0 1 0 0 0,1-1 0 0 0,0 1 1 0 0,0 0-1 0 0,2 0 0 0 0,-1 0 0 0 0,2 0 0 0 0,-1 0 1 0 0,3 19-1 0 0,0-22-66 0 0,0 1 0 0 0,0-1 1 0 0,1 1-1 0 0,0-1 1 0 0,0 0-1 0 0,1 0 0 0 0,0-1 1 0 0,1 1-1 0 0,0-1 1 0 0,0 0-1 0 0,1 0 0 0 0,9 9 1 0 0,0-2 6 0 0,1-1 0 0 0,0-1 0 0 0,2 0 0 0 0,-1-1 1 0 0,1-1-1 0 0,1-1 0 0 0,0 0 0 0 0,39 13 0 0 0,11-1 186 0 0,88 15-1 0 0,-151-36-189 0 0,42 9 122 0 0,0-3 1 0 0,61 3-1 0 0,-89-10-103 0 0,1 0 0 0 0,-1-1-1 0 0,1-2 1 0 0,-1 0 0 0 0,0-1-1 0 0,0-1 1 0 0,0 0 0 0 0,19-10-1 0 0,-21 7 23 0 0,-1-1 1 0 0,0 0-1 0 0,0-2 0 0 0,-1 0 0 0 0,-1-1 1 0 0,0 0-1 0 0,0-1 0 0 0,-1-1 0 0 0,21-27 1 0 0,-29 33-16 0 0,0-1 1 0 0,0 0 0 0 0,-1 0-1 0 0,-1 0 1 0 0,1 0 0 0 0,-1-1-1 0 0,-1 0 1 0 0,0 0-1 0 0,0 0 1 0 0,-1 0 0 0 0,-1-1-1 0 0,1 1 1 0 0,-2 0 0 0 0,1-1-1 0 0,-1 1 1 0 0,-1-1 0 0 0,0 1-1 0 0,0 0 1 0 0,-6-20 0 0 0,1 14-17 0 0,-1-1 1 0 0,0 1 0 0 0,-1 1 0 0 0,-1 0-1 0 0,-1 0 1 0 0,-11-14 0 0 0,0 3-24 0 0,-2 0 0 0 0,-30-25 0 0 0,27 27 0 0 0,-2 2 1 0 0,-1 1 0 0 0,0 2 0 0 0,-55-28-1 0 0,60 37-1 0 0,-1 0-1 0 0,0 1 0 0 0,0 1 1 0 0,-1 2-1 0 0,0 0 0 0 0,-51-3 1 0 0,51 7-58 0 0,0 1 1 0 0,0 2 0 0 0,0 0 0 0 0,0 2 0 0 0,0 1-1 0 0,0 1 1 0 0,1 1 0 0 0,-31 12 0 0 0,35-9-246 0 0,1 1 1 0 0,0 0 0 0 0,0 2 0 0 0,1 0 0 0 0,1 1-1 0 0,-25 23 1 0 0,32-26-319 0 0,1 1 0 0 0,0 0 0 0 0,1 1 0 0 0,-11 19 0 0 0,14-22-429 0 0,1 1 0 0 0,1 0 0 0 0,0 0 0 0 0,0 1 0 0 0,1-1 0 0 0,-3 20 0 0 0,3 9-3808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24 9081 0 0,'0'0'2940'0'0,"-78"3"-2836"0"0,63-3-104 0 0,3 0-8 0 0,2-5-348 0 0,4 0-520 0 0,3 1-324 0 0,1-1-316 0 0,2 0-304 0 0,0 3-17 0 0</inkml:trace>
  <inkml:trace contextRef="#ctx0" brushRef="#br0" timeOffset="1">61 70 1696 0 0,'0'0'3949'0'0,"77"62"-3881"0"0,-58-55-68 0 0,4-4-369 0 0,-6-3-907 0 0,10 0-1332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1748 0 0,'0'0'13965'0'0,"16"4"-12930"0"0,50 14-371 0 0,-58-16-551 0 0,0 1 1 0 0,0 0-1 0 0,0 1 1 0 0,-1 0-1 0 0,1 0 1 0 0,-1 1-1 0 0,0 0 1 0 0,0 0 0 0 0,0 0-1 0 0,-1 1 1 0 0,0 0-1 0 0,11 13 1 0 0,-13-14-48 0 0,0 1 1 0 0,0-1 0 0 0,-1 1-1 0 0,1 0 1 0 0,-1 0 0 0 0,0 0-1 0 0,-1 0 1 0 0,0 1 0 0 0,0-1-1 0 0,0 1 1 0 0,0-1 0 0 0,-1 1-1 0 0,0 8 1 0 0,-1-12 12 0 0,0 0 1 0 0,0 0-1 0 0,0 0 0 0 0,0 0 1 0 0,-1 1-1 0 0,1-1 0 0 0,-1 0 1 0 0,0 0-1 0 0,0 0 0 0 0,0 0 1 0 0,0-1-1 0 0,-1 1 1 0 0,1 0-1 0 0,-1 0 0 0 0,0-1 1 0 0,0 1-1 0 0,0-1 0 0 0,0 1 1 0 0,0-1-1 0 0,0 0 0 0 0,-1 0 1 0 0,1 0-1 0 0,-1 0 0 0 0,1 0 1 0 0,-1-1-1 0 0,0 1 0 0 0,0-1 1 0 0,1 1-1 0 0,-7 0 0 0 0,9-1-46 0 0,-1-1-1 0 0,1 0 0 0 0,-1 0 1 0 0,1 0-1 0 0,-1 0 0 0 0,1 0 1 0 0,-1 1-1 0 0,1-1 0 0 0,-1 0 0 0 0,1 0 1 0 0,-1 0-1 0 0,1-1 0 0 0,-1 1 1 0 0,1 0-1 0 0,-1 0 0 0 0,1 0 1 0 0,-1 0-1 0 0,1 0 0 0 0,-1-1 1 0 0,1 1-1 0 0,-1 0 0 0 0,1 0 1 0 0,-1-1-1 0 0,1 1 0 0 0,0 0 0 0 0,-1 0 1 0 0,1-1-1 0 0,-1 1 0 0 0,1-1 1 0 0,0 1-1 0 0,-1-1 0 0 0,0 0 1 0 0,1-1-1 0 0,-1 0 1 0 0,1 1-1 0 0,-1-1 1 0 0,1 1-1 0 0,-1-1 1 0 0,1 0-1 0 0,0 1 1 0 0,0-1 0 0 0,0-2-1 0 0,0-2-27 0 0,1-1-1 0 0,-1 1 1 0 0,1-1 0 0 0,3-9-1 0 0,1 5-36 0 0,0 0 0 0 0,0 0 1 0 0,1 0-1 0 0,10-14 0 0 0,34-37-179 0 0,-23 30 18 0 0,-21 24 34 0 0,40-46-754 0 0,-40 48 240 0 0,0 0 1 0 0,1 0-1 0 0,0 0 0 0 0,0 1 1 0 0,14-8-1 0 0,-19 12 98 0 0,0 0 0 0 0,1 0 0 0 0,-1 1 0 0 0,0-1 0 0 0,1 0 0 0 0,-1 1 0 0 0,3-1 0 0 0,11 1-5315 0 0,-14 0 5117 0 0,16 0-5909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8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85 171 6657 0 0,'0'0'3860'0'0,"-82"-72"-3952"0"0,81 58-528 0 0,-1-1-376 0 0,2-4-252 0 0,0 2-740 0 0,3-2 83 0 0,2 5-495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9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16 113 860 0 0,'0'0'10164'0'0,"-3"-11"-10128"0"0,-8-33-122 0 0,11 43 54 0 0,0 0 0 0 0,-1-1 1 0 0,1 1-1 0 0,0 0 1 0 0,0 0-1 0 0,0-1 0 0 0,0 1 1 0 0,0 0-1 0 0,0 0 1 0 0,0-1-1 0 0,1 1 0 0 0,-1 0 1 0 0,0 0-1 0 0,1 0 1 0 0,-1-1-1 0 0,1 1 0 0 0,-1 0 1 0 0,1 0-1 0 0,-1 0 1 0 0,1 0-1 0 0,0 0 0 0 0,0 0 1 0 0,0-1-1 0 0,1 0-127 0 0,1 1-1 0 0,-1-1 1 0 0,0 0-1 0 0,1 1 0 0 0,-1 0 1 0 0,1 0-1 0 0,2-1 1 0 0,-1 0-214 0 0,3-1-745 0 0,-1 1 0 0 0,1 0 0 0 0,0 0 0 0 0,11-1 0 0 0,-5 1-1310 0 0</inkml:trace>
  <inkml:trace contextRef="#ctx0" brushRef="#br0" timeOffset="1">90 34 3360 0 0,'0'0'5329'0'0,"18"10"-12214"0"0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2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11777 0 0,'0'0'936'0'0,"65"41"-6324"0"0,-53-39 2511 0 0,6 1-1555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1 983 1408 0 0,'0'0'7033'0'0,"2"-4"-6553"0"0,7-6-145 0 0,0 1 0 0 0,1 0 0 0 0,0 1 0 0 0,0 0 0 0 0,12-7-1 0 0,47-27 691 0 0,2 4 0 0 0,81-33 0 0 0,159-44-527 0 0,-22 27-232 0 0,366-62-1 0 0,16 43-187 0 0,6 23 214 0 0,-323 42-216 0 0,-284 33-29 0 0,324-42 460 0 0,-3-19 366 0 0,-369 64-846 0 0,0 0-1 0 0,0-1 1 0 0,-1-2 0 0 0,21-10-1 0 0,-42 19-44 0 0,0 0-1 0 0,0 0 1 0 0,0 0 0 0 0,0 0-1 0 0,0 0 1 0 0,1 0 0 0 0,-1 0-1 0 0,0 0 1 0 0,0 0-1 0 0,0 0 1 0 0,0-1 0 0 0,0 1-1 0 0,1 0 1 0 0,-1 0-1 0 0,0 0 1 0 0,0 0 0 0 0,0 0-1 0 0,0 0 1 0 0,0 0 0 0 0,0 0-1 0 0,0 0 1 0 0,1 0-1 0 0,-1-1 1 0 0,0 1 0 0 0,0 0-1 0 0,0 0 1 0 0,0 0-1 0 0,0 0 1 0 0,0 0 0 0 0,0 0-1 0 0,0-1 1 0 0,0 1 0 0 0,0 0-1 0 0,0 0 1 0 0,0 0-1 0 0,0 0 1 0 0,0 0 0 0 0,0-1-1 0 0,0 1 1 0 0,0 0-1 0 0,0 0 1 0 0,0 0 0 0 0,0 0-1 0 0,-7-2-785 0 0,-14 3-691 0 0,-37 11-3831 0 0,5-1 328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36 5733 0 0,'0'0'7048'0'0,"-11"-36"-7096"0"0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3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174 247 4104 0 0,'0'0'0'0'0</inkml:trace>
  <inkml:trace contextRef="#ctx0" brushRef="#br0" timeOffset="1">0 86 80 0 0,'0'0'5773'0'0,"47"-71"-6061"0"0,-38 66-561 0 0,-4 2-807 0 0,1-4-1068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5501 0 0,'0'0'2604'0'0</inkml:trace>
  <inkml:trace contextRef="#ctx0" brushRef="#br0" timeOffset="1">156 104 4072 0 0,'0'0'1505'0'0</inkml:trace>
  <inkml:trace contextRef="#ctx0" brushRef="#br0" timeOffset="2">227 235 3860 0 0,'0'0'4165'0'0,"3"10"-10610"0"0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1061 4272 0 0,'-72'-41'956'0'0,"53"32"64"0"0,14 9 211 0 0,0 0 1926 0 0,5-1-2871 0 0,0 0 0 0 0,0 0 0 0 0,0 0 0 0 0,0 0 0 0 0,0-1 0 0 0,0 1-1 0 0,0 0 1 0 0,0 0 0 0 0,1 0 0 0 0,-1 0 0 0 0,0 0 0 0 0,1 0 0 0 0,0-2 0 0 0,4-5-44 0 0,1 0 0 0 0,-1 1 0 0 0,1-1-1 0 0,0 1 1 0 0,11-9 0 0 0,40-29 447 0 0,-52 41-638 0 0,61-43 269 0 0,2 3 1 0 0,2 4 0 0 0,120-52 0 0 0,241-60 28 0 0,379-43-270 0 0,17 88-110 0 0,-469 79 29 0 0,227-22 1 0 0,93-66 594 0 0,-666 113-553 0 0,0 0 0 0 0,20-8 0 0 0,-55 8-434 0 0,4 3-469 0 0,-1 1-1 0 0,1 1 0 0 0,0 1 1 0 0,-33 8-1 0 0,-40 15-6295 0 0,25-9 650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1188 416 0 0,'0'0'6937'0'0,"-5"3"-6346"0"0,-57 28 3967 0 0,74-31-757 0 0,15 7-2900 0 0,-17-4-523 0 0,11 1-142 0 0,0-2 0 0 0,0 0 1 0 0,1-1-1 0 0,22-2 1 0 0,-2 0-81 0 0,-3-1-78 0 0,1-1-1 0 0,-1-2 1 0 0,38-10 0 0 0,116-37 155 0 0,-170 45-188 0 0,178-58 301 0 0,249-119 0 0 0,168-137-169 0 0,-578 298-164 0 0,255-148 340 0 0,-11-16 423 0 0,-217 137-319 0 0,-29 20-363 0 0,1 2-1 0 0,59-32 1 0 0,-72 48-106 0 0,-18 10 3 0 0,0-2-1 0 0,0 1 1 0 0,-1-1 0 0 0,9-6 0 0 0,-15 9-41 0 0,-16 2-927 0 0,0 0 113 0 0,-1 1 0 0 0,1 0-1 0 0,1 1 1 0 0,-22 8 0 0 0,-74 34-7683 0 0,95-38 6651 0 0,-48 22-4513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1931 7193 0 0,'0'0'6692'0'0,"10"-2"-6161"0"0,16-5 426 0 0,31-12 1 0 0,-14-1 73 0 0,71-45 1 0 0,34-36-369 0 0,-142 97-618 0 0,65-51 357 0 0,-3-2-1 0 0,-2-3 0 0 0,113-135 0 0 0,138-234 401 0 0,-272 364-793 0 0,64-88 153 0 0,135-201 463 0 0,-127 154-477 0 0,-113 191-103 0 0,0 0-1 0 0,-1-1 0 0 0,0 1 0 0 0,4-19 0 0 0,-7 24-31 0 0,1 0 0 0 0,-1 0 0 0 0,0-1-1 0 0,0 1 1 0 0,0 0 0 0 0,0 0 0 0 0,-1 0 0 0 0,0 0-1 0 0,1 0 1 0 0,-2 0 0 0 0,1 0 0 0 0,0 0 0 0 0,-1 0-1 0 0,-2-4 1 0 0,1 2 4 0 0,-4-2-467 0 0,6 8 401 0 0,0-1 0 0 0,-1 1 0 0 0,1 0 1 0 0,0 0-1 0 0,0 0 0 0 0,0 0 0 0 0,0 0 0 0 0,0 0 0 0 0,-1 0 0 0 0,1 1 0 0 0,0-1 0 0 0,-1 1 0 0 0,-22 6-1377 0 0,0 2 0 0 0,1 0 0 0 0,-40 23-1 0 0,46-22 344 0 0,-65 34-6911 0 0,25-13 1387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75 172 3048 0 0,'0'0'11142'0'0,"14"-4"-10491"0"0,46-16-205 0 0,-52 18-322 0 0,0-2-1 0 0,0 1 1 0 0,0-1 0 0 0,-1 0 0 0 0,8-6-1 0 0,-11 7 29 0 0,0 0 0 0 0,0-1-1 0 0,-1 1 1 0 0,0-1 0 0 0,1 0 0 0 0,-1 0-1 0 0,3-6 1 0 0,-4 8-59 0 0,-1 0-1 0 0,0 0 1 0 0,0 0-1 0 0,-1 0 1 0 0,1-1 0 0 0,0 1-1 0 0,-1 0 1 0 0,1 0-1 0 0,-1-1 1 0 0,0 1 0 0 0,1 0-1 0 0,-1 0 1 0 0,0-1-1 0 0,-1 1 1 0 0,1 0 0 0 0,0 0-1 0 0,-1-1 1 0 0,1 1-1 0 0,-1 0 1 0 0,0 0 0 0 0,1 0-1 0 0,-1 0 1 0 0,-2-4-1 0 0,1 4-22 0 0,0 0-1 0 0,1-1 1 0 0,-1 1-1 0 0,0 0 0 0 0,0 1 1 0 0,0-1-1 0 0,-1 0 0 0 0,1 1 1 0 0,0-1-1 0 0,-1 1 1 0 0,1 0-1 0 0,-1-1 0 0 0,1 1 1 0 0,-1 0-1 0 0,1 1 1 0 0,-1-1-1 0 0,0 0 0 0 0,1 1 1 0 0,-5-1-1 0 0,-1 0-4 0 0,1 1-1 0 0,-1 0 0 0 0,1 0 1 0 0,0 0-1 0 0,-1 1 1 0 0,1 0-1 0 0,0 1 0 0 0,-1 0 1 0 0,1 0-1 0 0,0 0 1 0 0,0 1-1 0 0,1 0 1 0 0,-1 0-1 0 0,-11 8 0 0 0,12-7-31 0 0,0 1 0 0 0,0 0 0 0 0,1 1 0 0 0,0 0 0 0 0,0-1 0 0 0,0 2 0 0 0,0-1 0 0 0,1 0 0 0 0,-6 14 0 0 0,8-17-33 0 0,1 0-1 0 0,0 1 1 0 0,0-1-1 0 0,0 1 1 0 0,0-1 0 0 0,0 1-1 0 0,1 0 1 0 0,0-1 0 0 0,-1 1-1 0 0,2 0 1 0 0,-1-1 0 0 0,0 1-1 0 0,1 0 1 0 0,-1-1 0 0 0,1 1-1 0 0,0-1 1 0 0,0 1-1 0 0,1-1 1 0 0,-1 1 0 0 0,1-1-1 0 0,-1 0 1 0 0,4 5 0 0 0,0-2-145 0 0,0 0 1 0 0,1 0-1 0 0,0 0 1 0 0,-1-1-1 0 0,2 1 1 0 0,-1-2-1 0 0,1 1 1 0 0,-1-1-1 0 0,1 0 1 0 0,1 0-1 0 0,-1-1 1 0 0,0 0-1 0 0,1 0 1 0 0,0 0-1 0 0,9 1 1 0 0,0-1-871 0 0,0-1-1 0 0,1-1 1 0 0,-1 0 0 0 0,1-1 0 0 0,34-5-1 0 0,-36 2-883 0 0,0-1-1 0 0,0 0 0 0 0,-1-1 1 0 0,27-13-1 0 0,-9 0-1475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2395 2008 0 0,'0'0'6798'0'0,"-11"7"-6095"0"0,-33 20 104 0 0,31-21 3358 0 0,18-14-2643 0 0,248-248 902 0 0,-248 251-2395 0 0,717-622 1426 0 0,33 91-1103 0 0,274-62-220 0 0,-994 579-125 0 0,282-164 474 0 0,-279 159-287 0 0,72-33 0 0 0,-1 2 745 0 0,3-3-555 0 0,-105 53-1009 0 0,-6 2-5 0 0,-14 3-598 0 0,-23 7-778 0 0,3 6-1756 0 0,-33 18-1 0 0,58-27 3039 0 0,-30 14-3836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3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990 578 4196 0 0,'0'0'5694'0'0,"14"-9"-5264"0"0,75-42 1087 0 0,-87 49-1247 0 0,6-2 451 0 0,0-1 0 0 0,-1 1 0 0 0,0-2 0 0 0,10-8-1 0 0,-16 13-609 0 0,1-1 0 0 0,-1 1-1 0 0,1-1 1 0 0,-1 0 0 0 0,0 0-1 0 0,0 1 1 0 0,0-1 0 0 0,0 0-1 0 0,0 0 1 0 0,0 0 0 0 0,0 0-1 0 0,-1 0 1 0 0,1 0 0 0 0,-1-1-1 0 0,0 1 1 0 0,1 0-1 0 0,-1 0 1 0 0,0 0 0 0 0,0 0-1 0 0,0 0 1 0 0,-1-1 0 0 0,1 1-1 0 0,0 0 1 0 0,-1-2 0 0 0,-1 1-50 0 0,1 1 0 0 0,0-1 1 0 0,-1 1-1 0 0,1-1 0 0 0,-1 1 0 0 0,0 0 1 0 0,0 0-1 0 0,0 0 0 0 0,0 0 0 0 0,0 0 1 0 0,0 0-1 0 0,-5-2 0 0 0,-33-18 287 0 0,30 17-257 0 0,-6-2 17 0 0,0 0 1 0 0,-1 2-1 0 0,1 0 0 0 0,-1 0 1 0 0,0 2-1 0 0,-18-2 0 0 0,-106-1 914 0 0,125 7-954 0 0,0 0 0 0 0,0 1-1 0 0,0 1 1 0 0,0 0 0 0 0,1 1 0 0 0,-1 1-1 0 0,1 1 1 0 0,0 0 0 0 0,0 1 0 0 0,-24 15-1 0 0,18-8-10 0 0,1 1 0 0 0,1 0 1 0 0,0 2-1 0 0,1 0 0 0 0,1 1 0 0 0,-20 27 0 0 0,-71 83 396 0 0,13-17-4 0 0,44-39-315 0 0,3 2-1 0 0,-45 95 1 0 0,82-147-95 0 0,1 0 0 0 0,2 1 0 0 0,0 0-1 0 0,2 1 1 0 0,0-1 0 0 0,1 2 0 0 0,2-1 0 0 0,0 0 0 0 0,2 0 0 0 0,1 1 0 0 0,4 39 0 0 0,2-36 14 0 0,0 0 0 0 0,2-1 1 0 0,2 0-1 0 0,0-1 1 0 0,25 46-1 0 0,-21-48-22 0 0,1-1 0 0 0,1 0-1 0 0,1-1 1 0 0,36 35 0 0 0,89 67-3 0 0,-80-77-5 0 0,2-2 0 0 0,2-4-1 0 0,79 38 1 0 0,-77-49 20 0 0,1-2-1 0 0,113 28 1 0 0,151 16 114 0 0,-285-62-135 0 0,54 7-22 0 0,143 5 0 0 0,105-21 6 0 0,-244-7 61 0 0,140-24 1 0 0,-166 14-66 0 0,-2-3 1 0 0,105-40 0 0 0,-130 37-21 0 0,92-54 0 0 0,38-48 3 0 0,-155 102 14 0 0,-1-2 0 0 0,-1-1-1 0 0,-1 0 1 0 0,-2-2 0 0 0,0-1-1 0 0,-2-1 1 0 0,-1 0 0 0 0,-1-2-1 0 0,14-33 1 0 0,-12 17-1 0 0,-2 0 1 0 0,-2-1-1 0 0,-3-1 0 0 0,-1-1 1 0 0,9-87-1 0 0,-19 96 39 0 0,-3-69 0 0 0,-4 76-71 0 0,-1 1 0 0 0,-2 0 0 0 0,-1 0 0 0 0,-15-36 0 0 0,16 50 21 0 0,-1 0 1 0 0,-1 0-1 0 0,0 1 0 0 0,-2 0 1 0 0,0 0-1 0 0,-1 1 0 0 0,-20-22 1 0 0,5 12-9 0 0,-1 1 0 0 0,0 1 0 0 0,-37-24 0 0 0,-19-10 4 0 0,-3 4 1 0 0,-2 4-1 0 0,-161-68 0 0 0,-188-65 24 0 0,357 148-6 0 0,-2 3 0 0 0,-1 4-1 0 0,0 3 1 0 0,-3 4 0 0 0,-145-17-1 0 0,201 36-5 0 0,0 2 0 0 0,0 1 0 0 0,0 2-1 0 0,0 1 1 0 0,0 1 0 0 0,0 2 0 0 0,-36 11-1 0 0,-7 8-206 0 0,-72 35 0 0 0,-65 45-1244 0 0,36-1-871 0 0,94-42-989 0 0,6 10-3947 0 0,44-33 2493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4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64 7977 0 0,'0'0'10439'0'0,"-5"-10"-10309"0"0,-10-30-120 0 0,14 39-12 0 0,1 1-1 0 0,0 0 1 0 0,0-1 0 0 0,0 1 0 0 0,0-1 0 0 0,0 1-1 0 0,0 0 1 0 0,0-1 0 0 0,-1 1 0 0 0,1 0 0 0 0,0-1 0 0 0,0 1-1 0 0,0 0 1 0 0,1-1 0 0 0,-1 1 0 0 0,0-1 0 0 0,0 1 0 0 0,0 0-1 0 0,0-1 1 0 0,0 1 0 0 0,0 0 0 0 0,0-1 0 0 0,1 1-1 0 0,-1 0 1 0 0,0-1 0 0 0,0 1 0 0 0,0 0 0 0 0,1 0 0 0 0,-1-1-1 0 0,0 1 1 0 0,1 0 0 0 0,-1 0 0 0 0,0-1 0 0 0,0 1 0 0 0,1 0-1 0 0,-1 0 1 0 0,0 0 0 0 0,1-1 0 0 0,-1 1 0 0 0,0 0-1 0 0,1 0 1 0 0,15 0-129 0 0,-13 1 56 0 0,46-1-3442 0 0,-15 0-4535 0 0,-18 0 2259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40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7909 0 0,'0'0'6906'0'0,"15"-14"-6408"0"0,49-42-313 0 0,-58 50-204 0 0,1 1-1 0 0,0 0 1 0 0,0 1-1 0 0,0-1 1 0 0,1 1-1 0 0,0 1 1 0 0,15-6-1 0 0,-6 3-197 0 0,7-3-1200 0 0,37-9 0 0 0,-51 16 423 0 0,1 0 0 0 0,-1 1 0 0 0,1 0 0 0 0,-1 1 1 0 0,1 0-1 0 0,14 2 0 0 0,-21-1 1066 0 0,-1-1-1 0 0,1 1 1 0 0,-1 0 0 0 0,1 1 0 0 0,-1-1 0 0 0,1 1 0 0 0,-1-1-1 0 0,0 1 1 0 0,0 0 0 0 0,4 3 0 0 0,0 1 1578 0 0,-1 0 0 0 0,11 13 0 0 0,-11-11-866 0 0,1-1-616 0 0,0-1-1 0 0,1 1 0 0 0,-1-1 0 0 0,1-1 0 0 0,0 1 0 0 0,14 5 0 0 0,-14-6-905 0 0,1-1 0 0 0,-1 1 0 0 0,0 0 0 0 0,-1 1 0 0 0,1 0 0 0 0,12 13 0 0 0,-8-3-1942 0 0,-2-3-1098 0 0</inkml:trace>
  <inkml:trace contextRef="#ctx0" brushRef="#br0" timeOffset="1">555 544 92 0 0,'0'0'3944'0'0,"-60"74"-3944"0"0,46-62-1984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41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8 6249 0 0,'0'0'5632'0'0,"-78"-5"-5456"0"0,72 5-176 0 0,1-2-144 0 0,4 2-576 0 0,-1 14-7889 0 0,2-2 7069 0 0,0 0 496 0 0</inkml:trace>
  <inkml:trace contextRef="#ctx0" brushRef="#br0" timeOffset="1">32 120 348 0 0,'-15'79'6254'0'0,"10"-57"-5320"0"0,1 0-1 0 0,0 1 1 0 0,2 0 0 0 0,0 38-1 0 0,3-57-989 0 0,0 0-1 0 0,0 0 1 0 0,0 0 0 0 0,1-1-1 0 0,-1 1 1 0 0,1 0-1 0 0,0-1 1 0 0,0 0-1 0 0,0 1 1 0 0,1-1 0 0 0,-1 0-1 0 0,1 0 1 0 0,-1 0-1 0 0,1 0 1 0 0,0-1-1 0 0,0 1 1 0 0,0-1-1 0 0,7 4 1 0 0,5 3-1212 0 0,2-1-1 0 0,27 11 1 0 0,-40-17 1010 0 0,102 41-4985 0 0,-1 0 5597 0 0,10 5 4281 0 0,-74-34-2491 0 0,-12-11-3460 0 0,-25-3-1081 0 0</inkml:trace>
  <inkml:trace contextRef="#ctx0" brushRef="#br0" timeOffset="2">713 554 272 0 0,'0'0'9477'0'0,"26"-84"-11389"0"0,-18 75-328 0 0,2-11-2369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49:41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8809 0 0,'0'0'7601'0'0,"26"-74"-7646"0"0,-20 67-83 0 0,-2 0-312 0 0,2 2-164 0 0,-3 0-256 0 0,2 0-476 0 0,-4-2-536 0 0,1 2-712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5:58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 56 0 0,'0'0'476'0'0,"-2"0"-455"0"0,2 0 33 0 0,-1-1 1 0 0,1 1 0 0 0,0 0 0 0 0,-1 0-1 0 0,1 0 1 0 0,-1 0 0 0 0,1 0-1 0 0,0-1 1 0 0,-1 1 0 0 0,1 0 0 0 0,0 0-1 0 0,-1 0 1 0 0,1-1 0 0 0,0 1-1 0 0,-1 0 1 0 0,1-1 0 0 0,0 1 0 0 0,0 0-1 0 0,-1-1 1 0 0,1 1 0 0 0,0 0-1 0 0,0-1 1 0 0,0 1 0 0 0,0 0 0 0 0,-1-1-1 0 0,1 1 1 0 0,0-1 0 0 0,0 1-1 0 0,0 0 1 0 0,0-1 0 0 0,-2-7 1338 0 0,1 7-1664 0 0,-3-2 1357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74 8417 0 0,'0'0'9268'0'0,"-3"-4"-9211"0"0,-8-6-45 0 0,11 10-8 0 0,0 0 0 0 0,-1 0 0 0 0,1 0 0 0 0,0 0 0 0 0,0 0-1 0 0,0 0 1 0 0,0 0 0 0 0,-1 0 0 0 0,1 0 0 0 0,0 0 0 0 0,0 0 0 0 0,0 0-1 0 0,-1 0 1 0 0,1 0 0 0 0,0 0 0 0 0,0 0 0 0 0,0 1 0 0 0,0-1-1 0 0,-1 0 1 0 0,1 0 0 0 0,0 0 0 0 0,0 0 0 0 0,0 0 0 0 0,0 0 0 0 0,0 0-1 0 0,0 0 1 0 0,-1 1 0 0 0,1-1 0 0 0,0 0 0 0 0,0 0 0 0 0,0 0-1 0 0,0 0 1 0 0,0 0 0 0 0,0 1 0 0 0,0-1 0 0 0,0 0 0 0 0,0 0 0 0 0,-1 1-1 0 0,1 4 90 0 0,-1 0 0 0 0,0 0-1 0 0,1 0 1 0 0,1 7 0 0 0,-1 0 21 0 0,0 2 7 0 0,4 103 582 0 0,-2-100-653 0 0,0 0 0 0 0,2 0 1 0 0,0 0-1 0 0,12 30 1 0 0,-12-36-40 0 0,1 0 0 0 0,1-1 1 0 0,0 0-1 0 0,0 0 0 0 0,1-1 1 0 0,0 1-1 0 0,1-1 0 0 0,11 10 1 0 0,-14-15 27 0 0,0 0 0 0 0,0 0 0 0 0,0-1 0 0 0,0 1 0 0 0,1-1 0 0 0,0-1 0 0 0,0 1 0 0 0,-1-1 0 0 0,1 0 0 0 0,0 0 1 0 0,1-1-1 0 0,-1 1 0 0 0,0-1 0 0 0,0-1 0 0 0,1 1 0 0 0,-1-1 0 0 0,8-1 0 0 0,-9 0 15 0 0,0 0-1 0 0,0-1 1 0 0,0 1-1 0 0,0-1 1 0 0,0 0-1 0 0,-1-1 1 0 0,1 1 0 0 0,-1-1-1 0 0,1 0 1 0 0,-1 0-1 0 0,0 0 1 0 0,0-1-1 0 0,-1 1 1 0 0,1-1-1 0 0,-1 0 1 0 0,1 0-1 0 0,-1 0 1 0 0,2-5 0 0 0,3-3 35 0 0,-1-1 1 0 0,0 0 0 0 0,-1 0-1 0 0,-1 0 1 0 0,6-20 0 0 0,-8 17 97 0 0,0 0 0 0 0,1-18 1 0 0,0-5 399 0 0,-4 39-590 0 0,0 0 0 0 0,0 0 0 0 0,1 0 0 0 0,-1-1 0 0 0,0 1 0 0 0,0 0 0 0 0,0 0 0 0 0,0 0 0 0 0,0-1 0 0 0,0 1 0 0 0,1 0 1 0 0,-1 0-1 0 0,0 0 0 0 0,0 0 0 0 0,0 0 0 0 0,1-1 0 0 0,-1 1 0 0 0,0 0 0 0 0,0 0 0 0 0,0 0 0 0 0,1 0 0 0 0,-1 0 0 0 0,0 0 0 0 0,0 0 0 0 0,1 0 0 0 0,-1 0 0 0 0,0 0 0 0 0,0 0 0 0 0,0 0 0 0 0,1 0 0 0 0,-1 0 0 0 0,0 0 0 0 0,0 0 0 0 0,1 0 0 0 0,-1 0 0 0 0,0 0 0 0 0,0 0 0 0 0,1 0 0 0 0,-1 0 0 0 0,0 0 0 0 0,0 0 0 0 0,1 1 0 0 0,9 4-208 0 0,31 23 177 0 0,-21-14 66 0 0,0-1 0 0 0,22 11 0 0 0,-23-15 13 0 0,2-1 0 0 0,-1-1 0 0 0,1 0 0 0 0,0-2 0 0 0,0 0 0 0 0,1-1-1 0 0,-1-1 1 0 0,1-2 0 0 0,0 0 0 0 0,41-4 0 0 0,-56 2 18 0 0,0 0-1 0 0,0-1 1 0 0,0 0 0 0 0,0-1 0 0 0,0 1-1 0 0,0-1 1 0 0,-1-1 0 0 0,1 1 0 0 0,-1-1-1 0 0,0 0 1 0 0,7-6 0 0 0,-9 6 13 0 0,0 1 0 0 0,0-1 0 0 0,-1 0 0 0 0,0-1 0 0 0,1 1 0 0 0,-1 0 0 0 0,-1-1 0 0 0,1 0 0 0 0,-1 0 0 0 0,0 1 0 0 0,0-1 0 0 0,0-1 0 0 0,-1 1 0 0 0,1 0 0 0 0,0-10 0 0 0,-2 8-62 0 0,1 0-1 0 0,-2 1 0 0 0,1-1 0 0 0,-1 0 1 0 0,0 1-1 0 0,0-1 0 0 0,-1 1 0 0 0,0-1 0 0 0,0 1 1 0 0,0 0-1 0 0,-1 0 0 0 0,0 0 0 0 0,0 0 1 0 0,0 0-1 0 0,-1 1 0 0 0,0-1 0 0 0,0 1 1 0 0,-1 0-1 0 0,-7-7 0 0 0,-7-3-198 0 0,0 0 0 0 0,-1 2 1 0 0,0 0-1 0 0,-25-11 0 0 0,-7-4-1287 0 0,90 59-9043 0 0,-18-20 7183 0 0,-3-1-1380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0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2164 0 0,'0'0'14410'0'0,"13"7"-13210"0"0,42 23-211 0 0,-49-26-787 0 0,1 1 1 0 0,-1 0-1 0 0,0 0 1 0 0,0 0-1 0 0,0 1 0 0 0,-1 0 1 0 0,0 0-1 0 0,9 13 0 0 0,-7-9-20 0 0,134 209 1015 0 0,-137-212-1185 0 0,1 1 0 0 0,0-1 0 0 0,0 0 0 0 0,0 0 0 0 0,1-1 0 0 0,9 9 0 0 0,-15-15-4 0 0,1 0 0 0 0,-1 1 0 0 0,0-1-1 0 0,1 0 1 0 0,-1 0 0 0 0,1 0 0 0 0,-1 0 0 0 0,0 1 0 0 0,1-1 0 0 0,-1 0 0 0 0,1 0 0 0 0,-1 0 0 0 0,1 0 0 0 0,-1 0 0 0 0,0 0 0 0 0,1 0 0 0 0,-1 0 0 0 0,1 0 0 0 0,-1 0-1 0 0,1 0 1 0 0,-1 0 0 0 0,0-1 0 0 0,1 1 0 0 0,-1 0 0 0 0,1 0 0 0 0,-1 0 0 0 0,0-1 0 0 0,1 1 0 0 0,-1 0 0 0 0,1-1 0 0 0,8-10 204 0 0,4-14-2 0 0,0 0-1 0 0,17-52 0 0 0,-22 52 3 0 0,2 1 0 0 0,0 1 0 0 0,26-44 0 0 0,-35 66-207 0 0,0 0-1 0 0,-1 0 1 0 0,1 0 0 0 0,0 0 0 0 0,0 0 0 0 0,0 0-1 0 0,0 0 1 0 0,0 0 0 0 0,0 1 0 0 0,0-1 0 0 0,0 0-1 0 0,0 0 1 0 0,0 1 0 0 0,0-1 0 0 0,1 1 0 0 0,-1 0-1 0 0,0-1 1 0 0,0 1 0 0 0,1 0 0 0 0,-1-1 0 0 0,0 1-1 0 0,0 0 1 0 0,1 0 0 0 0,-1 0 0 0 0,0 0 0 0 0,0 0-1 0 0,1 1 1 0 0,-1-1 0 0 0,0 0 0 0 0,0 0 0 0 0,1 1-1 0 0,-1-1 1 0 0,0 1 0 0 0,0-1 0 0 0,0 1 0 0 0,0 0-1 0 0,1-1 1 0 0,-1 1 0 0 0,0 0 0 0 0,1 1 0 0 0,4 3-36 0 0,-1 0 0 0 0,1 0 1 0 0,-1 1-1 0 0,0 0 0 0 0,6 8 1 0 0,28 45-149 0 0,-20-28-757 0 0,27 32 0 0 0,-38-54 268 0 0,0 0-1 0 0,0-1 1 0 0,1 0 0 0 0,0 0 0 0 0,1-1 0 0 0,-1 0 0 0 0,18 8 0 0 0,-26-14 602 0 0,7 3-1052 0 0,-1-1 1 0 0,1 0 0 0 0,0 0 0 0 0,0 0-1 0 0,10 1 1 0 0,18-2-3747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0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20 190 5168 0 0,'0'0'11671'0'0,"-3"-12"-10412"0"0,-9-38-235 0 0,7 36 297 0 0,5 17-1026 0 0,1 1-273 0 0,-1 1 0 0 0,1-1 1 0 0,0 0-1 0 0,0 0 0 0 0,1 0 0 0 0,-1 0 1 0 0,1 0-1 0 0,-1-1 0 0 0,5 7 0 0 0,0 0-4 0 0,0-2-1 0 0,14 16 1 0 0,-15-19-36 0 0,0 0 0 0 0,1 0 1 0 0,0 0-1 0 0,0-1 0 0 0,0 0 0 0 0,0 0 1 0 0,1 0-1 0 0,-1-1 0 0 0,1 0 1 0 0,0 0-1 0 0,0-1 0 0 0,0 0 1 0 0,10 2-1 0 0,-13-3 14 0 0,1-1 0 0 0,0 0 0 0 0,0 0-1 0 0,-1 0 1 0 0,1-1 0 0 0,0 1 0 0 0,-1-1 0 0 0,1 0 0 0 0,0 0 0 0 0,-1-1-1 0 0,0 1 1 0 0,1-1 0 0 0,-1 0 0 0 0,0-1 0 0 0,0 1 0 0 0,0-1 0 0 0,0 1-1 0 0,0-1 1 0 0,-1 0 0 0 0,1 0 0 0 0,5-7 0 0 0,5-9 50 0 0,-1 0 1 0 0,-1 0-1 0 0,16-33 0 0 0,3-6 202 0 0,-29 54-209 0 0,1 0 0 0 0,-1 0 0 0 0,1 1 0 0 0,0-1 0 0 0,0 1 0 0 0,0 0 0 0 0,0 0 0 0 0,1 0 0 0 0,0 0 0 0 0,-1 1 0 0 0,1-1 0 0 0,0 1 0 0 0,0 0 0 0 0,7-3 1 0 0,-7 4-31 0 0,-1 0 0 0 0,1 1 0 0 0,0-1 0 0 0,-1 1 0 0 0,1 0 0 0 0,0 0 0 0 0,0 0 0 0 0,0 0 0 0 0,-1 0 0 0 0,1 1 0 0 0,0 0 0 0 0,-1 0 1 0 0,1 0-1 0 0,0 0 0 0 0,-1 1 0 0 0,1-1 0 0 0,5 4 0 0 0,3 3 15 0 0,0 1-1 0 0,0 0 1 0 0,-1 1-1 0 0,0 0 1 0 0,11 14-1 0 0,43 61 79 0 0,-33-39-56 0 0,-2 2 1 0 0,-2 0-1 0 0,-2 2 0 0 0,25 70 1 0 0,-47-108 36 0 0,0 0 1 0 0,-1 0-1 0 0,-1 1 0 0 0,0-1 1 0 0,1 18-1 0 0,-3-26-31 0 0,0-1 0 0 0,0 1 1 0 0,0 0-1 0 0,-1-1 0 0 0,1 1 0 0 0,-1-1 0 0 0,0 1 1 0 0,0-1-1 0 0,0 1 0 0 0,-1-1 0 0 0,1 0 0 0 0,-1 1 1 0 0,0-1-1 0 0,0 0 0 0 0,0 0 0 0 0,0 0 0 0 0,0-1 0 0 0,-1 1 1 0 0,1 0-1 0 0,-1-1 0 0 0,0 0 0 0 0,0 1 0 0 0,-3 1 1 0 0,-2 0 52 0 0,0-1 1 0 0,0 1 0 0 0,-1-1-1 0 0,1 0 1 0 0,-1-1 0 0 0,0 0-1 0 0,-16 1 1 0 0,-66-1 358 0 0,55-3-389 0 0,15 1-166 0 0,1-2-1 0 0,-1 0 1 0 0,1-1 0 0 0,-1-1-1 0 0,1-1 1 0 0,0-1-1 0 0,-24-10 1 0 0,41 15-83 0 0,1 0 0 0 0,-1 0 0 0 0,1-1-1 0 0,0 1 1 0 0,0-1 0 0 0,0 1 0 0 0,0-1 0 0 0,0 0 0 0 0,0 1 0 0 0,-3-4-1 0 0,5 4-45 0 0,0 0-1 0 0,-1 1 0 0 0,1-1 1 0 0,0 1-1 0 0,-1-1 0 0 0,1 0 0 0 0,0 1 1 0 0,0-1-1 0 0,0 0 0 0 0,0 1 0 0 0,0-1 1 0 0,-1 0-1 0 0,1 0 0 0 0,0 1 0 0 0,1-1 1 0 0,-1 0-1 0 0,0 1 0 0 0,0-2 0 0 0,1 1-434 0 0,-1 0-1 0 0,1 0 0 0 0,-1 0 0 0 0,1-1 0 0 0,0 1 1 0 0,0 0-1 0 0,-1 0 0 0 0,1 0 0 0 0,0 0 0 0 0,0 1 1 0 0,0-1-1 0 0,0 0 0 0 0,2-1 0 0 0,17-12-8178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9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108 115 344 0 0,'0'0'7117'0'0,"9"-12"-5538"0"0,26-39-3 0 0,-34 50-1383 0 0,0-1-1 0 0,0 1 1 0 0,0-1-1 0 0,0 1 1 0 0,-1-1-1 0 0,1 1 1 0 0,-1-1-1 0 0,1 0 0 0 0,-1 1 1 0 0,1-1-1 0 0,-1 0 1 0 0,0 1-1 0 0,0-1 1 0 0,0 0-1 0 0,0-2 1 0 0,0 4-83 0 0,0-1 1 0 0,-1 0-1 0 0,1 0 1 0 0,-1 0-1 0 0,1 0 1 0 0,-1 0-1 0 0,1 0 1 0 0,-1 1-1 0 0,1-1 1 0 0,-1 0-1 0 0,1 0 1 0 0,-1 1-1 0 0,0-1 1 0 0,0 0-1 0 0,1 1 1 0 0,-1-1-1 0 0,0 1 1 0 0,-1-2-1 0 0,-3 1 171 0 0,1-1 1 0 0,-1 1-1 0 0,1 0 0 0 0,-1 0 1 0 0,1 0-1 0 0,-1 1 0 0 0,-4-1 0 0 0,5 1-97 0 0,0 0-45 0 0,0-1 0 0 0,0 1-1 0 0,0 0 1 0 0,0 1 0 0 0,0-1 0 0 0,0 1-1 0 0,0 0 1 0 0,0 0 0 0 0,0 0 0 0 0,0 1-1 0 0,1-1 1 0 0,-6 3 0 0 0,7-2-117 0 0,0-1 1 0 0,0 1-1 0 0,0 0 1 0 0,0 0-1 0 0,0 0 1 0 0,0 0-1 0 0,1 0 0 0 0,-1 0 1 0 0,1 0-1 0 0,-1 0 1 0 0,1 1-1 0 0,0-1 1 0 0,0 1-1 0 0,0-1 1 0 0,0 1-1 0 0,0-1 1 0 0,1 1-1 0 0,-1-1 0 0 0,0 6 1 0 0,1-1 7 0 0,0 0-1 0 0,0 1 1 0 0,1-1 0 0 0,0 0-1 0 0,0 0 1 0 0,0 0 0 0 0,1 0-1 0 0,0 0 1 0 0,1 0 0 0 0,0 0 0 0 0,0 0-1 0 0,0-1 1 0 0,1 0 0 0 0,0 1-1 0 0,7 8 1 0 0,6 5 93 0 0,2 0 0 0 0,38 32 0 0 0,-30-29-6 0 0,-23-20-82 0 0,-1 0 17 0 0,0-1 0 0 0,0 1 0 0 0,0 0 0 0 0,0 0 0 0 0,-1 0 0 0 0,1 0 0 0 0,-1 0 0 0 0,1 0 1 0 0,-1 1-1 0 0,3 6 0 0 0,-6-10-23 0 0,1 0 0 0 0,0 1 0 0 0,0-1 0 0 0,0 0-1 0 0,0 1 1 0 0,0-1 0 0 0,-1 0 0 0 0,1 0 0 0 0,0 1 0 0 0,0-1 0 0 0,0 0 0 0 0,-1 0 0 0 0,1 1 0 0 0,0-1 0 0 0,0 0 0 0 0,-1 0 0 0 0,1 0 0 0 0,0 1 0 0 0,-1-1 0 0 0,1 0 0 0 0,0 0 0 0 0,-1 0 0 0 0,1 0 0 0 0,0 0-1 0 0,-1 0 1 0 0,1 0 0 0 0,0 0 0 0 0,-1 0 0 0 0,1 0 0 0 0,0 0 0 0 0,-1 0 0 0 0,1 0 0 0 0,0 0 0 0 0,-1 0 0 0 0,-15 0 211 0 0,13 0-143 0 0,1 0-109 0 0,-18 0 159 0 0,0 0 0 0 0,-37-7 1 0 0,52 6-417 0 0,0 0 0 0 0,0 0 0 0 0,1-1 0 0 0,-1 1 0 0 0,0-1 0 0 0,1 0 0 0 0,0 0 0 0 0,-1-1 0 0 0,1 1 0 0 0,0-1 0 0 0,0 0 0 0 0,1 0-1 0 0,-1 0 1 0 0,0-1 0 0 0,1 1 0 0 0,0-1 0 0 0,-5-7 0 0 0,7 9-427 0 0,0 0-1 0 0,1 1 1 0 0,-1-1-1 0 0,0 0 1 0 0,1 0-1 0 0,0 0 1 0 0,-1 0-1 0 0,1-2 1 0 0,-1-5-4643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442 154 8869 0 0,'0'0'5464'0'0,"0"-15"-3790"0"0,-4-49-327 0 0,4 62-1280 0 0,0 0-1 0 0,0 0 1 0 0,-1 0 0 0 0,1 0-1 0 0,-1 1 1 0 0,1-1-1 0 0,-1 0 1 0 0,0 0-1 0 0,0 0 1 0 0,0 1 0 0 0,0-1-1 0 0,0 0 1 0 0,0 1-1 0 0,0-1 1 0 0,-1 1-1 0 0,1 0 1 0 0,-1-1 0 0 0,1 1-1 0 0,-1 0 1 0 0,1 0-1 0 0,-1 0 1 0 0,0 0 0 0 0,1 0-1 0 0,-1 0 1 0 0,-3-1-1 0 0,-3-1 169 0 0,-5-3 37 0 0,0 1 1 0 0,0 0 0 0 0,-1 1-1 0 0,0 1 1 0 0,0 0-1 0 0,-27-1 1 0 0,13 3 108 0 0,-1 1-1 0 0,-42 6 1 0 0,55-4-255 0 0,1 1 0 0 0,-1 0 0 0 0,-25 10 0 0 0,35-11-110 0 0,1 1 1 0 0,0-1 0 0 0,1 1-1 0 0,-1 0 1 0 0,0 0-1 0 0,-5 5 1 0 0,8-6-21 0 0,0 0 0 0 0,0 1 0 0 0,0-1-1 0 0,1 0 1 0 0,-1 0 0 0 0,1 1 0 0 0,-1-1 0 0 0,1 1-1 0 0,0 0 1 0 0,0-1 0 0 0,0 1 0 0 0,0 0 0 0 0,0 3-1 0 0,0-2-4 0 0,1-1 0 0 0,1 0 0 0 0,-1 0 0 0 0,1 1 0 0 0,-1-1 0 0 0,1 0 0 0 0,0 0 0 0 0,0 1 0 0 0,0-1 0 0 0,1 0-1 0 0,-1 0 1 0 0,1 0 0 0 0,-1-1 0 0 0,1 1 0 0 0,0 0 0 0 0,0-1 0 0 0,0 1 0 0 0,1-1 0 0 0,-1 1 0 0 0,5 2 0 0 0,6 6 11 0 0,1 0 1 0 0,24 13 0 0 0,-36-23-5 0 0,134 70 27 0 0,-22-13-19 0 0,-87-43 0 0 0,-1 2 0 0 0,25 20-1 0 0,-47-34 24 0 0,-1 0-1 0 0,1 1 1 0 0,-1-1-1 0 0,1 1 1 0 0,-1 0-1 0 0,3 4 1 0 0,-6-7-13 0 0,1 0 0 0 0,-1-1 1 0 0,1 1-1 0 0,-1 0 0 0 0,0 0 0 0 0,1 0 0 0 0,-1 0 1 0 0,0-1-1 0 0,0 1 0 0 0,0 0 0 0 0,1 0 1 0 0,-1 0-1 0 0,0 0 0 0 0,0 0 0 0 0,0 0 1 0 0,0 0-1 0 0,-1 0 0 0 0,1-1 0 0 0,0 1 1 0 0,0 0-1 0 0,0 0 0 0 0,-1 0 0 0 0,1 0 1 0 0,0 0-1 0 0,-1-1 0 0 0,1 1 0 0 0,-1 0 1 0 0,1 0-1 0 0,-1-1 0 0 0,0 1 0 0 0,1 0 0 0 0,-1-1 1 0 0,1 1-1 0 0,-1 0 0 0 0,0-1 0 0 0,0 1 1 0 0,1-1-1 0 0,-2 1 0 0 0,-11 6 206 0 0,1-1 0 0 0,-1 0 0 0 0,0-1 0 0 0,-26 7 0 0 0,-57 7-463 0 0,64-14 4 0 0,12-2-1004 0 0,-53 11 435 0 0,49-9-3874 0 0,1 2-5173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2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195 131 8325 0 0,'0'0'6573'0'0,"7"-12"-4849"0"0,23-39-182 0 0,-28 48-1352 0 0,-1 1 1 0 0,0-1-1 0 0,1 0 1 0 0,-1 0-1 0 0,-1 0 1 0 0,1 0-1 0 0,0 0 1 0 0,-1 0-1 0 0,1 0 1 0 0,-1 0 0 0 0,0-4-1 0 0,-1 5-106 0 0,1 1-1 0 0,0 0 1 0 0,0 0 0 0 0,-1-1 0 0 0,1 1-1 0 0,-1 0 1 0 0,1 0 0 0 0,-1 0-1 0 0,0-1 1 0 0,1 1 0 0 0,-1 0-1 0 0,0 0 1 0 0,0 0 0 0 0,1 0-1 0 0,-1 0 1 0 0,0 1 0 0 0,0-1 0 0 0,-2-1-1 0 0,0 1-30 0 0,1 0 0 0 0,-1 0 0 0 0,1 0-1 0 0,-1 0 1 0 0,0 0 0 0 0,1 1 0 0 0,-1 0 0 0 0,0-1-1 0 0,1 1 1 0 0,-1 0 0 0 0,0 0 0 0 0,1 1 0 0 0,-1-1-1 0 0,0 0 1 0 0,1 1 0 0 0,-1 0 0 0 0,1-1 0 0 0,-1 1-1 0 0,-4 2 1 0 0,-1 2-33 0 0,0 0 0 0 0,0 1 0 0 0,0 0 1 0 0,1 0-1 0 0,0 0 0 0 0,0 1 0 0 0,0 0 0 0 0,-7 11 0 0 0,0 1-22 0 0,2 0 1 0 0,-15 30-1 0 0,19-34-35 0 0,2 1 0 0 0,-1-1 0 0 0,2 1 0 0 0,0 1 0 0 0,1-1 0 0 0,1 1 0 0 0,0 0 0 0 0,1 0-1 0 0,1 31 1 0 0,2-43-53 0 0,-1 0 1 0 0,1 0-1 0 0,1 0 0 0 0,-1 0 0 0 0,1-1 0 0 0,0 1 0 0 0,0 0 0 0 0,0-1 0 0 0,0 1 0 0 0,1-1 0 0 0,0 0 0 0 0,0 0 0 0 0,0 0 0 0 0,0 0 0 0 0,7 5 0 0 0,-8-7-36 0 0,0 0 0 0 0,0-1 0 0 0,0 1-1 0 0,0-1 1 0 0,0 1 0 0 0,1-1 0 0 0,-1 0-1 0 0,1 0 1 0 0,-1 0 0 0 0,1 0 0 0 0,-1-1-1 0 0,1 1 1 0 0,-1-1 0 0 0,1 1 0 0 0,0-1-1 0 0,-1 0 1 0 0,1 0 0 0 0,-1 0 0 0 0,1 0-1 0 0,0 0 1 0 0,-1-1 0 0 0,1 1 0 0 0,0-1-1 0 0,-1 0 1 0 0,1 0 0 0 0,-1 0 0 0 0,0 0-1 0 0,1 0 1 0 0,-1 0 0 0 0,0-1 0 0 0,3-1-1 0 0,4-5-1461 0 0,0 0-1 0 0,-1 0 0 0 0,-1 0 1 0 0,1-1-1 0 0,-1 0 0 0 0,-1 0 1 0 0,1-1-1 0 0,8-19 0 0 0,-3 3-1535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2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1 226 320 0 0,'0'0'5961'0'0,"5"-13"-4227"0"0,18-41-585 0 0,-22 52-919 0 0,0-1-1 0 0,0 1 0 0 0,1 0 1 0 0,-1 0-1 0 0,0 1 1 0 0,1-1-1 0 0,-1 0 1 0 0,1 0-1 0 0,-1 1 1 0 0,1-1-1 0 0,0 1 0 0 0,0-1 1 0 0,0 1-1 0 0,0 0 1 0 0,0 0-1 0 0,0 0 1 0 0,0 0-1 0 0,0 0 0 0 0,0 0 1 0 0,1 0-1 0 0,-1 1 1 0 0,0-1-1 0 0,0 1 1 0 0,1 0-1 0 0,-1 0 0 0 0,0-1 1 0 0,1 1-1 0 0,-1 1 1 0 0,0-1-1 0 0,0 0 1 0 0,4 1-1 0 0,0 0 97 0 0,1 0 1 0 0,0 0-1 0 0,0 1 1 0 0,0 0-1 0 0,-1 0 1 0 0,1 1-1 0 0,0 0 1 0 0,-1 0-1 0 0,0 0 1 0 0,0 1-1 0 0,0 0 1 0 0,0 0-1 0 0,9 9 0 0 0,-2 1 64 0 0,0-1-1 0 0,0 1 1 0 0,17 27-1 0 0,-23-30-408 0 0,0 1 0 0 0,-1-1-1 0 0,0 1 1 0 0,-1 1 0 0 0,0-1 0 0 0,4 21-1 0 0,-4-55-969 0 0,-1-11 770 0 0,10-37 1 0 0,-11 60 278 0 0,0 0 0 0 0,0 1 1 0 0,1-1-1 0 0,0 1 1 0 0,1 0-1 0 0,0 0 0 0 0,0 1 1 0 0,9-12-1 0 0,-12 18-16 0 0,-1 0 0 0 0,1 1 0 0 0,0-1 0 0 0,0 0 0 0 0,1 1 0 0 0,-1-1 0 0 0,0 1 0 0 0,0-1 0 0 0,1 1 0 0 0,-1 0 0 0 0,1 0 0 0 0,-1 0 0 0 0,1 1 0 0 0,-1-1 0 0 0,1 0 0 0 0,4 1 0 0 0,-3 0-12 0 0,1 0 1 0 0,-1 0-1 0 0,1 1 0 0 0,-1 0 1 0 0,0 0-1 0 0,1 0 0 0 0,-1 0 1 0 0,0 1-1 0 0,5 1 1 0 0,4 5 21 0 0,1 0 0 0 0,-1 1 0 0 0,-1 0 0 0 0,17 15 0 0 0,-26-22-52 0 0,53 53 51 0 0,-51-50-49 0 0,-1 1-1 0 0,1 0 1 0 0,-1 1 0 0 0,0-1-1 0 0,0 1 1 0 0,-1-1-1 0 0,6 15 1 0 0,-7-5-15 0 0,-2-16 11 0 0,0 1-1 0 0,-1-1 1 0 0,1 0 0 0 0,0 0 0 0 0,0 1 0 0 0,0-1 0 0 0,0 0-1 0 0,0 0 1 0 0,-1 1 0 0 0,1-1 0 0 0,0 0 0 0 0,0 0 0 0 0,-1 1-1 0 0,1-1 1 0 0,0 0 0 0 0,0 0 0 0 0,0 0 0 0 0,-1 0-1 0 0,1 0 1 0 0,0 1 0 0 0,-1-1 0 0 0,1 0 0 0 0,0 0 0 0 0,0 0-1 0 0,-1 0 1 0 0,1 0 0 0 0,0 0 0 0 0,-1 0 0 0 0,1 0 0 0 0,0 0-1 0 0,-1 0 1 0 0,1 0 0 0 0,0 0 0 0 0,0 0 0 0 0,-1 0 0 0 0,1 0-1 0 0,0 0 1 0 0,-1 0 0 0 0,1-1 0 0 0,0 1 0 0 0,-1 0-1 0 0,0-1 2 0 0,-1 0 0 0 0,0 0-1 0 0,1 0 1 0 0,-1 0 0 0 0,1 0-1 0 0,-1-1 1 0 0,1 1-1 0 0,0-1 1 0 0,-1 1 0 0 0,1-1-1 0 0,0 1 1 0 0,0-1-1 0 0,0 1 1 0 0,0-1 0 0 0,0 0-1 0 0,1 0 1 0 0,-2-1-1 0 0,-9-34-11 0 0,9 19 13 0 0,0 0 0 0 0,1 1 0 0 0,1-1 0 0 0,3-33 0 0 0,-1 39 27 0 0,0 0 0 0 0,0 0 0 0 0,2 0 1 0 0,4-12-1 0 0,-6 19 22 0 0,1-1 1 0 0,0 0-1 0 0,0 1 0 0 0,0-1 1 0 0,0 1-1 0 0,1 0 0 0 0,0 0 1 0 0,0 0-1 0 0,8-6 0 0 0,-10 10-19 0 0,0-1-1 0 0,0 1 1 0 0,0 0-1 0 0,1 0 1 0 0,-1 0-1 0 0,0 0 1 0 0,0 0-1 0 0,1 1 0 0 0,-1-1 1 0 0,0 1-1 0 0,1-1 1 0 0,-1 1-1 0 0,1 0 1 0 0,-1 0-1 0 0,0 0 1 0 0,1 0-1 0 0,-1 1 1 0 0,1-1-1 0 0,-1 1 1 0 0,4 1-1 0 0,0 0-23 0 0,0 0 0 0 0,0 1-1 0 0,0 0 1 0 0,0 0 0 0 0,-1 0-1 0 0,8 7 1 0 0,-6-4-47 0 0,-1 0 0 0 0,1 0 0 0 0,-1 1 1 0 0,0 0-1 0 0,-1 0 0 0 0,0 1 0 0 0,0-1 0 0 0,0 1 0 0 0,5 14 1 0 0,-1 4-1502 0 0,12 48 1 0 0,-9-27-1799 0 0,-5-28-551 0 0,6-1-1643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1 447 7233 0 0,'0'0'14454'0'0,"15"5"-13558"0"0,-3-1-723 0 0,-4-2-78 0 0,1 1 0 0 0,-1 0 1 0 0,0 0-1 0 0,0 1 0 0 0,0 0 0 0 0,0 1 1 0 0,-1 0-1 0 0,0 0 0 0 0,13 11 0 0 0,-4 1 13 0 0,-1 0-1 0 0,-1 0 1 0 0,0 2 0 0 0,17 28-1 0 0,-27-38-98 0 0,1-1 0 0 0,-1 1 0 0 0,0 0 0 0 0,-1 1 1 0 0,0-1-1 0 0,-1 0 0 0 0,0 1 0 0 0,0 0 0 0 0,-1-1 0 0 0,0 1 0 0 0,-1 0 0 0 0,-1 19 0 0 0,1-28-1 0 0,0 0 0 0 0,-1 0 0 0 0,1 0 0 0 0,-1 0 0 0 0,1 0 0 0 0,-1 0 0 0 0,1 0 0 0 0,-1 0 0 0 0,1-1 0 0 0,-1 1 0 0 0,0 0 0 0 0,1 0-1 0 0,-1 0 1 0 0,0 0 0 0 0,0-1 0 0 0,0 1 0 0 0,0-1 0 0 0,0 1 0 0 0,0 0 0 0 0,1-1 0 0 0,-1 1 0 0 0,0-1 0 0 0,-1 0 0 0 0,1 1 0 0 0,0-1 0 0 0,0 0 0 0 0,0 0 0 0 0,0 1 0 0 0,0-1-1 0 0,0 0 1 0 0,0 0 0 0 0,0 0 0 0 0,0 0 0 0 0,0-1 0 0 0,0 1 0 0 0,-2 0 0 0 0,-1-1 31 0 0,-1 0 0 0 0,1 0 0 0 0,0 0 0 0 0,0 0 0 0 0,0-1 0 0 0,0 0 0 0 0,-7-3 0 0 0,2-1-18 0 0,1-1-1 0 0,0 0 0 0 0,0 0 0 0 0,1 0 1 0 0,-1-1-1 0 0,2 0 0 0 0,-1-1 0 0 0,1 1 1 0 0,-7-14-1 0 0,6 8-23 0 0,1 0 0 0 0,0-1 1 0 0,1 0-1 0 0,1 0 0 0 0,-5-27 0 0 0,6 10-12 0 0,1-1-1 0 0,1 1 1 0 0,2-1-1 0 0,1 1 1 0 0,10-48-1 0 0,18-54-34 0 0,-22 109 42 0 0,1-1 0 0 0,0 2-1 0 0,16-28 1 0 0,-22 47-7 0 0,1-1-1 0 0,-1 1 0 0 0,1 0 1 0 0,0 0-1 0 0,1 0 0 0 0,-1 1 1 0 0,1-1-1 0 0,0 1 0 0 0,8-6 1 0 0,-11 9 2 0 0,0 0 0 0 0,-1 0 1 0 0,1 0-1 0 0,0 1 0 0 0,0-1 1 0 0,0 0-1 0 0,0 1 0 0 0,0-1 0 0 0,0 1 1 0 0,0-1-1 0 0,0 1 0 0 0,0 0 1 0 0,0 0-1 0 0,0 0 0 0 0,0 0 1 0 0,0 0-1 0 0,0 1 0 0 0,0-1 1 0 0,0 1-1 0 0,0-1 0 0 0,0 1 1 0 0,0 0-1 0 0,0-1 0 0 0,-1 1 0 0 0,1 0 1 0 0,0 0-1 0 0,0 0 0 0 0,-1 1 1 0 0,1-1-1 0 0,-1 0 0 0 0,1 1 1 0 0,-1-1-1 0 0,2 3 0 0 0,3 3-20 0 0,-1 1 0 0 0,0 0 0 0 0,-1 0 0 0 0,0 0 0 0 0,0 0 0 0 0,-1 1 0 0 0,0 0 0 0 0,-1-1 0 0 0,0 1 0 0 0,0 0 0 0 0,1 17 0 0 0,-1 8-1101 0 0,-5 60 1 0 0,2-93 1100 0 0,-6 58-3056 0 0,3-34-1319 0 0,2-10-577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3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9037 0 0,'0'0'7969'0'0,"9"-14"-6386"0"0,26-41-194 0 0,-33 53-1276 0 0,-1 0-1 0 0,0 0 1 0 0,1 0 0 0 0,-1 1 0 0 0,1-1-1 0 0,-1 1 1 0 0,1-1 0 0 0,0 1 0 0 0,0 0 0 0 0,0-1-1 0 0,0 1 1 0 0,2-1 0 0 0,-3 2-66 0 0,0 0 0 0 0,0-1 1 0 0,0 1-1 0 0,0 0 0 0 0,0 0 1 0 0,0 0-1 0 0,1 0 0 0 0,-1 0 1 0 0,0 0-1 0 0,0 0 0 0 0,0 0 1 0 0,0 1-1 0 0,0-1 0 0 0,0 0 1 0 0,0 1-1 0 0,0-1 0 0 0,1 1 1 0 0,2 1 27 0 0,-1 1 1 0 0,0-1-1 0 0,0 1 1 0 0,-1 0 0 0 0,1 0-1 0 0,0 0 1 0 0,-1 0-1 0 0,4 5 1 0 0,-6-7-65 0 0,11 19 54 0 0,0 1 0 0 0,-2 0-1 0 0,0 0 1 0 0,-2 1 0 0 0,8 36 0 0 0,17 46-732 0 0,-27-93 370 0 0,0 0 0 0 0,0 0 1 0 0,1 0-1 0 0,1-1 0 0 0,0 1 0 0 0,14 15 0 0 0,-16-21-75 0 0,1 0 0 0 0,-1-1 0 0 0,1 0 0 0 0,0 0 0 0 0,0 0 0 0 0,1-1 0 0 0,-1 1 0 0 0,1-2 0 0 0,0 1 0 0 0,0-1 0 0 0,-1 0 0 0 0,2 0 0 0 0,-1-1 0 0 0,9 1 0 0 0,-9-1-667 0 0,1-1 1 0 0,-1 0-1 0 0,1 0 1 0 0,0-1-1 0 0,-1 0 1 0 0,1 0-1 0 0,-1 0 1 0 0,0-1-1 0 0,1-1 1 0 0,-1 1-1 0 0,0-1 1 0 0,0 0 0 0 0,9-6-1 0 0,23-22 666 0 0,-4-4 4407 0 0,30-43 6731 0 0,-33 38-9366 0 0,-29 37-1200 0 0,2-3 202 0 0,0 0 1 0 0,-1-1-1 0 0,5-7 1 0 0,-8 12-305 0 0,0 0 1 0 0,0 1-1 0 0,-1-1 1 0 0,1 0-1 0 0,-1 0 1 0 0,1 1-1 0 0,-1-1 0 0 0,1 0 1 0 0,-1 0-1 0 0,0 0 1 0 0,0 0-1 0 0,0 1 1 0 0,0-1-1 0 0,0 0 0 0 0,0 0 1 0 0,-1 0-1 0 0,1 0 1 0 0,-1 1-1 0 0,0-4 1 0 0,0 4-43 0 0,0 0 1 0 0,0-1-1 0 0,-1 1 1 0 0,1 0-1 0 0,0 0 1 0 0,0 0-1 0 0,-1 0 1 0 0,1 0-1 0 0,-1 0 1 0 0,1 0-1 0 0,-1 0 1 0 0,1 1-1 0 0,-1-1 1 0 0,1 0-1 0 0,-1 1 1 0 0,0-1-1 0 0,1 1 1 0 0,-1 0-1 0 0,-2-1 1 0 0,-4 0 116 0 0,0 1 1 0 0,-14 0-1 0 0,13 0-74 0 0,1 2 0 0 0,-1-1 1 0 0,1 1-1 0 0,-1 0 0 0 0,1 1 0 0 0,0 0 1 0 0,0 0-1 0 0,0 1 0 0 0,0 0 0 0 0,0 0 1 0 0,1 1-1 0 0,0-1 0 0 0,-12 12 0 0 0,15-12-68 0 0,1-1 0 0 0,-1 1 0 0 0,1 0 0 0 0,0-1 0 0 0,0 2 0 0 0,0-1 0 0 0,1 0 0 0 0,-1 1-1 0 0,1-1 1 0 0,0 1 0 0 0,0-1 0 0 0,1 1 0 0 0,-1 0 0 0 0,1 0 0 0 0,0 0 0 0 0,1 0 0 0 0,-1 0 0 0 0,1 0 0 0 0,0 0-1 0 0,0 0 1 0 0,1 0 0 0 0,-1 0 0 0 0,1 0 0 0 0,0 0 0 0 0,3 7 0 0 0,-1-5 8 0 0,0 0 0 0 0,1-1-1 0 0,0 0 1 0 0,0 1 0 0 0,0-2 0 0 0,1 1 0 0 0,0 0 0 0 0,0-1-1 0 0,0 0 1 0 0,1 0 0 0 0,0-1 0 0 0,7 6 0 0 0,10 4 209 0 0,48 22 1 0 0,-32-19-270 0 0,1-2 0 0 0,0-2 0 0 0,46 9 0 0 0,-77-21-306 0 0,14 4-66 0 0,-19-5-839 0 0,-11-4-1515 0 0,-7-4-423 0 0,-10-10-2708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8717 0 0,'0'0'13330'0'0,"10"16"-12811"0"0,34 54-132 0 0,-41-65-347 0 0,-1 0-1 0 0,0-1 0 0 0,0 1 0 0 0,-1 0 1 0 0,1 0-1 0 0,-1 0 0 0 0,0 0 1 0 0,0 1-1 0 0,-1-1 0 0 0,0 0 0 0 0,0 8 1 0 0,0 3 54 0 0,0 29 125 0 0,2 17-49 0 0,1-47 97 0 0,-1-32 254 0 0,-1 6-472 0 0,9-66-30 0 0,4 1-1 0 0,33-108 1 0 0,-44 174-14 0 0,0-1 1 0 0,1 1-1 0 0,0 0 0 0 0,1 0 1 0 0,0 1-1 0 0,1 0 1 0 0,9-13-1 0 0,-13 20-5 0 0,0 0 0 0 0,-1 0 1 0 0,1 0-1 0 0,0 1 0 0 0,0-1 0 0 0,0 0 1 0 0,0 1-1 0 0,0-1 0 0 0,1 1 0 0 0,-1 0 0 0 0,0 0 1 0 0,1 0-1 0 0,-1 0 0 0 0,1 0 0 0 0,-1 0 1 0 0,1 1-1 0 0,-1-1 0 0 0,1 1 0 0 0,-1 0 1 0 0,1 0-1 0 0,0 0 0 0 0,-1 0 0 0 0,1 0 0 0 0,-1 0 1 0 0,1 1-1 0 0,-1-1 0 0 0,1 1 0 0 0,-1 0 1 0 0,1 0-1 0 0,-1 0 0 0 0,1 0 0 0 0,-1 0 1 0 0,0 0-1 0 0,0 1 0 0 0,5 2 0 0 0,-1 2-7 0 0,1 0 0 0 0,0 0-1 0 0,-1 0 1 0 0,0 1 0 0 0,-1 0-1 0 0,1 0 1 0 0,-1 1 0 0 0,-1-1-1 0 0,8 16 1 0 0,0 7 0 0 0,11 41-1 0 0,-21-66 4 0 0,25 121-1173 0 0,-9-35-1929 0 0,-16-85 2547 0 0,5 18-1604 0 0,-7-23 1833 0 0,1 0 0 0 0,-1 0-1 0 0,1 0 1 0 0,0 0 0 0 0,-1 0-1 0 0,1 0 1 0 0,0 0 0 0 0,-1-1-1 0 0,1 1 1 0 0,0 0 0 0 0,0 0-1 0 0,0-1 1 0 0,0 1 0 0 0,0 0 0 0 0,0-1-1 0 0,0 1 1 0 0,0-1 0 0 0,0 1-1 0 0,1-1 1 0 0,9 1-4622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0 436 3800 0 0,'0'0'16082'0'0,"7"2"-15750"0"0,9 4-84 0 0,0 0 0 0 0,-1 1 0 0 0,0 0 0 0 0,21 14 0 0 0,31 16 294 0 0,-29-20-367 0 0,1-2-1 0 0,43 10 1 0 0,-57-19-61 0 0,0-1 1 0 0,1-1-1 0 0,0-1 1 0 0,38-1-1 0 0,-62-2-80 0 0,0 0 0 0 0,0 0-1 0 0,0 0 1 0 0,0-1 0 0 0,0 1 0 0 0,1 0-1 0 0,-2-1 1 0 0,1 0 0 0 0,0 1 0 0 0,0-1 0 0 0,0 0-1 0 0,0 0 1 0 0,0 0 0 0 0,-1 0 0 0 0,1 0-1 0 0,0-1 1 0 0,-1 1 0 0 0,1 0 0 0 0,1-3-1 0 0,-2 2 1 0 0,0 0 0 0 0,0 1 0 0 0,-1-1 0 0 0,1 0 0 0 0,-1 0 0 0 0,1 1 0 0 0,-1-1 0 0 0,0 0 0 0 0,1 0 0 0 0,-1 0 0 0 0,0 0 0 0 0,0 0 0 0 0,0 1 0 0 0,-1-1 0 0 0,1 0 0 0 0,0 0 0 0 0,-1 0 0 0 0,1 0 0 0 0,-1 1 0 0 0,0-1 0 0 0,-1-3 0 0 0,-2-2-20 0 0,0 1 1 0 0,0-1-1 0 0,0 1 1 0 0,-1 0 0 0 0,1 0-1 0 0,-8-6 1 0 0,-37-31-102 0 0,49 43 87 0 0,-75-56-173 0 0,46 36-299 0 0,0-2-1 0 0,2 0 1 0 0,-45-49-1 0 0,67 65 202 0 0,1 1 0 0 0,0-1 0 0 0,0 0 0 0 0,1 0-1 0 0,-1-1 1 0 0,2 1 0 0 0,-1-1 0 0 0,-2-8 0 0 0,4 12-196 0 0,1-1 0 0 0,-1 1 0 0 0,1 0 1 0 0,-1-1-1 0 0,1 1 0 0 0,0 0 0 0 0,0-1 1 0 0,1 1-1 0 0,-1 0 0 0 0,1-1 0 0 0,0 1 1 0 0,0 0-1 0 0,0 0 0 0 0,0 0 0 0 0,0 0 1 0 0,1 0-1 0 0,-1 0 0 0 0,1 0 0 0 0,3-4 1 0 0,2-2-2445 0 0,1 1 1 0 0,15-13 0 0 0,5-1 1032 0 0,-4 3 4294 0 0,-2 0 4729 0 0,-19 16-6538 0 0,0 1 0 0 0,-1 0 0 0 0,1-1 0 0 0,1 1-1 0 0,-1 1 1 0 0,0-1 0 0 0,0 0 0 0 0,1 1 0 0 0,-1-1 0 0 0,1 1-1 0 0,-1 0 1 0 0,6-1 0 0 0,-3 2-252 0 0,-1 0-1 0 0,0 0 1 0 0,0 0 0 0 0,0 0-1 0 0,1 1 1 0 0,-1 0-1 0 0,0 0 1 0 0,5 2-1 0 0,4 2-36 0 0,-1 1-1 0 0,1 0 0 0 0,-1 1 0 0 0,-1 1 0 0 0,17 12 0 0 0,-7-3-165 0 0,0 1-1 0 0,0 1 0 0 0,-2 1 0 0 0,21 27 0 0 0,-29-31-316 0 0,-1 0 0 0 0,0 0-1 0 0,-1 1 1 0 0,-1 1 0 0 0,-1-1-1 0 0,0 2 1 0 0,5 18 0 0 0,-11-27-212 0 0,1 1 1 0 0,-1-1-1 0 0,-1 1 1 0 0,0 0-1 0 0,-1 0 1 0 0,0 14-1 0 0,-1-19-169 0 0,0 1 0 0 0,0-1 0 0 0,-1 0 0 0 0,0 0 0 0 0,-2 7-1 0 0,2-9-317 0 0,-1 1-1 0 0,1-1 0 0 0,-1 0 0 0 0,1 0 1 0 0,-1 0-1 0 0,0-1 0 0 0,-6 6 0 0 0,-22 15-6805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10161 0 0,'0'0'7664'0'0,"5"-12"-6231"0"0,3-6-888 0 0,11-17 1 0 0,-16 31-456 0 0,0 0 1 0 0,1 0 0 0 0,0 1 0 0 0,0-1-1 0 0,0 1 1 0 0,0-1 0 0 0,0 1 0 0 0,1 1 0 0 0,-1-1-1 0 0,1 0 1 0 0,0 1 0 0 0,0 0 0 0 0,0 0-1 0 0,0 1 1 0 0,10-2 0 0 0,2-2 30 0 0,31-8-824 0 0,82-12 0 0 0,-126 24 510 0 0,0 0-573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350 238 7645 0 0,'0'0'6464'0'0,"16"0"-4966"0"0,50-1-299 0 0,-62 1-1048 0 0,0 0-1 0 0,0 0 1 0 0,0-1-1 0 0,0 1 0 0 0,0-1 1 0 0,0 0-1 0 0,0 0 1 0 0,0-1-1 0 0,0 1 1 0 0,0-1-1 0 0,0 0 1 0 0,-1 0-1 0 0,1 0 1 0 0,-1 0-1 0 0,1-1 0 0 0,-1 1 1 0 0,3-4-1 0 0,-4 4-74 0 0,-1 0 0 0 0,0 0-1 0 0,0 0 1 0 0,0 0 0 0 0,0-1-1 0 0,0 1 1 0 0,0 0 0 0 0,0 0-1 0 0,-1-1 1 0 0,1 1 0 0 0,-1-1-1 0 0,0 1 1 0 0,0 0-1 0 0,1-1 1 0 0,-2 1 0 0 0,1-1-1 0 0,0 1 1 0 0,0 0 0 0 0,-1-1-1 0 0,1 1 1 0 0,-1 0 0 0 0,0-1-1 0 0,0 1 1 0 0,0 0 0 0 0,-2-4-1 0 0,-1-1 2 0 0,0 0 0 0 0,-1 1 0 0 0,0-1 0 0 0,0 1 0 0 0,-1 0 0 0 0,0 0 0 0 0,0 1 0 0 0,0-1 0 0 0,-1 1 0 0 0,-9-5 0 0 0,-4-2 38 0 0,1 2 1 0 0,-37-13-1 0 0,37 16-39 0 0,0 2-1 0 0,-1 0 1 0 0,0 1-1 0 0,-39-3 1 0 0,48 6-28 0 0,0 1 1 0 0,-1 0-1 0 0,1 1 0 0 0,0 0 1 0 0,0 1-1 0 0,0 1 1 0 0,0-1-1 0 0,0 2 0 0 0,0-1 1 0 0,-14 8-1 0 0,20-8-42 0 0,0 0-1 0 0,1 1 1 0 0,-1-1-1 0 0,1 1 1 0 0,0 0-1 0 0,0 0 1 0 0,0 0-1 0 0,0 1 1 0 0,1-1-1 0 0,0 1 1 0 0,0 0-1 0 0,0 0 1 0 0,1 0-1 0 0,-1 0 1 0 0,1 0-1 0 0,0 1 1 0 0,-1 7-1 0 0,1-6-9 0 0,1 0 0 0 0,0 1 0 0 0,1-1 1 0 0,0 1-1 0 0,0-1 0 0 0,0 0 0 0 0,1 1 0 0 0,0-1 0 0 0,0 0 0 0 0,1 1 0 0 0,0-1 0 0 0,6 13 0 0 0,1-2-8 0 0,1 0 1 0 0,1 0-1 0 0,0-1 0 0 0,2-1 0 0 0,0 0 0 0 0,0-1 1 0 0,27 23-1 0 0,-18-20-394 0 0,0-2 1 0 0,1 0-1 0 0,1-1 1 0 0,0-1-1 0 0,30 11 1 0 0,-41-19-523 0 0,0-1 1 0 0,1-1-1 0 0,0 0 1 0 0,0-1-1 0 0,0-1 1 0 0,17 2-1 0 0,-27-4-17 0 0,0 0 0 0 0,-1 0 1 0 0,1 0-1 0 0,0-1 0 0 0,6-1 0 0 0,18-12-6906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5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1 564 8397 0 0,'0'0'10520'0'0,"13"-6"-9753"0"0,3-2-460 0 0,24-9-1 0 0,-37 17-256 0 0,-1-1 1 0 0,1 0 0 0 0,0 1 0 0 0,0 0 0 0 0,0-1 0 0 0,0 1 0 0 0,-1 1 0 0 0,1-1 0 0 0,0 0-1 0 0,0 1 1 0 0,0-1 0 0 0,-1 1 0 0 0,1 0 0 0 0,0 0 0 0 0,-1 0 0 0 0,1 0 0 0 0,0 0 0 0 0,-1 0 0 0 0,5 4-1 0 0,0-1 73 0 0,4 3-5 0 0,0 0 0 0 0,-1 1-1 0 0,0 0 1 0 0,0 0-1 0 0,0 1 1 0 0,11 15 0 0 0,-16-19-82 0 0,-1 1 1 0 0,0-1-1 0 0,-1 1 0 0 0,1 0 1 0 0,-1 0-1 0 0,0 0 1 0 0,0 1-1 0 0,-1-1 1 0 0,0 1-1 0 0,0-1 0 0 0,-1 1 1 0 0,0 0-1 0 0,1 8 1 0 0,-2-22 67 0 0,-1-7-63 0 0,1 1 1 0 0,1 0-1 0 0,0 0 1 0 0,1 0-1 0 0,0 0 1 0 0,7-20-1 0 0,-4 20 43 0 0,0 0 0 0 0,2 0 0 0 0,9-15-1 0 0,-14 25-14 0 0,0 0-1 0 0,0 0 1 0 0,0 0-1 0 0,0 1 1 0 0,1-1-1 0 0,-1 1 1 0 0,1-1-1 0 0,0 1 1 0 0,0 0-1 0 0,0 0 1 0 0,0 0-1 0 0,0 0 1 0 0,0 1-1 0 0,0-1 1 0 0,1 1-1 0 0,-1 0 1 0 0,1 0-1 0 0,5-1 1 0 0,-2 2-55 0 0,-1 0 1 0 0,1 1-1 0 0,0-1 0 0 0,-1 2 1 0 0,1-1-1 0 0,0 1 1 0 0,-1 0-1 0 0,0 0 1 0 0,1 1-1 0 0,-1-1 1 0 0,0 1-1 0 0,0 1 1 0 0,-1-1-1 0 0,1 1 1 0 0,-1 0-1 0 0,8 8 1 0 0,1 2-150 0 0,0 0 1 0 0,-1 1 0 0 0,-1 1 0 0 0,15 23-1 0 0,-22-31-278 0 0,0 0 0 0 0,-1 1-1 0 0,5 13 1 0 0,-7-18-487 0 0,-1 1-1 0 0,0-1 1 0 0,0 1-1 0 0,-1 0 1 0 0,1 6-1 0 0</inkml:trace>
  <inkml:trace contextRef="#ctx0" brushRef="#br0" timeOffset="1">566 90 7989 0 0,'0'0'9081'0'0,"0"-13"-7325"0"0,0-38-116 0 0,0 50-1570 0 0,0 0 1 0 0,0 0 0 0 0,0 0-1 0 0,0-1 1 0 0,1 1-1 0 0,-1 0 1 0 0,0 0-1 0 0,1 0 1 0 0,-1 0-1 0 0,0 0 1 0 0,1 0 0 0 0,-1 0-1 0 0,1 0 1 0 0,0 1-1 0 0,-1-1 1 0 0,1 0-1 0 0,0 0 1 0 0,0 0-1 0 0,-1 1 1 0 0,1-1 0 0 0,0 0-1 0 0,0 1 1 0 0,0-1-1 0 0,0 0 1 0 0,0 1-1 0 0,0 0 1 0 0,1-1 0 0 0,1 0 60 0 0,0 1 1 0 0,0-1 0 0 0,0 1 0 0 0,0 0-1 0 0,-1 0 1 0 0,1 0 0 0 0,4 1 0 0 0,-2 0-12 0 0,2 0-43 0 0,-1 1-1 0 0,0-1 0 0 0,0 1 1 0 0,0 1-1 0 0,0-1 0 0 0,-1 1 1 0 0,1 0-1 0 0,0 0 0 0 0,-1 1 1 0 0,0-1-1 0 0,0 1 1 0 0,0 0-1 0 0,7 9 0 0 0,1 1 30 0 0,-1 1-1 0 0,0 0 0 0 0,12 23 0 0 0,-8-8-202 0 0,-1 0-1 0 0,-2 2 0 0 0,-1-1 1 0 0,-1 2-1 0 0,-2-1 0 0 0,-1 1 1 0 0,-2 1-1 0 0,-1 0 0 0 0,1 63 1 0 0,-7-84-249 0 0,1 0 0 0 0,-2 0 1 0 0,0 0-1 0 0,0 0 0 0 0,-5 13 1 0 0,4-18-477 0 0,1 0 0 0 0,-2-1 0 0 0,1 1 0 0 0,-1-1 0 0 0,-7 9 0 0 0,2-6-3564 0 0,-2-9-1687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0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161 145 5565 0 0,'0'0'6536'0'0,"12"-5"-5374"0"0,1-1-756 0 0,3 0 317 0 0,0-2 0 0 0,0 0 0 0 0,16-11 0 0 0,-30 18-641 0 0,-1 0 0 0 0,0 0 0 0 0,1 0 0 0 0,-1 0 0 0 0,1 0 0 0 0,-1-1 0 0 0,0 1 1 0 0,0 0-1 0 0,0-1 0 0 0,0 1 0 0 0,0 0 0 0 0,0-1 0 0 0,0 1 0 0 0,0-1 0 0 0,-1 0 0 0 0,1 1 0 0 0,-1-1 0 0 0,1 0 0 0 0,-1 1 1 0 0,1-1-1 0 0,-1 0 0 0 0,0-2 0 0 0,0 2-19 0 0,-1 0 0 0 0,1 0 0 0 0,-1 0 0 0 0,0 0 0 0 0,1 0 0 0 0,-1 1 0 0 0,0-1 0 0 0,0 0 1 0 0,0 1-1 0 0,-1-1 0 0 0,1 0 0 0 0,0 1 0 0 0,0 0 0 0 0,-1-1 0 0 0,1 1 0 0 0,-1 0 0 0 0,1-1 0 0 0,-1 1 0 0 0,-2-1 0 0 0,-3-2 60 0 0,0 1-1 0 0,1 0 0 0 0,-1 0 0 0 0,0 1 0 0 0,-1 0 1 0 0,1 0-1 0 0,0 0 0 0 0,-12 0 0 0 0,-6 1 377 0 0,-30 2 0 0 0,49-1-440 0 0,-1 1 0 0 0,1 0 0 0 0,-1 0 0 0 0,1 1 0 0 0,-1-1 0 0 0,1 1-1 0 0,0 1 1 0 0,0-1 0 0 0,0 1 0 0 0,-10 6 0 0 0,14-7-57 0 0,0-1-1 0 0,0 1 1 0 0,0 0-1 0 0,0 0 1 0 0,0 0-1 0 0,0 0 1 0 0,1 0-1 0 0,-1 0 1 0 0,0 0-1 0 0,1 1 1 0 0,0-1-1 0 0,0 0 1 0 0,-1 1-1 0 0,1-1 1 0 0,1 1-1 0 0,-1 0 1 0 0,0-1-1 0 0,1 1 1 0 0,-1 0-1 0 0,1-1 1 0 0,0 1-1 0 0,0 0 1 0 0,0-1-1 0 0,0 1 1 0 0,0 0 0 0 0,1-1-1 0 0,-1 1 1 0 0,2 3-1 0 0,0 0 4 0 0,0-1 0 0 0,1 0 0 0 0,-1 0 1 0 0,1 0-1 0 0,1 0 0 0 0,-1-1 0 0 0,1 1 0 0 0,5 5 0 0 0,1-1 23 0 0,-1 0 0 0 0,18 11 0 0 0,-10-9-330 0 0,1-1 1 0 0,0 0-1 0 0,1-2 0 0 0,39 13 1 0 0,-33-14-2981 0 0,41 5 0 0 0,-49-11-1458 0 0,4-1-2006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5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11 150 8597 0 0,'0'0'9050'0'0,"-2"-15"-7518"0"0,-2-6-847 0 0,0-22 0 0 0,4 41-625 0 0,0 1 0 0 0,0-1 0 0 0,0 0 0 0 0,0 1 0 0 0,1-1 0 0 0,-1 0 0 0 0,0 0 0 0 0,1 1 0 0 0,-1-1 0 0 0,1 1 0 0 0,0-1 0 0 0,0 0 0 0 0,-1 1 0 0 0,1-1-1 0 0,0 1 1 0 0,0 0 0 0 0,0-1 0 0 0,1 1 0 0 0,-1 0 0 0 0,0 0 0 0 0,0-1 0 0 0,1 1 0 0 0,-1 0 0 0 0,1 0 0 0 0,-1 1 0 0 0,1-1 0 0 0,-1 0 0 0 0,3-1 0 0 0,0 0 83 0 0,6-3 28 0 0,0 1 1 0 0,0 1-1 0 0,0-1 1 0 0,1 1-1 0 0,-1 1 1 0 0,1 0-1 0 0,13-1 1 0 0,80 2 589 0 0,-62 1-427 0 0,-23 0-261 0 0,0 1 1 0 0,0 1-1 0 0,0 0 1 0 0,-1 1-1 0 0,27 9 0 0 0,-38-10-51 0 0,-1 0-1 0 0,0 1 1 0 0,0 0-1 0 0,0 1 0 0 0,0-1 1 0 0,0 1-1 0 0,-1 0 0 0 0,6 6 1 0 0,-8-7-17 0 0,0 0 1 0 0,0 1 0 0 0,0-1-1 0 0,-1 1 1 0 0,1 0 0 0 0,-1 0 0 0 0,0 0-1 0 0,0 0 1 0 0,-1 0 0 0 0,1 0-1 0 0,-1 0 1 0 0,0 1 0 0 0,1 6-1 0 0,1 17-92 0 0,-2 1 0 0 0,-1-1 0 0 0,-1 1-1 0 0,-1-1 1 0 0,-2 0 0 0 0,-8 31 0 0 0,2-28-880 0 0,9-30 722 0 0,1 0-1 0 0,-1 0 1 0 0,1 1-1 0 0,-1-1 1 0 0,0 0-1 0 0,1 0 1 0 0,-1 0-1 0 0,0 0 1 0 0,0 0 0 0 0,0 0-1 0 0,0 0 1 0 0,0-1-1 0 0,0 1 1 0 0,0 0-1 0 0,0 0 1 0 0,0-1-1 0 0,0 1 1 0 0,0-1-1 0 0,0 1 1 0 0,0-1 0 0 0,-1 1-1 0 0,-1 0 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5957 0 0,'0'0'13524'0'0,"16"-13"-12435"0"0,55-39-339 0 0,-67 49-696 0 0,-1 1-1 0 0,1 0 1 0 0,0 0 0 0 0,0 0 0 0 0,0 0-1 0 0,0 0 1 0 0,0 1 0 0 0,0 0-1 0 0,0 0 1 0 0,0 0 0 0 0,1 0 0 0 0,-1 1-1 0 0,0-1 1 0 0,7 1 0 0 0,0 0 62 0 0,7-1 26 0 0,0 1 0 0 0,-1 1 1 0 0,1 0-1 0 0,0 1 0 0 0,-1 1 0 0 0,1 0 0 0 0,-1 2 0 0 0,23 8 0 0 0,-24-6-64 0 0,-1 0 0 0 0,0 2 0 0 0,0-1 0 0 0,-1 2-1 0 0,0 0 1 0 0,19 17 0 0 0,-28-22-63 0 0,-1 0-1 0 0,1-1 1 0 0,-1 1-1 0 0,0 1 1 0 0,0-1-1 0 0,-1 1 1 0 0,1-1-1 0 0,-1 1 1 0 0,0 0-1 0 0,-1 0 1 0 0,1 1-1 0 0,-1-1 1 0 0,-1 0-1 0 0,1 1 1 0 0,-1-1-1 0 0,0 1 1 0 0,-1-1-1 0 0,1 1 1 0 0,-2 11-1 0 0,1-16-5 0 0,-1 0-1 0 0,1 0 1 0 0,-1 0-1 0 0,1 1 1 0 0,-1-1-1 0 0,0 0 1 0 0,0 0-1 0 0,0 0 1 0 0,0-1-1 0 0,0 1 1 0 0,0 0-1 0 0,0 0 1 0 0,-1 0-1 0 0,1-1 1 0 0,-1 1-1 0 0,1-1 1 0 0,-1 1-1 0 0,0-1 1 0 0,0 0-1 0 0,1 1 1 0 0,-1-1-1 0 0,-3 1 0 0 0,1 0 43 0 0,-1-1-1 0 0,1 0 0 0 0,-1 0 0 0 0,1 0 0 0 0,-1 0 0 0 0,0-1 0 0 0,1 1 0 0 0,-1-1 0 0 0,-6-1 0 0 0,9 1-36 0 0,-1-1-1 0 0,1 1 0 0 0,0-1 0 0 0,-1 0 1 0 0,1 0-1 0 0,0 0 0 0 0,0 0 0 0 0,0 0 1 0 0,0-1-1 0 0,0 1 0 0 0,0 0 0 0 0,0-1 1 0 0,0 0-1 0 0,0 1 0 0 0,1-1 0 0 0,-1 0 1 0 0,1 0-1 0 0,-1 0 0 0 0,1 0 0 0 0,0 0 1 0 0,0 0-1 0 0,0 0 0 0 0,0-1 0 0 0,0 1 1 0 0,0 0-1 0 0,0-3 0 0 0,-1-1-38 0 0,1 0 0 0 0,0 0 0 0 0,0-1 1 0 0,0 1-1 0 0,1 0 0 0 0,0-1 0 0 0,0 1 0 0 0,2-12 0 0 0,0 12-82 0 0,-1 0-1 0 0,2 1 1 0 0,-1-1-1 0 0,1 0 1 0 0,0 1-1 0 0,0-1 1 0 0,0 1-1 0 0,1 0 1 0 0,0 0-1 0 0,5-5 1 0 0,3-2-463 0 0,1 0 1 0 0,19-14-1 0 0,-23 20-100 0 0,1-1-1 0 0,0 2 1 0 0,0-1 0 0 0,0 1-1 0 0,1 1 1 0 0,14-5-1 0 0,-6 4-3920 0 0,28-3-1 0 0,-6 3-2515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285 157 928 0 0,'0'0'18556'0'0,"10"-12"-18307"0"0,29-38-102 0 0,-37 49-132 0 0,-1-1-1 0 0,0 0 0 0 0,0 0 0 0 0,0 0 0 0 0,0 1 0 0 0,0-1 0 0 0,0 0 0 0 0,0 0 0 0 0,0 0 0 0 0,-1 0 0 0 0,1 0 0 0 0,-1-1 0 0 0,1 1 0 0 0,-1 0 0 0 0,0 0 0 0 0,0 0 0 0 0,0 0 0 0 0,0 0 1 0 0,0-1-1 0 0,-1 1 0 0 0,1 0 0 0 0,-1 0 0 0 0,1 0 0 0 0,-1 0 0 0 0,0 0 0 0 0,-1-3 0 0 0,0 2-8 0 0,0 1 0 0 0,0-1 1 0 0,0 1-1 0 0,-1 0 0 0 0,1 0 0 0 0,-1 0 1 0 0,1 0-1 0 0,-1 0 0 0 0,0 0 0 0 0,1 1 1 0 0,-1-1-1 0 0,0 1 0 0 0,-4-1 0 0 0,-2-1 84 0 0,-1 1 0 0 0,0 0 0 0 0,0 1 0 0 0,0 0 0 0 0,1 1 0 0 0,-1 0 0 0 0,0 0 0 0 0,0 1 0 0 0,0 1 0 0 0,0-1 0 0 0,1 2-1 0 0,-1-1 1 0 0,1 1 0 0 0,-12 5 0 0 0,10-3 58 0 0,1 0 0 0 0,-1 1 1 0 0,1 0-1 0 0,0 0 0 0 0,1 1 0 0 0,0 1 0 0 0,0-1 0 0 0,0 2 0 0 0,1-1 0 0 0,0 1 0 0 0,-10 15 0 0 0,15-19-105 0 0,0 0-1 0 0,0 0 1 0 0,1 0-1 0 0,0 0 0 0 0,0 0 1 0 0,0 1-1 0 0,1-1 1 0 0,-1 1-1 0 0,1-1 0 0 0,0 1 1 0 0,1-1-1 0 0,0 1 0 0 0,0 0 1 0 0,0-1-1 0 0,0 1 1 0 0,1-1-1 0 0,0 1 0 0 0,0-1 1 0 0,0 1-1 0 0,1-1 0 0 0,0 1 1 0 0,3 5-1 0 0,0-2-4 0 0,0 0 0 0 0,1 0 0 0 0,1 0-1 0 0,-1-1 1 0 0,1 0 0 0 0,1 0 0 0 0,-1-1-1 0 0,1 0 1 0 0,1 0 0 0 0,15 9 0 0 0,-2-2-149 0 0,2-2 0 0 0,0 0 1 0 0,0-2-1 0 0,1 0 0 0 0,0-2 1 0 0,0-1-1 0 0,1-1 0 0 0,0-1 1 0 0,0-1-1 0 0,50 0 0 0 0,-73-4-30 0 0,-1 0 0 0 0,1 0 1 0 0,0 0-1 0 0,0-1 0 0 0,-1 1 0 0 0,1-1 0 0 0,-1 1 0 0 0,5-3 0 0 0,-6 3 12 0 0,0-1 0 0 0,0 0 0 0 0,0 1 0 0 0,0-1-1 0 0,0 0 1 0 0,-1 0 0 0 0,1 0 0 0 0,0 1 0 0 0,0-1-1 0 0,0 0 1 0 0,-1 0 0 0 0,1 0 0 0 0,-1-1 0 0 0,1 1-1 0 0,-1 0 1 0 0,1 0 0 0 0,-1 0 0 0 0,1 0-1 0 0,-1 0 1 0 0,0-1 0 0 0,0 0 0 0 0,1-9-1886 0 0,1-8-5911 0 0,4-5-1533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515 576 4012 0 0,'0'0'5783'0'0,"15"-5"-4502"0"0,50-18 394 0 0,-58 19-1214 0 0,0 1 0 0 0,0-1-1 0 0,0 0 1 0 0,-1 0 0 0 0,1 0 0 0 0,9-10-1 0 0,-12 11-214 0 0,-1-1 0 0 0,0 0 0 0 0,0 1 0 0 0,0-1 0 0 0,-1 0 0 0 0,1 0 0 0 0,-1-1 0 0 0,0 1 0 0 0,2-8 0 0 0,-3 7-106 0 0,0 0 0 0 0,0 0 0 0 0,0 0 0 0 0,-1-1 0 0 0,0 1 0 0 0,0 0 0 0 0,-1 0 0 0 0,1-1 0 0 0,-1 1 0 0 0,0 0 0 0 0,-1 0 0 0 0,1 0 0 0 0,-1 0 0 0 0,0 0 0 0 0,0 1 0 0 0,-1-1 0 0 0,1 0 0 0 0,-1 1 0 0 0,-5-7 0 0 0,-4-3 24 0 0,0 1 0 0 0,-1 0 1 0 0,0 1-1 0 0,-1 0 0 0 0,0 1 0 0 0,-1 1 0 0 0,0 0 1 0 0,-1 1-1 0 0,0 0 0 0 0,-1 2 0 0 0,1 0 0 0 0,-1 1 1 0 0,0 0-1 0 0,-1 1 0 0 0,0 1 0 0 0,-25-2 1 0 0,24 5-84 0 0,-1 0 1 0 0,0 1-1 0 0,1 1 1 0 0,-1 1-1 0 0,1 1 1 0 0,-1 0-1 0 0,-22 8 1 0 0,31-7-69 0 0,-1 1 0 0 0,1 0 0 0 0,1 0 0 0 0,-1 1 0 0 0,1 0 0 0 0,0 1 0 0 0,0 0 0 0 0,1 1 0 0 0,0 0 0 0 0,0 0 1 0 0,1 1-1 0 0,-14 19 0 0 0,15-17-28 0 0,1-1 0 0 0,0 1 0 0 0,0 0 1 0 0,2 0-1 0 0,-1 0 0 0 0,1 1 0 0 0,1 0 0 0 0,0-1 1 0 0,1 1-1 0 0,0 1 0 0 0,1-1 0 0 0,0 0 1 0 0,1 0-1 0 0,0 0 0 0 0,1 0 0 0 0,1 1 1 0 0,4 20-1 0 0,-2-21 7 0 0,0-1 0 0 0,0 0 0 0 0,1 0 1 0 0,0 0-1 0 0,1 0 0 0 0,0-1 0 0 0,0 0 0 0 0,2 0 1 0 0,-1-1-1 0 0,1 0 0 0 0,13 12 0 0 0,-10-11-23 0 0,0-2 0 0 0,1 1 0 0 0,0-2 0 0 0,0 1 0 0 0,1-2 0 0 0,0 0 0 0 0,0 0 0 0 0,1-1 0 0 0,-1-1 0 0 0,1 0 0 0 0,16 2 0 0 0,-19-4 21 0 0,0-1 0 0 0,0 0 0 0 0,0-1 0 0 0,-1-1 0 0 0,1 1 0 0 0,0-2 0 0 0,0 0 0 0 0,-1 0 0 0 0,1 0 0 0 0,-1-2 1 0 0,0 1-1 0 0,1-1 0 0 0,-2-1 0 0 0,1 0 0 0 0,13-8 0 0 0,-8 1 29 0 0,-1-1 0 0 0,1 0-1 0 0,-2 0 1 0 0,0-2 0 0 0,-1 1 0 0 0,0-2 0 0 0,-1 0 0 0 0,-1 0 0 0 0,10-21 0 0 0,0-6 112 0 0,-2-1 1 0 0,19-71-1 0 0,-23 57 169 0 0,-2 0 0 0 0,-3-1 0 0 0,-3 0 0 0 0,-1-74 0 0 0,-18 168-549 0 0,0 21 5 0 0,2 1 0 0 0,3 0 1 0 0,3 0-1 0 0,1 0 0 0 0,6 73 0 0 0,0-110-266 0 0,0 1 0 0 0,1 0-1 0 0,1-1 1 0 0,1 0-1 0 0,11 28 1 0 0,-13-39-195 0 0,1 0-1 0 0,1-1 1 0 0,-1 0-1 0 0,1 1 1 0 0,1-2 0 0 0,-1 1-1 0 0,1-1 1 0 0,1 1-1 0 0,-1-2 1 0 0,1 1 0 0 0,0-1-1 0 0,1 0 1 0 0,15 9-1 0 0,-19-12-116 0 0,0-1 0 0 0,1 0-1 0 0,0-1 1 0 0,-1 1-1 0 0,8 1 1 0 0,38 3-5544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404 261 1656 0 0,'0'0'7576'0'0,"5"-13"-4306"0"0,15-45-1168 0 0,-18 54-1903 0 0,-2 0-1 0 0,1 0 1 0 0,-1 0 0 0 0,1 0-1 0 0,-1 0 1 0 0,0 0-1 0 0,0-1 1 0 0,-1 1 0 0 0,1 0-1 0 0,-1 0 1 0 0,0 0 0 0 0,0 0-1 0 0,-2-4 1 0 0,-1 0 228 0 0,0 0 1 0 0,-1 0-1 0 0,-10-14 1 0 0,13 21-367 0 0,-3-6 161 0 0,-1 0 0 0 0,0 1 0 0 0,0 0 0 0 0,0 0 0 0 0,-1 0 0 0 0,0 1 0 0 0,-1 0 1 0 0,1 1-1 0 0,-1-1 0 0 0,1 1 0 0 0,-1 1 0 0 0,-16-5 0 0 0,14 5-93 0 0,-1 1 0 0 0,1 0 0 0 0,-1 0 0 0 0,1 2 0 0 0,-1-1-1 0 0,0 1 1 0 0,0 1 0 0 0,1 0 0 0 0,-21 4 0 0 0,21-2-98 0 0,1 0 1 0 0,-1 0-1 0 0,1 1 1 0 0,0 0-1 0 0,0 0 0 0 0,0 1 1 0 0,1 0-1 0 0,0 1 1 0 0,0 0-1 0 0,-12 12 0 0 0,14-12-27 0 0,1 0 0 0 0,0 0 0 0 0,0 1 0 0 0,0 0 0 0 0,1 0-1 0 0,0 0 1 0 0,1 0 0 0 0,0 1 0 0 0,0-1 0 0 0,0 1-1 0 0,1 0 1 0 0,0 0 0 0 0,0 0 0 0 0,0 8 0 0 0,2-9-4 0 0,-1 1 0 0 0,1-1 0 0 0,0 0 0 0 0,0 0 0 0 0,1 1 1 0 0,0-1-1 0 0,0 0 0 0 0,1 0 0 0 0,0 0 0 0 0,0 0 0 0 0,1 0 0 0 0,-1-1 1 0 0,2 1-1 0 0,-1-1 0 0 0,1 1 0 0 0,0-1 0 0 0,0 0 0 0 0,0-1 0 0 0,1 1 0 0 0,0-1 1 0 0,0 0-1 0 0,1 0 0 0 0,-1 0 0 0 0,1-1 0 0 0,11 7 0 0 0,-4-4-58 0 0,0-1 0 0 0,0 0 0 0 0,0-1 1 0 0,1 0-1 0 0,0-1 0 0 0,0 0 0 0 0,1-2 0 0 0,18 3 0 0 0,-16-4-406 0 0,0 0 1 0 0,1-2-1 0 0,-1 1 1 0 0,1-2-1 0 0,-1-1 0 0 0,28-7 1 0 0,-35 7-368 0 0,0 0 1 0 0,17-9 0 0 0,4-9-4060 0 0,-3-5-476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12269 0 0,'0'0'11258'0'0,"0"19"-11005"0"0,0-4-209 0 0,-1 10 10 0 0,2 0 1 0 0,1 1-1 0 0,7 32 1 0 0,13 42-1 0 0,11 52-1212 0 0,-26-114-155 0 0,-3 0 1 0 0,0 39-1 0 0,-3-59 51 0 0,-1 16-2633 0 0,0-32 3263 0 0,0-1-1 0 0,0 1 0 0 0,-1 0 0 0 0,1-1 0 0 0,-1 1 1 0 0,0 0-1 0 0,1-1 0 0 0,-1 1 0 0 0,-1 1 0 0 0,-6 3-6598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3008 0 0,'0'0'12110'0'0,"14"-11"-11075"0"0,48-33-469 0 0,-57 41-529 0 0,0 0 0 0 0,1 0 0 0 0,-1 1 0 0 0,1-1 1 0 0,0 1-1 0 0,-1 1 0 0 0,1-1 0 0 0,0 1 0 0 0,0 0 0 0 0,7 0 0 0 0,2-1 22 0 0,197-13 42 0 0,38 3 99 0 0,-142-2-30 0 0,-97 12-95 0 0,-1-1-1 0 0,1 0 1 0 0,-1 0-1 0 0,0-1 1 0 0,0 0 0 0 0,0-1-1 0 0,-1 0 1 0 0,10-7-1 0 0,-17 10-25 0 0,0 1 0 0 0,0-1 1 0 0,0 0-1 0 0,0 0 0 0 0,0 0 0 0 0,-1 0 0 0 0,1 0 0 0 0,0 0 0 0 0,-1 0 0 0 0,0-1 0 0 0,0 1 0 0 0,1 0 0 0 0,-1-1 0 0 0,-1 1 0 0 0,1-1 0 0 0,0 0 0 0 0,-1 1 0 0 0,1-1 0 0 0,-1 1 1 0 0,0-1-1 0 0,0 0 0 0 0,0 1 0 0 0,0-1 0 0 0,0-3 0 0 0,-1 2 40 0 0,0 0 1 0 0,-1 0-1 0 0,1 0 1 0 0,-1 0-1 0 0,0 0 1 0 0,0 0-1 0 0,0 0 1 0 0,0 1-1 0 0,-1-1 1 0 0,1 1-1 0 0,-1 0 1 0 0,0-1-1 0 0,0 1 1 0 0,-4-3-1 0 0,-2 0 29 0 0,1 1 0 0 0,-1-1 0 0 0,-1 1 0 0 0,1 1 0 0 0,-1 0 0 0 0,1 0 0 0 0,-1 1 0 0 0,-1 0 0 0 0,1 1 0 0 0,-20-3 0 0 0,14 4-4 0 0,0 0-1 0 0,1 1 1 0 0,-1 1-1 0 0,1 0 1 0 0,-1 1-1 0 0,-25 8 0 0 0,31-8-56 0 0,0 2 0 0 0,1-1 0 0 0,-1 1-1 0 0,1 1 1 0 0,0 0 0 0 0,1 0 0 0 0,-1 1-1 0 0,1 0 1 0 0,0 0 0 0 0,-8 8-1 0 0,13-10-44 0 0,0 0 0 0 0,0 0-1 0 0,0 0 1 0 0,0 0-1 0 0,1 0 1 0 0,-1 1 0 0 0,1-1-1 0 0,0 1 1 0 0,0-1-1 0 0,1 1 1 0 0,0 0 0 0 0,-1 0-1 0 0,2 0 1 0 0,-1 0-1 0 0,0-1 1 0 0,1 1 0 0 0,0 0-1 0 0,0 0 1 0 0,1 0-1 0 0,-1 0 1 0 0,1 0 0 0 0,2 8-1 0 0,-1-8 8 0 0,0-1 0 0 0,0 1 0 0 0,0 0 0 0 0,1 0 0 0 0,0-1 0 0 0,0 0 0 0 0,0 1 0 0 0,0-1 0 0 0,1 0 0 0 0,0-1 0 0 0,-1 1 0 0 0,1-1 0 0 0,1 1 0 0 0,-1-1 0 0 0,0-1 0 0 0,1 1 0 0 0,0 0 0 0 0,-1-1 0 0 0,9 3 0 0 0,9 2 23 0 0,0-1 0 0 0,1 0 0 0 0,26 2 0 0 0,-30-5-72 0 0,37 7-832 0 0,51 7-3108 0 0,-87-15-91 0 0,35-3-1 0 0,-11-3-2109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164 124 4528 0 0,'0'0'10777'0'0,"-9"-12"-9056"0"0,-31-39-97 0 0,35 45-1300 0 0,0 1 0 0 0,0-1 1 0 0,0 1-1 0 0,-1 1 0 0 0,0-1 0 0 0,0 1 0 0 0,0-1 0 0 0,0 2 0 0 0,-13-6 0 0 0,18 8-283 0 0,-1 0 23 0 0,0 0-1 0 0,-1 0 1 0 0,1 0-1 0 0,0 0 1 0 0,0 1-1 0 0,-1-1 1 0 0,1 1-1 0 0,0-1 1 0 0,-1 1-1 0 0,-3 0 1 0 0,5 0-67 0 0,0 0-1 0 0,1 1 1 0 0,-1-1 0 0 0,0 0 0 0 0,0 0-1 0 0,1 1 1 0 0,-1-1 0 0 0,0 1 0 0 0,1-1-1 0 0,-1 1 1 0 0,0-1 0 0 0,1 1-1 0 0,-1-1 1 0 0,1 1 0 0 0,-1-1 0 0 0,1 1-1 0 0,-1 0 1 0 0,1-1 0 0 0,-1 1 0 0 0,1 0-1 0 0,0-1 1 0 0,-1 1 0 0 0,1 0 0 0 0,0 0-1 0 0,-1-1 1 0 0,1 1 0 0 0,0 0 0 0 0,0 0-1 0 0,0 0 1 0 0,0-1 0 0 0,0 1 0 0 0,0 0-1 0 0,0 1 1 0 0,0 4 11 0 0,1 1-1 0 0,-1-1 1 0 0,1 0 0 0 0,1 0 0 0 0,-1 1-1 0 0,1-1 1 0 0,0 0 0 0 0,0 0 0 0 0,6 9-1 0 0,4 6 25 0 0,17 24 0 0 0,-19-31-23 0 0,25 36-5 0 0,-7-13 138 0 0,-3 1-1 0 0,32 63 0 0 0,-54-95-111 0 0,-1 1 1 0 0,1 0-1 0 0,-1 0 0 0 0,2 12 1 0 0,-4-18-20 0 0,1 0-1 0 0,-1 0 1 0 0,0 1 0 0 0,0-1 0 0 0,0 0 0 0 0,0 1-1 0 0,0-1 1 0 0,0 0 0 0 0,0 1 0 0 0,0-1 0 0 0,-1 0-1 0 0,1 0 1 0 0,0 1 0 0 0,-1-1 0 0 0,1 0 0 0 0,-1 0-1 0 0,0 0 1 0 0,1 1 0 0 0,-1-1 0 0 0,0 0 0 0 0,1 0-1 0 0,-1 0 1 0 0,0 0 0 0 0,0 0 0 0 0,0 0 0 0 0,0-1-1 0 0,0 1 1 0 0,0 0 0 0 0,0 0 0 0 0,-1-1 0 0 0,1 1-1 0 0,-1 0 1 0 0,-5 1-8 0 0,0-1 1 0 0,0 0-1 0 0,0 0 0 0 0,0-1 0 0 0,0 1 0 0 0,0-2 1 0 0,0 1-1 0 0,0-1 0 0 0,1 0 0 0 0,-1 0 0 0 0,0-1 1 0 0,0 0-1 0 0,1 0 0 0 0,-1-1 0 0 0,-11-6 0 0 0,14 7-165 0 0,0 0 0 0 0,1 0 0 0 0,-1-1 0 0 0,1 0 0 0 0,0 0 0 0 0,-1 0 0 0 0,1 0 0 0 0,1 0 0 0 0,-1-1-1 0 0,0 0 1 0 0,-3-6 0 0 0,5 7-108 0 0,-1 0 0 0 0,1 0 0 0 0,0-1 0 0 0,1 1 0 0 0,-1 0 0 0 0,0-1-1 0 0,1 1 1 0 0,0 0 0 0 0,0-1 0 0 0,0 1 0 0 0,0-1 0 0 0,0 1 0 0 0,1-1 0 0 0,0 1-1 0 0,-1 0 1 0 0,3-6 0 0 0,-1 5-551 0 0,0 1 0 0 0,0-1 0 0 0,0 0-1 0 0,0 1 1 0 0,0 0 0 0 0,1-1 0 0 0,0 1-1 0 0,0 0 1 0 0,0 0 0 0 0,3-3 0 0 0,27-18-6502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7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275 230 260 0 0,'0'0'2162'0'0,"17"-4"4129"0"0,56-12-2668 0 0,-67 14-3164 0 0,0 0 0 0 0,0 0 0 0 0,0 0 0 0 0,0-1 0 0 0,-1 0 0 0 0,10-6-1 0 0,-11 6-119 0 0,-1 0 0 0 0,0 0 0 0 0,0 0 0 0 0,0-1 0 0 0,0 1-1 0 0,-1-1 1 0 0,4-4 0 0 0,-5 5-214 0 0,1 0 0 0 0,-1 0 0 0 0,1 0 1 0 0,-1 0-1 0 0,0 0 0 0 0,0 0 0 0 0,0 0 0 0 0,-1-1 0 0 0,1 1 1 0 0,-1 0-1 0 0,0 0 0 0 0,1-1 0 0 0,-2 1 0 0 0,1 0 0 0 0,0 0 0 0 0,-1-1 1 0 0,1 1-1 0 0,-1 0 0 0 0,0 0 0 0 0,0 0 0 0 0,0 0 0 0 0,0 0 0 0 0,-1 0 1 0 0,1 0-1 0 0,-1 0 0 0 0,0 0 0 0 0,0 0 0 0 0,0 1 0 0 0,0-1 1 0 0,-4-3-1 0 0,-1 0-52 0 0,1 1 0 0 0,-1 0 1 0 0,0 0-1 0 0,-1 0 0 0 0,1 1 1 0 0,-1-1-1 0 0,0 2 0 0 0,0-1 1 0 0,0 1-1 0 0,-13-2 0 0 0,6 2-17 0 0,1 1 1 0 0,-1 0-1 0 0,0 2 0 0 0,0-1 0 0 0,0 2 0 0 0,0 0 0 0 0,1 1 0 0 0,-1 0 0 0 0,-22 8 0 0 0,27-7-21 0 0,0 0 0 0 0,0 1 0 0 0,1 0 0 0 0,-1 1 0 0 0,1 0 0 0 0,0 1 0 0 0,0-1 0 0 0,1 2 0 0 0,0-1 0 0 0,0 1 0 0 0,0 1 0 0 0,1-1 0 0 0,0 1 1 0 0,-7 11-1 0 0,10-13-10 0 0,1 1 1 0 0,-1-1 0 0 0,1 1 0 0 0,1 0 0 0 0,0-1-1 0 0,-1 1 1 0 0,2 0 0 0 0,-1 1 0 0 0,1-1 0 0 0,1 0-1 0 0,-1 0 1 0 0,1 0 0 0 0,0 1 0 0 0,1-1 0 0 0,-1 0-1 0 0,1 0 1 0 0,3 8 0 0 0,-1-5 2 0 0,0-1 1 0 0,1 1-1 0 0,0-1 0 0 0,1 0 1 0 0,0 0-1 0 0,0 0 0 0 0,1 0 0 0 0,0-1 1 0 0,0 0-1 0 0,1-1 0 0 0,12 11 1 0 0,-3-4 4 0 0,2-2 1 0 0,0 0 0 0 0,0-1 0 0 0,1-1 0 0 0,0 0-1 0 0,1-2 1 0 0,36 11 0 0 0,-12-7-313 0 0,2-2 0 0 0,70 6 1 0 0,-84-13-669 0 0,0-2 1 0 0,0-1 0 0 0,0-1-1 0 0,0-2 1 0 0,0-1 0 0 0,31-8 0 0 0,-55 9-294 0 0,1 0 0 0 0,-1 0 1 0 0,13-7-1 0 0,36-26-5906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9941 0 0,'0'0'13392'0'0,"17"14"-13063"0"0,-10-8-288 0 0,14 11 81 0 0,-1 2 0 0 0,0 0 0 0 0,-1 1-1 0 0,16 24 1 0 0,-2 3 78 0 0,43 83 0 0 0,-65-110-399 0 0,-2 1 0 0 0,-1 0 0 0 0,0 1 0 0 0,-2 0 0 0 0,-1 0 0 0 0,0 0 0 0 0,1 26-1 0 0,-5-43 36 0 0,-1 1 0 0 0,0 0-1 0 0,-1-1 1 0 0,1 1-1 0 0,-1 0 1 0 0,0-1 0 0 0,-2 8-1 0 0,1-10-6 0 0,1 0 0 0 0,0 0 0 0 0,-1 0 0 0 0,0 0 0 0 0,0 0 0 0 0,0 0 0 0 0,0-1 0 0 0,0 1 0 0 0,-1-1 0 0 0,1 1 0 0 0,-1-1 0 0 0,0 0 0 0 0,-3 2 0 0 0,0 1-683 0 0,-1-1 0 0 0,1-1-1 0 0,-1 1 1 0 0,0-1-1 0 0,-1 0 1 0 0,1-1-1 0 0,0 0 1 0 0,-13 3-1 0 0,-37-1-6309 0 0</inkml:trace>
  <inkml:trace contextRef="#ctx0" brushRef="#br0" timeOffset="1">1 364 4468 0 0,'0'0'9604'0'0,"14"-14"-7840"0"0,53-47-131 0 0,-59 54-1379 0 0,-1 1 0 0 0,2 1 1 0 0,-1 0-1 0 0,1 0 0 0 0,-1 0 0 0 0,1 1 0 0 0,0 0 1 0 0,16-3-1 0 0,-17 4-101 0 0,21-5 259 0 0,1 1 0 0 0,0 2 0 0 0,40-3 0 0 0,93 4 170 0 0,-141 4-531 0 0,46 2-65 0 0,120 18-1 0 0,-81 1-3692 0 0,-126-30-10772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0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8837 0 0,'0'0'8385'0'0,"15"-1"-7834"0"0,50-4-130 0 0,-62 5-389 0 0,-1 0 1 0 0,1 0-1 0 0,0 0 1 0 0,-1 1-1 0 0,1-1 1 0 0,-1 1-1 0 0,1 0 1 0 0,-1-1-1 0 0,1 1 1 0 0,-1 0-1 0 0,0 1 1 0 0,1-1-1 0 0,-1 0 1 0 0,0 1-1 0 0,0-1 1 0 0,0 1-1 0 0,0-1 1 0 0,0 1-1 0 0,3 3 1 0 0,1 1 95 0 0,12 12 587 0 0,28 34-1 0 0,-39-45-564 0 0,-2 2 0 0 0,1-1-1 0 0,-1 1 1 0 0,0 0 0 0 0,-1 0 0 0 0,0 0 0 0 0,4 14-1 0 0,-7-20-108 0 0,-1 0 1 0 0,1 0-1 0 0,-1 0 0 0 0,0 0 0 0 0,0 0 0 0 0,0 1 0 0 0,0-1 1 0 0,-2 4-1 0 0,2-6-26 0 0,0-1-1 0 0,0 1 1 0 0,0-1 0 0 0,0 0 0 0 0,0 1 0 0 0,0-1 0 0 0,-1 1 0 0 0,1-1-1 0 0,0 0 1 0 0,0 1 0 0 0,-1-1 0 0 0,1 0 0 0 0,0 1 0 0 0,-1-1-1 0 0,1 0 1 0 0,0 1 0 0 0,-1-1 0 0 0,1 0 0 0 0,0 1 0 0 0,-1-1 0 0 0,1 0-1 0 0,-1 0 1 0 0,1 0 0 0 0,-1 1 0 0 0,0-1 17 0 0,0 0 1 0 0,1-1-1 0 0,-1 1 0 0 0,0 0 1 0 0,0 0-1 0 0,0 0 0 0 0,0-1 1 0 0,0 1-1 0 0,1 0 1 0 0,-1-1-1 0 0,0 1 0 0 0,0-1 1 0 0,1 1-1 0 0,-1-1 0 0 0,0 1 1 0 0,1-1-1 0 0,-2-1 0 0 0,-2-2 4 0 0,0-1 0 0 0,0 0-1 0 0,0 0 1 0 0,1 0 0 0 0,0 0-1 0 0,0-1 1 0 0,0 1 0 0 0,1-1-1 0 0,0 0 1 0 0,0 0 0 0 0,0 0-1 0 0,-1-8 1 0 0,1 1-64 0 0,1 0 0 0 0,0 0 0 0 0,1 0 0 0 0,2-24 0 0 0,-2 32 31 0 0,1 0 0 0 0,0 0 0 0 0,0 0 0 0 0,0 0 0 0 0,1 1-1 0 0,0-1 1 0 0,0 0 0 0 0,0 1 0 0 0,0-1 0 0 0,1 1 0 0 0,0 0-1 0 0,0 0 1 0 0,0 0 0 0 0,0 0 0 0 0,1 0 0 0 0,-1 1 0 0 0,1 0-1 0 0,0-1 1 0 0,0 1 0 0 0,0 1 0 0 0,0-1 0 0 0,1 1 0 0 0,-1-1-1 0 0,1 1 1 0 0,-1 1 0 0 0,1-1 0 0 0,0 0 0 0 0,0 1 0 0 0,0 0-1 0 0,0 0 1 0 0,0 1 0 0 0,0 0 0 0 0,0-1 0 0 0,0 1 0 0 0,0 1-1 0 0,0-1 1 0 0,0 1 0 0 0,0 0 0 0 0,-1 0 0 0 0,1 1 0 0 0,0-1-1 0 0,0 1 1 0 0,-1 0 0 0 0,8 4 0 0 0,-2 0 23 0 0,-1 1 1 0 0,0 0-1 0 0,0 0 1 0 0,-1 0 0 0 0,0 1-1 0 0,0 1 1 0 0,-1-1-1 0 0,0 1 1 0 0,0 1-1 0 0,-1-1 1 0 0,0 1-1 0 0,-1 0 1 0 0,0 0 0 0 0,6 21-1 0 0,-8-19-1310 0 0,0 0 0 0 0,-1 0 0 0 0,0 0-1 0 0,0 22 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8037 0 0,'0'0'12560'0'0,"-6"14"-12380"0"0,3-6-155 0 0,-2 2-10 0 0,1 1 0 0 0,0 0 0 0 0,1 0 0 0 0,1 0 0 0 0,-1 0 0 0 0,2 1 0 0 0,-2 18 0 0 0,7 19-740 0 0,10 58 1 0 0,-1-11-3187 0 0,-11-70-190 0 0,-3-2-1415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09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237 683 9673 0 0,'-12'1'3462'0'0,"1"0"-2948"0"0,4-1-283 0 0,-1 1 0 0 0,1-1 0 0 0,-1 2 0 0 0,1-1-1 0 0,-1 1 1 0 0,1 0 0 0 0,0 0 0 0 0,0 1 0 0 0,-13 7 0 0 0,10-3 149 0 0,-1 0 0 0 0,2 0-1 0 0,-1 1 1 0 0,1 0 0 0 0,0 1 0 0 0,0 0-1 0 0,-8 13 1 0 0,11-14-247 0 0,1 0 0 0 0,0 1 0 0 0,1-1 0 0 0,0 1 0 0 0,0 0 0 0 0,1 1-1 0 0,0-1 1 0 0,1 0 0 0 0,-3 19 0 0 0,4-18-83 0 0,0 1-1 0 0,1 0 0 0 0,0-1 1 0 0,0 1-1 0 0,1 0 0 0 0,0-1 1 0 0,1 1-1 0 0,0 0 1 0 0,1-1-1 0 0,0 0 0 0 0,1 0 1 0 0,0 0-1 0 0,1 0 0 0 0,0-1 1 0 0,0 1-1 0 0,1-1 1 0 0,12 15-1 0 0,-5-10 4 0 0,1-1 0 0 0,0-1 1 0 0,1 0-1 0 0,1 0 0 0 0,0-2 0 0 0,0 0 0 0 0,1 0 1 0 0,0-2-1 0 0,1 0 0 0 0,-1-1 0 0 0,1-1 1 0 0,24 5-1 0 0,-6-4 15 0 0,0-2 0 0 0,0 0 0 0 0,0-3 0 0 0,1-1 0 0 0,57-6 0 0 0,-48-2-20 0 0,0-3-1 0 0,0-1 0 0 0,-1-2 1 0 0,70-31-1 0 0,-67 23 37 0 0,-1-2 0 0 0,76-50 0 0 0,-95 53 55 0 0,0-1 1 0 0,-1-1-1 0 0,-2-2 1 0 0,0 0 0 0 0,23-31-1 0 0,-39 42-70 0 0,0-1 0 0 0,0 1 1 0 0,-1-1-1 0 0,-1-1 0 0 0,0 0 0 0 0,-1 0 0 0 0,-1 0 0 0 0,0 0 0 0 0,-1-1 1 0 0,0 0-1 0 0,-2 0 0 0 0,0 0 0 0 0,-1 0 0 0 0,0 0 0 0 0,-1 0 0 0 0,-4-30 1 0 0,-1 23-13 0 0,-1 0 1 0 0,-1 0 0 0 0,-1 0-1 0 0,-1 1 1 0 0,0 0 0 0 0,-18-26-1 0 0,7 14-13 0 0,-3 2-1 0 0,0 0 0 0 0,-31-30 0 0 0,32 39-19 0 0,-1 1-1 0 0,-1 1 1 0 0,0 1-1 0 0,-2 1 1 0 0,0 1-1 0 0,-1 1 1 0 0,-1 2 0 0 0,-1 1-1 0 0,0 1 1 0 0,0 1-1 0 0,-1 2 1 0 0,-1 1-1 0 0,-56-10 1 0 0,56 16-36 0 0,1 1 1 0 0,-1 1 0 0 0,1 1 0 0 0,-1 2 0 0 0,1 1-1 0 0,-1 2 1 0 0,-46 12 0 0 0,55-10-36 0 0,1 1 0 0 0,0 1 0 0 0,0 0 0 0 0,1 2-1 0 0,0 0 1 0 0,1 2 0 0 0,0 0 0 0 0,1 1 0 0 0,0 0 0 0 0,-27 32 0 0 0,30-29-138 0 0,1 1 0 0 0,1 1 0 0 0,1 1 1 0 0,1-1-1 0 0,0 2 0 0 0,1-1 1 0 0,2 2-1 0 0,-9 29 0 0 0,10-22-441 0 0,1-1-1 0 0,2 1 1 0 0,0 0-1 0 0,2 0 1 0 0,2 0-1 0 0,2 33 1 0 0,0-44-342 0 0,1 1 0 0 0,0-1 0 0 0,8 22 0 0 0,14 25-4980 0 0,-2-19 174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2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479 116 1528 0 0,'0'0'10736'0'0,"-8"-14"-9563"0"0,-28-43 23 0 0,33 54-1067 0 0,1-1-1 0 0,-1 1 0 0 0,0 0 1 0 0,0 0-1 0 0,0 0 0 0 0,0 0 0 0 0,0 1 1 0 0,-1-1-1 0 0,1 1 0 0 0,-1 0 1 0 0,0-1-1 0 0,1 2 0 0 0,-1-1 0 0 0,0 0 1 0 0,-5 0-1 0 0,2 0-16 0 0,-1 1-1 0 0,0 1 0 0 0,0-1 1 0 0,0 1-1 0 0,-12 2 1 0 0,6-1 49 0 0,-1 2 1 0 0,1 0-1 0 0,0 1 0 0 0,-1 0 1 0 0,2 1-1 0 0,-15 7 0 0 0,1 2 320 0 0,-47 32 0 0 0,65-40-407 0 0,1 0-1 0 0,-1 1 0 0 0,2 0 1 0 0,-1 1-1 0 0,1-1 0 0 0,-7 10 0 0 0,13-15-70 0 0,-1 0-1 0 0,1 0 0 0 0,-1 0 1 0 0,1 1-1 0 0,0-1 1 0 0,0 0-1 0 0,0 1 0 0 0,0-1 1 0 0,0 1-1 0 0,0-1 0 0 0,1 1 1 0 0,-1-1-1 0 0,1 1 1 0 0,0-1-1 0 0,0 1 0 0 0,0 0 1 0 0,0-1-1 0 0,0 1 0 0 0,0-1 1 0 0,1 1-1 0 0,-1 0 1 0 0,1-1-1 0 0,0 1 0 0 0,0-1 1 0 0,0 0-1 0 0,0 1 0 0 0,0-1 1 0 0,0 0-1 0 0,3 4 1 0 0,2 0 14 0 0,-1 0 1 0 0,1-1 0 0 0,0 0 0 0 0,1 0 0 0 0,9 6-1 0 0,38 18 179 0 0,-45-24-176 0 0,103 47 88 0 0,14 7 96 0 0,-99-44-90 0 0,-1 0 1 0 0,37 30 0 0 0,-57-40-79 0 0,-1-1 1 0 0,0 1 0 0 0,0 0 0 0 0,-1 0-1 0 0,1 1 1 0 0,-1-1 0 0 0,-1 1 0 0 0,7 12 0 0 0,-9-15 13 0 0,0-1 1 0 0,0 0 0 0 0,0 1 0 0 0,0-1-1 0 0,-1 1 1 0 0,1-1 0 0 0,-1 1 0 0 0,0 0-1 0 0,0-1 1 0 0,0 1 0 0 0,0-1 0 0 0,0 1-1 0 0,-1-1 1 0 0,1 1 0 0 0,-1-1 0 0 0,1 1-1 0 0,-1-1 1 0 0,0 1 0 0 0,0-1 0 0 0,0 0 0 0 0,0 1-1 0 0,-1-1 1 0 0,1 0 0 0 0,-1 0 0 0 0,1 0-1 0 0,-4 3 1 0 0,-4 4 68 0 0,-1-1 0 0 0,0-1 1 0 0,-1 1-1 0 0,0-2 0 0 0,0 1 0 0 0,0-2 1 0 0,0 1-1 0 0,-22 5 0 0 0,1-1 5 0 0,-1-2 1 0 0,-34 3-1 0 0,39-7-68 0 0,0-2-1 0 0,0-1 0 0 0,-33-2 1 0 0,43-1-414 0 0,1-1 0 0 0,-1 0 0 0 0,1-1 0 0 0,0 0 0 0 0,1-2 0 0 0,-20-8 0 0 0,36 14 302 0 0,0 0 0 0 0,0 0 1 0 0,-1 0-1 0 0,1 0 0 0 0,0 0 0 0 0,0 0 0 0 0,0 0 0 0 0,-1 0 1 0 0,1-1-1 0 0,0 1 0 0 0,0 0 0 0 0,0 0 0 0 0,-1 0 1 0 0,1 0-1 0 0,0 0 0 0 0,0 0 0 0 0,0-1 0 0 0,0 1 1 0 0,-1 0-1 0 0,1 0 0 0 0,0 0 0 0 0,0 0 0 0 0,0-1 0 0 0,0 1 1 0 0,0 0-1 0 0,0 0 0 0 0,0 0 0 0 0,0-1 0 0 0,-1 1 1 0 0,1 0-1 0 0,0 0 0 0 0,0 0 0 0 0,0-1 0 0 0,7-2-2121 0 0,14 1-1563 0 0,-20 2 3628 0 0,27-2-3600 0 0,-1-1-1301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393 136 8613 0 0,'0'0'6065'0'0,"-3"-14"-4399"0"0,-13-44-275 0 0,15 54-1275 0 0,-1 0 1 0 0,0 0-1 0 0,0 1 1 0 0,0-1-1 0 0,-1 1 0 0 0,1 0 1 0 0,-1-1-1 0 0,0 1 1 0 0,1 0-1 0 0,-2 1 0 0 0,1-1 1 0 0,0 0-1 0 0,0 1 1 0 0,-1 0-1 0 0,1 0 1 0 0,-1 0-1 0 0,0 0 0 0 0,0 0 1 0 0,0 1-1 0 0,0 0 1 0 0,0 0-1 0 0,0 0 0 0 0,0 0 1 0 0,-4 0-1 0 0,-1 0-28 0 0,-1 0-1 0 0,1 1 1 0 0,0 0 0 0 0,-1 0-1 0 0,1 1 1 0 0,0 0-1 0 0,-1 1 1 0 0,1 0 0 0 0,0 0-1 0 0,0 1 1 0 0,0 0-1 0 0,1 1 1 0 0,-17 9-1 0 0,11-4-34 0 0,1 0 0 0 0,-1 1-1 0 0,2 0 1 0 0,0 1-1 0 0,0 0 1 0 0,1 1-1 0 0,-12 15 1 0 0,19-21-49 0 0,-1 1 0 0 0,1-1 0 0 0,1 1 0 0 0,-1 0 0 0 0,1 0 0 0 0,0 1 1 0 0,1-1-1 0 0,0 0 0 0 0,0 1 0 0 0,-1 10 0 0 0,2-14-2 0 0,1 0 0 0 0,0 0 0 0 0,0 0 0 0 0,0 1 0 0 0,1-1 0 0 0,-1 0 0 0 0,1 0 0 0 0,0 0-1 0 0,0 0 1 0 0,1 0 0 0 0,-1 0 0 0 0,1 0 0 0 0,-1 0 0 0 0,1-1 0 0 0,1 1 0 0 0,-1-1 0 0 0,0 1 0 0 0,1-1 0 0 0,0 0 0 0 0,4 5 0 0 0,0-3 20 0 0,0 0 0 0 0,1 0 0 0 0,-1-1 0 0 0,1 0 0 0 0,0 0 0 0 0,0-1 0 0 0,0 0 0 0 0,1-1 0 0 0,-1 1 0 0 0,1-2 0 0 0,-1 1 0 0 0,1-1 0 0 0,16 0 0 0 0,-12-1 1 0 0,0-1 0 0 0,0 0-1 0 0,0 0 1 0 0,0-2 0 0 0,0 0 0 0 0,0 0 0 0 0,-1-1 0 0 0,20-9-1 0 0,-18 6 18 0 0,-1-1-1 0 0,0 0 0 0 0,20-16 1 0 0,-26 18-12 0 0,-1 1 0 0 0,0-2 0 0 0,0 1-1 0 0,-1-1 1 0 0,0 0 0 0 0,0 0 0 0 0,7-15 0 0 0,-11 19-26 0 0,0 1 0 0 0,0 0 0 0 0,0-1 0 0 0,0 1 0 0 0,-1-1 0 0 0,0 0 0 0 0,1 1 0 0 0,-1-5 0 0 0,0 7-132 0 0,0 10-1909 0 0,7 12-730 0 0,-1-11-213 0 0,3-5-3413 0 0,2-5-1080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2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10165 0 0,'0'0'11542'0'0,"14"16"-11076"0"0,46 52-150 0 0,-9-4-23 0 0,-42-51-264 0 0,0-1 1 0 0,0 0-1 0 0,2-1 1 0 0,-1 0-1 0 0,2-1 1 0 0,21 17-1 0 0,-24-21 5 0 0,0-1-1 0 0,1 0 0 0 0,-1 0 1 0 0,17 5-1 0 0,-24-9 6 0 0,1 0-1 0 0,0 0 0 0 0,0-1 1 0 0,0 1-1 0 0,0-1 0 0 0,-1 0 1 0 0,1 0-1 0 0,0 0 1 0 0,0 0-1 0 0,0 0 0 0 0,0-1 1 0 0,0 1-1 0 0,0-1 0 0 0,0 0 1 0 0,-1 0-1 0 0,1 0 1 0 0,0 0-1 0 0,-1 0 0 0 0,1-1 1 0 0,-1 1-1 0 0,5-4 1 0 0,-1-1 34 0 0,1-1 0 0 0,-1 0 0 0 0,0-1 0 0 0,-1 0 0 0 0,0 1 0 0 0,0-2 1 0 0,0 1-1 0 0,-1 0 0 0 0,-1-1 0 0 0,1 0 0 0 0,-2 0 0 0 0,1 0 1 0 0,-1 0-1 0 0,1-10 0 0 0,0-5-99 0 0,-1 0 0 0 0,-1 0 0 0 0,-1-1-1 0 0,-5-31 1 0 0,-6 0-264 0 0,7 41-156 0 0,1 0 0 0 0,1-1 0 0 0,-1-18-1 0 0,3 33 376 0 0,0 1 1 0 0,0-1-1 0 0,0 1 0 0 0,0-1 0 0 0,0 1 0 0 0,0-1 0 0 0,0 1 0 0 0,0-1 0 0 0,0 1 0 0 0,0-1 0 0 0,1 1 0 0 0,-1-1 0 0 0,0 1 0 0 0,0-1 0 0 0,1 1 0 0 0,-1 0 0 0 0,0-1 0 0 0,1 1 0 0 0,-1-1 0 0 0,0 1 0 0 0,1 0 0 0 0,-1-1 0 0 0,0 1 1 0 0,1 0-1 0 0,-1-1 0 0 0,1 1 0 0 0,0 0 0 0 0,1-1-175 0 0,-1 1 1 0 0,0 0-1 0 0,1-1 1 0 0,-1 1 0 0 0,1 0-1 0 0,-1 0 1 0 0,1 0-1 0 0,-1 0 1 0 0,0 0 0 0 0,3 1-1 0 0,1 0-979 0 0,0 1 0 0 0,1-1 0 0 0,-1 1 0 0 0,7 4 0 0 0,5 4-4394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290 220 6869 0 0,'0'0'8591'0'0,"10"-15"-7076"0"0,30-49-204 0 0,-38 60-1167 0 0,1 1 1 0 0,-1-1 0 0 0,0 0-1 0 0,0 0 1 0 0,0 0 0 0 0,-1 0 0 0 0,1 0-1 0 0,-1 0 1 0 0,0 0 0 0 0,0-1-1 0 0,0 1 1 0 0,-1 0 0 0 0,0-1-1 0 0,0-6 1 0 0,0 0 97 0 0,0 8-200 0 0,0 1 0 0 0,0-1 1 0 0,-1 1-1 0 0,1-1 0 0 0,-1 1 1 0 0,1 0-1 0 0,-1-1 0 0 0,0 1 0 0 0,0-1 1 0 0,0 1-1 0 0,0 0 0 0 0,-1 0 1 0 0,1 0-1 0 0,0-1 0 0 0,-1 1 0 0 0,0 1 1 0 0,1-1-1 0 0,-1 0 0 0 0,0 0 0 0 0,0 1 1 0 0,0-1-1 0 0,0 1 0 0 0,0-1 1 0 0,0 1-1 0 0,-1 0 0 0 0,1 0 0 0 0,0 0 1 0 0,-1 0-1 0 0,1 0 0 0 0,0 1 1 0 0,-1-1-1 0 0,1 1 0 0 0,-4-1 0 0 0,-5 0 6 0 0,0 0-1 0 0,0 0 1 0 0,0 1-1 0 0,0 1 1 0 0,0 0-1 0 0,0 1 0 0 0,0 0 1 0 0,0 0-1 0 0,1 1 1 0 0,-1 0-1 0 0,-14 7 1 0 0,12-3-20 0 0,0 0 0 0 0,1 0 1 0 0,-1 1-1 0 0,1 0 1 0 0,1 1-1 0 0,0 1 1 0 0,0 0-1 0 0,-11 13 1 0 0,18-18-23 0 0,-1 1 0 0 0,1 0 0 0 0,0 1 0 0 0,0-1 0 0 0,1 1 1 0 0,0-1-1 0 0,0 1 0 0 0,0 0 0 0 0,1 0 0 0 0,0 0 0 0 0,1 1 0 0 0,0-1 1 0 0,-1 8-1 0 0,2-9 3 0 0,0-1 0 0 0,0 1 0 0 0,1 0 0 0 0,0-1 0 0 0,0 1 0 0 0,0-1 0 0 0,1 1 0 0 0,0-1 0 0 0,0 0 1 0 0,0 0-1 0 0,0 0 0 0 0,1 0 0 0 0,0 0 0 0 0,0 0 0 0 0,1-1 0 0 0,-1 1 0 0 0,7 5 0 0 0,1 0 52 0 0,0-1 0 0 0,1 0-1 0 0,0-1 1 0 0,1 0 0 0 0,0-1-1 0 0,0 0 1 0 0,0-1 0 0 0,1-1-1 0 0,0 0 1 0 0,0-1 0 0 0,21 4 0 0 0,-2-3-344 0 0,2-1 1 0 0,-1-2 0 0 0,62-3 0 0 0,-89 0-201 0 0,1 0-1 0 0,-1-1 1 0 0,0 0 0 0 0,1 0 0 0 0,-1-1-1 0 0,9-3 1 0 0,12-6-6239 0 0,-7 5 998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42 6005 0 0,'0'0'6840'0'0,"-15"-6"-5092"0"0,-48-19 187 0 0,55 22-1636 0 0,-1 1 1 0 0,1 0 0 0 0,-1 1 0 0 0,0-1 0 0 0,0 2-1 0 0,1-1 1 0 0,-1 1 0 0 0,0 1 0 0 0,0 0-1 0 0,1 0 1 0 0,-1 0 0 0 0,0 1 0 0 0,-14 6 0 0 0,9-3-97 0 0,0 2 1 0 0,0 0 0 0 0,1 1 0 0 0,0 0 0 0 0,0 1 0 0 0,-15 14-1 0 0,19-15-70 0 0,0 1 0 0 0,0 0 0 0 0,1 1 0 0 0,1 0 0 0 0,-1 0 0 0 0,2 0 0 0 0,-1 1 0 0 0,1 0 0 0 0,1 0 0 0 0,-6 17 0 0 0,9-20-110 0 0,0 0 0 0 0,0-1 0 0 0,1 1 0 0 0,0 0-1 0 0,0 0 1 0 0,1 0 0 0 0,0-1 0 0 0,0 1 0 0 0,1 0 0 0 0,0 0 0 0 0,0 0-1 0 0,1-1 1 0 0,0 1 0 0 0,0 0 0 0 0,1-1 0 0 0,0 0 0 0 0,6 11 0 0 0,-3-8-22 0 0,0-1 0 0 0,1 1 1 0 0,1-1-1 0 0,0-1 1 0 0,0 0-1 0 0,0 0 1 0 0,1 0-1 0 0,10 6 1 0 0,-5-5-40 0 0,0-1 0 0 0,1 0 0 0 0,0-1 0 0 0,1-1-1 0 0,16 5 1 0 0,-3-3-427 0 0,1-2 0 0 0,0-1 0 0 0,0-1 0 0 0,0-2-1 0 0,53-2 1 0 0,-71-1-167 0 0,-1 0 0 0 0,1-1 1 0 0,-1 0-1 0 0,0-1 0 0 0,0 0 0 0 0,15-7 0 0 0,-16 5-1233 0 0,0 0-1 0 0,0-1 1 0 0,17-13 0 0 0,6-9-4330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53 8625 0 0,'0'0'9466'0'0,"-13"5"-8621"0"0,-43 15-302 0 0,54-19-514 0 0,0 0 0 0 0,1 0 0 0 0,-1 0 0 0 0,0 0 0 0 0,1 0-1 0 0,-1 0 1 0 0,1 1 0 0 0,0-1 0 0 0,-1 0 0 0 0,1 1 0 0 0,0-1 0 0 0,0 1 0 0 0,0-1-1 0 0,0 1 1 0 0,0 0 0 0 0,0-1 0 0 0,1 1 0 0 0,-2 3 0 0 0,1-1 23 0 0,1 0 0 0 0,-1 0-1 0 0,1 0 1 0 0,0-1 0 0 0,0 1 0 0 0,1 5 0 0 0,0-4 3 0 0,0 0-2 0 0,0 0 0 0 0,0-1 0 0 0,1 1 0 0 0,-1-1 0 0 0,1 0 0 0 0,0 1 0 0 0,0-1 0 0 0,1 0 0 0 0,-1 0 0 0 0,1 0 0 0 0,0 0 0 0 0,0-1 0 0 0,0 1 0 0 0,1-1 0 0 0,6 6 0 0 0,0-1 71 0 0,1-1-1 0 0,0 0 1 0 0,1 0-1 0 0,18 7 1 0 0,-8-6-45 0 0,0-1 0 0 0,1-1-1 0 0,0-1 1 0 0,1-1 0 0 0,-1-1 0 0 0,0-2-1 0 0,41-1 1 0 0,-59 0-60 0 0,-1 0 0 0 0,0 0 0 0 0,1-1 0 0 0,-1 0 0 0 0,0 0 1 0 0,1 0-1 0 0,-1-1 0 0 0,0 1 0 0 0,0-1 0 0 0,0 0 0 0 0,6-4 0 0 0,-9 5-12 0 0,1 0 1 0 0,-1-1-1 0 0,1 1 0 0 0,-1-1 0 0 0,0 1 1 0 0,0-1-1 0 0,0 1 0 0 0,0-1 1 0 0,0 0-1 0 0,0 0 0 0 0,0 1 0 0 0,0-1 1 0 0,-1 0-1 0 0,1 0 0 0 0,-1 0 1 0 0,1 0-1 0 0,-1 0 0 0 0,0 0 0 0 0,0 1 1 0 0,1-1-1 0 0,-2 0 0 0 0,1 0 0 0 0,0 0 1 0 0,0 0-1 0 0,-1 0 0 0 0,1 0 1 0 0,-1 0-1 0 0,1 0 0 0 0,-2-2 0 0 0,-2-4-31 0 0,1 1 0 0 0,-1 0 0 0 0,-1 0 0 0 0,1 1 0 0 0,-1-1 0 0 0,-1 1 0 0 0,1 0 0 0 0,-1 1 0 0 0,-12-11 0 0 0,-64-40-258 0 0,79 55 278 0 0,-96-62-875 0 0,98 62 788 0 0,0 1-1 0 0,0-1 1 0 0,0 0 0 0 0,0 1 0 0 0,0-1-1 0 0,0 0 1 0 0,0 0 0 0 0,1 0-1 0 0,-1 0 1 0 0,0 0 0 0 0,0 0 0 0 0,1 0-1 0 0,-1-1 1 0 0,1 2 4 0 0,0-1 0 0 0,0 1 0 0 0,0 0-1 0 0,0-1 1 0 0,0 1 0 0 0,0 0 0 0 0,0 0 0 0 0,0-1-1 0 0,0 1 1 0 0,0 0 0 0 0,0 0 0 0 0,0-1 0 0 0,1 1-1 0 0,-1 0 1 0 0,0 0 0 0 0,0-1 0 0 0,0 1 0 0 0,0 0 0 0 0,1 0-1 0 0,-1 0 1 0 0,0 0 0 0 0,0-1 0 0 0,1 1 0 0 0,-1 0-1 0 0,0 0 1 0 0,0 0 0 0 0,1 0 0 0 0,-1 0 0 0 0,0 0 0 0 0,0-1-1 0 0,1 1 1 0 0,-1 0 0 0 0,1 0 0 0 0,4-1-1206 0 0,0 0 1 0 0,1 1 0 0 0,-1 0 0 0 0,7 0-1 0 0,-3 0 176 0 0,11-2-3462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4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6505 0 0,'0'0'14992'0'0,"4"-5"-14820"0"0,-2 2-157 0 0,-1 2-11 0 0,0 0-1 0 0,0 0 1 0 0,0 0 0 0 0,1 0-1 0 0,-1 0 1 0 0,0 0-1 0 0,0 0 1 0 0,3-2 0 0 0,-3 3 2 0 0,-1 0 1 0 0,1 0 0 0 0,0 0 0 0 0,-1 0 0 0 0,1 0-1 0 0,0 0 1 0 0,-1 0 0 0 0,1 0 0 0 0,0 0 0 0 0,-1 0-1 0 0,1 0 1 0 0,0 0 0 0 0,-1 1 0 0 0,1-1 0 0 0,0 0-1 0 0,-1 0 1 0 0,1 1 0 0 0,-1-1 0 0 0,1 0 0 0 0,0 1 0 0 0,-1-1-1 0 0,1 1 1 0 0,-1-1 0 0 0,1 1 0 0 0,-1-1 0 0 0,0 1-1 0 0,1-1 1 0 0,0 2 0 0 0,26 27 719 0 0,52 42 1 0 0,-47-45-552 0 0,40 45 1 0 0,-71-69-174 0 0,14 14 73 0 0,19 30 0 0 0,-31-41-58 0 0,0-1 0 0 0,0 1 0 0 0,-1 1 1 0 0,0-1-1 0 0,0 0 0 0 0,0 1 0 0 0,0-1 0 0 0,-1 1 1 0 0,0-1-1 0 0,0 1 0 0 0,0 9 0 0 0,-1-13-12 0 0,-1 0 0 0 0,1 0 0 0 0,-1 0 0 0 0,1 0 0 0 0,-1 0-1 0 0,0 0 1 0 0,0 0 0 0 0,0 0 0 0 0,0 0 0 0 0,0-1 0 0 0,-1 1 0 0 0,1 0 0 0 0,0 0-1 0 0,-1-1 1 0 0,1 1 0 0 0,-1-1 0 0 0,0 0 0 0 0,1 1 0 0 0,-1-1 0 0 0,0 0 0 0 0,0 0-1 0 0,0 0 1 0 0,0 0 0 0 0,0 0 0 0 0,0-1 0 0 0,0 1 0 0 0,-2 0 0 0 0,-5 1-47 0 0,0 0 0 0 0,0 0 0 0 0,-1-1 0 0 0,-17 0 0 0 0,23 0-101 0 0,0-2 0 0 0,0 1 0 0 0,0 0 0 0 0,0-1 0 0 0,0 0 0 0 0,-1 0 0 0 0,2 0 0 0 0,-1-1 0 0 0,0 1 0 0 0,0-1 0 0 0,0 0 0 0 0,1 0 0 0 0,-1 0-1 0 0,1 0 1 0 0,-1-1 0 0 0,1 0 0 0 0,0 1 0 0 0,-5-7 0 0 0,5 5-623 0 0,1 0-1 0 0,-1 0 0 0 0,1 0 0 0 0,0 0 1 0 0,0 0-1 0 0,1 0 0 0 0,-1 0 0 0 0,1-1 1 0 0,0 1-1 0 0,0-1 0 0 0,-1-7 0 0 0,2-25-6413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4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13281 0 0,'0'0'7789'0'0,"15"-1"-6686"0"0,0 0-836 0 0,-1 1 0 0 0,23 2-1 0 0,-34-1-212 0 0,1 0 0 0 0,0 1-1 0 0,-1-1 1 0 0,1 1-1 0 0,-1 0 1 0 0,0 0-1 0 0,1 0 1 0 0,-1 0-1 0 0,0 0 1 0 0,0 1 0 0 0,-1-1-1 0 0,1 1 1 0 0,0 0-1 0 0,-1 0 1 0 0,0 0-1 0 0,1 0 1 0 0,2 6-1 0 0,2 1 74 0 0,6 11 40 0 0,0 1 1 0 0,-1 0-1 0 0,-1 1 1 0 0,9 25-1 0 0,25 99-41 0 0,-40-130-131 0 0,3 10-231 0 0,-2 1 1 0 0,0 0 0 0 0,2 47 0 0 0,-8-65-282 0 0,0 0 1 0 0,-1 0-1 0 0,0 0 0 0 0,0 0 1 0 0,-7 18-1 0 0,6-22-308 0 0,0 0 0 0 0,-1 0 0 0 0,1 0 0 0 0,-1-1-1 0 0,-1 0 1 0 0,1 0 0 0 0,-1 0 0 0 0,0 0 0 0 0,0 0 0 0 0,-8 6-1 0 0,-10 2-8618 0 0</inkml:trace>
  <inkml:trace contextRef="#ctx0" brushRef="#br0" timeOffset="1">236 431 12209 0 0,'0'0'4327'0'0,"10"-12"-2401"0"0,35-41-372 0 0,-39 47-1400 0 0,0 1 0 0 0,1-1 0 0 0,-1 1-1 0 0,1 0 1 0 0,1 0 0 0 0,-1 1 0 0 0,0 0 0 0 0,1 0 0 0 0,0 1 0 0 0,0 0 0 0 0,0 1 0 0 0,16-4-1 0 0,-20 5-130 0 0,38-8 72 0 0,1 2 0 0 0,64-4 0 0 0,-22 9-4122 0 0,-101 4-2414 0 0,-7-1 830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7613 0 0,'0'0'15123'0'0,"14"-3"-14719"0"0,-5 2-314 0 0,-3-1-33 0 0,0 1 0 0 0,1 0-1 0 0,-1 0 1 0 0,12 1 0 0 0,-16 0-28 0 0,1 1 0 0 0,0-1 0 0 0,-1 1 1 0 0,1-1-1 0 0,0 1 0 0 0,-1 0 0 0 0,1 0 0 0 0,-1 0 1 0 0,1 0-1 0 0,-1 1 0 0 0,0-1 0 0 0,1 1 0 0 0,-1-1 1 0 0,0 1-1 0 0,0 0 0 0 0,0 0 0 0 0,2 3 1 0 0,7 9 68 0 0,-1 1 0 0 0,-1 0 0 0 0,0 1 0 0 0,-1 0 0 0 0,0 0 0 0 0,5 18 0 0 0,23 106-79 0 0,-15-52-412 0 0,-12-55-908 0 0,4 37 0 0 0,-10-25-7966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203 186 13013 0 0,'0'0'1762'0'0,"-17"3"-692"0"0,-61 12 153 0 0,72-13-1052 0 0,0 1 1 0 0,0-1-1 0 0,0 1 1 0 0,0 0-1 0 0,1 0 1 0 0,-1 1-1 0 0,1 0 1 0 0,0 0-1 0 0,0 0 1 0 0,0 0-1 0 0,1 1 1 0 0,-6 7-1 0 0,6-8-122 0 0,1 0-1 0 0,-1 1 1 0 0,1 0-1 0 0,0 0 1 0 0,1 0 0 0 0,-1 0-1 0 0,1 0 1 0 0,0 1-1 0 0,1-1 1 0 0,-1 1-1 0 0,1-1 1 0 0,0 1 0 0 0,0-1-1 0 0,0 1 1 0 0,1 0-1 0 0,0-1 1 0 0,0 1 0 0 0,1 0-1 0 0,1 6 1 0 0,0-4-32 0 0,0 0 0 0 0,0 0 1 0 0,1 0-1 0 0,0 0 1 0 0,1-1-1 0 0,-1 0 0 0 0,1 0 1 0 0,1 0-1 0 0,0 0 0 0 0,0-1 1 0 0,0 1-1 0 0,11 9 1 0 0,-7-8 8 0 0,1 0 0 0 0,1 0-1 0 0,-1-1 1 0 0,22 11 0 0 0,-26-15-7 0 0,1-1-1 0 0,-1 1 1 0 0,1-1-1 0 0,0-1 0 0 0,0 1 1 0 0,-1-1-1 0 0,1 0 0 0 0,0 0 1 0 0,0-1-1 0 0,11-1 1 0 0,-16 1-7 0 0,0-1 0 0 0,-1 1 0 0 0,1-1 0 0 0,0 1 1 0 0,0-1-1 0 0,0 0 0 0 0,-1 0 0 0 0,1 0 0 0 0,0 0 1 0 0,-1 0-1 0 0,1 0 0 0 0,-1 0 0 0 0,1 0 1 0 0,-1-1-1 0 0,0 1 0 0 0,0-1 0 0 0,1 1 0 0 0,-1-1 1 0 0,0 1-1 0 0,0-1 0 0 0,0 0 0 0 0,0-2 0 0 0,3-4 29 0 0,-1-1 0 0 0,-1 1 0 0 0,3-15-1 0 0,-4 15-28 0 0,6-26 3 0 0,1 1 0 0 0,1 0 0 0 0,2 0 0 0 0,15-30 0 0 0,-21 52 5 0 0,1 0 0 0 0,0 1 0 0 0,0 0 1 0 0,1 1-1 0 0,1-1 0 0 0,-1 1 0 0 0,2 1 0 0 0,-1 0 1 0 0,1 0-1 0 0,0 0 0 0 0,1 1 0 0 0,-1 0 0 0 0,1 1 1 0 0,1 0-1 0 0,15-6 0 0 0,-10 7 3 0 0,0 1-1 0 0,0 0 1 0 0,0 1 0 0 0,0 1-1 0 0,0 0 1 0 0,1 1-1 0 0,-1 1 1 0 0,1 0 0 0 0,-1 2-1 0 0,1 0 1 0 0,-1 0 0 0 0,23 8-1 0 0,-16-3 30 0 0,0 1-1 0 0,0 1 0 0 0,-1 1 1 0 0,0 1-1 0 0,-1 1 1 0 0,-1 1-1 0 0,35 27 0 0 0,-48-34-50 0 0,-1 0 1 0 0,0 0-1 0 0,0 1 0 0 0,0 0 0 0 0,-1 0 0 0 0,0 0 0 0 0,0 1 0 0 0,-1 0 0 0 0,0 0 0 0 0,0 0 0 0 0,3 12 0 0 0,-5-15 3 0 0,-1-1-1 0 0,0 0 0 0 0,-1 1 0 0 0,1-1 1 0 0,-1 0-1 0 0,0 1 0 0 0,0-1 0 0 0,-1 1 1 0 0,1-1-1 0 0,-1 0 0 0 0,0 1 0 0 0,0-1 1 0 0,0 0-1 0 0,0 0 0 0 0,-1 0 0 0 0,0 0 0 0 0,0 0 1 0 0,0 0-1 0 0,0 0 0 0 0,-1-1 0 0 0,1 1 1 0 0,-1-1-1 0 0,0 1 0 0 0,-6 4 0 0 0,4-4 45 0 0,0 0-1 0 0,0-1 1 0 0,-1 1-1 0 0,0-1 1 0 0,1-1-1 0 0,-1 1 1 0 0,0-1-1 0 0,-1 0 1 0 0,1 0-1 0 0,-11 1 1 0 0,14-2-2 0 0,1 0 0 0 0,-1-1 1 0 0,0 0-1 0 0,0 0 0 0 0,0 0 0 0 0,0 0 1 0 0,1 0-1 0 0,-1-1 0 0 0,0 1 1 0 0,0-1-1 0 0,0 1 0 0 0,1-1 0 0 0,-1 0 1 0 0,0 0-1 0 0,1-1 0 0 0,-1 1 1 0 0,1 0-1 0 0,-1-1 0 0 0,1 0 1 0 0,0 1-1 0 0,0-1 0 0 0,-1 0 0 0 0,1 0 1 0 0,0 0-1 0 0,1 0 0 0 0,-3-4 1 0 0,1 0-18 0 0,0-1 0 0 0,0 0 1 0 0,1 1-1 0 0,0-1 0 0 0,0-1 1 0 0,1 1-1 0 0,0 0 0 0 0,0 0 1 0 0,1 0-1 0 0,0-1 0 0 0,0 1 1 0 0,1 0-1 0 0,1-10 0 0 0,1 2-37 0 0,1 0 0 0 0,0 1 0 0 0,1 0 0 0 0,0 0 0 0 0,11-20 0 0 0,-1 8-85 0 0,1 0 0 0 0,24-30 0 0 0,-29 42-219 0 0,1 1 0 0 0,1 0-1 0 0,0 0 1 0 0,0 2 0 0 0,19-13-1 0 0,-4 8-1184 0 0,-13 12-1860 0 0,0 5-5975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5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1 802 8221 0 0,'0'0'8819'0'0,"2"-16"-7342"0"0,-1 12-1373 0 0,0-3 42 0 0,0 0 0 0 0,0 0-1 0 0,1 0 1 0 0,0 0 0 0 0,0 0 0 0 0,1 0 0 0 0,0 0 0 0 0,0 1 0 0 0,1-1 0 0 0,-1 1 0 0 0,1 0 0 0 0,1 0 0 0 0,-1 1-1 0 0,1-1 1 0 0,9-7 0 0 0,44-33 509 0 0,1 2 0 0 0,77-40 0 0 0,138-61-219 0 0,-256 137-407 0 0,237-111 197 0 0,53-27-261 0 0,-303 143-22 0 0,7-3-91 0 0,21-14-1 0 0,-31 18 44 0 0,0 1 1 0 0,0-1 0 0 0,0 0-1 0 0,0 1 1 0 0,-1-1-1 0 0,1 0 1 0 0,-1 0-1 0 0,1 0 1 0 0,-1 0 0 0 0,1 0-1 0 0,-1 0 1 0 0,0 0-1 0 0,0-1 1 0 0,0 1-1 0 0,0 0 1 0 0,0-5 0 0 0,-1 6 34 0 0,0 1 0 0 0,0-1 1 0 0,-1 0-1 0 0,1 1 0 0 0,0-1 1 0 0,0 1-1 0 0,-1-1 1 0 0,1 1-1 0 0,0-1 0 0 0,-1 1 1 0 0,1-1-1 0 0,-1 1 0 0 0,1-1 1 0 0,-1 1-1 0 0,1 0 0 0 0,-1-1 1 0 0,1 1-1 0 0,-1 0 0 0 0,1-1 1 0 0,-1 1-1 0 0,1 0 1 0 0,-1 0-1 0 0,0-1 0 0 0,1 1 1 0 0,-1 0-1 0 0,1 0 0 0 0,-1 0 1 0 0,0 0-1 0 0,1 0 0 0 0,-1 0 1 0 0,0 0-1 0 0,1 0 1 0 0,-1 0-1 0 0,1 0 0 0 0,-2 0 1 0 0,-25 3-2085 0 0,13 1 53 0 0,1 1 0 0 0,-1 0 1 0 0,-12 7-1 0 0,20-9 1324 0 0,-55 25-5969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6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9 195 7765 0 0,'0'0'7914'0'0,"-2"-14"-6702"0"0,-5-47-178 0 0,7 58-968 0 0,0 1 0 0 0,0-1 0 0 0,1 1 0 0 0,-1-1 0 0 0,1 1 0 0 0,-1-1-1 0 0,1 1 1 0 0,0-1 0 0 0,0 1 0 0 0,0 0 0 0 0,0-1 0 0 0,0 1 0 0 0,0 0 0 0 0,1 0 0 0 0,-1 0 0 0 0,1 0 0 0 0,0 0 0 0 0,-1 0 0 0 0,5-3 0 0 0,-1 0 87 0 0,3-2 7 0 0,0 0-1 0 0,0 0 1 0 0,0 1-1 0 0,1 1 1 0 0,0-1-1 0 0,0 1 1 0 0,14-5-1 0 0,-17 7-109 0 0,0 1-1 0 0,0 0 1 0 0,0 1 0 0 0,1-1-1 0 0,-1 1 1 0 0,0 0 0 0 0,1 1-1 0 0,-1 0 1 0 0,1 0-1 0 0,-1 0 1 0 0,0 1 0 0 0,1-1-1 0 0,8 4 1 0 0,-12-3-48 0 0,0 1 1 0 0,0-1-1 0 0,1 1 1 0 0,-1 0-1 0 0,0 0 0 0 0,0 0 1 0 0,-1 0-1 0 0,1 1 0 0 0,0-1 1 0 0,-1 1-1 0 0,0 0 1 0 0,1 0-1 0 0,-1 0 0 0 0,0 0 1 0 0,0 0-1 0 0,-1 0 1 0 0,1 0-1 0 0,-1 1 0 0 0,0-1 1 0 0,1 0-1 0 0,0 5 0 0 0,1 6-4 0 0,-1-1-1 0 0,0 1 0 0 0,-1 0 0 0 0,0 16 1 0 0,-2-11 1 0 0,-1-1 1 0 0,-1 0 0 0 0,-6 25 0 0 0,4-26 38 0 0,1 1-1 0 0,1 0 0 0 0,0 24 1 0 0,3-41-2 0 0,0 0 0 0 0,0 0 0 0 0,0 0 0 0 0,0 0 0 0 0,0 0 0 0 0,1 0 0 0 0,-1 0 1 0 0,0 0-1 0 0,1-1 0 0 0,-1 1 0 0 0,1 0 0 0 0,-1 0 0 0 0,1 0 0 0 0,-1 0 0 0 0,1-1 0 0 0,0 1 0 0 0,-1 0 0 0 0,1-1 0 0 0,0 1 0 0 0,0 0 1 0 0,-1-1-1 0 0,1 1 0 0 0,0-1 0 0 0,0 1 0 0 0,0-1 0 0 0,0 1 0 0 0,0-1 0 0 0,0 0 0 0 0,0 0 0 0 0,0 1 0 0 0,-1-1 0 0 0,1 0 0 0 0,0 0 0 0 0,0 0 1 0 0,0 0-1 0 0,0 0 0 0 0,0 0 0 0 0,0 0 0 0 0,1-1 0 0 0,5 1 162 0 0,-1-1 1 0 0,0 0-1 0 0,1 0 1 0 0,10-4 0 0 0,217-86-2016 0 0,-232 90 1618 0 0,19-10-1221 0 0,-10 2-2350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306 911 11161 0 0,'-14'14'1812'0'0,"-47"44"-514"0"0,54-51-1042 0 0,0 1-1 0 0,0 0 0 0 0,1 0 1 0 0,0 0-1 0 0,1 0 0 0 0,-1 1 1 0 0,2 0-1 0 0,-1 0 0 0 0,1 1 0 0 0,1-1 1 0 0,-1 1-1 0 0,2-1 0 0 0,-1 1 1 0 0,1 0-1 0 0,1 0 0 0 0,-1 11 1 0 0,2-16-181 0 0,1 1 1 0 0,-1-1 0 0 0,1 0 0 0 0,0 1-1 0 0,0-1 1 0 0,0 0 0 0 0,1 0 0 0 0,0 0-1 0 0,0 0 1 0 0,0 0 0 0 0,0-1-1 0 0,1 1 1 0 0,0-1 0 0 0,0 1 0 0 0,0-1-1 0 0,0 0 1 0 0,1 0 0 0 0,0 0 0 0 0,0-1-1 0 0,0 1 1 0 0,0-1 0 0 0,0 0-1 0 0,10 5 1 0 0,-2-2 8 0 0,0 0 0 0 0,1-1-1 0 0,-1 0 1 0 0,1-1-1 0 0,0-1 1 0 0,1 0 0 0 0,-1 0-1 0 0,21 0 1 0 0,3-3 76 0 0,-1-1 0 0 0,1-1-1 0 0,0-3 1 0 0,-1 0 0 0 0,0-3 0 0 0,64-21-1 0 0,-41 6-91 0 0,-2-1 0 0 0,-1-4 0 0 0,65-41 0 0 0,-87 47-38 0 0,-1-1 0 0 0,-2-1-1 0 0,45-43 1 0 0,-64 54-7 0 0,-1 0-1 0 0,0 0 1 0 0,0-1 0 0 0,-2 0-1 0 0,0-1 1 0 0,0 0 0 0 0,-1-1-1 0 0,-1 1 1 0 0,-1-2-1 0 0,8-28 1 0 0,-11 25-21 0 0,0 0-1 0 0,-1 0 1 0 0,-1-1 0 0 0,-2 1-1 0 0,0 0 1 0 0,0-1-1 0 0,-2 1 1 0 0,-1 0 0 0 0,0 0-1 0 0,-2 0 1 0 0,0 1 0 0 0,-1 0-1 0 0,-10-20 1 0 0,0 6-21 0 0,-2 1 1 0 0,0 1 0 0 0,-3 0 0 0 0,0 2-1 0 0,-2 0 1 0 0,-36-33 0 0 0,30 34 18 0 0,-2 1 0 0 0,-1 1 0 0 0,-57-33 1 0 0,65 45 50 0 0,-1 1-1 0 0,0 1 1 0 0,-1 1 0 0 0,-1 2 0 0 0,0 1 0 0 0,-29-5 0 0 0,28 8-12 0 0,-1 2-1 0 0,1 1 1 0 0,0 2-1 0 0,-1 1 1 0 0,1 1-1 0 0,0 1 1 0 0,-1 2-1 0 0,2 1 1 0 0,-1 1-1 0 0,-39 16 1 0 0,49-15-27 0 0,1 0 1 0 0,0 2-1 0 0,0 1 0 0 0,1 0 1 0 0,0 1-1 0 0,-26 24 0 0 0,31-24-21 0 0,1 0 0 0 0,0 0 0 0 0,1 1 0 0 0,1 1 0 0 0,0 0 0 0 0,1 0 0 0 0,0 1 0 0 0,2 0 0 0 0,-7 17 0 0 0,8-12-63 0 0,0-1 0 0 0,1 1 0 0 0,1 0 0 0 0,1 0 0 0 0,1 0-1 0 0,1 0 1 0 0,1 0 0 0 0,0 0 0 0 0,1 0 0 0 0,2 0 0 0 0,0 0 0 0 0,10 28 0 0 0,-5-22-309 0 0,1-1 1 0 0,2 1-1 0 0,0-2 1 0 0,2 0-1 0 0,0-1 1 0 0,2 0-1 0 0,0-1 1 0 0,32 32-1 0 0,-26-34-565 0 0,0-1-1 0 0,2-1 0 0 0,0-1 0 0 0,27 14 1 0 0,-34-22-363 0 0,-1-1 0 0 0,23 8 0 0 0,55 11-4161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7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26 298 15909 0 0,'0'0'3299'0'0,"-5"12"-2556"0"0,1-4-566 0 0,2-3-78 0 0,-1 0-1 0 0,1 0 0 0 0,0 0 0 0 0,0 0 0 0 0,1 0 0 0 0,0 1 0 0 0,0-1 1 0 0,0 0-1 0 0,0 1 0 0 0,1-1 0 0 0,0 1 0 0 0,0-1 0 0 0,1 1 0 0 0,-1-1 1 0 0,2 7-1 0 0,9 19 57 0 0,1-1 1 0 0,1 0 0 0 0,1-1 0 0 0,2 0-1 0 0,1-1 1 0 0,1-1 0 0 0,1-1-1 0 0,24 25 1 0 0,-41-47-118 0 0,8 6-62 0 0,-8-9 124 0 0,-3-7 193 0 0,-26-49-76 0 0,-2-7-239 0 0,18 30 20 0 0,2-1 1 0 0,1 0 0 0 0,1-1 0 0 0,2 1 0 0 0,1-1 0 0 0,1 0 0 0 0,4-49 0 0 0,-1 76 0 0 0,1-1 1 0 0,0 1-1 0 0,0 0 1 0 0,1 0 0 0 0,0 0-1 0 0,0 0 1 0 0,1 0-1 0 0,0 0 1 0 0,6-10-1 0 0,-7 14 3 0 0,0 0 0 0 0,1 0 0 0 0,-1 0 0 0 0,1 0 0 0 0,0 0 0 0 0,0 0 0 0 0,0 1-1 0 0,0 0 1 0 0,1-1 0 0 0,-1 1 0 0 0,1 0 0 0 0,-1 1 0 0 0,1-1 0 0 0,-1 1 0 0 0,1-1 0 0 0,0 1-1 0 0,0 0 1 0 0,0 1 0 0 0,5-1 0 0 0,4 0 25 0 0,1 1 0 0 0,0 0 1 0 0,-1 1-1 0 0,1 1 0 0 0,-1 0 0 0 0,1 0 0 0 0,-1 2 0 0 0,0 0 0 0 0,17 7 0 0 0,-6 0 30 0 0,0 1-1 0 0,-2 1 0 0 0,42 31 0 0 0,-39-24-15 0 0,39 40 0 0 0,-53-48-41 0 0,0 1-1 0 0,-1 0 1 0 0,0 1 0 0 0,-1 0 0 0 0,8 17 0 0 0,-15-28 0 0 0,-1 0 0 0 0,1 0 0 0 0,-1 1 0 0 0,0-1 0 0 0,0 1 0 0 0,0-1 1 0 0,0 1-1 0 0,0-1 0 0 0,-1 1 0 0 0,0-1 0 0 0,1 1 0 0 0,-1-1 0 0 0,-1 6 0 0 0,1-8 3 0 0,0-1 0 0 0,-1 1 0 0 0,1-1 0 0 0,0 1 0 0 0,0-1 0 0 0,0 1 0 0 0,-1-1 0 0 0,1 1 0 0 0,0-1 0 0 0,-1 0 0 0 0,1 1 0 0 0,0-1 0 0 0,-1 0 0 0 0,1 1 0 0 0,-1-1 0 0 0,1 0-1 0 0,0 1 1 0 0,-1-1 0 0 0,1 0 0 0 0,-1 0 0 0 0,1 1 0 0 0,-1-1 0 0 0,1 0 0 0 0,-1 0 0 0 0,1 0 0 0 0,-1 0 0 0 0,0 0 0 0 0,0 0 8 0 0,-1 0 0 0 0,1 0-1 0 0,-1 0 1 0 0,1 0 0 0 0,-1-1 0 0 0,1 1 0 0 0,-1 0-1 0 0,1-1 1 0 0,-3 0 0 0 0,0-2 13 0 0,0 1-1 0 0,0-1 1 0 0,0 1-1 0 0,0-1 1 0 0,-5-4-1 0 0,2-2-16 0 0,1 1-1 0 0,-1-1 0 0 0,1 0 1 0 0,1 0-1 0 0,0-1 1 0 0,0 0-1 0 0,1 0 0 0 0,0 0 1 0 0,0 0-1 0 0,1-1 0 0 0,-2-15 1 0 0,2 5 3 0 0,1 0 0 0 0,1 0-1 0 0,0 0 1 0 0,6-41 0 0 0,-4 51-4 0 0,2-1 0 0 0,-1 0 0 0 0,1 1-1 0 0,1 0 1 0 0,0-1 0 0 0,0 2 0 0 0,1-1-1 0 0,13-20 1 0 0,-14 26-1 0 0,0 0 0 0 0,0 0 0 0 0,0 0 0 0 0,1 1 0 0 0,0-1 0 0 0,0 1 0 0 0,0 0-1 0 0,0 0 1 0 0,1 1 0 0 0,-1 0 0 0 0,1 0 0 0 0,0 0 0 0 0,0 0 0 0 0,0 1 0 0 0,0 0 0 0 0,0 1-1 0 0,13-3 1 0 0,-10 3 19 0 0,1 1 0 0 0,-1 0 0 0 0,0 0 0 0 0,0 1 0 0 0,0 0 0 0 0,0 1 0 0 0,0 0 0 0 0,0 0 0 0 0,0 1 1 0 0,9 4-1 0 0,-7-2 9 0 0,0 1 0 0 0,0 0 1 0 0,-1 1-1 0 0,1 1 1 0 0,-1-1-1 0 0,14 16 1 0 0,-6-2-39 0 0,0 0 1 0 0,-2 1-1 0 0,0 1 1 0 0,-2 1 0 0 0,0 0-1 0 0,10 27 1 0 0,17 62-1393 0 0,-6-11-2097 0 0,-33-96 2988 0 0,-1-4 6 0 0,0 1-1 0 0,0-1 0 0 0,0 0 1 0 0,0 1-1 0 0,0-1 0 0 0,1 0 1 0 0,-1 0-1 0 0,1 0 0 0 0,-1 0 1 0 0,1 0-1 0 0,0 0 0 0 0,2 3 1 0 0,12-3-5712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13269 0 0,'0'0'8687'0'0,"9"14"-8512"0"0,55 89-76 0 0,-54-87-352 0 0,1-1 0 0 0,0 0 0 0 0,1 0 0 0 0,1-2 0 0 0,1 1 0 0 0,26 19 0 0 0,-29-25-486 0 0,1-1-1 0 0,-1 0 1 0 0,1-1 0 0 0,15 5-1 0 0,-16-7-634 0 0,0-1 0 0 0,1 0 0 0 0,-1-1 0 0 0,1 0 0 0 0,15 0 0 0 0,22-3-5892 0 0</inkml:trace>
  <inkml:trace contextRef="#ctx0" brushRef="#br0" timeOffset="1">725 142 10305 0 0,'0'0'4068'0'0,"-6"-15"-2080"0"0,-18-47-102 0 0,22 58-1684 0 0,0 0 1 0 0,0 0-1 0 0,-1 0 1 0 0,0 0-1 0 0,1 1 1 0 0,-1-1-1 0 0,-1 1 0 0 0,1 0 1 0 0,0 0-1 0 0,-1 0 1 0 0,1 0-1 0 0,-1 0 1 0 0,0 1-1 0 0,-8-4 0 0 0,5 4-63 0 0,1-1 0 0 0,-1 1 0 0 0,0 1 0 0 0,0 0 0 0 0,1 0 0 0 0,-1 0 0 0 0,-9 0 0 0 0,13 1-135 0 0,0 1 1 0 0,1-1 0 0 0,-1 0 0 0 0,1 1 0 0 0,-1-1-1 0 0,1 1 1 0 0,0 0 0 0 0,-1 0 0 0 0,1 0 0 0 0,-1 0-1 0 0,1 0 1 0 0,0 1 0 0 0,0-1 0 0 0,0 1 0 0 0,0-1-1 0 0,0 1 1 0 0,0 0 0 0 0,0-1 0 0 0,1 1 0 0 0,-1 0-1 0 0,0 0 1 0 0,1 1 0 0 0,0-1 0 0 0,0 0 0 0 0,-1 0-1 0 0,1 1 1 0 0,-1 3 0 0 0,-2 5-53 0 0,1 1 1 0 0,1 0-1 0 0,-1 1 1 0 0,0 16-1 0 0,2-19-56 0 0,1-8-111 0 0,0-1 0 0 0,0 1 0 0 0,-1 0-1 0 0,1 0 1 0 0,-1-1 0 0 0,0 1-1 0 0,1 0 1 0 0,-1-1 0 0 0,0 1 0 0 0,0 0-1 0 0,0-1 1 0 0,0 1 0 0 0,0-1 0 0 0,0 0-1 0 0,0 1 1 0 0,-1-1 0 0 0,-1 2-1 0 0,1-1-1214 0 0,-1-1 0 0 0,0 1-1 0 0,1-1 1 0 0,-1 0 0 0 0,0 1-1 0 0,-4 0 1 0 0,-8 2-5502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89 407 2508 0 0,'0'0'9297'0'0,"-14"2"-7395"0"0,-3 1-1224 0 0,0-1 948 0 0,-23 7 0 0 0,134-38 3941 0 0,48-24-4740 0 0,-49 18-458 0 0,857-247-907 0 0,-857 259-2190 0 0,-110 31-4360 0 0,-12 7 2898 0 0,-16 6-1370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106 154 7353 0 0,'0'0'2103'0'0,"-15"13"-71"0"0,-47 44-97 0 0,39-33-285 0 0,18-10 103 0 0,5-13-1619 0 0,0 0-73 0 0,0-1 1 0 0,0 1 0 0 0,0-1 0 0 0,0 1 0 0 0,0 0-1 0 0,0-1 1 0 0,0 1 0 0 0,0-1 0 0 0,0 1 0 0 0,1-1-1 0 0,-1 1 1 0 0,0-1 0 0 0,0 1 0 0 0,1-1 0 0 0,-1 1-1 0 0,0-1 1 0 0,1 1 0 0 0,-1-1 0 0 0,0 1 0 0 0,1-1-1 0 0,-1 0 1 0 0,1 1 0 0 0,-1-1 0 0 0,1 0 0 0 0,-1 1-1 0 0,1-1 1 0 0,-1 0 0 0 0,1 0 0 0 0,-1 1 0 0 0,1-1-1 0 0,-1 0 1 0 0,1 0 0 0 0,-1 0 0 0 0,1 0 0 0 0,-1 0-1 0 0,1 0 1 0 0,1 0 0 0 0,27 2 867 0 0,-22-3-627 0 0,20 0 216 0 0,1-1 1 0 0,0-2-1 0 0,34-8 1 0 0,81-30 248 0 0,-122 36-654 0 0,178-57 623 0 0,144-43-380 0 0,-312 97-403 0 0,-15 5-161 0 0,0-1-1 0 0,-1 0 1 0 0,16-8-1 0 0,-27 9-671 0 0,-7 3 57 0 0,-7 1-52 0 0,5 1 242 0 0,-1 0-1 0 0,1 0 1 0 0,0 0 0 0 0,0 1 0 0 0,-8 3 0 0 0,6-1-1773 0 0,0-2 1 0 0,-14 4-1 0 0,-6-1-5200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21 333 6537 0 0,'0'0'9988'0'0,"5"12"-8377"0"0,-3-8-1458 0 0,7 15 386 0 0,-1 0 0 0 0,-1 0 0 0 0,4 21 0 0 0,64 299 2752 0 0,-74-335-3270 0 0,-1-1-1 0 0,1 1 0 0 0,-1-1 1 0 0,1 1-1 0 0,-1-1 0 0 0,0 1 1 0 0,-1 4-1 0 0,1-8-14 0 0,0 1 0 0 0,0-1 0 0 0,0 1 0 0 0,0-1 1 0 0,0 0-1 0 0,-1 1 0 0 0,1-1 0 0 0,0 1 0 0 0,0-1 0 0 0,0 0 0 0 0,-1 1 0 0 0,1-1 0 0 0,0 0 0 0 0,-1 1 0 0 0,1-1 1 0 0,0 0-1 0 0,-1 1 0 0 0,1-1 0 0 0,0 0 0 0 0,-1 0 0 0 0,1 1 0 0 0,-1-1 0 0 0,1 0 0 0 0,-1 0 0 0 0,0 0 8 0 0,0 0 0 0 0,-1 0 0 0 0,1 0 0 0 0,0 0 0 0 0,0 0 0 0 0,0 0 0 0 0,-1 0 0 0 0,1-1 0 0 0,0 1 0 0 0,0-1-1 0 0,0 1 1 0 0,0-1 0 0 0,-2 0 0 0 0,-3-3 6 0 0,1 0 0 0 0,0 0-1 0 0,0 0 1 0 0,0 0-1 0 0,0-1 1 0 0,1 0 0 0 0,-1 0-1 0 0,1 0 1 0 0,-4-8 0 0 0,0-1-10 0 0,0 1 1 0 0,2-1-1 0 0,-6-16 1 0 0,5 7-8 0 0,1 0 0 0 0,1 0 0 0 0,1-1 0 0 0,1 0 0 0 0,1 0 0 0 0,1 0 0 0 0,4-46 0 0 0,1 37-15 0 0,1 0 0 0 0,2 0 0 0 0,2 1 0 0 0,0 0 1 0 0,17-34-1 0 0,-18 48-2 0 0,1 0 0 0 0,0 1 0 0 0,1 0 0 0 0,1 1 1 0 0,1 0-1 0 0,1 1 0 0 0,23-23 0 0 0,-27 30 6 0 0,1 0 0 0 0,0 0 0 0 0,0 1 0 0 0,1 1 0 0 0,0-1 0 0 0,0 2 0 0 0,1 0 0 0 0,-1 0 0 0 0,1 1 0 0 0,0 0 0 0 0,0 1 1 0 0,25-3-1 0 0,-28 5 11 0 0,-1 0-8 0 0,0 0 0 0 0,0 1 0 0 0,0 0 0 0 0,12 2-1 0 0,-18-2 3 0 0,0 0-1 0 0,0 1 0 0 0,-1-1 0 0 0,1 1 0 0 0,0-1 1 0 0,-1 1-1 0 0,1 0 0 0 0,0 0 0 0 0,-1-1 0 0 0,1 1 0 0 0,-1 0 1 0 0,0 1-1 0 0,1-1 0 0 0,-1 0 0 0 0,0 0 0 0 0,1 1 1 0 0,-1-1-1 0 0,0 0 0 0 0,0 1 0 0 0,0-1 0 0 0,0 1 0 0 0,-1-1 1 0 0,1 1-1 0 0,0 0 0 0 0,0 2 0 0 0,0 2 10 0 0,0 0-1 0 0,0 0 1 0 0,-1 0-1 0 0,0-1 0 0 0,0 1 1 0 0,0 0-1 0 0,-1 0 1 0 0,0-1-1 0 0,0 1 1 0 0,0 0-1 0 0,-1-1 0 0 0,0 1 1 0 0,0-1-1 0 0,-3 6 1 0 0,-6 10 28 0 0,-1-2 0 0 0,-17 24 0 0 0,19-30-24 0 0,-69 91 121 0 0,46-64-5 0 0,1 2 0 0 0,-43 77 1 0 0,70-110-86 0 0,1 0 1 0 0,0 1 0 0 0,0 0-1 0 0,1 0 1 0 0,-3 20-1 0 0,5-27-30 0 0,1 1 0 0 0,0-1 0 0 0,0 1-1 0 0,0-1 1 0 0,0 1 0 0 0,0-1-1 0 0,1 1 1 0 0,-1-1 0 0 0,1 1 0 0 0,0-1-1 0 0,0 0 1 0 0,1 1 0 0 0,-1-1-1 0 0,1 0 1 0 0,-1 0 0 0 0,1 0-1 0 0,0 0 1 0 0,0 0 0 0 0,0-1 0 0 0,6 6-1 0 0,1-1 12 0 0,1 0 1 0 0,0 0-1 0 0,0-1 0 0 0,1 0 0 0 0,0-1 0 0 0,0 0 0 0 0,0-1 1 0 0,1 0-1 0 0,22 4 0 0 0,-1-3 37 0 0,2-1 0 0 0,39 0-1 0 0,-38-3-1422 0 0,-1-1 0 0 0,1-2 0 0 0,39-8 0 0 0,-61 7 603 0 0,0-1-1 0 0,0 0 0 0 0,0-1 0 0 0,-1 0 1 0 0,1-1-1 0 0,-1 0 0 0 0,-1-2 1 0 0,0 1-1 0 0,0-1 0 0 0,19-17 1 0 0,-5 0-5759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3252 0 0,'0'0'16733'0'0,"15"7"-16234"0"0,-1 0-389 0 0,-5-2-57 0 0,-1-1 0 0 0,0 0 1 0 0,1-1-1 0 0,0 0 0 0 0,0 0 1 0 0,0-1-1 0 0,0 0 0 0 0,0-1 0 0 0,1 0 1 0 0,11 0-1 0 0,7-2 25 0 0,-1-2 0 0 0,0-1-1 0 0,0-1 1 0 0,28-9 0 0 0,-37 9-60 0 0,1-2-1 0 0,-1 0 1 0 0,0-2 0 0 0,-1 0-1 0 0,0 0 1 0 0,24-19 0 0 0,-37 25 4 0 0,0-1 1 0 0,0 1 0 0 0,0-1-1 0 0,-1 0 1 0 0,1 0 0 0 0,-1-1 0 0 0,0 1-1 0 0,0-1 1 0 0,-1 0 0 0 0,1 1-1 0 0,1-7 1 0 0,-3 8 18 0 0,0 0 0 0 0,0 0 0 0 0,-1-1-1 0 0,1 1 1 0 0,-1 0 0 0 0,0-1 0 0 0,0 1 0 0 0,0-1 0 0 0,0 1 0 0 0,0 0-1 0 0,-1-1 1 0 0,0 1 0 0 0,0 0 0 0 0,0 0 0 0 0,0 0 0 0 0,0-1 0 0 0,0 1-1 0 0,-1 0 1 0 0,-1-2 0 0 0,-2-2 21 0 0,1 1 0 0 0,-1 0 0 0 0,0 0 0 0 0,-1 0 0 0 0,1 1 1 0 0,-1 0-1 0 0,0 0 0 0 0,-1 0 0 0 0,1 1 0 0 0,-1 0 0 0 0,0 0 0 0 0,0 1 0 0 0,-11-5 0 0 0,7 5-6 0 0,1 0 1 0 0,-1 1-1 0 0,0 0 0 0 0,0 1 0 0 0,0 0 1 0 0,0 0-1 0 0,0 1 0 0 0,1 1 0 0 0,-15 2 1 0 0,13-1-7 0 0,1 0-1 0 0,0 1 1 0 0,0 1 0 0 0,0 0 0 0 0,0 0 0 0 0,0 1 0 0 0,1 1 0 0 0,-17 11 0 0 0,21-12-9 0 0,-1 0 0 0 0,1 0 0 0 0,0 1 0 0 0,0 0 0 0 0,1 0-1 0 0,0 1 1 0 0,0 0 0 0 0,0-1 0 0 0,1 2 0 0 0,0-1 0 0 0,0 0-1 0 0,-3 13 1 0 0,4-12-38 0 0,1 1-1 0 0,1-1 1 0 0,-1 1-1 0 0,2 0 1 0 0,-1-1-1 0 0,1 1 1 0 0,0 0-1 0 0,1 0 1 0 0,0-1-1 0 0,0 1 1 0 0,1-1-1 0 0,0 1 1 0 0,1-1-1 0 0,0 0 1 0 0,0 0-1 0 0,1 0 1 0 0,0 0-1 0 0,0 0 1 0 0,1-1-1 0 0,-1 0 1 0 0,12 12-1 0 0,-7-8-146 0 0,1-1-1 0 0,1 0 1 0 0,0-1 0 0 0,0 0-1 0 0,1-1 1 0 0,0 0 0 0 0,0-1-1 0 0,1 0 1 0 0,0-1 0 0 0,0 0-1 0 0,1-1 1 0 0,21 5 0 0 0,-15-7-316 0 0,-1 0 0 0 0,1-1 0 0 0,0-1 1 0 0,0-1-1 0 0,-1-1 0 0 0,21-3 0 0 0,-12 0-1682 0 0,-2-2 1 0 0,1-1-1 0 0,43-17 0 0 0,-28 6-3264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3648 0 0,'0'0'9438'0'0,"13"-7"-8657"0"0,44-19-246 0 0,-50 24-492 0 0,1 0 0 0 0,0 0 0 0 0,0 0 1 0 0,0 1-1 0 0,0 0 0 0 0,0 1 0 0 0,0-1 0 0 0,15 3 1 0 0,3-1-35 0 0,132 6 32 0 0,-89-2 778 0 0,104-6-1 0 0,-161 0-467 0 0,0-1 0 0 0,23-6-1 0 0,-30 6-227 0 0,1 0 0 0 0,-1 0-1 0 0,0-1 1 0 0,0 1 0 0 0,0-1-1 0 0,0 0 1 0 0,0 0 0 0 0,6-6-1 0 0,-10 8-72 0 0,1-1-1 0 0,-1 1 1 0 0,0 0-1 0 0,0-1 1 0 0,0 0-1 0 0,0 1 0 0 0,0-1 1 0 0,0 1-1 0 0,0-1 1 0 0,0 0-1 0 0,-1 0 1 0 0,1 1-1 0 0,0-1 0 0 0,-1 0 1 0 0,0 0-1 0 0,1 0 1 0 0,-1 0-1 0 0,0 0 1 0 0,0 1-1 0 0,0-1 0 0 0,0 0 1 0 0,-1 0-1 0 0,1 0 1 0 0,0 0-1 0 0,-1 0 1 0 0,1 1-1 0 0,-1-1 0 0 0,0 0 1 0 0,1 0-1 0 0,-1 1 1 0 0,0-1-1 0 0,0 0 1 0 0,0 1-1 0 0,0-1 0 0 0,-2-1 1 0 0,-1-1 35 0 0,0-1 1 0 0,0 1 0 0 0,-1 0-1 0 0,0 0 1 0 0,1 0-1 0 0,-1 1 1 0 0,-1 0 0 0 0,1 0-1 0 0,-10-5 1 0 0,0 3 32 0 0,1 1-1 0 0,-1 0 1 0 0,0 0 0 0 0,0 2-1 0 0,0 0 1 0 0,-23 0 0 0 0,32 2-60 0 0,-1 0 0 0 0,1 0 0 0 0,-1 1 0 0 0,0 0 0 0 0,1 0 0 0 0,0 1 0 0 0,-1-1 0 0 0,1 2 0 0 0,0-1 0 0 0,0 1 0 0 0,0-1 0 0 0,0 2 0 0 0,0-1 0 0 0,1 1 0 0 0,-1 0 0 0 0,1 0 0 0 0,-6 6 0 0 0,8-7-31 0 0,0 1 0 0 0,1 0 1 0 0,-1 0-1 0 0,1 0 0 0 0,0 0 0 0 0,0 0 0 0 0,0 1 1 0 0,1-1-1 0 0,-1 0 0 0 0,1 1 0 0 0,0-1 0 0 0,0 1 1 0 0,1 0-1 0 0,-1-1 0 0 0,1 1 0 0 0,0-1 0 0 0,0 1 0 0 0,1 0 1 0 0,0-1-1 0 0,1 7 0 0 0,-1-6-16 0 0,1 1-1 0 0,0 0 1 0 0,0-1 0 0 0,1 0 0 0 0,0 1-1 0 0,-1-1 1 0 0,2 0 0 0 0,-1 0-1 0 0,1-1 1 0 0,-1 1 0 0 0,1-1-1 0 0,1 0 1 0 0,-1 0 0 0 0,0 0-1 0 0,8 4 1 0 0,-2-2-93 0 0,0-1-1 0 0,1 0 0 0 0,-1 0 1 0 0,1-1-1 0 0,0-1 1 0 0,0 0-1 0 0,23 3 0 0 0,3-3-1546 0 0,41-1-1 0 0,-70-2 1282 0 0,-7 0 255 0 0,10 0-997 0 0,1 0 0 0 0,14-3 0 0 0,-19 1-206 0 0,-1 1 0 0 0,0-1 0 0 0,10-5-1 0 0,20-12-6275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1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75 7553 0 0,'0'0'8154'0'0,"-17"-11"-6351"0"0,-56-35-201 0 0,69 44-1477 0 0,0-1 1 0 0,-1 1-1 0 0,1 0 1 0 0,-1 0-1 0 0,1 1 1 0 0,-1-1-1 0 0,0 1 1 0 0,1 0-1 0 0,-1 0 1 0 0,0 1-1 0 0,0-1 1 0 0,0 1-1 0 0,1 0 1 0 0,-7 1-1 0 0,2 0 44 0 0,-5 0 3 0 0,0 1-1 0 0,1 0 1 0 0,-1 1 0 0 0,1 1-1 0 0,-1 0 1 0 0,1 0-1 0 0,0 2 1 0 0,1-1 0 0 0,-1 2-1 0 0,1 0 1 0 0,1 0-1 0 0,-1 1 1 0 0,1 1 0 0 0,1-1-1 0 0,-16 17 1 0 0,23-21-149 0 0,0 0 1 0 0,0 0-1 0 0,1 0 1 0 0,-1 0-1 0 0,1 0 0 0 0,0 1 1 0 0,0-1-1 0 0,0 1 1 0 0,1-1-1 0 0,0 1 0 0 0,-1 0 1 0 0,2-1-1 0 0,-1 1 1 0 0,0 0-1 0 0,1 0 1 0 0,0 0-1 0 0,1 7 0 0 0,0-6-20 0 0,1 0 0 0 0,-1 0-1 0 0,1 0 1 0 0,0 0-1 0 0,1-1 1 0 0,-1 1-1 0 0,1 0 1 0 0,0-1-1 0 0,1 0 1 0 0,-1 0 0 0 0,1 0-1 0 0,0 0 1 0 0,6 5-1 0 0,5 3 16 0 0,0 0 1 0 0,1-1-1 0 0,24 14 0 0 0,58 25 19 0 0,-51-27-25 0 0,-17-9 11 0 0,4 3 21 0 0,-1 0 0 0 0,32 24-1 0 0,-63-41-34 0 0,-1 0-1 0 0,1 0 1 0 0,-1 1 0 0 0,1-1-1 0 0,-1 0 1 0 0,0 1-1 0 0,0-1 1 0 0,0 1 0 0 0,1-1-1 0 0,-1 1 1 0 0,-1 0 0 0 0,3 2-1 0 0,-3-3-3 0 0,0-1 0 0 0,0 1 1 0 0,0-1-1 0 0,0 0 0 0 0,0 1 0 0 0,0-1 0 0 0,0 0 0 0 0,0 1 0 0 0,0-1 1 0 0,0 1-1 0 0,-1-1 0 0 0,1 0 0 0 0,0 1 0 0 0,0-1 0 0 0,0 0 0 0 0,0 1 0 0 0,0-1 1 0 0,-1 0-1 0 0,1 1 0 0 0,0-1 0 0 0,0 0 0 0 0,-1 1 0 0 0,0 0 7 0 0,0 0-1 0 0,0-1 1 0 0,0 1-1 0 0,-1-1 1 0 0,1 1-1 0 0,0-1 0 0 0,0 1 1 0 0,0-1-1 0 0,0 0 1 0 0,-3 1-1 0 0,-13 1-62 0 0,-1 0-1 0 0,1-1 0 0 0,-1-1 0 0 0,0-1 0 0 0,1-1 1 0 0,-1 0-1 0 0,1-1 0 0 0,-33-10 0 0 0,41 10-207 0 0,1 0 0 0 0,0-1-1 0 0,1 0 1 0 0,-1 0 0 0 0,-8-6-1 0 0,15 8 77 0 0,-1 1 0 0 0,0-1-1 0 0,0 1 1 0 0,1-1 0 0 0,-1 0-1 0 0,1 0 1 0 0,-1 0 0 0 0,1 0 0 0 0,0 0-1 0 0,-2-3 1 0 0,3 4-40 0 0,-1-1 0 0 0,1 1-1 0 0,0-1 1 0 0,0 1 0 0 0,-1 0 0 0 0,1-1-1 0 0,0 1 1 0 0,0-1 0 0 0,0 1 0 0 0,1 0 0 0 0,-1-1-1 0 0,0 1 1 0 0,0-1 0 0 0,1 1 0 0 0,-1 0 0 0 0,1-1-1 0 0,-1 1 1 0 0,3-3 0 0 0,0 0-1119 0 0,1-1 0 0 0,-1 1 0 0 0,1-1 0 0 0,0 1 0 0 0,6-4 0 0 0,18-14-5105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10245 0 0,'0'0'13085'0'0,"-15"3"-12675"0"0,0 1-289 0 0,-1 0 0 0 0,-16 8 1 0 0,28-10-91 0 0,1 0 1 0 0,0 0 0 0 0,0 0 0 0 0,0 0 0 0 0,0 1-1 0 0,1-1 1 0 0,-1 1 0 0 0,1 0 0 0 0,-1 0 0 0 0,1 0-1 0 0,0 0 1 0 0,0 0 0 0 0,1 0 0 0 0,-1 0 0 0 0,0 1-1 0 0,1-1 1 0 0,0 1 0 0 0,-1 5 0 0 0,0-4 17 0 0,-1 3 8 0 0,1 1 1 0 0,-1 0 0 0 0,2 0-1 0 0,-1 0 1 0 0,2 0-1 0 0,-1 1 1 0 0,1-1 0 0 0,0 0-1 0 0,1 0 1 0 0,3 17-1 0 0,-2-18-48 0 0,0-1 0 0 0,1 0 0 0 0,0 0 0 0 0,0 0 0 0 0,0 0-1 0 0,1-1 1 0 0,0 1 0 0 0,1-1 0 0 0,-1 0 0 0 0,1 0 0 0 0,0 0 0 0 0,1-1-1 0 0,8 7 1 0 0,-4-5-3 0 0,0 0 1 0 0,0-1-1 0 0,0 0 0 0 0,1-1 0 0 0,0 0 0 0 0,0 0 0 0 0,1-1 0 0 0,11 2 0 0 0,-4-2-12 0 0,-1-1-1 0 0,1-1 0 0 0,-1-1 0 0 0,28-1 1 0 0,-37-1-10 0 0,0 0 1 0 0,0 0 0 0 0,0-1 0 0 0,0 0-1 0 0,13-6 1 0 0,-19 7 7 0 0,0 0 0 0 0,0 0 1 0 0,-1-1-1 0 0,1 0 0 0 0,0 1 0 0 0,0-1 1 0 0,-1 0-1 0 0,1 0 0 0 0,-1 0 0 0 0,1-1 0 0 0,-1 1 1 0 0,0 0-1 0 0,0-1 0 0 0,0 0 0 0 0,-1 1 1 0 0,1-1-1 0 0,0 0 0 0 0,1-6 0 0 0,-2 5-3 0 0,0 0 0 0 0,-1-1 0 0 0,1 1 0 0 0,-1-1 0 0 0,0 1 0 0 0,-1 0-1 0 0,1-1 1 0 0,-1 1 0 0 0,0 0 0 0 0,0-1 0 0 0,0 1 0 0 0,0 0 0 0 0,-1 0 0 0 0,0 0-1 0 0,0 0 1 0 0,0 0 0 0 0,0 0 0 0 0,-1 1 0 0 0,1-1 0 0 0,-1 1 0 0 0,-3-4 0 0 0,-8-8-81 0 0,-1 2 1 0 0,0 0-1 0 0,-23-15 0 0 0,27 19 22 0 0,-127-92-1864 0 0,137 101 1734 0 0,0-1-1 0 0,0 0 1 0 0,0 0-1 0 0,0 1 1 0 0,0-1-1 0 0,0 0 0 0 0,0 0 1 0 0,0 0-1 0 0,0 0 1 0 0,0-1-1 0 0,0 0 0 0 0,1 1-11 0 0,0 1 0 0 0,0 0-1 0 0,0-1 1 0 0,0 1 0 0 0,0 0-1 0 0,0-1 1 0 0,0 1 0 0 0,0 0-1 0 0,0-1 1 0 0,1 1 0 0 0,-1 0-1 0 0,0-1 1 0 0,0 1 0 0 0,0 0-1 0 0,0-1 1 0 0,1 1 0 0 0,-1 0-1 0 0,0-1 1 0 0,0 1 0 0 0,1 0-1 0 0,-1 0 1 0 0,0 0 0 0 0,0-1-1 0 0,1 1 1 0 0,-1 0 0 0 0,0 0-1 0 0,1 0 1 0 0,-1-1 0 0 0,0 1-1 0 0,1 0 1 0 0,-1 0-1 0 0,0 0 1 0 0,1 0 0 0 0,-1 0-1 0 0,1 0 1 0 0,-1 0 0 0 0,0 0-1 0 0,1 0 1 0 0,9-2-4892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11777 0 0,'0'0'9840'0'0,"7"12"-8900"0"0,-1-4-790 0 0,44 77 923 0 0,-30-48-760 0 0,26 37 0 0 0,-38-63-303 0 0,1 1 1 0 0,0-1-1 0 0,0 0 0 0 0,2-1 1 0 0,-1 0-1 0 0,22 14 0 0 0,-28-21-10 0 0,0-1-1 0 0,0 1 1 0 0,0-1-1 0 0,0 0 1 0 0,1-1 0 0 0,-1 1-1 0 0,1-1 1 0 0,-1 0-1 0 0,10 1 1 0 0,-12-2-6 0 0,1 0 0 0 0,0 0 0 0 0,-1 0 0 0 0,1-1 0 0 0,-1 1 0 0 0,1-1 0 0 0,-1 0 0 0 0,1 0 0 0 0,-1 0 0 0 0,0 0 0 0 0,1 0 0 0 0,-1 0 0 0 0,0 0 0 0 0,0-1 0 0 0,0 1 0 0 0,0-1 0 0 0,0 0 0 0 0,3-3 0 0 0,9-12-16 0 0,-1-1 0 0 0,-1-1 0 0 0,-1 0 0 0 0,-1-1 0 0 0,8-20-1 0 0,3-6 20 0 0,-7 19 18 0 0,-8 11 34 0 0,1 1 1 0 0,1 0 0 0 0,1 1-1 0 0,0-1 1 0 0,1 2 0 0 0,12-14-1 0 0,-22 27-40 0 0,0-1 0 0 0,1 1 0 0 0,-1-1 0 0 0,1 1 0 0 0,-1 0 0 0 0,1-1 0 0 0,-1 1 0 0 0,1 0 0 0 0,-1-1-1 0 0,1 1 1 0 0,0 0 0 0 0,-1 0 0 0 0,1-1 0 0 0,-1 1 0 0 0,1 0 0 0 0,0 0 0 0 0,-1 0 0 0 0,1 0 0 0 0,-1 0 0 0 0,1 0 0 0 0,0 0-1 0 0,-1 0 1 0 0,1 0 0 0 0,0 0 0 0 0,-1 0 0 0 0,1 0 0 0 0,-1 1 0 0 0,1-1 0 0 0,-1 0 0 0 0,1 0 0 0 0,0 1 0 0 0,-1-1 0 0 0,1 0-1 0 0,-1 1 1 0 0,1-1 0 0 0,0 1 0 0 0,1 2-12 0 0,0-1 0 0 0,1 1 0 0 0,-1-1 0 0 0,0 1 0 0 0,2 4 0 0 0,-3-5 15 0 0,19 37-204 0 0,-2 0-1 0 0,18 55 1 0 0,5 15-6523 0 0,-35-100 1717 0 0,2-5-2105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0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10605 0 0,'0'0'7414'0'0,"10"-13"-6007"0"0,0 1-1098 0 0,0 0 0 0 0,16-13 0 0 0,-23 23-261 0 0,0 0 0 0 0,0 0 1 0 0,0 1-1 0 0,1 0 0 0 0,-1-1 1 0 0,0 1-1 0 0,1 0 1 0 0,-1 0-1 0 0,0 1 0 0 0,1-1 1 0 0,-1 1-1 0 0,1 0 1 0 0,-1 0-1 0 0,1 0 0 0 0,-1 0 1 0 0,1 0-1 0 0,-1 1 1 0 0,1 0-1 0 0,3 1 0 0 0,1-1 53 0 0,12 3 116 0 0,-1 1 0 0 0,-1 1-1 0 0,1 0 1 0 0,29 16-1 0 0,-35-16-113 0 0,0 1-1 0 0,-1 1 0 0 0,0 0 1 0 0,-1 1-1 0 0,0 0 0 0 0,0 1 1 0 0,10 11-1 0 0,-19-18-84 0 0,0 0 1 0 0,1 0-1 0 0,-1 0 0 0 0,0 0 1 0 0,-1 0-1 0 0,1 1 1 0 0,-1-1-1 0 0,1 1 0 0 0,-1-1 1 0 0,0 1-1 0 0,0 0 1 0 0,-1-1-1 0 0,1 1 1 0 0,-1 6-1 0 0,0-7-8 0 0,0 0 0 0 0,0-1 0 0 0,-1 1 1 0 0,0 0-1 0 0,1-1 0 0 0,-1 1 0 0 0,0-1 0 0 0,0 1 0 0 0,-1-1 0 0 0,1 0 1 0 0,0 1-1 0 0,-1-1 0 0 0,1 0 0 0 0,-1 0 0 0 0,0 0 0 0 0,0 0 0 0 0,0 0 1 0 0,0-1-1 0 0,0 1 0 0 0,0 0 0 0 0,-3 0 0 0 0,-1 2 24 0 0,0-1-1 0 0,-1 0 0 0 0,0 0 1 0 0,1 0-1 0 0,-9 1 1 0 0,11-3-16 0 0,1 0 1 0 0,-1 0-1 0 0,0-1 0 0 0,0 0 1 0 0,1 0-1 0 0,-1 0 1 0 0,0 0-1 0 0,0 0 1 0 0,0-1-1 0 0,1 1 1 0 0,-7-3-1 0 0,8 2-17 0 0,1 0 1 0 0,-1 0-1 0 0,1 0 0 0 0,-1 0 0 0 0,1 0 1 0 0,0 0-1 0 0,-1-1 0 0 0,1 1 1 0 0,0 0-1 0 0,0-1 0 0 0,0 1 0 0 0,0-1 1 0 0,0 0-1 0 0,0 1 0 0 0,0-1 0 0 0,1 0 1 0 0,-1 1-1 0 0,1-1 0 0 0,-1 0 0 0 0,1 0 1 0 0,0 1-1 0 0,-1-1 0 0 0,1 0 0 0 0,0 0 1 0 0,0 0-1 0 0,0 0 0 0 0,0 1 0 0 0,1-4 1 0 0,0 0-102 0 0,0 1 1 0 0,-1-1 0 0 0,2 1-1 0 0,-1 0 1 0 0,0-1 0 0 0,1 1-1 0 0,0 0 1 0 0,0 0 0 0 0,0 0-1 0 0,4-6 1 0 0,4 0-421 0 0,0 0-1 0 0,1 0 0 0 0,0 1 1 0 0,0 1-1 0 0,1-1 0 0 0,0 2 1 0 0,14-7-1 0 0,14-5-4940 0 0,46-13 0 0 0,-34 14 464 0 0</inkml:trace>
  <inkml:trace contextRef="#ctx0" brushRef="#br0" timeOffset="1">865 8 5276 0 0,'0'0'12038'0'0,"-17"-2"-10594"0"0,3 0-1117 0 0,6 1-179 0 0,0 0-1 0 0,0 0 1 0 0,1 0-1 0 0,-1 1 1 0 0,0 0-1 0 0,0 1 0 0 0,0 0 1 0 0,0 0-1 0 0,0 1 1 0 0,1 0-1 0 0,-12 4 1 0 0,7-1 107 0 0,0 1 0 0 0,0 0 0 0 0,1 0 0 0 0,0 1 1 0 0,0 1-1 0 0,0 0 0 0 0,-11 11 0 0 0,18-14-191 0 0,-1 0 0 0 0,1 1 0 0 0,0-1 0 0 0,0 1 0 0 0,1-1 0 0 0,0 1 0 0 0,0 0 0 0 0,0 0 0 0 0,0 1 0 0 0,1-1 0 0 0,0 0 0 0 0,1 1 0 0 0,-1 0 0 0 0,1-1 0 0 0,1 1 0 0 0,-1 7 0 0 0,2-6-43 0 0,-1 0 0 0 0,1 0 0 0 0,1 0 1 0 0,-1 0-1 0 0,2 0 0 0 0,-1-1 1 0 0,1 1-1 0 0,0-1 0 0 0,0 1 0 0 0,1-1 1 0 0,0 0-1 0 0,0 0 0 0 0,1-1 1 0 0,0 1-1 0 0,0-1 0 0 0,1 0 0 0 0,-1-1 1 0 0,9 7-1 0 0,-4-4-42 0 0,1 0 1 0 0,0-1-1 0 0,0 0 1 0 0,1-1-1 0 0,0 0 1 0 0,0-1-1 0 0,0 0 0 0 0,1-1 1 0 0,0 0-1 0 0,19 2 1 0 0,2-1-612 0 0,0-2 1 0 0,48-2 0 0 0,-59-3-779 0 0,29-5 1 0 0,-35 3-860 0 0,0 0 0 0 0,20-8 0 0 0,-7-1-4012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1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128 211 10845 0 0,'0'0'9226'0'0,"16"-9"-8825"0"0,56-30-83 0 0,-51 28-192 0 0,-9 5 5 0 0,-1 0 0 0 0,0-1 0 0 0,15-12 0 0 0,-23 17-74 0 0,-1 0 0 0 0,1-1 0 0 0,-1 0 1 0 0,0 1-1 0 0,0-1 0 0 0,-1 0 0 0 0,1 0 0 0 0,0 0 0 0 0,-1 0 0 0 0,0 0 0 0 0,1 0 0 0 0,-1 0 0 0 0,0-1 0 0 0,-1 1 1 0 0,1 0-1 0 0,0-4 0 0 0,-1 5-42 0 0,0 0 0 0 0,0 0 0 0 0,0 0 0 0 0,0 0 0 0 0,0 0 1 0 0,-1 1-1 0 0,1-1 0 0 0,0 0 0 0 0,-1 0 0 0 0,0 0 0 0 0,1 1 0 0 0,-1-1 1 0 0,0 0-1 0 0,0 1 0 0 0,0-1 0 0 0,0 0 0 0 0,-2-2 0 0 0,1 2-3 0 0,-1 0-1 0 0,1 0 0 0 0,-1 0 0 0 0,1 1 0 0 0,-1-1 1 0 0,1 1-1 0 0,-1-1 0 0 0,0 1 0 0 0,0 0 1 0 0,-3-1-1 0 0,-4 0 25 0 0,0 0 1 0 0,0 0-1 0 0,0 1 1 0 0,0 1 0 0 0,-17 0-1 0 0,17 2 13 0 0,0-1 1 0 0,1 1-1 0 0,-1 0 0 0 0,0 1 0 0 0,1 0 1 0 0,0 1-1 0 0,-1 0 0 0 0,1 0 0 0 0,1 1 1 0 0,-1 0-1 0 0,1 1 0 0 0,0 0 1 0 0,0 0-1 0 0,0 0 0 0 0,1 1 0 0 0,0 1 1 0 0,1-1-1 0 0,-1 1 0 0 0,-4 8 0 0 0,7-9-13 0 0,0-1 0 0 0,0 0 0 0 0,1 1 1 0 0,0 0-1 0 0,0 0 0 0 0,1 0 0 0 0,0 0 0 0 0,0 0 0 0 0,1 1 0 0 0,0-1 0 0 0,0 0 0 0 0,0 1 0 0 0,1-1 0 0 0,1 1 0 0 0,-1-1 0 0 0,1 0 0 0 0,0 1 0 0 0,1-1 0 0 0,-1 0 0 0 0,1 0 0 0 0,1 0 0 0 0,0 0 0 0 0,0 0 0 0 0,0 0 0 0 0,0-1 0 0 0,6 7 0 0 0,1 1-136 0 0,1-2 0 0 0,1 1 0 0 0,0-1 0 0 0,1-1 0 0 0,0 0 0 0 0,1-1 0 0 0,0 0-1 0 0,0-1 1 0 0,1-1 0 0 0,0 0 0 0 0,1-1 0 0 0,0 0 0 0 0,0-2 0 0 0,0 0 0 0 0,0-1 0 0 0,1 0 0 0 0,0-1-1 0 0,0-1 1 0 0,0-1 0 0 0,0 0 0 0 0,25-3 0 0 0,-34 1-297 0 0,-1 0 0 0 0,0-1 0 0 0,1 0 1 0 0,-1 0-1 0 0,0-1 0 0 0,10-4 0 0 0,-10 3-1456 0 0,-1 0 1 0 0,0 0-1 0 0,11-10 1 0 0,5-8-5670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88 10349 0 0,'0'0'4786'0'0,"-10"-13"-2799"0"0,-2-4-1162 0 0,-18-20 1 0 0,28 35-744 0 0,0 0-1 0 0,0 1 1 0 0,0-1-1 0 0,-1 0 0 0 0,1 1 1 0 0,-1-1-1 0 0,1 1 1 0 0,-1 0-1 0 0,1 0 1 0 0,-1 0-1 0 0,0 0 1 0 0,0 0-1 0 0,1 0 1 0 0,-1 1-1 0 0,0-1 1 0 0,0 1-1 0 0,0 0 1 0 0,0 0-1 0 0,1 0 1 0 0,-6 1-1 0 0,-3-1 146 0 0,-1 1-74 0 0,0 0 0 0 0,1 1-1 0 0,-1 0 1 0 0,0 0 0 0 0,1 1 0 0 0,0 1-1 0 0,-1 0 1 0 0,2 1 0 0 0,-1 0 0 0 0,0 0-1 0 0,1 1 1 0 0,0 1 0 0 0,0-1 0 0 0,1 2-1 0 0,-12 11 1 0 0,15-13-105 0 0,1 0 0 0 0,0 0 0 0 0,0 1 0 0 0,0-1 0 0 0,1 1 0 0 0,0 0 0 0 0,0 0 0 0 0,1 1 0 0 0,0-1 0 0 0,-3 11 0 0 0,5-11-42 0 0,0 0 0 0 0,0 0 0 0 0,0 0 0 0 0,1-1 0 0 0,0 1 0 0 0,0 0 0 0 0,1 0 0 0 0,0 0 0 0 0,0-1 0 0 0,1 1-1 0 0,0 0 1 0 0,0-1 0 0 0,4 10 0 0 0,0-5-15 0 0,0 0-1 0 0,1 0 0 0 0,1-1 0 0 0,-1 0 1 0 0,1 0-1 0 0,1-1 0 0 0,0 0 1 0 0,0 0-1 0 0,1-1 0 0 0,0 0 1 0 0,0-1-1 0 0,1 0 0 0 0,0-1 1 0 0,16 7-1 0 0,1-1-213 0 0,1-1 1 0 0,0-2-1 0 0,0-1 0 0 0,57 8 0 0 0,-51-11-299 0 0,0-2-1 0 0,0-2 0 0 0,42-3 0 0 0,-54-1-463 0 0,-1 0 0 0 0,23-7 0 0 0,-29 5-654 0 0,0 0-1 0 0,0-1 0 0 0,18-10 0 0 0,-28 13 617 0 0,-1 0 1 0 0,0 0-1 0 0,0-1 1 0 0,4-3-1 0 0,15-22-4633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2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217 123 5789 0 0,'0'0'7140'0'0,"-15"-11"-5195"0"0,-50-33-191 0 0,60 41-1505 0 0,1 1 0 0 0,0-1 1 0 0,-1 1-1 0 0,-5-2 0 0 0,-6 3 806 0 0,9 1-671 0 0,4 1-289 0 0,0-1-1 0 0,-1 1 0 0 0,1-1 1 0 0,0 1-1 0 0,0 0 1 0 0,0 0-1 0 0,0 1 0 0 0,0-1 1 0 0,1 1-1 0 0,-1-1 1 0 0,0 1-1 0 0,1 0 1 0 0,-1 0-1 0 0,1 0 0 0 0,-1 0 1 0 0,1 0-1 0 0,0 1 1 0 0,0-1-1 0 0,0 1 1 0 0,0-1-1 0 0,-1 5 0 0 0,-1-1 3 0 0,0 1 1 0 0,1-1-1 0 0,0 1 0 0 0,0 0 0 0 0,1 1 0 0 0,0-1 0 0 0,0 0 0 0 0,0 9 0 0 0,1-7-41 0 0,1-1 1 0 0,0 0-1 0 0,0 1 0 0 0,1-1 1 0 0,0 1-1 0 0,0-1 0 0 0,1 0 0 0 0,0 0 1 0 0,1 0-1 0 0,0 0 0 0 0,5 11 1 0 0,-2-9-40 0 0,0-1 0 0 0,0 0 0 0 0,1 0 0 0 0,0-1 0 0 0,0 0 0 0 0,1 0 0 0 0,0 0 0 0 0,13 8 0 0 0,-10-8-50 0 0,0-1-1 0 0,0 0 1 0 0,1-1-1 0 0,0 0 1 0 0,0-1-1 0 0,1 0 1 0 0,-1-1-1 0 0,1 0 1 0 0,0-1-1 0 0,0-1 1 0 0,0 0-1 0 0,0-1 1 0 0,0 0-1 0 0,1-1 1 0 0,19-2-1 0 0,-29 2 1 0 0,-1-1 0 0 0,1 0 0 0 0,-1 0 0 0 0,1 0 0 0 0,-1 0 0 0 0,1 0-1 0 0,-1-1 1 0 0,0 0 0 0 0,0 1 0 0 0,0-1 0 0 0,0-1 0 0 0,0 1 0 0 0,0 0-1 0 0,-1 0 1 0 0,1-1 0 0 0,3-4 0 0 0,-4 3 13 0 0,1 0-1 0 0,-1 0 1 0 0,0 0 0 0 0,-1 0-1 0 0,1-1 1 0 0,-1 1 0 0 0,0 0-1 0 0,0-1 1 0 0,0 0 0 0 0,0 1-1 0 0,-1-7 1 0 0,-1-6 9 0 0,0 0 1 0 0,-1 0-1 0 0,-1 1 0 0 0,-1-1 1 0 0,-10-28-1 0 0,11 34 11 0 0,-4-5 6 0 0,2-1 1 0 0,0 0 0 0 0,1-1-1 0 0,0 0 1 0 0,-1-28-1 0 0,5 45-7 0 0,0-1 0 0 0,0 1 0 0 0,1-1 0 0 0,-1 0 0 0 0,0 1 0 0 0,1-1 0 0 0,-1 1 1 0 0,1-1-1 0 0,-1 1 0 0 0,1-1 0 0 0,0 1 0 0 0,-1-1 0 0 0,1 1 0 0 0,0-1 0 0 0,0 1 0 0 0,0 0 0 0 0,0 0 0 0 0,3-3 0 0 0,-2 3-1 0 0,0-1 0 0 0,1 1 1 0 0,-1-1-1 0 0,1 1 0 0 0,-1 0 1 0 0,1 0-1 0 0,0 0 0 0 0,0 0 0 0 0,-1 0 1 0 0,5 0-1 0 0,1 1 36 0 0,0-1-1 0 0,1 1 1 0 0,0 0-1 0 0,-1 1 1 0 0,0 0-1 0 0,14 3 1 0 0,-11 0 46 0 0,1 0 1 0 0,-1 0-1 0 0,0 1 1 0 0,-1 1 0 0 0,1 0-1 0 0,-1 0 1 0 0,11 10-1 0 0,2 3 184 0 0,35 38-1 0 0,-47-44-175 0 0,0 0-1 0 0,-1 0 0 0 0,16 28 1 0 0,-22-34-71 0 0,0 1 1 0 0,-1 0-1 0 0,0 1 1 0 0,0-1-1 0 0,0 1 0 0 0,-1-1 1 0 0,-1 1-1 0 0,0 0 1 0 0,1 9-1 0 0,-2-16-11 0 0,0-1-1 0 0,0 0 1 0 0,0 0 0 0 0,-1 0-1 0 0,1 1 1 0 0,0-1 0 0 0,-1 0-1 0 0,1 0 1 0 0,0 0-1 0 0,-1 0 1 0 0,1 0 0 0 0,-1 0-1 0 0,0 0 1 0 0,1 0 0 0 0,-1 0-1 0 0,0 0 1 0 0,0 0-1 0 0,1 0 1 0 0,-1 0 0 0 0,0 0-1 0 0,0 0 1 0 0,0-1 0 0 0,-2 2-1 0 0,2-2 4 0 0,0 1 0 0 0,0-1 0 0 0,1 0 0 0 0,-1 0-1 0 0,0 0 1 0 0,0 0 0 0 0,0 0 0 0 0,1 0 0 0 0,-1 0 0 0 0,0 0-1 0 0,0 0 1 0 0,0 0 0 0 0,1 0 0 0 0,-1 0 0 0 0,0 0 0 0 0,0-1 0 0 0,0 1-1 0 0,1 0 1 0 0,-1-1 0 0 0,0 1 0 0 0,1-1 0 0 0,-1 1 0 0 0,0-1-1 0 0,1 1 1 0 0,-1-1 0 0 0,0 1 0 0 0,1-1 0 0 0,-1 1 0 0 0,1-1-1 0 0,-1 0 1 0 0,1 1 0 0 0,-1-1 0 0 0,1 0 0 0 0,0 0 0 0 0,-1 0 0 0 0,-2-6-14 0 0,0 1 1 0 0,1-1 0 0 0,0 0 0 0 0,0 0 0 0 0,1 0 0 0 0,0 0 0 0 0,-1-9 0 0 0,2 1-53 0 0,0 0 0 0 0,3-22 0 0 0,-1 24 48 0 0,1 0 1 0 0,0 0-1 0 0,1 0 0 0 0,1 1 1 0 0,0-1-1 0 0,0 1 0 0 0,2 0 0 0 0,-1 1 1 0 0,1 0-1 0 0,1 0 0 0 0,0 0 1 0 0,0 1-1 0 0,13-12 0 0 0,-17 19 22 0 0,-1 1-1 0 0,1-1 1 0 0,0 1 0 0 0,0 0-1 0 0,1 0 1 0 0,-1 0-1 0 0,0 0 1 0 0,1 1 0 0 0,-1-1-1 0 0,0 1 1 0 0,1 0-1 0 0,0 1 1 0 0,-1-1 0 0 0,1 1-1 0 0,-1 0 1 0 0,1 0-1 0 0,0 0 1 0 0,-1 1 0 0 0,1 0-1 0 0,-1 0 1 0 0,1 0-1 0 0,-1 0 1 0 0,6 3 0 0 0,5 2 54 0 0,1 1 1 0 0,-1 1-1 0 0,-1 1 1 0 0,27 20-1 0 0,-25-17-54 0 0,-2 1 0 0 0,1 1 0 0 0,-2 0 0 0 0,17 22 0 0 0,39 68-1607 0 0,-56-84 717 0 0,-1-4-132 0 0,-5-9-1297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10577 0 0,'0'0'2936'0'0,"55"77"-8448"0"0,-51-60 2311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243 333 10185 0 0,'0'0'5895'0'0,"1"-14"-3966"0"0,2-44-300 0 0,-3 56-1551 0 0,0 0 0 0 0,0 1 0 0 0,-1-1-1 0 0,1 0 1 0 0,0 1 0 0 0,-1-1 0 0 0,1 0 0 0 0,-1 1 0 0 0,1-1 0 0 0,-1 1 0 0 0,0-1 0 0 0,0 0 0 0 0,1 1-1 0 0,-1 0 1 0 0,0-1 0 0 0,0 1 0 0 0,-1 0 0 0 0,1-1 0 0 0,-2-1 0 0 0,0 2 24 0 0,1-1 0 0 0,-1 1 0 0 0,0 0 0 0 0,1 0 0 0 0,-1 0-1 0 0,0 0 1 0 0,-5 0 0 0 0,3 0 34 0 0,-3 0-19 0 0,-1 0-1 0 0,1 0 0 0 0,-1 1 0 0 0,0 0 1 0 0,1 1-1 0 0,-1 0 0 0 0,1 0 0 0 0,-1 1 1 0 0,1 0-1 0 0,0 1 0 0 0,-1-1 0 0 0,1 2 0 0 0,1-1 1 0 0,-13 8-1 0 0,15-9-110 0 0,1 1 1 0 0,0 0-1 0 0,0 0 0 0 0,0 0 0 0 0,0 1 1 0 0,0 0-1 0 0,0-1 0 0 0,1 1 1 0 0,0 1-1 0 0,0-1 0 0 0,0 0 1 0 0,0 1-1 0 0,1-1 0 0 0,0 1 1 0 0,0 0-1 0 0,0 0 0 0 0,0 0 0 0 0,1 0 1 0 0,0 0-1 0 0,0 0 0 0 0,0 0 1 0 0,1 0-1 0 0,-1 0 0 0 0,1 1 1 0 0,1 7-1 0 0,1-6 2 0 0,0 0 0 0 0,0 0 0 0 0,0 0 1 0 0,1 0-1 0 0,0 0 0 0 0,1 0 0 0 0,-1-1 0 0 0,1 0 1 0 0,0 1-1 0 0,6 5 0 0 0,9 9 17 0 0,26 25 0 0 0,-36-38-25 0 0,134 110 118 0 0,10 10 25 0 0,-150-126-120 0 0,-1 1-1 0 0,1-1 1 0 0,-1 1 0 0 0,0 0-1 0 0,0 0 1 0 0,0 0 0 0 0,0 0-1 0 0,0 0 1 0 0,0 0-1 0 0,1 7 1 0 0,-3-10-16 0 0,0 1 0 0 0,1-1 0 0 0,-1 1 0 0 0,0-1 0 0 0,-1 1 0 0 0,1 0 0 0 0,0-1 0 0 0,0 1 0 0 0,0-1-1 0 0,0 1 1 0 0,0-1 0 0 0,0 1 0 0 0,-1-1 0 0 0,1 1 0 0 0,0-1 0 0 0,0 1 0 0 0,-1-1 0 0 0,1 1 0 0 0,0-1 0 0 0,-1 0 0 0 0,1 1 0 0 0,-1-1 0 0 0,1 1 0 0 0,0-1 0 0 0,-1 0 0 0 0,1 1 0 0 0,-1-1 0 0 0,1 0 0 0 0,-1 0 0 0 0,1 1-1 0 0,-1-1 1 0 0,1 0 0 0 0,-1 0 0 0 0,1 0 0 0 0,-1 0 0 0 0,1 1 0 0 0,-2-1 0 0 0,-23 2 240 0 0,20-2-193 0 0,-13 1 9 0 0,-1-1-1 0 0,1-2 1 0 0,-1 1-1 0 0,1-2 0 0 0,-20-5 1 0 0,29 5-200 0 0,1 1 1 0 0,-1-2-1 0 0,0 1 1 0 0,1-1-1 0 0,0 0 1 0 0,0-1-1 0 0,0 0 1 0 0,1 0-1 0 0,0-1 1 0 0,0 0-1 0 0,0 0 1 0 0,-8-9-1 0 0,12 11-99 0 0,0-1-1 0 0,1 1 0 0 0,-1-1 1 0 0,1 1-1 0 0,-1-1 0 0 0,1 0 0 0 0,1 0 1 0 0,-1 0-1 0 0,1 0 0 0 0,-1-6 1 0 0,1 1-1361 0 0,0-1 1 0 0,1 1 0 0 0,0-1 0 0 0,3-15-1 0 0,6-23-4655 0 0</inkml:trace>
  <inkml:trace contextRef="#ctx0" brushRef="#br0" timeOffset="1">444 0 12897 0 0,'0'0'8972'0'0,"16"6"-8314"0"0,-7-3-559 0 0,1 0 7 0 0,1 1-1 0 0,-2 0 1 0 0,1 0 0 0 0,0 1-1 0 0,-1 0 1 0 0,0 1-1 0 0,0 0 1 0 0,0 1 0 0 0,11 11-1 0 0,19 24 244 0 0,59 82 1 0 0,-82-100-421 0 0,0 1-1 0 0,-2 1 1 0 0,-1 0 0 0 0,-2 0 0 0 0,13 41 0 0 0,-20-53-169 0 0,-1 0 0 0 0,0 1 0 0 0,-1 0 0 0 0,-1-1 0 0 0,-1 21 0 0 0,0-26-249 0 0,-1-1 0 0 0,0 1 0 0 0,-1-1 1 0 0,0 1-1 0 0,0-1 0 0 0,-1 1 0 0 0,0-1 0 0 0,0 0 0 0 0,-1 0 0 0 0,-6 9 0 0 0,6-11-645 0 0,-11 15-2697 0 0,4-7-1955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5989 0 0,'0'0'5046'0'0,"0"-16"-2913"0"0,-1-53-178 0 0,2 61-1746 0 0,0 0-1 0 0,0 0 1 0 0,0 0-1 0 0,1 0 0 0 0,1 0 1 0 0,-1 0-1 0 0,1 1 0 0 0,1-1 1 0 0,-1 1-1 0 0,1 0 1 0 0,1 0-1 0 0,-1 0 0 0 0,1 0 1 0 0,0 1-1 0 0,1 0 1 0 0,-1 0-1 0 0,1 1 0 0 0,0-1 1 0 0,1 1-1 0 0,-1 0 0 0 0,1 1 1 0 0,0 0-1 0 0,0 0 1 0 0,1 0-1 0 0,-1 1 0 0 0,1 0 1 0 0,-1 0-1 0 0,1 1 0 0 0,0 0 1 0 0,0 1-1 0 0,0 0 1 0 0,14-1-1 0 0,-12 1-131 0 0,1 1 0 0 0,0 1 0 0 0,-1-1 0 0 0,0 1-1 0 0,1 1 1 0 0,-1 0 0 0 0,0 1 0 0 0,0 0 0 0 0,14 6 0 0 0,-4 1-33 0 0,-1 1 1 0 0,0 0 0 0 0,-1 2-1 0 0,0 0 1 0 0,-1 1-1 0 0,-1 1 1 0 0,0 0 0 0 0,-1 1-1 0 0,-1 1 1 0 0,0 0 0 0 0,-2 1-1 0 0,0 1 1 0 0,14 27-1 0 0,-22-37-33 0 0,-1 1 0 0 0,0-1 0 0 0,0 1 0 0 0,-1-1 0 0 0,0 1 0 0 0,-1 0 0 0 0,0 0-1 0 0,0 0 1 0 0,-2 13 0 0 0,1-22-4 0 0,1 0-1 0 0,-1 0 1 0 0,-1 0 0 0 0,1 0-1 0 0,0 0 1 0 0,0 0 0 0 0,0 0-1 0 0,0 0 1 0 0,-1 0 0 0 0,1 0-1 0 0,0 0 1 0 0,-1 0 0 0 0,1 0-1 0 0,-1-1 1 0 0,1 1-1 0 0,-1 0 1 0 0,0 0 0 0 0,1 0-1 0 0,-1-1 1 0 0,0 1 0 0 0,1 0-1 0 0,-1-1 1 0 0,0 1 0 0 0,0 0-1 0 0,0-1 1 0 0,1 1-1 0 0,-1-1 1 0 0,0 1 0 0 0,0-1-1 0 0,0 0 1 0 0,0 1 0 0 0,0-1-1 0 0,0 0 1 0 0,0 0 0 0 0,0 0-1 0 0,0 0 1 0 0,0 0 0 0 0,0 0-1 0 0,0 0 1 0 0,0 0-1 0 0,-1 0 1 0 0,0 0 11 0 0,0-1 1 0 0,0 1-1 0 0,0-1 0 0 0,0 0 1 0 0,0 1-1 0 0,0-1 0 0 0,0 0 0 0 0,1 0 1 0 0,-1 0-1 0 0,0-1 0 0 0,0 1 1 0 0,1 0-1 0 0,-1-1 0 0 0,1 1 0 0 0,-1-1 1 0 0,1 1-1 0 0,0-1 0 0 0,0 1 1 0 0,-2-4-1 0 0,0-3-96 0 0,0-1 0 0 0,0 1 0 0 0,1-1 1 0 0,0 0-1 0 0,0 0 0 0 0,1 0 0 0 0,1 0 0 0 0,-1 0 0 0 0,1 0 1 0 0,1 0-1 0 0,0 0 0 0 0,0 0 0 0 0,1 1 0 0 0,0-1 0 0 0,0 0 1 0 0,1 1-1 0 0,0-1 0 0 0,1 1 0 0 0,-1 0 0 0 0,2 0 1 0 0,-1 0-1 0 0,1 1 0 0 0,0-1 0 0 0,1 1 0 0 0,12-13 0 0 0,-6 11-309 0 0,-1-1-1 0 0,1 1 0 0 0,1 1 0 0 0,15-8 0 0 0,-9 7-1142 0 0,-1 2-1 0 0,1 0 1 0 0,0 1-1 0 0,36-7 1 0 0,-14 8-2451 0 0,57-2 1 0 0,-6 6 1495 0 0,-81 1 2443 0 0,-5 0 212 0 0,2 0 758 0 0,1 0 0 0 0,15-2 0 0 0,-22 2-574 0 0,-1-1 0 0 0,0 1 0 0 0,1 0 0 0 0,-1-1 1 0 0,1 1-1 0 0,-1-1 0 0 0,0 0 0 0 0,0 1 0 0 0,1-1 0 0 0,0-1 0 0 0,-1 1-102 0 0,-1 1-1 0 0,0 0 0 0 0,1-1 0 0 0,-1 1 0 0 0,0-1 1 0 0,1 1-1 0 0,-1-1 0 0 0,0 1 0 0 0,0-1 0 0 0,1 0 0 0 0,-1 1 1 0 0,0-1-1 0 0,0 1 0 0 0,0-1 0 0 0,0 1 0 0 0,0-1 0 0 0,0 0 1 0 0,0 1-1 0 0,0-1 0 0 0,0 1 0 0 0,0-1 0 0 0,0 1 1 0 0,0-1-1 0 0,0 0 0 0 0,-1 0 0 0 0,0-1-26 0 0,0 1 0 0 0,0-1 0 0 0,0 0 1 0 0,0 1-1 0 0,-1-1 0 0 0,1 0 0 0 0,-1 1 0 0 0,1 0 0 0 0,-1-1 0 0 0,0 1 0 0 0,1 0 1 0 0,-1 0-1 0 0,0 0 0 0 0,0 0 0 0 0,-2-1 0 0 0,-30-10 950 0 0,16 9-756 0 0,0 0 0 0 0,-1 1 0 0 0,1 1-1 0 0,-1 1 1 0 0,-21 2 0 0 0,33-2-348 0 0,0 1 1 0 0,0 1-1 0 0,1-1 0 0 0,-1 1 0 0 0,0 0 1 0 0,1 0-1 0 0,-1 1 0 0 0,1 0 1 0 0,0 0-1 0 0,0 1 0 0 0,0-1 0 0 0,-10 9 1 0 0,14-10-61 0 0,-1 1 0 0 0,1-1 0 0 0,0 1 0 0 0,0-1 0 0 0,0 1 0 0 0,0 0 1 0 0,0 0-1 0 0,0 0 0 0 0,1 0 0 0 0,0 0 0 0 0,-1 0 0 0 0,1 0 0 0 0,0 0 0 0 0,1 1 0 0 0,-1-1 0 0 0,0 0 1 0 0,1 1-1 0 0,0-1 0 0 0,0 0 0 0 0,0 1 0 0 0,0-1 0 0 0,0 0 0 0 0,1 1 0 0 0,-1-1 0 0 0,1 0 1 0 0,0 1-1 0 0,0-1 0 0 0,2 4 0 0 0,1 0 9 0 0,0 0-1 0 0,0 0 1 0 0,1 0 0 0 0,0 0 0 0 0,0-1 0 0 0,1 0-1 0 0,-1 0 1 0 0,1-1 0 0 0,1 1 0 0 0,-1-1 0 0 0,1 0-1 0 0,10 5 1 0 0,2 1-206 0 0,1-2 0 0 0,0 0 0 0 0,32 9-1 0 0,-41-15-976 0 0,0-1-1 0 0,0 0 0 0 0,20 1 0 0 0,-14-3-5191 0 0,33-4-1 0 0,-18-1 507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8929 0 0,'0'0'14097'0'0,"12"15"-13632"0"0,39 50-97 0 0,-44-56-320 0 0,-1 0 0 0 0,-1 1 0 0 0,0 0 0 0 0,0 0 0 0 0,-1 0 0 0 0,0 1 0 0 0,0-1 0 0 0,2 18 0 0 0,-2-14-35 0 0,2 14-147 0 0,-2 1 0 0 0,0-1 0 0 0,-2 1 0 0 0,-1 0 0 0 0,-2 0 1 0 0,-4 37-1 0 0,3-54-631 0 0,-1 1 1 0 0,-6 21-1 0 0,6-28-298 0 0,1 0-1 0 0,-1 0 1 0 0,0-1-1 0 0,-5 8 1 0 0,4-9-2431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9249 0 0,'0'0'15763'0'0,"1"9"-15551"0"0,1 5-154 0 0,0 0-1 0 0,1-1 0 0 0,0 1 0 0 0,8 18 0 0 0,8 10 101 0 0,13 52 0 0 0,-26-72-854 0 0,-1 1 0 0 0,-1-1-1 0 0,-1 1 1 0 0,-1 30 0 0 0,0-42-1111 0 0,-2-11 1613 0 0,0 0-1 0 0,0 1 0 0 0,0-1 1 0 0,0 0-1 0 0,0 0 0 0 0,1 1 0 0 0,-1-1 1 0 0,0 0-1 0 0,0 0 0 0 0,0 1 1 0 0,0-1-1 0 0,1 0 0 0 0,1 2-1557 0 0,-2-2 1557 0 0,0 0 0 0 0,0 0 0 0 0,1 0 1 0 0,-1 0-1 0 0,0 0 0 0 0,0 0 1 0 0,1 1-1 0 0,-1-1 0 0 0,0 0 0 0 0,1 0 1 0 0,-1 0-1 0 0,10-4-5414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0 429 13921 0 0,'0'0'9454'0'0,"17"13"-8957"0"0,55 43 3 0 0,-59-44-390 0 0,-1-1 1 0 0,0 2 0 0 0,0 0-1 0 0,-1 0 1 0 0,10 16-1 0 0,-11-15-33 0 0,-3-5-47 0 0,-1 1 0 0 0,0 0 0 0 0,0 0 0 0 0,0 1 0 0 0,-2 0 0 0 0,6 15 0 0 0,-10-33 20 0 0,0 1 0 0 0,0 0 0 0 0,1-1 0 0 0,0 1 0 0 0,0 0 0 0 0,3-10 0 0 0,14-47-374 0 0,-11 43 239 0 0,1 1-1 0 0,0 0 1 0 0,1 1-1 0 0,24-34 1 0 0,-32 49 80 0 0,1 1 1 0 0,-1 0-1 0 0,1 0 1 0 0,0 0-1 0 0,0 0 1 0 0,0 0-1 0 0,0 0 1 0 0,0 1-1 0 0,1-1 1 0 0,-1 1-1 0 0,0-1 1 0 0,1 1-1 0 0,-1 0 1 0 0,1 0-1 0 0,0 0 1 0 0,-1 0-1 0 0,1 1 1 0 0,0-1-1 0 0,4 0 1 0 0,-4 1-4 0 0,0 1 1 0 0,1-1 0 0 0,-1 0-1 0 0,0 1 1 0 0,0 0-1 0 0,1 0 1 0 0,-1 0-1 0 0,0 0 1 0 0,0 1-1 0 0,0-1 1 0 0,0 1-1 0 0,0 0 1 0 0,-1-1 0 0 0,1 1-1 0 0,3 4 1 0 0,34 30 2 0 0,-22-18-14 0 0,1-1 0 0 0,1 0-1 0 0,43 26 1 0 0,-32-25-359 0 0,42 15-1 0 0,-62-29 63 0 0,1 0 0 0 0,-1-1 0 0 0,1 0 0 0 0,0-1 0 0 0,0 0 0 0 0,0-1 0 0 0,19 0 0 0 0,-30-1 166 0 0,0 0-1 0 0,0 0 1 0 0,0 0-1 0 0,1 0 1 0 0,-1-1-1 0 0,0 1 1 0 0,0 0-1 0 0,0-1 1 0 0,0 1 0 0 0,1-1-1 0 0,-1 0 1 0 0,0 1-1 0 0,0-1 1 0 0,0 0-1 0 0,0 1 1 0 0,0-1-1 0 0,-1 0 1 0 0,1 0-1 0 0,1-1 1 0 0,-1 0-164 0 0,0 0 0 0 0,0 0 0 0 0,0 0 0 0 0,0 0 0 0 0,0 0 0 0 0,0-1 0 0 0,-1 1 1 0 0,1 0-1 0 0,-1 0 0 0 0,0-3 0 0 0,0-5-1074 0 0,0 0 1 0 0,0 1-1 0 0,-5-19 1 0 0,5 24 1126 0 0,-15-73-5464 0 0,9 32 2822 0 0</inkml:trace>
  <inkml:trace contextRef="#ctx0" brushRef="#br0" timeOffset="1">793 266 836 0 0,'0'-17'3102'0'0,"0"-2"-2147"0"0,0-14 1436 0 0,6-43 0 0 0,-5 64-1372 0 0,1 0 1 0 0,0 0-1 0 0,1 0 1 0 0,0 0-1 0 0,1 1 1 0 0,1-1-1 0 0,6-13 1 0 0,-10 24-934 0 0,-1 1-1 0 0,1-1 1 0 0,-1 0 0 0 0,1 0 0 0 0,-1 0-1 0 0,1 1 1 0 0,0-1 0 0 0,-1 0 0 0 0,1 0-1 0 0,0 1 1 0 0,0-1 0 0 0,-1 1 0 0 0,1-1-1 0 0,0 1 1 0 0,0-1 0 0 0,0 1 0 0 0,0-1-1 0 0,0 1 1 0 0,0 0 0 0 0,0 0-1 0 0,0-1 1 0 0,0 1 0 0 0,0 0 0 0 0,0 0-1 0 0,0 0 1 0 0,0 0 0 0 0,0 0 0 0 0,0 0-1 0 0,0 0 1 0 0,0 1 0 0 0,0-1 0 0 0,-1 0-1 0 0,1 0 1 0 0,0 1 0 0 0,0-1 0 0 0,0 1-1 0 0,0-1 1 0 0,0 1 0 0 0,1 0 0 0 0,3 2-3 0 0,-1 1 0 0 0,1 0 0 0 0,-1 0 1 0 0,0 0-1 0 0,5 7 0 0 0,8 13 207 0 0,-1 0 1 0 0,23 43-1 0 0,18 59-63 0 0,-37-81-241 0 0,-10-23 34 0 0,11 25-671 0 0,-1 1-1 0 0,23 85 0 0 0,-42-121-170 0 0,1 0-1 0 0,-1-1 1 0 0,-1 23 0 0 0,0-32 480 0 0,0-1 1 0 0,0 1-1 0 0,0-1 1 0 0,-1 1 0 0 0,1-1-1 0 0,0 1 1 0 0,-1-1-1 0 0,1 1 1 0 0,-1-1-1 0 0,1 1 1 0 0,-1-1 0 0 0,0 1-1 0 0,-1 1 1 0 0,-1 0-613 0 0,0 0 0 0 0,0-1 0 0 0,-1 1 0 0 0,1-1 1 0 0,-5 2-1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6:2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7461 0 0,'0'0'4825'0'0,"16"-15"-3787"0"0,-1 0-724 0 0,1 0 16 0 0,0 0-1 0 0,1 1 0 0 0,0 1 1 0 0,23-13-1 0 0,14-4-255 0 0,1 2-1 0 0,2 3 1 0 0,0 2-1 0 0,2 3 1 0 0,0 3-1 0 0,1 2 1 0 0,0 2-1 0 0,97-6 1 0 0,-110 16 519 0 0,69 5 1 0 0,-111-1-393 0 0,-1-1 0 0 0,1 1 0 0 0,-1-1 0 0 0,1 1 0 0 0,-1 0 0 0 0,1 1 0 0 0,-1-1 1 0 0,6 4-1 0 0,-10-5-178 0 0,1 0 1 0 0,-1 0-1 0 0,0 1 0 0 0,0-1 1 0 0,0 0-1 0 0,1 0 1 0 0,-1 0-1 0 0,0 0 1 0 0,0 1-1 0 0,0-1 1 0 0,0 0-1 0 0,1 0 0 0 0,-1 0 1 0 0,0 1-1 0 0,0-1 1 0 0,0 0-1 0 0,0 0 1 0 0,0 1-1 0 0,0-1 1 0 0,0 0-1 0 0,0 0 0 0 0,0 1 1 0 0,0-1-1 0 0,0 0 1 0 0,0 1-1 0 0,0-1 1 0 0,0 0-1 0 0,0 0 0 0 0,0 1 1 0 0,0-1-1 0 0,0 0 1 0 0,0 0-1 0 0,0 1 1 0 0,0-1-1 0 0,0 0 1 0 0,0 0-1 0 0,0 0 0 0 0,-1 1 1 0 0,1-1-1 0 0,0 0 1 0 0,0 0-1 0 0,0 0 1 0 0,0 1-1 0 0,-1-1 0 0 0,1 0 1 0 0,0 0-1 0 0,0 0 1 0 0,-1 1-1 0 0,-12 7 478 0 0,10-6-408 0 0,-9 5 170 0 0,0 1 1 0 0,1 0-1 0 0,-20 17 1 0 0,27-21-237 0 0,1 0 0 0 0,-1 1 1 0 0,1-1-1 0 0,0 1 0 0 0,0-1 0 0 0,1 1 0 0 0,-1 0 0 0 0,1 0 1 0 0,0 0-1 0 0,0 0 0 0 0,1 1 0 0 0,-3 9 0 0 0,3-3 43 0 0,0 0 0 0 0,1-1 0 0 0,0 1 0 0 0,1 0 0 0 0,0-1 0 0 0,1 1 0 0 0,6 19 0 0 0,2 0 327 0 0,20 42 1 0 0,2 1 282 0 0,-32-72-663 0 0,1-1 1 0 0,-1 0-1 0 0,1 1 1 0 0,-1-1 0 0 0,0 0-1 0 0,0 1 1 0 0,1-1 0 0 0,-1 1-1 0 0,0-1 1 0 0,-1 2 0 0 0,1-2-12 0 0,0-1 1 0 0,0 1-1 0 0,0-1 1 0 0,0 1 0 0 0,0-1-1 0 0,-1 1 1 0 0,1-1-1 0 0,0 0 1 0 0,0 1 0 0 0,-1-1-1 0 0,1 1 1 0 0,0-1-1 0 0,-1 0 1 0 0,1 1 0 0 0,0-1-1 0 0,-1 0 1 0 0,1 0-1 0 0,-1 1 1 0 0,1-1 0 0 0,-1 1-1 0 0,-2-1 6 0 0,0 1 0 0 0,0-1-1 0 0,0 1 1 0 0,0-1 0 0 0,0 0-1 0 0,0 0 1 0 0,-5-1 0 0 0,1 1-25 0 0,-34-4-478 0 0,-63-15 0 0 0,25 4-505 0 0,-70-3-1687 0 0,21 4-6337 0 0,33 1-792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3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184 367 1396 0 0,'0'0'14698'0'0,"8"-6"-13313"0"0,26-10-533 0 0,83-35 757 0 0,-102 46-1480 0 0,1 0 1 0 0,-1 1 0 0 0,1 1-1 0 0,1 0 1 0 0,28 0 0 0 0,-43 3-132 0 0,0 0 1 0 0,0 0-1 0 0,0 0 0 0 0,0 0 1 0 0,0 0-1 0 0,0 1 0 0 0,0-1 1 0 0,0 1-1 0 0,0-1 1 0 0,0 1-1 0 0,-1 0 0 0 0,1 0 1 0 0,0 0-1 0 0,0 0 0 0 0,-1 0 1 0 0,1 0-1 0 0,0 0 1 0 0,-1 1-1 0 0,1-1 0 0 0,-1 1 1 0 0,0-1-1 0 0,1 1 0 0 0,-1-1 1 0 0,0 1-1 0 0,0 0 1 0 0,0 0-1 0 0,1 2 0 0 0,-1-1 7 0 0,0 0 0 0 0,-1 1-1 0 0,1-1 1 0 0,-1 0 0 0 0,1 1 0 0 0,-1-1-1 0 0,0 0 1 0 0,-1 0 0 0 0,1 1 0 0 0,0-1-1 0 0,-1 0 1 0 0,0 1 0 0 0,0-1-1 0 0,0 0 1 0 0,0 0 0 0 0,-3 5 0 0 0,-6 9 155 0 0,0-1 1 0 0,-2 0 0 0 0,-20 23-1 0 0,16-20 83 0 0,-19 28-1 0 0,34-46-240 0 0,0 0 1 0 0,0 1-1 0 0,0-1 0 0 0,0 0 1 0 0,1 0-1 0 0,-1 1 0 0 0,1-1 0 0 0,-1 0 1 0 0,1 1-1 0 0,-1-1 0 0 0,1 1 1 0 0,0-1-1 0 0,-1 0 0 0 0,1 1 1 0 0,0-1-1 0 0,0 1 0 0 0,0-1 1 0 0,0 1-1 0 0,0-1 0 0 0,1 0 0 0 0,-1 1 1 0 0,0-1-1 0 0,1 1 0 0 0,-1-1 1 0 0,1 0-1 0 0,-1 1 0 0 0,1-1 1 0 0,0 0-1 0 0,0 0 0 0 0,-1 1 1 0 0,1-1-1 0 0,0 0 0 0 0,0 0 0 0 0,2 2 1 0 0,3 1 44 0 0,0 0 0 0 0,0-1 1 0 0,1 1-1 0 0,-1-1 0 0 0,14 4 1 0 0,-6-2 68 0 0,16 7 46 0 0,-2-2 82 0 0,45 24 0 0 0,-65-30-225 0 0,-1 1-1 0 0,1 0 1 0 0,-1 1 0 0 0,0-1 0 0 0,0 1 0 0 0,0 1 0 0 0,-1-1 0 0 0,0 1-1 0 0,-1 0 1 0 0,6 8 0 0 0,-9-11-17 0 0,-1-1-1 0 0,1 1 0 0 0,-1 0 1 0 0,0-1-1 0 0,0 1 1 0 0,0 0-1 0 0,0 0 0 0 0,0-1 1 0 0,-1 8-1 0 0,0-8 0 0 0,0-1-1 0 0,0 1 1 0 0,0-1-1 0 0,0 1 1 0 0,-1-1 0 0 0,0 1-1 0 0,1-1 1 0 0,-1 0-1 0 0,0 1 1 0 0,0-1 0 0 0,0 0-1 0 0,0 1 1 0 0,-1-1-1 0 0,1 0 1 0 0,-4 4-1 0 0,-2 0-52 0 0,0 1 0 0 0,-1-1 0 0 0,0-1 0 0 0,0 1 0 0 0,-1-2 0 0 0,0 1 0 0 0,1-1 0 0 0,-2 0 0 0 0,-9 3 0 0 0,-11 1-328 0 0,-47 6 0 0 0,30-6 184 0 0,-3 2 193 0 0,-88 28-1 0 0,123-32 102 0 0,0 0 0 0 0,0 1-1 0 0,0 0 1 0 0,0 1 0 0 0,1 1 0 0 0,1 0 0 0 0,0 1 0 0 0,0 1 0 0 0,-19 19 0 0 0,28-25-63 0 0,0 0 0 0 0,0 1 0 0 0,1 0 0 0 0,-1-1 0 0 0,1 1 0 0 0,1 0 0 0 0,-1 1 0 0 0,1-1 0 0 0,0 0 0 0 0,-1 7 0 0 0,2-9-29 0 0,0 0 1 0 0,1 0 0 0 0,0 0-1 0 0,0 0 1 0 0,0 0 0 0 0,0 0-1 0 0,1 0 1 0 0,0 0 0 0 0,-1 0-1 0 0,1-1 1 0 0,1 1 0 0 0,-1 0-1 0 0,0 0 1 0 0,1-1 0 0 0,0 1-1 0 0,0-1 1 0 0,0 0-1 0 0,3 4 1 0 0,1 0 0 0 0,0-1 1 0 0,0 0-1 0 0,1-1 0 0 0,-1 0 1 0 0,1 0-1 0 0,1 0 0 0 0,-1 0 1 0 0,1-1-1 0 0,-1-1 0 0 0,1 1 1 0 0,0-1-1 0 0,16 3 0 0 0,-2-1 15 0 0,1-2 0 0 0,0 0-1 0 0,38-1 1 0 0,-35-3 12 0 0,0-2 1 0 0,0 0-1 0 0,0-1 0 0 0,-1-2 0 0 0,0-1 1 0 0,0 0-1 0 0,0-2 0 0 0,40-21 0 0 0,-36 14-13 0 0,-1-1 0 0 0,-1-1-1 0 0,0-1 1 0 0,-2-1 0 0 0,0-2-1 0 0,36-39 1 0 0,-48 46-6 0 0,-1-1 0 0 0,-1-1 0 0 0,0 0 0 0 0,-1-1 1 0 0,-1 0-1 0 0,0 0 0 0 0,-2-1 0 0 0,7-22 0 0 0,-8 15-4 0 0,-1 1 0 0 0,-1-1 0 0 0,-1 0 0 0 0,-1 0 0 0 0,-3-50 1 0 0,-3 34-33 0 0,-2 0 0 0 0,-2 1 1 0 0,-2-1-1 0 0,-1 1 1 0 0,-3 1-1 0 0,-1 1 0 0 0,-1 0 1 0 0,-24-40-1 0 0,29 60 29 0 0,-1 0-1 0 0,-1 1 1 0 0,-1 0 0 0 0,0 1-1 0 0,-1 1 1 0 0,0 0 0 0 0,-29-22-1 0 0,31 29 10 0 0,0 1-1 0 0,-1 0 0 0 0,0 0 0 0 0,0 1 1 0 0,0 1-1 0 0,-1 1 0 0 0,0 0 0 0 0,0 1 0 0 0,-1 0 1 0 0,1 1-1 0 0,-22-1 0 0 0,23 4 11 0 0,1 0 0 0 0,-1 0-1 0 0,1 2 1 0 0,-1-1 0 0 0,1 2-1 0 0,-1 0 1 0 0,1 0 0 0 0,0 2-1 0 0,1-1 1 0 0,-1 2 0 0 0,1-1-1 0 0,0 2 1 0 0,-20 13 0 0 0,16-8 12 0 0,0 1 0 0 0,1 1 0 0 0,1 1 0 0 0,0 0 1 0 0,1 1-1 0 0,0 0 0 0 0,1 1 0 0 0,-13 26 0 0 0,8-8-136 0 0,1 0-1 0 0,2 1 1 0 0,1 1-1 0 0,2 0 1 0 0,2 1-1 0 0,1 0 1 0 0,2 1-1 0 0,2-1 1 0 0,1 1-1 0 0,2 0 1 0 0,6 59-1 0 0,-1-68-793 0 0,1-1 0 0 0,13 43 0 0 0,-10-48-2349 0 0,15 33 0 0 0,-8-32-2356 0 0,5-5-2723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232 131 304 0 0,'0'0'10455'0'0,"6"-14"-9414"0"0,18-42-102 0 0,-22 54-748 0 0,-2 0 0 0 0,1-1 1 0 0,0 1-1 0 0,0 0 0 0 0,-1-1 1 0 0,1 1-1 0 0,-1-1 0 0 0,0 1 1 0 0,0-1-1 0 0,0 1 1 0 0,0-1-1 0 0,-1-4 0 0 0,1 6-105 0 0,0 0 0 0 0,-1 0-1 0 0,1 0 1 0 0,-1 0 0 0 0,0 0-1 0 0,1 0 1 0 0,-1 0 0 0 0,0 0-1 0 0,1 0 1 0 0,-1 0 0 0 0,0 0-1 0 0,0 0 1 0 0,0 0-1 0 0,0 1 1 0 0,0-1 0 0 0,0 0-1 0 0,0 1 1 0 0,-2-2 0 0 0,-2 1 114 0 0,0-1-1 0 0,-1 1 1 0 0,1 0 0 0 0,-1 0 0 0 0,1 1 0 0 0,-1 0-1 0 0,-10 0 1 0 0,7 0-4 0 0,-2 1 21 0 0,0 0-1 0 0,0 0 1 0 0,0 1-1 0 0,0 0 1 0 0,-20 7-1 0 0,7 1 308 0 0,-32 17-1 0 0,53-23-1148 0 0,0-3-1374 0 0,-12 8-4378 0 0,33-18-5616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18 149 3208 0 0,'0'0'12201'0'0,"-3"-14"-11046"0"0,-8-39-253 0 0,8 31 226 0 0,3 22-1076 0 0,0-1 0 0 0,0 1 0 0 0,0 0 0 0 0,0 0 1 0 0,0-1-1 0 0,0 1 0 0 0,0 0 0 0 0,0 0 0 0 0,0-1 0 0 0,0 1 1 0 0,0 0-1 0 0,0 0 0 0 0,0-1 0 0 0,0 1 0 0 0,1 0 0 0 0,-1 0 0 0 0,0-1 1 0 0,0 1-1 0 0,0 0 0 0 0,0 0 0 0 0,1 0 0 0 0,-1 0 0 0 0,0-1 0 0 0,0 1 1 0 0,1 0-1 0 0,0-1 229 0 0,-1 1-242 0 0,0 0-1 0 0,1 0 1 0 0,-1 0-1 0 0,0 0 0 0 0,1-1 1 0 0,-1 1-1 0 0,0 0 1 0 0,1 0-1 0 0,-1 0 1 0 0,1 0-1 0 0,-1 0 1 0 0,0 0-1 0 0,1 0 1 0 0,-1 0-1 0 0,0 0 0 0 0,1 1 1 0 0,-1-1-1 0 0,0 0 1 0 0,1 0-1 0 0,-1 0 1 0 0,0 0-1 0 0,1 0 1 0 0,-1 1-1 0 0,0-1 0 0 0,1 0 1 0 0,-1 0-1 0 0,0 1 1 0 0,1-1-1 0 0,-1 0 1 0 0,0 0-1 0 0,0 1 1 0 0,1-1-1 0 0,-1 0 1 0 0,0 1-1 0 0,0-1 0 0 0,0 0 1 0 0,1 1-1 0 0,7 15 34 0 0,-7-14 42 0 0,23 56 918 0 0,29 109 0 0 0,13 34-495 0 0,-56-179-505 0 0,0-1 1 0 0,1 0-1 0 0,1 0 0 0 0,1-1 0 0 0,1-1 0 0 0,30 32 0 0 0,-37-43-4 0 0,1-1-1 0 0,0-1 0 0 0,1 1 0 0 0,-1-1 1 0 0,1-1-1 0 0,0 0 0 0 0,15 6 1 0 0,-21-9 23 0 0,1-1 1 0 0,0 1 0 0 0,1-1 0 0 0,-1 0 0 0 0,0 0-1 0 0,0-1 1 0 0,0 1 0 0 0,1-1 0 0 0,-1 0-1 0 0,0 0 1 0 0,0-1 0 0 0,1 1 0 0 0,-1-1 0 0 0,0 0-1 0 0,0 0 1 0 0,0 0 0 0 0,0-1 0 0 0,0 1-1 0 0,0-1 1 0 0,0 0 0 0 0,4-3 0 0 0,2-3 46 0 0,0-1 0 0 0,0-1 1 0 0,0 1-1 0 0,-1-2 0 0 0,-1 1 1 0 0,0-1-1 0 0,0 0 1 0 0,11-25-1 0 0,-5 7 15 0 0,-2 0 0 0 0,15-56 0 0 0,-15 39-161 0 0,-3 0 0 0 0,-1-1-1 0 0,-2 0 1 0 0,-3 0 0 0 0,-4-92-1 0 0,-1 129-267 0 0,1 0 0 0 0,-1 0 0 0 0,-1 1-1 0 0,1-1 1 0 0,-2 0 0 0 0,1 1 0 0 0,-10-16-1 0 0,22 42-5080 0 0,-1 0 3461 0 0,19 32-5431 0 0,-8-18 2205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191 225 3192 0 0,'0'0'13075'0'0,"14"-8"-12098"0"0,47-25-249 0 0,-57 31-613 0 0,0-1 0 0 0,0 0 0 0 0,0 0 0 0 0,0 0 0 0 0,-1 0 0 0 0,1-1-1 0 0,-1 1 1 0 0,0-1 0 0 0,0 0 0 0 0,0 0 0 0 0,-1 0 0 0 0,1 0 0 0 0,-1-1 0 0 0,0 1 0 0 0,0-1-1 0 0,-1 1 1 0 0,2-6 0 0 0,-1 5 22 0 0,-1 0-3 0 0,1 1 1 0 0,-1-1-1 0 0,0 0 0 0 0,0 0 0 0 0,0 0 1 0 0,-1 0-1 0 0,0 0 0 0 0,0 0 0 0 0,0 0 1 0 0,-1 0-1 0 0,-1-7 0 0 0,1 10-88 0 0,0-1-1 0 0,0 1 0 0 0,0 0 1 0 0,0 0-1 0 0,0 0 1 0 0,0-1-1 0 0,-1 1 1 0 0,1 1-1 0 0,-1-1 0 0 0,1 0 1 0 0,-1 0-1 0 0,0 1 1 0 0,0-1-1 0 0,0 1 1 0 0,0-1-1 0 0,0 1 1 0 0,0 0-1 0 0,0-1 0 0 0,0 1 1 0 0,0 1-1 0 0,-1-1 1 0 0,1 0-1 0 0,0 0 1 0 0,-1 1-1 0 0,-3-1 0 0 0,0 0 15 0 0,-1 1 0 0 0,0 0-1 0 0,1 1 1 0 0,-1-1 0 0 0,1 1-1 0 0,-1 0 1 0 0,1 1 0 0 0,-1-1-1 0 0,1 1 1 0 0,-11 6 0 0 0,3-1 13 0 0,0 0-1 0 0,0 1 1 0 0,-18 14 0 0 0,21-13-38 0 0,0 1 0 0 0,1 0 1 0 0,0 0-1 0 0,0 1 0 0 0,1 0 0 0 0,1 1 1 0 0,0-1-1 0 0,1 2 0 0 0,0-1 0 0 0,-10 26 1 0 0,14-30-45 0 0,1-1 1 0 0,0 0-1 0 0,0 0 1 0 0,1 1-1 0 0,0-1 1 0 0,0 1-1 0 0,1-1 1 0 0,0 1-1 0 0,0-1 1 0 0,1 1 0 0 0,0-1-1 0 0,0 1 1 0 0,1-1-1 0 0,0 0 1 0 0,0 0-1 0 0,0 1 1 0 0,1-1-1 0 0,0-1 1 0 0,1 1 0 0 0,0 0-1 0 0,0-1 1 0 0,6 8-1 0 0,-5-8-50 0 0,1 0-1 0 0,0-1 1 0 0,1 1 0 0 0,-1-1-1 0 0,1-1 1 0 0,0 1 0 0 0,0-1-1 0 0,0 0 1 0 0,1-1 0 0 0,-1 0-1 0 0,1 0 1 0 0,0 0 0 0 0,0-1-1 0 0,0 0 1 0 0,0-1-1 0 0,0 0 1 0 0,0 0 0 0 0,15-1-1 0 0,-15 0-23 0 0,1-1 0 0 0,-1 0 0 0 0,1 0 0 0 0,-1-1 0 0 0,0 0 0 0 0,0 0 0 0 0,0-1-1 0 0,0 0 1 0 0,0 0 0 0 0,-1-1 0 0 0,1 0 0 0 0,-1-1 0 0 0,0 1 0 0 0,0-1 0 0 0,-1-1 0 0 0,0 1 0 0 0,1-1-1 0 0,5-8 1 0 0,-1-2 15 0 0,-1-1-1 0 0,-1 0 1 0 0,12-30 0 0 0,-11 23 76 0 0,17-29 0 0 0,-23 46 70 0 0,0 1 0 0 0,0 0-1 0 0,1 0 1 0 0,0 0 0 0 0,0 0 0 0 0,1 1-1 0 0,0 0 1 0 0,10-8 0 0 0,-11 11-30 0 0,-1 0 0 0 0,1 0 0 0 0,0 0 1 0 0,0 1-1 0 0,0-1 0 0 0,0 1 0 0 0,0 0 0 0 0,0 0 0 0 0,0 1 0 0 0,0 0 1 0 0,0 0-1 0 0,10 1 0 0 0,-4 0 27 0 0,0 1 1 0 0,0 0-1 0 0,0 1 0 0 0,18 7 1 0 0,-8 0 11 0 0,0 0 1 0 0,0 1 0 0 0,-1 1-1 0 0,-1 1 1 0 0,26 21-1 0 0,-36-26-53 0 0,0 0-1 0 0,-1 0 0 0 0,0 1 0 0 0,0 1 1 0 0,-1-1-1 0 0,0 1 0 0 0,-1 0 1 0 0,0 1-1 0 0,0 0 0 0 0,-1 0 0 0 0,0 0 1 0 0,3 14-1 0 0,-7-21 16 0 0,0-1-1 0 0,-1 1 1 0 0,1 0 0 0 0,-1 0 0 0 0,0-1-1 0 0,0 1 1 0 0,0 0 0 0 0,0 0-1 0 0,-1-1 1 0 0,1 1 0 0 0,-3 4 0 0 0,3-7-14 0 0,0 0 1 0 0,-1 0-1 0 0,1 0 0 0 0,-1 0 1 0 0,1-1-1 0 0,-1 1 1 0 0,0 0-1 0 0,1 0 1 0 0,-1 0-1 0 0,0-1 1 0 0,0 1-1 0 0,1 0 0 0 0,-1-1 1 0 0,0 1-1 0 0,0-1 1 0 0,0 1-1 0 0,-1 0 1 0 0,0-1 18 0 0,0 1 1 0 0,0-1 0 0 0,0 0 0 0 0,1 0 0 0 0,-1 0 0 0 0,0 0-1 0 0,0 0 1 0 0,0 0 0 0 0,0 0 0 0 0,1-1 0 0 0,-1 1-1 0 0,0-1 1 0 0,-1 0 0 0 0,-1-1-7 0 0,0 0 1 0 0,0 0-1 0 0,0 0 1 0 0,0 0-1 0 0,1-1 1 0 0,-1 0-1 0 0,1 0 1 0 0,0 0-1 0 0,0 0 1 0 0,-5-6-1 0 0,0-2-2 0 0,1 0 0 0 0,-8-15 0 0 0,9 14-45 0 0,0-1-1 0 0,1-1 0 0 0,1 1 0 0 0,0 0 0 0 0,0-1 0 0 0,-2-25 0 0 0,5 28-168 0 0,1 0-1 0 0,0 1 0 0 0,0-1 1 0 0,1 0-1 0 0,1 0 1 0 0,-1 1-1 0 0,2-1 1 0 0,-1 1-1 0 0,7-14 1 0 0,-8 20-31 0 0,1 1 1 0 0,0-1 0 0 0,0 1 0 0 0,0 0-1 0 0,0 0 1 0 0,1-1 0 0 0,-1 1 0 0 0,1 1-1 0 0,0-1 1 0 0,0 0 0 0 0,0 1-1 0 0,0 0 1 0 0,0-1 0 0 0,1 1 0 0 0,-1 0-1 0 0,1 1 1 0 0,-1-1 0 0 0,6-1 0 0 0,-1 1-933 0 0,-1 0 0 0 0,1 0 0 0 0,9 0 0 0 0,24 1-6709 0 0,-16 1 1647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74 184 0 0,'0'0'22573'0'0,"9"-1"-22327"0"0,29 2 6 0 0,-36-1-229 0 0,0 0-1 0 0,0 1 1 0 0,-1-1 0 0 0,1 1 0 0 0,0 0 0 0 0,0 0 0 0 0,-1-1 0 0 0,1 1-1 0 0,0 0 1 0 0,-1 0 0 0 0,1 1 0 0 0,-1-1 0 0 0,0 0 0 0 0,1 0-1 0 0,-1 1 1 0 0,2 2 0 0 0,2 2 62 0 0,78 66 316 0 0,-71-63-379 0 0,1-1 0 0 0,0 0 0 0 0,0-1 0 0 0,1 0-1 0 0,17 6 1 0 0,-27-12-13 0 0,1 0-1 0 0,-1 1 0 0 0,1-2 1 0 0,-1 1-1 0 0,1 0 1 0 0,4-1-1 0 0,-7 0-4 0 0,0 0 0 0 0,0 0 0 0 0,0-1 0 0 0,0 1 0 0 0,-1 0 0 0 0,1-1 1 0 0,0 1-1 0 0,0-1 0 0 0,-1 0 0 0 0,1 1 0 0 0,0-1 0 0 0,-1 0 0 0 0,1 0 0 0 0,0 0 0 0 0,-1 0 0 0 0,0 0 0 0 0,3-3 0 0 0,1-2 9 0 0,-1 0 0 0 0,0 0 0 0 0,0-1-1 0 0,-1 0 1 0 0,1 1 0 0 0,4-16 0 0 0,-3 2 51 0 0,3-24 0 0 0,-4 23 382 0 0,7-26 0 0 0,-11 46-417 0 0,0-1-1 0 0,1 1 0 0 0,-1 0 1 0 0,1 0-1 0 0,-1 0 0 0 0,1 0 1 0 0,-1-1-1 0 0,1 1 0 0 0,0 0 1 0 0,-1 0-1 0 0,1 0 0 0 0,0 0 1 0 0,0 1-1 0 0,0-1 0 0 0,0 0 1 0 0,0 0-1 0 0,0 0 0 0 0,2 0 1 0 0,-2 0-20 0 0,0 1 1 0 0,0 0-1 0 0,0 0 1 0 0,0 0-1 0 0,0 0 1 0 0,0 0-1 0 0,0 0 0 0 0,0 0 1 0 0,0 0-1 0 0,0 0 1 0 0,0 0-1 0 0,0 1 1 0 0,0-1-1 0 0,0 0 1 0 0,0 1-1 0 0,0-1 1 0 0,2 2-1 0 0,1 1-4 0 0,1 0 0 0 0,0 1-1 0 0,-1 0 1 0 0,0 0 0 0 0,0 0 0 0 0,6 8-1 0 0,131 210 253 0 0,-82-123-232 0 0,-57-96-25 0 0,43 77-3 0 0,-40-69 2 0 0,0-1 0 0 0,-1 1 0 0 0,-1-1 0 0 0,0 1-1 0 0,0 0 1 0 0,1 12 0 0 0,-4-20 2 0 0,0 1 0 0 0,0-1-1 0 0,0 1 1 0 0,0-1 0 0 0,-1 1 0 0 0,1-1 0 0 0,-1 0-1 0 0,0 1 1 0 0,0-1 0 0 0,0 0 0 0 0,0 0 0 0 0,-1 1-1 0 0,1-1 1 0 0,-4 5 0 0 0,2-5 3 0 0,0 1 0 0 0,0 0 1 0 0,-1-1-1 0 0,1 0 0 0 0,-1 0 0 0 0,0 0 0 0 0,0 0 1 0 0,0-1-1 0 0,-7 4 0 0 0,-2-1-7 0 0,-1 0 0 0 0,-1 0 0 0 0,1-2 0 0 0,0 0 0 0 0,-28 3-1 0 0,-25-3-2085 0 0,-114-10 0 0 0,152 6 860 0 0,-7-3-2056 0 0,12-2-2080 0 0,0-5-3444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523 432 5825 0 0,'0'0'5521'0'0,"-1"-12"-3398"0"0,1 1-1778 0 0,0 2-5 0 0,0 1 0 0 0,-1-1 1 0 0,0 0-1 0 0,0 1 0 0 0,-1-1 1 0 0,0 1-1 0 0,-5-13 0 0 0,1 7 65 0 0,-2 0-1 0 0,1 0 1 0 0,-2 1 0 0 0,0 0-1 0 0,-1 0 1 0 0,0 1 0 0 0,0 0-1 0 0,-2 1 1 0 0,1 0 0 0 0,-1 1-1 0 0,-19-13 1 0 0,22 18-281 0 0,-1-1 1 0 0,1 2-1 0 0,0-1 1 0 0,-1 1-1 0 0,0 1 1 0 0,0 0-1 0 0,-21-4 0 0 0,23 7-15 0 0,0-1-1 0 0,0 1 0 0 0,0 0 0 0 0,0 1 0 0 0,0 0 0 0 0,0 0 0 0 0,0 0 0 0 0,0 1 0 0 0,1 1 0 0 0,-1-1 0 0 0,-9 5 0 0 0,5 0-11 0 0,1-1-1 0 0,-1 2 1 0 0,2-1-1 0 0,-1 2 1 0 0,1-1-1 0 0,0 1 1 0 0,1 1-1 0 0,0 0 1 0 0,0 0-1 0 0,1 1 1 0 0,-12 22-1 0 0,14-22-70 0 0,0 0 0 0 0,1 0 0 0 0,0 1-1 0 0,1 0 1 0 0,1-1 0 0 0,0 2 0 0 0,0-1 0 0 0,2 0-1 0 0,-1 0 1 0 0,1 1 0 0 0,1-1 0 0 0,2 25 0 0 0,0-30-30 0 0,0 0 0 0 0,0 0 0 0 0,0 0 0 0 0,1 0 0 0 0,0-1 1 0 0,0 1-1 0 0,0-1 0 0 0,1 0 0 0 0,0 0 0 0 0,1 0 0 0 0,-1 0 1 0 0,1-1-1 0 0,0 0 0 0 0,0 0 0 0 0,1 0 0 0 0,0-1 0 0 0,-1 1 1 0 0,1-1-1 0 0,1-1 0 0 0,-1 1 0 0 0,1-1 0 0 0,-1 0 0 0 0,1-1 1 0 0,11 4-1 0 0,-10-4-9 0 0,0 0 0 0 0,1 0-1 0 0,-1-1 1 0 0,1 0 0 0 0,-1-1 0 0 0,1 1 0 0 0,0-2 0 0 0,-1 1 0 0 0,1-1 0 0 0,-1 0 0 0 0,1-1-1 0 0,-1 0 1 0 0,0-1 0 0 0,0 1 0 0 0,0-2 0 0 0,0 1 0 0 0,0-1 0 0 0,-1 0 0 0 0,1 0-1 0 0,8-8 1 0 0,-7 3 12 0 0,0 0 0 0 0,-1 0-1 0 0,-1-1 1 0 0,0 0 0 0 0,0-1-1 0 0,0 1 1 0 0,-2-1-1 0 0,1-1 1 0 0,4-14 0 0 0,1-7 1 0 0,-2-1-1 0 0,6-35 1 0 0,0-47 63 0 0,-11 73 216 0 0,1 0 1 0 0,13-44-1 0 0,-18 87-251 0 0,0-1 0 0 0,0 1 0 0 0,0-1 0 0 0,0 1 0 0 0,1-1 0 0 0,-1 1 0 0 0,0 0 0 0 0,0-1 0 0 0,0 1 0 0 0,0-1 0 0 0,1 1 0 0 0,-1-1 0 0 0,0 1-1 0 0,0 0 1 0 0,1-1 0 0 0,-1 1 0 0 0,0-1 0 0 0,1 1 0 0 0,-1 0 0 0 0,1-1 0 0 0,-1 1 0 0 0,0 0 0 0 0,1 0 0 0 0,-1-1 0 0 0,1 1 0 0 0,0 0-16 0 0,-1 0 1 0 0,1 0-1 0 0,-1 1 0 0 0,1-1 0 0 0,-1 0 1 0 0,1 1-1 0 0,-1-1 0 0 0,0 0 1 0 0,1 1-1 0 0,-1-1 0 0 0,1 1 0 0 0,-1-1 1 0 0,0 0-1 0 0,0 1 0 0 0,1-1 1 0 0,-1 1-1 0 0,0-1 0 0 0,1 2 1 0 0,9 27 61 0 0,31 179 114 0 0,-15-68-220 0 0,8 9-1276 0 0,-5-52-2635 0 0,-22-81 1265 0 0,-7-16 2328 0 0,0 1 0 0 0,0 0 0 0 0,1-1 0 0 0,-1 1 0 0 0,0-1 1 0 0,1 1-1 0 0,-1-1 0 0 0,0 1 0 0 0,1-1 0 0 0,-1 1 0 0 0,1-1 0 0 0,-1 0 1 0 0,1 1-1 0 0,-1-1 0 0 0,1 0 0 0 0,-1 1 0 0 0,1-1 0 0 0,-1 0 1 0 0,1 1-1 0 0,0-1 0 0 0,-1 0 0 0 0,1 0 0 0 0,1 0 0 0 0,6-5-5800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6961 0 0,'0'0'16185'0'0,"3"16"-15928"0"0,11 50-160 0 0,-11-56-202 0 0,-1 0 1 0 0,2 0-1 0 0,-1 0 0 0 0,2 0 1 0 0,-1 0-1 0 0,1-1 0 0 0,1 0 0 0 0,-1 0 1 0 0,2 0-1 0 0,-1-1 0 0 0,1 0 0 0 0,12 11 1 0 0,-13-13-298 0 0,1-1 0 0 0,0 1 0 0 0,0-1 1 0 0,0 0-1 0 0,0-1 0 0 0,1 0 1 0 0,0 0-1 0 0,0-1 0 0 0,0 0 0 0 0,10 3 1 0 0,-10-4-675 0 0,0-1 1 0 0,0 0 0 0 0,0 0-1 0 0,0-1 1 0 0,0 0 0 0 0,13-2-1 0 0,-17 1 341 0 0,0 1 1 0 0,-1-1-1 0 0,1-1 0 0 0,0 1 0 0 0,3-2 0 0 0,26-14-4540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0 257 836 0 0,'0'0'16970'0'0,"4"-14"-16072"0"0,14-44-258 0 0,-17 56-604 0 0,0 0 0 0 0,-1 0 0 0 0,1 0 0 0 0,0 0 0 0 0,1 0 0 0 0,-1 0-1 0 0,0 0 1 0 0,0 0 0 0 0,1 1 0 0 0,-1-1 0 0 0,1 1 0 0 0,0-1 0 0 0,-1 1-1 0 0,1-1 1 0 0,0 1 0 0 0,0 0 0 0 0,0 0 0 0 0,0 0 0 0 0,2-1 0 0 0,3-1 61 0 0,6-2-2 0 0,0-1 0 0 0,0 2 0 0 0,1 0 0 0 0,0 1-1 0 0,-1 0 1 0 0,1 1 0 0 0,14-1 0 0 0,100 4 287 0 0,-123 0-359 0 0,0-1 1 0 0,0 1-1 0 0,0 0 1 0 0,0 0-1 0 0,0 0 1 0 0,7 3-1 0 0,-11-3-25 0 0,1 0 0 0 0,-1-1 1 0 0,1 1-1 0 0,-1 0 0 0 0,0 0 0 0 0,0 0 0 0 0,1 0 1 0 0,-1 0-1 0 0,0 0 0 0 0,0 0 0 0 0,0 1 0 0 0,0-1 1 0 0,0 0-1 0 0,0 1 0 0 0,0-1 0 0 0,-1 1 0 0 0,1-1 1 0 0,0 0-1 0 0,-1 1 0 0 0,1 0 0 0 0,-1-1 0 0 0,0 1 0 0 0,1 2 1 0 0,-2 34-22 0 0,0-29-10 0 0,0-1 0 0 0,1 1-1 0 0,1 14 1 0 0,0-21-26 0 0,-1 1 0 0 0,1-1-1 0 0,-1 1 1 0 0,1-1 0 0 0,0 1 0 0 0,0-1-1 0 0,0 0 1 0 0,1 1 0 0 0,-1-1 0 0 0,0 0-1 0 0,1 0 1 0 0,0 0 0 0 0,-1 0 0 0 0,1 0-1 0 0,0 0 1 0 0,3 2 0 0 0,2 0-344 0 0,0 1-1 0 0,1-1 1 0 0,0-1-1 0 0,0 0 1 0 0,0 0 0 0 0,0 0-1 0 0,0-1 1 0 0,1 0 0 0 0,-1 0-1 0 0,1-1 1 0 0,12 0 0 0 0,-5-1-925 0 0,0 0 0 0 0,0-2 0 0 0,0 0 0 0 0,-1 0 1 0 0,22-7-1 0 0,-24 5-228 0 0,-1-1 1 0 0,0 0 0 0 0,18-10 0 0 0,-20 9 1569 0 0,-1-1 1 0 0,0 1-1 0 0,0-2 0 0 0,11-10 1 0 0,-14 12 734 0 0,-1 0 1 0 0,0-1-1 0 0,0 0 1 0 0,-1 1-1 0 0,1-1 1 0 0,-1-1-1 0 0,-1 1 1 0 0,0-1-1 0 0,0 1 1 0 0,0-1-1 0 0,-1 0 1 0 0,0 0-1 0 0,0 0 1 0 0,-1 0-1 0 0,0-14 1 0 0,-1 17-475 0 0,-1 1 0 0 0,0 0 0 0 0,0-1 0 0 0,0 1 0 0 0,-1 0 0 0 0,1 0 0 0 0,-1 0 0 0 0,0 0 0 0 0,0 0 0 0 0,-1 0 0 0 0,1 0 0 0 0,-1 1 0 0 0,1-1 0 0 0,-1 1 0 0 0,-5-4 0 0 0,5 3-113 0 0,0 1 1 0 0,-1 0-1 0 0,1 0 1 0 0,-1 1-1 0 0,0-1 1 0 0,0 1-1 0 0,0 0 1 0 0,0 0-1 0 0,-1 0 1 0 0,1 0-1 0 0,0 1 1 0 0,-1-1-1 0 0,1 1 1 0 0,-10-1-1 0 0,11 3-133 0 0,0-1 1 0 0,0 0-1 0 0,0 1 0 0 0,0 0 1 0 0,1 0-1 0 0,-1 0 0 0 0,0 0 1 0 0,0 0-1 0 0,1 0 0 0 0,-1 1 1 0 0,0-1-1 0 0,1 1 0 0 0,0 0 1 0 0,-1 0-1 0 0,1 0 0 0 0,0 0 0 0 0,0 0 1 0 0,0 0-1 0 0,0 1 0 0 0,0-1 1 0 0,1 1-1 0 0,-1-1 0 0 0,1 1 1 0 0,-2 3-1 0 0,-2 4-22 0 0,1 1-1 0 0,0 0 1 0 0,1 0 0 0 0,-4 22-1 0 0,7-32-6 0 0,-3 15-23 0 0,0 27 1 0 0,2-39-20 0 0,1-1 0 0 0,0 0 0 0 0,0 0 0 0 0,1 1 0 0 0,-1-1 0 0 0,1 0 0 0 0,-1 0 0 0 0,1 0 0 0 0,0 0 0 0 0,0 0 0 0 0,1 0 0 0 0,-1 0 0 0 0,1 0 0 0 0,-1 0 0 0 0,4 4 0 0 0,-3-6 10 0 0,0 1 0 0 0,-1-1 0 0 0,1 0 0 0 0,0 0 0 0 0,0 0 0 0 0,-1-1-1 0 0,1 1 1 0 0,0 0 0 0 0,0-1 0 0 0,0 1 0 0 0,0-1 0 0 0,0 0 0 0 0,0 0 0 0 0,0 1 0 0 0,0-1 0 0 0,0-1 0 0 0,0 1 0 0 0,0 0 0 0 0,0 0 0 0 0,0-1 0 0 0,0 1 0 0 0,0-1 0 0 0,3-1-1 0 0,4-1-39 0 0,-1-1 0 0 0,0 0 0 0 0,14-10 0 0 0,-3 2 24 0 0,5-6-23 0 0,2 2 0 0 0,48-23 0 0 0,-66 36 105 0 0,1-1 0 0 0,0 2 0 0 0,0-1 0 0 0,0 1 0 0 0,0 0 0 0 0,0 1 0 0 0,0 0 0 0 0,1 1 0 0 0,-1 0 0 0 0,0 0 1 0 0,0 1-1 0 0,1 0 0 0 0,12 4 0 0 0,-10-1 47 0 0,0 0-1 0 0,-1 1 1 0 0,0 1 0 0 0,0-1 0 0 0,0 2 0 0 0,-1 0 0 0 0,0 0-1 0 0,0 1 1 0 0,9 10 0 0 0,-8-8 12 0 0,-1 1 1 0 0,-1 0-1 0 0,0 0 0 0 0,0 1 0 0 0,-1 1 0 0 0,-1-1 1 0 0,8 19-1 0 0,-9-10 159 0 0,-6-20-244 0 0,0-1-1 0 0,0 0 1 0 0,0 1 0 0 0,0-1-1 0 0,1 1 1 0 0,-1-1 0 0 0,0 0-1 0 0,0 1 1 0 0,0-1 0 0 0,0 1-1 0 0,0-1 1 0 0,-1 1-1 0 0,1-1 1 0 0,0 0 0 0 0,0 1-1 0 0,0-1 1 0 0,0 1 0 0 0,0-1-1 0 0,0 0 1 0 0,-1 1 0 0 0,1-1-1 0 0,0 0 1 0 0,0 1 0 0 0,-1-1-1 0 0,1 0 1 0 0,0 1 0 0 0,0-1-1 0 0,-1 0 1 0 0,1 1 0 0 0,0-1-1 0 0,-1 0 1 0 0,1 0-1 0 0,0 1 1 0 0,-1-1 0 0 0,1 0-1 0 0,-1 0 1 0 0,1 0 0 0 0,0 0-1 0 0,-1 0 1 0 0,1 0 0 0 0,-1 1-1 0 0,0-1 33 0 0,0-1 0 0 0,0 1-1 0 0,0 0 1 0 0,0 0 0 0 0,0-1 0 0 0,0 1-1 0 0,0 0 1 0 0,0-1 0 0 0,0 1 0 0 0,0-1-1 0 0,1 1 1 0 0,-1-1 0 0 0,0 0 0 0 0,0 1-1 0 0,1-1 1 0 0,-1 0 0 0 0,0 0 0 0 0,1 1-1 0 0,-1-1 1 0 0,0 0 0 0 0,1 0-1 0 0,-1 0 1 0 0,1 0 0 0 0,0 1 0 0 0,-1-1-1 0 0,1 0 1 0 0,0 0 0 0 0,-1 0 0 0 0,1 0-1 0 0,0 0 1 0 0,0 0 0 0 0,0 0 0 0 0,0 0-1 0 0,0 0 1 0 0,0-2 0 0 0,0-1-13 0 0,0 0 1 0 0,0 0 0 0 0,1-1-1 0 0,-1 1 1 0 0,1 0 0 0 0,0 0-1 0 0,3-8 1 0 0,6-6-59 0 0,1 1 0 0 0,0 0-1 0 0,1 0 1 0 0,1 2 0 0 0,26-27 0 0 0,-24 27 40 0 0,36-27 0 0 0,-46 38 62 0 0,0 1-1 0 0,1-1 0 0 0,-1 1 1 0 0,1 1-1 0 0,0-1 1 0 0,0 1-1 0 0,0 0 0 0 0,0 0 1 0 0,0 1-1 0 0,0-1 0 0 0,11 0 1 0 0,-12 2 2 0 0,-1 0 1 0 0,0 0 0 0 0,1 1-1 0 0,-1-1 1 0 0,0 1 0 0 0,0 0-1 0 0,0 0 1 0 0,1 0 0 0 0,-1 1-1 0 0,0-1 1 0 0,-1 1-1 0 0,1 0 1 0 0,0 0 0 0 0,0 1-1 0 0,-1-1 1 0 0,1 1 0 0 0,2 3-1 0 0,12 11 78 0 0,-2 1-1 0 0,20 27 1 0 0,-4-4-73 0 0,127 125 183 0 0,-80-89-788 0 0,-62-61 97 0 0,-13-13 114 0 0,0 0 0 0 0,-1 0 0 0 0,1 0 0 0 0,-1 1 0 0 0,0-1 0 0 0,0 1-1 0 0,0 0 1 0 0,3 6 0 0 0,-6-10 188 0 0,0 0 0 0 0,-1 0 0 0 0,1 1 0 0 0,0-1 0 0 0,0 0-1 0 0,0 0 1 0 0,-1 1 0 0 0,1-1 0 0 0,0 0 0 0 0,0 0 0 0 0,0 0 0 0 0,-1 1-1 0 0,1-1 1 0 0,0 0 0 0 0,-1 0 0 0 0,1 0 0 0 0,0 0 0 0 0,0 0 0 0 0,-1 0-1 0 0,1 0 1 0 0,0 0 0 0 0,-1 0 0 0 0,1 1 0 0 0,0-1 0 0 0,-1 0-1 0 0,1 0 1 0 0,0-1 0 0 0,0 1 0 0 0,-1 0 0 0 0,1 0 0 0 0,0 0 0 0 0,-1 0-1 0 0,1 0 1 0 0,0 0 0 0 0,0 0 0 0 0,-1-1 0 0 0,-12 0-2321 0 0,-6-6-3301 0 0,-14-10-3017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435 447 5653 0 0,'5'-15'1977'0'0,"2"-2"-1419"0"0,-1 5-133 0 0,-1 0 0 0 0,-1 0-1 0 0,0 0 1 0 0,-1-1 0 0 0,0 1 0 0 0,1-16 0 0 0,-3 13 131 0 0,0-1 0 0 0,-1 1 0 0 0,-1-1-1 0 0,-1 1 1 0 0,0 0 0 0 0,0-1 0 0 0,-2 1 0 0 0,0 1-1 0 0,-7-18 1 0 0,7 23-314 0 0,0 0-1 0 0,-1 0 1 0 0,0 1-1 0 0,-1 0 0 0 0,0 0 1 0 0,0 0-1 0 0,0 0 1 0 0,-1 1-1 0 0,-1 0 1 0 0,1 1-1 0 0,-1 0 0 0 0,0 0 1 0 0,0 0-1 0 0,-1 1 1 0 0,-12-6-1 0 0,10 7-16 0 0,0 0-1 0 0,-1 0 1 0 0,0 1 0 0 0,0 0-1 0 0,0 1 1 0 0,0 0-1 0 0,0 1 1 0 0,0 1-1 0 0,-1-1 1 0 0,1 2 0 0 0,-13 2-1 0 0,15-2-104 0 0,0 1-1 0 0,0 1 0 0 0,1 0 1 0 0,-1 0-1 0 0,0 1 1 0 0,1 0-1 0 0,0 0 0 0 0,0 1 1 0 0,0 1-1 0 0,1-1 0 0 0,0 1 1 0 0,0 1-1 0 0,-11 10 1 0 0,15-12-84 0 0,-1 1 0 0 0,1 0-1 0 0,1 0 1 0 0,-1 0 0 0 0,1 0 0 0 0,0 1 0 0 0,0-1 0 0 0,1 1 0 0 0,-1 0 0 0 0,2 0 0 0 0,-1 0 0 0 0,1 0 0 0 0,0 0 0 0 0,0 0 0 0 0,1 0 0 0 0,0 0 0 0 0,1 9 0 0 0,1 0-9 0 0,1-1 0 0 0,0 0 0 0 0,1 0 0 0 0,0-1 0 0 0,1 1 0 0 0,14 26 0 0 0,8 6 31 0 0,1-1 0 0 0,62 75-1 0 0,85 73 70 0 0,-1-1-241 0 0,-158-173 88 0 0,0 1 0 0 0,23 40-1 0 0,-36-54 11 0 0,1-1 0 0 0,-1 1 0 0 0,0 0 0 0 0,-1 0 0 0 0,0 0 0 0 0,0 0 0 0 0,0 1 0 0 0,-1-1 0 0 0,0 0 0 0 0,0 1 0 0 0,-1-1-1 0 0,0 1 1 0 0,-1-1 0 0 0,-1 13 0 0 0,0-16-8 0 0,0 1-1 0 0,0-1 0 0 0,0 1 0 0 0,-1-1 1 0 0,0 0-1 0 0,0 0 0 0 0,0 0 1 0 0,0 0-1 0 0,0 0 0 0 0,-1-1 0 0 0,0 1 1 0 0,0-1-1 0 0,0 0 0 0 0,0 0 1 0 0,0-1-1 0 0,0 1 0 0 0,-7 2 0 0 0,0 0-88 0 0,0 0 0 0 0,-1-1-1 0 0,0 0 1 0 0,0-1-1 0 0,-22 3 1 0 0,19-4-58 0 0,0-1 0 0 0,1-1 0 0 0,-1-1 0 0 0,0 0 0 0 0,1 0 0 0 0,-1-2 0 0 0,-23-6 0 0 0,33 8 55 0 0,0-1 0 0 0,-1 0 0 0 0,1 0 0 0 0,0-1-1 0 0,1 1 1 0 0,-1-1 0 0 0,0 0 0 0 0,1-1 0 0 0,0 1 0 0 0,-1-1 0 0 0,1 0 0 0 0,1 1 0 0 0,-1-2 0 0 0,1 1 0 0 0,-1 0 0 0 0,1-1 0 0 0,0 0 0 0 0,1 1 0 0 0,-1-1-1 0 0,1 0 1 0 0,0-1 0 0 0,0 1 0 0 0,-1-8 0 0 0,1 3-116 0 0,1 0-1 0 0,1 0 0 0 0,-1 0 1 0 0,2 0-1 0 0,-1 0 0 0 0,1 1 1 0 0,1-1-1 0 0,3-14 0 0 0,0 10 117 0 0,0-1-1 0 0,1 1 0 0 0,0 0 1 0 0,16-24-1 0 0,1 6 140 0 0,1 1 0 0 0,2 1 0 0 0,39-36 0 0 0,130-103 805 0 0,-40 36 347 0 0,-107 89-316 0 0,46-57-1 0 0,-79 83-457 0 0,-1-1 0 0 0,17-28 1 0 0,-27 38-181 0 0,1 1 0 0 0,-2-1 0 0 0,1 0 1 0 0,-1 0-1 0 0,0 0 0 0 0,-1 0 0 0 0,0 0 1 0 0,1-17-1 0 0,-3 19-37 0 0,-1-16 557 0 0,1 22-704 0 0,0 0 0 0 0,0 0 0 0 0,0 0 0 0 0,-1 0-1 0 0,1 1 1 0 0,0-1 0 0 0,-1 0 0 0 0,1 0 0 0 0,-1 1 0 0 0,1-1-1 0 0,-1 0 1 0 0,0 0 0 0 0,1 1 0 0 0,-1-1 0 0 0,1 0 0 0 0,-1 1-1 0 0,0-1 1 0 0,0 1 0 0 0,1-1 0 0 0,-1 1 0 0 0,-1-1-1 0 0,1 1-26 0 0,1 0-1 0 0,-1 0 1 0 0,1 0-1 0 0,-1 0 1 0 0,1 0-1 0 0,-1 0 0 0 0,1 0 1 0 0,0 0-1 0 0,-1 0 1 0 0,1 0-1 0 0,-1 0 0 0 0,1 0 1 0 0,-1 0-1 0 0,1 1 1 0 0,0-1-1 0 0,-1 0 1 0 0,1 0-1 0 0,-1 1 0 0 0,1-1 1 0 0,0 0-1 0 0,-1 0 1 0 0,1 1-1 0 0,0-1 0 0 0,-1 0 1 0 0,1 1-1 0 0,0-1 1 0 0,0 0-1 0 0,-1 1 1 0 0,1-1-1 0 0,0 1 0 0 0,0-1 1 0 0,-1 1-1 0 0,-5 16 54 0 0,5-14-37 0 0,-5 16 72 0 0,1 1-1 0 0,2 0 0 0 0,0 1 1 0 0,-1 25-1 0 0,5 85 337 0 0,0-116-385 0 0,3 52 36 0 0,3 0-1 0 0,19 76 1 0 0,52 125-927 0 0,-73-256 642 0 0,-2-6-58 0 0,-1 1 0 0 0,1 0 1 0 0,-1 0-1 0 0,0 0 0 0 0,-1 0 0 0 0,1 0 1 0 0,-2 0-1 0 0,1 0 0 0 0,-1 1 1 0 0,0 8-1 0 0,0-15 96 0 0,-1 0 0 0 0,1 0 1 0 0,0 0-1 0 0,-1 0 0 0 0,1 0 1 0 0,-1 0-1 0 0,1 0 0 0 0,-1 0 1 0 0,1-1-1 0 0,-1 1 0 0 0,0 0 0 0 0,1 0 1 0 0,-1 0-1 0 0,0-1 0 0 0,0 1 1 0 0,0 0-1 0 0,1-1 0 0 0,-1 1 0 0 0,0-1 1 0 0,-2 1-1 0 0,1 0-568 0 0,-1 0 0 0 0,1 0-1 0 0,-1-1 1 0 0,0 1 0 0 0,1-1 0 0 0,-1 0 0 0 0,1 0-1 0 0,-5 0 1 0 0,-24-3-6370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8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10965 0 0,'0'0'7751'0'0,"11"-15"-5940"0"0,40-49-312 0 0,-47 60-1368 0 0,1 0 0 0 0,0 0 0 0 0,1 0 0 0 0,-1 0 0 0 0,0 1-1 0 0,1 0 1 0 0,0 0 0 0 0,0 0 0 0 0,0 1 0 0 0,0 0 0 0 0,0 0 0 0 0,7-1 0 0 0,4-1 99 0 0,57-15 651 0 0,80-10 1 0 0,77 1-705 0 0,-197 24-274 0 0,-9 0-1114 0 0,-25 4 1182 0 0,0 0 0 0 0,0 0 1 0 0,0 0-1 0 0,0 0 0 0 0,0 0 0 0 0,-1 0 1 0 0,1 0-1 0 0,0 0 0 0 0,0 0 0 0 0,0 0 1 0 0,0 0-1 0 0,0 0 0 0 0,0 0 0 0 0,0 0 1 0 0,0 0-1 0 0,0-1 0 0 0,0 1 0 0 0,0 0 1 0 0,0 0-1 0 0,0 0 0 0 0,0 0 0 0 0,0 0 1 0 0,0 0-1 0 0,0 0 0 0 0,0 0 0 0 0,0 0 1 0 0,0 0-1 0 0,0 0 0 0 0,0 0 0 0 0,0 0 1 0 0,0 0-1 0 0,0 0 0 0 0,0 0 0 0 0,0 0 1 0 0,0 0-1 0 0,0 0 0 0 0,0 0 0 0 0,0 0 1 0 0,0-1-1 0 0,0 1 0 0 0,0 0 0 0 0,0 0 1 0 0,0 0-1 0 0,0 0 0 0 0,0 0 0 0 0,0 0 1 0 0,0 0-1 0 0,0 0 0 0 0,0 0 0 0 0,0 0 0 0 0,0 0 1 0 0,-14-1-1016 0 0,-36 5-3132 0 0,13-1-3598 0 0,14-3-863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 6385 0 0,'0'0'17042'0'0,"11"-2"-16419"0"0,36-4-102 0 0,55 2 0 0 0,-40 4-462 0 0,121-15 0 0 0,-177 14-99 0 0,1-1-1 0 0,-1 1 1 0 0,0-1-1 0 0,7-3 1 0 0,-12 4 26 0 0,0 1 0 0 0,0 0 0 0 0,0-1 0 0 0,0 1 0 0 0,0-1 0 0 0,0 1 0 0 0,-1-1 1 0 0,1 1-1 0 0,0-1 0 0 0,0 1 0 0 0,-1-1 0 0 0,1 0 0 0 0,-1 0 0 0 0,1 1 0 0 0,0-1 1 0 0,-1 0-1 0 0,1 0 0 0 0,-1 0 0 0 0,0 1 0 0 0,1-1 0 0 0,-1 0 0 0 0,0 0 0 0 0,1 0 1 0 0,-1 0-1 0 0,0 0 0 0 0,0 0 0 0 0,0 0 0 0 0,0 0 0 0 0,0 0 0 0 0,0 0 0 0 0,0 0 1 0 0,0 1-1 0 0,0-1 0 0 0,0 0 0 0 0,0 0 0 0 0,-1-2 0 0 0,-1 0-21 0 0,0 0-1 0 0,0-1 1 0 0,0 1 0 0 0,-1 0-1 0 0,1 1 1 0 0,-1-1-1 0 0,1 0 1 0 0,-1 1 0 0 0,-5-4-1 0 0,-33-20-134 0 0,24 17 127 0 0,-20-13 7 0 0,-63-36 379 0 0,121 80 235 0 0,10 7-280 0 0,13 11 111 0 0,-2 3 0 0 0,48 61-1 0 0,-84-95-306 0 0,1 1-1 0 0,-1 1 0 0 0,9 18 0 0 0,-14-26-98 0 0,0-1 0 0 0,0 0 0 0 0,0 1 0 0 0,-1-1 0 0 0,1 1 0 0 0,0-1-1 0 0,-1 1 1 0 0,0 0 0 0 0,1-1 0 0 0,-1 1 0 0 0,0-1 0 0 0,-1 1 0 0 0,1 0-1 0 0,0-1 1 0 0,-1 1 0 0 0,1-1 0 0 0,-1 1 0 0 0,0-1 0 0 0,0 1-1 0 0,0-1 1 0 0,0 1 0 0 0,0-1 0 0 0,-3 4 0 0 0,-2 0-65 0 0,-1-1 1 0 0,0 1 0 0 0,0-1-1 0 0,0-1 1 0 0,0 1-1 0 0,-1-1 1 0 0,0 0-1 0 0,0-1 1 0 0,0 0 0 0 0,0 0-1 0 0,-1-1 1 0 0,-9 2-1 0 0,-13 1-592 0 0,0-1 0 0 0,-32-1 0 0 0,-19-2-2529 0 0,52-1-700 0 0,19-1-642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39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459 55 9481 0 0,'0'0'3436'0'0,"-14"-8"-1514"0"0,-49-25-127 0 0,57 31-1561 0 0,0 0 0 0 0,1 0 1 0 0,-1 0-1 0 0,0 0 1 0 0,0 1-1 0 0,0 0 1 0 0,0 0-1 0 0,0 1 0 0 0,-11 0 1 0 0,8 0 23 0 0,-4 1 20 0 0,1 0-1 0 0,-1 1 0 0 0,1 0 0 0 0,0 1 1 0 0,0 1-1 0 0,0 0 0 0 0,1 0 0 0 0,-1 1 0 0 0,1 1 1 0 0,0 0-1 0 0,1 1 0 0 0,-1 0 0 0 0,-15 13 0 0 0,14-9-35 0 0,0-1 0 0 0,1 2 0 0 0,1-1 0 0 0,0 1 0 0 0,0 1 0 0 0,1 0 0 0 0,1 0 0 0 0,0 1 0 0 0,1 0 0 0 0,-8 22 0 0 0,12-28-189 0 0,1 0 1 0 0,0 1-1 0 0,0-1 0 0 0,1 1 0 0 0,0-1 1 0 0,0 1-1 0 0,1-1 0 0 0,0 1 0 0 0,1 0 1 0 0,0-1-1 0 0,0 1 0 0 0,1-1 0 0 0,0 0 1 0 0,0 1-1 0 0,1-1 0 0 0,0 0 0 0 0,0 0 1 0 0,1 0-1 0 0,0-1 0 0 0,0 0 0 0 0,1 1 1 0 0,11 12-1 0 0,-3-8-68 0 0,1 1 0 0 0,0-2 0 0 0,0 0 0 0 0,2-1 0 0 0,-1 0 0 0 0,1-1 0 0 0,0-1 0 0 0,1-1 0 0 0,0 0 0 0 0,0-1 0 0 0,0-1 0 0 0,30 5 1 0 0,-25-7-415 0 0,-1 0 1 0 0,1-2 0 0 0,-1 0 0 0 0,1-2 0 0 0,-1 0 0 0 0,1-2 0 0 0,-1 0 0 0 0,0-1 0 0 0,0-1 0 0 0,28-11 0 0 0,-29 8-2438 0 0,28-15 0 0 0,-40 18 684 0 0,0-1 1 0 0,0 0 0 0 0,10-8-1 0 0,4-10-3853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0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91 199 3512 0 0,'0'0'16989'0'0,"-13"8"-16097"0"0,-3 1-498 0 0,-24 19 1 0 0,38-26-343 0 0,0 0 0 0 0,0 0 0 0 0,1 0 0 0 0,-1 0 0 0 0,0 0 0 0 0,1 0 0 0 0,-1 1 1 0 0,1-1-1 0 0,0 0 0 0 0,0 1 0 0 0,0-1 0 0 0,0 1 0 0 0,0-1 0 0 0,1 1 0 0 0,-1 0 0 0 0,1-1 0 0 0,0 1 0 0 0,0 0 0 0 0,0-1 0 0 0,0 6 0 0 0,0 0 92 0 0,0-4-75 0 0,0 1 0 0 0,0 0 0 0 0,1 0 0 0 0,0-1 0 0 0,-1 1 0 0 0,2 0-1 0 0,-1-1 1 0 0,0 1 0 0 0,1-1 0 0 0,0 1 0 0 0,0-1 0 0 0,0 0 0 0 0,1 0 0 0 0,3 5-1 0 0,-1-3-13 0 0,0-1-1 0 0,0 0 0 0 0,0-1 1 0 0,1 1-1 0 0,0-1 0 0 0,0 0 0 0 0,0 0 1 0 0,11 5-1 0 0,0-3 5 0 0,0 0-1 0 0,0-1 0 0 0,0 0 1 0 0,0-2-1 0 0,1 0 1 0 0,33 1-1 0 0,-41-4-28 0 0,0 0 0 0 0,0-1 0 0 0,0 0 0 0 0,0 0 0 0 0,0-1-1 0 0,-1-1 1 0 0,1 0 0 0 0,-1 0 0 0 0,14-7 0 0 0,-18 8-11 0 0,-1-1 1 0 0,0 1 0 0 0,0-1 0 0 0,0 0 0 0 0,0 0-1 0 0,0 0 1 0 0,-1-1 0 0 0,1 0 0 0 0,-1 1 0 0 0,0-1-1 0 0,0 0 1 0 0,-1 0 0 0 0,1-1 0 0 0,-1 1 0 0 0,0-1-1 0 0,0 1 1 0 0,0-1 0 0 0,0 1 0 0 0,-1-1 0 0 0,2-9-1 0 0,-3 6 21 0 0,1 1-1 0 0,-1 0 1 0 0,0-1-1 0 0,-1 1 1 0 0,0 0-1 0 0,0-1 1 0 0,-1 1-1 0 0,1 0 1 0 0,-2 0-1 0 0,-3-10 1 0 0,1 7-16 0 0,0 0 0 0 0,-1 1 0 0 0,0 0 0 0 0,-1 0 0 0 0,0 0 1 0 0,-9-9-1 0 0,-11-6-498 0 0,0 2 1 0 0,-2 0-1 0 0,-39-22 1 0 0,50 32-97 0 0,16 11 343 0 0,0 0 0 0 0,0 0 0 0 0,0 0-1 0 0,0-1 1 0 0,1 1 0 0 0,-1-1 0 0 0,0 1-1 0 0,1-1 1 0 0,-2-2 0 0 0,1-7-4763 0 0,9-2-4237 0 0,4-4 1512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0 152 12145 0 0,'0'0'6907'0'0,"13"-9"-5064"0"0,41-24-344 0 0,-53 32-1441 0 0,0 0 0 0 0,0 1-1 0 0,0-1 1 0 0,0 0 0 0 0,1 1 0 0 0,-1-1 0 0 0,0 1 0 0 0,0-1-1 0 0,0 1 1 0 0,1 0 0 0 0,-1 0 0 0 0,0-1 0 0 0,1 1-1 0 0,-1 0 1 0 0,0 0 0 0 0,0 0 0 0 0,1 0 0 0 0,-1 0-1 0 0,0 1 1 0 0,0-1 0 0 0,1 0 0 0 0,-1 1 0 0 0,0-1-1 0 0,0 1 1 0 0,1-1 0 0 0,-1 1 0 0 0,0-1 0 0 0,0 1-1 0 0,1 1 1 0 0,0 0 44 0 0,0 0-1 0 0,-1 0 0 0 0,1 1 0 0 0,-1-1 1 0 0,0 1-1 0 0,1-1 0 0 0,-1 1 0 0 0,0-1 1 0 0,0 4-1 0 0,0-4-30 0 0,3 19 222 0 0,0 1-1 0 0,-1 0 1 0 0,-1 0 0 0 0,-1 0-1 0 0,-2 26 1 0 0,1 12-79 0 0,2-14-224 0 0,2 0-1 0 0,3 0 1 0 0,1-1 0 0 0,3 0-1 0 0,26 74 1 0 0,-19-75-1432 0 0,28 50 0 0 0,-42-117-11411 0 0,-4 14 9652 0 0,-1-28-4981 0 0</inkml:trace>
  <inkml:trace contextRef="#ctx0" brushRef="#br0" timeOffset="1">345 1 11941 0 0,'0'0'12963'0'0,"15"14"-12134"0"0,50 50-172 0 0,-61-58-594 0 0,1 0 1 0 0,-1 0 0 0 0,0 1-1 0 0,0-1 1 0 0,-1 1-1 0 0,0 0 1 0 0,0 1 0 0 0,0-1-1 0 0,-1 0 1 0 0,2 15-1 0 0,1-2 38 0 0,28 143 460 0 0,-18-85-518 0 0,29 94 0 0 0,-35-141-248 0 0,9 23-455 0 0,-16-49 338 0 0,0 1-1 0 0,1-1 1 0 0,0 0 0 0 0,0 0-1 0 0,0 0 1 0 0,0 0 0 0 0,5 4 0 0 0,-7-9 161 0 0,-1 1 1 0 0,1-1 0 0 0,-1 1 0 0 0,0-1 0 0 0,1 0-1 0 0,-1 1 1 0 0,1-1 0 0 0,-1 0 0 0 0,1 0 0 0 0,-1 1-1 0 0,1-1 1 0 0,-1 0 0 0 0,1 0 0 0 0,-1 0 0 0 0,1 0-1 0 0,0 1 1 0 0,-1-1 0 0 0,1 0 0 0 0,-1 0 0 0 0,1 0-1 0 0,-1 0 1 0 0,1 0 0 0 0,0-1 0 0 0,-1 1 0 0 0,1 0-1 0 0,-1 0 1 0 0,1 0 0 0 0,0-1 0 0 0,1 0-747 0 0,0 0-1 0 0,-1 0 1 0 0,1 0 0 0 0,-1-1-1 0 0,1 1 1 0 0,-1-1 0 0 0,0 1 0 0 0,0-1-1 0 0,2-2 1 0 0,12-21-8136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1864 0 0,'0'0'17424'0'0,"13"-8"-16184"0"0,0 0-947 0 0,-3 2-131 0 0,0 1 0 0 0,0-1 0 0 0,1 1 1 0 0,0 1-1 0 0,-1 0 0 0 0,15-3 0 0 0,23-3 198 0 0,-13 3-158 0 0,54-18 0 0 0,-79 22-134 0 0,-1-1-1 0 0,0 0 1 0 0,0-1-1 0 0,0 0 1 0 0,0 0 0 0 0,-1-1-1 0 0,0 0 1 0 0,0-1-1 0 0,-1 0 1 0 0,9-9-1 0 0,-13 14-12 0 0,-1-1-1 0 0,0 0 0 0 0,0 0 0 0 0,0 0 1 0 0,-1 0-1 0 0,1 0 0 0 0,-1 0 0 0 0,1 0 1 0 0,-1 0-1 0 0,0 0 0 0 0,0-1 0 0 0,-1 1 0 0 0,1 0 1 0 0,-1-1-1 0 0,1 1 0 0 0,-1-1 0 0 0,0 1 1 0 0,0-1-1 0 0,-1 1 0 0 0,1 0 0 0 0,-1-1 0 0 0,0 1 1 0 0,1 0-1 0 0,-2-1 0 0 0,1 1 0 0 0,0 0 1 0 0,0 0-1 0 0,-1 0 0 0 0,0 0 0 0 0,0 0 1 0 0,0 0-1 0 0,0 0 0 0 0,0 1 0 0 0,0-1 0 0 0,-1 1 1 0 0,1 0-1 0 0,-1-1 0 0 0,0 1 0 0 0,0 0 1 0 0,1 0-1 0 0,-1 1 0 0 0,0-1 0 0 0,-1 1 0 0 0,-3-2 1 0 0,1 1-18 0 0,-2 0 0 0 0,1 0 1 0 0,0 1-1 0 0,0 0 1 0 0,0 0-1 0 0,-1 0 0 0 0,1 1 1 0 0,0 1-1 0 0,-1-1 1 0 0,1 1-1 0 0,0 0 0 0 0,0 1 1 0 0,0-1-1 0 0,0 1 0 0 0,0 1 1 0 0,0 0-1 0 0,0 0 1 0 0,1 0-1 0 0,-1 0 0 0 0,-7 6 1 0 0,7-3-24 0 0,-1-1-1 0 0,1 1 1 0 0,0 1 0 0 0,0-1 0 0 0,0 1 0 0 0,1 0-1 0 0,0 1 1 0 0,1 0 0 0 0,0-1 0 0 0,0 2 0 0 0,0-1 0 0 0,1 0-1 0 0,0 1 1 0 0,1 0 0 0 0,-3 12 0 0 0,4-12-40 0 0,1 0-1 0 0,0 1 1 0 0,0-1 0 0 0,1 0 0 0 0,0 1 0 0 0,1-1 0 0 0,0 0-1 0 0,0 0 1 0 0,1 1 0 0 0,0-1 0 0 0,1 0 0 0 0,0-1-1 0 0,8 16 1 0 0,-6-15-135 0 0,0 0 0 0 0,1 0 0 0 0,0-1 0 0 0,1 1 0 0 0,0-1-1 0 0,0-1 1 0 0,1 0 0 0 0,0 0 0 0 0,0 0 0 0 0,1-1 0 0 0,-1 0-1 0 0,11 5 1 0 0,-4-4-353 0 0,1 0 0 0 0,0-1 1 0 0,0-1-1 0 0,1 0 0 0 0,0-1 0 0 0,24 2 0 0 0,-12-3-1963 0 0,-1-2-1 0 0,57-5 1 0 0,-74 3 1061 0 0,-1-1 0 0 0,15-3 1 0 0,31-15-3781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369 461 6929 0 0,'0'0'2631'0'0,"-3"-13"-113"0"0,-13-44 91 0 0,15 53-2337 0 0,-1 0 1 0 0,0 0-1 0 0,0 1 0 0 0,0-1 0 0 0,0 1 0 0 0,-1 0 0 0 0,1-1 0 0 0,-1 1 1 0 0,0 0-1 0 0,0 0 0 0 0,-5-3 0 0 0,1 1 303 0 0,-1 0-1 0 0,0 1 1 0 0,-11-4 0 0 0,14 6-376 0 0,-2-1 21 0 0,-1 0 1 0 0,1 1-1 0 0,-1 0 1 0 0,0 0 0 0 0,0 1-1 0 0,0 0 1 0 0,0 1 0 0 0,0-1-1 0 0,0 2 1 0 0,0-1 0 0 0,0 1-1 0 0,0 0 1 0 0,0 1-1 0 0,1-1 1 0 0,-1 2 0 0 0,0-1-1 0 0,1 1 1 0 0,-1 0 0 0 0,1 1-1 0 0,0 0 1 0 0,-8 5 0 0 0,8-4-139 0 0,0 1 0 0 0,0-1 0 0 0,0 1 1 0 0,1 0-1 0 0,0 1 0 0 0,0 0 1 0 0,0-1-1 0 0,1 2 0 0 0,0-1 1 0 0,1 1-1 0 0,-1 0 0 0 0,2-1 1 0 0,-1 2-1 0 0,1-1 0 0 0,0 0 1 0 0,1 1-1 0 0,0 0 0 0 0,-2 17 0 0 0,3-16-69 0 0,1-1-1 0 0,1 1 0 0 0,0 0 0 0 0,0 0 1 0 0,1 0-1 0 0,0 0 0 0 0,1-1 0 0 0,0 1 1 0 0,0-1-1 0 0,1 0 0 0 0,7 13 0 0 0,-4-11-15 0 0,0 0-1 0 0,1-1 1 0 0,1 0 0 0 0,-1 0-1 0 0,2-1 1 0 0,-1 0-1 0 0,1 0 1 0 0,15 8-1 0 0,-3-3-99 0 0,0-1 0 0 0,2-1-1 0 0,-1-1 1 0 0,1-1 0 0 0,1-2-1 0 0,0 0 1 0 0,37 6 0 0 0,-19-7-503 0 0,-1-3 1 0 0,1-1-1 0 0,74-4 1 0 0,-106 0 34 0 0,0 0 1 0 0,-1-1 0 0 0,1 0 0 0 0,0-1-1 0 0,-1 0 1 0 0,0-1 0 0 0,0 0 0 0 0,0 0-1 0 0,0-1 1 0 0,14-10 0 0 0,-21 13-177 0 0,1-1 0 0 0,-1 1 0 0 0,0-1-1 0 0,0 0 1 0 0,0 1 0 0 0,2-5 0 0 0,18-32-6118 0 0</inkml:trace>
  <inkml:trace contextRef="#ctx0" brushRef="#br0" timeOffset="0.49">765 1 7809 0 0,'0'0'17611'0'0,"6"16"-17103"0"0,-6-16-503 0 0,56 130 484 0 0,23 43-507 0 0,-72-153-333 0 0,-1 0 0 0 0,0 0 0 0 0,-2 1 1 0 0,0 0-1 0 0,-1-1 0 0 0,-1 1 0 0 0,-2 22 0 0 0,0-38 63 0 0,-1 0-1 0 0,1 0 1 0 0,-1 1-1 0 0,-1-1 1 0 0,1 0-1 0 0,-1 0 0 0 0,0 0 1 0 0,0-1-1 0 0,0 1 1 0 0,-1 0-1 0 0,0-1 0 0 0,-3 5 1 0 0,2-4-707 0 0,0 0 0 0 0,-1-1 0 0 0,1 0 0 0 0,-1 1 0 0 0,0-2 0 0 0,-7 5 0 0 0,-20 8-4725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1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8221 0 0,'0'0'6587'0'0,"3"-13"-4511"0"0,13-40-103 0 0,-13 49-1757 0 0,-1-1 1 0 0,1 1-1 0 0,0 0 0 0 0,0-1 0 0 0,0 1 1 0 0,0 1-1 0 0,1-1 0 0 0,0 0 0 0 0,0 1 1 0 0,0 0-1 0 0,0 0 0 0 0,0 0 0 0 0,0 0 1 0 0,1 1-1 0 0,7-4 0 0 0,0 0 62 0 0,6-3 91 0 0,1 1 0 0 0,1 0 0 0 0,25-6 0 0 0,61-10 250 0 0,24-6-1481 0 0,-128 29 454 0 0,0 0 1 0 0,0 0-1 0 0,0 0 0 0 0,0 0 0 0 0,0 0 0 0 0,0 0 0 0 0,-1 0 1 0 0,1-1-1 0 0,-1 1 0 0 0,3-4 0 0 0,-2 3-778 0 0,0 0 1 0 0,0 0-1 0 0,0 0 0 0 0,1 1 0 0 0,-1-1 1 0 0,0 0-1 0 0,1 1 0 0 0,-1 0 0 0 0,6-3 1 0 0,17-5-6300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576 826 7417 0 0,'0'0'5714'0'0,"14"-11"-4866"0"0,42-40 430 0 0,-51 47-1041 0 0,-1 0-1 0 0,0 0 0 0 0,0-1 0 0 0,-1 1 0 0 0,1-1 0 0 0,-1 0 0 0 0,0-1 0 0 0,0 1 1 0 0,-1 0-1 0 0,1-1 0 0 0,-1 1 0 0 0,2-12 0 0 0,-3 11-87 0 0,-1 1 0 0 0,1-1 0 0 0,-1 1 1 0 0,-1-1-1 0 0,1 1 0 0 0,-1-1 0 0 0,0 1 0 0 0,0 0 0 0 0,0-1 0 0 0,-1 1 0 0 0,-4-9 0 0 0,0 3 54 0 0,0 1 0 0 0,-1 0-1 0 0,0 0 1 0 0,0 0 0 0 0,-1 1 0 0 0,-1 0-1 0 0,1 1 1 0 0,-2-1 0 0 0,1 2-1 0 0,-18-12 1 0 0,12 11-48 0 0,-1 0-1 0 0,0 1 1 0 0,-1 0-1 0 0,1 1 1 0 0,-1 1-1 0 0,-1 1 1 0 0,1 1-1 0 0,0 0 1 0 0,-1 1-1 0 0,0 1 1 0 0,1 0-1 0 0,-1 1 1 0 0,0 2-1 0 0,1-1 1 0 0,-27 7-1 0 0,26-3-84 0 0,1 0 0 0 0,-1 0 0 0 0,1 2-1 0 0,0 0 1 0 0,1 1 0 0 0,-24 16 0 0 0,28-16-46 0 0,1 0 1 0 0,0 2 0 0 0,0-1-1 0 0,1 1 1 0 0,0 1-1 0 0,0 0 1 0 0,2 0 0 0 0,-14 21-1 0 0,18-24-27 0 0,0 0-1 0 0,0 1 1 0 0,1-1-1 0 0,0 1 1 0 0,0 0-1 0 0,1-1 1 0 0,0 1 0 0 0,1 0-1 0 0,0 0 1 0 0,0 0-1 0 0,1 11 1 0 0,1-13-9 0 0,0 1 1 0 0,0-1-1 0 0,0 0 1 0 0,1 0-1 0 0,0 0 1 0 0,1 0-1 0 0,0 0 1 0 0,0 0-1 0 0,0-1 1 0 0,1 1-1 0 0,-1-1 1 0 0,2 0-1 0 0,-1 0 1 0 0,6 5-1 0 0,-1-2-29 0 0,0-1-1 0 0,1 0 1 0 0,0-1-1 0 0,0 0 1 0 0,0-1 0 0 0,1 0-1 0 0,0 0 1 0 0,0-1-1 0 0,1-1 1 0 0,23 6-1 0 0,-18-6-16 0 0,0-1 1 0 0,0 0-1 0 0,1-2 0 0 0,-1 0 0 0 0,0-1 1 0 0,1 0-1 0 0,20-4 0 0 0,-29 2 33 0 0,1-1 1 0 0,-1 1-1 0 0,0-1 0 0 0,0-1 0 0 0,0 1 0 0 0,0-2 1 0 0,-1 1-1 0 0,1-1 0 0 0,12-10 0 0 0,-10 5 23 0 0,0 0 1 0 0,-1 0-1 0 0,0-1 0 0 0,-1-1 0 0 0,14-21 0 0 0,-5 2 43 0 0,-2-2-1 0 0,-1 0 0 0 0,-1 0 0 0 0,11-50 0 0 0,-4-3 157 0 0,-3-1 0 0 0,-5 0 0 0 0,4-114 0 0 0,-17 78 649 0 0,-1 117-336 0 0,-2 13-386 0 0,-3 14-122 0 0,-4 47 1 0 0,2-1 0 0 0,4 1 0 0 0,6 121 0 0 0,2-148-375 0 0,1 1 0 0 0,21 76 0 0 0,-19-93-8 0 0,2 0 0 0 0,1 0 0 0 0,0-1 0 0 0,2 0 0 0 0,25 38 0 0 0,-28-51-160 0 0,0 1 1 0 0,1-1-1 0 0,0-1 0 0 0,0 0 0 0 0,1 0 0 0 0,0-1 1 0 0,1 0-1 0 0,0-1 0 0 0,1 0 0 0 0,-1-1 0 0 0,1-1 1 0 0,1 0-1 0 0,-1 0 0 0 0,1-2 0 0 0,0 1 0 0 0,0-2 1 0 0,19 3-1 0 0,-32-6 499 0 0,13 2-1434 0 0,0-2 0 0 0,1 1 0 0 0,-1-1-1 0 0,26-5 1 0 0,16-11-3308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5308 0 0,'0'0'7282'0'0,"13"-7"-5873"0"0,44-18-77 0 0,-52 23-1181 0 0,0 0 1 0 0,0 1-1 0 0,0 0 1 0 0,1 0 0 0 0,-1 0-1 0 0,0 1 1 0 0,1-1-1 0 0,-1 1 1 0 0,0 1 0 0 0,1-1-1 0 0,-1 1 1 0 0,0 0-1 0 0,0 0 1 0 0,1 0-1 0 0,-1 1 1 0 0,5 2 0 0 0,1 0-33 0 0,0 1 0 0 0,-1 0 0 0 0,1 1 0 0 0,-1 0 1 0 0,0 1-1 0 0,13 12 0 0 0,-4-1 188 0 0,33 38-1 0 0,-37-39-166 0 0,-2 2-1 0 0,0-1 1 0 0,-1 2-1 0 0,10 23 1 0 0,-16-30-116 0 0,-1 0 0 0 0,0 0 1 0 0,-2 1-1 0 0,1-1 1 0 0,-1 1-1 0 0,-1 0 0 0 0,0 25 1 0 0,-2-35-19 0 0,0 0-1 0 0,0 0 1 0 0,0 0 0 0 0,-1-1 0 0 0,0 1 0 0 0,0 0-1 0 0,0 0 1 0 0,0-1 0 0 0,-1 1 0 0 0,1 0 0 0 0,-1-1-1 0 0,0 0 1 0 0,0 1 0 0 0,0-1 0 0 0,-5 5-1 0 0,3-4 11 0 0,0 0 0 0 0,0-1-1 0 0,0 0 1 0 0,-1 0 0 0 0,1 0-1 0 0,-1 0 1 0 0,0-1 0 0 0,0 0-1 0 0,0 0 1 0 0,-6 1-1 0 0,-10 2-38 0 0,0-1-1 0 0,-1-1 0 0 0,0-2 1 0 0,-31 0-1 0 0,44-1-43 0 0,0 0-259 0 0,0 0 0 0 0,0-1 1 0 0,1 0-1 0 0,-1 0 1 0 0,0-1-1 0 0,1 0 1 0 0,-1-1-1 0 0,1 0 0 0 0,-8-4 1 0 0,15 7 117 0 0,-1-1 1 0 0,1 0-1 0 0,0 1 1 0 0,0-1-1 0 0,0 0 1 0 0,0 0-1 0 0,0 0 1 0 0,0 0-1 0 0,0 0 1 0 0,-1-1-1 0 0,-1-11-5544 0 0,5-2 240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165 120 220 0 0,'0'0'15007'0'0,"-3"-7"-14475"0"0,-11-24-107 0 0,14 31-409 0 0,0 0 0 0 0,-1-1-1 0 0,1 1 1 0 0,0-1 0 0 0,-1 1-1 0 0,1-1 1 0 0,0 1 0 0 0,-1 0-1 0 0,1-1 1 0 0,-1 1 0 0 0,1 0-1 0 0,0-1 1 0 0,-1 1 0 0 0,1 0 0 0 0,-1 0-1 0 0,1 0 1 0 0,-1-1 0 0 0,1 1-1 0 0,-1 0 1 0 0,1 0 0 0 0,-1 0-1 0 0,1 0 1 0 0,-1 0 0 0 0,0 0 0 0 0,1 0-1 0 0,-1 0 1 0 0,1 0 0 0 0,-1 0-1 0 0,1 0 1 0 0,-1 0 0 0 0,1 0-1 0 0,-1 0 1 0 0,1 1 0 0 0,-1-1-1 0 0,1 0 1 0 0,-1 0 0 0 0,1 1 0 0 0,-1-1-1 0 0,1 0 1 0 0,0 1 0 0 0,-1-1-1 0 0,1 0 1 0 0,-1 1 0 0 0,1-1-1 0 0,0 0 1 0 0,-1 1 0 0 0,1 0 0 0 0,-3 1 110 0 0,-8 6 29 0 0,1 0 1 0 0,1 1-1 0 0,0 0 1 0 0,0 1 0 0 0,0 0-1 0 0,1 0 1 0 0,1 0-1 0 0,0 1 1 0 0,0 0-1 0 0,1 1 1 0 0,0 0 0 0 0,1 0-1 0 0,1 0 1 0 0,0 0-1 0 0,0 1 1 0 0,1-1 0 0 0,1 1-1 0 0,0 0 1 0 0,1 0-1 0 0,0 0 1 0 0,2 18 0 0 0,0-25-145 0 0,-1 1 0 0 0,1-1 0 0 0,1 1 0 0 0,-1-1 0 0 0,1 1 0 0 0,0-1 0 0 0,1 0 0 0 0,0 0 0 0 0,0 0-1 0 0,0 0 1 0 0,0 0 0 0 0,1-1 0 0 0,4 6 0 0 0,-2-5 5 0 0,0 0 0 0 0,1 0 0 0 0,0 0 0 0 0,0-1 0 0 0,0 0 0 0 0,0 0 0 0 0,1-1 0 0 0,15 6 0 0 0,-1-3-3 0 0,0 0-1 0 0,1-2 0 0 0,0 0 0 0 0,0-2 0 0 0,0-1 1 0 0,34 0-1 0 0,-51-2-36 0 0,-1 0 1 0 0,1-1 0 0 0,0 0-1 0 0,0 1 1 0 0,-1-2-1 0 0,1 1 1 0 0,-1-1 0 0 0,1 0-1 0 0,7-3 1 0 0,-11 3 13 0 0,1 1 1 0 0,-1-1-1 0 0,0 0 0 0 0,1 1 1 0 0,-1-1-1 0 0,0 0 1 0 0,0 0-1 0 0,0-1 1 0 0,-1 1-1 0 0,1 0 0 0 0,-1-1 1 0 0,1 1-1 0 0,-1-1 1 0 0,1 1-1 0 0,-1-1 1 0 0,0 1-1 0 0,0-1 0 0 0,-1 0 1 0 0,1 0-1 0 0,-1 1 1 0 0,1-5-1 0 0,-1-1 5 0 0,0 1 0 0 0,0 0 0 0 0,-1 0 0 0 0,0-1 0 0 0,0 1 0 0 0,-1 0 0 0 0,0 0 0 0 0,0 1-1 0 0,-6-13 1 0 0,-4-5-22 0 0,-20-28 0 0 0,18 29 28 0 0,-11-16-9 0 0,11 18 54 0 0,1 0 0 0 0,1-1 0 0 0,0 0 0 0 0,-10-32 0 0 0,20 50-17 0 0,1 0 1 0 0,0 0 0 0 0,1 0 0 0 0,-1 0-1 0 0,1 0 1 0 0,-1 0 0 0 0,1-1 0 0 0,0 1-1 0 0,2-6 1 0 0,-2 8-26 0 0,1 0-1 0 0,-1 0 0 0 0,1 0 1 0 0,0 1-1 0 0,0-1 0 0 0,0 0 1 0 0,0 0-1 0 0,0 0 1 0 0,0 1-1 0 0,0-1 0 0 0,1 1 1 0 0,-1-1-1 0 0,1 1 1 0 0,-1-1-1 0 0,1 1 0 0 0,-1 0 1 0 0,1 0-1 0 0,0 0 0 0 0,0 0 1 0 0,-1 0-1 0 0,3-1 1 0 0,5-1-4 0 0,-1 1-1 0 0,0 0 1 0 0,1 0 0 0 0,-1 0 0 0 0,1 1 0 0 0,15 1 0 0 0,-8 0 62 0 0,-1 1 0 0 0,31 6-1 0 0,-29-2 4 0 0,-1 0-1 0 0,0 1 1 0 0,0 1 0 0 0,-1 1-1 0 0,1 0 1 0 0,-2 1-1 0 0,16 11 1 0 0,5 8 415 0 0,48 47-1 0 0,-67-60-416 0 0,-2 1 0 0 0,0 1 0 0 0,0 0 0 0 0,10 19 0 0 0,-19-27-47 0 0,0 0 0 0 0,-1 0 0 0 0,0 1 0 0 0,0 0 0 0 0,-1 0 0 0 0,0 0 0 0 0,-1 0 0 0 0,0 0 0 0 0,-1 0 0 0 0,1 14 0 0 0,-2-17 5 0 0,0 0 0 0 0,-1 1 0 0 0,0-1-1 0 0,0 0 1 0 0,-4 11 0 0 0,5-17-10 0 0,-1 1 0 0 0,0 0 0 0 0,1-1 0 0 0,-1 1 0 0 0,0-1 0 0 0,0 1 0 0 0,0-1 0 0 0,1 1 0 0 0,-2-1 0 0 0,1 1 0 0 0,0-1 0 0 0,0 0 0 0 0,0 0 0 0 0,-1 1 0 0 0,1-1 0 0 0,0 0 0 0 0,-1 0 0 0 0,1 0-1 0 0,-1-1 1 0 0,0 1 0 0 0,1 0 0 0 0,-1 0 0 0 0,0-1 0 0 0,1 1 0 0 0,-1-1 0 0 0,0 0 0 0 0,-2 1 0 0 0,3-1-1 0 0,0-1-1 0 0,0 1 1 0 0,0 0-1 0 0,0 0 1 0 0,0-1-1 0 0,0 1 1 0 0,0-1-1 0 0,0 1 1 0 0,1-1-1 0 0,-1 1 1 0 0,0-1-1 0 0,0 0 1 0 0,1 1-1 0 0,-1-1 1 0 0,0 0-1 0 0,1 1 1 0 0,-1-1-1 0 0,1 0 1 0 0,-1 0-1 0 0,1 0 1 0 0,-1 1-1 0 0,1-1 1 0 0,-1 0-1 0 0,1 0 1 0 0,0 0-1 0 0,0 0 1 0 0,-1 0-1 0 0,1 0 1 0 0,0 0-1 0 0,0 0 1 0 0,0-1-1 0 0,-1-6-7 0 0,1 0-1 0 0,0-14 1 0 0,0 18-4 0 0,1-2-22 0 0,0-1 1 0 0,1 1-1 0 0,-1-1 1 0 0,1 1-1 0 0,0 0 1 0 0,1 0-1 0 0,0 0 1 0 0,0 0-1 0 0,0 0 1 0 0,1 0-1 0 0,-1 1 1 0 0,9-10-1 0 0,4-1-170 0 0,0 0-1 0 0,24-19 0 0 0,-19 17-266 0 0,2 1-1 0 0,24-14 1 0 0,-37 26-306 0 0,1 0 1 0 0,19-7-1 0 0,-22 10-352 0 0,0 0-1 0 0,0 0 0 0 0,1 1 0 0 0,14 0 1 0 0,-4 1-3071 0 0,-3 0-1033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445 479 3864 0 0,'0'0'3163'0'0,"7"-18"-696"0"0,1 0-1888 0 0,-1 5-159 0 0,-1-1 0 0 0,-1 1-1 0 0,-1-1 1 0 0,0 0 0 0 0,0-1-1 0 0,-1 1 1 0 0,1-18 0 0 0,-4 17 10 0 0,0 1 1 0 0,-1 0-1 0 0,0 0 1 0 0,-1-1-1 0 0,-1 1 1 0 0,0 0-1 0 0,-1 1 1 0 0,-1-1-1 0 0,0 1 1 0 0,0 0-1 0 0,-2 0 1 0 0,-11-19-1 0 0,12 23-195 0 0,0 0 0 0 0,-1 1 0 0 0,0 0 0 0 0,-1 0 0 0 0,0 0 0 0 0,0 1 0 0 0,-1 0 0 0 0,0 1 0 0 0,0 0 0 0 0,0 0 0 0 0,-1 1 0 0 0,1 0 0 0 0,-1 0 0 0 0,-1 1 0 0 0,1 1-1 0 0,-21-5 1 0 0,20 7-151 0 0,1-1 0 0 0,0 2-1 0 0,0-1 1 0 0,0 1 0 0 0,-1 1-1 0 0,1 0 1 0 0,0 1-1 0 0,0-1 1 0 0,0 2 0 0 0,0 0-1 0 0,0 0 1 0 0,1 0-1 0 0,-1 1 1 0 0,1 1 0 0 0,0 0-1 0 0,0 0 1 0 0,1 1 0 0 0,0 0-1 0 0,0 0 1 0 0,0 1-1 0 0,0 0 1 0 0,1 0 0 0 0,0 1-1 0 0,1 0 1 0 0,0 0-1 0 0,0 0 1 0 0,1 1 0 0 0,-6 12-1 0 0,7-10-76 0 0,0-1-1 0 0,1 1 1 0 0,0 0-1 0 0,1 0 1 0 0,0 0-1 0 0,1 0 1 0 0,0 1-1 0 0,1-1 1 0 0,0 0-1 0 0,1 0 1 0 0,0 1 0 0 0,1-1-1 0 0,0 0 1 0 0,1 0-1 0 0,7 18 1 0 0,-7-21-9 0 0,0-2 1 0 0,0 1 0 0 0,1 0 0 0 0,-1-1 0 0 0,2 1 0 0 0,-1-1 0 0 0,1 0 0 0 0,0 0 0 0 0,0-1 0 0 0,0 0-1 0 0,1 0 1 0 0,0 0 0 0 0,0 0 0 0 0,0-1 0 0 0,0 0 0 0 0,1 0 0 0 0,0-1 0 0 0,0 0 0 0 0,0 0 0 0 0,0-1-1 0 0,0 1 1 0 0,0-2 0 0 0,1 1 0 0 0,9 0 0 0 0,-8-1 0 0 0,0-1 0 0 0,0 0 1 0 0,0-1-1 0 0,0 0 0 0 0,-1-1 0 0 0,1 0 0 0 0,0 0 1 0 0,0-1-1 0 0,9-4 0 0 0,2-3 11 0 0,0 0 0 0 0,28-21 1 0 0,-42 26-23 0 0,-1 1 23 0 0,1 0 1 0 0,0 0-1 0 0,8-3 0 0 0,-14 6-19 0 0,1 1 0 0 0,0 0-1 0 0,0-1 1 0 0,-1 1 0 0 0,1 0 0 0 0,0-1-1 0 0,0 1 1 0 0,-1 0 0 0 0,1 0 0 0 0,0 0-1 0 0,0 0 1 0 0,0-1 0 0 0,0 1 0 0 0,-1 0-1 0 0,1 1 1 0 0,0-1 0 0 0,0 0 0 0 0,0 0-1 0 0,0 0 1 0 0,-1 0 0 0 0,1 1 0 0 0,0-1-1 0 0,0 0 1 0 0,-1 1 0 0 0,1-1 0 0 0,0 0-1 0 0,0 1 1 0 0,-1-1 0 0 0,1 1 0 0 0,0 0-1 0 0,-1-1 1 0 0,1 1 0 0 0,-1-1 0 0 0,2 2-1 0 0,18 47-667 0 0,2 2-920 0 0,-19-47 768 0 0,-1 1-1 0 0,1-1 0 0 0,0 0 1 0 0,0 0-1 0 0,0 0 1 0 0,1 0-1 0 0,-1-1 0 0 0,7 5 1 0 0,-2-4-4498 0 0,3-5-2273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4348 0 0,'0'0'14516'0'0,"0"-13"-12717"0"0,1-38-207 0 0,-1 51-1550 0 0,0-1 1 0 0,0 1 0 0 0,0-1-1 0 0,0 1 1 0 0,0-1-1 0 0,0 1 1 0 0,0 0 0 0 0,0-1-1 0 0,0 1 1 0 0,0-1 0 0 0,0 1-1 0 0,0-1 1 0 0,1 1-1 0 0,-1-1 1 0 0,0 1 0 0 0,0-1-1 0 0,0 1 1 0 0,1 0-1 0 0,-1-1 1 0 0,0 1 0 0 0,0-1-1 0 0,1 1 1 0 0,-1 0 0 0 0,0-1-1 0 0,1 1 1 0 0,-1 0-1 0 0,0-1 1 0 0,1 1 0 0 0,-1 0-1 0 0,1 0 1 0 0,-1-1 0 0 0,1 1-1 0 0,8 5 545 0 0,-8-4-493 0 0,5 5 117 0 0,0 2-1 0 0,0-1 1 0 0,-1 0 0 0 0,0 1-1 0 0,0 0 1 0 0,6 16-1 0 0,-3-7 6 0 0,103 252 405 0 0,-59-130-754 0 0,-28-77-900 0 0,37 86 406 0 0,-27-76-3251 0 0,5-4-5528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1 403 7825 0 0,'0'0'6197'0'0,"13"-7"-5491"0"0,-5 2-566 0 0,4-2 85 0 0,-1 1 1 0 0,1 0-1 0 0,0 0 1 0 0,0 2-1 0 0,0-1 1 0 0,24-4-1 0 0,280-15 1344 0 0,-215 21-539 0 0,141-23 0 0 0,-223 23-891 0 0,-1-1 1 0 0,1-1-1 0 0,-1-1 1 0 0,0 0-1 0 0,20-11 1 0 0,-34 15-78 0 0,1-1 0 0 0,0 0 0 0 0,-1-1-1 0 0,1 1 1 0 0,-1-1 0 0 0,0 0 0 0 0,0 0 0 0 0,-1 0 0 0 0,6-7 0 0 0,-7 7 16 0 0,0 0 1 0 0,0 1-1 0 0,-1-1 1 0 0,1 0-1 0 0,-1 0 1 0 0,0 0-1 0 0,0 0 1 0 0,-1 0-1 0 0,1 0 1 0 0,-1 0-1 0 0,0-1 1 0 0,0 1-1 0 0,0 0 1 0 0,-1-6-1 0 0,0 5-18 0 0,0 0-1 0 0,0-1 1 0 0,-1 1 0 0 0,0 0-1 0 0,0 0 1 0 0,0 0-1 0 0,-1 1 1 0 0,1-1 0 0 0,-1 0-1 0 0,0 1 1 0 0,-5-6 0 0 0,2 4 33 0 0,0 0-1 0 0,0 1 1 0 0,-1-1 0 0 0,0 1 0 0 0,0 1 0 0 0,-13-8 0 0 0,5 6 32 0 0,-1-1-1 0 0,0 2 1 0 0,0 0-1 0 0,0 1 1 0 0,-1 1-1 0 0,-31-3 1 0 0,25 5-34 0 0,0 1 0 0 0,0 1 0 0 0,0 1 0 0 0,1 1 0 0 0,-36 9 0 0 0,45-9-64 0 0,1 1-1 0 0,0 1 0 0 0,0 0 0 0 0,0 1 1 0 0,0 0-1 0 0,1 0 0 0 0,0 2 0 0 0,1-1 0 0 0,-1 1 1 0 0,2 1-1 0 0,-13 12 0 0 0,18-16-23 0 0,0 0 0 0 0,0 1 0 0 0,0-1 0 0 0,0 1 0 0 0,1 0 0 0 0,0 1 0 0 0,1-1 0 0 0,-1 0 0 0 0,1 1 0 0 0,0 0 0 0 0,1-1 0 0 0,-1 1 0 0 0,1 0 0 0 0,1 0 0 0 0,-1 0 1 0 0,1-1-1 0 0,0 1 0 0 0,2 10 0 0 0,0-10-6 0 0,0 1 0 0 0,0-1 0 0 0,0 1 0 0 0,1-1 0 0 0,0 0-1 0 0,1 0 1 0 0,-1 0 0 0 0,1 0 0 0 0,1 0 0 0 0,-1-1 0 0 0,1 0 0 0 0,0 0 0 0 0,1 0 0 0 0,-1-1 0 0 0,12 9 0 0 0,-7-7-21 0 0,0-1-1 0 0,1 0 0 0 0,0-1 1 0 0,0 0-1 0 0,0-1 0 0 0,0 0 0 0 0,0-1 1 0 0,1 0-1 0 0,18 2 0 0 0,-13-4 15 0 0,-1 0-1 0 0,0 0 1 0 0,1-2 0 0 0,-1 0-1 0 0,1-1 1 0 0,21-5-1 0 0,-38 6 10 0 0,20-4 139 0 0,0 1 0 0 0,29-3 0 0 0,-43 7-28 0 0,0-1 0 0 0,1 2 0 0 0,-1-1-1 0 0,0 1 1 0 0,0 0 0 0 0,1 0 0 0 0,-1 1-1 0 0,0-1 1 0 0,0 1 0 0 0,0 1 0 0 0,10 5-1 0 0,48 34 123 0 0,-40-25-220 0 0,1-1 0 0 0,28 14 0 0 0,131 46-1458 0 0,-180-74 1196 0 0,-2-2 100 0 0,-1 0-1 0 0,1 1 0 0 0,0-1 1 0 0,-1 1-1 0 0,1-1 0 0 0,0 1 0 0 0,-1 0 1 0 0,1 0-1 0 0,-1 0 0 0 0,1 0 0 0 0,-1 0 1 0 0,0 0-1 0 0,1 0 0 0 0,0 2 0 0 0,-3-3-53 0 0,0 1-1 0 0,0-1 0 0 0,1 1 0 0 0,-1 0 1 0 0,0-1-1 0 0,0 0 0 0 0,0 1 0 0 0,0-1 1 0 0,0 1-1 0 0,0-1 0 0 0,0 0 0 0 0,0 0 0 0 0,0 0 1 0 0,0 0-1 0 0,-1 0 0 0 0,1 0 0 0 0,0 0 1 0 0,-1 0-1 0 0,0 0-341 0 0,-30 2-6613 0 0,9-4 1166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7:4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1 218 7989 0 0,'0'0'8474'0'0,"16"-8"-7023"0"0,57-26-270 0 0,-34 18-491 0 0,1 2-1 0 0,61-13 1 0 0,-29 9-405 0 0,70-21-494 0 0,-140 39 94 0 0,1-1-1 0 0,0 0 1 0 0,-1 0 0 0 0,1 0-1 0 0,-1 0 1 0 0,1-1 0 0 0,-1 1-1 0 0,1-1 1 0 0,-1 0 0 0 0,0 1-1 0 0,0-1 1 0 0,0 0 0 0 0,2-2-1 0 0,-3 3-106 0 0,-1 0-1 0 0,1 0 1 0 0,-1 0-1 0 0,0 0 0 0 0,1 0 1 0 0,-1 0-1 0 0,0 0 1 0 0,1 0-1 0 0,-1 0 0 0 0,0 0 1 0 0,0-1-1 0 0,0 1 1 0 0,0 0-1 0 0,0 0 1 0 0,0 0-1 0 0,0 0 0 0 0,-1 0 1 0 0,1 0-1 0 0,0 0 1 0 0,0 0-1 0 0,-1 0 1 0 0,1 0-1 0 0,-1 0 0 0 0,1 0 1 0 0,-1 0-1 0 0,1 0 1 0 0,-1 0-1 0 0,0 0 0 0 0,1 1 1 0 0,-1-1-1 0 0,0 0 1 0 0,0 0-1 0 0,1 1 1 0 0,-1-1-1 0 0,-2 0 0 0 0,-4-5-4532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2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27 6925 0 0,'0'0'8998'0'0,"-1"-6"-8688"0"0,0-2-365 0 0,0-5 805 0 0,2 14-690 0 0,0-1-1 0 0,-1 1 1 0 0,1-1-1 0 0,0 1 1 0 0,0 0-1 0 0,-1-1 1 0 0,1 1-1 0 0,0 0 0 0 0,-1 0 1 0 0,1-1-1 0 0,-1 1 1 0 0,1 0-1 0 0,-1 0 1 0 0,1 0-1 0 0,-1 0 1 0 0,1 1-1 0 0,15 31 596 0 0,-1 0 0 0 0,-2 1-1 0 0,16 65 1 0 0,12 29-123 0 0,-34-110-461 0 0,1-1 1 0 0,0 0-1 0 0,1 0 0 0 0,1-1 1 0 0,13 16-1 0 0,-19-27-55 0 0,1 1 0 0 0,0-1 1 0 0,1 0-1 0 0,-1 0 0 0 0,1-1 0 0 0,0 0 0 0 0,0 0 0 0 0,0 0 1 0 0,1-1-1 0 0,-1 0 0 0 0,1 0 0 0 0,7 2 0 0 0,-8-3 0 0 0,-1-1-1 0 0,1 0 0 0 0,-1 0 1 0 0,1-1-1 0 0,-1 0 0 0 0,1 0 1 0 0,0 0-1 0 0,-1 0 0 0 0,1-1 1 0 0,-1 0-1 0 0,1 0 0 0 0,-1-1 0 0 0,0 1 1 0 0,1-1-1 0 0,-1 0 0 0 0,7-4 1 0 0,1-2 11 0 0,-1-1 1 0 0,0 0-1 0 0,0 0 0 0 0,-1-1 1 0 0,0-1-1 0 0,0 0 1 0 0,-1 0-1 0 0,-1-1 1 0 0,0 0-1 0 0,11-21 1 0 0,-7 9 90 0 0,-2-1 0 0 0,-1-1 0 0 0,0 1 0 0 0,10-54 0 0 0,-10 36 823 0 0,-8 30-557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194 944 11069 0 0,'0'0'2332'0'0,"-15"9"-1648"0"0,-47 32 170 0 0,59-39-749 0 0,0 1 1 0 0,0-1 0 0 0,0 1 0 0 0,0 0 0 0 0,1 0-1 0 0,-1 0 1 0 0,1 0 0 0 0,0 0 0 0 0,0 0-1 0 0,0 1 1 0 0,0-1 0 0 0,0 1 0 0 0,1-1-1 0 0,0 1 1 0 0,-1-1 0 0 0,1 1 0 0 0,1 0 0 0 0,-1 0-1 0 0,0 0 1 0 0,1 0 0 0 0,0 0 0 0 0,0 4-1 0 0,0-1 17 0 0,0 3-7 0 0,1 0 0 0 0,0 0 0 0 0,0 0-1 0 0,1 0 1 0 0,1 0 0 0 0,-1 0 0 0 0,1-1 0 0 0,1 1 0 0 0,0-1 0 0 0,1 0 0 0 0,-1 0 0 0 0,2 0-1 0 0,-1-1 1 0 0,1 1 0 0 0,0-1 0 0 0,8 7 0 0 0,4 3 11 0 0,0-1-1 0 0,0-1 1 0 0,2-1-1 0 0,0-1 1 0 0,34 19-1 0 0,-23-18-95 0 0,0-1 0 0 0,1-2 0 0 0,0-1 0 0 0,1-1 0 0 0,0-2 0 0 0,0-1 0 0 0,1-2 0 0 0,0-1 0 0 0,0-2 0 0 0,0-1-1 0 0,0-2 1 0 0,0-1 0 0 0,0-2 0 0 0,-1-1 0 0 0,1-2 0 0 0,-1-1 0 0 0,0-1 0 0 0,55-25 0 0 0,-69 24-17 0 0,1 0 0 0 0,-2-1 0 0 0,1-2 0 0 0,-1 1 0 0 0,-1-2-1 0 0,30-31 1 0 0,-38 35-7 0 0,0-1 0 0 0,-1 0 0 0 0,0 0 0 0 0,-1-1-1 0 0,-1 0 1 0 0,0 0 0 0 0,0 0 0 0 0,-1-1 0 0 0,-1 0-1 0 0,0 0 1 0 0,-1 0 0 0 0,3-21 0 0 0,-4 5-18 0 0,-2 0 0 0 0,0 0 1 0 0,-2 0-1 0 0,-2 0 0 0 0,0 0 0 0 0,-2 0 1 0 0,-13-39-1 0 0,-3 7-19 0 0,-3 0-1 0 0,-39-69 1 0 0,36 79 25 0 0,-1 2 1 0 0,-3 2-1 0 0,-2 0 1 0 0,-2 2-1 0 0,-1 2 1 0 0,-3 2-1 0 0,-1 1 0 0 0,-47-34 1 0 0,66 58 70 0 0,0 1 1 0 0,-1 2-1 0 0,-1 0 1 0 0,0 2-1 0 0,-1 0 1 0 0,-29-7-1 0 0,22 9-32 0 0,0 2-1 0 0,0 2 1 0 0,-1 1 0 0 0,-52-1-1 0 0,75 5-41 0 0,1 1-1 0 0,-1-1 1 0 0,1 1-1 0 0,0 1 1 0 0,-1 0 0 0 0,1 0-1 0 0,0 1 1 0 0,0 0-1 0 0,0 1 1 0 0,1-1-1 0 0,-1 2 1 0 0,1-1-1 0 0,0 1 1 0 0,0 1-1 0 0,1-1 1 0 0,-1 1 0 0 0,1 1-1 0 0,0-1 1 0 0,1 1-1 0 0,0 0 1 0 0,-9 13-1 0 0,5 1-65 0 0,0 0 1 0 0,1 1-1 0 0,1 0 0 0 0,1 0 0 0 0,-7 43 0 0 0,-5 16-3221 0 0,9-52-348 0 0,-1-10-2755 0 0,0-5 762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10273 0 0,'0'0'2881'0'0,"-12"14"-2071"0"0,-33 48-113 0 0,43-59-651 0 0,0 0 0 0 0,0 0-1 0 0,1-1 1 0 0,-1 1 0 0 0,1 0 0 0 0,0 0 0 0 0,0 1 0 0 0,0-1 0 0 0,0 0 0 0 0,0 0 0 0 0,1 0 0 0 0,0 1 0 0 0,-1-1 0 0 0,1 0 0 0 0,0 0 0 0 0,1 4-1 0 0,0 5 93 0 0,0 8 33 0 0,1 0-1 0 0,0 0 1 0 0,2 0 0 0 0,0-1-1 0 0,1 0 1 0 0,1 1-1 0 0,1-2 1 0 0,1 1-1 0 0,1-1 1 0 0,0 0-1 0 0,18 25 1 0 0,-12-22-86 0 0,1 0 0 0 0,0-2 0 0 0,2 0 0 0 0,0 0 0 0 0,2-2 0 0 0,0-1 0 0 0,0 0 0 0 0,34 19 0 0 0,-39-27-99 0 0,0 0 1 0 0,0-1-1 0 0,1-1 1 0 0,0 0-1 0 0,0-1 1 0 0,1-1-1 0 0,-1-1 1 0 0,1 0-1 0 0,0-1 0 0 0,0-1 1 0 0,31-1-1 0 0,-41-1-137 0 0,-1 0-1 0 0,0 0 1 0 0,0-1-1 0 0,0 1 1 0 0,0-2-1 0 0,0 1 1 0 0,-1-1 0 0 0,1 1-1 0 0,-1-1 1 0 0,10-8-1 0 0,-5 4-976 0 0,-1-2 1 0 0,0 1-1 0 0,-1-1 0 0 0,11-15 1 0 0,-7 9-3304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2632 0 0,'0'0'15418'0'0,"4"-1"-15046"0"0,-3 1-369 0 0,-1-1 27 0 0,1 1 0 0 0,0-1 0 0 0,-1 1 0 0 0,1 0-1 0 0,0-1 1 0 0,0 1 0 0 0,0 0 0 0 0,-1 0 0 0 0,1-1 0 0 0,0 1 0 0 0,0 0 0 0 0,0 0-1 0 0,-1 0 1 0 0,1 0 0 0 0,0 0 0 0 0,0 0 0 0 0,0 0 0 0 0,0 0 0 0 0,-1 1 0 0 0,1-1-1 0 0,0 0 1 0 0,0 0 0 0 0,0 1 0 0 0,-1-1 0 0 0,1 0 0 0 0,0 1 0 0 0,0-1-1 0 0,-1 1 1 0 0,1-1 0 0 0,0 1 0 0 0,-1-1 0 0 0,1 1 0 0 0,-1 0 0 0 0,1-1 0 0 0,-1 1-1 0 0,1 0 1 0 0,-1-1 0 0 0,1 1 0 0 0,-1 0 0 0 0,0 0 0 0 0,1-1 0 0 0,-1 1 0 0 0,0 0-1 0 0,1 0 1 0 0,-1 0 0 0 0,46 159 2138 0 0,-6-20-1410 0 0,-33-118-760 0 0,2 0 0 0 0,1 0 1 0 0,1-1-1 0 0,14 21 0 0 0,-22-38-167 0 0,0 1-1 0 0,0-2 1 0 0,0 1-1 0 0,1 0 0 0 0,5 5 1 0 0,-8-9 74 0 0,-1 1 0 0 0,1-1-1 0 0,0 1 1 0 0,-1-1 0 0 0,1 1 0 0 0,0-1 0 0 0,-1 0 0 0 0,1 1-1 0 0,0-1 1 0 0,0 0 0 0 0,0 1 0 0 0,-1-1 0 0 0,1 0 0 0 0,0 0-1 0 0,0 0 1 0 0,0 0 0 0 0,-1 0 0 0 0,1 0 0 0 0,0 0-1 0 0,0 0 1 0 0,0 0 0 0 0,-1 0 0 0 0,1 0 0 0 0,0-1 0 0 0,0 1-1 0 0,-1 0 1 0 0,1 0 0 0 0,0-1 0 0 0,0 1 0 0 0,-1-1 0 0 0,1 1-1 0 0,0 0 1 0 0,-1-1 0 0 0,1 0 0 0 0,0 1 0 0 0,-1-1 0 0 0,1 1-1 0 0,-1-1 1 0 0,1 0 0 0 0,-1 1 0 0 0,1-2 0 0 0,17-29-6252 0 0,-3 6 665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4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60 9021 0 0,'0'0'12077'0'0,"-50"-21"-11593"0"0,68 18-20 0 0,7-1-40 0 0,8 1-52 0 0,5-1-44 0 0,7-4-84 0 0,5 1-100 0 0,4-2-60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11417 0 0,'0'0'9722'0'0,"-1"17"-9028"0"0,-4 54-116 0 0,5-64-497 0 0,0-1 1 0 0,1 1 0 0 0,0 0 0 0 0,0 0-1 0 0,1 0 1 0 0,0-1 0 0 0,3 9 0 0 0,2 3 84 0 0,138 391-1097 0 0,-140-396 361 0 0,18 40-1609 0 0,-20-48 793 0 0,-1-1 0 0 0,1 1 0 0 0,0-1 0 0 0,8 7-1 0 0,-4-6-4072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183 178 1396 0 0,'0'0'16479'0'0,"6"-13"-15998"0"0,16-44-73 0 0,-21 54-339 0 0,0 1-1 0 0,0-1 1 0 0,0 0-1 0 0,-1 0 0 0 0,1 0 1 0 0,-1 1-1 0 0,0-1 0 0 0,0 0 1 0 0,0 0-1 0 0,0 0 1 0 0,0 0-1 0 0,0 0 0 0 0,-1 1 1 0 0,0-1-1 0 0,1 0 1 0 0,-1 0-1 0 0,0 1 0 0 0,0-1 1 0 0,-1 0-1 0 0,1 1 0 0 0,0-1 1 0 0,-1 1-1 0 0,0 0 1 0 0,1-1-1 0 0,-1 1 0 0 0,0 0 1 0 0,0 0-1 0 0,0 0 1 0 0,-5-3-1 0 0,2 2 43 0 0,-1-1 1 0 0,0 1-1 0 0,0 0 0 0 0,0 1 1 0 0,0 0-1 0 0,0 0 0 0 0,0 0 1 0 0,-1 0-1 0 0,1 1 0 0 0,-9-1 1 0 0,10 2-51 0 0,0 0 1 0 0,0 0-1 0 0,-1 0 1 0 0,1 1-1 0 0,0 0 1 0 0,0 0-1 0 0,0 0 1 0 0,0 1 0 0 0,0-1-1 0 0,1 1 1 0 0,-1 0-1 0 0,0 1 1 0 0,-7 4-1 0 0,9-5-60 0 0,1 1-1 0 0,-1-1 1 0 0,0 1 0 0 0,1-1-1 0 0,-1 1 1 0 0,1 0-1 0 0,0 0 1 0 0,0 0 0 0 0,0 0-1 0 0,0 0 1 0 0,1 1-1 0 0,-1-1 1 0 0,1 0 0 0 0,0 1-1 0 0,0-1 1 0 0,0 1-1 0 0,1 0 1 0 0,-1-1 0 0 0,1 1-1 0 0,-1 4 1 0 0,1-4 0 0 0,0 0-1 0 0,1 0 1 0 0,-1 0 0 0 0,1 0 0 0 0,0 0 0 0 0,0 0 0 0 0,0 0 0 0 0,0 0-1 0 0,0 0 1 0 0,1 0 0 0 0,0 0 0 0 0,0-1 0 0 0,0 1 0 0 0,0-1 0 0 0,1 1-1 0 0,-1-1 1 0 0,1 0 0 0 0,0 0 0 0 0,0 0 0 0 0,0-1 0 0 0,6 5-1 0 0,-2-2 24 0 0,1-1-1 0 0,-1 0 0 0 0,1 0 1 0 0,0-1-1 0 0,0 0 0 0 0,0 0 1 0 0,1-1-1 0 0,-1 0 0 0 0,0 0 1 0 0,1-1-1 0 0,-1 0 0 0 0,10-1 1 0 0,-15 1-33 0 0,0-1 0 0 0,-1 1 0 0 0,1 0 0 0 0,0 0 0 0 0,-1 0 0 0 0,0 0 0 0 0,1 0 0 0 0,-1 1 0 0 0,0-1 0 0 0,1 1 0 0 0,-1 0 0 0 0,0-1 0 0 0,0 1 0 0 0,0 0 0 0 0,0 0 0 0 0,-1 0 0 0 0,1 1 0 0 0,2 3 0 0 0,4 6 107 0 0,12 25-1 0 0,-20-37-96 0 0,8 17 94 0 0,-1 1-1 0 0,8 24 1 0 0,-13-34-67 0 0,-1-1 0 0 0,1 1 0 0 0,-1 0 1 0 0,-1-1-1 0 0,1 1 0 0 0,-1 0 1 0 0,-1-1-1 0 0,-1 13 0 0 0,1-17-33 0 0,0-1 0 0 0,0 1 0 0 0,0 0-1 0 0,-1-1 1 0 0,1 1 0 0 0,-1-1 0 0 0,0 1 0 0 0,1-1-1 0 0,-1 0 1 0 0,0 0 0 0 0,0 0 0 0 0,-1 0 0 0 0,1 0-1 0 0,0 0 1 0 0,-1-1 0 0 0,1 1 0 0 0,-1-1 0 0 0,1 0-1 0 0,-1 0 1 0 0,1 1 0 0 0,-1-2 0 0 0,0 1 0 0 0,0 0-1 0 0,-4 0 1 0 0,5 0-115 0 0,0-1-1 0 0,0 1 1 0 0,0-1-1 0 0,0 0 1 0 0,0 0 0 0 0,0 0-1 0 0,0 0 1 0 0,-1 0-1 0 0,1-1 1 0 0,0 1 0 0 0,0 0-1 0 0,0-1 1 0 0,0 0-1 0 0,1 1 1 0 0,-1-1 0 0 0,0 0-1 0 0,0 0 1 0 0,0 0-1 0 0,0 0 1 0 0,1 0 0 0 0,-1-1-1 0 0,1 1 1 0 0,-1 0-1 0 0,1-1 1 0 0,-1 1-1 0 0,1-1 1 0 0,0 0 0 0 0,0 1-1 0 0,-1-1 1 0 0,1 0-1 0 0,0 0 1 0 0,1 0 0 0 0,-1 0-1 0 0,-1-2 1 0 0,2 3-264 0 0,0-1-1 0 0,0 1 1 0 0,0 0 0 0 0,-1 0-1 0 0,1-1 1 0 0,1 1 0 0 0,-1 0 0 0 0,0 0-1 0 0,0-1 1 0 0,0 1 0 0 0,1 0 0 0 0,-1 0-1 0 0,0 0 1 0 0,1-1 0 0 0,-1 1 0 0 0,1 0-1 0 0,0 0 1 0 0,-1 0 0 0 0,1 0-1 0 0,0 0 1 0 0,-1 0 0 0 0,1 0 0 0 0,0 0-1 0 0,0 0 1 0 0,1-1 0 0 0,18-15-7333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4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11717 0 0,'0'0'10089'0'0,"5"-9"-9798"0"0,0 3-214 0 0,-1 0 0 0 0,1 0 0 0 0,7-7 0 0 0,-12 13-68 0 0,0-1-1 0 0,1 1 1 0 0,-1 0 0 0 0,0 0 0 0 0,1 0 0 0 0,-1-1 0 0 0,1 1 0 0 0,-1 0-1 0 0,0 0 1 0 0,1 0 0 0 0,-1 0 0 0 0,1 0 0 0 0,-1 0 0 0 0,0 0 0 0 0,1 0-1 0 0,-1 0 1 0 0,1 0 0 0 0,-1 0 0 0 0,1 0 0 0 0,-1 0 0 0 0,0 0 0 0 0,1 0-1 0 0,-1 0 1 0 0,1 0 0 0 0,-1 1 0 0 0,0-1 0 0 0,1 0 0 0 0,-1 0 0 0 0,0 0-1 0 0,1 1 1 0 0,-1-1 0 0 0,0 0 0 0 0,1 0 0 0 0,-1 1 0 0 0,0-1 0 0 0,1 1 0 0 0,9 15 330 0 0,-8-11-213 0 0,16 30 3 0 0,-1 2 0 0 0,-2 0 0 0 0,12 46 0 0 0,-21-63-258 0 0,-1-9-204 0 0,-4-5-2778 0 0,-7-12-273 0 0,-1-3-489 0 0,-4-4-1798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5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61 221 2996 0 0,'0'0'14591'0'0,"-10"13"-13970"0"0,-29 46-253 0 0,37-56-339 0 0,1 0 1 0 0,-1 0 0 0 0,1 0-1 0 0,0 0 1 0 0,0 0 0 0 0,0 1-1 0 0,0-1 1 0 0,1 0-1 0 0,-1 0 1 0 0,1 1 0 0 0,0-1-1 0 0,0 0 1 0 0,0 0 0 0 0,0 1-1 0 0,1-1 1 0 0,-1 0 0 0 0,2 5-1 0 0,0-1 39 0 0,0 4 25 0 0,0 0 0 0 0,1-1 0 0 0,0 1-1 0 0,1-1 1 0 0,0 0 0 0 0,1 0 0 0 0,0 0 0 0 0,1 0-1 0 0,7 9 1 0 0,-12-18-75 0 0,-1 0-1 0 0,1 0 0 0 0,0 0 1 0 0,0 0-1 0 0,0-1 0 0 0,0 1 1 0 0,0 0-1 0 0,-1-1 1 0 0,1 1-1 0 0,1 0 0 0 0,-1-1 1 0 0,0 1-1 0 0,0-1 1 0 0,0 0-1 0 0,0 1 0 0 0,0-1 1 0 0,2 0-1 0 0,-2 0 12 0 0,0 0 0 0 0,0 0-1 0 0,0 0 1 0 0,-1-1 0 0 0,1 1 0 0 0,0 0-1 0 0,0-1 1 0 0,0 1 0 0 0,-1 0 0 0 0,1-1-1 0 0,0 1 1 0 0,-1-1 0 0 0,1 1-1 0 0,0-1 1 0 0,-1 0 0 0 0,1 1 0 0 0,-1-1-1 0 0,2-1 1 0 0,1-3 63 0 0,-1 0 0 0 0,1 0 0 0 0,-1-1 0 0 0,0 1-1 0 0,2-10 1 0 0,5-27-19 0 0,-1 0 0 0 0,-3-1-1 0 0,0-61 1 0 0,2-17 172 0 0,-7 120-240 0 0,0-5 54 0 0,0 0-1 0 0,1 0 1 0 0,0 0-1 0 0,0 0 0 0 0,1 0 1 0 0,-1 0-1 0 0,1 0 1 0 0,1 1-1 0 0,-1-1 0 0 0,4-5 1 0 0,-5 10-32 0 0,0 0 0 0 0,0 0 0 0 0,0 0 0 0 0,1 0 0 0 0,-1 0 0 0 0,0 0 0 0 0,0 0 0 0 0,1 1 0 0 0,-1-1 0 0 0,0 0 0 0 0,1 1 0 0 0,-1 0 0 0 0,1-1 0 0 0,-1 1 0 0 0,1 0 0 0 0,-1-1 0 0 0,1 1 0 0 0,-1 0 0 0 0,1 0 0 0 0,-1 0 0 0 0,1 1 0 0 0,-1-1 0 0 0,1 0 0 0 0,-1 0 0 0 0,0 1 0 0 0,1-1 0 0 0,-1 1 0 0 0,2 0 0 0 0,3 1 9 0 0,-1 1-1 0 0,0-1 0 0 0,0 1 1 0 0,0 0-1 0 0,8 8 0 0 0,4 5 12 0 0,0 1 1 0 0,-2 0-1 0 0,0 1 0 0 0,22 37 0 0 0,40 87-16 0 0,-59-105-26 0 0,-18-36-3 0 0,0-1 0 0 0,1 1 0 0 0,-1 0 0 0 0,0-1 0 0 0,0 1 1 0 0,1 0-1 0 0,-1-1 0 0 0,0 1 0 0 0,1-1 0 0 0,-1 1 1 0 0,0-1-1 0 0,1 1 0 0 0,-1-1 0 0 0,1 1 0 0 0,-1-1 0 0 0,1 0 1 0 0,-1 1-1 0 0,1-1 0 0 0,-1 1 0 0 0,1-1 0 0 0,-1 0 1 0 0,1 0-1 0 0,0 1 0 0 0,-1-1 0 0 0,1 0 0 0 0,-1 0 1 0 0,1 0-1 0 0,0 1 0 0 0,0-1 0 0 0,0-1 10 0 0,0 0 0 0 0,0 1-1 0 0,-1-1 1 0 0,1 0 0 0 0,0 0-1 0 0,0 0 1 0 0,-1 0 0 0 0,1 0 0 0 0,-1 0-1 0 0,1 0 1 0 0,-1 0 0 0 0,1 0-1 0 0,-1 0 1 0 0,1 0 0 0 0,-1 0-1 0 0,1-2 1 0 0,17-73 63 0 0,-14 52-27 0 0,2 0 0 0 0,0 1 0 0 0,2 0-1 0 0,11-25 1 0 0,-18 46-19 0 0,0 1-1 0 0,-1 0 0 0 0,1 0 1 0 0,0-1-1 0 0,0 1 0 0 0,0 0 1 0 0,0 0-1 0 0,0 0 0 0 0,0 0 1 0 0,0 0-1 0 0,0 0 0 0 0,0 0 1 0 0,0 1-1 0 0,1-1 0 0 0,-1 0 1 0 0,3 0-1 0 0,-3 1-3 0 0,0-1-1 0 0,0 1 0 0 0,0 0 1 0 0,0 0-1 0 0,0 0 1 0 0,0 0-1 0 0,0 0 1 0 0,0 1-1 0 0,0-1 1 0 0,0 0-1 0 0,0 0 0 0 0,0 1 1 0 0,0-1-1 0 0,0 1 1 0 0,0-1-1 0 0,0 1 1 0 0,0-1-1 0 0,0 1 1 0 0,0 0-1 0 0,-1-1 0 0 0,1 1 1 0 0,1 1-1 0 0,13 14 68 0 0,18 26-1 0 0,9 10-198 0 0,-20-28-722 0 0,36 29 0 0 0,-49-45-86 0 0,1-1 1 0 0,0 0 0 0 0,0-1 0 0 0,0-1-1 0 0,1 1 1 0 0,0-1 0 0 0,16 4 0 0 0,-22-8-554 0 0,0 0 1 0 0,0 0 0 0 0,0-1 0 0 0,0 1 0 0 0,9-2 0 0 0,1-1-4342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10085 0 0,'0'0'7206'0'0,"15"-3"-6623"0"0,48-8-97 0 0,-53 9-357 0 0,1-1 0 0 0,-1 0-1 0 0,0-1 1 0 0,0 0 0 0 0,0-1-1 0 0,-1 0 1 0 0,1-1-1 0 0,-1 1 1 0 0,-1-2 0 0 0,1 1-1 0 0,-1-1 1 0 0,0-1 0 0 0,11-12-1 0 0,-16 16-45 0 0,1-1 0 0 0,0 0 0 0 0,-1 0 1 0 0,0 0-1 0 0,0-1 0 0 0,-1 1 0 0 0,1-1 0 0 0,-1 1 0 0 0,0-1 0 0 0,-1 0 0 0 0,1 0 0 0 0,-1 0 0 0 0,0 0 1 0 0,0-7-1 0 0,-1 8-21 0 0,0 1 1 0 0,-1 0 0 0 0,1-1 0 0 0,-1 1 0 0 0,0-1 0 0 0,0 1-1 0 0,0 0 1 0 0,-1 0 0 0 0,1-1 0 0 0,-1 1 0 0 0,0 0-1 0 0,0 0 1 0 0,-1 1 0 0 0,1-1 0 0 0,-1 0 0 0 0,0 1 0 0 0,0 0-1 0 0,0-1 1 0 0,-6-4 0 0 0,5 5-6 0 0,-1 0-1 0 0,0 0 0 0 0,0 0 1 0 0,0 0-1 0 0,0 1 1 0 0,0 0-1 0 0,0 0 1 0 0,-1 0-1 0 0,1 1 1 0 0,-1-1-1 0 0,1 1 1 0 0,-1 1-1 0 0,0-1 0 0 0,-5 1 1 0 0,6 0 1 0 0,1 1 1 0 0,0-1-1 0 0,-1 1 0 0 0,1 0 0 0 0,0 1 1 0 0,0-1-1 0 0,0 1 0 0 0,0 0 1 0 0,0-1-1 0 0,1 2 0 0 0,-1-1 1 0 0,0 0-1 0 0,1 1 0 0 0,0 0 1 0 0,-1 0-1 0 0,1 0 0 0 0,0 0 1 0 0,-5 7-1 0 0,3-2 1 0 0,1-1 1 0 0,-1 2-1 0 0,1-1 0 0 0,1 0 0 0 0,-1 1 1 0 0,2 0-1 0 0,-1 0 0 0 0,1 0 1 0 0,0 0-1 0 0,1 0 0 0 0,0 0 1 0 0,1 0-1 0 0,0 0 0 0 0,0 0 1 0 0,3 16-1 0 0,-1-13-11 0 0,0-1 1 0 0,1 0-1 0 0,0 0 0 0 0,1 0 0 0 0,0 0 1 0 0,1-1-1 0 0,0 1 0 0 0,1-1 1 0 0,0-1-1 0 0,1 1 0 0 0,0-1 0 0 0,9 10 1 0 0,-3-7-219 0 0,1-1-1 0 0,0 0 1 0 0,1-1 0 0 0,-1-1 0 0 0,2-1 0 0 0,-1 0 0 0 0,1 0 0 0 0,1-2-1 0 0,-1 0 1 0 0,1-1 0 0 0,0-1 0 0 0,0 0 0 0 0,1-1 0 0 0,33 1 0 0 0,-49-4-22 0 0,-1 0 1 0 0,1 0 0 0 0,-1 0-1 0 0,0 0 1 0 0,1 0 0 0 0,-1-1 0 0 0,1 1-1 0 0,-1 0 1 0 0,0-1 0 0 0,1 1-1 0 0,-1 0 1 0 0,0-1 0 0 0,2-1 0 0 0,-2 2-363 0 0,-1-1 1 0 0,1 0-1 0 0,-1 0 1 0 0,1 0-1 0 0,-1 0 1 0 0,1 0-1 0 0,-1 0 1 0 0,0 0-1 0 0,0 0 1 0 0,1 0 0 0 0,-1 0-1 0 0,0 0 1 0 0,0 0-1 0 0,0 0 1 0 0,0 0-1 0 0,0 0 1 0 0,0 0-1 0 0,0 0 1 0 0,0 0-1 0 0,-1 0 1 0 0,-1-15-8782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380 126 628 0 0,'0'0'9350'0'0,"1"-14"-8168"0"0,2-40 93 0 0,-2 53-1175 0 0,-1-1 1 0 0,0 1-1 0 0,0-1 0 0 0,0 1 1 0 0,-1-1-1 0 0,1 1 0 0 0,0-1 1 0 0,-1 1-1 0 0,1-1 0 0 0,-1 1 1 0 0,1-1-1 0 0,-1 1 0 0 0,1 0 1 0 0,-1-1-1 0 0,0 1 0 0 0,0 0 1 0 0,0 0-1 0 0,0-1 1 0 0,0 1-1 0 0,0 0 0 0 0,0 0 1 0 0,0 0-1 0 0,0 0 0 0 0,0 0 1 0 0,-1 0-1 0 0,1 1 0 0 0,0-1 1 0 0,-1 0-1 0 0,1 1 0 0 0,-3-2 1 0 0,-1 0 252 0 0,-1 0-73 0 0,-1-1 0 0 0,0 1-1 0 0,1 1 1 0 0,-1-1 0 0 0,0 1 0 0 0,0 0 0 0 0,1 1 0 0 0,-1-1 0 0 0,0 2 0 0 0,-12 0-1 0 0,8 1-23 0 0,0 0-1 0 0,0 0 0 0 0,0 2 0 0 0,1-1 0 0 0,-20 10 1 0 0,14-5-50 0 0,1 1 0 0 0,0 1 0 0 0,1 0 1 0 0,0 1-1 0 0,1 1 0 0 0,0 0 0 0 0,1 0 1 0 0,-16 22-1 0 0,23-27-153 0 0,0 0 0 0 0,0 1 0 0 0,1-1 1 0 0,0 1-1 0 0,0 0 0 0 0,1 0 0 0 0,0 1 0 0 0,0-1 0 0 0,1 1 0 0 0,0-1 1 0 0,1 1-1 0 0,-1 0 0 0 0,2-1 0 0 0,-1 1 0 0 0,1 0 0 0 0,1 0 1 0 0,0 0-1 0 0,3 15 0 0 0,-2-17-55 0 0,1 1 0 0 0,1-1 1 0 0,-1 0-1 0 0,1 0 0 0 0,0 0 0 0 0,0-1 1 0 0,1 1-1 0 0,0-1 0 0 0,0 0 1 0 0,1 0-1 0 0,-1-1 0 0 0,1 0 0 0 0,1 0 1 0 0,-1 0-1 0 0,1 0 0 0 0,8 3 1 0 0,0 0-97 0 0,1 0 0 0 0,0-2 1 0 0,0 0-1 0 0,1 0 0 0 0,0-2 1 0 0,23 4-1 0 0,-10-4-471 0 0,0-1-1 0 0,0-2 1 0 0,0-1-1 0 0,52-6 1 0 0,-68 4-150 0 0,0 0 1 0 0,0-1 0 0 0,0-1 0 0 0,-1-1 0 0 0,1 0 0 0 0,-1 0 0 0 0,0-1 0 0 0,0-1-1 0 0,-1 0 1 0 0,0-1 0 0 0,0 0 0 0 0,11-11 0 0 0,-17 13 425 0 0,0 0 0 0 0,-1-1 0 0 0,0 0 0 0 0,0 1 0 0 0,-1-2 0 0 0,1 1 0 0 0,5-16 0 0 0,-6 14 674 0 0,-1 0 0 0 0,-1-1 0 0 0,0 1 0 0 0,0-1 0 0 0,-1 0 0 0 0,0-15 0 0 0,-1 23-204 0 0,0 1-1 0 0,0-1 1 0 0,0 0-1 0 0,0 1 1 0 0,0-1 0 0 0,-1 1-1 0 0,1-1 1 0 0,-1 0-1 0 0,1 1 1 0 0,-1-1-1 0 0,1 1 1 0 0,-1-1-1 0 0,0 1 1 0 0,0-1-1 0 0,0 1 1 0 0,0 0 0 0 0,0-1-1 0 0,0 1 1 0 0,0 0-1 0 0,0 0 1 0 0,-1 0-1 0 0,1 0 1 0 0,0 0-1 0 0,-1 0 1 0 0,1 0-1 0 0,-1 0 1 0 0,1 0 0 0 0,-1 1-1 0 0,1-1 1 0 0,-1 1-1 0 0,1-1 1 0 0,-1 1-1 0 0,-2-1 1 0 0,2 1-49 0 0,0 0 0 0 0,-1 0 0 0 0,1 0 0 0 0,0 0 1 0 0,-1 0-1 0 0,1 1 0 0 0,0-1 0 0 0,-1 1 0 0 0,1-1 0 0 0,0 1 0 0 0,0 0 1 0 0,0 0-1 0 0,0 0 0 0 0,0 0 0 0 0,0 1 0 0 0,0-1 0 0 0,0 0 1 0 0,0 1-1 0 0,0-1 0 0 0,1 1 0 0 0,-1 0 0 0 0,1 0 0 0 0,-3 3 0 0 0,1-1-29 0 0,0 1 0 0 0,1 0 0 0 0,-1 0-1 0 0,1 0 1 0 0,0 0 0 0 0,1 0 0 0 0,-1 1-1 0 0,1-1 1 0 0,0 0 0 0 0,1 1-1 0 0,-1-1 1 0 0,1 1 0 0 0,0-1 0 0 0,0 0-1 0 0,1 1 1 0 0,-1-1 0 0 0,1 1 0 0 0,3 6-1 0 0,-2-5-45 0 0,1 0 0 0 0,0-1 0 0 0,0 0-1 0 0,1 1 1 0 0,0-1 0 0 0,0-1 0 0 0,0 1 0 0 0,1 0-1 0 0,0-1 1 0 0,0 0 0 0 0,0 0 0 0 0,0-1 0 0 0,11 7-1 0 0,-4-4-39 0 0,1 0 0 0 0,-1-1 0 0 0,2-1 0 0 0,-1 0 0 0 0,0-1 0 0 0,1-1 0 0 0,0 0 0 0 0,0 0-1 0 0,0-1 1 0 0,0-1 0 0 0,0-1 0 0 0,0 0 0 0 0,0-1 0 0 0,15-2 0 0 0,-26 3-22 0 0,0-1 0 0 0,0 1-1 0 0,0-1 1 0 0,0 0 0 0 0,0 0 0 0 0,0 0 0 0 0,-1 0 0 0 0,1 0 0 0 0,0-1 0 0 0,-1 1 0 0 0,1-1 0 0 0,-1 1 0 0 0,0-1 0 0 0,1 0-1 0 0,-1 0 1 0 0,0 0 0 0 0,0-1 0 0 0,0 1 0 0 0,0 0 0 0 0,-1-1 0 0 0,1 1 0 0 0,-1-1 0 0 0,1 0 0 0 0,-1 1 0 0 0,0-1 0 0 0,1-5-1 0 0,-1 3-10 0 0,0 0 0 0 0,-1 0 0 0 0,0 0-1 0 0,0 1 1 0 0,0-1 0 0 0,-1 0 0 0 0,1 0-1 0 0,-1 0 1 0 0,0 0 0 0 0,-1 1 0 0 0,1-1-1 0 0,-1 1 1 0 0,0-1 0 0 0,0 1 0 0 0,-5-8-1 0 0,-5-5-66 0 0,-1 1-1 0 0,-1 0 0 0 0,0 0 0 0 0,-17-13 1 0 0,-31-32-16 0 0,59 58 101 0 0,0 0 1 0 0,0-1-1 0 0,1 1 1 0 0,-1-1-1 0 0,1 1 1 0 0,0-1-1 0 0,0 0 1 0 0,0 0-1 0 0,0 0 1 0 0,1 0-1 0 0,-1 0 0 0 0,1-1 1 0 0,0 1-1 0 0,1 0 1 0 0,-2-9-1 0 0,3 12 0 0 0,-1 0-1 0 0,0 1 0 0 0,0-1 0 0 0,1 0 1 0 0,-1 0-1 0 0,1 0 0 0 0,-1 0 0 0 0,1 0 1 0 0,-1 0-1 0 0,1 1 0 0 0,-1-1 1 0 0,1 0-1 0 0,0 0 0 0 0,-1 1 0 0 0,1-1 1 0 0,0 0-1 0 0,0 1 0 0 0,0-1 0 0 0,-1 1 1 0 0,1-1-1 0 0,0 1 0 0 0,0-1 0 0 0,0 1 1 0 0,0 0-1 0 0,0 0 0 0 0,0-1 1 0 0,0 1-1 0 0,0 0 0 0 0,1 0 0 0 0,5-1 37 0 0,0 0 0 0 0,0 1 0 0 0,8 1-1 0 0,-6-1 32 0 0,4 1 15 0 0,1 0-1 0 0,-1 1 1 0 0,0 0 0 0 0,0 1 0 0 0,0 1 0 0 0,-1 0 0 0 0,16 8-1 0 0,2 2 177 0 0,48 31 0 0 0,-65-37-210 0 0,-1 1 1 0 0,-1 0-1 0 0,0 0 1 0 0,0 1-1 0 0,0 1 1 0 0,9 12-1 0 0,-15-16-30 0 0,-1-1 0 0 0,0 1 0 0 0,0 0 0 0 0,0 0 0 0 0,-1 0 0 0 0,0 1 0 0 0,-1-1 0 0 0,0 1 0 0 0,0 0 0 0 0,0-1 0 0 0,-1 1 0 0 0,0 16 0 0 0,-4-14-3 0 0,0-9 11 0 0,1-7 20 0 0,-1-8-117 0 0,1-1-1 0 0,0 0 1 0 0,1 0-1 0 0,1 0 1 0 0,1 0-1 0 0,2-16 1 0 0,21-89 49 0 0,-21 109 55 0 0,0-2 59 0 0,0 1 0 0 0,1 0 0 0 0,0 0-1 0 0,12-22 1 0 0,-15 31-38 0 0,0 1 0 0 0,1 0-1 0 0,0 0 1 0 0,-1 0 0 0 0,1 0-1 0 0,0 0 1 0 0,0 0 0 0 0,0 0-1 0 0,0 0 1 0 0,0 1 0 0 0,0-1-1 0 0,1 1 1 0 0,-1-1 0 0 0,0 1-1 0 0,1 0 1 0 0,-1 0 0 0 0,1 0-1 0 0,0 0 1 0 0,-1 1 0 0 0,1-1-1 0 0,0 1 1 0 0,-1-1 0 0 0,1 1 0 0 0,0 0-1 0 0,-1 0 1 0 0,1 0 0 0 0,0 1-1 0 0,0-1 1 0 0,3 2 0 0 0,1 0-6 0 0,0 0 0 0 0,-1 1 0 0 0,1 0 0 0 0,-1 1 0 0 0,0-1 1 0 0,0 1-1 0 0,0 0 0 0 0,0 1 0 0 0,-1-1 0 0 0,0 1 0 0 0,0 0 0 0 0,0 1 1 0 0,0-1-1 0 0,-1 1 0 0 0,4 7 0 0 0,7 12-23 0 0,-1 1 1 0 0,14 35-1 0 0,-25-55-21 0 0,7 18-488 0 0,-1 0 0 0 0,0 0 1 0 0,-2 1-1 0 0,-1 0 1 0 0,4 37-1 0 0,-9-60-324 0 0,2 21 571 0 0,1-14-3350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316 134 2692 0 0,'0'0'8616'0'0,"1"-12"-5633"0"0,2-39-1539 0 0,-3 48-1283 0 0,0 0 1 0 0,0 0-1 0 0,0 0 1 0 0,-1 1 0 0 0,1-1-1 0 0,-1 0 1 0 0,1 0-1 0 0,-1 1 1 0 0,0-1-1 0 0,0 0 1 0 0,-1 1 0 0 0,1-1-1 0 0,0 1 1 0 0,-1 0-1 0 0,0-1 1 0 0,1 1-1 0 0,-1 0 1 0 0,0 0-1 0 0,0 0 1 0 0,0 0 0 0 0,0 0-1 0 0,-1 0 1 0 0,1 1-1 0 0,0-1 1 0 0,-1 1-1 0 0,1 0 1 0 0,-1 0-1 0 0,1-1 1 0 0,-1 2 0 0 0,0-1-1 0 0,0 0 1 0 0,-4 0-1 0 0,-1 0 4 0 0,1 0-1 0 0,-1 1 0 0 0,0 0 0 0 0,1 0 0 0 0,-1 1 1 0 0,1 0-1 0 0,-1 0 0 0 0,1 1 0 0 0,-1 0 1 0 0,-6 3-1 0 0,0 1-55 0 0,0 0-1 0 0,0 2 1 0 0,1-1 0 0 0,0 2 0 0 0,1 0 0 0 0,0 0 0 0 0,0 1 0 0 0,-10 12 0 0 0,17-17-74 0 0,1 0 1 0 0,-1 0 0 0 0,1 1-1 0 0,1-1 1 0 0,-1 1 0 0 0,1 0-1 0 0,0 0 1 0 0,0 0 0 0 0,1 0 0 0 0,-1 0-1 0 0,1 1 1 0 0,1-1 0 0 0,-1 1-1 0 0,1-1 1 0 0,1 1 0 0 0,-1 0-1 0 0,1-1 1 0 0,0 1 0 0 0,0 0 0 0 0,3 11-1 0 0,-1-13-35 0 0,-1-1-1 0 0,1 1 1 0 0,0-1 0 0 0,1 1-1 0 0,-1-1 1 0 0,1 0 0 0 0,0 0-1 0 0,0 0 1 0 0,0 0-1 0 0,7 5 1 0 0,5 5-4 0 0,21 13 0 0 0,-31-24 3 0 0,132 81-23 0 0,-16-12 17 0 0,-118-70 6 0 0,57 42 43 0 0,-53-38-5 0 0,-1 0 0 0 0,0-1 1 0 0,-1 2-1 0 0,0-1 0 0 0,0 1 0 0 0,8 12 1 0 0,-12-17-23 0 0,0-1 1 0 0,-1 1 0 0 0,1-1 0 0 0,0 1 0 0 0,-1-1-1 0 0,1 1 1 0 0,-1 0 0 0 0,0-1 0 0 0,1 1 0 0 0,-1 0-1 0 0,0-1 1 0 0,0 1 0 0 0,0 0 0 0 0,0-1 0 0 0,0 1 0 0 0,-1 0-1 0 0,1-1 1 0 0,0 1 0 0 0,-1 0 0 0 0,-1 2 0 0 0,1-2 10 0 0,0 0 1 0 0,-1 0-1 0 0,1 0 1 0 0,-1-1 0 0 0,1 1-1 0 0,-1 0 1 0 0,0-1 0 0 0,0 1-1 0 0,0-1 1 0 0,0 0 0 0 0,0 0-1 0 0,0 0 1 0 0,-3 1 0 0 0,-4 2 9 0 0,0-2 0 0 0,0 1 0 0 0,0-2 0 0 0,-1 1 0 0 0,1-1 0 0 0,-13 0 0 0 0,7-1-221 0 0,-1-1 0 0 0,1 0 1 0 0,0-1-1 0 0,-21-6 0 0 0,29 6-99 0 0,1 0 0 0 0,0 0 0 0 0,0 0 0 0 0,0-1 0 0 0,0 0 0 0 0,1-1 0 0 0,-1 1 0 0 0,1-1 0 0 0,0 0 0 0 0,0 0 0 0 0,0 0 0 0 0,1-1 0 0 0,-6-7 0 0 0,8 9-243 0 0,-1 0 1 0 0,1-1-1 0 0,1 1 1 0 0,-1-1-1 0 0,0 1 1 0 0,1-1-1 0 0,0 0 1 0 0,-1-4-1 0 0,-2-23-6222 0 0,4-9-1532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62 628 0 0,'0'0'15569'0'0,"17"-10"-13849"0"0,58-30-124 0 0,-71 38-1475 0 0,0 0 0 0 0,0 1 0 0 0,-1-1 0 0 0,1 1-1 0 0,0 0 1 0 0,0 0 0 0 0,1 1 0 0 0,-1-1 0 0 0,0 1 0 0 0,0 0 0 0 0,0 0 0 0 0,0 0-1 0 0,0 1 1 0 0,0-1 0 0 0,0 1 0 0 0,0 0 0 0 0,6 2 0 0 0,-5-2-5 0 0,4 2 80 0 0,0 1-1 0 0,0-1 1 0 0,-1 1-1 0 0,1 1 1 0 0,-1 0-1 0 0,0 0 1 0 0,13 11-1 0 0,-10-6-25 0 0,-1 1 0 0 0,1 0 0 0 0,-2 0 0 0 0,12 17 0 0 0,0 10-29 0 0,0 0 0 0 0,21 56 0 0 0,-33-70-184 0 0,68 174-939 0 0,-66-163-253 0 0,-1 0 0 0 0,-2 1 0 0 0,6 65 0 0 0,-13-95 494 0 0,0 19-1589 0 0,-4-12-3472 0 0,-3-9 1186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8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1084 0 0,'0'0'7937'0'0,"6"-12"-5709"0"0,17-41-603 0 0,-19 47-1300 0 0,-1 0 0 0 0,1 0 0 0 0,0 0 0 0 0,1 0 0 0 0,-1 1 0 0 0,1 0 0 0 0,0 0 0 0 0,1 0 0 0 0,-1 1 1 0 0,1-1-1 0 0,0 1 0 0 0,0 1 0 0 0,0-1 0 0 0,0 1 0 0 0,1 0 0 0 0,-1 0 0 0 0,1 1 0 0 0,0 0 0 0 0,7-1 0 0 0,7-1 116 0 0,0 2 0 0 0,0 0 0 0 0,1 1 0 0 0,33 4 0 0 0,-43-2-272 0 0,0 0 0 0 0,0 1-1 0 0,0 1 1 0 0,-1 0 0 0 0,1 0 0 0 0,-1 2-1 0 0,16 7 1 0 0,-22-10-139 0 0,-1 0-1 0 0,0 0 0 0 0,0 1 1 0 0,0 0-1 0 0,0-1 0 0 0,-1 1 1 0 0,1 1-1 0 0,-1-1 0 0 0,0 1 1 0 0,0-1-1 0 0,0 1 1 0 0,0 0-1 0 0,-1 0 0 0 0,1 0 1 0 0,-1 0-1 0 0,0 1 0 0 0,0-1 1 0 0,-1 0-1 0 0,1 1 0 0 0,-1-1 1 0 0,1 9-1 0 0,-1-5-3 0 0,-1 0 0 0 0,0-1 0 0 0,0 1 0 0 0,-2 7 0 0 0,1-12-10 0 0,1 0-1 0 0,-1 0 0 0 0,0 0 1 0 0,0 0-1 0 0,-1 0 1 0 0,1 0-1 0 0,0 0 0 0 0,-1-1 1 0 0,0 1-1 0 0,0-1 0 0 0,0 1 1 0 0,-3 3-1 0 0,4-5-8 0 0,1-1 0 0 0,-1 1 0 0 0,0-1-1 0 0,1 1 1 0 0,-1-1 0 0 0,0 1 0 0 0,0-1-1 0 0,1 1 1 0 0,-1-1 0 0 0,0 0 0 0 0,0 1 0 0 0,0-1-1 0 0,0 0 1 0 0,0 0 0 0 0,1 0 0 0 0,-1 1-1 0 0,0-1 1 0 0,0 0 0 0 0,0 0 0 0 0,0 0 0 0 0,0-1-1 0 0,-1 1 1 0 0,0-1 1 0 0,1 1-1 0 0,-1-1 0 0 0,0 0 1 0 0,1 0-1 0 0,-1 0 1 0 0,1 0-1 0 0,-1 0 0 0 0,1 0 1 0 0,0 0-1 0 0,-3-2 1 0 0,0-3-15 0 0,0 1 0 0 0,0 0-1 0 0,1-1 1 0 0,-6-11 0 0 0,6 9-42 0 0,-1 1-1 0 0,2-1 0 0 0,-1 0 1 0 0,1 0-1 0 0,1 0 1 0 0,-1 0-1 0 0,1 0 0 0 0,1-1 1 0 0,-1 1-1 0 0,1 0 1 0 0,1 0-1 0 0,1-10 1 0 0,-1 12-36 0 0,1 0 0 0 0,0 0 0 0 0,0 0 1 0 0,1 1-1 0 0,-1-1 0 0 0,1 0 1 0 0,0 1-1 0 0,1 0 0 0 0,-1 0 1 0 0,1 0-1 0 0,0 0 0 0 0,0 0 1 0 0,1 1-1 0 0,0 0 0 0 0,-1 0 1 0 0,9-5-1 0 0,-3 3-108 0 0,1 0-1 0 0,-1 0 1 0 0,2 1-1 0 0,-1 1 1 0 0,12-3-1 0 0,62-12-909 0 0,-31 8-8 0 0,-43 8 552 0 0,32-6-749 0 0,-16 6-5044 0 0,-26 15-4078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8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85 4924 0 0,'0'0'10073'0'0,"-14"-13"-8476"0"0,-46-37-309 0 0,58 48-1201 0 0,0 0 1 0 0,-1 0-1 0 0,1 0 0 0 0,0 0 0 0 0,-1 1 0 0 0,0-1 0 0 0,1 1 1 0 0,-1-1-1 0 0,0 1 0 0 0,0 0 0 0 0,0 0 0 0 0,1 1 0 0 0,-1-1 0 0 0,0 1 1 0 0,0-1-1 0 0,0 1 0 0 0,0 0 0 0 0,0 0 0 0 0,0 0 0 0 0,0 0 1 0 0,0 1-1 0 0,-4 0 0 0 0,0 1 145 0 0,-1-1-41 0 0,0 1 0 0 0,0 1 1 0 0,0 0-1 0 0,0 0 1 0 0,1 0-1 0 0,0 1 0 0 0,-1 0 1 0 0,2 1-1 0 0,-1-1 1 0 0,0 1-1 0 0,-7 8 1 0 0,6-5-25 0 0,0 0 0 0 0,1 0 1 0 0,0 1-1 0 0,0 0 0 0 0,1 0 1 0 0,0 1-1 0 0,-8 19 0 0 0,11-23-145 0 0,1 1-1 0 0,0 0 0 0 0,0 0 1 0 0,1 1-1 0 0,-1-1 0 0 0,2 0 1 0 0,-1 0-1 0 0,1 1 0 0 0,0-1 1 0 0,1 0-1 0 0,-1 1 0 0 0,1-1 1 0 0,3 10-1 0 0,-2-12-20 0 0,0 0 0 0 0,0 1-1 0 0,1-1 1 0 0,-1 0 0 0 0,1 0 0 0 0,0-1-1 0 0,1 1 1 0 0,-1 0 0 0 0,1-1-1 0 0,0 0 1 0 0,0 0 0 0 0,0 0 0 0 0,1 0-1 0 0,-1-1 1 0 0,1 0 0 0 0,0 0-1 0 0,7 4 1 0 0,-2-3-50 0 0,1 0 0 0 0,0-1 0 0 0,-1 0 0 0 0,1-1-1 0 0,0 0 1 0 0,1 0 0 0 0,-1-1 0 0 0,0-1 0 0 0,0 0 0 0 0,20-2-1 0 0,-26 1-70 0 0,0-1 0 0 0,0 1 0 0 0,0-1 0 0 0,-1 0 0 0 0,1 0 0 0 0,0 0 0 0 0,-1-1 0 0 0,0 0 0 0 0,6-4 0 0 0,13-12-2380 0 0,-4-1-4208 0 0,-14 14 1562 0 0,1-3-2089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5945 0 0,'0'0'17138'0'0,"15"12"-16571"0"0,43 39-251 0 0,-54-48-294 0 0,0 1 1 0 0,-1 0 0 0 0,1 1 0 0 0,-1-1 0 0 0,0 1 0 0 0,0-1 0 0 0,-1 1 0 0 0,1 0-1 0 0,-1 0 1 0 0,0 0 0 0 0,0 0 0 0 0,1 8 0 0 0,1 1 6 0 0,-1-2-33 0 0,-1 0 1 0 0,2 20-1 0 0,-3-23-270 0 0,0 0 0 0 0,0 0 1 0 0,1 0-1 0 0,0 0 0 0 0,1 0 0 0 0,4 10 1 0 0,-7-19 234 0 0,0 0 0 0 0,0 0 0 0 0,0 0 0 0 0,0 0 0 0 0,0 0 0 0 0,0 1 0 0 0,0-1 0 0 0,0 0 0 0 0,0 0 0 0 0,0 0 0 0 0,0 0 0 0 0,0 0 0 0 0,0 0 0 0 0,0 0 0 0 0,0 0 0 0 0,1 0 0 0 0,-1 0 0 0 0,0 0 0 0 0,0 0 0 0 0,0 0 0 0 0,0 0 0 0 0,0 0 0 0 0,0 0 0 0 0,0 0 0 0 0,0 0 0 0 0,0 1 0 0 0,0-1 0 0 0,0 0 0 0 0,0 0 0 0 0,0 0 0 0 0,0 0 0 0 0,1 0 0 0 0,-1 0 0 0 0,0 0 0 0 0,0 0 0 0 0,0 0 0 0 0,0 0 1 0 0,0 0-1 0 0,0 0 0 0 0,0 0 0 0 0,0 0 0 0 0,0 0 0 0 0,0-1 0 0 0,0 1 0 0 0,0 0 0 0 0,1 0 0 0 0,-1 0 0 0 0,0 0 0 0 0,0 0 0 0 0,0 0 0 0 0,0 0 0 0 0,0 0 0 0 0,0 0 0 0 0,0 0 0 0 0,3-6-1298 0 0,3-16-342 0 0,-4 13 517 0 0,12-47-1913 0 0,-3 15 3894 0 0,27-74 1 0 0,-36 112-525 0 0,-1 0 1 0 0,1-1-1 0 0,-1 1 0 0 0,1 0 1 0 0,0 0-1 0 0,1 0 1 0 0,-1 0-1 0 0,0 0 1 0 0,1 0-1 0 0,0 1 1 0 0,-1-1-1 0 0,5-1 0 0 0,-5 2-119 0 0,0 1-1 0 0,1 0 1 0 0,-1 1-1 0 0,1-1 1 0 0,0 0-1 0 0,-1 1 1 0 0,1-1-1 0 0,-1 1 1 0 0,1 0-1 0 0,0 0 1 0 0,-1 0-1 0 0,1 0 1 0 0,-1 0-1 0 0,1 1 1 0 0,0-1-1 0 0,-1 1 1 0 0,6 1-1 0 0,0 2 116 0 0,1-1-1 0 0,-1 2 1 0 0,0-1-1 0 0,0 1 1 0 0,0 0 0 0 0,13 11-1 0 0,-5-1 260 0 0,27 31-1 0 0,-33-35-334 0 0,45 59 516 0 0,-48-61-732 0 0,-1 1 0 0 0,-1 0 0 0 0,0 0 0 0 0,0 0-1 0 0,6 19 1 0 0,0-144-1869 0 0,3 2 1798 0 0,-10 95 99 0 0,0-1-1 0 0,1 1 1 0 0,15-34-1 0 0,-19 49 7 0 0,1 0-1 0 0,-1 0 0 0 0,1 0 1 0 0,0 0-1 0 0,0 1 0 0 0,0-1 1 0 0,0 1-1 0 0,0-1 0 0 0,1 1 1 0 0,-1 0-1 0 0,1 0 0 0 0,-1 0 1 0 0,5-2-1 0 0,-6 3-3 0 0,1 0-1 0 0,-1 1 1 0 0,1 0 0 0 0,0-1-1 0 0,-1 1 1 0 0,1 0 0 0 0,0-1-1 0 0,-1 1 1 0 0,1 0-1 0 0,0 0 1 0 0,-1 1 0 0 0,1-1-1 0 0,0 0 1 0 0,-1 0 0 0 0,1 1-1 0 0,-1-1 1 0 0,1 1 0 0 0,0-1-1 0 0,-1 1 1 0 0,1 0-1 0 0,-1 0 1 0 0,0 0 0 0 0,1-1-1 0 0,-1 1 1 0 0,0 1 0 0 0,3 1-1 0 0,4 5 35 0 0,-1 0-1 0 0,0 1 0 0 0,0 0 1 0 0,-1 0-1 0 0,0 0 0 0 0,0 1 1 0 0,4 11-1 0 0,25 76 483 0 0,-25-67-495 0 0,2 3-213 0 0,-2 1-571 0 0,2 0 1 0 0,25 47-1 0 0,-34-77 296 0 0,2 6-319 0 0,-3-2-2572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9461 0 0,'0'0'10640'0'0,"14"2"-9373"0"0,-5-1-1014 0 0,-3 0-155 0 0,0-1-1 0 0,-1 1 1 0 0,1 1-1 0 0,-1-1 1 0 0,6 3-1 0 0,-9-3-31 0 0,1 0 0 0 0,-1 0 1 0 0,0 0-1 0 0,0 1 0 0 0,1-1 0 0 0,-1 1 1 0 0,0 0-1 0 0,0 0 0 0 0,-1 0 0 0 0,1 0 1 0 0,0 0-1 0 0,-1 0 0 0 0,1 0 0 0 0,-1 0 1 0 0,0 0-1 0 0,3 5 0 0 0,17 55 1059 0 0,15 75-1 0 0,-6-18-1023 0 0,41 113-4030 0 0,-61-190 203 0 0,-8-13-4724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212 162 992 0 0,'0'0'12113'0'0,"1"-15"-10348"0"0,0-45-357 0 0,0 56-1204 0 0,-1-1 0 0 0,0 1 0 0 0,0-1 0 0 0,-1 1 0 0 0,0 0 0 0 0,1-1 0 0 0,-1 1 0 0 0,-1 0 0 0 0,1 0 0 0 0,-1 0-1 0 0,1 0 1 0 0,-1 0 0 0 0,0 0 0 0 0,-4-4 0 0 0,6 7-146 0 0,-2-1 32 0 0,1 1 0 0 0,-1-1-1 0 0,1 1 1 0 0,-1-1 0 0 0,0 1 0 0 0,1 0 0 0 0,-1 0-1 0 0,0 0 1 0 0,0 0 0 0 0,0 0 0 0 0,0 0 0 0 0,0 0-1 0 0,0 1 1 0 0,0-1 0 0 0,0 1 0 0 0,0-1 0 0 0,0 1-1 0 0,-3 0 1 0 0,-4-1 164 0 0,-1 1-1 0 0,-15 2 1 0 0,18-1-213 0 0,1 0 0 0 0,0 0-1 0 0,0 1 1 0 0,0-1 0 0 0,0 1 0 0 0,0 1-1 0 0,1-1 1 0 0,-1 1 0 0 0,1 0 0 0 0,-1 0 0 0 0,-8 8-1 0 0,11-8-36 0 0,0 0-1 0 0,0 0 0 0 0,0 0 0 0 0,0 1 0 0 0,1-1 0 0 0,-1 1 0 0 0,1 0 0 0 0,0-1 1 0 0,0 1-1 0 0,1 0 0 0 0,-1 0 0 0 0,1 0 0 0 0,0 1 0 0 0,0-1 0 0 0,0 0 0 0 0,0 0 0 0 0,1 1 1 0 0,0 3-1 0 0,0-3 14 0 0,0 0-1 0 0,0 0 1 0 0,1 0 0 0 0,0 0 0 0 0,0-1 0 0 0,3 9 0 0 0,-4-12-9 0 0,1 1 1 0 0,-1-1-1 0 0,1 0 1 0 0,0 1-1 0 0,0-1 1 0 0,-1 0-1 0 0,1 0 1 0 0,0 0-1 0 0,0 0 1 0 0,0 0-1 0 0,0 0 1 0 0,0 0-1 0 0,0 0 1 0 0,1 0-1 0 0,-1 0 1 0 0,0 0-1 0 0,0-1 1 0 0,1 1-1 0 0,-1 0 1 0 0,0-1-1 0 0,1 1 1 0 0,-1-1-1 0 0,0 0 1 0 0,1 1-1 0 0,-1-1 1 0 0,3 0-1 0 0,7 0 28 0 0,3 0 5 0 0,1 0-1 0 0,18-3 1 0 0,-28 2-35 0 0,1-1 0 0 0,-1 1 0 0 0,0-1 0 0 0,0 0 0 0 0,0 0 0 0 0,0 0 0 0 0,0-1 0 0 0,0 0 0 0 0,7-5 0 0 0,1-3 27 0 0,-12 8-22 0 0,1 1 1 0 0,1 0-1 0 0,-1 0 1 0 0,0 0-1 0 0,0 1 1 0 0,1-1-1 0 0,-1 0 1 0 0,1 1-1 0 0,-1 0 1 0 0,1-1-1 0 0,0 1 1 0 0,-1 0-1 0 0,1 1 1 0 0,0-1-1 0 0,0 0 1 0 0,3 0-1 0 0,-3 2-19 0 0,0-1 0 0 0,0 1 0 0 0,-1-1-1 0 0,1 1 1 0 0,0 0 0 0 0,0 0 0 0 0,0 0 0 0 0,-1 0 0 0 0,1 0 0 0 0,-1 1-1 0 0,1-1 1 0 0,-1 1 0 0 0,1 0 0 0 0,-1 0 0 0 0,0 0 0 0 0,0 0-1 0 0,0 0 1 0 0,0 0 0 0 0,0 1 0 0 0,0-1 0 0 0,-1 0 0 0 0,2 4 0 0 0,4 7-858 0 0,0 0 0 0 0,-2 1 1 0 0,6 16-1 0 0,-5-13-1660 0 0,-6-16 1828 0 0,0 0-1 0 0,1 0 1 0 0,-1 0-1 0 0,1 0 0 0 0,-1 0 1 0 0,1 0-1 0 0,0 0 1 0 0,-1 0-1 0 0,1 0 1 0 0,0 0-1 0 0,1 1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19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0 339 6129 0 0,'0'0'11463'0'0,"8"-14"-10215"0"0,28-44-214 0 0,-34 55-972 0 0,1 0 0 0 0,0 0 0 0 0,-1 0 0 0 0,1 1 0 0 0,0-1 0 0 0,0 1 0 0 0,0 0 0 0 0,0 0 0 0 0,1 0 0 0 0,-1 0 0 0 0,1 0 0 0 0,-1 1 0 0 0,1 0 0 0 0,-1-1 0 0 0,5 1 0 0 0,4-3 72 0 0,161-39 670 0 0,-4 2-727 0 0,-140 31-105 0 0,38-18 0 0 0,-57 23 34 0 0,0-1 0 0 0,-1 1 0 0 0,0-1 0 0 0,0-1-1 0 0,-1 0 1 0 0,1 0 0 0 0,8-11 0 0 0,-16 17 1 0 0,0 0 0 0 0,0 0 0 0 0,0-1 1 0 0,0 1-1 0 0,0 0 0 0 0,0-1 0 0 0,0 1 0 0 0,0-1 0 0 0,-1 1 0 0 0,1-1 1 0 0,0 1-1 0 0,-1-1 0 0 0,0 0 0 0 0,1 1 0 0 0,-1-1 0 0 0,0 0 0 0 0,0 1 1 0 0,0-1-1 0 0,0-2 0 0 0,0 3 7 0 0,-1 0 1 0 0,1 1-1 0 0,-1-1 0 0 0,0 0 1 0 0,0 0-1 0 0,1 0 0 0 0,-1 0 1 0 0,0 1-1 0 0,0-1 0 0 0,0 0 1 0 0,0 1-1 0 0,0-1 0 0 0,1 1 1 0 0,-1-1-1 0 0,0 1 1 0 0,-1-1-1 0 0,1 1 0 0 0,0 0 1 0 0,0-1-1 0 0,0 1 0 0 0,0 0 1 0 0,0 0-1 0 0,0 0 0 0 0,0 0 1 0 0,0 0-1 0 0,0 0 0 0 0,-2 0 1 0 0,0 1 9 0 0,1-1 1 0 0,-1 0-1 0 0,1 1 1 0 0,-1 0 0 0 0,1-1-1 0 0,0 1 1 0 0,-1 0-1 0 0,1 0 1 0 0,0 1-1 0 0,0-1 1 0 0,0 0 0 0 0,0 1-1 0 0,0-1 1 0 0,0 1-1 0 0,0 0 1 0 0,0-1-1 0 0,1 1 1 0 0,-1 0-1 0 0,0 0 1 0 0,1 0 0 0 0,0 0-1 0 0,0 0 1 0 0,-2 4-1 0 0,0 1 46 0 0,0 0 1 0 0,0 0-1 0 0,0 1 0 0 0,1-1 0 0 0,1 1 0 0 0,-2 11 0 0 0,1 11 144 0 0,2-1 0 0 0,1 0 0 0 0,1 0 0 0 0,2 0 0 0 0,8 32 0 0 0,-9-49-144 0 0,-1 0 0 0 0,0-1 1 0 0,-1 1-1 0 0,0 0 0 0 0,-1 24 0 0 0,-1-34-65 0 0,1-1 0 0 0,-1 0-1 0 0,1 1 1 0 0,-1-1-1 0 0,1 0 1 0 0,-1 0 0 0 0,0 1-1 0 0,0-1 1 0 0,0 0-1 0 0,0 0 1 0 0,1 0 0 0 0,-1 0-1 0 0,-1 0 1 0 0,1 0 0 0 0,0 0-1 0 0,0 0 1 0 0,0-1-1 0 0,0 1 1 0 0,-1 0 0 0 0,1-1-1 0 0,0 1 1 0 0,0-1-1 0 0,-3 1 1 0 0,-2 1-3 0 0,1-1 1 0 0,-1 0-1 0 0,0 0 1 0 0,-7 0-1 0 0,-12-1-393 0 0,0-1 1 0 0,0-1-1 0 0,0-1 1 0 0,0-2-1 0 0,-28-8 0 0 0,20 5-1570 0 0,-60-8-1 0 0,1 10-6197 0 0,31 6 1168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21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0 304 0 0,'0'0'412'0'0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2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67 912 0 0,'0'0'12685'0'0,"-4"7"-12245"0"0,3-4-384 0 0,-2 0 3 0 0,1 1 1 0 0,0-1-1 0 0,0 1 1 0 0,0 0-1 0 0,1-1 1 0 0,-1 1-1 0 0,1 0 1 0 0,0 0-1 0 0,0 0 1 0 0,0 0-1 0 0,0 8 1 0 0,1-4 15 0 0,0-1 1 0 0,1 1 0 0 0,0 0 0 0 0,0-1 0 0 0,1 1-1 0 0,-1-1 1 0 0,2 0 0 0 0,-1 1 0 0 0,7 11-1 0 0,-7-15-19 0 0,1 0 0 0 0,-1-1 0 0 0,1 0 0 0 0,-1 1 0 0 0,1-1 0 0 0,0 0 0 0 0,1-1 0 0 0,-1 1 0 0 0,0 0 0 0 0,1-1 0 0 0,0 0 0 0 0,-1 0 0 0 0,1 0 0 0 0,0 0 0 0 0,0 0 0 0 0,0-1 0 0 0,0 0 0 0 0,0 0 0 0 0,6 1 0 0 0,-5-1 36 0 0,1-1 1 0 0,-1 1-1 0 0,1-1 0 0 0,0 0 1 0 0,-1-1-1 0 0,1 1 1 0 0,-1-1-1 0 0,0 0 1 0 0,1 0-1 0 0,-1-1 1 0 0,0 0-1 0 0,1 0 1 0 0,-1 0-1 0 0,8-5 1 0 0,-9 4-59 0 0,-1 1-1 0 0,0-1 1 0 0,0 0 0 0 0,1 0 0 0 0,-2 0-1 0 0,1 0 1 0 0,0-1 0 0 0,-1 1 0 0 0,1-1-1 0 0,-1 0 1 0 0,0 1 0 0 0,0-1 0 0 0,0 0-1 0 0,-1 0 1 0 0,0 0 0 0 0,0 0 0 0 0,0-1-1 0 0,0 1 1 0 0,0-8 0 0 0,0 0 48 0 0,-1 1 0 0 0,0 0 0 0 0,-1-1 1 0 0,-1 1-1 0 0,-3-16 0 0 0,3 21-32 0 0,1 0-1 0 0,-2 0 1 0 0,1 0-1 0 0,-1 1 1 0 0,1-1-1 0 0,-1 1 1 0 0,-1 0 0 0 0,1 0-1 0 0,-1 0 1 0 0,0 0-1 0 0,-9-7 1 0 0,11 10-40 0 0,0 1 0 0 0,0-1 0 0 0,0 1 0 0 0,0 0 0 0 0,0 0-1 0 0,0 0 1 0 0,-1 0 0 0 0,1 0 0 0 0,0 1 0 0 0,-1-1 0 0 0,1 1 0 0 0,0-1 0 0 0,-1 1 0 0 0,1 0 0 0 0,-1 0 0 0 0,1 0 0 0 0,-1 0 0 0 0,1 0 0 0 0,0 1 0 0 0,-1-1 0 0 0,1 1 0 0 0,0 0 0 0 0,-1-1-1 0 0,1 1 1 0 0,0 0 0 0 0,0 0 0 0 0,-1 0 0 0 0,-2 3 0 0 0,-5 3-219 0 0,1 0-1 0 0,-1 1 1 0 0,1 0-1 0 0,-10 13 0 0 0,19-21 199 0 0,-28 38-1715 0 0,5-7-2089 0 0,5-12-3060 0 0,5-9 840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2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1 393 9293 0 0,'0'0'8246'0'0,"17"-9"-7336"0"0,-1 0-736 0 0,0 0-51 0 0,0 1 0 0 0,0 0 1 0 0,0 2-1 0 0,1 0 1 0 0,25-6-1 0 0,358-58 969 0 0,-27 6-748 0 0,-292 44-256 0 0,-70 17-80 0 0,0-1 0 0 0,-1 0 1 0 0,0-1-1 0 0,0 0 0 0 0,10-6 0 0 0,-18 10-6 0 0,-1 0 0 0 0,1 0 1 0 0,-1 0-1 0 0,1 0 0 0 0,-1-1 0 0 0,1 1 1 0 0,-1 0-1 0 0,0-1 0 0 0,0 1 0 0 0,0-1 1 0 0,0 1-1 0 0,0-1 0 0 0,0 1 0 0 0,0-1 1 0 0,0 0-1 0 0,0 1 0 0 0,-1-1 0 0 0,1 0 1 0 0,-1 0-1 0 0,1 1 0 0 0,-1-1 0 0 0,0 0 1 0 0,0 0-1 0 0,0 0 0 0 0,0-3 0 0 0,-1 3-14 0 0,0-1 0 0 0,0 1 0 0 0,0-1 0 0 0,0 1-1 0 0,-1-1 1 0 0,1 1 0 0 0,-1 0 0 0 0,1 0-1 0 0,-1 0 1 0 0,0 0 0 0 0,0 0 0 0 0,0 0-1 0 0,0 0 1 0 0,0 1 0 0 0,0-1 0 0 0,-4-1 0 0 0,-6-4-33 0 0,0 2-1 0 0,0-1 1 0 0,0 2 0 0 0,-21-6 0 0 0,-53-7 17 0 0,53 11 60 0 0,-10 1 589 0 0,42 5-426 0 0,2 2-153 0 0,1-1 0 0 0,-1 1 0 0 0,1-1-1 0 0,-1 1 1 0 0,1-1 0 0 0,0 0 0 0 0,2 2 0 0 0,0-1 58 0 0,27 22 539 0 0,-2 1 0 0 0,29 31-1 0 0,-43-39-456 0 0,0 1 0 0 0,-1 0-1 0 0,0 1 1 0 0,18 38 0 0 0,-28-50-153 0 0,-1 0 1 0 0,-1 0 0 0 0,1 0-1 0 0,-1 0 1 0 0,-1 0-1 0 0,1 1 1 0 0,-1-1-1 0 0,0 12 1 0 0,-1-14-49 0 0,-1-1-1 0 0,1 0 1 0 0,-1 0-1 0 0,1 0 1 0 0,-1 1-1 0 0,-1-1 1 0 0,1 0 0 0 0,-1 0-1 0 0,1 0 1 0 0,-1 0-1 0 0,0-1 1 0 0,0 1 0 0 0,-1-1-1 0 0,1 1 1 0 0,-1-1-1 0 0,-3 4 1 0 0,-6 3-314 0 0,0 0 1 0 0,0-1-1 0 0,-1-1 1 0 0,0 0-1 0 0,0 0 1 0 0,-16 5-1 0 0,-4 0-3209 0 0,-51 13 0 0 0,63-21-681 0 0,-1-2-1098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0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4 784 0 0,'0'0'15221'0'0,"0"-2"-14847"0"0,1 1 151 0 0,1 5-91 0 0,4 16 203 0 0,7 36-28 0 0,-11-44-532 0 0,0-5-187 0 0,0 5 157 0 0,1 1 0 0 0,1-1 0 0 0,7 17 0 0 0,-10-26-336 0 0,0-1 0 0 0,0 1 1 0 0,1-1-1 0 0,-1 0 0 0 0,1 1 1 0 0,-1-1-1 0 0,1 0 0 0 0,0 0 1 0 0,0 0-1 0 0,0 0 0 0 0,0-1 1 0 0,0 1-1 0 0,0-1 1 0 0,1 1-1 0 0,-1-1 0 0 0,0 1 1 0 0,1-1-1 0 0,-1 0 0 0 0,1 0 1 0 0,0-1-1 0 0,-1 1 0 0 0,4 0 1 0 0,6 0-2722 0 0,-3-1-1212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0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80 612 0 0,'0'0'10996'0'0,"-2"-6"-9890"0"0,-7-17-57 0 0,9 22-954 0 0,-1 0 0 0 0,1 1 0 0 0,0-1 0 0 0,0 1 0 0 0,0-1 0 0 0,0 0 0 0 0,0 0 0 0 0,0 1 0 0 0,0-1 0 0 0,0 0 0 0 0,0 1 0 0 0,0-1 0 0 0,1 0 1 0 0,-1 1-1 0 0,0-1 0 0 0,0 1 0 0 0,1-1 0 0 0,-1 0 0 0 0,0 1 0 0 0,1-1 0 0 0,-1 1 0 0 0,0-1 0 0 0,1 1 0 0 0,-1-1 0 0 0,1 1 0 0 0,-1-1 0 0 0,1 1 0 0 0,-1-1 0 0 0,1 1 1 0 0,-1 0-1 0 0,1-1 0 0 0,0 1 0 0 0,-1 0 0 0 0,2-1 0 0 0,22-5 871 0 0,-21 5-834 0 0,222-18 378 0 0,-193 17-613 0 0,23 0-987 0 0,-18 1-3066 0 0,-37 2 3769 0 0,1-1 1 0 0,-1 0-1 0 0,1 0 0 0 0,0 0 0 0 0,-1 0 1 0 0,1 0-1 0 0,-1 0 0 0 0,1 1 0 0 0,0-1 1 0 0,-1 0-1 0 0,1 0 0 0 0,-1 1 0 0 0,1-1 1 0 0,-1 0-1 0 0,1 1 0 0 0,0 0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2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52 328 796 0 0,'0'0'16982'0'0,"-7"-2"-16450"0"0,4 1-484 0 0,1 0-3 0 0,1 1 0 0 0,-1-1 0 0 0,0 1 0 0 0,1-1 0 0 0,-1 1 0 0 0,0 0 0 0 0,0 0 0 0 0,1 0 0 0 0,-1 0 0 0 0,0 0 0 0 0,-2 0 0 0 0,3 1-4 0 0,0-1 0 0 0,0 1 0 0 0,0 0 0 0 0,0 0 0 0 0,0-1 0 0 0,0 1 0 0 0,0 0 0 0 0,0 0 0 0 0,1 0 0 0 0,-1 0 0 0 0,0 0 0 0 0,0 0 0 0 0,1 0 0 0 0,-1 0 0 0 0,1 0 0 0 0,-1 0 0 0 0,1 1 0 0 0,-1-1 0 0 0,1 0 0 0 0,0 0 0 0 0,0 0 0 0 0,-1 1 0 0 0,1 1 0 0 0,-1 0 25 0 0,1 1 0 0 0,-1 0 0 0 0,1-1 0 0 0,0 1 0 0 0,0 0 0 0 0,0-1 0 0 0,0 1-1 0 0,0 0 1 0 0,1 0 0 0 0,0-1 0 0 0,0 1 0 0 0,1 5 0 0 0,0-7-52 0 0,-1 0 0 0 0,1 0 0 0 0,-1 0 0 0 0,1 0 0 0 0,-1 0 0 0 0,1 0 0 0 0,0 0 1 0 0,0-1-1 0 0,0 1 0 0 0,0-1 0 0 0,0 1 0 0 0,0-1 0 0 0,1 0 0 0 0,-1 0 0 0 0,0 1 0 0 0,1-2 0 0 0,-1 1 0 0 0,1 0 0 0 0,2 0 1 0 0,3 1-4 0 0,0-1 0 0 0,0 0 0 0 0,0-1 1 0 0,0 1-1 0 0,0-1 0 0 0,0-1 1 0 0,0 0-1 0 0,0 0 0 0 0,-1 0 0 0 0,1-1 1 0 0,0 0-1 0 0,-1-1 0 0 0,1 0 1 0 0,-1 0-1 0 0,0 0 0 0 0,10-7 0 0 0,-9 4 29 0 0,0 1 0 0 0,0-1-1 0 0,-1-1 1 0 0,0 1 0 0 0,0-1-1 0 0,-1-1 1 0 0,0 1 0 0 0,0-1-1 0 0,0 0 1 0 0,-1 0-1 0 0,-1-1 1 0 0,1 1 0 0 0,3-12-1 0 0,-3 10 181 0 0,-5 10-215 0 0,0 0 0 0 0,0 0 0 0 0,0 0 0 0 0,1 0-1 0 0,-1 0 1 0 0,0 0 0 0 0,0 0 0 0 0,0 0 0 0 0,0 0 0 0 0,0 0 0 0 0,0 0 0 0 0,0 0-1 0 0,0 0 1 0 0,1 0 0 0 0,-1 0 0 0 0,0 0 0 0 0,0 0 0 0 0,0 0 0 0 0,0 0 0 0 0,0 0-1 0 0,0 0 1 0 0,0 0 0 0 0,1 0 0 0 0,-1 0 0 0 0,0 0 0 0 0,0 0 0 0 0,0 0 0 0 0,0 0-1 0 0,0 0 1 0 0,0 1 0 0 0,0-1 0 0 0,0 0 0 0 0,0 0 0 0 0,0 0 0 0 0,1 0 0 0 0,-1 0-1 0 0,0 0 1 0 0,0 0 0 0 0,0 0 0 0 0,0 0 0 0 0,0 1 0 0 0,6 17 249 0 0,-3-7-281 0 0,0-5 29 0 0,0 1-1 0 0,0-1 1 0 0,1 0-1 0 0,-1-1 1 0 0,2 1-1 0 0,-1-1 1 0 0,0 0-1 0 0,1 0 1 0 0,0 0-1 0 0,0 0 1 0 0,1-1-1 0 0,-1 0 1 0 0,1 0-1 0 0,0 0 1 0 0,0-1-1 0 0,0 0 1 0 0,0 0-1 0 0,8 2 1 0 0,1-1-2 0 0,0 0 1 0 0,0 0-1 0 0,1-1 1 0 0,-1-1-1 0 0,1-1 1 0 0,29-1-1 0 0,-41 0 10 0 0,0 0-1 0 0,0 0 0 0 0,0-1 0 0 0,0 0 1 0 0,0 0-1 0 0,-1 0 0 0 0,1-1 0 0 0,0 1 1 0 0,0-1-1 0 0,-1 0 0 0 0,1 1 0 0 0,-1-2 0 0 0,0 1 1 0 0,0 0-1 0 0,1-1 0 0 0,-1 0 0 0 0,-1 1 1 0 0,5-5-1 0 0,-6 4-5 0 0,1 0 1 0 0,0 1-1 0 0,-1-1 1 0 0,0 0-1 0 0,0 0 1 0 0,0 0-1 0 0,0 0 1 0 0,0 0-1 0 0,0 0 1 0 0,-1-1-1 0 0,1 1 1 0 0,-1 0-1 0 0,0 0 0 0 0,0 0 1 0 0,0 0-1 0 0,-1-1 1 0 0,1 1-1 0 0,-1 0 1 0 0,1 0-1 0 0,-1 0 1 0 0,0 0-1 0 0,0 0 1 0 0,-3-5-1 0 0,-3-4-389 0 0,-1 0 0 0 0,0 0 0 0 0,0 1 0 0 0,-2 1 0 0 0,1-1 0 0 0,-1 1 0 0 0,-19-14 0 0 0,46 26-3850 0 0,10 6-307 0 0,32 15 0 0 0,2 0 1901 0 0,-48-19 4570 0 0,1 0 0 0 0,21 3 1 0 0,-28-7-1323 0 0,-1 1 0 0 0,0-1 0 0 0,0-1 0 0 0,1 1 0 0 0,-1-1 0 0 0,0 0 0 0 0,0-1 0 0 0,0 1 0 0 0,0-1 0 0 0,8-4 0 0 0,2-2 16 0 0,0 0 1 0 0,19-16 0 0 0,-28 20-460 0 0,-2-1 0 0 0,1 0 0 0 0,0 0 1 0 0,-1 0-1 0 0,6-9 0 0 0,-9 13-85 0 0,-1-1 1 0 0,1 0-1 0 0,-1 0 0 0 0,0 0 1 0 0,0 0-1 0 0,0-1 0 0 0,0 1 0 0 0,0 0 1 0 0,0 0-1 0 0,-1-1 0 0 0,1 1 0 0 0,-1-1 1 0 0,1 1-1 0 0,-1 0 0 0 0,0-1 1 0 0,0 1-1 0 0,0-1 0 0 0,0 1 0 0 0,0 0 1 0 0,-1-4-1 0 0,0 5-50 0 0,0 0 0 0 0,0 0 0 0 0,0 0 0 0 0,0 0 0 0 0,0 0 0 0 0,0 0-1 0 0,-1 0 1 0 0,1 0 0 0 0,0 0 0 0 0,0 0 0 0 0,-1 1 0 0 0,1-1 0 0 0,0 0 0 0 0,-1 1 0 0 0,1-1 0 0 0,-1 1 0 0 0,1 0 0 0 0,0-1 0 0 0,-1 1 0 0 0,1 0 0 0 0,-1 0 0 0 0,-2 0-1 0 0,-1 0 21 0 0,0 0 0 0 0,0 0-1 0 0,0 1 1 0 0,0-1-1 0 0,-8 3 1 0 0,8-1-30 0 0,0 0 0 0 0,0 0 0 0 0,0 0 0 0 0,1 1 0 0 0,-1 0 0 0 0,1 0 0 0 0,-1 0 0 0 0,1 0 0 0 0,0 1 0 0 0,0 0 0 0 0,1-1 0 0 0,-1 2 0 0 0,1-1 0 0 0,0 0 0 0 0,0 1 0 0 0,0-1 0 0 0,-3 8 1 0 0,4-8-20 0 0,1-1 1 0 0,0 1 0 0 0,0 0-1 0 0,0 0 1 0 0,1-1 0 0 0,-1 1 0 0 0,1 0-1 0 0,0 0 1 0 0,0 0 0 0 0,0 0 0 0 0,0 0-1 0 0,1-1 1 0 0,0 1 0 0 0,0 0 0 0 0,0 0-1 0 0,0-1 1 0 0,0 1 0 0 0,1 0 0 0 0,-1-1-1 0 0,1 0 1 0 0,0 1 0 0 0,0-1 0 0 0,1 0-1 0 0,3 5 1 0 0,-1-3-54 0 0,1 0 0 0 0,-1-1 0 0 0,1 0 0 0 0,0 0 0 0 0,0 0 0 0 0,0-1 0 0 0,0 1 0 0 0,0-2-1 0 0,1 1 1 0 0,0-1 0 0 0,-1 0 0 0 0,1 0 0 0 0,10 1 0 0 0,10 0-711 0 0,0-1 0 0 0,30-1 0 0 0,-38-1 205 0 0,0 0-891 0 0,-1-1-1 0 0,0-1 1 0 0,0-1-1 0 0,0 0 0 0 0,0-1 1 0 0,0-1-1 0 0,-1-1 1 0 0,0 0-1 0 0,0-1 1 0 0,0-1-1 0 0,21-14 0 0 0,-34 19 2059 0 0,0 0-1 0 0,0-1 1 0 0,0 1-1 0 0,5-7 1 0 0,-7 7 105 0 0,0 0 0 0 0,0 1-1 0 0,-1-1 1 0 0,1 0 0 0 0,-1 0 0 0 0,1 0 0 0 0,-1 0 0 0 0,0 0-1 0 0,-1 0 1 0 0,1 0 0 0 0,0 0 0 0 0,-1 0 0 0 0,1-5 0 0 0,-1 7-549 0 0,-1-1 1 0 0,2 1-1 0 0,-1 0 1 0 0,0 0-1 0 0,0 0 1 0 0,0 0-1 0 0,0 0 1 0 0,1 0-1 0 0,-1 0 1 0 0,1 0 0 0 0,-1 0-1 0 0,1 0 1 0 0,-1 0-1 0 0,1 0 1 0 0,-1 0-1 0 0,1 0 1 0 0,0 0-1 0 0,-1 0 1 0 0,1 0-1 0 0,0 1 1 0 0,0-1-1 0 0,0 0 1 0 0,1-1 0 0 0,2 1-8 0 0,0-1 0 0 0,-1 1 0 0 0,1 0 0 0 0,0 0 1 0 0,6-1-1 0 0,-7 1-120 0 0,0 1 0 0 0,0-1-1 0 0,0 0 1 0 0,1 0 0 0 0,-1 0 0 0 0,0 0 0 0 0,0 0 0 0 0,3-3-1 0 0,-5 4-29 0 0,-1 0-1 0 0,0-1 1 0 0,1 1-1 0 0,-1 0 1 0 0,1-1-1 0 0,-1 1 0 0 0,0-1 1 0 0,0 1-1 0 0,1-1 1 0 0,-1 1-1 0 0,0 0 1 0 0,1-1-1 0 0,-1 1 0 0 0,0-1 1 0 0,0 1-1 0 0,0-1 1 0 0,0 1-1 0 0,0-1 1 0 0,1 1-1 0 0,-1-1 0 0 0,0 0 1 0 0,0 1-1 0 0,0-1 1 0 0,0 1-1 0 0,-1-1 1 0 0,1 1-1 0 0,0-1 0 0 0,0 1 1 0 0,0-1-1 0 0,0 1 1 0 0,0-1-1 0 0,-1 1 0 0 0,1-1 1 0 0,0 1-1 0 0,0 0 1 0 0,-1-1-1 0 0,1 1 1 0 0,0-1-1 0 0,-1 0 0 0 0,0 0-3 0 0,0 0 0 0 0,-1 0 0 0 0,1-1-1 0 0,-1 1 1 0 0,1 0 0 0 0,-1 0-1 0 0,1 0 1 0 0,-1 0 0 0 0,-2-1-1 0 0,-3 0 48 0 0,1 1-1 0 0,0-1 0 0 0,0 1 0 0 0,0 0 0 0 0,-1 1 0 0 0,1 0 0 0 0,-1 0 0 0 0,1 0 0 0 0,0 1 0 0 0,0 0 0 0 0,-1 0 0 0 0,1 0 0 0 0,0 1 0 0 0,0 0 0 0 0,0 0 0 0 0,0 1 0 0 0,0-1 0 0 0,-5 5 0 0 0,7-5-37 0 0,0 1 0 0 0,0 0 0 0 0,0 0 0 0 0,1 0 0 0 0,-1 0-1 0 0,1 0 1 0 0,0 1 0 0 0,0 0 0 0 0,0-1 0 0 0,1 1 0 0 0,-1 0-1 0 0,1 0 1 0 0,0 0 0 0 0,0 1 0 0 0,0-1 0 0 0,1 0-1 0 0,0 1 1 0 0,0 0 0 0 0,0-1 0 0 0,0 1 0 0 0,0-1 0 0 0,1 1-1 0 0,0 0 1 0 0,0-1 0 0 0,1 6 0 0 0,0-6-59 0 0,0-1 1 0 0,0 1-1 0 0,0-1 0 0 0,0 0 1 0 0,1 1-1 0 0,0-1 0 0 0,0 0 1 0 0,0 0-1 0 0,0 0 0 0 0,0 0 1 0 0,0-1-1 0 0,1 1 0 0 0,-1 0 1 0 0,1-1-1 0 0,0 0 0 0 0,0 1 1 0 0,0-1-1 0 0,0-1 0 0 0,0 1 1 0 0,0 0-1 0 0,6 1 1 0 0,0 1-260 0 0,-1-1 0 0 0,2 0 0 0 0,-1-1 1 0 0,0 0-1 0 0,0 0 0 0 0,1-1 0 0 0,10 0 1 0 0,-7-1-665 0 0,0 0 1 0 0,-1-1-1 0 0,0-1 1 0 0,1 0 0 0 0,13-4-1 0 0,-21 4 359 0 0,0 0-1 0 0,0 0 0 0 0,0 0 0 0 0,-1 0 0 0 0,1-1 0 0 0,-1 0 1 0 0,1 0-1 0 0,-1 0 0 0 0,0 0 0 0 0,0-1 0 0 0,-1 0 1 0 0,1 0-1 0 0,-1 0 0 0 0,6-8 0 0 0,-5 5 535 0 0,-1 1 0 0 0,-1-1 0 0 0,1 0 0 0 0,-1 0-1 0 0,0 0 1 0 0,0 0 0 0 0,-1 0 0 0 0,1-8 0 0 0,-2-58 5026 0 0,0 39-2713 0 0,0 26-1689 0 0,0-4 866 0 0,0-1 1 0 0,-1 0-1 0 0,0 1 1 0 0,-5-23 0 0 0,0 75 1335 0 0,-2 190-1844 0 0,8-225-1005 0 0,1 0-1 0 0,-1 1 1 0 0,1-1-1 0 0,0 0 1 0 0,0 0 0 0 0,0 0-1 0 0,1 0 1 0 0,0 0 0 0 0,2 5-1 0 0,-3-8 42 0 0,0-1 0 0 0,-1 1 0 0 0,1-1 0 0 0,0 0 0 0 0,0 1 0 0 0,1-1-1 0 0,-1 0 1 0 0,0 0 0 0 0,0 0 0 0 0,0 0 0 0 0,1 0 0 0 0,-1 0-1 0 0,1 0 1 0 0,-1 0 0 0 0,1-1 0 0 0,-1 1 0 0 0,1 0 0 0 0,-1-1-1 0 0,1 1 1 0 0,-1-1 0 0 0,1 0 0 0 0,0 1 0 0 0,-1-1 0 0 0,1 0-1 0 0,0 0 1 0 0,-1 0 0 0 0,1 0 0 0 0,0 0 0 0 0,-1-1 0 0 0,1 1-1 0 0,-1 0 1 0 0,1-1 0 0 0,2 0 0 0 0,0-1-90 0 0,1 0 1 0 0,-1-1-1 0 0,1 1 0 0 0,-1-1 1 0 0,0 0-1 0 0,0 0 0 0 0,3-4 1 0 0,28-28-724 0 0,-21 20 535 0 0,13-13-4 0 0,-3 5 517 0 0,27-36 1 0 0,-50 56-55 0 0,1 1 0 0 0,-1 0 0 0 0,0-1 0 0 0,1 1 0 0 0,-1-1 0 0 0,0 1 0 0 0,-1-1 0 0 0,1 0-1 0 0,0-2 1 0 0,-1 4-84 0 0,1 0-1 0 0,-1 1 0 0 0,0-1 0 0 0,0 0 0 0 0,0 1 0 0 0,0-1 0 0 0,0 0 0 0 0,0 1 0 0 0,0-1 0 0 0,0 0 0 0 0,-1 1 1 0 0,1-1-1 0 0,0 0 0 0 0,0 1 0 0 0,0-1 0 0 0,-1 0 0 0 0,1 1 0 0 0,0-1 0 0 0,-1 1 0 0 0,1-1 0 0 0,-1 1 0 0 0,1-1 1 0 0,0 1-1 0 0,-1-1 0 0 0,1 1 0 0 0,-1-1 0 0 0,1 1 0 0 0,-1-1 0 0 0,0 1 0 0 0,1 0 0 0 0,-1-1 0 0 0,1 1 0 0 0,-1 0 0 0 0,0 0 1 0 0,1-1-1 0 0,-1 1 0 0 0,0 0 0 0 0,0 0 0 0 0,-2 0 21 0 0,0-1 0 0 0,0 1 0 0 0,0 0 0 0 0,0 1 0 0 0,0-1 0 0 0,1 0 0 0 0,-1 1 0 0 0,0 0 0 0 0,0 0 0 0 0,1 0 0 0 0,-1 0 0 0 0,0 0 0 0 0,1 0 0 0 0,-1 1 0 0 0,1-1 0 0 0,-1 1 0 0 0,1-1 0 0 0,0 1 0 0 0,0 0 0 0 0,0 0 0 0 0,0 0 1 0 0,0 0-1 0 0,0 1 0 0 0,0-1 0 0 0,1 0 0 0 0,-1 1 0 0 0,1-1 0 0 0,0 1 0 0 0,-1 0 0 0 0,0 2 0 0 0,0 2 37 0 0,0 0 0 0 0,0-1 0 0 0,1 1 0 0 0,0 0 0 0 0,0 0 0 0 0,0 0 0 0 0,1 0 0 0 0,0 0 0 0 0,0 0 0 0 0,1 0 0 0 0,2 11 0 0 0,-2-14-51 0 0,0 0 0 0 0,1 0 1 0 0,0 0-1 0 0,0 0 0 0 0,0 0 0 0 0,0-1 1 0 0,0 1-1 0 0,1-1 0 0 0,0 1 0 0 0,0-1 1 0 0,-1 0-1 0 0,2 0 0 0 0,-1-1 1 0 0,0 1-1 0 0,1-1 0 0 0,-1 1 0 0 0,1-1 1 0 0,0 0-1 0 0,-1 0 0 0 0,1-1 0 0 0,0 1 1 0 0,0-1-1 0 0,7 2 0 0 0,5 0-32 0 0,-1-1 0 0 0,1 0 0 0 0,-1-1 0 0 0,1-1-1 0 0,15-1 1 0 0,-29 1-54 0 0,0 0-62 0 0,0 0-1 0 0,0 0 1 0 0,1 0-1 0 0,-1 0 1 0 0,0-1-1 0 0,0 1 1 0 0,0-1-1 0 0,0 1 0 0 0,0-1 1 0 0,0 0-1 0 0,0 0 1 0 0,0 0-1 0 0,0 0 1 0 0,2-2-1 0 0,-4 3 47 0 0,0 0 0 0 0,0 0 0 0 0,0-1-1 0 0,0 1 1 0 0,0 0 0 0 0,0 0 0 0 0,-1-1 0 0 0,1 1-1 0 0,0 0 1 0 0,0 0 0 0 0,0 0 0 0 0,0-1 0 0 0,-1 1-1 0 0,1 0 1 0 0,0 0 0 0 0,0 0 0 0 0,0 0 0 0 0,-1-1-1 0 0,1 1 1 0 0,0 0 0 0 0,0 0 0 0 0,-1 0 0 0 0,1 0 0 0 0,0 0-1 0 0,0 0 1 0 0,-1 0 0 0 0,1 0 0 0 0,0 0 0 0 0,0 0-1 0 0,-1 0 1 0 0,1 0 0 0 0,0 0 0 0 0,-1 0 0 0 0,1 0-1 0 0,0 0 1 0 0,0 0 0 0 0,-1 0 0 0 0,1 0 0 0 0,0 0-1 0 0,-17 0-1802 0 0,15 0 1298 0 0,-22 0-3548 0 0,-15 0-1124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2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4652 0 0,'0'0'13227'0'0,"14"0"-12681"0"0,192-2 1300 0 0,-17-16-919 0 0,21 0-3103 0 0,-203 18 1524 0 0,0 1-1 0 0,0 0 0 0 0,0 1 1 0 0,10 2-1 0 0,-8-1-2053 0 0,-1-1 1 0 0,17 1-1 0 0,-3-2-3336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2856 0 0,'0'0'16822'0'0,"-6"10"-16127"0"0,2-2-562 0 0,0-2-46 0 0,0 0 0 0 0,1 0 0 0 0,0 1-1 0 0,1-1 1 0 0,-1 1 0 0 0,1-1-1 0 0,0 1 1 0 0,1 0 0 0 0,-1 8-1 0 0,0 12 145 0 0,1-1 0 0 0,4 33 0 0 0,-2-50-353 0 0,0 0 1 0 0,1 0-1 0 0,0 0 1 0 0,0 0-1 0 0,1 0 1 0 0,0-1-1 0 0,1 1 1 0 0,0-1-1 0 0,0 0 1 0 0,6 9-1 0 0,-8-15-44 0 0,0 0 1 0 0,-1-1-1 0 0,1 1 0 0 0,0 0 0 0 0,0 0 0 0 0,0-1 0 0 0,0 1 1 0 0,1-1-1 0 0,-1 0 0 0 0,0 1 0 0 0,1-1 0 0 0,-1 0 0 0 0,1 0 1 0 0,-1-1-1 0 0,3 2 0 0 0,-1-2-885 0 0,0 1 0 0 0,0-1 1 0 0,0 0-1 0 0,0 0 0 0 0,8-1 0 0 0,6-3-4235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50 1864 0 0,'0'0'15522'0'0,"-9"13"-14725"0"0,-27 41-45 0 0,33-48-635 0 0,1-1 0 0 0,-1 1 0 0 0,1 0 0 0 0,0 0 0 0 0,0 0-1 0 0,1 0 1 0 0,0 0 0 0 0,0 0 0 0 0,0 0 0 0 0,1 0 0 0 0,0 0 0 0 0,1 8 0 0 0,-1 2 156 0 0,0-8-178 0 0,1 0 0 0 0,-1 0-1 0 0,1 0 1 0 0,1 0 0 0 0,-1 0 0 0 0,1 0 0 0 0,1 0-1 0 0,0-1 1 0 0,0 1 0 0 0,0-1 0 0 0,9 13 0 0 0,-9-15-81 0 0,1 0 1 0 0,-1-1-1 0 0,1 0 0 0 0,0 0 1 0 0,1 0-1 0 0,-1-1 1 0 0,1 1-1 0 0,0-1 1 0 0,-1 0-1 0 0,2 0 1 0 0,-1-1-1 0 0,0 0 1 0 0,0 1-1 0 0,1-2 1 0 0,-1 1-1 0 0,1-1 1 0 0,8 2-1 0 0,-6-2-2 0 0,0-1 0 0 0,0 0 0 0 0,0 0 0 0 0,0 0 0 0 0,0-1 0 0 0,0-1 0 0 0,0 1 0 0 0,0-1 0 0 0,0 0 0 0 0,-1-1 0 0 0,1 0 0 0 0,-1 0 0 0 0,0-1 0 0 0,0 0 0 0 0,0 0 0 0 0,0 0 0 0 0,-1-1 0 0 0,12-10 0 0 0,-7 3 5 0 0,-1 1 0 0 0,0-1 1 0 0,-1-1-1 0 0,0 1 1 0 0,-1-2-1 0 0,-1 1 0 0 0,0-1 1 0 0,10-28-1 0 0,-8 15-3 0 0,-3 8 51 0 0,9-21 0 0 0,-13 37-14 0 0,2 23-19 0 0,-1-11-28 0 0,-1 1 0 0 0,1-1 1 0 0,1 0-1 0 0,7 15 0 0 0,-9-20-5 0 0,1-1 1 0 0,0 1-1 0 0,0-1 0 0 0,0 1 0 0 0,0-1 0 0 0,0 0 0 0 0,0 0 0 0 0,1 0 0 0 0,0 0 0 0 0,-1-1 1 0 0,1 0-1 0 0,7 4 0 0 0,-1-3-3 0 0,-1 0 1 0 0,1 0 0 0 0,0-1 0 0 0,0 0-1 0 0,0 0 1 0 0,0-1 0 0 0,0-1-1 0 0,1 0 1 0 0,-1 0 0 0 0,0-1-1 0 0,0 0 1 0 0,0-1 0 0 0,0 0 0 0 0,0 0-1 0 0,0-1 1 0 0,-1-1 0 0 0,1 1-1 0 0,14-10 1 0 0,-20 11 0 0 0,0-1-1 0 0,-1 0 0 0 0,1 0 1 0 0,-1-1-1 0 0,1 1 1 0 0,-1-1-1 0 0,0 1 1 0 0,-1-1-1 0 0,1 0 1 0 0,-1 0-1 0 0,1 0 0 0 0,-1-1 1 0 0,0 1-1 0 0,-1 0 1 0 0,1-1-1 0 0,-1 1 1 0 0,0-1-1 0 0,0 0 1 0 0,0 1-1 0 0,-1-1 0 0 0,0 0 1 0 0,0 1-1 0 0,0-1 1 0 0,0 0-1 0 0,-1 0 1 0 0,1 1-1 0 0,-1-1 0 0 0,-1 1 1 0 0,1-1-1 0 0,0 1 1 0 0,-1-1-1 0 0,0 1 1 0 0,0 0-1 0 0,-1-1 1 0 0,1 1-1 0 0,-1 1 0 0 0,0-1 1 0 0,-5-6-1 0 0,4 6-349 0 0,0 0 0 0 0,0-1-1 0 0,-1 1 1 0 0,1 1 0 0 0,-1-1-1 0 0,0 1 1 0 0,0 0-1 0 0,-9-5 1 0 0,14 9 210 0 0,0-1-1 0 0,-1 0 1 0 0,1 0-1 0 0,0 0 1 0 0,0 1-1 0 0,0-1 1 0 0,0 0 0 0 0,-1 0-1 0 0,1 0 1 0 0,0 1-1 0 0,0-1 1 0 0,0 0-1 0 0,0 0 1 0 0,0 1-1 0 0,0-1 1 0 0,-1 0-1 0 0,1 0 1 0 0,0 1 0 0 0,0-1-1 0 0,0 0 1 0 0,0 1-1 0 0,0-1 1 0 0,0 0-1 0 0,0 0 1 0 0,0 1-1 0 0,0-1 1 0 0,0 0 0 0 0,1 0-1 0 0,-1 1 1 0 0,0-1-1 0 0,0 0 1 0 0,0 0-1 0 0,0 1 1 0 0,0-1-1 0 0,0 0 1 0 0,1 1-1 0 0,2 11-3105 0 0,2-2-920 0 0,5 4-1098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5412 0 0,'0'0'15217'0'0,"13"-4"-14775"0"0,-1 0-308 0 0,0 0 0 0 0,17-1 0 0 0,-27 5-106 0 0,-1 0-1 0 0,1 0 1 0 0,0 0-1 0 0,0 1 1 0 0,0-1-1 0 0,0 0 1 0 0,-1 1-1 0 0,1 0 1 0 0,0-1 0 0 0,0 1-1 0 0,-1 0 1 0 0,1 0-1 0 0,-1 0 1 0 0,1 0-1 0 0,-1 0 1 0 0,1 0-1 0 0,-1 1 1 0 0,1-1-1 0 0,-1 0 1 0 0,0 1-1 0 0,0-1 1 0 0,0 1-1 0 0,0-1 1 0 0,2 4-1 0 0,1 2 98 0 0,4 4 33 0 0,0 1-1 0 0,-1-1 1 0 0,-1 2 0 0 0,0-1-1 0 0,8 23 1 0 0,-11-25-300 0 0,-1-1-1 0 0,1 1 1 0 0,-2 0-1 0 0,1-1 1 0 0,-1 1-1 0 0,-1 0 1 0 0,0 0-1 0 0,-1 13 1 0 0,3-34 70 0 0,0 0 0 0 0,2 1 0 0 0,-1 0 0 0 0,1-1 0 0 0,9-15 0 0 0,1 3 88 0 0,18-24 0 0 0,-28 42 118 0 0,-1 0 0 0 0,1 1 0 0 0,0 0-1 0 0,0 0 1 0 0,7-5 0 0 0,-10 8-110 0 0,-1 0 0 0 0,1 1-1 0 0,0-1 1 0 0,0 0 0 0 0,0 1 0 0 0,0-1-1 0 0,0 1 1 0 0,0 0 0 0 0,0-1 0 0 0,0 1-1 0 0,1 0 1 0 0,-1 0 0 0 0,0-1 0 0 0,0 1-1 0 0,0 0 1 0 0,0 0 0 0 0,0 0 0 0 0,0 0-1 0 0,0 0 1 0 0,0 1 0 0 0,1-1 0 0 0,-1 0-1 0 0,0 0 1 0 0,0 1 0 0 0,0-1-1 0 0,0 1 1 0 0,0-1 0 0 0,0 1 0 0 0,0-1-1 0 0,0 1 1 0 0,0 0 0 0 0,-1-1 0 0 0,1 1-1 0 0,1 1 1 0 0,10 12-32 0 0,0 2 0 0 0,0-1-1 0 0,14 30 1 0 0,7 19-3420 0 0,-25-50 787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4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1 154 156 0 0,'0'0'6281'0'0,"13"2"-3957"0"0,42 8-472 0 0,-47-9-1450 0 0,1-1 0 0 0,-1 0 0 0 0,1 0 1 0 0,-1 0-1 0 0,1-1 0 0 0,-1-1 0 0 0,0 1 0 0 0,1-2 0 0 0,-1 1 0 0 0,0-1 0 0 0,0 0 1 0 0,0 0-1 0 0,-1-1 0 0 0,1 0 0 0 0,-1-1 0 0 0,0 0 0 0 0,0 0 0 0 0,-1 0 0 0 0,1-1 1 0 0,6-7-1 0 0,-8 8-172 0 0,-1 0 0 0 0,0-1 0 0 0,0 1 0 0 0,6-12 0 0 0,-9 15-147 0 0,0-1 0 0 0,0 1 0 0 0,0-1 0 0 0,-1 1 0 0 0,1-1 0 0 0,0 1 0 0 0,-1-1 0 0 0,0 0 0 0 0,1 1 0 0 0,-1-1 0 0 0,0 0 0 0 0,-1 1 0 0 0,1-1 0 0 0,0 1 0 0 0,-1-4 0 0 0,0 4-57 0 0,0 1 0 0 0,0 0 0 0 0,0 0 0 0 0,0-1 0 0 0,0 1 0 0 0,0 0 0 0 0,0 0 0 0 0,0 0 0 0 0,-1 0 0 0 0,1 0 1 0 0,0 0-1 0 0,-1 1 0 0 0,1-1 0 0 0,0 0 0 0 0,-1 1 0 0 0,1-1 0 0 0,-1 1 0 0 0,1-1 0 0 0,-1 1 0 0 0,0 0 0 0 0,1-1 0 0 0,-1 1 0 0 0,-1 0 0 0 0,-6 0 37 0 0,1-1 0 0 0,0 1 0 0 0,-9 1 0 0 0,11 0-42 0 0,0 0 0 0 0,0 1 0 0 0,1-1 0 0 0,-1 1 0 0 0,0 1 0 0 0,1-1 0 0 0,-1 0 0 0 0,1 1 0 0 0,0 0 0 0 0,0 1 0 0 0,0-1 1 0 0,1 1-1 0 0,-1 0 0 0 0,1 0 0 0 0,0 0 0 0 0,0 1 0 0 0,0-1 0 0 0,-5 9 0 0 0,7-9-62 0 0,0 0 0 0 0,0 0 0 0 0,0 0 0 0 0,0 0 0 0 0,1 0 1 0 0,-1 0-1 0 0,1 0 0 0 0,0 1 0 0 0,1-1 0 0 0,-1 0 0 0 0,1 1 0 0 0,0-1 0 0 0,0 0 0 0 0,0 1 0 0 0,1-1 0 0 0,-1 1 1 0 0,1-1-1 0 0,0 0 0 0 0,0 0 0 0 0,1 0 0 0 0,-1 1 0 0 0,1-1 0 0 0,0 0 0 0 0,0-1 0 0 0,5 8 0 0 0,-2-5-202 0 0,0 0-1 0 0,1 0 1 0 0,0-1 0 0 0,0 0-1 0 0,0 0 1 0 0,1 0-1 0 0,-1-1 1 0 0,1 0-1 0 0,1 0 1 0 0,-1-1 0 0 0,0 0-1 0 0,1 0 1 0 0,9 2-1 0 0,7 1-2132 0 0,1-1 0 0 0,48 2 0 0 0,-56-6 923 0 0,-1-1 0 0 0,1-1-1 0 0,-1 0 1 0 0,1-2 0 0 0,20-4 0 0 0,-26 4 979 0 0,-1-1 0 0 0,0 0 1 0 0,0 0-1 0 0,17-10 1 0 0,-22 10 1388 0 0,1 0 0 0 0,0 0 0 0 0,-1-1 0 0 0,8-8 0 0 0,-11 10-486 0 0,0 0 0 0 0,0 0 0 0 0,0-1 0 0 0,0 1 0 0 0,-1 0 0 0 0,1-1 0 0 0,-1 1 0 0 0,0-1 0 0 0,0 1 0 0 0,0-1 0 0 0,0 1 1 0 0,-1-1-1 0 0,1 0 0 0 0,-1 1 0 0 0,0-1 0 0 0,0 0 0 0 0,-1 1 0 0 0,1-1 0 0 0,-1 0 0 0 0,0 1 0 0 0,0-1 0 0 0,0 1 0 0 0,0-1 0 0 0,0 1 0 0 0,-1-1 0 0 0,-2-3 0 0 0,2 3-233 0 0,-1 0-1 0 0,1-1 1 0 0,-1 2-1 0 0,0-1 1 0 0,0 0-1 0 0,-1 0 1 0 0,1 1-1 0 0,-1 0 1 0 0,0 0-1 0 0,0 0 1 0 0,0 0 0 0 0,0 0-1 0 0,0 1 1 0 0,0 0-1 0 0,-1 0 1 0 0,1 0-1 0 0,-1 0 1 0 0,0 1-1 0 0,-6-2 1 0 0,4 2-65 0 0,1 1 0 0 0,-1 0 0 0 0,1 0 1 0 0,-1 1-1 0 0,1 0 0 0 0,-1 0 0 0 0,1 0 0 0 0,0 1 1 0 0,-1 0-1 0 0,1 0 0 0 0,-8 5 0 0 0,10-6-93 0 0,1 1 0 0 0,0 1 0 0 0,-1-1-1 0 0,1 0 1 0 0,0 1 0 0 0,0-1 0 0 0,0 1 0 0 0,1 0-1 0 0,-1 0 1 0 0,1 0 0 0 0,-1 1 0 0 0,1-1 0 0 0,0 0-1 0 0,0 1 1 0 0,0-1 0 0 0,1 1 0 0 0,0 0 0 0 0,-1 0-1 0 0,1 0 1 0 0,0 3 0 0 0,0-1-39 0 0,1-1 0 0 0,-1 1 0 0 0,1-1 0 0 0,1 1-1 0 0,-1-1 1 0 0,1 1 0 0 0,0-1 0 0 0,0 0 0 0 0,1 1 0 0 0,-1-1 0 0 0,1 0-1 0 0,0 0 1 0 0,1 0 0 0 0,-1 0 0 0 0,1 0 0 0 0,0-1 0 0 0,0 1 0 0 0,1-1-1 0 0,-1 0 1 0 0,1 0 0 0 0,0 0 0 0 0,5 4 0 0 0,-1-2-75 0 0,-1-1 1 0 0,1 0 0 0 0,0 0-1 0 0,0-1 1 0 0,1 0 0 0 0,-1 0-1 0 0,1-1 1 0 0,0 0-1 0 0,0-1 1 0 0,0 0 0 0 0,0 0-1 0 0,14 0 1 0 0,-9-1-224 0 0,-1-1 0 0 0,0-1-1 0 0,0 0 1 0 0,0 0 0 0 0,0-2 0 0 0,16-4-1 0 0,-22 5-312 0 0,1-1-1 0 0,-1 0 0 0 0,0-1 0 0 0,0 0 0 0 0,-1 0 0 0 0,1 0 0 0 0,-1-1 0 0 0,0 0 0 0 0,0 0 0 0 0,-1-1 0 0 0,10-11 0 0 0,6-10-5984 0 0,-11 11 2154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5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98 664 0 0,'0'0'7566'0'0,"0"-12"-5854"0"0,2-38 146 0 0,-2 48-1351 0 0,0-1 0 0 0,0 1 1 0 0,0-1-1 0 0,0 0 0 0 0,0 1 1 0 0,1-1-1 0 0,-1 1 0 0 0,1-1 1 0 0,0 1-1 0 0,0-1 0 0 0,0 1 1 0 0,1-3-1 0 0,-1 34 2927 0 0,-14 77-1262 0 0,-2 10-1641 0 0,12 20-1096 0 0,3-134 501 0 0,0 0 0 0 0,0 0 0 0 0,0-1 0 0 0,0 1 0 0 0,1 0 1 0 0,-1 0-1 0 0,0 0 0 0 0,1 0 0 0 0,0 0 0 0 0,-1 0 0 0 0,1-1 0 0 0,0 1 0 0 0,0 0 0 0 0,0-1 1 0 0,0 1-1 0 0,0-1 0 0 0,0 1 0 0 0,1-1 0 0 0,1 3 0 0 0,-1-3-13 0 0,0 0 1 0 0,0 0-1 0 0,0 0 0 0 0,0 0 1 0 0,0-1-1 0 0,-1 1 0 0 0,1-1 1 0 0,0 1-1 0 0,1-1 0 0 0,-1 0 1 0 0,0 0-1 0 0,0 0 0 0 0,0 0 0 0 0,0 0 1 0 0,0 0-1 0 0,0 0 0 0 0,0-1 1 0 0,3 0-1 0 0,2-2-91 0 0,-1 1-1 0 0,0-1 1 0 0,0 0-1 0 0,0 0 1 0 0,-1-1 0 0 0,1 1-1 0 0,-1-1 1 0 0,0-1 0 0 0,6-6-1 0 0,4-4-428 0 0,20-28-1 0 0,-29 35 778 0 0,0 0-1 0 0,-1-1 1 0 0,0 0-1 0 0,0 0 1 0 0,0 0 0 0 0,-2 0-1 0 0,4-11 1 0 0,-7 13 1670 0 0,-5 11-1343 0 0,-4 11-335 0 0,9-13-148 0 0,-1 0 0 0 0,0 0 0 0 0,1 0 0 0 0,-1 0 0 0 0,1 1 0 0 0,0-1 0 0 0,0 0 0 0 0,0 0 1 0 0,0 0-1 0 0,0 1 0 0 0,0-1 0 0 0,1 0 0 0 0,-1 0 0 0 0,1 0 0 0 0,-1 1 0 0 0,1-1 0 0 0,1 2 0 0 0,0-1-10 0 0,-1 0-1 0 0,1-1 0 0 0,0 1 0 0 0,1 0 0 0 0,-1-1 1 0 0,0 0-1 0 0,1 1 0 0 0,-1-1 0 0 0,1 0 1 0 0,4 2-1 0 0,1 1-8 0 0,0-1 1 0 0,1-1-1 0 0,0 1 1 0 0,-1-1-1 0 0,1-1 1 0 0,0 0-1 0 0,13 2 0 0 0,-4-2-98 0 0,0-1 0 0 0,0 0-1 0 0,1-1 1 0 0,-1-1-1 0 0,33-7 1 0 0,-45 7 35 0 0,1-1 0 0 0,-1-1 1 0 0,1 1-1 0 0,-1-1 0 0 0,0 0 0 0 0,0 0 1 0 0,0-1-1 0 0,6-4 0 0 0,-9 5 33 0 0,1-1 1 0 0,-1 1-1 0 0,1-1 1 0 0,-1 1-1 0 0,0-1 1 0 0,-1 0-1 0 0,1 0 1 0 0,-1-1-1 0 0,0 1 1 0 0,0 0-1 0 0,0-1 1 0 0,2-7-1 0 0,-3 7 16 0 0,0 1-1 0 0,0 0 1 0 0,0 0 0 0 0,-1-1 0 0 0,0 1 0 0 0,1 0-1 0 0,-2-1 1 0 0,1 1 0 0 0,0 0 0 0 0,-1 0-1 0 0,0-1 1 0 0,-1-4 0 0 0,1 7 8 0 0,0 0 1 0 0,-1 0 0 0 0,1 0-1 0 0,0 0 1 0 0,-1 0 0 0 0,1 0-1 0 0,-1 0 1 0 0,0 0 0 0 0,1 0-1 0 0,-1 1 1 0 0,0-1-1 0 0,0 1 1 0 0,0-1 0 0 0,0 1-1 0 0,-1 0 1 0 0,1 0 0 0 0,0 0-1 0 0,0 0 1 0 0,-1 0-1 0 0,1 0 1 0 0,-1 1 0 0 0,-2-1-1 0 0,-1-1 46 0 0,-1 2 0 0 0,1-1 0 0 0,0 1 0 0 0,-1 0 0 0 0,1 0 0 0 0,0 0 0 0 0,-1 1 0 0 0,1 0 0 0 0,0 1 0 0 0,-12 3 0 0 0,15-4-29 0 0,1 0 0 0 0,-1 1 0 0 0,0-1 0 0 0,1 1 1 0 0,-1 0-1 0 0,1-1 0 0 0,0 1 0 0 0,-1 0 0 0 0,1 0 0 0 0,0 1 1 0 0,0-1-1 0 0,0 0 0 0 0,1 1 0 0 0,-1-1 0 0 0,1 1 0 0 0,-1-1 1 0 0,1 1-1 0 0,0 0 0 0 0,0 0 0 0 0,0-1 0 0 0,0 1 0 0 0,0 0 1 0 0,1 0-1 0 0,-1 0 0 0 0,1 4 0 0 0,0-3-21 0 0,-1-1-1 0 0,2 1 1 0 0,-1-1 0 0 0,0 1 0 0 0,1-1-1 0 0,-1 1 1 0 0,1-1 0 0 0,0 1-1 0 0,0-1 1 0 0,1 0 0 0 0,-1 1-1 0 0,1-1 1 0 0,0 0 0 0 0,-1 0 0 0 0,1 0-1 0 0,1 0 1 0 0,1 2 0 0 0,0-1-68 0 0,0 0 1 0 0,0-1-1 0 0,1 0 1 0 0,-1 0-1 0 0,1 0 1 0 0,0-1-1 0 0,-1 0 1 0 0,1 1-1 0 0,0-2 1 0 0,10 4-1 0 0,-7-4-85 0 0,-1 1 0 0 0,0-1 0 0 0,1-1-1 0 0,-1 1 1 0 0,1-1 0 0 0,-1-1 0 0 0,0 1-1 0 0,1-1 1 0 0,12-4 0 0 0,0-1-82 0 0,0-1 1 0 0,20-11-1 0 0,15-6 936 0 0,-54 24-593 0 0,1-1 0 0 0,-1 1 0 0 0,1-1 0 0 0,-1 1 0 0 0,1 0 0 0 0,-1-1 0 0 0,0 1 0 0 0,1 0 0 0 0,-1 0 0 0 0,1 0 0 0 0,-1 0 0 0 0,1 0 0 0 0,-1 0 0 0 0,1 1 0 0 0,-1-1 0 0 0,3 1 0 0 0,-2 1 15 0 0,1-1 0 0 0,-1 1 0 0 0,0-1 0 0 0,0 1 0 0 0,-1 0 0 0 0,1 0 0 0 0,2 3 0 0 0,6 6-4 0 0,0-1-40 0 0,1 0-1 0 0,0-1 1 0 0,0-1-1 0 0,19 11 1 0 0,52 23-61 0 0,-7-5-683 0 0,-70-34 475 0 0,11 9-1263 0 0,-16-12 1427 0 0,0 0 0 0 0,0 0 1 0 0,0 0-1 0 0,0 0 0 0 0,1 0 1 0 0,-1 0-1 0 0,0 0 0 0 0,0 0 1 0 0,0 0-1 0 0,0 0 0 0 0,0 0 1 0 0,0 0-1 0 0,0 1 0 0 0,0-1 1 0 0,0 0-1 0 0,0 0 0 0 0,0 0 1 0 0,0 0-1 0 0,0 0 0 0 0,0 0 1 0 0,0 0-1 0 0,0 0 0 0 0,0 0 1 0 0,0 0-1 0 0,0 0 1 0 0,0 0-1 0 0,0 0 0 0 0,0 0 1 0 0,0 0-1 0 0,0 1 0 0 0,0-1 1 0 0,0 0-1 0 0,0 0 0 0 0,0 0 1 0 0,0 0-1 0 0,0 0 0 0 0,0 0 1 0 0,-1 0-1 0 0,1 0 0 0 0,0 0 1 0 0,0 0-1 0 0,0 0 0 0 0,0 0 1 0 0,0 0-1 0 0,0 0 0 0 0,0 0 1 0 0,0 0-1 0 0,0 0 0 0 0,0 0 1 0 0,0 0-1 0 0,0 0 0 0 0,0 0 1 0 0,0 0-1 0 0,0 0 1 0 0,0 0-1 0 0,-1 0 0 0 0,1 0 1 0 0,0 0-1 0 0,0 0 0 0 0,0 0 1 0 0,0 0-1 0 0,-6 1-1013 0 0,4-1 632 0 0,-42-1-8605 0 0,2-3 694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11425 0 0,'0'0'5705'0'0,"18"0"-4560"0"0,4 1-848 0 0,7 0 197 0 0,53-4-1 0 0,251-56 293 0 0,-332 58-793 0 0,11-1-338 0 0,0 0-1 0 0,-1-1 1 0 0,1-1-1 0 0,-1 0 1 0 0,0 0-1 0 0,20-12 1 0 0,-29 15 119 0 0,-1 0 1 0 0,0 0-1 0 0,0 0 1 0 0,0 0-1 0 0,0 0 1 0 0,0 0-1 0 0,0-1 1 0 0,0 1-1 0 0,0 0 1 0 0,-1 0-1 0 0,1-1 1 0 0,0 1-1 0 0,-1-1 1 0 0,1 1-1 0 0,-1 0 1 0 0,1-1-1 0 0,-1 1 1 0 0,0-1-1 0 0,0 1 1 0 0,0-1-1 0 0,0 1 1 0 0,0-1 0 0 0,0 1-1 0 0,0-1 1 0 0,0 1-1 0 0,0-1 1 0 0,-1 1-1 0 0,1-1 1 0 0,-1 1-1 0 0,0-3 1 0 0,-3-4-386 0 0,0 0 0 0 0,0 0 1 0 0,-1 1-1 0 0,-7-10 0 0 0,-6-11 2878 0 0,17 27-2125 0 0,1 1 1 0 0,-1-1-1 0 0,1 1 1 0 0,0-1-1 0 0,-1 0 0 0 0,1 1 1 0 0,0-1-1 0 0,-1 0 1 0 0,1 1-1 0 0,0-1 1 0 0,0 0-1 0 0,0 0 0 0 0,0 1 1 0 0,0-1-1 0 0,0 0 1 0 0,0 0-1 0 0,0 1 1 0 0,0-1-1 0 0,0 0 0 0 0,0 0 1 0 0,0 1-1 0 0,0-1 1 0 0,1 0-1 0 0,-1 1 1 0 0,0-1-1 0 0,0 0 0 0 0,1 1 1 0 0,-1-1-1 0 0,0 0 1 0 0,1 1-1 0 0,-1-1 1 0 0,1 1-1 0 0,-1-1 0 0 0,1 0 1 0 0,-1 1-1 0 0,1 0 1 0 0,0-1-1 0 0,-1 1 1 0 0,1-1-1 0 0,-1 1 0 0 0,1 0 1 0 0,0-1-1 0 0,-1 1 1 0 0,1 0-1 0 0,0-1 1 0 0,0 1-1 0 0,-1 0 0 0 0,2 0 1 0 0,3-1 161 0 0,0 1 0 0 0,0-1 0 0 0,0 1 1 0 0,0 1-1 0 0,0-1 0 0 0,5 1 0 0 0,14 5 172 0 0,0 0 0 0 0,-1 1 1 0 0,0 1-1 0 0,38 20 0 0 0,-44-19-255 0 0,-1 0 0 0 0,18 15 0 0 0,-28-20-179 0 0,0 1 0 0 0,0 0 0 0 0,-1 0 0 0 0,0 0 0 0 0,0 1 0 0 0,0 0 0 0 0,-1 0 0 0 0,6 10 0 0 0,-9-13-50 0 0,0-1 0 0 0,0 1 0 0 0,0 0 0 0 0,0 0 0 0 0,0 0 1 0 0,-1-1-1 0 0,1 1 0 0 0,-1 0 0 0 0,0 0 0 0 0,0 0 0 0 0,0 0 1 0 0,0 0-1 0 0,-1 0 0 0 0,1 0 0 0 0,-1 0 0 0 0,1 0 0 0 0,-1-1 0 0 0,0 1 1 0 0,0 0-1 0 0,-1 0 0 0 0,1-1 0 0 0,0 1 0 0 0,-1-1 0 0 0,0 1 1 0 0,1-1-1 0 0,-1 0 0 0 0,0 0 0 0 0,0 1 0 0 0,-4 2 0 0 0,-2 1-363 0 0,0 0-1 0 0,0 0 1 0 0,-1-1-1 0 0,0 0 1 0 0,0-1-1 0 0,0 0 1 0 0,-15 5-1 0 0,22-9 223 0 0,-10 3-2064 0 0,12-3 1939 0 0,-1 0 0 0 0,1 0-1 0 0,0 0 1 0 0,-1 0 0 0 0,1 0 0 0 0,0 0 0 0 0,-1 0 0 0 0,1 0 0 0 0,0 0-1 0 0,-6-19-14086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58 496 0 0,'0'0'14975'0'0,"-6"-9"-14216"0"0,-16-26-68 0 0,21 34-599 0 0,0 0 0 0 0,0 0 0 0 0,1 0 0 0 0,-1 0 0 0 0,0 0 0 0 0,0 0 0 0 0,0 1 0 0 0,0-1 0 0 0,0 0 0 0 0,0 0 0 0 0,0 1 0 0 0,0-1 0 0 0,0 1 0 0 0,0-1 0 0 0,0 1 0 0 0,0 0 0 0 0,-1-1 0 0 0,1 1 0 0 0,0 0 0 0 0,0 0 0 0 0,0 0 1 0 0,-1 0-1 0 0,1 0 0 0 0,0 0 0 0 0,0 0 0 0 0,0 0 0 0 0,-1 0 0 0 0,1 1 0 0 0,0-1 0 0 0,-2 1 0 0 0,1 0 81 0 0,-4 0-20 0 0,1 1-1 0 0,0 1 1 0 0,0-1-1 0 0,0 1 1 0 0,1-1 0 0 0,-1 1-1 0 0,1 1 1 0 0,-1-1-1 0 0,1 1 1 0 0,0-1 0 0 0,-6 9-1 0 0,-1 1 70 0 0,1 0 0 0 0,-13 24-1 0 0,18-29-192 0 0,1 1 0 0 0,0 1 0 0 0,0-1 0 0 0,0 0-1 0 0,2 1 1 0 0,-1 0 0 0 0,1 0 0 0 0,0 0-1 0 0,1 0 1 0 0,0 0 0 0 0,1 0 0 0 0,0 10 0 0 0,1-13-35 0 0,0-1 1 0 0,0 0 0 0 0,1 0 0 0 0,-1-1 0 0 0,1 1 0 0 0,0 0 0 0 0,1-1-1 0 0,-1 1 1 0 0,1-1 0 0 0,0 1 0 0 0,1-1 0 0 0,-1 0 0 0 0,1-1-1 0 0,0 1 1 0 0,0-1 0 0 0,1 1 0 0 0,-1-1 0 0 0,1 0 0 0 0,0-1-1 0 0,0 1 1 0 0,6 2 0 0 0,0-1-139 0 0,0-1 0 0 0,0 1-1 0 0,0-2 1 0 0,0 0 0 0 0,1 0-1 0 0,0-1 1 0 0,-1-1 0 0 0,1 0 0 0 0,0 0-1 0 0,0-1 1 0 0,23-3 0 0 0,-17 0-844 0 0,0 0 1 0 0,28-9 0 0 0,-29 6-1232 0 0,0-1 0 0 0,22-12 0 0 0,-15 4-2387 0 0,1-5-1294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6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2752 0 0,'0'0'17444'0'0,"-13"6"-16743"0"0,-40 21-151 0 0,52-27-533 0 0,0 1 0 0 0,0-1 0 0 0,0 1 0 0 0,0 0 0 0 0,1-1 0 0 0,-1 1 0 0 0,0 0 0 0 0,0 0 0 0 0,0 0 0 0 0,0 0 0 0 0,1 0 0 0 0,-1 0 0 0 0,1 0 0 0 0,-1 0 0 0 0,0 0 0 0 0,1 0 0 0 0,0 0 0 0 0,-1 0 0 0 0,1 0 0 0 0,0 0 0 0 0,-1 0 0 0 0,1 1 0 0 0,0-1 0 0 0,0 0 0 0 0,0 0 0 0 0,0 0 0 0 0,0 0 0 0 0,0 1 0 0 0,1 0 0 0 0,-1 4 49 0 0,1-1-68 0 0,-1 0 0 0 0,1-1 0 0 0,0 1 0 0 0,0-1 0 0 0,1 1 0 0 0,-1-1 0 0 0,1 0 0 0 0,0 1 0 0 0,0-1 0 0 0,0 0 0 0 0,1 0 0 0 0,0-1 1 0 0,-1 1-1 0 0,1 0 0 0 0,1-1 0 0 0,-1 0 0 0 0,0 1 0 0 0,6 2 0 0 0,-2 0-318 0 0,1-1 0 0 0,0 0 0 0 0,0 0 0 0 0,0 0-1 0 0,1-1 1 0 0,-1-1 0 0 0,1 0 0 0 0,11 3 0 0 0,-16-5-94 0 0,0 0 0 0 0,-1 0 1 0 0,1-1-1 0 0,0 0 0 0 0,0 1 0 0 0,0-1 1 0 0,0-1-1 0 0,0 1 0 0 0,0-1 0 0 0,4 0 0 0 0,-7 0 15 0 0,1 1 0 0 0,-1-1 0 0 0,1 0 0 0 0,-1 0 0 0 0,0 1 0 0 0,0-1-1 0 0,0 0 1 0 0,1 0 0 0 0,-1 0 0 0 0,0 0 0 0 0,0 0 0 0 0,0 0 0 0 0,0-1 0 0 0,-1 1-1 0 0,1 0 1 0 0,0 0 0 0 0,0-1 0 0 0,-1 1 0 0 0,1 0 0 0 0,-1-1 0 0 0,1 1 0 0 0,-1-1-1 0 0,0 1 1 0 0,1-1 0 0 0,-1 1 0 0 0,0-1 0 0 0,0 1 0 0 0,0-1 0 0 0,0-1 0 0 0,0-8-2009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6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69 117 1068 0 0,'0'0'6163'0'0,"-5"-13"-4727"0"0,1 0-917 0 0,-14-36 965 0 0,8 12 2607 0 0,8 33-1164 0 0,0 5-1088 0 0,-4 15-431 0 0,-2 23-705 0 0,3-4-125 0 0,1 0 0 0 0,0 40 0 0 0,4-62-543 0 0,1 1 0 0 0,0 0 0 0 0,1-1 0 0 0,1 1 0 0 0,0-1 0 0 0,1 0-1 0 0,0 0 1 0 0,9 19 0 0 0,-8-22-179 0 0,1-1-1 0 0,-1 0 1 0 0,1 0 0 0 0,1 0-1 0 0,0 0 1 0 0,0-1 0 0 0,12 10-1 0 0,-14-14-155 0 0,1 0-1 0 0,0 0 0 0 0,0 0 1 0 0,1-1-1 0 0,-1 0 0 0 0,1 0 1 0 0,0-1-1 0 0,-1 1 0 0 0,1-1 0 0 0,0-1 1 0 0,0 1-1 0 0,9-1 0 0 0,-8 0-663 0 0,0-1-1 0 0,0-1 1 0 0,0 1-1 0 0,0-1 0 0 0,0-1 1 0 0,0 0-1 0 0,0 0 1 0 0,11-4-1 0 0,3-4-3884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80 107 300 0 0,'0'0'19934'0'0,"-12"0"-19325"0"0,0 1-435 0 0,0-1 0 0 0,-15 4 0 0 0,26-4-154 0 0,0 1 1 0 0,0-1-1 0 0,0 1 0 0 0,0-1 0 0 0,0 1 0 0 0,0 0 1 0 0,0-1-1 0 0,0 1 0 0 0,1 0 0 0 0,-1-1 0 0 0,0 1 0 0 0,1 0 1 0 0,-1 0-1 0 0,0 0 0 0 0,1 0 0 0 0,-1 0 0 0 0,1 0 0 0 0,-1 0 1 0 0,1 0-1 0 0,-1 0 0 0 0,1 0 0 0 0,0 0 0 0 0,0 0 1 0 0,-1 0-1 0 0,1 0 0 0 0,0 0 0 0 0,0 0 0 0 0,0 1 0 0 0,0 3 48 0 0,0 0-1 0 0,1 0 1 0 0,-1-1 0 0 0,2 6-1 0 0,-1-6-57 0 0,1 0-1 0 0,-1 0 1 0 0,1 0-1 0 0,0-1 1 0 0,0 1-1 0 0,0-1 1 0 0,1 0-1 0 0,-1 1 1 0 0,1-1-1 0 0,-1 0 1 0 0,1 0-1 0 0,0-1 1 0 0,1 1-1 0 0,-1-1 1 0 0,0 1-1 0 0,1-1 1 0 0,-1 0-1 0 0,7 2 0 0 0,-2 0-14 0 0,1 0 0 0 0,0-1 0 0 0,0 0-1 0 0,0-1 1 0 0,0 0 0 0 0,0 0-1 0 0,10 0 1 0 0,-13-2-31 0 0,0 0 0 0 0,0 0 0 0 0,0-1 1 0 0,0 1-1 0 0,0-1 0 0 0,0-1 0 0 0,0 1 0 0 0,0-1 0 0 0,10-5 1 0 0,-13 6-4 0 0,0-1 1 0 0,0 0-1 0 0,0 0 1 0 0,-1 0-1 0 0,1 0 1 0 0,0 0-1 0 0,-1-1 1 0 0,0 1 0 0 0,0-1-1 0 0,0 1 1 0 0,0-1-1 0 0,0 0 1 0 0,0 0-1 0 0,-1 0 1 0 0,1 0-1 0 0,-1 0 1 0 0,0 0-1 0 0,0 0 1 0 0,1-5 0 0 0,0-30-349 0 0,0 9-336 0 0,-2 28 653 0 0,0 1 0 0 0,0-1 0 0 0,1 0-1 0 0,-1 1 1 0 0,1-1 0 0 0,-1 0 0 0 0,1 1-1 0 0,-1-1 1 0 0,1 0 0 0 0,-1 1 0 0 0,1-1-1 0 0,0 1 1 0 0,-1-1 0 0 0,1 1 0 0 0,0-1 0 0 0,-1 1-1 0 0,1 0 1 0 0,0-1 0 0 0,0 1 0 0 0,-1 0-1 0 0,1 0 1 0 0,0-1 0 0 0,0 1 0 0 0,-1 0-1 0 0,1 0 1 0 0,0 0 0 0 0,1 0 0 0 0,28-1-966 0 0,-23 2 805 0 0,-5-1 313 0 0,0 0 0 0 0,1 0 0 0 0,-1 0 0 0 0,0 1 0 0 0,0-1 0 0 0,1 1 0 0 0,-1-1 0 0 0,0 1 0 0 0,0 0 0 0 0,0 0 0 0 0,0 0 0 0 0,0 0 0 0 0,0 0 0 0 0,3 3 0 0 0,9 5 727 0 0,-9-7-705 0 0,-1 0-1 0 0,0-1 1 0 0,1 1 0 0 0,-1-1 0 0 0,1 0-1 0 0,-1-1 1 0 0,1 1 0 0 0,0-1-1 0 0,6 0 1 0 0,3-1 278 0 0,26-4 1 0 0,-24 2-130 0 0,0-1 0 0 0,-1-1 0 0 0,0-1 0 0 0,21-10 1 0 0,-26 11-183 0 0,-1 0 0 0 0,1-1 0 0 0,-1 0 0 0 0,-1-1 0 0 0,1 0 1 0 0,-1 0-1 0 0,11-13 0 0 0,-18 19-127 0 0,0-1 0 0 0,0 1 0 0 0,0 0 0 0 0,0 0 0 0 0,0-1 0 0 0,-1 1 0 0 0,1-1 0 0 0,0 1 0 0 0,-1-1 0 0 0,1-1 0 0 0,-1 3 6 0 0,0-1 0 0 0,0 1 0 0 0,0 0 1 0 0,0-1-1 0 0,0 1 0 0 0,-1-1 0 0 0,1 1 0 0 0,0 0 1 0 0,0-1-1 0 0,0 1 0 0 0,0-1 0 0 0,-1 1 0 0 0,1 0 1 0 0,0-1-1 0 0,0 1 0 0 0,-1 0 0 0 0,1-1 0 0 0,0 1 1 0 0,-1 0-1 0 0,1 0 0 0 0,0-1 0 0 0,-1 1 0 0 0,1 0 1 0 0,0 0-1 0 0,-1 0 0 0 0,1-1 0 0 0,-1 1 0 0 0,1 0 1 0 0,0 0-1 0 0,-1 0 0 0 0,1 0 0 0 0,-1 0 0 0 0,1 0 1 0 0,0 0-1 0 0,-1 0 0 0 0,1 0 0 0 0,-1 0 0 0 0,1 0 1 0 0,-1 0-1 0 0,-10-1-1517 0 0,-1 1 0 0 0,1 0 0 0 0,-1 1 1 0 0,-12 2-1 0 0,-22 3-4062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7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11001 0 0,'0'0'8642'0'0,"13"13"-8201"0"0,-4-2-358 0 0,-5-6-54 0 0,0 0 1 0 0,1 0-1 0 0,-1 0 0 0 0,1 0 1 0 0,0-1-1 0 0,1 0 1 0 0,-1 0-1 0 0,1 0 1 0 0,0 0-1 0 0,0-1 1 0 0,0 0-1 0 0,0 0 0 0 0,0-1 1 0 0,1 0-1 0 0,-1 0 1 0 0,11 1-1 0 0,16 0-17 0 0,0-2-1 0 0,1-1 1 0 0,-1-2 0 0 0,0-1-1 0 0,0-1 1 0 0,0-2-1 0 0,48-16 1 0 0,-52 13-784 0 0,-1-1 0 0 0,0-2 0 0 0,-1 0 0 0 0,0-2 0 0 0,-1-1-1 0 0,27-21 1 0 0,-48 32-109 0 0,-1 0 1 0 0,1 0-1 0 0,0-1 0 0 0,-1 0 0 0 0,5-8 0 0 0,-6 9-162 0 0,-1 0-1 0 0,1-1 1 0 0,-1 1 0 0 0,-1-1-1 0 0,1 1 1 0 0,-1-1 0 0 0,1 1-1 0 0,0-8 1 0 0,-2-11 363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7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1 168 0 0,'0'0'18108'0'0,"12"5"-17297"0"0,1-1-619 0 0,0 0 22 0 0,0 2 0 0 0,0-1 0 0 0,0 1 0 0 0,17 12 0 0 0,54 43 851 0 0,-73-52-991 0 0,-1 0 0 0 0,0 1 0 0 0,0 1 0 0 0,-1 0 0 0 0,10 14 0 0 0,-17-22-132 0 0,0 0 1 0 0,0 1-1 0 0,0-1 0 0 0,-1 1 0 0 0,1-1 1 0 0,-1 1-1 0 0,0-1 0 0 0,0 1 0 0 0,0 0 1 0 0,-1 0-1 0 0,1-1 0 0 0,-1 1 0 0 0,0 0 1 0 0,0 0-1 0 0,0 0 0 0 0,-1-1 0 0 0,1 1 1 0 0,-3 6-1 0 0,2-5-282 0 0,-1-1 1 0 0,-1 1-1 0 0,1-1 0 0 0,-1 0 1 0 0,1 0-1 0 0,-1 0 0 0 0,0 0 1 0 0,-1 0-1 0 0,1-1 1 0 0,-1 1-1 0 0,1-1 0 0 0,-1 0 1 0 0,-8 5-1 0 0,4-4-1453 0 0,0 1 0 0 0,-1-1-1 0 0,1-1 1 0 0,-1 0 0 0 0,-14 4-1 0 0,4-4-3412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3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141 163 716 0 0,'0'0'17975'0'0,"-14"-7"-17487"0"0,-45-22-49 0 0,57 28-381 0 0,-1 0 0 0 0,1-1 1 0 0,-1 1-1 0 0,0 0 0 0 0,1 1 0 0 0,-1-1 1 0 0,0 0-1 0 0,1 1 0 0 0,-1 0 1 0 0,0-1-1 0 0,0 1 0 0 0,1 0 0 0 0,-1 0 1 0 0,0 1-1 0 0,0-1 0 0 0,1 1 0 0 0,-1-1 1 0 0,-5 3-1 0 0,0-1 189 0 0,8-2-243 0 0,-1 0 1 0 0,1 0-1 0 0,0 0 0 0 0,0 0 1 0 0,0 0-1 0 0,0 0 0 0 0,0 0 1 0 0,0 0-1 0 0,0 0 0 0 0,-1 0 1 0 0,1 0-1 0 0,0 0 0 0 0,0 0 1 0 0,0 0-1 0 0,0 1 1 0 0,0-1-1 0 0,0 0 0 0 0,0 0 1 0 0,0 0-1 0 0,-1 0 0 0 0,1 0 1 0 0,0 0-1 0 0,0 0 0 0 0,0 0 1 0 0,0 0-1 0 0,0 0 0 0 0,0 1 1 0 0,0-1-1 0 0,0 0 0 0 0,0 0 1 0 0,0 0-1 0 0,0 0 0 0 0,0 0 1 0 0,0 0-1 0 0,0 0 1 0 0,0 1-1 0 0,0-1 0 0 0,0 0 1 0 0,0 0-1 0 0,0 0 0 0 0,0 0 1 0 0,0 0-1 0 0,0 0 0 0 0,0 1 1 0 0,5-2 345 0 0,5-3-317 0 0,0-1-1 0 0,0 1 1 0 0,0 1 0 0 0,1 0-1 0 0,-1 0 1 0 0,1 1 0 0 0,-1 0-1 0 0,1 1 1 0 0,0 1-1 0 0,-1-1 1 0 0,1 2 0 0 0,0-1-1 0 0,0 1 1 0 0,-1 1 0 0 0,13 3-1 0 0,-15-3-20 0 0,0 1 0 0 0,0 0 0 0 0,-1 0 0 0 0,0 1-1 0 0,1 0 1 0 0,-1 0 0 0 0,0 0 0 0 0,-1 1 0 0 0,1 0-1 0 0,-1 1 1 0 0,0-1 0 0 0,0 1 0 0 0,-1 0 0 0 0,0 1-1 0 0,0-1 1 0 0,0 1 0 0 0,-1 0 0 0 0,0 0-1 0 0,0 1 1 0 0,4 11 0 0 0,-6-12 3 0 0,0 0-1 0 0,-1-1 1 0 0,0 1 0 0 0,0 0 0 0 0,0 0-1 0 0,-1 0 1 0 0,0 0 0 0 0,0 0-1 0 0,-3 12 1 0 0,3-16-5 0 0,-1 0 0 0 0,1-1 0 0 0,-1 1 0 0 0,0 0 0 0 0,0 0-1 0 0,0 0 1 0 0,-1 0 0 0 0,1-1 0 0 0,-1 1 0 0 0,1-1 0 0 0,-1 1 0 0 0,0-1 0 0 0,0 0-1 0 0,0 1 1 0 0,0-1 0 0 0,0 0 0 0 0,-1 0 0 0 0,1-1 0 0 0,-1 1 0 0 0,1 0 0 0 0,-1-1-1 0 0,0 1 1 0 0,1-1 0 0 0,-5 1 0 0 0,6-1-6 0 0,0-1 0 0 0,0 0-1 0 0,1 0 1 0 0,-1 0 0 0 0,0 0 0 0 0,0 0-1 0 0,1 0 1 0 0,-1 0 0 0 0,0 0 0 0 0,0 0-1 0 0,0-1 1 0 0,1 1 0 0 0,-1 0 0 0 0,0 0-1 0 0,0-1 1 0 0,1 1 0 0 0,-1 0 0 0 0,0-1-1 0 0,1 1 1 0 0,-1-1 0 0 0,0 1 0 0 0,1-1 0 0 0,-1 1-1 0 0,1-1 1 0 0,-1 0 0 0 0,1 1 0 0 0,-1-1-1 0 0,1 1 1 0 0,-1-1 0 0 0,1 0 0 0 0,0 0-1 0 0,-1 1 1 0 0,1-1 0 0 0,0 0 0 0 0,0 0-1 0 0,-1 1 1 0 0,1-1 0 0 0,0 0 0 0 0,0-1-1 0 0,-1-4-15 0 0,0-1-1 0 0,0 0 0 0 0,1-11 0 0 0,0 13 6 0 0,2-12-41 0 0,0-1-1 0 0,1 1 1 0 0,0 0 0 0 0,2 0-1 0 0,0 0 1 0 0,1 1 0 0 0,1-1-1 0 0,0 1 1 0 0,19-29 0 0 0,-20 34-123 0 0,2 1 1 0 0,-1 0 0 0 0,2 0-1 0 0,-1 1 1 0 0,1 0 0 0 0,12-9-1 0 0,-16 14-64 0 0,1 0 0 0 0,-1 0 0 0 0,1 1 0 0 0,0 0 0 0 0,0 0 0 0 0,1 0 0 0 0,-1 1 0 0 0,0 0 0 0 0,1 0 0 0 0,-1 1 0 0 0,1 0 0 0 0,0 0 0 0 0,7 0 0 0 0,6 2-1853 0 0,-1 1 1 0 0,0 1 0 0 0,-1 1-1 0 0,29 8 1 0 0,-17-3-287 0 0,-6-3 775 0 0,30 3-1 0 0,-37-7 3319 0 0,0-1 0 0 0,28-2 0 0 0,-43 1-1414 0 0,-1-1 0 0 0,1 1 0 0 0,0-1 0 0 0,-1 1 0 0 0,1-1 0 0 0,-1 1 0 0 0,1-1 0 0 0,-1 0 1 0 0,0 0-1 0 0,1 0 0 0 0,-1 0 0 0 0,0 0 0 0 0,1 0 0 0 0,-1 0 0 0 0,0 0 0 0 0,1-2 0 0 0,-1 3-191 0 0,-1-1-1 0 0,0 0 0 0 0,1 1 0 0 0,-1-1 0 0 0,0 1 0 0 0,1-1 1 0 0,-1 1-1 0 0,0-1 0 0 0,0 0 0 0 0,0 1 0 0 0,0-1 0 0 0,0 0 0 0 0,0 1 1 0 0,0-1-1 0 0,0 0 0 0 0,0 1 0 0 0,0-1 0 0 0,0 1 0 0 0,0-1 1 0 0,0 0-1 0 0,0 1 0 0 0,-1-1 0 0 0,1 1 0 0 0,0-1 0 0 0,0 0 1 0 0,-1 1-1 0 0,1-1 0 0 0,0 1 0 0 0,-1-1 0 0 0,1 1 0 0 0,-1-1 1 0 0,1 1-1 0 0,0-1 0 0 0,-1 1 0 0 0,1 0 0 0 0,-1-1 0 0 0,0 1 1 0 0,1 0-1 0 0,-1-1 0 0 0,1 1 0 0 0,-1 0 0 0 0,1 0 0 0 0,-1-1 1 0 0,0 1-1 0 0,0 0 0 0 0,-4-2 77 0 0,-1 0 0 0 0,1 1 0 0 0,0 0 0 0 0,-1 0 0 0 0,1 0 0 0 0,-1 0-1 0 0,1 1 1 0 0,-1 0 0 0 0,0 0 0 0 0,1 1 0 0 0,-1 0 0 0 0,1 0 0 0 0,-1 0 0 0 0,1 0 0 0 0,0 1 0 0 0,-6 2 0 0 0,2 0-55 0 0,0 0 0 0 0,1 0 0 0 0,-1 1 0 0 0,1 0 0 0 0,0 1 0 0 0,1 0 0 0 0,-1 0 0 0 0,-9 11 0 0 0,14-14-118 0 0,1 0 0 0 0,0-1 0 0 0,0 1-1 0 0,0 0 1 0 0,0 0 0 0 0,1 1 0 0 0,-1-1-1 0 0,1 0 1 0 0,-1 1 0 0 0,1-1 0 0 0,0 0-1 0 0,1 1 1 0 0,-1-1 0 0 0,1 1 0 0 0,-1-1-1 0 0,1 1 1 0 0,0 4 0 0 0,1-6-20 0 0,-1 1 0 0 0,1 0 0 0 0,0-1 0 0 0,0 1-1 0 0,0-1 1 0 0,0 1 0 0 0,0-1 0 0 0,0 1 0 0 0,1-1 0 0 0,-1 0 0 0 0,1 0 0 0 0,-1 0 0 0 0,1 1 0 0 0,0-1 0 0 0,0-1 0 0 0,0 1-1 0 0,0 0 1 0 0,0-1 0 0 0,1 1 0 0 0,-1-1 0 0 0,0 1 0 0 0,5 1 0 0 0,2 0-26 0 0,0 0 1 0 0,0 0-1 0 0,0-1 0 0 0,1 0 0 0 0,-1 0 1 0 0,1-1-1 0 0,0 0 0 0 0,-1-1 1 0 0,1 0-1 0 0,0-1 0 0 0,-1 0 0 0 0,16-3 1 0 0,-6-1 8 0 0,0-1 1 0 0,-1 0-1 0 0,1-2 1 0 0,-2 0-1 0 0,22-12 1 0 0,-33 16 44 0 0,1 0 0 0 0,-1 1-1 0 0,1 0 1 0 0,0 0 0 0 0,7-1 0 0 0,-11 3-21 0 0,0 1 1 0 0,1-1-1 0 0,-1 1 0 0 0,0 0 1 0 0,1 0-1 0 0,-1 0 1 0 0,0 1-1 0 0,0-1 1 0 0,1 1-1 0 0,-1 0 0 0 0,0 0 1 0 0,0 0-1 0 0,4 1 1 0 0,75 30 23 0 0,-70-28-24 0 0,1-1 0 0 0,0 0 0 0 0,0-1 0 0 0,23 0 0 0 0,62-2-2285 0 0,-95 1 2816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5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2812 0 0,'0'0'18452'0'0,"6"13"-18005"0"0,46 101-29 0 0,-45-94-784 0 0,0 0 1 0 0,4 32 0 0 0,3 9-4132 0 0,-14-58 3788 0 0,4 6-1479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0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101 175 1108 0 0,'0'0'8842'0'0,"-10"-14"-7488"0"0,-5-6-794 0 0,-33-42 1763 0 0,43 56-1775 0 0,2 3-51 0 0,0-1 0 0 0,0 1 0 0 0,0-1 1 0 0,0 0-1 0 0,-3-7 0 0 0,5 10-430 0 0,1 1 0 0 0,0-1 0 0 0,0 0 0 0 0,0 0 0 0 0,-1 1 0 0 0,1-1 0 0 0,0 0 0 0 0,0 0 0 0 0,0 1 0 0 0,0-1 0 0 0,0 0 0 0 0,0 0 0 0 0,0 0 0 0 0,0 1 0 0 0,1-1 0 0 0,-1 0 0 0 0,0 0 0 0 0,0 1 0 0 0,1-1 0 0 0,-1 0 0 0 0,0 1 0 0 0,1-1 0 0 0,-1 0 0 0 0,1 1 0 0 0,-1-1 0 0 0,1 1 0 0 0,-1-1 0 0 0,1 0 0 0 0,-1 1 0 0 0,1-1 0 0 0,0 1 0 0 0,-1 0 0 0 0,1-1 0 0 0,0 1 0 0 0,-1-1 0 0 0,1 1 0 0 0,0 0 0 0 0,-1 0 0 0 0,1-1 0 0 0,0 1 0 0 0,1 0 0 0 0,14-5 232 0 0,0 1-1 0 0,0 1 1 0 0,0 0 0 0 0,0 1 0 0 0,22 0 0 0 0,-3 3-23 0 0,50 7 0 0 0,-38-1-149 0 0,0 1-1 0 0,0 3 0 0 0,78 29 0 0 0,-104-31-59 0 0,0 0 1 0 0,-1 2-1 0 0,-1 0 0 0 0,0 1 1 0 0,0 1-1 0 0,-1 1 1 0 0,-1 0-1 0 0,0 1 1 0 0,-1 1-1 0 0,15 21 1 0 0,-12-12 77 0 0,-2 1 1 0 0,-1 0 0 0 0,-1 2 0 0 0,19 46 0 0 0,-20-33-36 0 0,-1 0 1 0 0,12 75-1 0 0,-13-10 100 0 0,-2 201 0 0 0,-27 37 94 0 0,1 3-116 0 0,16-178 63 0 0,29 241 0 0 0,49 8-342 0 0,-60-335 94 0 0,3 42-46 0 0,-18-98 35 0 0,-1-1 0 0 0,-4 47 0 0 0,2-64 7 0 0,-2 0 1 0 0,1-1-1 0 0,-1 1 1 0 0,-1-1-1 0 0,1 1 0 0 0,-1-1 1 0 0,-1 0-1 0 0,0 0 1 0 0,0 0-1 0 0,0-1 0 0 0,-1 0 1 0 0,-8 10-1 0 0,5-8 5 0 0,-1 0 0 0 0,0-1 1 0 0,-1 0-1 0 0,0 0 0 0 0,0-1 0 0 0,-1 0 0 0 0,-19 9 0 0 0,4-5 15 0 0,0-1 0 0 0,-45 10 0 0 0,-50 4 44 0 0,121-23-63 0 0,-390 49-466 0 0,375-49 219 0 0,8 0 28 0 0,0 0 1 0 0,0-1-1 0 0,0 0 1 0 0,0 0-1 0 0,-12-2 0 0 0,17 1 53 0 0,1 1 0 0 0,-1-1-1 0 0,1 1 1 0 0,-1-1-1 0 0,1 0 1 0 0,-1 0-1 0 0,1 1 1 0 0,0-1 0 0 0,-1 0-1 0 0,1 0 1 0 0,0 0-1 0 0,0-1 1 0 0,0 1-1 0 0,0 0 1 0 0,0 0 0 0 0,0-1-1 0 0,0 1 1 0 0,0 0-1 0 0,0-1 1 0 0,0 1-1 0 0,1-1 1 0 0,-1 1-1 0 0,1-1 1 0 0,-1 1 0 0 0,1-1-1 0 0,0 0 1 0 0,-1 1-1 0 0,1-1 1 0 0,0-2-1 0 0,0-1-496 0 0,-1-2-1157 0 0,1 0-1 0 0,0 0 1 0 0,0 0 0 0 0,3-14 0 0 0,10-27-6966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1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1449 465 4484 0 0,'4'-15'4217'0'0,"-1"2"-3625"0"0,4-19 230 0 0,5-40 1 0 0,0-145 6112 0 0,-12 212-6823 0 0,0 1 1 0 0,-1 0-1 0 0,1 0 1 0 0,-1 0-1 0 0,0 0 0 0 0,0 0 1 0 0,-1 0-1 0 0,1 0 0 0 0,-1 0 1 0 0,0 0-1 0 0,0 0 1 0 0,0 1-1 0 0,0-1 0 0 0,-1 1 1 0 0,1 0-1 0 0,-1-1 1 0 0,0 1-1 0 0,0 0 0 0 0,0 1 1 0 0,0-1-1 0 0,-1 1 1 0 0,1-1-1 0 0,-1 1 0 0 0,1 0 1 0 0,-1 0-1 0 0,0 0 1 0 0,-5-1-1 0 0,-7-2 77 0 0,0 0-1 0 0,-1 1 1 0 0,1 1 0 0 0,-1 0 0 0 0,0 2-1 0 0,1 0 1 0 0,-1 0 0 0 0,-32 5 0 0 0,14 1 52 0 0,0 2 0 0 0,1 1 1 0 0,-42 16-1 0 0,13 0-52 0 0,0 3 1 0 0,2 3-1 0 0,1 2 0 0 0,2 3 1 0 0,1 2-1 0 0,2 3 0 0 0,1 2 0 0 0,-48 52 1 0 0,56-47-77 0 0,2 2 1 0 0,3 2 0 0 0,1 1-1 0 0,3 3 1 0 0,3 1-1 0 0,2 1 1 0 0,2 2 0 0 0,-30 86-1 0 0,34-62-33 0 0,-30 161 0 0 0,20 90 8 0 0,33-269-34 0 0,10 109 1 0 0,-4-143-44 0 0,2 0 0 0 0,2 0 0 0 0,0-1 0 0 0,2 0 0 0 0,22 48 0 0 0,-16-49-19 0 0,1 0 0 0 0,2-1 1 0 0,0 0-1 0 0,2-2 0 0 0,34 35 0 0 0,-24-31 6 0 0,2-1 0 0 0,1-2 1 0 0,64 40-1 0 0,-37-32 7 0 0,3-4 1 0 0,0-2 0 0 0,2-3 0 0 0,1-2-1 0 0,75 15 1 0 0,-40-17-36 0 0,1-5 0 0 0,0-4-1 0 0,1-5 1 0 0,168-7 0 0 0,-196-7 6 0 0,1-4 1 0 0,-1-3 0 0 0,-1-3-1 0 0,0-3 1 0 0,128-53 0 0 0,-107 29-8 0 0,-1-4 0 0 0,-2-4 0 0 0,141-104 0 0 0,-190 122 25 0 0,-1-2-1 0 0,-2-3 0 0 0,-1 0 0 0 0,-2-3 1 0 0,59-83-1 0 0,-73 88 0 0 0,-1-1 0 0 0,-3-1 0 0 0,0 0 1 0 0,-3-2-1 0 0,-1 0 0 0 0,-2-1 0 0 0,-2 0 0 0 0,6-46 0 0 0,-11 38-11 0 0,-2 0-1 0 0,-3 0 1 0 0,-1 0-1 0 0,-3 0 1 0 0,-2 0-1 0 0,-2 1 1 0 0,-2-1-1 0 0,-2 2 1 0 0,-25-67-1 0 0,15 61-4 0 0,-3 0 0 0 0,-2 1 0 0 0,-2 1-1 0 0,-2 2 1 0 0,-2 1 0 0 0,-3 1 0 0 0,-68-71 0 0 0,68 83-58 0 0,-3 2 0 0 0,0 1 0 0 0,-3 2 1 0 0,0 2-1 0 0,-1 2 0 0 0,-2 1 0 0 0,-1 3 1 0 0,0 1-1 0 0,-2 2 0 0 0,0 3 0 0 0,-1 1 1 0 0,0 3-1 0 0,-1 2 0 0 0,-1 2 1 0 0,1 2-1 0 0,-1 2 0 0 0,-75 4 0 0 0,85 4-392 0 0,0 2 0 0 0,0 2 0 0 0,1 1-1 0 0,0 2 1 0 0,-66 29 0 0 0,46-13-2305 0 0,2 3 0 0 0,-96 65 0 0 0,101-55-2018 0 0,-7 9-1971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1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 11161 0 0,'0'0'7097'0'0,"-33"-2"-10146"0"0,51 14 957 0 0,-1 2-848 0 0,1 8-1560 0 0,-6-8-917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1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82 609 5396 0 0,'0'0'8801'0'0,"-44"77"-7965"0"0,31-58-32 0 0,2-5 177 0 0,3 1-125 0 0,4-6-372 0 0,2-2-328 0 0,2 0-156 0 0,0 3-172 0 0,14-3-472 0 0,6 3-300 0 0,5-3-329 0 0,12 0-591 0 0,-9 0-1408 0 0,22-4-2641 0 0</inkml:trace>
  <inkml:trace contextRef="#ctx0" brushRef="#br0" timeOffset="1">614 884 652 0 0,'0'0'15890'0'0,"103"3"-14866"0"0,-70-3-396 0 0,5-3-420 0 0,3 1-208 0 0,4 0-200 0 0,2-1-368 0 0,4-4-300 0 0,1 0-453 0 0,1-7-579 0 0,1-8-276 0 0,5-9-44 0 0,-3-12-1845 0 0,2-5-819 0 0</inkml:trace>
  <inkml:trace contextRef="#ctx0" brushRef="#br0" timeOffset="2">1474 484 184 0 0,'0'0'1536'0'0,"35"-83"44"0"0,-33 49 2905 0 0,-2 3-2905 0 0,-11 0-364 0 0,-7 2-304 0 0,-6-2-232 0 0,-2 0-140 0 0,-3 0-260 0 0,-1-1-256 0 0,0 1-24 0 0,1 3-908 0 0,-1-4-672 0 0,7 8-1192 0 0,-9-11-3429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1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6341 0 0,'0'0'9356'0'0,"91"46"-8800"0"0,-73-37-403 0 0,-3 1-153 0 0,-1 2-177 0 0,-2 2-415 0 0,-5 3-556 0 0,-2 4-416 0 0,-4 3-632 0 0,-1 8-480 0 0,0-11-1457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2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1106 228 2996 0 0,'0'0'8245'0'0,"-33"81"-7217"0"0,24-66-224 0 0,0-1-292 0 0,-2-5-336 0 0,1-1-176 0 0,-3-4-100 0 0,0-4-832 0 0,-7 0-840 0 0,5 0-2368 0 0</inkml:trace>
  <inkml:trace contextRef="#ctx0" brushRef="#br0" timeOffset="1">1 0 7097 0 0,'0'0'2788'0'0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1862 9069 0 0,'0'0'7789'0'0,"5"-17"-7217"0"0,4-8-300 0 0,-2 3 211 0 0,0 0 1 0 0,5-35-1 0 0,-4-5 136 0 0,-4-1-1 0 0,-4-75 1 0 0,-1 88-506 0 0,-1-122 243 0 0,-1-171 8 0 0,17 0-250 0 0,2 159-104 0 0,6-73-91 0 0,-20 244-302 0 0,-1 20-374 0 0,-1 19 181 0 0,0-21 519 0 0,0 0 1 0 0,0 0-1 0 0,-1-1 1 0 0,0 1-1 0 0,0 0 1 0 0,0-1-1 0 0,0 1 1 0 0,-1-1-1 0 0,0 1 0 0 0,0-1 1 0 0,0 0-1 0 0,-5 8 1 0 0,4-9 34 0 0,1 0 0 0 0,-1-1 0 0 0,1 1 0 0 0,-1-1 0 0 0,0 0 0 0 0,0 0 0 0 0,0 0 0 0 0,0 0 0 0 0,0 0 0 0 0,0 0 0 0 0,-1-1 0 0 0,1 0 1 0 0,0 0-1 0 0,-1 0 0 0 0,1 0 0 0 0,-1 0 0 0 0,-6 0 0 0 0,-42 2 159 0 0,-71 8 198 0 0,39 2 87 0 0,5-1-10 0 0,-143 40-1 0 0,217-51-408 0 0,1 1-7 0 0,-1-1 0 0 0,0 1 0 0 0,1 0 0 0 0,-1 0 0 0 0,1 0 0 0 0,-1 1 0 0 0,-4 3 0 0 0,9-6 1 0 0,0 0 0 0 0,0 0 0 0 0,0 0 0 0 0,0 0 0 0 0,0 0-1 0 0,0 0 1 0 0,0 0 0 0 0,-1 0 0 0 0,1 0 0 0 0,0 1 0 0 0,0-1 0 0 0,0 0 0 0 0,0 0 0 0 0,0 0 0 0 0,0 0 0 0 0,0 0 0 0 0,0 0-1 0 0,0 0 1 0 0,0 0 0 0 0,0 1 0 0 0,0-1 0 0 0,0 0 0 0 0,0 0 0 0 0,0 0 0 0 0,0 0 0 0 0,0 0 0 0 0,0 0 0 0 0,0 0 0 0 0,0 0 0 0 0,0 1-1 0 0,0-1 1 0 0,0 0 0 0 0,0 0 0 0 0,0 0 0 0 0,0 0 0 0 0,0 0 0 0 0,0 0 0 0 0,0 0 0 0 0,0 0 0 0 0,0 1 0 0 0,0-1 0 0 0,0 0 0 0 0,1 0-1 0 0,-1 0 1 0 0,0 0 0 0 0,0 0 0 0 0,0 0 0 0 0,7 2-21 0 0,9-1 54 0 0,-16-1-31 0 0,16 0-30 0 0,-1-2-1 0 0,1 0 0 0 0,0-1 1 0 0,-1 0-1 0 0,18-7 1 0 0,74-33-272 0 0,-72 27 309 0 0,0-2 0 0 0,-2-1 0 0 0,0-2 0 0 0,-1-1-1 0 0,-2-1 1 0 0,0-2 0 0 0,-1-1 0 0 0,37-44 0 0 0,-61 64 77 0 0,-2 2 12 0 0,-1 1 0 0 0,1-1 0 0 0,0 1 0 0 0,0 0 0 0 0,0 0 0 0 0,0 1 0 0 0,0-1 0 0 0,1 1 0 0 0,-1-1 0 0 0,7-2 0 0 0,-9 5-88 0 0,-1 0-1 0 0,1 0 1 0 0,-1 0-1 0 0,1 0 1 0 0,-1 1 0 0 0,1-1-1 0 0,-1 0 1 0 0,1 0 0 0 0,-1 1-1 0 0,1-1 1 0 0,-1 0 0 0 0,0 0-1 0 0,1 1 1 0 0,-1-1 0 0 0,1 0-1 0 0,-1 1 1 0 0,0-1-1 0 0,1 1 1 0 0,-1-1 0 0 0,0 1-1 0 0,0-1 1 0 0,1 0 0 0 0,-1 1-1 0 0,0-1 1 0 0,0 1 0 0 0,0-1-1 0 0,0 1 1 0 0,1-1-1 0 0,-1 1 1 0 0,0-1 0 0 0,0 2-1 0 0,1 1 23 0 0,10 35 92 0 0,14 78-1 0 0,-16-68-608 0 0,2 54-2325 0 0,-7-56-1567 0 0,-2-33 431 0 0,3-1-1059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191 107 8325 0 0,'0'0'6232'0'0,"2"-14"-4886"0"0,10-78 2449 0 0,-28 173-634 0 0,8-47-2994 0 0,-5 55 1 0 0,12-65-126 0 0,0-1 0 0 0,1 0 0 0 0,2 1-1 0 0,0-1 1 0 0,2 0 0 0 0,0 0 0 0 0,2-1 0 0 0,0 1 0 0 0,2-1-1 0 0,20 42 1 0 0,-24-57-14 0 0,1 5 24 0 0,2-1 0 0 0,-1 1 0 0 0,2-1 1 0 0,-1-1-1 0 0,1 1 0 0 0,18 16 1 0 0,-26-28-46 0 0,0 1 0 0 0,0 0 1 0 0,0 0-1 0 0,0 0 1 0 0,0 0-1 0 0,0 0 0 0 0,0 0 1 0 0,0 0-1 0 0,0 0 1 0 0,0 0-1 0 0,0 0 1 0 0,0 0-1 0 0,0 0 0 0 0,0 0 1 0 0,0 0-1 0 0,0 0 1 0 0,0 0-1 0 0,0 0 1 0 0,0-1-1 0 0,0 1 0 0 0,0 0 1 0 0,1 0-1 0 0,-1 0 1 0 0,0 0-1 0 0,0 0 0 0 0,0 0 1 0 0,0 0-1 0 0,0 0 1 0 0,0 0-1 0 0,0 0 1 0 0,0 0-1 0 0,0 0 0 0 0,0 0 1 0 0,0 0-1 0 0,0 0 1 0 0,0 0-1 0 0,1 0 0 0 0,-1 0 1 0 0,0 0-1 0 0,0 0 1 0 0,0 0-1 0 0,0 1 1 0 0,0-1-1 0 0,0 0 0 0 0,0 0 1 0 0,0 0-1 0 0,0 0 1 0 0,0 0-1 0 0,0 0 1 0 0,0 0-1 0 0,0 0 0 0 0,0 0 1 0 0,0 0-1 0 0,0 0 1 0 0,0 0-1 0 0,0 0 0 0 0,0 0 1 0 0,1 0-1 0 0,-1 0 1 0 0,0 0-1 0 0,0 1 1 0 0,0-1-1 0 0,0 0 0 0 0,-4-8 58 0 0,-8-10-200 0 0,6 11 52 0 0,-2 0-1 0 0,1 0 1 0 0,-1 1-1 0 0,0 0 1 0 0,-1 0-1 0 0,0 1 1 0 0,1 0-1 0 0,-2 0 1 0 0,1 1-1 0 0,0 0 1 0 0,-1 1-1 0 0,0 0 1 0 0,1 0 0 0 0,-1 1-1 0 0,0 1 1 0 0,-1-1-1 0 0,1 2 1 0 0,-14 0-1 0 0,-56 0 117 0 0,80 0 17 0 0,0-3-635 0 0,1 1 312 0 0,-1-1 0 0 0,0 1 0 0 0,0-1 0 0 0,0 1 0 0 0,0 0-1 0 0,0-1 1 0 0,0 1 0 0 0,-2-4 0 0 0,1-1-412 0 0,-6-29-2528 0 0,4 25-231 0 0,1-1 0 0 0,-2-18 1 0 0,4 12-986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76 640 0 0,'0'0'13958'0'0,"8"-12"-12697"0"0,25-36-174 0 0,-22 33 606 0 0,-11 15-1671 0 0,0 0-1 0 0,0 0 1 0 0,0 0 0 0 0,0 0 0 0 0,0 0-1 0 0,0 1 1 0 0,0-1 0 0 0,0 0 0 0 0,0 0-1 0 0,0 0 1 0 0,0 0 0 0 0,0 0 0 0 0,0 0-1 0 0,0 0 1 0 0,1 0 0 0 0,-1 0 0 0 0,0 0-1 0 0,0 0 1 0 0,0 0 0 0 0,0 0 0 0 0,0 0-1 0 0,0 0 1 0 0,0 0 0 0 0,0 0-1 0 0,0 0 1 0 0,0 0 0 0 0,0 0 0 0 0,0 0-1 0 0,0 0 1 0 0,0 0 0 0 0,0 0 0 0 0,1 0-1 0 0,-1 0 1 0 0,0 0 0 0 0,0 0 0 0 0,0 0-1 0 0,0 0 1 0 0,0 0 0 0 0,0 0 0 0 0,0 0-1 0 0,0 0 1 0 0,0 0 0 0 0,0 0-1 0 0,0 0 1 0 0,0 0 0 0 0,0 0 0 0 0,0 0-1 0 0,0 0 1 0 0,0 0 0 0 0,1 0 0 0 0,-1 0-1 0 0,0 0 1 0 0,0-1 0 0 0,0 1 0 0 0,0 0-1 0 0,0 0 1 0 0,0 0 0 0 0,0 0 0 0 0,0 0-1 0 0,0 0 1 0 0,0 0 0 0 0,0 0-1 0 0,0 0 1 0 0,0 0 0 0 0,0 0 0 0 0,0 0-1 0 0,-5 14 1187 0 0,5-12-1418 0 0,-10 26 529 0 0,2 0 0 0 0,1 0 0 0 0,1 1 0 0 0,2 0 0 0 0,-2 49 0 0 0,12 58 136 0 0,-4-125 55 0 0,-1-3-1863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0 824 3892 0 0,'0'0'15639'0'0,"8"-5"-15178"0"0,7-8-190 0 0,0-2 0 0 0,-1 1 0 0 0,-1-2 0 0 0,0 0 0 0 0,15-25 0 0 0,10-25 152 0 0,51-127 1 0 0,9-79-322 0 0,-89 246-21 0 0,1-4 20 0 0,-4 8 122 0 0,2 1-1 0 0,0 0 1 0 0,18-31 0 0 0,-25 54 90 0 0,0 7-322 0 0,-2 12-53 0 0,-7 19 162 0 0,-2-1 0 0 0,-24 61 1 0 0,14-43-77 0 0,-25 85 5 0 0,38-114-3 0 0,1 1 0 0 0,2 0 1 0 0,-2 31-1 0 0,6-48-21 0 0,-1 7 12 0 0,1-1 1 0 0,3 20-1 0 0,-3-32-9 0 0,1-1 1 0 0,0 0-1 0 0,1 0 0 0 0,-1 0 0 0 0,1-1 0 0 0,0 1 0 0 0,0 0 1 0 0,0 0-1 0 0,1-1 0 0 0,-1 0 0 0 0,1 1 0 0 0,5 4 0 0 0,-6-7 1 0 0,0 0 1 0 0,0 0-1 0 0,0-1 0 0 0,0 1 0 0 0,1-1 1 0 0,-1 1-1 0 0,1-1 0 0 0,-1 0 0 0 0,1 0 0 0 0,0 0 1 0 0,-1 0-1 0 0,1 0 0 0 0,0-1 0 0 0,-1 1 1 0 0,1-1-1 0 0,0 0 0 0 0,0 0 0 0 0,0 0 1 0 0,-1 0-1 0 0,1 0 0 0 0,0 0 0 0 0,0-1 0 0 0,0 1 1 0 0,-1-1-1 0 0,6-2 0 0 0,0-1 15 0 0,1 0 1 0 0,-1 0-1 0 0,1-1 0 0 0,-1 0 0 0 0,-1 0 0 0 0,10-8 1 0 0,2-5-19 0 0,-1 0 1 0 0,-1 0-1 0 0,-1-2 1 0 0,-1 0-1 0 0,0-1 1 0 0,22-44-1 0 0,-18 24 0 0 0,-1-1 0 0 0,24-87 0 0 0,-38 111 185 0 0,0-1 0 0 0,-1 1 0 0 0,2-37 0 0 0,-12 64 81 0 0,-3 9-268 0 0,1 0 0 0 0,1 1 0 0 0,1 0 0 0 0,0 0 0 0 0,2 1 0 0 0,-4 22 0 0 0,5-15 49 0 0,1 1 0 0 0,2 0 0 0 0,3 52 1 0 0,7-18-314 0 0,2 0 0 0 0,3 0 0 0 0,27 76 0 0 0,-19-81-959 0 0,-19-51 313 0 0,0 0 0 0 0,0 0 0 0 0,9 10 0 0 0,-12-16 725 0 0,0 0 0 0 0,0 0 1 0 0,0 1-1 0 0,0-1 1 0 0,1 0-1 0 0,-1 0 1 0 0,0 0-1 0 0,0 1 1 0 0,1-1-1 0 0,-1 0 1 0 0,0 0-1 0 0,1 0 1 0 0,-1 0-1 0 0,0 0 0 0 0,0 1 1 0 0,1-1-1 0 0,-1 0 1 0 0,0 0-1 0 0,1 0 1 0 0,-1 0-1 0 0,0 0 1 0 0,1 0-1 0 0,-1 0 1 0 0,0 0-1 0 0,0 0 1 0 0,1 0-1 0 0,-1 0 1 0 0,0 0-1 0 0,1 0 0 0 0,-1-1 1 0 0,0 1-1 0 0,1 0 1 0 0,-1 0-1 0 0,0 0 1 0 0,0 0-1 0 0,1 0 1 0 0,-1-1-1 0 0,0 1 1 0 0,0 0-1 0 0,1 0 1 0 0,-1 0-1 0 0,0-1 1 0 0,0 1-1 0 0,0 0 0 0 0,1 0 1 0 0,-1-1-1 0 0,0 1 1 0 0,0 0-1 0 0,0-1 1 0 0,0 1-1 0 0,0 0 1 0 0,0 0-1 0 0,1-1 1 0 0,-1-18-5202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5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5032 0 0,'0'0'10225'0'0,"9"-13"-8855"0"0,29-39-371 0 0,-37 51-947 0 0,0-1-1 0 0,0 1 0 0 0,0-1 1 0 0,0 1-1 0 0,1 0 0 0 0,-1 0 1 0 0,0-1-1 0 0,1 1 0 0 0,0 0 1 0 0,-1 0-1 0 0,1 0 0 0 0,-1 0 1 0 0,1 1-1 0 0,0-1 0 0 0,0 0 1 0 0,-1 1-1 0 0,1-1 1 0 0,0 1-1 0 0,0 0 0 0 0,0-1 1 0 0,0 1-1 0 0,-1 0 0 0 0,1 0 1 0 0,0 0-1 0 0,2 1 0 0 0,4-1 148 0 0,-6 0-162 0 0,1 0-1 0 0,-1 0 0 0 0,1 1 0 0 0,-1-1 0 0 0,1 0 1 0 0,-1 1-1 0 0,1 0 0 0 0,-1 0 0 0 0,0-1 0 0 0,1 1 0 0 0,-1 0 1 0 0,0 1-1 0 0,0-1 0 0 0,0 0 0 0 0,0 1 0 0 0,0-1 1 0 0,0 1-1 0 0,0 0 0 0 0,2 2 0 0 0,-2-1-30 0 0,0 0 0 0 0,0 0 0 0 0,-1 1 0 0 0,1-1 0 0 0,-1 0 0 0 0,0 0 0 0 0,0 1 0 0 0,0-1 0 0 0,0 1 0 0 0,-1-1 0 0 0,1 1 0 0 0,-1-1 0 0 0,0 5 0 0 0,0 1 23 0 0,-1-1 0 0 0,0 1 0 0 0,-5 16 0 0 0,4-17-23 0 0,0 0 0 0 0,0 1 0 0 0,0 16 1 0 0,2-22 4 0 0,0 0 1 0 0,1-1 0 0 0,-1 1 0 0 0,1 0 0 0 0,0 0 0 0 0,0 0 0 0 0,0 0 0 0 0,0-1 0 0 0,1 1 0 0 0,-1-1 0 0 0,4 5 0 0 0,24 27 41 0 0,-11-15-40 0 0,16 22-21 0 0,-13-18 217 0 0,27 40 1 0 0,-45-58-79 0 0,0 0 1 0 0,-1 0-1 0 0,0 1 1 0 0,1-1-1 0 0,1 11 1 0 0,-3-15-92 0 0,-1 1 1 0 0,1-1 0 0 0,-1 0-1 0 0,0 1 1 0 0,0-1 0 0 0,0 0-1 0 0,0 1 1 0 0,0-1 0 0 0,0 0-1 0 0,0 1 1 0 0,0-1 0 0 0,-1 0-1 0 0,1 0 1 0 0,0 1 0 0 0,-1-1 0 0 0,1 0-1 0 0,-1 0 1 0 0,1 1 0 0 0,-1-1-1 0 0,0 0 1 0 0,1 0 0 0 0,-1 0-1 0 0,0 0 1 0 0,0 0 0 0 0,0 0-1 0 0,0 0 1 0 0,0 0 0 0 0,0 0-1 0 0,0-1 1 0 0,-2 2 0 0 0,-5 1 43 0 0,1 0 0 0 0,0-1 1 0 0,-1-1-1 0 0,1 1 0 0 0,-1-1 0 0 0,-8 0 1 0 0,-3 0-533 0 0,-26-3 0 0 0,44 2 322 0 0,0 0-1 0 0,0 0 0 0 0,-1 0 1 0 0,1 0-1 0 0,0-1 0 0 0,0 1 1 0 0,0 0-1 0 0,-1-1 0 0 0,1 1 1 0 0,0-1-1 0 0,0 0 0 0 0,0 1 1 0 0,0-1-1 0 0,0 0 0 0 0,0 0 1 0 0,0 1-1 0 0,0-1 0 0 0,0 0 1 0 0,1 0-1 0 0,-1 0 0 0 0,-1-1 1 0 0,2 1-181 0 0,-1 0 0 0 0,1 0 1 0 0,0-1-1 0 0,0 1 1 0 0,0 0-1 0 0,-1 0 1 0 0,1 0-1 0 0,0 0 0 0 0,0 0 1 0 0,1 0-1 0 0,-1 0 1 0 0,0 0-1 0 0,0 0 1 0 0,0 0-1 0 0,1 0 0 0 0,-1 0 1 0 0,0 0-1 0 0,1 0 1 0 0,-1 0-1 0 0,1 0 0 0 0,0 0 1 0 0,-1 0-1 0 0,1 0 1 0 0,-1 1-1 0 0,1-1 1 0 0,1-1-1 0 0,10-11-4729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44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90 208 468 0 0,'0'0'9802'0'0,"-10"-14"-6344"0"0,-33-47-1936 0 0,16 16 277 0 0,25 41-1456 0 0,0 0 1 0 0,1-1-1 0 0,0 1 0 0 0,-1 0 0 0 0,1-9 0 0 0,0 11-251 0 0,1 0-1 0 0,0 1 0 0 0,0-1 0 0 0,0 1 0 0 0,0-1 1 0 0,0 1-1 0 0,1-1 0 0 0,-1 0 0 0 0,0 1 1 0 0,1-1-1 0 0,-1 1 0 0 0,1-1 0 0 0,0 1 0 0 0,-1 0 1 0 0,1-1-1 0 0,0 1 0 0 0,0 0 0 0 0,0-1 0 0 0,0 1 1 0 0,0 0-1 0 0,0 0 0 0 0,0 0 0 0 0,1 0 0 0 0,-1 0 1 0 0,0 0-1 0 0,0 0 0 0 0,1 0 0 0 0,-1 0 1 0 0,1 1-1 0 0,-1-1 0 0 0,3 0 0 0 0,5-2 33 0 0,0 1-1 0 0,-1 1 1 0 0,1-1-1 0 0,14 1 1 0 0,-11 0-10 0 0,201-1 693 0 0,1 19-424 0 0,-15-2-332 0 0,-148-12-110 0 0,121 1-1003 0 0,-151-8 259 0 0,-16 2-716 0 0,-14 2-1742 0 0,3 1 2335 0 0,0 1 0 0 0,0 0 0 0 0,1 0 0 0 0,-1 0 0 0 0,0 1 0 0 0,1 0-1 0 0,0 0 1 0 0,-1 0 0 0 0,-5 5 0 0 0,-1 1-1425 0 0,-20 12-2501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3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11 1264 0 0,'0'0'12210'0'0,"-1"-1"-11410"0"0,1 0-749 0 0,-1 0 1 0 0,1 0-1 0 0,-1 1 1 0 0,0-1-1 0 0,0 0 1 0 0,1 1-1 0 0,-1-1 1 0 0,0 1-1 0 0,0-1 1 0 0,0 1-1 0 0,1-1 1 0 0,-1 1-1 0 0,0 0 1 0 0,0-1-1 0 0,0 1 1 0 0,0 0-1 0 0,0 0 1 0 0,0-1-1 0 0,0 1 1 0 0,0 0-1 0 0,0 0 1 0 0,0 0-1 0 0,0 0 1 0 0,0 0-1 0 0,0 1 1 0 0,0-1-1 0 0,0 0 1 0 0,1 0-1 0 0,-1 0 1 0 0,0 1-1 0 0,0-1 1 0 0,0 1-1 0 0,-1 0 1 0 0,-3 1 84 0 0,0 0 1 0 0,0 1-1 0 0,0 0 1 0 0,0 0 0 0 0,-4 4-1 0 0,-2 1 95 0 0,0 1 0 0 0,1 1 1 0 0,0 0-1 0 0,1 0 0 0 0,0 1 0 0 0,1 0 0 0 0,-11 18 0 0 0,18-28-217 0 0,0 1 1 0 0,1 0-1 0 0,-1 0 1 0 0,0 0-1 0 0,1 0 1 0 0,-1 0-1 0 0,1 0 1 0 0,0 0-1 0 0,-1 0 1 0 0,1 0-1 0 0,0 0 0 0 0,0 0 1 0 0,0 0-1 0 0,1 0 1 0 0,-1 0-1 0 0,0 0 1 0 0,1 0-1 0 0,0 0 1 0 0,-1 0-1 0 0,1 0 1 0 0,0-1-1 0 0,0 1 0 0 0,0 0 1 0 0,0 0-1 0 0,0-1 1 0 0,0 1-1 0 0,0 0 1 0 0,1-1-1 0 0,-1 0 1 0 0,1 1-1 0 0,-1-1 0 0 0,1 0 1 0 0,0 1-1 0 0,-1-1 1 0 0,3 1-1 0 0,7 4 93 0 0,0-1 0 0 0,1 0 0 0 0,-1 0-1 0 0,21 4 1 0 0,-18-5 42 0 0,52 13 349 0 0,51 18-81 0 0,-105-31-409 0 0,-1 1 0 0 0,1 1 0 0 0,-1 0-1 0 0,0 1 1 0 0,0 0 0 0 0,0 0 0 0 0,10 11 0 0 0,-18-15-18 0 0,0 0 0 0 0,-1 0 0 0 0,1 1 0 0 0,-1-1-1 0 0,0 0 1 0 0,0 1 0 0 0,0 0 0 0 0,0-1 0 0 0,-1 1 0 0 0,0 0 0 0 0,1 0 0 0 0,-1 0 0 0 0,-1 0-1 0 0,1 0 1 0 0,-1 0 0 0 0,1 0 0 0 0,-1 4 0 0 0,0-5-93 0 0,-1 0 1 0 0,1 0-1 0 0,0 0 1 0 0,-1 0-1 0 0,0 0 0 0 0,0 0 1 0 0,0 0-1 0 0,0-1 0 0 0,0 1 1 0 0,0 0-1 0 0,-1-1 1 0 0,1 1-1 0 0,-1-1 0 0 0,0 1 1 0 0,0-1-1 0 0,0 0 0 0 0,0 0 1 0 0,0 0-1 0 0,0 0 1 0 0,-1 0-1 0 0,1 0 0 0 0,-1 0 1 0 0,-3 1-1 0 0,-2 0-770 0 0,0 0 1 0 0,0-1-1 0 0,0 0 0 0 0,-1-1 0 0 0,1 0 1 0 0,0 0-1 0 0,-17-1 0 0 0,25 0 873 0 0,-4 0-986 0 0,0 0 0 0 0,-1 0 0 0 0,1-1 0 0 0,-8-1 0 0 0,-28-14-5171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9897 0 0,'0'0'1735'0'0,"4"-13"-679"0"0,0 0-830 0 0,-1 2-7 0 0,1 0 0 0 0,0 0 0 0 0,1 1 0 0 0,0 0 0 0 0,0 0 0 0 0,9-12 0 0 0,1 4-65 0 0,0 0-1 0 0,2 1 1 0 0,0 0 0 0 0,1 2-1 0 0,0 0 1 0 0,1 1-1 0 0,1 1 1 0 0,0 0 0 0 0,1 2-1 0 0,0 0 1 0 0,1 2-1 0 0,0 0 1 0 0,24-5 0 0 0,-33 11-394 0 0,0 0 0 0 0,24-1 0 0 0,-31 4-233 0 0,1-1 0 0 0,-1 2 0 0 0,0-1 0 0 0,0 1-1 0 0,0 0 1 0 0,1 0 0 0 0,10 4 0 0 0,-2 4-2500 0 0,-7 4-1959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108 704 10637 0 0,'-10'15'1770'0'0,"0"-1"-1445"0"0,-1 1-90 0 0,1 1 0 0 0,0-1 0 0 0,1 1 0 0 0,-9 26 0 0 0,11-24 189 0 0,1-1 0 0 0,1 2 0 0 0,1-1 0 0 0,-3 27 0 0 0,7-37-340 0 0,-1 1-1 0 0,1-1 0 0 0,0 0 1 0 0,1 0-1 0 0,0 0 0 0 0,0 0 1 0 0,1 0-1 0 0,0 0 0 0 0,0 0 1 0 0,1 0-1 0 0,0-1 1 0 0,7 13-1 0 0,-4-10-64 0 0,1-1 1 0 0,1 0-1 0 0,0 0 0 0 0,0 0 1 0 0,0-1-1 0 0,1 0 1 0 0,17 11-1 0 0,-12-11 14 0 0,1 1 1 0 0,0-1-1 0 0,1-1 1 0 0,29 9-1 0 0,-18-9 11 0 0,1-2 1 0 0,0 0-1 0 0,-1-2 0 0 0,1-1 1 0 0,0-1-1 0 0,37-3 1 0 0,-36-2 7 0 0,0-1 1 0 0,0-1 0 0 0,0-1 0 0 0,-1-2 0 0 0,-1 0-1 0 0,1-2 1 0 0,35-21 0 0 0,-24 10 2 0 0,-2-2 0 0 0,0-1 0 0 0,-2-3 1 0 0,39-37-1 0 0,-58 49-20 0 0,0-1 1 0 0,-2 0-1 0 0,1-1 1 0 0,-2-1-1 0 0,-1 0 1 0 0,17-34 0 0 0,-23 39-9 0 0,0-2 0 0 0,-1 1 0 0 0,0 0 0 0 0,-2-1 0 0 0,0 0 0 0 0,0 0 1 0 0,-2 0-1 0 0,0 0 0 0 0,0-1 0 0 0,-3-17 0 0 0,-1 11-10 0 0,-2 1 0 0 0,0 0 0 0 0,-1 0 0 0 0,-2 0 1 0 0,0 1-1 0 0,-1 0 0 0 0,-19-33 0 0 0,5 18-6 0 0,-2 0-1 0 0,-1 1 1 0 0,-33-33 0 0 0,33 40 30 0 0,-2 1-1 0 0,0 2 1 0 0,-2 1-1 0 0,-1 1 1 0 0,-66-37-1 0 0,80 51 1 0 0,-1 1 0 0 0,0 0 0 0 0,0 2-1 0 0,0 0 1 0 0,-1 1 0 0 0,0 1-1 0 0,0 1 1 0 0,0 0 0 0 0,0 2 0 0 0,0 0-1 0 0,-1 1 1 0 0,1 1 0 0 0,-34 6 0 0 0,40-4-61 0 0,0 1 0 0 0,1 1 0 0 0,-1-1 1 0 0,1 2-1 0 0,1 0 0 0 0,-1 0 1 0 0,1 1-1 0 0,0 1 0 0 0,0 0 1 0 0,1 0-1 0 0,0 1 0 0 0,0 0 1 0 0,1 1-1 0 0,1 0 0 0 0,0 0 1 0 0,0 1-1 0 0,-6 12 0 0 0,7-12-158 0 0,2 0 0 0 0,0 0-1 0 0,0 0 1 0 0,1 0-1 0 0,0 1 1 0 0,1 0 0 0 0,1 0-1 0 0,0 0 1 0 0,0 0-1 0 0,1 0 1 0 0,1 0 0 0 0,0 1-1 0 0,0-1 1 0 0,1 0-1 0 0,1 0 1 0 0,0 0 0 0 0,1 0-1 0 0,6 18 1 0 0,-2-16-489 0 0,0 0 0 0 0,1 0-1 0 0,0 0 1 0 0,1-1 0 0 0,1-1 0 0 0,13 16 0 0 0,-15-20-370 0 0,-1-1 1 0 0,1 1-1 0 0,14 9 0 0 0,47 22-4529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0 366 12625 0 0,'0'0'6139'0'0,"0"18"-5279"0"0,2 60-281 0 0,-1-68-494 0 0,0 1 0 0 0,1-1-1 0 0,0 0 1 0 0,0 0 0 0 0,8 17 0 0 0,-5-11-18 0 0,12 28-16 0 0,2-1 1 0 0,1 0 0 0 0,3-2 0 0 0,51 73-1 0 0,-68-106-52 0 0,-3-4-16 0 0,0 0 1 0 0,0 0 0 0 0,0 0 0 0 0,1 0 0 0 0,0 0-1 0 0,-1-1 1 0 0,8 5 0 0 0,-11-8 15 0 0,0 0 1 0 0,0 0-1 0 0,0 1 0 0 0,0-1 0 0 0,0 0 1 0 0,1 0-1 0 0,-1 0 0 0 0,0 0 1 0 0,0 0-1 0 0,0 0 0 0 0,0 0 1 0 0,0 0-1 0 0,1 0 0 0 0,-1 0 0 0 0,0 0 1 0 0,0 0-1 0 0,0 0 0 0 0,0 0 1 0 0,0 0-1 0 0,1 0 0 0 0,-1 0 1 0 0,0 0-1 0 0,0 0 0 0 0,0 0 1 0 0,0 0-1 0 0,0 0 0 0 0,0 0 0 0 0,1 0 1 0 0,-1 0-1 0 0,0-1 0 0 0,0 1 1 0 0,0 0-1 0 0,0 0 0 0 0,0 0 1 0 0,0 0-1 0 0,0 0 0 0 0,1 0 1 0 0,-1 0-1 0 0,0 0 0 0 0,0-1 0 0 0,0 1 1 0 0,0 0-1 0 0,0 0 0 0 0,0 0 1 0 0,0 0-1 0 0,1-6 1 0 0,0-1 0 0 0,-1 1 0 0 0,0 0 0 0 0,0 0 0 0 0,0 0 1 0 0,-1 0-1 0 0,0 0 0 0 0,-2-10 0 0 0,-1-2-42 0 0,-15-199-79 0 0,18 0 68 0 0,9 54 96 0 0,-6 143 33 0 0,2 0-1 0 0,0-1 0 0 0,1 1 0 0 0,1 1 0 0 0,16-37 0 0 0,-20 53-50 0 0,-1-1 0 0 0,1 1 0 0 0,0 0 0 0 0,1 0 0 0 0,-1 0 0 0 0,0 0 0 0 0,1 1 0 0 0,-1-1 0 0 0,1 0 0 0 0,0 1 0 0 0,0 0 0 0 0,0 0 0 0 0,0 0 0 0 0,1 0 0 0 0,3-2 0 0 0,-4 3-8 0 0,0 1 0 0 0,-1-1 0 0 0,1 1 0 0 0,-1-1-1 0 0,1 1 1 0 0,0 0 0 0 0,-1 0 0 0 0,1 0-1 0 0,0 1 1 0 0,-1-1 0 0 0,1 0 0 0 0,-1 1 0 0 0,1 0-1 0 0,0 0 1 0 0,-1 0 0 0 0,0 0 0 0 0,1 0 0 0 0,-1 0-1 0 0,0 0 1 0 0,1 1 0 0 0,2 2 0 0 0,5 4 70 0 0,0 1 1 0 0,-1 1-1 0 0,-1-1 1 0 0,1 1 0 0 0,-2 0-1 0 0,11 17 1 0 0,32 73 258 0 0,-41-80-334 0 0,140 295-1463 0 0,-147-311 1297 0 0,32 77-1402 0 0,-31-74 786 0 0,-1 0-1 0 0,0 1 0 0 0,0-1 1 0 0,-1 1-1 0 0,0-1 1 0 0,0 1-1 0 0,-1 0 0 0 0,0-1 1 0 0,-2 10-1 0 0,2-16 449 0 0,0 0 0 0 0,0 0 0 0 0,-1 1-1 0 0,1-1 1 0 0,0 0 0 0 0,-1 0 0 0 0,1 0 0 0 0,-1 0 0 0 0,1 0 0 0 0,-1 0-1 0 0,0 0 1 0 0,1-1 0 0 0,-1 1 0 0 0,0 0 0 0 0,-1 1 0 0 0,-21 9-6551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4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12973 0 0,'0'0'6289'0'0,"17"-10"-6170"0"0,61-32-92 0 0,-72 39-31 0 0,1 1 0 0 0,0-1 1 0 0,-1 1-1 0 0,1 1 0 0 0,0 0 1 0 0,0-1-1 0 0,0 2 0 0 0,0-1 1 0 0,8 1-1 0 0,5 0-57 0 0,83-2-1022 0 0,17-2-2237 0 0,-39-6-3399 0 0,-35 0 815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4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11 12597 0 0,'0'0'2466'0'0,"-14"-2"-1490"0"0,-47-7 400 0 0,57 9-1241 0 0,0 0 0 0 0,-1 0 0 0 0,1 1 0 0 0,-1-1 0 0 0,1 1 0 0 0,0 0 1 0 0,-1 0-1 0 0,1 0 0 0 0,0 1 0 0 0,0-1 0 0 0,0 1 0 0 0,0 0 0 0 0,0 0 0 0 0,-5 5 0 0 0,2-1 12 0 0,0 0-1 0 0,0 0 0 0 0,1 1 1 0 0,-11 15-1 0 0,8-8-38 0 0,0 0 0 0 0,0 1 1 0 0,1 0-1 0 0,1 0 0 0 0,1 1 0 0 0,0 0 0 0 0,1 0 0 0 0,1 0 0 0 0,0 1 1 0 0,1 0-1 0 0,1 0 0 0 0,1 0 0 0 0,0 0 0 0 0,2 17 0 0 0,0-27-118 0 0,-1-1-1 0 0,1 0 0 0 0,1 0 0 0 0,-1 0 1 0 0,1 1-1 0 0,0-1 0 0 0,1-1 0 0 0,0 1 1 0 0,0 0-1 0 0,0-1 0 0 0,0 1 1 0 0,1-1-1 0 0,0 0 0 0 0,6 7 0 0 0,-4-7-47 0 0,0 0-1 0 0,1 0 1 0 0,0 0-1 0 0,0-1 1 0 0,0 0-1 0 0,1 0 1 0 0,-1 0-1 0 0,1-1 1 0 0,0 0-1 0 0,8 1 1 0 0,0-1-548 0 0,-1 0 0 0 0,1-1 1 0 0,0-1-1 0 0,0 0 0 0 0,0-1 1 0 0,0-1-1 0 0,0-1 0 0 0,0 0 0 0 0,0-1 1 0 0,28-9-1 0 0,-8-4-3396 0 0,8-8-1180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5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6901 0 0,'0'0'8265'0'0,"-15"1"-6978"0"0,-51 3 14 0 0,63-4-1220 0 0,1 0-1 0 0,-1 1 1 0 0,1-1 0 0 0,-1 1-1 0 0,1 0 1 0 0,0 0-1 0 0,-1 0 1 0 0,1 0-1 0 0,0 0 1 0 0,-1 0-1 0 0,1 1 1 0 0,0-1-1 0 0,0 1 1 0 0,0-1 0 0 0,0 1-1 0 0,0 0 1 0 0,1 0-1 0 0,-1 0 1 0 0,-2 3-1 0 0,0 0 79 0 0,-1 2-20 0 0,0 0-1 0 0,1 1 1 0 0,0-1-1 0 0,0 1 1 0 0,0 0-1 0 0,1 0 1 0 0,0 0-1 0 0,1 0 1 0 0,-2 9-1 0 0,2-3-53 0 0,0-1 0 0 0,1 1 0 0 0,0-1 0 0 0,2 1 0 0 0,1 13 0 0 0,-1-19-97 0 0,1 0-1 0 0,0 0 1 0 0,0 0-1 0 0,1 0 0 0 0,0-1 1 0 0,0 1-1 0 0,1-1 1 0 0,0 0-1 0 0,0 0 0 0 0,1-1 1 0 0,-1 1-1 0 0,2-1 1 0 0,-1 0-1 0 0,1 0 0 0 0,0 0 1 0 0,13 9-1 0 0,-8-8-222 0 0,1 1 0 0 0,0-1 0 0 0,0-1 0 0 0,0 0-1 0 0,1-1 1 0 0,0 0 0 0 0,0-1 0 0 0,0-1 0 0 0,18 3 0 0 0,1-3-2397 0 0,35-1 1 0 0,-39-5-2037 0 0,6-9-2155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5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13241 0 0,'0'0'4788'0'0,"-13"16"-3704"0"0,-40 55-329 0 0,51-69-726 0 0,0 1 0 0 0,0 0 1 0 0,0 0-1 0 0,1 0 0 0 0,-1 0 0 0 0,1 0 1 0 0,0 0-1 0 0,0 1 0 0 0,0-1 0 0 0,0 0 1 0 0,0 1-1 0 0,1-1 0 0 0,0 0 0 0 0,0 1 1 0 0,0-1-1 0 0,0 1 0 0 0,1 3 0 0 0,0 4 33 0 0,-1-3-61 0 0,2 1 0 0 0,-1 0 0 0 0,2 0 0 0 0,-1-1 0 0 0,1 1 0 0 0,0-1 0 0 0,1 0 0 0 0,-1 0 0 0 0,2 0 0 0 0,-1-1 0 0 0,1 1 0 0 0,0-1 0 0 0,1 0 0 0 0,0 0 0 0 0,0-1 1 0 0,0 0-1 0 0,1 0 0 0 0,0 0 0 0 0,13 7 0 0 0,-15-9-45 0 0,1 0 0 0 0,0-1 1 0 0,0 0-1 0 0,1 0 1 0 0,-1-1-1 0 0,1 0 0 0 0,-1 0 1 0 0,1 0-1 0 0,0-1 1 0 0,0 0-1 0 0,-1 0 0 0 0,1-1 1 0 0,0 0-1 0 0,0 0 1 0 0,0-1-1 0 0,0 1 0 0 0,-1-1 1 0 0,1-1-1 0 0,0 1 1 0 0,-1-1-1 0 0,1-1 0 0 0,-1 1 1 0 0,0-1-1 0 0,1 0 1 0 0,9-8-1 0 0,-9 6 10 0 0,-1 0-1 0 0,0 0 1 0 0,0-1-1 0 0,-1 0 1 0 0,0 0 0 0 0,0-1-1 0 0,0 1 1 0 0,-1-1-1 0 0,0 0 1 0 0,0-1 0 0 0,5-13-1 0 0,-2-3 275 0 0,0-1 0 0 0,4-36-1 0 0,-2 6 809 0 0,-5 46-14 0 0,1 12-611 0 0,5 19-359 0 0,-8-14 60 0 0,10 18-215 0 0,5 15-17 0 0,27 45-1 0 0,-37-75-725 0 0,0 0-1 0 0,0 0 1 0 0,1-1 0 0 0,1 0-1 0 0,-1-1 1 0 0,2 1 0 0 0,-1-2 0 0 0,19 13-1 0 0,-14-14-4516 0 0,-2-6-2427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5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9169 0 0,'0'0'6592'0'0,"11"-13"-5296"0"0,5-5-808 0 0,20-17 0 0 0,-34 33-439 0 0,1 0-1 0 0,-1 0 1 0 0,1 1 0 0 0,-1-1 0 0 0,1 1-1 0 0,0 0 1 0 0,-1 0 0 0 0,1-1-1 0 0,0 2 1 0 0,0-1 0 0 0,0 0 0 0 0,0 1-1 0 0,0-1 1 0 0,0 1 0 0 0,0 0-1 0 0,0 0 1 0 0,0 0 0 0 0,6 1 0 0 0,3 0 106 0 0,5 1 56 0 0,0 0 0 0 0,0 1-1 0 0,-1 1 1 0 0,1 0-1 0 0,-1 1 1 0 0,0 1 0 0 0,26 13-1 0 0,-13-4 62 0 0,-1 2 0 0 0,-1 1 0 0 0,28 24 0 0 0,-43-33-253 0 0,-2 1 0 0 0,1 0 0 0 0,14 19 0 0 0,-22-25-15 0 0,0 0 1 0 0,0 0-1 0 0,-1 1 1 0 0,1-1 0 0 0,-1 1-1 0 0,0 0 1 0 0,0 0-1 0 0,-1 0 1 0 0,1 0-1 0 0,-1 0 1 0 0,0 0 0 0 0,-1 0-1 0 0,1 9 1 0 0,-1-13 2 0 0,0 1 1 0 0,0-1-1 0 0,-1 0 0 0 0,1 1 1 0 0,0-1-1 0 0,-1 0 1 0 0,1 1-1 0 0,-1-1 1 0 0,1 0-1 0 0,-1 0 1 0 0,0 0-1 0 0,1 1 0 0 0,-1-1 1 0 0,0 0-1 0 0,0 0 1 0 0,0 0-1 0 0,0 0 1 0 0,0 0-1 0 0,0 0 0 0 0,-1 0 1 0 0,-1 1 6 0 0,0-1 0 0 0,0 1 0 0 0,0-1 0 0 0,0 0 0 0 0,0 0 0 0 0,0 0 0 0 0,0 0 0 0 0,-5 0 0 0 0,1-1 3 0 0,1 1-1 0 0,-1-1 1 0 0,1 0-1 0 0,0-1 1 0 0,-1 0-1 0 0,1 0 1 0 0,0 0 0 0 0,-12-4-1 0 0,12 1-13 0 0,-1 1 0 0 0,0-1 0 0 0,1 0 1 0 0,0-1-1 0 0,0 1 0 0 0,0-1 0 0 0,1 0 0 0 0,-1-1 0 0 0,1 0 0 0 0,0 1 0 0 0,1-1 0 0 0,0-1 1 0 0,0 1-1 0 0,0-1 0 0 0,0 0 0 0 0,1 1 0 0 0,-2-10 0 0 0,2 10-77 0 0,2-1-1 0 0,-1 0 0 0 0,1 1 1 0 0,0-1-1 0 0,0 0 1 0 0,1 0-1 0 0,0 0 1 0 0,0 1-1 0 0,1-1 1 0 0,0 0-1 0 0,0 0 1 0 0,0 1-1 0 0,1-1 1 0 0,0 1-1 0 0,1-1 0 0 0,-1 1 1 0 0,1 0-1 0 0,0 0 1 0 0,6-8-1 0 0,-5 8-265 0 0,1 0 0 0 0,0 0 0 0 0,0 1 0 0 0,1-1 0 0 0,0 1 0 0 0,0 1-1 0 0,0-1 1 0 0,10-5 0 0 0,-4 4-1815 0 0,1 0 0 0 0,-1 1 0 0 0,1 1 0 0 0,15-4 0 0 0,6 1-3828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284 337 1852 0 0,'0'0'10210'0'0,"10"-14"-8455"0"0,31-47-151 0 0,-38 57-1461 0 0,-1 0 0 0 0,0 0 0 0 0,-1 0 0 0 0,1 0 1 0 0,-1 0-1 0 0,1-1 0 0 0,-1 1 0 0 0,0 0 0 0 0,-1-1 0 0 0,1 1 0 0 0,-1-1 0 0 0,0 1 0 0 0,0-5 0 0 0,-1-3 157 0 0,1 4-174 0 0,0 0 0 0 0,-1 1 0 0 0,0-1 0 0 0,0 0 0 0 0,-1 0 0 0 0,0 0 0 0 0,-1 1 0 0 0,0-1 0 0 0,0 1 0 0 0,0 0 0 0 0,-1 0 0 0 0,0 0 0 0 0,0 0 0 0 0,-1 1 0 0 0,0 0 0 0 0,0 0 0 0 0,0 0 0 0 0,-1 0 0 0 0,0 1 0 0 0,0 0 0 0 0,0 0 0 0 0,-1 0 0 0 0,0 1 0 0 0,0 0 0 0 0,0 1 0 0 0,0-1 0 0 0,0 1 0 0 0,-1 1 0 0 0,1-1 0 0 0,-1 1 0 0 0,0 1 0 0 0,-9-2 0 0 0,7 2-37 0 0,0 0 0 0 0,0 1 0 0 0,0 0 1 0 0,0 1-1 0 0,0 0 0 0 0,0 0 0 0 0,-19 6 0 0 0,24-5-79 0 0,0 0-1 0 0,0 0 1 0 0,1 1-1 0 0,-1-1 0 0 0,1 1 1 0 0,0 0-1 0 0,-1 0 1 0 0,1 1-1 0 0,0-1 0 0 0,1 1 1 0 0,-1 0-1 0 0,1 0 1 0 0,0 0-1 0 0,0 0 1 0 0,0 0-1 0 0,0 1 0 0 0,-2 5 1 0 0,3-5-5 0 0,0 0-1 0 0,0 0 1 0 0,0 1 0 0 0,0-1 0 0 0,1 0 0 0 0,0 1 0 0 0,1-1 0 0 0,-1 0-1 0 0,1 1 1 0 0,0-1 0 0 0,0 1 0 0 0,0-1 0 0 0,1 1 0 0 0,0-1 0 0 0,0 1-1 0 0,1-1 1 0 0,-1 0 0 0 0,1 0 0 0 0,0 0 0 0 0,0 0 0 0 0,1 0-1 0 0,0 0 1 0 0,0 0 0 0 0,0-1 0 0 0,0 0 0 0 0,0 1 0 0 0,1-1 0 0 0,7 6-1 0 0,5 4 84 0 0,0 0 0 0 0,1-1-1 0 0,22 13 1 0 0,-31-22-183 0 0,0 1 1 0 0,1-2-1 0 0,-1 1 0 0 0,1-1 1 0 0,0 0-1 0 0,0-1 1 0 0,0 0-1 0 0,0-1 1 0 0,17 1-1 0 0,-8-1-857 0 0,-9-1 185 0 0,0 1 1 0 0,16-3-1 0 0,-22 2 232 0 0,-1-1-1 0 0,1 1 1 0 0,-1-1-1 0 0,1 0 0 0 0,-1 0 1 0 0,1 0-1 0 0,-1 0 1 0 0,0 0-1 0 0,1-1 0 0 0,-1 1 1 0 0,0-1-1 0 0,0 1 1 0 0,0-1-1 0 0,2-2 0 0 0,10-15-4787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99 6461 0 0,'0'0'4127'0'0,"13"-9"-2401"0"0,38-28 509 0 0,-50 36-2079 0 0,1 0-1 0 0,-1 0 1 0 0,0 0-1 0 0,0 0 1 0 0,0 0-1 0 0,0 0 1 0 0,0 0-1 0 0,-1-1 1 0 0,1 1 0 0 0,0 0-1 0 0,0 0 1 0 0,-1-1-1 0 0,1 1 1 0 0,0-3-1 0 0,-1 4-92 0 0,0-1 0 0 0,0 0 0 0 0,0 1 0 0 0,0-1 0 0 0,0 0 0 0 0,0 1 0 0 0,0-1 0 0 0,-1 1 0 0 0,1-1 0 0 0,0 0 0 0 0,0 1 0 0 0,-1-1 0 0 0,1 1 0 0 0,0-1 0 0 0,-1 0 0 0 0,1 1 0 0 0,0-1 0 0 0,-1 1 0 0 0,1 0 0 0 0,-1-1 0 0 0,0 0 0 0 0,-2-1 102 0 0,1 0 0 0 0,-1 1 0 0 0,0-1-1 0 0,0 1 1 0 0,0 0 0 0 0,0 0 0 0 0,-5-1-1 0 0,-6-1 59 0 0,0 1-1 0 0,0 1 0 0 0,0 0 0 0 0,0 1 0 0 0,0 0 0 0 0,0 1 0 0 0,0 1 0 0 0,1 0 0 0 0,-1 1 0 0 0,0 1 0 0 0,1 0 0 0 0,-21 9 0 0 0,26-9-178 0 0,0 0-1 0 0,0 0 0 0 0,1 1 1 0 0,-1 0-1 0 0,1 0 0 0 0,1 1 1 0 0,-11 10-1 0 0,15-14-52 0 0,0 0 0 0 0,0 0-1 0 0,1 0 1 0 0,-1 1 0 0 0,0-1-1 0 0,1 1 1 0 0,0-1 0 0 0,0 1 0 0 0,0 0-1 0 0,0 0 1 0 0,0-1 0 0 0,0 1-1 0 0,1 0 1 0 0,-1 0 0 0 0,1 0 0 0 0,0 0-1 0 0,0-1 1 0 0,0 1 0 0 0,0 0-1 0 0,0 0 1 0 0,0 0 0 0 0,1 0 0 0 0,0 0-1 0 0,0-1 1 0 0,-1 1 0 0 0,4 5-1 0 0,-2-5-45 0 0,0 1-1 0 0,1 0 0 0 0,0-1 0 0 0,0 1 0 0 0,0-1 0 0 0,0 0 0 0 0,1 0 0 0 0,-1 0 0 0 0,1 0 0 0 0,-1-1 1 0 0,1 0-1 0 0,0 1 0 0 0,0-1 0 0 0,0-1 0 0 0,0 1 0 0 0,1 0 0 0 0,-1-1 0 0 0,7 1 0 0 0,8 1-256 0 0,-1 0 0 0 0,0-2-1 0 0,21-1 1 0 0,-37 0 288 0 0,6 0-69 0 0,-1 0 0 0 0,1-1 0 0 0,0-1 1 0 0,0 1-1 0 0,-1-1 0 0 0,1-1 0 0 0,-1 1 0 0 0,1-1 0 0 0,12-8 1 0 0,1-2 7 0 0,34-28 1 0 0,-46 34 95 0 0,-9 7-20 0 0,1 0 0 0 0,-1 0 1 0 0,1-1-1 0 0,0 1 0 0 0,-1 0 0 0 0,1 0 1 0 0,-1 0-1 0 0,1 0 0 0 0,-1 0 0 0 0,1 0 1 0 0,0 0-1 0 0,-1 0 0 0 0,1 0 0 0 0,-1 0 1 0 0,1 0-1 0 0,-1 0 0 0 0,1 1 1 0 0,0-1-1 0 0,-1 0 0 0 0,1 0 0 0 0,-1 0 1 0 0,1 1-1 0 0,-1-1 0 0 0,1 0 0 0 0,-1 1 1 0 0,0-1-1 0 0,1 1 0 0 0,-1-1 0 0 0,1 0 1 0 0,-1 1-1 0 0,0-1 0 0 0,1 1 0 0 0,-1-1 1 0 0,1 1-1 0 0,15 23 233 0 0,-11-15-107 0 0,-2-6-81 0 0,-1 1 1 0 0,-1-1-1 0 0,1 1 0 0 0,0 0 1 0 0,-1 0-1 0 0,0 0 0 0 0,1 6 1 0 0,-1-7-224 0 0,-1 1 1 0 0,1-1-1 0 0,0 1 1 0 0,1-1 0 0 0,-1 0-1 0 0,0 1 1 0 0,1-1-1 0 0,0 0 1 0 0,3 4 0 0 0,-2-4-112 0 0,0-1 0 0 0,0-1 0 0 0,0 1 0 0 0,1 0 0 0 0,-1-1 0 0 0,1 0 1 0 0,-1 0-1 0 0,1 0 0 0 0,0 0 0 0 0,-1 0 0 0 0,1-1 0 0 0,6 1 0 0 0,1 0-122 0 0,100 11-8562 0 0,-80-10 4887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6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34 4484 0 0,'0'0'13611'0'0,"-15"-7"-12732"0"0,-3-1-545 0 0,-30-9 0 0 0,46 17-299 0 0,0-1 1 0 0,-1 1-1 0 0,1 0 1 0 0,0 0-1 0 0,0 0 0 0 0,-1 0 1 0 0,1 0-1 0 0,0 1 1 0 0,0-1-1 0 0,-1 1 1 0 0,1-1-1 0 0,0 1 1 0 0,0 0-1 0 0,0 0 0 0 0,0 0 1 0 0,0 0-1 0 0,0 0 1 0 0,0 0-1 0 0,0 1 1 0 0,0-1-1 0 0,0 0 0 0 0,1 1 1 0 0,-1 0-1 0 0,1-1 1 0 0,-2 3-1 0 0,-4 2 100 0 0,-2 3 10 0 0,0 0 0 0 0,1 1-1 0 0,0-1 1 0 0,0 2 0 0 0,1-1 0 0 0,0 1 0 0 0,-6 14-1 0 0,9-18-118 0 0,1 1 1 0 0,1 0-1 0 0,-1 0 0 0 0,1 0 0 0 0,1 0 0 0 0,-1 0 0 0 0,1 0 0 0 0,1 0 1 0 0,0 1-1 0 0,0-1 0 0 0,0 0 0 0 0,3 10 0 0 0,-2-13-58 0 0,0 0 1 0 0,1 0-1 0 0,0 0 1 0 0,0-1-1 0 0,0 1 1 0 0,1-1-1 0 0,-1 1 1 0 0,1-1-1 0 0,0 0 1 0 0,0 0-1 0 0,1 0 1 0 0,-1 0-1 0 0,1-1 0 0 0,0 1 1 0 0,0-1-1 0 0,0 0 1 0 0,0 0-1 0 0,0-1 1 0 0,1 1-1 0 0,6 2 1 0 0,-7-3-59 0 0,1 0 0 0 0,0-1 0 0 0,0 1 1 0 0,0-1-1 0 0,1 0 0 0 0,-1 0 1 0 0,0-1-1 0 0,0 1 0 0 0,0-1 0 0 0,1 0 1 0 0,-1-1-1 0 0,0 1 0 0 0,0-1 0 0 0,0 0 1 0 0,0-1-1 0 0,0 1 0 0 0,0-1 1 0 0,0 0-1 0 0,8-4 0 0 0,4-5-236 0 0,-1-1-1 0 0,0-1 0 0 0,24-25 1 0 0,35-50 621 0 0,-74 87-271 0 0,11-12 850 0 0,-11 12-852 0 0,-1 1-1 0 0,1 0 1 0 0,-1 0 0 0 0,1-1 0 0 0,-1 1 0 0 0,0 0-1 0 0,1 0 1 0 0,-1 0 0 0 0,1 0 0 0 0,-1-1-1 0 0,1 1 1 0 0,-1 0 0 0 0,1 0 0 0 0,-1 0 0 0 0,1 0-1 0 0,-1 0 1 0 0,1 0 0 0 0,-1 1 0 0 0,1-1-1 0 0,-1 0 1 0 0,0 0 0 0 0,1 0 0 0 0,-1 0 0 0 0,1 0-1 0 0,-1 1 1 0 0,1-1 0 0 0,-1 0 0 0 0,0 0-1 0 0,1 1 1 0 0,-1-1 0 0 0,1 0 0 0 0,-1 1 0 0 0,0-1-1 0 0,1 0 1 0 0,-1 1 0 0 0,5 5-6 0 0,1 0 0 0 0,-1-1-1 0 0,1 0 1 0 0,0-1 0 0 0,0 1 0 0 0,1-1 0 0 0,-1 0 0 0 0,1-1 0 0 0,0 1-1 0 0,0-2 1 0 0,10 4 0 0 0,-14-5-43 0 0,0 0 0 0 0,0 0 0 0 0,0-1 0 0 0,0 1 0 0 0,0-1 0 0 0,0 0-1 0 0,0 0 1 0 0,1 0 0 0 0,-1 0 0 0 0,0 0 0 0 0,0-1 0 0 0,0 0 0 0 0,0 1 0 0 0,0-1 0 0 0,0 0-1 0 0,0 0 1 0 0,-1-1 0 0 0,1 1 0 0 0,0-1 0 0 0,-1 1 0 0 0,1-1 0 0 0,-1 0 0 0 0,1 0 0 0 0,-1 0-1 0 0,0 0 1 0 0,0 0 0 0 0,0-1 0 0 0,0 1 0 0 0,0-1 0 0 0,2-3 0 0 0,3-7-52 0 0,-5 8 135 0 0,0 0 0 0 0,1 1 0 0 0,0 0 0 0 0,0-1 0 0 0,0 1 0 0 0,5-5 0 0 0,-7 8-32 0 0,0 0 0 0 0,1 0 0 0 0,-1 0 0 0 0,1 0-1 0 0,-1 1 1 0 0,1-1 0 0 0,-1 0 0 0 0,1 1 0 0 0,-1-1 0 0 0,1 1 0 0 0,-1 0 0 0 0,1-1-1 0 0,0 1 1 0 0,-1 0 0 0 0,1 0 0 0 0,0 0 0 0 0,-1 0 0 0 0,1 0 0 0 0,0 1 0 0 0,-1-1-1 0 0,1 0 1 0 0,-1 1 0 0 0,1-1 0 0 0,-1 1 0 0 0,3 0 0 0 0,6 4 42 0 0,-1 0 0 0 0,1 0 1 0 0,-1 1-1 0 0,0 1 0 0 0,0-1 1 0 0,12 13-1 0 0,44 52 172 0 0,-63-69-237 0 0,15 19 17 0 0,0 1 0 0 0,-2 0 0 0 0,0 1 0 0 0,12 28 0 0 0,-21-39-21 0 0,-1 1-1 0 0,0-1 0 0 0,-1 1 0 0 0,0 0 1 0 0,-1 1-1 0 0,-1-1 0 0 0,0 0 1 0 0,-1 1-1 0 0,0 0 0 0 0,-2 14 1 0 0,0-21-3 0 0,0 0 1 0 0,0-1 0 0 0,-1 1 0 0 0,0 0 0 0 0,0-1 0 0 0,-1 0 0 0 0,0 1-1 0 0,0-1 1 0 0,0 0 0 0 0,-8 10 0 0 0,5-9 16 0 0,-1 1-1 0 0,0-1 1 0 0,0-1 0 0 0,0 1-1 0 0,-1-1 1 0 0,-16 10 0 0 0,10-9-80 0 0,1 0 0 0 0,-1-1 0 0 0,-1-1 0 0 0,1 0 0 0 0,-1-1 1 0 0,0 0-1 0 0,0-1 0 0 0,0-1 0 0 0,-24 1 0 0 0,38-3 4 0 0,0 0-1 0 0,0 0 1 0 0,0 0 0 0 0,0 0 0 0 0,0 0-1 0 0,0 0 1 0 0,0 0 0 0 0,0-1 0 0 0,0 1-1 0 0,0 0 1 0 0,0 0 0 0 0,0-1 0 0 0,1 1-1 0 0,-1 0 1 0 0,0-1 0 0 0,0 1 0 0 0,0-1-1 0 0,0 0 1 0 0,1 1 0 0 0,-1-1 0 0 0,0 1-1 0 0,0-1 1 0 0,1 0 0 0 0,-1 0 0 0 0,1 1-1 0 0,-1-1 1 0 0,0 0 0 0 0,1 0 0 0 0,0 0-1 0 0,-1 0 1 0 0,1 0 0 0 0,-1 1 0 0 0,1-3-1 0 0,-5-8-1663 0 0,4 10 1371 0 0,1 0-123 0 0,-1 0 0 0 0,1 0 0 0 0,-1 0 0 0 0,1 1 0 0 0,-1-1 0 0 0,1 0 0 0 0,-1 0 0 0 0,1 1 0 0 0,-1-1 0 0 0,0 1 0 0 0,1-1 0 0 0,-1 0 0 0 0,0 1 1 0 0,-1-1-1 0 0,-11-4-7175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10185 0 0,'0'0'12244'0'0,"16"-6"-11714"0"0,140-43 22 0 0,-12 21-450 0 0,2 6 0 0 0,176-4 0 0 0,296 37-2316 0 0,-572-8 253 0 0,-45-4 1607 0 0,-1 1 283 0 0,0 0 0 0 0,0 0 0 0 0,0 0 0 0 0,0 0 0 0 0,0 0 1 0 0,0 0-1 0 0,0 0 0 0 0,0 0 0 0 0,0 0 0 0 0,1 0 0 0 0,-1 0 1 0 0,0 0-1 0 0,0 0 0 0 0,0 0 0 0 0,0 0 0 0 0,0 0 0 0 0,0 0 1 0 0,0 0-1 0 0,0 0 0 0 0,1 0 0 0 0,-1 0 0 0 0,0 0 0 0 0,0 1 1 0 0,1 0-1418 0 0,-1-1 1417 0 0,0 0 0 0 0,0 1 0 0 0,0-1 1 0 0,0 0-1 0 0,0 0 0 0 0,0 0 0 0 0,-7 4-2210 0 0,-12 1-766 0 0,-33 2-5253 0 0,28-4 6324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5 744 0 0,'0'0'8754'0'0,"-14"0"-7204"0"0,-32 0-341 0 0,11 0 2757 0 0,82-2 265 0 0,11 0-3592 0 0,-25 4-415 0 0,0 2 0 0 0,-1 2 1 0 0,0 0-1 0 0,1 3 0 0 0,-2 0 0 0 0,0 2 0 0 0,0 1 0 0 0,37 22 0 0 0,-59-29-200 0 0,1 0-1 0 0,-1 1 1 0 0,-1 1-1 0 0,1 0 1 0 0,-1 0-1 0 0,-1 0 1 0 0,9 11-1 0 0,-14-16-37 0 0,0 0 0 0 0,0 0 0 0 0,-1 0 0 0 0,1 1 0 0 0,-1-1 0 0 0,0 1 0 0 0,1-1 0 0 0,-1 1 0 0 0,0 0 0 0 0,-1-1 0 0 0,1 1 0 0 0,0 0 1 0 0,-1 0-1 0 0,0-1 0 0 0,1 1 0 0 0,-1 0 0 0 0,0 0 0 0 0,0 0 0 0 0,-1-1 0 0 0,1 1 0 0 0,-1 0 0 0 0,1 0 0 0 0,-1-1 0 0 0,0 1 0 0 0,0 0 0 0 0,0-1 0 0 0,0 1 0 0 0,-1-1 0 0 0,1 1 0 0 0,0-1 0 0 0,-4 4 0 0 0,-3 2-294 0 0,0 0 0 0 0,0 0 1 0 0,-1-1-1 0 0,0 0 0 0 0,0 0 1 0 0,-19 9-1 0 0,-1-2-2425 0 0,-33 11 1 0 0,30-15-3022 0 0,-7-5-2780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5745 0 0,'0'0'13488'0'0,"1"16"-12635"0"0,0-7-734 0 0,2 18 194 0 0,0-1-1 0 0,10 33 1 0 0,-7-37-139 0 0,0 0-1 0 0,2-1 1 0 0,1 0-1 0 0,16 29 1 0 0,-21-43-151 0 0,0-1 1 0 0,1 1-1 0 0,-1-1 1 0 0,1-1-1 0 0,0 1 1 0 0,1-1 0 0 0,0 0-1 0 0,-1 0 1 0 0,2 0-1 0 0,-1-1 1 0 0,0 0-1 0 0,1 0 1 0 0,0 0-1 0 0,0-1 1 0 0,0 0 0 0 0,0-1-1 0 0,8 2 1 0 0,-5-2 2 0 0,1 0 1 0 0,0-1-1 0 0,-1-1 1 0 0,1 0-1 0 0,0 0 1 0 0,-1-1-1 0 0,1-1 1 0 0,0 0-1 0 0,-1 0 1 0 0,0-1-1 0 0,1 0 1 0 0,-1-1-1 0 0,0 0 1 0 0,-1 0-1 0 0,11-7 1 0 0,-8 4-13 0 0,-1-1 1 0 0,0 0-1 0 0,0-1 1 0 0,-1 0-1 0 0,0-1 1 0 0,-1 0-1 0 0,0 0 1 0 0,-1-1-1 0 0,0 0 1 0 0,0-1-1 0 0,8-18 1 0 0,-12 21-15 0 0,0 0-1 0 0,-1 0 1 0 0,0 0 0 0 0,-1 0-1 0 0,0 0 1 0 0,-1-1 0 0 0,1 1 0 0 0,-1-16-1 0 0,-2 19-87 0 0,1 0 0 0 0,-1 0 0 0 0,1 1 0 0 0,-2-1 0 0 0,1 0 0 0 0,-1 0 0 0 0,0 1 0 0 0,0-1 0 0 0,0 1 0 0 0,-1 0 0 0 0,1 0 0 0 0,-1 0-1 0 0,-1 0 1 0 0,-6-8 0 0 0,6 8-366 0 0,-6-6 75 0 0,36 42-10877 0 0,-12-16 6504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8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194 147 1200 0 0,'0'0'17486'0'0,"5"-11"-16743"0"0,12-34-151 0 0,-17 44-575 0 0,1 1 1 0 0,-1-1-1 0 0,0 0 0 0 0,0 0 0 0 0,0 0 0 0 0,0 0 1 0 0,1 1-1 0 0,-1-1 0 0 0,0 0 0 0 0,-1 0 0 0 0,1 0 1 0 0,0 0-1 0 0,0 0 0 0 0,0 1 0 0 0,0-1 0 0 0,-1 0 1 0 0,1 0-1 0 0,0 0 0 0 0,-1 1 0 0 0,1-1 0 0 0,-1 0 1 0 0,1 0-1 0 0,-1 1 0 0 0,1-1 0 0 0,-1 1 0 0 0,1-1 1 0 0,-1 0-1 0 0,0 1 0 0 0,1-1 0 0 0,-1 1 0 0 0,0-1 1 0 0,1 1-1 0 0,-1-1 0 0 0,0 1 0 0 0,0 0 0 0 0,0-1 1 0 0,0 1-1 0 0,-3-2 44 0 0,-2-1-24 0 0,-1 1 1 0 0,0-1 0 0 0,1 1-1 0 0,-1 1 1 0 0,0-1-1 0 0,0 1 1 0 0,0 0-1 0 0,0 1 1 0 0,0-1 0 0 0,-1 1-1 0 0,1 1 1 0 0,0 0-1 0 0,-10 2 1 0 0,12-3-28 0 0,1 1-1 0 0,-1 0 1 0 0,0 1 0 0 0,1-1 0 0 0,-1 1-1 0 0,1 0 1 0 0,0 0 0 0 0,-1 1-1 0 0,1-1 1 0 0,0 1 0 0 0,1 0 0 0 0,-1 0-1 0 0,0 0 1 0 0,1 0 0 0 0,0 1-1 0 0,-1-1 1 0 0,1 1 0 0 0,1 0 0 0 0,-1 0-1 0 0,-3 8 1 0 0,4-9-16 0 0,1 1 0 0 0,0 1 0 0 0,0-1 0 0 0,0 0 0 0 0,0 0 0 0 0,1 0 0 0 0,0 0 0 0 0,0 1 0 0 0,0-1 0 0 0,0 0 0 0 0,1 0 0 0 0,-1 0 0 0 0,1 1 0 0 0,2 3 0 0 0,-1-3-1 0 0,0 0 0 0 0,0 1 0 0 0,1-1 0 0 0,0-1 0 0 0,0 1 0 0 0,1 0 0 0 0,-1-1 0 0 0,1 1 0 0 0,6 5 0 0 0,-2-4-21 0 0,0 0 0 0 0,0 0 0 0 0,0-1 0 0 0,1 0 0 0 0,0 0 0 0 0,0-1 0 0 0,0 0 0 0 0,0 0 0 0 0,1-1 1 0 0,-1-1-1 0 0,16 3 0 0 0,-12-4-21 0 0,-1 0 1 0 0,0-1 0 0 0,1 0 0 0 0,-1-1 0 0 0,0 0 0 0 0,0-1 0 0 0,0-1 0 0 0,0 0-1 0 0,17-6 1 0 0,-20 5 67 0 0,0-1 0 0 0,-1 1 0 0 0,1-1 0 0 0,-1-1 0 0 0,0 1 0 0 0,0-1 0 0 0,-1-1 0 0 0,0 1 0 0 0,0-1 0 0 0,0-1 0 0 0,-1 1 0 0 0,7-12 0 0 0,-11 16 29 0 0,-1 0 0 0 0,1 1 0 0 0,0-1 1 0 0,0 1-1 0 0,0-1 0 0 0,1 1 0 0 0,-1 0 0 0 0,4-3 1 0 0,-4 4-20 0 0,0 0 0 0 0,1 0 0 0 0,-1 0 0 0 0,1 0 0 0 0,-1 1 0 0 0,1-1 0 0 0,-1 1 0 0 0,1 0 0 0 0,-1-1 0 0 0,1 1 0 0 0,2 0 0 0 0,1 1-10 0 0,0-1 0 0 0,-1 1 1 0 0,1-1-1 0 0,0 2 0 0 0,0-1 0 0 0,-1 1 0 0 0,10 3 1 0 0,-1 2-27 0 0,21 14 0 0 0,-29-17 6 0 0,-1-1 9 0 0,4 3-75 0 0,0-1 0 0 0,-1 0 0 0 0,1 0 1 0 0,15 5-1 0 0,-21-10 12 0 0,-1 1 1 0 0,0-1-1 0 0,1 1 1 0 0,-1-1 0 0 0,1 0-1 0 0,-1 1 1 0 0,0-1-1 0 0,1 0 1 0 0,-1-1-1 0 0,1 1 1 0 0,-1 0-1 0 0,0-1 1 0 0,1 1 0 0 0,-1-1-1 0 0,0 0 1 0 0,1 0-1 0 0,-1 0 1 0 0,0 0-1 0 0,0 0 1 0 0,0 0 0 0 0,0-1-1 0 0,0 1 1 0 0,0-1-1 0 0,3-2 1 0 0,6-10-77 0 0,0-1 0 0 0,-1 1 0 0 0,0-2 0 0 0,-2 1 0 0 0,1-1 0 0 0,-2-1 0 0 0,7-20 0 0 0,-8 21 710 0 0,-3 10-286 0 0,-1 0 1 0 0,0 0-1 0 0,0 0 0 0 0,-1-1 0 0 0,1 1 1 0 0,-1-8-1 0 0,-1 14-273 0 0,1 0 0 0 0,-1 0 0 0 0,0 0 0 0 0,0 0 0 0 0,0-1 0 0 0,0 1 0 0 0,0 0 0 0 0,0 0 0 0 0,0 0 1 0 0,0 0-1 0 0,0 0 0 0 0,0 0 0 0 0,1 0 0 0 0,-1-1 0 0 0,0 1 0 0 0,0 0 0 0 0,0 0 0 0 0,0 0 0 0 0,0 0 0 0 0,0 0 0 0 0,1 0 0 0 0,-1 0 0 0 0,0 0 0 0 0,0 0 0 0 0,0 0 0 0 0,0 0 0 0 0,0 0 0 0 0,1 0 0 0 0,-1 0 1 0 0,0 0-1 0 0,0 0 0 0 0,0 0 0 0 0,0 0 0 0 0,1 0 0 0 0,-1 0 0 0 0,0 0 0 0 0,0 0 0 0 0,0 0 0 0 0,0 0 0 0 0,0 0 0 0 0,1 0 0 0 0,-1 0 0 0 0,0 0 0 0 0,0 0 0 0 0,0 0 0 0 0,0 0 0 0 0,0 1 0 0 0,0-1 1 0 0,1 0-1 0 0,-1 0 0 0 0,0 0 0 0 0,0 0 0 0 0,0 0 0 0 0,0 0 0 0 0,0 1 0 0 0,0-1 0 0 0,0 0 0 0 0,0 0 0 0 0,9 8 7 0 0,26 26 179 0 0,2-1 1 0 0,76 52-1 0 0,-62-49-106 0 0,-21-14-21 0 0,86 66 105 0 0,-97-71-108 0 0,-1 0 1 0 0,0 2-1 0 0,26 33 1 0 0,-42-48-67 0 0,1 0 0 0 0,-1 0 0 0 0,1 0 0 0 0,-1 0 0 0 0,0 0 0 0 0,-1 1 0 0 0,1-1 0 0 0,1 9 0 0 0,-3-12-11 0 0,0 1 1 0 0,1-1-1 0 0,-1 1 1 0 0,0-1-1 0 0,-1 1 0 0 0,1 0 1 0 0,0-1-1 0 0,0 1 1 0 0,-1-1-1 0 0,1 1 0 0 0,-1-1 1 0 0,1 1-1 0 0,-1-1 1 0 0,0 1-1 0 0,0-1 1 0 0,1 0-1 0 0,-1 1 0 0 0,0-1 1 0 0,0 0-1 0 0,0 0 1 0 0,-1 1-1 0 0,1-1 0 0 0,0 0 1 0 0,0 0-1 0 0,-1 0 1 0 0,1-1-1 0 0,-2 2 1 0 0,-6 3-40 0 0,0-2 0 0 0,0 1-1 0 0,0-1 1 0 0,0 0 0 0 0,0-1 0 0 0,-1 0 0 0 0,-10 0 0 0 0,-71 1-550 0 0,75-3 459 0 0,-170-4-2239 0 0,124-1-1493 0 0,-1-4-4396 0 0,22 1-333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9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312 136 992 0 0,'0'0'10186'0'0,"2"-12"-8741"0"0,7-39 155 0 0,-8 49-1412 0 0,-1-1 0 0 0,1 0 0 0 0,-1 0 0 0 0,0 0 0 0 0,0 0 0 0 0,0 1 0 0 0,0-1 0 0 0,-1 0 0 0 0,1 0 0 0 0,-1 0 0 0 0,1 1 1 0 0,-1-1-1 0 0,0 0 0 0 0,0 1 0 0 0,0-1 0 0 0,-1 1 0 0 0,-2-5 0 0 0,2 5-54 0 0,0 0 1 0 0,0 1 0 0 0,0-1-1 0 0,0 0 1 0 0,0 1-1 0 0,0 0 1 0 0,0-1-1 0 0,-1 1 1 0 0,1 0-1 0 0,0 0 1 0 0,-1 1-1 0 0,1-1 1 0 0,-1 0-1 0 0,1 1 1 0 0,-5-1-1 0 0,-1 1 71 0 0,-1 0 0 0 0,1 0 0 0 0,0 1-1 0 0,0 0 1 0 0,0 0 0 0 0,-1 1-1 0 0,2 0 1 0 0,-1 1 0 0 0,-13 5-1 0 0,7 0-7 0 0,0 0-1 0 0,1 1 0 0 0,0 0 1 0 0,1 1-1 0 0,0 0 0 0 0,1 1 1 0 0,0 0-1 0 0,-11 15 0 0 0,15-17-121 0 0,1 0 0 0 0,0 0 0 0 0,0 1 0 0 0,1 0 0 0 0,0 0 0 0 0,1 0 0 0 0,0 1 0 0 0,1-1 0 0 0,0 1-1 0 0,0 0 1 0 0,1 0 0 0 0,0 14 0 0 0,2-19-60 0 0,0 0 0 0 0,1 0-1 0 0,-1 0 1 0 0,1 0 0 0 0,1 0-1 0 0,-1-1 1 0 0,1 1 0 0 0,0 0 0 0 0,0-1-1 0 0,1 0 1 0 0,3 7 0 0 0,-1-4-6 0 0,1 0 1 0 0,0-1-1 0 0,0 0 0 0 0,1 0 1 0 0,0 0-1 0 0,10 7 1 0 0,2-1-13 0 0,1-1 0 0 0,0 0 0 0 0,0-2-1 0 0,1 0 1 0 0,22 6 0 0 0,-18-8-136 0 0,-1-1 1 0 0,31 5-1 0 0,-43-10-117 0 0,0-1 1 0 0,1 0-1 0 0,-1-1 1 0 0,1 0-1 0 0,-1-1 1 0 0,20-3-1 0 0,-26 2-30 0 0,-1 0 0 0 0,1 0-1 0 0,-1 0 1 0 0,1-1-1 0 0,-1 0 1 0 0,0 0 0 0 0,0 0-1 0 0,0-1 1 0 0,-1 0-1 0 0,1 0 1 0 0,-1 0-1 0 0,0 0 1 0 0,0-1 0 0 0,6-9-1 0 0,-3 5-1190 0 0,-2-1-1 0 0,1 0 1 0 0,-1 0 0 0 0,-1-1-1 0 0,0 0 1 0 0,-1 1-1 0 0,4-16 1 0 0,0-20-3815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9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4 117 4000 0 0,'0'0'7620'0'0,"0"-13"-5707"0"0,0 2-1333 0 0,0-41 1265 0 0,-3 12 2551 0 0,3 95-73 0 0,0 10-3676 0 0,4 1-148 0 0,21 118 0 0 0,-21-161-625 0 0,2 0 0 0 0,1-1-1 0 0,1 0 1 0 0,1 0 0 0 0,0-1 0 0 0,2 0-1 0 0,0-1 1 0 0,27 35 0 0 0,-33-49-78 0 0,1 0 0 0 0,-1 0 0 0 0,1 0 0 0 0,0-1 0 0 0,1 0 0 0 0,0 0 0 0 0,-1-1 0 0 0,1 0 0 0 0,1 0 0 0 0,-1 0 0 0 0,1-1 0 0 0,15 4 0 0 0,-17-6-76 0 0,0 0 0 0 0,1 0 0 0 0,-1 0 1 0 0,0-1-1 0 0,1 0 0 0 0,-1-1 0 0 0,0 1 0 0 0,1-1 0 0 0,-1 0 1 0 0,0-1-1 0 0,0 0 0 0 0,0 0 0 0 0,0 0 0 0 0,0 0 0 0 0,0-1 1 0 0,0 0-1 0 0,5-4 0 0 0,1-2-1613 0 0,-1 0-1 0 0,0 0 1 0 0,18-22 0 0 0,-7 4-3019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28 1772 0 0,'0'0'16587'0'0,"-13"-5"-15452"0"0,-41-16-228 0 0,53 20-869 0 0,0 1 0 0 0,0 0 0 0 0,0 0 0 0 0,0-1 0 0 0,0 1 0 0 0,0 0 0 0 0,0 0 0 0 0,0 0 0 0 0,-1 0 1 0 0,1 0-1 0 0,0 1 0 0 0,0-1 0 0 0,0 0 0 0 0,0 0 0 0 0,0 1 0 0 0,0-1 0 0 0,0 0 0 0 0,0 1 0 0 0,0-1 0 0 0,0 1 0 0 0,0 0 0 0 0,0-1 0 0 0,0 1 0 0 0,1 0 0 0 0,-1-1 0 0 0,0 1 0 0 0,0 0 0 0 0,-1 1 0 0 0,1 1 80 0 0,-1 0 0 0 0,1 0-1 0 0,0 0 1 0 0,0 0 0 0 0,0 0 0 0 0,-1 5 0 0 0,1-6-59 0 0,1 3 17 0 0,-1-1-1 0 0,0 1 1 0 0,1 0 0 0 0,0-1-1 0 0,0 1 1 0 0,0 0 0 0 0,1-1-1 0 0,-1 1 1 0 0,1 0 0 0 0,1-1-1 0 0,-1 1 1 0 0,0-1-1 0 0,3 5 1 0 0,-1-3-7 0 0,1 1-1 0 0,0-1 1 0 0,0 0-1 0 0,0 0 0 0 0,1 0 1 0 0,0-1-1 0 0,10 10 1 0 0,-6-8-23 0 0,0 0 0 0 0,1-1 0 0 0,-1 0 0 0 0,1-1 1 0 0,0 0-1 0 0,1 0 0 0 0,-1-1 0 0 0,1 0 0 0 0,0-1 0 0 0,22 4 0 0 0,-31-7-44 0 0,1 1 0 0 0,0-1 0 0 0,-1 0-1 0 0,1 0 1 0 0,0 0 0 0 0,0-1 0 0 0,-1 1-1 0 0,1 0 1 0 0,0-1 0 0 0,-1 0 0 0 0,1 0-1 0 0,3-1 1 0 0,-5 1-6 0 0,1 0 0 0 0,-1 0 0 0 0,0 0 0 0 0,0-1 0 0 0,1 1 1 0 0,-1 0-1 0 0,0 0 0 0 0,0-1 0 0 0,-1 1 0 0 0,1-1 0 0 0,0 1 0 0 0,0-1 0 0 0,-1 1 0 0 0,1-1 0 0 0,-1 0 0 0 0,1 1 0 0 0,-1-1 0 0 0,0 0 0 0 0,1 1 0 0 0,-1-4 0 0 0,0-9-522 0 0,0 0-1 0 0,-3-23 1 0 0,2 19-574 0 0,1 17 869 0 0,0-1 1 0 0,0 1 0 0 0,0 0-1 0 0,1 0 1 0 0,-1-1-1 0 0,0 1 1 0 0,1 0 0 0 0,-1 0-1 0 0,1 0 1 0 0,-1 0-1 0 0,1 0 1 0 0,0 0 0 0 0,0 0-1 0 0,-1 0 1 0 0,1 0 0 0 0,0 0-1 0 0,0 0 1 0 0,0 0-1 0 0,0 0 1 0 0,0 1 0 0 0,0-1-1 0 0,0 0 1 0 0,0 1-1 0 0,0-1 1 0 0,0 1 0 0 0,1-1-1 0 0,-1 1 1 0 0,2-1 0 0 0,7-2-1887 0 0,-1 1 0 0 0,17-3 1 0 0,-17 3 663 0 0,12-1-1780 0 0,7-4-29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59:5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3756 0 0,'0'0'16871'0'0,"9"-7"-16224"0"0,25-18-168 0 0,-34 24-468 0 0,1 1-1 0 0,-1 0 0 0 0,0 0 0 0 0,0 0 0 0 0,0 0 0 0 0,1-1 1 0 0,-1 1-1 0 0,0 0 0 0 0,0 0 0 0 0,0 0 0 0 0,1 0 1 0 0,-1 0-1 0 0,0 0 0 0 0,0 0 0 0 0,1 0 0 0 0,-1 0 1 0 0,0 0-1 0 0,0 0 0 0 0,1 0 0 0 0,-1 0 0 0 0,0 0 1 0 0,0 0-1 0 0,1 0 0 0 0,-1 0 0 0 0,0 0 0 0 0,0 0 0 0 0,0 0 1 0 0,1 0-1 0 0,-1 0 0 0 0,0 0 0 0 0,0 0 0 0 0,1 0 1 0 0,-1 1-1 0 0,0-1 0 0 0,0 0 0 0 0,0 0 0 0 0,1 0 1 0 0,-1 0-1 0 0,0 1 0 0 0,0-1 0 0 0,0 0 0 0 0,1 1 1 0 0,0 10 354 0 0,0-7-204 0 0,2 10-26 0 0,0-1 0 0 0,1 0 0 0 0,0 0 0 0 0,1-1 0 0 0,1 0 0 0 0,0 1 0 0 0,1-2 0 0 0,0 1 0 0 0,10 12 0 0 0,11 10-67 0 0,50 45 1 0 0,10 12 112 0 0,-88-91-181 0 0,2 2 1 0 0,-1 0 0 0 0,1-1 1 0 0,-1 1-1 0 0,0 0 1 0 0,1 0-1 0 0,-1 0 0 0 0,0 0 1 0 0,0 0-1 0 0,0 0 0 0 0,0 0 1 0 0,-1 1-1 0 0,1-1 1 0 0,0 3-1 0 0,-1-4-5 0 0,0-1-1 0 0,0 0 1 0 0,-1 0 0 0 0,1 1 0 0 0,0-1-1 0 0,0 0 1 0 0,0 0 0 0 0,0 0 0 0 0,-1 0-1 0 0,1 1 1 0 0,0-1 0 0 0,0 0-1 0 0,0 0 1 0 0,-1 0 0 0 0,1 0 0 0 0,0 0-1 0 0,0 1 1 0 0,-1-1 0 0 0,1 0 0 0 0,0 0-1 0 0,0 0 1 0 0,0 0 0 0 0,-1 0 0 0 0,1 0-1 0 0,0 0 1 0 0,0 0 0 0 0,-1 0 0 0 0,1 0-1 0 0,0 0 1 0 0,0 0 0 0 0,-1 0-1 0 0,-9-2-211 0 0,2 0-114 0 0,1 0 0 0 0,0-1 1 0 0,0 0-1 0 0,1 0 1 0 0,-1-1-1 0 0,1 1 0 0 0,-1-2 1 0 0,1 1-1 0 0,0-1 1 0 0,1 0-1 0 0,-8-7 1 0 0,12 10 72 0 0,-1 1 1 0 0,1-1 0 0 0,0 1-1 0 0,0-1 1 0 0,0 0 0 0 0,0 1-1 0 0,0-1 1 0 0,1 0 0 0 0,-2-3-1 0 0,1 3-317 0 0,1 0 1 0 0,0 0-1 0 0,0 0 0 0 0,0 0 0 0 0,0 0 0 0 0,0 0 0 0 0,0-1 0 0 0,0 1 0 0 0,1 0 0 0 0,-1 0 0 0 0,1 0 0 0 0,0 0 0 0 0,-1 0 0 0 0,1 1 1 0 0,0-1-1 0 0,0 0 0 0 0,0 0 0 0 0,0 0 0 0 0,1 1 0 0 0,-1-1 0 0 0,2-2 0 0 0,11-8-2881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5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10857 0 0,'0'0'11180'0'0,"8"13"-10690"0"0,54 87 382 0 0,-45-69-921 0 0,0 1 0 0 0,-2 1 0 0 0,-2 0 0 0 0,17 63 0 0 0,-28-87-220 0 0,0 1-1 0 0,-1-1 0 0 0,0 1 1 0 0,-1 0-1 0 0,0 0 0 0 0,0-1 1 0 0,-4 19-1 0 0,3-24-113 0 0,0 1 0 0 0,-1-1 0 0 0,1 0 0 0 0,-1 0 0 0 0,0 0 0 0 0,0 0 0 0 0,0 0 0 0 0,0-1 0 0 0,-1 1 0 0 0,1-1 0 0 0,-1 1 0 0 0,0-1 0 0 0,0 0 0 0 0,0 0 0 0 0,-1 0 0 0 0,1-1 0 0 0,-1 1 0 0 0,0-1 0 0 0,-5 4 0 0 0,-10-1-3770 0 0,1-4-1315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0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0 387 2040 0 0,'0'0'4324'0'0,"18"-10"-2509"0"0,56-35-299 0 0,-7 4 528 0 0,-27 18-408 0 0,51-40 0 0 0,-84 57-1421 0 0,0 0 1 0 0,0-1-1 0 0,0 0 0 0 0,0-1 0 0 0,-1 1 0 0 0,-1-1 0 0 0,9-15 0 0 0,-12 20-81 0 0,0-2-1 0 0,0 1 0 0 0,-1 0 1 0 0,1 0-1 0 0,-1-1 0 0 0,0 1 1 0 0,0 0-1 0 0,0-1 0 0 0,-1 1 1 0 0,0-1-1 0 0,0 1 0 0 0,0-1 1 0 0,0 0-1 0 0,-1 1 0 0 0,1 0 1 0 0,-1-1-1 0 0,0 1 0 0 0,-3-8 1 0 0,2 9-19 0 0,0 0-1 0 0,0 0 1 0 0,0 1 0 0 0,0-1 0 0 0,0 0-1 0 0,-1 1 1 0 0,1 0 0 0 0,-1 0 0 0 0,1-1-1 0 0,-1 2 1 0 0,0-1 0 0 0,0 0-1 0 0,0 0 1 0 0,0 1 0 0 0,0 0 0 0 0,0-1-1 0 0,0 1 1 0 0,-1 0 0 0 0,1 1 0 0 0,0-1-1 0 0,-7 0 1 0 0,1 0 63 0 0,1 1 1 0 0,-1 0-1 0 0,0 0 0 0 0,0 1 0 0 0,1 0 1 0 0,-1 1-1 0 0,-13 3 0 0 0,14-2-51 0 0,-1 1 0 0 0,1 0 0 0 0,0 0 0 0 0,0 1-1 0 0,0 0 1 0 0,1 0 0 0 0,-1 1 0 0 0,1-1 0 0 0,1 2 0 0 0,-1-1 0 0 0,1 1 0 0 0,0 0-1 0 0,1 0 1 0 0,-1 1 0 0 0,-6 14 0 0 0,9-17-94 0 0,0 1 1 0 0,1-1-1 0 0,0 1 1 0 0,0 0-1 0 0,0 0 0 0 0,1 0 1 0 0,0 0-1 0 0,0 0 0 0 0,1 0 1 0 0,-1 0-1 0 0,1 0 1 0 0,1 1-1 0 0,-1-1 0 0 0,1 0 1 0 0,0 0-1 0 0,0 0 0 0 0,1 0 1 0 0,0 0-1 0 0,0-1 1 0 0,0 1-1 0 0,1 0 0 0 0,0-1 1 0 0,0 0-1 0 0,4 7 0 0 0,2-2-23 0 0,-1-1-1 0 0,2 1 0 0 0,-1-1 1 0 0,1-1-1 0 0,0 0 1 0 0,1-1-1 0 0,0 0 0 0 0,0 0 1 0 0,1-1-1 0 0,0 0 0 0 0,0-1 1 0 0,0-1-1 0 0,22 6 0 0 0,-3-4-189 0 0,0-1 0 0 0,0-1 1 0 0,0-2-1 0 0,48-3 0 0 0,-74 2-172 0 0,1-2 1 0 0,-1 1 0 0 0,0 0-1 0 0,1-1 1 0 0,-1 0-1 0 0,0-1 1 0 0,0 1 0 0 0,10-5-1 0 0,-32 5-10444 0 0,-5-1 1831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13625 0 0,'0'0'8230'0'0,"-11"18"-7672"0"0,-36 64-224 0 0,44-76-307 0 0,1 1 0 0 0,-1 0 0 0 0,1 0 0 0 0,0 0 0 0 0,1 0 0 0 0,0 0 0 0 0,0 0 0 0 0,0 1 0 0 0,1-1 0 0 0,1 12 0 0 0,-1 1 2 0 0,1-1-80 0 0,0-1-1 0 0,2 1 0 0 0,0 0 0 0 0,1 0 1 0 0,0-1-1 0 0,2 0 0 0 0,0 0 0 0 0,1 0 1 0 0,1-1-1 0 0,1 0 0 0 0,12 19 0 0 0,-9-19-788 0 0,1 0 0 0 0,1 0 0 0 0,0-1 0 0 0,1-1 0 0 0,31 25 0 0 0,-42-37 236 0 0,-3-3 341 0 0,-1 1 0 0 0,1 0 0 0 0,0-1 0 0 0,0 1 0 0 0,0 0 0 0 0,0-1 0 0 0,0 1 0 0 0,0-1 0 0 0,0 1 0 0 0,0-1 0 0 0,0 0 0 0 0,0 0 0 0 0,0 1 0 0 0,1-1 0 0 0,-13-12-5573 0 0,4 7 4990 0 0,-15-9-1 0 0,-20-5 1764 0 0,-46-6 5666 0 0,38 11-3492 0 0,48 14-2811 0 0,-1-1-1 0 0,0 0 1 0 0,1 0-1 0 0,-1 0 1 0 0,1 0-1 0 0,-1-1 0 0 0,-2-1 1 0 0,5 3-241 0 0,0-1 0 0 0,-1 1 0 0 0,1 0 1 0 0,-1-1-1 0 0,1 1 0 0 0,0-1 0 0 0,-1 1 0 0 0,1-1 0 0 0,0 1 1 0 0,0-1-1 0 0,-1 1 0 0 0,1-1 0 0 0,0 0 0 0 0,0 1 1 0 0,0-1-1 0 0,0 1 0 0 0,0-1 0 0 0,0 1 0 0 0,0-1 1 0 0,0 0-1 0 0,0 1 0 0 0,0-1 0 0 0,0 1 0 0 0,0-1 1 0 0,0 0-1 0 0,0 1 0 0 0,0-1 0 0 0,1 1 0 0 0,-1-1 1 0 0,0 1-1 0 0,0-1 0 0 0,1 1 0 0 0,-1-1 0 0 0,0 1 0 0 0,1-1 1 0 0,-1 1-1 0 0,0-1 0 0 0,1 1 0 0 0,0-1 0 0 0,3-3-7 0 0,0 1 0 0 0,0-1-1 0 0,0 1 1 0 0,0 0-1 0 0,0 0 1 0 0,1 1-1 0 0,6-4 1 0 0,39-14 97 0 0,-36 16-88 0 0,23-9-25 0 0,1 2-1 0 0,1 1 0 0 0,-1 3 1 0 0,1 0-1 0 0,0 3 0 0 0,48 1 1 0 0,-82 2 5 0 0,-1 1 0 0 0,0 0 1 0 0,1 1-1 0 0,-1-1 0 0 0,0 1 1 0 0,0 0-1 0 0,1 0 1 0 0,-1 0-1 0 0,0 1 0 0 0,0-1 1 0 0,0 1-1 0 0,-1 0 0 0 0,1 0 1 0 0,0 0-1 0 0,-1 1 1 0 0,1-1-1 0 0,-1 1 0 0 0,0 0 1 0 0,1 0-1 0 0,-2 0 1 0 0,1 0-1 0 0,0 1 0 0 0,-1-1 1 0 0,1 1-1 0 0,-1 0 0 0 0,0-1 1 0 0,3 8-1 0 0,-4-7 11 0 0,1 0-1 0 0,-1-1 1 0 0,1 1 0 0 0,0-1-1 0 0,1 1 1 0 0,-1-1-1 0 0,1 0 1 0 0,-1 0-1 0 0,1 0 1 0 0,0 0 0 0 0,0-1-1 0 0,5 4 1 0 0,-4-3-5 0 0,1-1 0 0 0,-1 0 1 0 0,1-1-1 0 0,0 1 0 0 0,-1-1 1 0 0,1 0-1 0 0,0 0 1 0 0,0 0-1 0 0,9 0 0 0 0,1-1 66 0 0,-1 0-1 0 0,0-1 1 0 0,0-1-1 0 0,0 0 0 0 0,0-1 1 0 0,0 0-1 0 0,-1-1 1 0 0,1-1-1 0 0,-1 0 1 0 0,0-1-1 0 0,0 0 0 0 0,12-9 1 0 0,-22 13-44 0 0,-1 1 0 0 0,0-1 0 0 0,0 0 0 0 0,0 1 0 0 0,0-1-1 0 0,0 0 1 0 0,0 0 0 0 0,0-1 0 0 0,0 1 0 0 0,-1 0 0 0 0,1 0 0 0 0,-1-1 0 0 0,0 1 0 0 0,0-1 0 0 0,2-4 0 0 0,-3 6-23 0 0,0-1 0 0 0,0 0 0 0 0,1 0 0 0 0,-2 0 0 0 0,1 0 0 0 0,0 1 0 0 0,0-1 0 0 0,0 0 0 0 0,-1 0 0 0 0,1 1 0 0 0,-1-1 0 0 0,0 0 0 0 0,1 0 0 0 0,-1 1 0 0 0,0-1 0 0 0,0 1 0 0 0,0-1 0 0 0,0 1 0 0 0,0-1 0 0 0,0 1 0 0 0,-1 0 0 0 0,1-1 0 0 0,0 1 0 0 0,-3-2 0 0 0,-12-8-169 0 0,0 1-1 0 0,0 0 1 0 0,-2 1-1 0 0,1 1 1 0 0,-1 1-1 0 0,0 0 1 0 0,0 1-1 0 0,-36-6 1 0 0,45 10-198 0 0,1 1 1 0 0,0 1 0 0 0,-1 0-1 0 0,1 0 1 0 0,0 0 0 0 0,-1 1 0 0 0,-15 4-1 0 0,3 2-3056 0 0,-34 14 0 0 0,48-18 2327 0 0,-16 5-3991 0 0,-5-1-1788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78 229 14765 0 0,'0'0'4504'0'0,"12"18"-3333"0"0,38 62-302 0 0,-46-73-773 0 0,0 1-1 0 0,-1 0 1 0 0,1-1-1 0 0,-2 1 1 0 0,1 0-1 0 0,-1 1 0 0 0,0-1 1 0 0,1 11-1 0 0,-1-5 25 0 0,2 22 253 0 0,0 2 0 0 0,-5 69 0 0 0,1-103-340 0 0,0 0 0 0 0,-1 0 0 0 0,1 0-1 0 0,-1 0 1 0 0,0 0 0 0 0,0 0 0 0 0,-3 4-1 0 0,4-7-17 0 0,-1 0-1 0 0,1 0 0 0 0,-1 0 0 0 0,1 0 0 0 0,-1-1 0 0 0,0 1 0 0 0,0 0 0 0 0,1 0 0 0 0,-1-1 1 0 0,0 1-1 0 0,0-1 0 0 0,0 1 0 0 0,0 0 0 0 0,0-1 0 0 0,0 0 0 0 0,1 1 0 0 0,-1-1 1 0 0,0 1-1 0 0,0-1 0 0 0,-1 0 0 0 0,1 0 0 0 0,0 0 0 0 0,0 0 0 0 0,0 0 0 0 0,0 0 1 0 0,0 0-1 0 0,0 0 0 0 0,0 0 0 0 0,0 0 0 0 0,0 0 0 0 0,0-1 0 0 0,0 1 0 0 0,-2-1 1 0 0,-2-1-4 0 0,-1-1 0 0 0,1 0 1 0 0,-1 0-1 0 0,1 0 1 0 0,0-1-1 0 0,0 1 0 0 0,0-1 1 0 0,1 0-1 0 0,0-1 1 0 0,-1 1-1 0 0,-4-8 0 0 0,1 2-16 0 0,1-1 0 0 0,0 0 0 0 0,1 0 1 0 0,-7-18-1 0 0,6 10-18 0 0,1 0 0 0 0,2-1 1 0 0,-1 0-1 0 0,2 0 1 0 0,-1-23-1 0 0,3 13-27 0 0,1 1-1 0 0,8-56 1 0 0,-5 69 36 0 0,0 1-1 0 0,0 0 1 0 0,2 0 0 0 0,0 1-1 0 0,0 0 1 0 0,2-1 0 0 0,0 2 0 0 0,13-21-1 0 0,-15 27 10 0 0,1 0-1 0 0,0 0 0 0 0,0 0 0 0 0,1 1 1 0 0,-1 0-1 0 0,1 0 0 0 0,1 0 0 0 0,-1 1 1 0 0,1 0-1 0 0,0 1 0 0 0,0 0 0 0 0,1 0 0 0 0,-1 1 1 0 0,1 0-1 0 0,14-3 0 0 0,-13 3-7 0 0,0 2 1 0 0,0-1-1 0 0,0 1 0 0 0,0 1 0 0 0,1 0 0 0 0,-1 1 0 0 0,17 2 1 0 0,-23-2 10 0 0,-1 0 0 0 0,1 0 0 0 0,-1 0 0 0 0,0 0 0 0 0,1 1 1 0 0,-1-1-1 0 0,0 1 0 0 0,0 0 0 0 0,0 0 0 0 0,0 0 0 0 0,0 1 1 0 0,-1-1-1 0 0,1 0 0 0 0,-1 1 0 0 0,1 0 0 0 0,-1 0 1 0 0,0-1-1 0 0,0 1 0 0 0,0 1 0 0 0,-1-1 0 0 0,1 0 0 0 0,-1 0 1 0 0,1 1-1 0 0,-1-1 0 0 0,1 5 0 0 0,-1-1 17 0 0,0 1-1 0 0,0 0 1 0 0,0-1-1 0 0,-1 1 1 0 0,0 0-1 0 0,0 0 1 0 0,-1-1-1 0 0,0 1 1 0 0,-1 0-1 0 0,-4 12 1 0 0,-1 1-184 0 0,-2-2 1 0 0,-16 28-1 0 0,-4 7-1494 0 0,23-35-1498 0 0,17-23-4195 0 0,1-8 2705 0 0,8-12-812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10177 0 0,'0'0'8874'0'0,"16"9"-8144"0"0,52 33-94 0 0,-59-36-509 0 0,-1 0 1 0 0,0 1-1 0 0,0 0 0 0 0,8 10 0 0 0,3 3 72 0 0,-3-5-72 0 0,1-2 0 0 0,1 0 1 0 0,0 0-1 0 0,24 11 0 0 0,-29-18-68 0 0,0 0 0 0 0,0-1 0 0 0,1 0 0 0 0,0-1 0 0 0,0 0 1 0 0,0-1-1 0 0,19 1 0 0 0,-24-3-26 0 0,0-1 18 0 0,0 1-1 0 0,1-1 0 0 0,-1 0 1 0 0,17-4-1 0 0,-25 4-36 0 0,1 0 1 0 0,0-1 0 0 0,0 1-1 0 0,-1-1 1 0 0,1 1-1 0 0,0-1 1 0 0,-1 0 0 0 0,1 0-1 0 0,0 0 1 0 0,-1 0-1 0 0,0 0 1 0 0,1 0 0 0 0,-1 0-1 0 0,1-1 1 0 0,-1 1-1 0 0,0 0 1 0 0,0-1-1 0 0,0 1 1 0 0,0-1 0 0 0,0 1-1 0 0,0-1 1 0 0,0 0-1 0 0,-1 1 1 0 0,1-1 0 0 0,0 0-1 0 0,-1 0 1 0 0,1 1-1 0 0,-1-1 1 0 0,0 0 0 0 0,0-3-1 0 0,0 1 0 0 0,0 0 0 0 0,-1 0 0 0 0,0 1 0 0 0,0-1 0 0 0,0 0 0 0 0,0 1 0 0 0,-1-1-1 0 0,1 0 1 0 0,-1 1 0 0 0,0 0 0 0 0,0-1 0 0 0,0 1 0 0 0,-1 0 0 0 0,1 0 0 0 0,-1 0 0 0 0,1 1 0 0 0,-1-1 0 0 0,0 1 0 0 0,-5-4-1 0 0,-4-3-29 0 0,0 2-1 0 0,0 0 0 0 0,0 0 0 0 0,-16-5 0 0 0,5 4-126 0 0,1 1 1 0 0,-2 1-1 0 0,1 0 0 0 0,-34-2 1 0 0,-44 4-4091 0 0,100 4 4095 0 0,1 0 0 0 0,0 0 0 0 0,0 0 1 0 0,0 0-1 0 0,-1 0 0 0 0,1 0 0 0 0,0 0 1 0 0,0 0-1 0 0,0 0 0 0 0,0 0 0 0 0,-1 0 0 0 0,1 0 1 0 0,0 0-1 0 0,0 0 0 0 0,0 0 0 0 0,0 0 1 0 0,-2 4-3032 0 0,16 6-8702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2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11385 0 0,'0'0'2452'0'0,"13"1"-704"0"0,-2 0-1330 0 0,-4 0-165 0 0,0-1 0 0 0,0 1 0 0 0,0 1-1 0 0,0-1 1 0 0,0 1 0 0 0,-1 0 0 0 0,1 1-1 0 0,0 0 1 0 0,-1 0 0 0 0,7 4 0 0 0,8 8 284 0 0,0 2-1 0 0,0 0 1 0 0,-2 1 0 0 0,0 1 0 0 0,-1 0-1 0 0,29 44 1 0 0,-25-30-397 0 0,-2 2 1 0 0,-1 0-1 0 0,26 73 0 0 0,-37-86-136 0 0,5 26 0 0 0,-11-41-3 0 0,-1 1 1 0 0,0-1-1 0 0,-1 0 0 0 0,1 1 0 0 0,-1-1 0 0 0,-1 1 0 0 0,-1 11 0 0 0,2-18 2 0 0,0-1 1 0 0,-1 1-1 0 0,1 0 0 0 0,0-1 1 0 0,0 1-1 0 0,0-1 1 0 0,-1 1-1 0 0,1 0 0 0 0,0-1 1 0 0,-1 1-1 0 0,1-1 1 0 0,0 1-1 0 0,-1-1 1 0 0,1 1-1 0 0,-1-1 0 0 0,1 0 1 0 0,-1 1-1 0 0,1-1 1 0 0,-1 1-1 0 0,1-1 0 0 0,-1 0 1 0 0,1 0-1 0 0,-1 1 1 0 0,0-1-1 0 0,1 0 0 0 0,-1 0 1 0 0,0 0-1 0 0,1 1 1 0 0,-1-1-1 0 0,1 0 0 0 0,-1 0 1 0 0,0 0-1 0 0,1 0 1 0 0,-1 0-1 0 0,0 0 0 0 0,1 0 1 0 0,-1-1-1 0 0,1 1 1 0 0,-1 0-1 0 0,0 0 1 0 0,1 0-1 0 0,-1-1 0 0 0,1 1 1 0 0,-2-1-1 0 0,-1 0 11 0 0,0 0-1 0 0,0-1 0 0 0,0 0 1 0 0,0 0-1 0 0,1 0 1 0 0,-1 0-1 0 0,-3-3 0 0 0,-8-12-32 0 0,0 0 0 0 0,1-1-1 0 0,1 0 1 0 0,0-1 0 0 0,2-1-1 0 0,-15-37 1 0 0,-34-131-284 0 0,19 5-64 0 0,35 146 449 0 0,0-1 0 0 0,3-73 1 0 0,2 108-53 0 0,0 0 0 0 0,1-1 0 0 0,-1 1 0 0 0,1 0 0 0 0,0 0 0 0 0,0-1 1 0 0,0 1-1 0 0,1 0 0 0 0,-1 0 0 0 0,1 0 0 0 0,-1 0 0 0 0,1 0 0 0 0,0 1 0 0 0,4-5 0 0 0,-5 6-25 0 0,0 0 0 0 0,0 0 0 0 0,0 0 0 0 0,0 0 1 0 0,1 1-1 0 0,-1-1 0 0 0,1 0 0 0 0,-1 1 0 0 0,0-1 0 0 0,1 1 0 0 0,-1-1 0 0 0,1 1 0 0 0,-1 0 0 0 0,1-1 0 0 0,-1 1 0 0 0,1 0 0 0 0,-1 0 0 0 0,1 0 0 0 0,-1 0 0 0 0,1 1 0 0 0,-1-1 0 0 0,1 0 0 0 0,-1 0 0 0 0,1 1 0 0 0,-1-1 0 0 0,1 1 0 0 0,-1 0 0 0 0,0-1 0 0 0,1 1 0 0 0,-1 0 0 0 0,0 0 0 0 0,2 1 0 0 0,1 1 0 0 0,0 1 0 0 0,-1-1 0 0 0,0 1-1 0 0,0 0 1 0 0,0 0 0 0 0,0 0 0 0 0,-1 0 0 0 0,1 0 0 0 0,-1 1-1 0 0,0-1 1 0 0,3 9 0 0 0,0 5-2 0 0,5 32-1 0 0,-4 5-392 0 0,-4-31-290 0 0,7 33 0 0 0,-7-50 15 0 0,0 0 0 0 0,0 0 0 0 0,0-1 0 0 0,1 1 0 0 0,0-1 0 0 0,0 0 1 0 0,1 0-1 0 0,-1 0 0 0 0,7 7 0 0 0,1-4-4889 0 0,3-5-2830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12437 0 0,'0'0'10114'0'0,"-4"16"-9674"0"0,-13 53-148 0 0,16-62-270 0 0,0-1 1 0 0,0 1 0 0 0,1-1-1 0 0,-1 1 1 0 0,2-1-1 0 0,-1 1 1 0 0,1-1 0 0 0,0 1-1 0 0,0-1 1 0 0,1 0 0 0 0,2 8-1 0 0,0-4-15 0 0,1-1 1 0 0,0 0-1 0 0,0 0 0 0 0,1-1 0 0 0,8 10 0 0 0,-8-11-6 0 0,0 0 0 0 0,1 0-1 0 0,0-1 1 0 0,0 0-1 0 0,0 0 1 0 0,1-1-1 0 0,0 0 1 0 0,0 0-1 0 0,0-1 1 0 0,0 0 0 0 0,1-1-1 0 0,11 4 1 0 0,-13-5 10 0 0,0-1 1 0 0,-1 0-1 0 0,1 0 1 0 0,0 0-1 0 0,0-1 1 0 0,0 0-1 0 0,0 0 1 0 0,-1-1-1 0 0,1 0 1 0 0,0 0-1 0 0,-1-1 1 0 0,1 1 0 0 0,0-2-1 0 0,-1 1 1 0 0,0-1-1 0 0,0 0 1 0 0,8-4-1 0 0,-6 1 6 0 0,0 0 0 0 0,-1 0-1 0 0,0 0 1 0 0,0-1 0 0 0,10-12-1 0 0,24-41 1106 0 0,-37 54-842 0 0,-4 5-276 0 0,0 1 0 0 0,0 0 0 0 0,0 0-1 0 0,0 0 1 0 0,0 0 0 0 0,0 0 0 0 0,0 0 0 0 0,0 0-1 0 0,1 0 1 0 0,-1 0 0 0 0,0 0 0 0 0,0 0-1 0 0,0-1 1 0 0,0 1 0 0 0,0 0 0 0 0,0 0-1 0 0,1 0 1 0 0,-1 0 0 0 0,0 0 0 0 0,0 0 0 0 0,0 0-1 0 0,0 0 1 0 0,0 0 0 0 0,1 0 0 0 0,-1 0-1 0 0,0 0 1 0 0,0 0 0 0 0,0 0 0 0 0,0 1 0 0 0,0-1-1 0 0,0 0 1 0 0,0 0 0 0 0,1 0 0 0 0,-1 0-1 0 0,0 0 1 0 0,0 0 0 0 0,0 0 0 0 0,0 0-1 0 0,0 0 1 0 0,0 0 0 0 0,0 0 0 0 0,0 1 0 0 0,1-1-1 0 0,-1 0 1 0 0,0 0 0 0 0,0 0 0 0 0,0 0-1 0 0,0 0 1 0 0,0 0 0 0 0,0 0 0 0 0,0 1 0 0 0,0-1-1 0 0,0 0 1 0 0,0 0 0 0 0,4 8-102 0 0,-4-8 105 0 0,10 27-405 0 0,29 72 514 0 0,-15-52-3008 0 0,5-3-4860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12465 0 0,'0'0'12228'0'0,"10"13"-11731"0"0,0-1-412 0 0,-4-5-55 0 0,0 1-1 0 0,0 0 0 0 0,0 0 0 0 0,-1 0 0 0 0,0 1 0 0 0,-1 0 0 0 0,0 0 0 0 0,0 0 0 0 0,3 16 0 0 0,10 71 115 0 0,-11-56-375 0 0,1 0 0 0 0,23 71 0 0 0,-26-100 123 0 0,1 1 1 0 0,0-2-1 0 0,1 1 0 0 0,0-1 0 0 0,0 0 1 0 0,1 0-1 0 0,0 0 0 0 0,1-1 1 0 0,0 0-1 0 0,0-1 0 0 0,1 0 1 0 0,0 0-1 0 0,1-1 0 0 0,11 7 0 0 0,0-3-212 0 0,0-1 0 0 0,1-1 0 0 0,0-1-1 0 0,0-1 1 0 0,33 5 0 0 0,117 11-3209 0 0,-143-20 2799 0 0,42 4-874 0 0,0-3 1 0 0,122-9-1 0 0,-182 4 1621 0 0,0-1 1 0 0,-1 0-1 0 0,1 0 1 0 0,-1-1-1 0 0,0-1 1 0 0,0 0-1 0 0,14-7 0 0 0,-21 10 32 0 0,-1-1-1 0 0,1 1 1 0 0,-1-1-1 0 0,0 0 1 0 0,1 0-1 0 0,-1 1 0 0 0,0-2 1 0 0,0 1-1 0 0,-1 0 1 0 0,1 0-1 0 0,0 0 1 0 0,-1-1-1 0 0,1 1 0 0 0,-1-1 1 0 0,0 1-1 0 0,0-1 1 0 0,0 0-1 0 0,0 0 1 0 0,0 1-1 0 0,-1-1 0 0 0,1 0 1 0 0,-1 0-1 0 0,0 0 1 0 0,0 1-1 0 0,0-1 1 0 0,0 0-1 0 0,0 0 0 0 0,0 0 1 0 0,-1 0-1 0 0,0 1 1 0 0,1-1-1 0 0,-1 0 1 0 0,-2-3-1 0 0,-1-3 309 0 0,0 1 0 0 0,-1-1 1 0 0,0 1-1 0 0,0 0 0 0 0,-1 0 0 0 0,0 0 1 0 0,-1 1-1 0 0,-13-12 0 0 0,6 8 111 0 0,1 0-1 0 0,-2 1 1 0 0,1 0-1 0 0,-20-8 0 0 0,14 9-143 0 0,-1 1 0 0 0,0 1-1 0 0,0 1 1 0 0,-1 1-1 0 0,1 1 1 0 0,-1 1 0 0 0,0 1-1 0 0,0 0 1 0 0,0 2 0 0 0,-28 3-1 0 0,46-3-279 0 0,0 1-1 0 0,0-1 1 0 0,1 1-1 0 0,-1 0 1 0 0,0 0-1 0 0,1 1 1 0 0,-1-1-1 0 0,1 1 1 0 0,0 0-1 0 0,-1-1 1 0 0,1 2-1 0 0,0-1 1 0 0,0 0 0 0 0,0 0-1 0 0,0 1 1 0 0,1 0-1 0 0,-3 3 1 0 0,3-4-40 0 0,0 1 1 0 0,1-1 0 0 0,0 1 0 0 0,-1 0 0 0 0,1 0 0 0 0,0-1 0 0 0,1 1 0 0 0,-1 0-1 0 0,0 0 1 0 0,1 0 0 0 0,0 0 0 0 0,-1 0 0 0 0,1 0 0 0 0,1 0 0 0 0,-1 0-1 0 0,0 0 1 0 0,1 0 0 0 0,-1 0 0 0 0,1 0 0 0 0,0 0 0 0 0,0 0 0 0 0,2 3 0 0 0,1 3-2 0 0,1-1 1 0 0,0 1 0 0 0,0-1 0 0 0,1 0 0 0 0,0-1 0 0 0,14 14 0 0 0,1-2-11 0 0,27 18-1 0 0,-41-32-7 0 0,16 12-149 0 0,42 23-1 0 0,-58-36 43 0 0,1 0 1 0 0,-1-1-1 0 0,1 0 0 0 0,0 0 1 0 0,-1-1-1 0 0,1 0 1 0 0,1-1-1 0 0,-1 0 0 0 0,0 0 1 0 0,14 0-1 0 0,-19-2-101 0 0,0 0 0 0 0,1 1 1 0 0,-1-1-1 0 0,0 0 0 0 0,1 0 0 0 0,-1-1 0 0 0,0 1 1 0 0,0-1-1 0 0,0 0 0 0 0,0 1 0 0 0,0-1 0 0 0,4-4 1 0 0,11-13-3815 0 0,-3-3-4276 0 0,-4 0 1025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12953 0 0,'0'0'9635'0'0,"10"15"-9206"0"0,-1-2-346 0 0,-1 0-35 0 0,0-1 1 0 0,0 1 0 0 0,-1 0 0 0 0,-1 0-1 0 0,0 1 1 0 0,4 17 0 0 0,2 19-27 0 0,7 62 0 0 0,-2 53-1844 0 0,-10-81-738 0 0,-6-75 1934 0 0,1 13-625 0 0,-2-7-2898 0 0,0-8-1435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8069 0 0,'0'0'8481'0'0,"1"-13"-7008"0"0,4-41-260 0 0,-4 52-1147 0 0,-1 0 0 0 0,1 0 0 0 0,-1 0 0 0 0,1 0 0 0 0,0 0 0 0 0,0 1 0 0 0,0-1 0 0 0,0 0 0 0 0,0 0 0 0 0,0 1 0 0 0,0-1 0 0 0,1 0 0 0 0,-1 1 0 0 0,1-1 0 0 0,-1 1 0 0 0,3-2 0 0 0,0 1 26 0 0,0 0-1 0 0,0 0 0 0 0,0 0 0 0 0,0 0 0 0 0,5 0 0 0 0,0-1 53 0 0,9-2-44 0 0,0 0 0 0 0,1 2 0 0 0,0 0 0 0 0,0 1 0 0 0,0 1 0 0 0,0 1 1 0 0,0 0-1 0 0,0 2 0 0 0,21 3 0 0 0,-36-4-98 0 0,1 0 0 0 0,0 0-1 0 0,-1 1 1 0 0,0 0 0 0 0,1-1 0 0 0,-1 1-1 0 0,0 1 1 0 0,0-1 0 0 0,0 1 0 0 0,7 5-1 0 0,-9-6 1 0 0,0 0-1 0 0,0 1 0 0 0,0 0 0 0 0,0-1 0 0 0,0 1 0 0 0,0 0 1 0 0,-1 0-1 0 0,0 0 0 0 0,1 0 0 0 0,-1 0 0 0 0,0 0 0 0 0,-1 0 1 0 0,1 1-1 0 0,0-1 0 0 0,-1 0 0 0 0,0 5 0 0 0,0 13-6 0 0,-2 0-1 0 0,-6 36 1 0 0,5-40-45 0 0,1-8-103 0 0,1 0 0 0 0,0 0 1 0 0,1 0-1 0 0,0 10 1 0 0,0-16 77 0 0,1 0 0 0 0,-1-1 0 0 0,1 1 0 0 0,-1-1-1 0 0,1 1 1 0 0,0-1 0 0 0,0 0 0 0 0,0 1 0 0 0,0-1 0 0 0,0 0 0 0 0,1 0 0 0 0,-1 0 0 0 0,1 1 0 0 0,-1-1 0 0 0,1-1 0 0 0,0 1 0 0 0,0 0 0 0 0,0 0 0 0 0,2 1 0 0 0,4 2 3 0 0,1-1 0 0 0,0 1 0 0 0,0-2 0 0 0,0 1 0 0 0,0-1-1 0 0,0-1 1 0 0,19 3 0 0 0,70 2-439 0 0,-80-7 458 0 0,9 0-124 0 0,0 0 0 0 0,-1-2 0 0 0,29-6 1 0 0,-43 6 105 0 0,0-1 1 0 0,0 0 0 0 0,0-1-1 0 0,0-1 1 0 0,-1 0 0 0 0,0 0-1 0 0,0-1 1 0 0,18-13 0 0 0,-24 15 70 0 0,-1 0 0 0 0,1-1 1 0 0,-1 1-1 0 0,-1-1 0 0 0,1 0 0 0 0,-1 0 1 0 0,1 0-1 0 0,-1-1 0 0 0,-1 1 1 0 0,1-1-1 0 0,-1 1 0 0 0,0-1 1 0 0,0 0-1 0 0,-1 0 0 0 0,1 0 0 0 0,-1 0 1 0 0,0-11-1 0 0,-1 12 108 0 0,0 0 0 0 0,0 0-1 0 0,-1 0 1 0 0,1 0 0 0 0,-1 0 0 0 0,0 0-1 0 0,-1 0 1 0 0,1 0 0 0 0,-1 1 0 0 0,0-1-1 0 0,0 0 1 0 0,-1 1 0 0 0,1 0 0 0 0,-1-1-1 0 0,0 1 1 0 0,0 0 0 0 0,0 0 0 0 0,-1 1 0 0 0,1-1-1 0 0,-1 1 1 0 0,-6-5 0 0 0,3 4 33 0 0,-1 0-1 0 0,1 0 1 0 0,-1 0 0 0 0,0 1-1 0 0,0 1 1 0 0,0-1 0 0 0,-11-1 0 0 0,0 1 105 0 0,1 1 0 0 0,-23 1 0 0 0,36 1-213 0 0,1 0 0 0 0,0 1 0 0 0,0-1 0 0 0,-1 1 0 0 0,1 0 1 0 0,0 0-1 0 0,0 0 0 0 0,0 1 0 0 0,0-1 0 0 0,0 1 0 0 0,0 0 0 0 0,0 0 0 0 0,0 0 0 0 0,1 1 0 0 0,-1 0 0 0 0,-4 4 0 0 0,6-4-31 0 0,-1 0 0 0 0,1 0 0 0 0,0 0 0 0 0,0 0 0 0 0,0 1 0 0 0,0-1 0 0 0,1 1 0 0 0,-1-1 0 0 0,1 1 0 0 0,0-1 0 0 0,0 1 0 0 0,0 0 0 0 0,0 0 0 0 0,1 0 0 0 0,0-1 0 0 0,0 1 0 0 0,0 0 0 0 0,1 8 0 0 0,0-8-17 0 0,0 1 1 0 0,0 0-1 0 0,1 0 0 0 0,0-1 1 0 0,0 1-1 0 0,0-1 0 0 0,1 1 1 0 0,-1-1-1 0 0,1 0 0 0 0,0 0 1 0 0,0 0-1 0 0,1 0 0 0 0,-1-1 1 0 0,1 1-1 0 0,0-1 0 0 0,0 0 1 0 0,0 0-1 0 0,6 4 0 0 0,0-2-48 0 0,-1 0 0 0 0,1-1 0 0 0,0 0-1 0 0,0 0 1 0 0,0-1 0 0 0,1 0 0 0 0,18 2-1 0 0,8-3 195 0 0,0-2-1 0 0,1-1 1 0 0,49-9-1 0 0,-50 6 302 0 0,-29 3-404 0 0,41-3 807 0 0,-44 4-691 0 0,0 0 0 0 0,-1 0 0 0 0,1 1-1 0 0,0-1 1 0 0,-1 1 0 0 0,1 0 0 0 0,8 4-1 0 0,-12-5-121 0 0,0 1 0 0 0,0-1 0 0 0,0 1 0 0 0,0 0 0 0 0,0-1 0 0 0,0 1 0 0 0,0 0 0 0 0,0 0 0 0 0,-1 0 0 0 0,1 0-1 0 0,0 0 1 0 0,0 0 0 0 0,-1 0 0 0 0,1 0 0 0 0,-1 0 0 0 0,1 0 0 0 0,0 2 0 0 0,7 12 49 0 0,-8-14-91 0 0,4-2 682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225 471 10257 0 0,'0'0'9235'0'0,"17"-9"-8867"0"0,55-32-119 0 0,-67 38-220 0 0,1-1 1 0 0,-1 0 0 0 0,1 0 0 0 0,-1-1 0 0 0,0 1 0 0 0,-1-1 0 0 0,1-1-1 0 0,-1 1 1 0 0,0 0 0 0 0,0-1 0 0 0,-1 0 0 0 0,1 0 0 0 0,-1 0 0 0 0,3-10-1 0 0,-3 6-17 0 0,-1 0 0 0 0,0 0 0 0 0,-1 0 0 0 0,0 0 0 0 0,-1 0 0 0 0,1 0 0 0 0,-4-18 0 0 0,2 18-12 0 0,-2 0 0 0 0,1 0 0 0 0,-1 0 0 0 0,-1 0 0 0 0,0 0 0 0 0,0 1 1 0 0,-1-1-1 0 0,0 1 0 0 0,-1 0 0 0 0,0 1 0 0 0,0-1 0 0 0,-8-7 0 0 0,3 5 0 0 0,0 0-1 0 0,-1 1 1 0 0,0 0 0 0 0,0 0 0 0 0,-1 1-1 0 0,0 1 1 0 0,-21-10 0 0 0,24 14 48 0 0,1 1 0 0 0,-1 0 0 0 0,0 0 0 0 0,0 1 1 0 0,0 0-1 0 0,0 0 0 0 0,-18 0 0 0 0,24 2-3 0 0,0 0-1 0 0,-1 1 0 0 0,1-1 1 0 0,0 1-1 0 0,0 0 1 0 0,0 0-1 0 0,0 0 0 0 0,0 0 1 0 0,0 1-1 0 0,1-1 0 0 0,-1 1 1 0 0,0 0-1 0 0,1 0 1 0 0,-1 1-1 0 0,1-1 0 0 0,0 1 1 0 0,0 0-1 0 0,0-1 1 0 0,0 1-1 0 0,0 1 0 0 0,-3 5 1 0 0,1-1 14 0 0,1 1 1 0 0,1 0-1 0 0,-1-1 1 0 0,2 2-1 0 0,-1-1 1 0 0,1 0-1 0 0,0 0 1 0 0,0 11 0 0 0,1 3 11 0 0,1-1 0 0 0,3 30 1 0 0,1-17 0 0 0,3 0 0 0 0,18 59 0 0 0,34 64 15 0 0,-2-29-111 0 0,39 106-292 0 0,-96-235 315 0 0,1 3-217 0 0,0 0 0 0 0,0 0 0 0 0,0 0 0 0 0,-1 0 0 0 0,1 0 0 0 0,-1 1 0 0 0,0 4 0 0 0,-13-9-1496 0 0,-15-9-2144 0 0,7 0-2639 0 0,4-1-55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1684 0 0,'0'0'7971'0'0,"9"-12"-6516"0"0,26-40 115 0 0,-31 46-1256 0 0,0 1 0 0 0,0 0 0 0 0,1 0 0 0 0,-1 0 0 0 0,1 1 0 0 0,0-1 0 0 0,0 1 0 0 0,1 0 0 0 0,7-4 0 0 0,-7 4-99 0 0,4-1 115 0 0,0 1-1 0 0,0 0 0 0 0,1 0 0 0 0,-1 1 1 0 0,1 0-1 0 0,0 1 0 0 0,0 0 0 0 0,0 1 0 0 0,0 0 1 0 0,0 1-1 0 0,0 0 0 0 0,17 3 0 0 0,-24-2-257 0 0,0-1-1 0 0,0 1 1 0 0,0 1 0 0 0,-1-1-1 0 0,1 0 1 0 0,0 1-1 0 0,-1 0 1 0 0,0 0 0 0 0,1 0-1 0 0,-1 0 1 0 0,0 1 0 0 0,0-1-1 0 0,0 1 1 0 0,0 0-1 0 0,0-1 1 0 0,-1 2 0 0 0,1-1-1 0 0,-1 0 1 0 0,0 0-1 0 0,0 1 1 0 0,0-1 0 0 0,0 1-1 0 0,-1-1 1 0 0,2 6 0 0 0,3 9-147 0 0,-1 0 0 0 0,-1 1 1 0 0,3 33-1 0 0,-4-27-189 0 0,-2-18 26 0 0,0-1 0 0 0,0 0 0 0 0,1 0 0 0 0,0 0 0 0 0,0 0 0 0 0,0 0 0 0 0,1 0 0 0 0,4 7 0 0 0,-4-10-23 0 0,0 1-1 0 0,0 0 1 0 0,0-1 0 0 0,0 1 0 0 0,1-1-1 0 0,-1 0 1 0 0,1 0 0 0 0,0-1 0 0 0,0 1 0 0 0,0-1-1 0 0,8 4 1 0 0,-4-3-208 0 0,1 1-612 0 0,-1 0-1 0 0,1-1 1 0 0,14 3-1 0 0,15-2-4616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5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1 312 1384 0 0,'0'0'14841'0'0,"3"13"-13444"0"0,18 154 944 0 0,-16-87-1702 0 0,4-2-1 0 0,35 143 1 0 0,-41-209-275 0 0,-8-27 111 0 0,-7-23-415 0 0,2 0 1 0 0,1-1-1 0 0,2-1 0 0 0,-1-42 0 0 0,5-163-216 0 0,5 179 94 0 0,3-1 0 0 0,26-123 0 0 0,-30 186 62 0 0,1-3-5 0 0,0-1 0 0 0,0 1 0 0 0,0 0 0 0 0,6-9 0 0 0,-8 15 2 0 0,1 0-1 0 0,-1 0 1 0 0,0 1 0 0 0,1-1-1 0 0,-1 0 1 0 0,1 0 0 0 0,-1 1-1 0 0,1-1 1 0 0,0 0 0 0 0,-1 1 0 0 0,1-1-1 0 0,0 0 1 0 0,-1 1 0 0 0,1-1-1 0 0,0 1 1 0 0,0-1 0 0 0,-1 1-1 0 0,1 0 1 0 0,0-1 0 0 0,0 1-1 0 0,0 0 1 0 0,0 0 0 0 0,0-1-1 0 0,-1 1 1 0 0,1 0 0 0 0,0 0-1 0 0,0 0 1 0 0,0 0 0 0 0,0 0-1 0 0,0 0 1 0 0,0 0 0 0 0,0 0 0 0 0,0 1-1 0 0,-1-1 1 0 0,1 0 0 0 0,0 0-1 0 0,0 1 1 0 0,0-1 0 0 0,0 1-1 0 0,-1-1 1 0 0,1 1 0 0 0,0-1-1 0 0,0 1 1 0 0,-1-1 0 0 0,2 2-1 0 0,1 1 15 0 0,0 1-1 0 0,0-1 0 0 0,0 0 1 0 0,0 1-1 0 0,-1 0 0 0 0,1 0 1 0 0,2 6-1 0 0,11 33 178 0 0,-14-38-167 0 0,8 28 108 0 0,-1 1 0 0 0,5 43 0 0 0,1 72 108 0 0,-12-118-222 0 0,3 181-26 0 0,-6-200 17 0 0,1-24-50 0 0,1 0-1 0 0,0 0 0 0 0,1 0 0 0 0,0 1 1 0 0,9-21-1 0 0,-3 6-4 0 0,114-287-308 0 0,-122 311 356 0 0,9-17-9 0 0,12-18-1 0 0,-19 32 14 0 0,0 1 0 0 0,0-1 0 0 0,1 1 0 0 0,-1 0 0 0 0,1 0 0 0 0,0 1-1 0 0,0-1 1 0 0,1 1 0 0 0,6-4 0 0 0,-9 6 5 0 0,-1 0 0 0 0,0 1 0 0 0,0-1 0 0 0,1 1 0 0 0,-1-1 0 0 0,1 1-1 0 0,-1 0 1 0 0,0-1 0 0 0,1 1 0 0 0,-1 0 0 0 0,1 0 0 0 0,-1 0 0 0 0,1 0 0 0 0,-1 0 0 0 0,1 1 0 0 0,-1-1 0 0 0,0 0-1 0 0,1 1 1 0 0,-1-1 0 0 0,2 1 0 0 0,-1 1 10 0 0,0-1-1 0 0,1 1 0 0 0,-1-1 1 0 0,-1 1-1 0 0,1 0 1 0 0,0-1-1 0 0,0 1 0 0 0,-1 0 1 0 0,1 0-1 0 0,1 4 0 0 0,2 4 57 0 0,0 0 0 0 0,-1 0 0 0 0,0 0 0 0 0,2 15 0 0 0,2 15 99 0 0,5 81-1 0 0,-4-23-314 0 0,-7-80-87 0 0,2 10-405 0 0,12 51 0 0 0,-13-70-166 0 0,0-1 0 0 0,0 0 0 0 0,0-1 0 0 0,1 1 0 0 0,0-1 1 0 0,1 1-1 0 0,-1-1 0 0 0,1-1 0 0 0,1 1 0 0 0,9 9 0 0 0,-2-6-3278 0 0,5-5-1064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5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172 271 9401 0 0,'0'0'8158'0'0,"13"-10"-7763"0"0,45-29-21 0 0,-54 36-289 0 0,1 0-1 0 0,0 1 1 0 0,-1-1-1 0 0,1 1 1 0 0,0 0-1 0 0,1 0 1 0 0,4-1-1 0 0,9-3 261 0 0,-15 5-265 0 0,1-1 1 0 0,-1 0-1 0 0,0 0 0 0 0,0-1 0 0 0,0 1 0 0 0,-1-1 1 0 0,1 0-1 0 0,5-6 0 0 0,-7 6-44 0 0,0 1 0 0 0,-1-1-1 0 0,1 0 1 0 0,-1 1 0 0 0,1-1 0 0 0,-1 0-1 0 0,0 0 1 0 0,0 0 0 0 0,-1 0-1 0 0,1 0 1 0 0,-1 0 0 0 0,1 0 0 0 0,-1 0-1 0 0,0-5 1 0 0,0 4-13 0 0,0-1 0 0 0,-1 1 0 0 0,1-1 0 0 0,-1 1-1 0 0,0 0 1 0 0,0-1 0 0 0,-1 1 0 0 0,1 0 0 0 0,-1-1 0 0 0,0 1-1 0 0,0 0 1 0 0,0 0 0 0 0,-1 1 0 0 0,-4-6 0 0 0,3 4 10 0 0,0 1 0 0 0,-1 0 0 0 0,1 0 0 0 0,-1 0 0 0 0,0 1 1 0 0,-1-1-1 0 0,1 1 0 0 0,0 1 0 0 0,-12-5 0 0 0,8 4 42 0 0,1 0 1 0 0,-1 1-1 0 0,0 1 0 0 0,0-1 0 0 0,0 1 1 0 0,0 1-1 0 0,0 0 0 0 0,0 0 0 0 0,0 1 1 0 0,0 0-1 0 0,0 0 0 0 0,0 1 1 0 0,0 0-1 0 0,-13 6 0 0 0,13-5-42 0 0,1 2 0 0 0,0-1 1 0 0,0 1-1 0 0,0 0 0 0 0,1 1 0 0 0,0 0 0 0 0,0 0 0 0 0,0 0 1 0 0,1 1-1 0 0,0 0 0 0 0,0 0 0 0 0,1 1 0 0 0,-1-1 1 0 0,2 1-1 0 0,-1 1 0 0 0,1-1 0 0 0,1 0 0 0 0,-1 1 0 0 0,1 0 1 0 0,1 0-1 0 0,0 0 0 0 0,0 0 0 0 0,1 0 0 0 0,0 0 1 0 0,0 1-1 0 0,1-1 0 0 0,0 0 0 0 0,1 0 0 0 0,0 1 0 0 0,1-1 1 0 0,-1 0-1 0 0,2 0 0 0 0,4 13 0 0 0,0-7-121 0 0,0 0 0 0 0,1 0 1 0 0,1-1-1 0 0,1 0 0 0 0,-1-1 0 0 0,2 0 0 0 0,0-1 0 0 0,1 0 1 0 0,23 19-1 0 0,-25-23-389 0 0,1 0 0 0 0,0-1 0 0 0,0 0 0 0 0,1-1 0 0 0,0 0 0 0 0,0-1 0 0 0,0 0 0 0 0,0-1 0 0 0,1-1 0 0 0,0 0 0 0 0,-1 0 0 0 0,27 1 0 0 0,-35-4-28 0 0,-1 0 0 0 0,0 0 0 0 0,0 0 0 0 0,0 0 1 0 0,0-1-1 0 0,1 1 0 0 0,-1-1 0 0 0,0 0 0 0 0,0 0 0 0 0,0 0 1 0 0,0 0-1 0 0,0-1 0 0 0,-1 1 0 0 0,1-1 0 0 0,0 1 0 0 0,-1-1 0 0 0,1 0 1 0 0,-1 0-1 0 0,5-5 0 0 0,7-16-4401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8217 0 0,'0'0'5136'0'0,"1"-14"-3326"0"0,1-41-178 0 0,1 38-110 0 0,-3 16-1506 0 0,0 1-1 0 0,0 0 0 0 0,0 0 0 0 0,0 0 0 0 0,0 0 0 0 0,0 0 0 0 0,0 0 0 0 0,0 0 0 0 0,0 0 0 0 0,0 0 0 0 0,0 0 0 0 0,0 0 1 0 0,0 0-1 0 0,0-1 0 0 0,0 1 0 0 0,0 0 0 0 0,0 0 0 0 0,0 0 0 0 0,1 0 0 0 0,-1 0 0 0 0,0 0 0 0 0,0 0 0 0 0,0 0 0 0 0,0 0 1 0 0,0 0-1 0 0,0 0 0 0 0,0 0 0 0 0,0 0 0 0 0,0 0 0 0 0,0 0 0 0 0,0 0 0 0 0,1 0 0 0 0,-1 0 0 0 0,0 0 0 0 0,0 0 0 0 0,0 0 1 0 0,0 0-1 0 0,0 0 0 0 0,0 0 0 0 0,0 0 0 0 0,0 0 0 0 0,0 0 0 0 0,0 0 0 0 0,1 0 0 0 0,-1 0 0 0 0,0 0 0 0 0,0 0 0 0 0,0 1 1 0 0,0-1-1 0 0,0 0 0 0 0,0 0 0 0 0,0 0 0 0 0,0 0 0 0 0,0 0 0 0 0,0 0 0 0 0,0 0 0 0 0,0 0 0 0 0,0 0 0 0 0,0 0 0 0 0,0 0 1 0 0,0 1-1 0 0,7 15 549 0 0,-7-15-591 0 0,13 47 869 0 0,-2 0 0 0 0,7 80 0 0 0,-12-77-617 0 0,45 288 423 0 0,-3-116-2982 0 0,-42-204 1352 0 0,2 10-1206 0 0,-6-10-5997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6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2 267 5276 0 0,'0'0'3481'0'0,"0"-15"-2101"0"0,-1-48 62 0 0,1 56-1224 0 0,0 1-1 0 0,1 0 1 0 0,-1 0 0 0 0,2-1-1 0 0,-1 1 1 0 0,0 0-1 0 0,1 0 1 0 0,0 0 0 0 0,1 0-1 0 0,-1 1 1 0 0,1-1-1 0 0,0 1 1 0 0,1-1 0 0 0,-1 1-1 0 0,1 0 1 0 0,0 0-1 0 0,0 1 1 0 0,1-1 0 0 0,0 1-1 0 0,-1 0 1 0 0,1 0 0 0 0,0 0-1 0 0,1 1 1 0 0,-1 0-1 0 0,1 0 1 0 0,-1 0 0 0 0,1 1-1 0 0,0-1 1 0 0,9-1-1 0 0,-1 1-1 0 0,-1 0-1 0 0,1 2 0 0 0,-1-1 0 0 0,1 2 0 0 0,0 0 1 0 0,0 0-1 0 0,-1 1 0 0 0,1 1 0 0 0,-1 0 0 0 0,1 1 1 0 0,24 9-1 0 0,-19-5-27 0 0,-1 1 0 0 0,0 1 0 0 0,0 1 0 0 0,-1 0 0 0 0,0 2 1 0 0,-1 0-1 0 0,24 22 0 0 0,-33-27-154 0 0,1 1 0 0 0,-2 0 0 0 0,1 0 0 0 0,-1 1 0 0 0,0 0 0 0 0,-1 0-1 0 0,0 0 1 0 0,-1 1 0 0 0,0-1 0 0 0,0 1 0 0 0,-1 0 0 0 0,0 0 0 0 0,-1 1 0 0 0,0-1 0 0 0,0 1 0 0 0,-1 12 0 0 0,-1-21-16 0 0,0 1 1 0 0,0-1-1 0 0,-1 0 1 0 0,1 1-1 0 0,-1-1 0 0 0,0 0 1 0 0,0 1-1 0 0,0-1 0 0 0,0 0 1 0 0,0 0-1 0 0,0 0 0 0 0,0 0 1 0 0,-2 2-1 0 0,2-3-6 0 0,1-1 0 0 0,-1 1 0 0 0,1-1 1 0 0,-1 1-1 0 0,0 0 0 0 0,1-1 0 0 0,-1 1 0 0 0,0-1 0 0 0,1 0 0 0 0,-1 1 0 0 0,0-1 0 0 0,0 0 1 0 0,1 1-1 0 0,-1-1 0 0 0,0 0 0 0 0,0 0 0 0 0,0 0 0 0 0,1 1 0 0 0,-1-1 0 0 0,0 0 0 0 0,0 0 0 0 0,0 0 1 0 0,1 0-1 0 0,-1-1 0 0 0,0 1 0 0 0,0 0 0 0 0,0 0 0 0 0,1 0 0 0 0,-1-1 0 0 0,0 1 0 0 0,0 0 1 0 0,1-1-1 0 0,-1 1 0 0 0,0 0 0 0 0,1-1 0 0 0,-1 1 0 0 0,0-1 0 0 0,1 1 0 0 0,-1-1 0 0 0,0-1 0 0 0,-3-3-7 0 0,0 0 0 0 0,0 0-1 0 0,1 0 1 0 0,-1 0-1 0 0,1-1 1 0 0,1 0 0 0 0,-1 1-1 0 0,1-1 1 0 0,0 0-1 0 0,1 0 1 0 0,-1 0 0 0 0,1-1-1 0 0,0 1 1 0 0,0-9-1 0 0,1 4-62 0 0,0 0 1 0 0,0 0-1 0 0,1-1 0 0 0,1 1 0 0 0,0 0 0 0 0,0 1 0 0 0,5-16 0 0 0,-2 16-128 0 0,-1 0-1 0 0,2 0 0 0 0,-1 0 0 0 0,1 1 0 0 0,1-1 0 0 0,-1 2 1 0 0,2-1-1 0 0,-1 1 0 0 0,1 0 0 0 0,0 0 0 0 0,1 1 0 0 0,0 0 1 0 0,0 1-1 0 0,0 0 0 0 0,14-7 0 0 0,-14 9-334 0 0,1 0-1 0 0,0 0 1 0 0,0 1-1 0 0,0 0 1 0 0,1 1-1 0 0,-1 0 1 0 0,1 1-1 0 0,-1 0 1 0 0,1 1-1 0 0,12 0 1 0 0,-20 1 564 0 0,0-1 0 0 0,0 0 1 0 0,0 1-1 0 0,0 0 0 0 0,0 0 0 0 0,0 0 0 0 0,0 0 1 0 0,-1 0-1 0 0,1 0 0 0 0,0 1 0 0 0,-1-1 0 0 0,1 1 1 0 0,-1 0-1 0 0,1 0 0 0 0,-1 0 0 0 0,0 0 0 0 0,0 0 1 0 0,0 0-1 0 0,0 0 0 0 0,0 1 0 0 0,0-1 0 0 0,-1 1 0 0 0,1 0 1 0 0,-1-1-1 0 0,0 1 0 0 0,0 0 0 0 0,2 5 0 0 0,0 5 896 0 0,-1 1 0 0 0,0-1-1 0 0,-1 1 1 0 0,-1 25 0 0 0,0-21-693 0 0,-2 12 618 0 0,-5 33 1 0 0,3-34-716 0 0,0 33-1 0 0,4-56-226 0 0,0 0 0 0 0,0 0-1 0 0,1 0 1 0 0,0 0 0 0 0,0 0-1 0 0,1-1 1 0 0,-1 1 0 0 0,3 6-1 0 0,-2-10-72 0 0,-1 0-1 0 0,0 1 1 0 0,1-1-1 0 0,-1 0 0 0 0,1 0 1 0 0,-1 0-1 0 0,1-1 1 0 0,0 1-1 0 0,0 0 0 0 0,0-1 1 0 0,0 1-1 0 0,0-1 1 0 0,0 1-1 0 0,1-1 0 0 0,-1 0 1 0 0,0 0-1 0 0,1 0 0 0 0,-1 0 1 0 0,0-1-1 0 0,1 1 1 0 0,2 0-1 0 0,3 0-959 0 0,-1 0-1 0 0,0 0 1 0 0,12-1-1 0 0,-15 0 54 0 0,1-1 0 0 0,-1 0-1 0 0,0 0 1 0 0,0 0 0 0 0,4-2-1 0 0,17-8-4914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7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260 121 10105 0 0,'0'0'8888'0'0,"-16"-10"-7923"0"0,-3-2-597 0 0,-32-14-1 0 0,49 26-335 0 0,0-1 0 0 0,0 0 0 0 0,0 1-1 0 0,0 0 1 0 0,0-1 0 0 0,0 1 0 0 0,0 0 0 0 0,0 0 0 0 0,0 0-1 0 0,0 0 1 0 0,-1 1 0 0 0,1-1 0 0 0,0 0 0 0 0,0 1-1 0 0,0-1 1 0 0,0 1 0 0 0,0 0 0 0 0,1 0 0 0 0,-1 0-1 0 0,0 0 1 0 0,0 0 0 0 0,0 0 0 0 0,1 0 0 0 0,-1 1 0 0 0,1-1-1 0 0,-1 1 1 0 0,1-1 0 0 0,-1 1 0 0 0,-1 2 0 0 0,-3 2 99 0 0,-4 5 9 0 0,-1 0 0 0 0,2 1-1 0 0,0 0 1 0 0,0 1 0 0 0,1-1-1 0 0,1 2 1 0 0,0-1-1 0 0,1 1 1 0 0,-8 24 0 0 0,8-19-109 0 0,2 0-1 0 0,1-1 1 0 0,0 2 0 0 0,1-1 0 0 0,1 0 0 0 0,1 0-1 0 0,2 25 1 0 0,-1-34-51 0 0,1 0 1 0 0,0 1-1 0 0,1-1 0 0 0,0 0 0 0 0,0 0 0 0 0,1 0 1 0 0,0-1-1 0 0,1 0 0 0 0,6 10 0 0 0,-7-14-35 0 0,-1 0-1 0 0,1 0 1 0 0,0 0 0 0 0,1 0-1 0 0,0-1 1 0 0,-1 0-1 0 0,1 0 1 0 0,0 0-1 0 0,1-1 1 0 0,-1 0 0 0 0,1 0-1 0 0,-1 0 1 0 0,1 0-1 0 0,0-1 1 0 0,0 0-1 0 0,8 1 1 0 0,-2-1-129 0 0,0-1 0 0 0,0 0-1 0 0,0-1 1 0 0,0-1 0 0 0,0 0 0 0 0,0 0 0 0 0,0-1-1 0 0,-1-1 1 0 0,1 0 0 0 0,-1-1 0 0 0,1 0 0 0 0,17-9-1 0 0,0-2-834 0 0,-2-1 0 0 0,1-2 0 0 0,37-32 0 0 0,-25 16-1474 0 0,-2-2-1 0 0,61-74 1 0 0,-67 68 2437 0 0,31-54-1 0 0,-58 88 596 0 0,-1 0 0 0 0,0-1 0 0 0,0 1 0 0 0,-1-1 0 0 0,5-17 1 0 0,-8 23-358 0 0,1 1 1 0 0,-1-1-1 0 0,0 1 1 0 0,0-1-1 0 0,1 1 1 0 0,-2 0-1 0 0,1-1 1 0 0,0 1-1 0 0,0-1 1 0 0,-1 1-1 0 0,1 0 1 0 0,-1-1 0 0 0,0 1-1 0 0,0 0 1 0 0,0-1-1 0 0,0 1 1 0 0,0 0-1 0 0,0 0 1 0 0,-1 0-1 0 0,1 0 1 0 0,-1 0-1 0 0,1 0 1 0 0,-1 0-1 0 0,0 1 1 0 0,1-1-1 0 0,-1 1 1 0 0,-2-2 0 0 0,-2 0 75 0 0,0 0 0 0 0,1 0 0 0 0,-1 1 0 0 0,0 0 0 0 0,0 0 0 0 0,0 0 0 0 0,-1 1 0 0 0,1 0 0 0 0,0 0 1 0 0,0 0-1 0 0,-10 1 0 0 0,13 0-196 0 0,0 1 1 0 0,1-1-1 0 0,-1 0 1 0 0,0 1 0 0 0,0-1-1 0 0,0 1 1 0 0,0 0-1 0 0,1 0 1 0 0,-1 0-1 0 0,0 0 1 0 0,1 1 0 0 0,-1-1-1 0 0,1 1 1 0 0,0-1-1 0 0,-1 1 1 0 0,1 0-1 0 0,0 0 1 0 0,0 0-1 0 0,0 0 1 0 0,0 0 0 0 0,0 1-1 0 0,1-1 1 0 0,-1 1-1 0 0,1-1 1 0 0,-1 1-1 0 0,-1 4 1 0 0,1 0 22 0 0,1 1-1 0 0,-1 0 1 0 0,1 0 0 0 0,1 0-1 0 0,-1 0 1 0 0,1 0-1 0 0,1 0 1 0 0,0 0 0 0 0,0 0-1 0 0,0 0 1 0 0,1 0 0 0 0,0-1-1 0 0,1 1 1 0 0,-1-1 0 0 0,7 12-1 0 0,5 8 119 0 0,2 0 0 0 0,30 39-1 0 0,-38-55-173 0 0,28 36 189 0 0,-10-12 496 0 0,28 46-1 0 0,-52-77-635 0 0,0 0 1 0 0,0 0 0 0 0,0 1 0 0 0,2 8 0 0 0,-3-12-65 0 0,-1 0 1 0 0,0 0 0 0 0,0 0-1 0 0,0 0 1 0 0,0 0 0 0 0,0 0-1 0 0,0 1 1 0 0,0-1 0 0 0,0 0-1 0 0,0 0 1 0 0,0 0 0 0 0,0 0-1 0 0,-1 0 1 0 0,1 0 0 0 0,-1 1-1 0 0,1-1 1 0 0,-1 0 0 0 0,1 0-1 0 0,-1 0 1 0 0,1 0 0 0 0,-1-1-1 0 0,0 1 1 0 0,1 0 0 0 0,-1 0-1 0 0,-1 1 1 0 0,-2 0 12 0 0,0 1 0 0 0,-1-1 0 0 0,1 0 1 0 0,0 0-1 0 0,-1-1 0 0 0,1 1 0 0 0,-1-1 0 0 0,1 0 0 0 0,-7 1 1 0 0,-46 1-7 0 0,40-3-53 0 0,-14 0-426 0 0,-1-2-1 0 0,0-1 1 0 0,-46-11 0 0 0,-90-32-4368 0 0,147 40 3781 0 0,-32-12-3898 0 0,-16-10-2379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0:0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15105 0 0,'0'0'5317'0'0,"36"79"-6261"0"0,-36-65-76 0 0,0-2-292 0 0,-7 2-973 0 0,-1-6-1767 0 0,-13 4-1885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2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22 6261 0 0,'0'0'6576'0'0,"-1"-3"-6282"0"0,-1-12-21 0 0,2 12 1060 0 0,-1 3-1241 0 0,1 1 1 0 0,0-1-1 0 0,-1 0 1 0 0,1 1-1 0 0,-1-1 1 0 0,1 1-1 0 0,0-1 1 0 0,-1 1-1 0 0,1-1 1 0 0,0 1 0 0 0,0-1-1 0 0,-1 1 1 0 0,1 0-1 0 0,0-1 1 0 0,0 1-1 0 0,0-1 1 0 0,0 1-1 0 0,0 0 1 0 0,0-1-1 0 0,0 1 1 0 0,0-1-1 0 0,0 1 1 0 0,0 1-1 0 0,0 21-117 0 0,0-18 259 0 0,9 321 491 0 0,-8-318-1093 0 0,-1-5-43 0 0,1 0 1 0 0,-1 0-1 0 0,0 0 1 0 0,0 1 0 0 0,0-1-1 0 0,0 0 1 0 0,-2 6-1 0 0,-5-10-4704 0 0,-2-5-985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9773 0 0,'0'0'4411'0'0,"0"-14"-3457"0"0,1-42-195 0 0,-1 53-702 0 0,1 1-1 0 0,-1 0 1 0 0,1-1 0 0 0,-1 1 0 0 0,1 0 0 0 0,0 0 0 0 0,0-1-1 0 0,0 1 1 0 0,0 0 0 0 0,0 0 0 0 0,0 0 0 0 0,0 0-1 0 0,1 0 1 0 0,-1 1 0 0 0,1-1 0 0 0,0 0 0 0 0,-1 1-1 0 0,1-1 1 0 0,0 1 0 0 0,0-1 0 0 0,0 1 0 0 0,0 0 0 0 0,0 0-1 0 0,0 0 1 0 0,0 0 0 0 0,0 0 0 0 0,1 0 0 0 0,-1 1-1 0 0,3-1 1 0 0,1-1 43 0 0,5-2-13 0 0,1 1 1 0 0,-1 0-1 0 0,1 1 1 0 0,-1 0-1 0 0,1 1 1 0 0,0 0-1 0 0,-1 1 0 0 0,1 1 1 0 0,0-1-1 0 0,0 2 1 0 0,-1 0-1 0 0,1 0 1 0 0,-1 1-1 0 0,0 0 1 0 0,0 1-1 0 0,0 1 0 0 0,0-1 1 0 0,0 2-1 0 0,-1-1 1 0 0,12 10-1 0 0,-1 1-35 0 0,-1 0 0 0 0,0 1 0 0 0,32 38 0 0 0,-41-42 13 0 0,0 1-1 0 0,-2 1 0 0 0,1 0 1 0 0,-2 0-1 0 0,0 0 0 0 0,11 31 1 0 0,-17-37 67 0 0,0 0 0 0 0,0 0 0 0 0,0 0 0 0 0,-1 0-1 0 0,-1 1 1 0 0,0-1 0 0 0,0 0 0 0 0,-1 1 0 0 0,0-1 0 0 0,0 0 0 0 0,-4 12 0 0 0,4-17-104 0 0,0 0 0 0 0,-1 0 0 0 0,1-1-1 0 0,-1 1 1 0 0,0-1 0 0 0,0 1 0 0 0,0-1 0 0 0,0 0 0 0 0,0 0 0 0 0,-1 1 0 0 0,0-2 0 0 0,1 1-1 0 0,-1 0 1 0 0,0-1 0 0 0,0 1 0 0 0,-1-1 0 0 0,1 0 0 0 0,0 0 0 0 0,-1 0 0 0 0,1 0-1 0 0,-1-1 1 0 0,0 1 0 0 0,1-1 0 0 0,-1 0 0 0 0,0 0 0 0 0,0-1 0 0 0,0 1 0 0 0,0-1 0 0 0,-4 0-1 0 0,-7 1-328 0 0,-22-1-805 0 0,35 0 885 0 0,1 0 0 0 0,-1-1 0 0 0,0 1-1 0 0,1 0 1 0 0,-1-1 0 0 0,1 1 0 0 0,-1-1 0 0 0,0 0 0 0 0,1 0 0 0 0,-1 1 0 0 0,1-1 0 0 0,0 0 0 0 0,-1 0-1 0 0,1 0 1 0 0,0 0 0 0 0,0 0 0 0 0,-1-1 0 0 0,0 0 0 0 0,0-11-5444 0 0,2 5 360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12165 0 0,'0'0'9035'0'0,"3"3"-8761"0"0,0 2-186 0 0,0-1 1 0 0,0 1 0 0 0,-1-1-1 0 0,1 1 1 0 0,-1 0-1 0 0,0 0 1 0 0,-1 0-1 0 0,3 9 1 0 0,6 49 265 0 0,-7-38-367 0 0,1 8 14 0 0,-3-21-495 0 0,0 0 0 0 0,1 0-1 0 0,1-1 1 0 0,5 18 0 0 0,-8-28 217 0 0,1 0 0 0 0,0 0 0 0 0,-1 0 0 0 0,1 0 0 0 0,0 1 0 0 0,0-1 0 0 0,0 0 0 0 0,-1 0 0 0 0,1-1 0 0 0,0 1 0 0 0,0 0 0 0 0,1 0 1 0 0,-1 0-1 0 0,0-1 0 0 0,0 1 0 0 0,2 0 0 0 0,-2 0-114 0 0,0-1 0 0 0,0 0 0 0 0,0 0 0 0 0,0 0 0 0 0,-1 0 0 0 0,1 0 0 0 0,0 0 0 0 0,0 0 0 0 0,0 0 0 0 0,0 0 0 0 0,0 0 0 0 0,-1 0 0 0 0,1 0 0 0 0,0-1 0 0 0,0 1 0 0 0,0 0 0 0 0,-1-1 0 0 0,1 1 0 0 0,0 0 0 0 0,0-1 0 0 0,13-13-6832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3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230 236 10937 0 0,'0'0'4742'0'0,"1"-13"-3701"0"0,5-40-159 0 0,3 11 235 0 0,-8 35-921 0 0,1 0 1 0 0,-1 0-1 0 0,1-9 0 0 0,-2 13-145 0 0,0 1-1 0 0,0-1 1 0 0,-1 0-1 0 0,1 1 0 0 0,-1-1 1 0 0,0 1-1 0 0,0-1 1 0 0,0 1-1 0 0,0-1 0 0 0,0 1 1 0 0,-2-5-1 0 0,0 3-18 0 0,0 0 1 0 0,0 0-1 0 0,0 0 0 0 0,-1 1 0 0 0,1-1 1 0 0,-1 1-1 0 0,0 0 0 0 0,0 0 0 0 0,0 0 1 0 0,0 0-1 0 0,0 1 0 0 0,0-1 0 0 0,-1 1 1 0 0,0 0-1 0 0,1 1 0 0 0,-1-1 0 0 0,0 1 1 0 0,0 0-1 0 0,0 0 0 0 0,1 0 0 0 0,-11 1 1 0 0,10-1-8 0 0,0 1 1 0 0,-1 0 0 0 0,1 0-1 0 0,0 0 1 0 0,0 1 0 0 0,-1 0-1 0 0,1 0 1 0 0,0 0 0 0 0,0 1-1 0 0,0 0 1 0 0,0 0 0 0 0,1 0-1 0 0,-1 0 1 0 0,0 1 0 0 0,1-1-1 0 0,0 1 1 0 0,-1 1 0 0 0,1-1-1 0 0,0 0 1 0 0,1 1 0 0 0,-1 0-1 0 0,1 0 1 0 0,-1 0 0 0 0,1 0-1 0 0,-3 7 1 0 0,2-3 9 0 0,1 0-1 0 0,0-1 1 0 0,0 1-1 0 0,1 0 1 0 0,0 0-1 0 0,0 1 1 0 0,1-1 0 0 0,0 0-1 0 0,1 1 1 0 0,-1-1-1 0 0,2 0 1 0 0,1 15-1 0 0,1-4 130 0 0,1-1 1 0 0,1 0-1 0 0,0 0 0 0 0,14 28 0 0 0,6 7 361 0 0,39 58 0 0 0,40 43-144 0 0,16 25-261 0 0,-108-158-96 0 0,19 40-1 0 0,-27-51-146 0 0,-1 0-1 0 0,0 0 1 0 0,-1 0-1 0 0,0 0 1 0 0,0 0-1 0 0,0 19 0 0 0,-2-26 27 0 0,0-1-1 0 0,-1 0 0 0 0,1 0 0 0 0,-1 0 0 0 0,1 0 0 0 0,-1 1 0 0 0,1-1 0 0 0,-1 0 0 0 0,0 0 0 0 0,0 0 1 0 0,0 0-1 0 0,-1-1 0 0 0,1 1 0 0 0,0 0 0 0 0,-1 0 0 0 0,1-1 0 0 0,-1 1 0 0 0,1-1 0 0 0,-1 1 0 0 0,0-1 1 0 0,1 0-1 0 0,-1 1 0 0 0,0-1 0 0 0,0 0 0 0 0,0 0 0 0 0,0 0 0 0 0,0-1 0 0 0,-4 2 0 0 0,-3 0-1080 0 0,0 1 0 0 0,0-2 0 0 0,-1 1 0 0 0,1-2 1 0 0,-13 1-1 0 0,19-1 443 0 0,1 0 0 0 0,-1 0 0 0 0,0 0 0 0 0,1-1-1 0 0,-1 1 1 0 0,-3-2 0 0 0,-21-12-5974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1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98 196 0 0,'0'0'12617'0'0,"-15"-13"-11037"0"0,-51-43-205 0 0,62 52-1171 0 0,-1 1-1 0 0,1 0 1 0 0,-1 0-1 0 0,0 0 1 0 0,1 0-1 0 0,-1 1 1 0 0,0 0 0 0 0,-8-2-1 0 0,10 3-81 0 0,-1 1 1 0 0,0-1-1 0 0,1 1 1 0 0,-1 0-1 0 0,1 1 1 0 0,-1-1-1 0 0,0 1 0 0 0,-5 1 1 0 0,6-1-75 0 0,-1 0 1 0 0,1 1-1 0 0,0-1 1 0 0,-1 1-1 0 0,1 0 1 0 0,0 0-1 0 0,0 1 1 0 0,0-1 0 0 0,0 0-1 0 0,1 1 1 0 0,-1 0-1 0 0,1 0 1 0 0,-1 0-1 0 0,1 0 1 0 0,0 0-1 0 0,0 0 1 0 0,0 0-1 0 0,1 1 1 0 0,-3 6-1 0 0,2-5-36 0 0,0 0 0 0 0,1 0-1 0 0,-1 0 1 0 0,1 0 0 0 0,1 1-1 0 0,-1-1 1 0 0,1 0-1 0 0,-1 0 1 0 0,1 1 0 0 0,1-1-1 0 0,-1 0 1 0 0,1 1 0 0 0,2 7-1 0 0,-1-10-13 0 0,-1 0 0 0 0,1 0 0 0 0,0 0 0 0 0,0 0 0 0 0,0 0 0 0 0,0-1 0 0 0,1 1 0 0 0,-1-1 0 0 0,1 1 0 0 0,-1-1 0 0 0,1 0 0 0 0,0 0 0 0 0,0 0 0 0 0,0-1 0 0 0,0 1 0 0 0,0-1 0 0 0,0 1 0 0 0,1-1 0 0 0,-1 0 0 0 0,0 0 0 0 0,1-1 0 0 0,-1 1 0 0 0,4 0 0 0 0,7 0-74 0 0,-1 0 1 0 0,1-1 0 0 0,0 0-1 0 0,20-4 1 0 0,37-11-161 0 0,-55 10 316 0 0,0 2-1 0 0,0-1 0 0 0,0 2 0 0 0,0 0 1 0 0,29 1-1 0 0,-42 1-48 0 0,0 1 1 0 0,0 0-1 0 0,0 0 1 0 0,0 0-1 0 0,0 0 1 0 0,-1 1-1 0 0,1-1 1 0 0,0 1-1 0 0,-1-1 1 0 0,1 1-1 0 0,-1 0 0 0 0,0 0 1 0 0,1 0-1 0 0,-1 0 1 0 0,0 1-1 0 0,0-1 1 0 0,0 1-1 0 0,1 2 1 0 0,4 7 120 0 0,0 0 1 0 0,8 21 0 0 0,-15-32-141 0 0,3 6 23 0 0,-1 0 0 0 0,0 0 0 0 0,1 11 0 0 0,3 10 106 0 0,-6-28-65 0 0,1 0 1 0 0,-1 0-1 0 0,1 0 1 0 0,-1 0-1 0 0,1 1 1 0 0,-1-1-1 0 0,1 0 1 0 0,0-1-1 0 0,-1 1 1 0 0,1 0-1 0 0,-1 0 1 0 0,1 0-1 0 0,-1 0 1 0 0,1 0-1 0 0,-1 0 1 0 0,1-1-1 0 0,-1 1 1 0 0,1 0-1 0 0,-1 0 1 0 0,1-1-1 0 0,17-11 82 0 0,24-20-1 0 0,-25 19-190 0 0,27-18 0 0 0,-37 27 45 0 0,11-7 124 0 0,0 1 0 0 0,1 0 0 0 0,38-12-1 0 0,-56 22-137 0 0,0 0 0 0 0,-1 0 0 0 0,1 0 0 0 0,0 0-1 0 0,0 0 1 0 0,-1 0 0 0 0,1 1 0 0 0,0-1 0 0 0,-1 0-1 0 0,1 0 1 0 0,0 1 0 0 0,-1-1 0 0 0,1 1 0 0 0,0-1-1 0 0,-1 0 1 0 0,1 1 0 0 0,0-1 0 0 0,-1 1 0 0 0,1-1-1 0 0,-1 1 1 0 0,1 0 0 0 0,-1-1 0 0 0,0 1-1 0 0,1 0 1 0 0,-1-1 0 0 0,1 1 0 0 0,-1 1 0 0 0,12 25-81 0 0,-9-19 96 0 0,1 4-709 0 0,0-1 0 0 0,0 1 0 0 0,-1 0 0 0 0,0 0 0 0 0,-1 0 0 0 0,0 25 0 0 0,0-23-2511 0 0,-2-13 2854 0 0,1-1 0 0 0,-1 1 0 0 0,0 0 0 0 0,0-1 0 0 0,0 1 0 0 0,1 0 0 0 0,-1-1 0 0 0,1 1 0 0 0,-1 0 0 0 0,0-1 0 0 0,1 1 0 0 0,-1-1 0 0 0,1 1 0 0 0,-1-1 1 0 0,1 1-1 0 0,-1-1 0 0 0,1 1 0 0 0,0 0 0 0 0,8-1-4448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0 721 7553 0 0,'0'0'7535'0'0,"2"-12"-6116"0"0,9-39-277 0 0,-9 47-1023 0 0,-1 0 0 0 0,2 0 0 0 0,-1 0 0 0 0,0 0 0 0 0,1 1 0 0 0,-1-1 0 0 0,1 1 0 0 0,0-1-1 0 0,0 1 1 0 0,1 0 0 0 0,-1 0 0 0 0,1 1 0 0 0,-1-1 0 0 0,1 1 0 0 0,0-1 0 0 0,4-1 0 0 0,3-2 124 0 0,108-62 1132 0 0,26-16-983 0 0,-123 69-828 0 0,-1 0-1 0 0,0-2 0 0 0,-2 0 1 0 0,24-26-1 0 0,-36 34-236 0 0,1-1 1 0 0,-2 0-1 0 0,1 0 1 0 0,-1-1-1 0 0,-1 0 1 0 0,0 0-1 0 0,0 0 1 0 0,4-18-1 0 0,-6 14-237 0 0,0-1-1 0 0,2-28 1 0 0,-6-6 2056 0 0,1 44-668 0 0,-1 0 0 0 0,-1 1 0 0 0,1 0 0 0 0,-1-1 0 0 0,0 1 1 0 0,0 0-1 0 0,-1 0 0 0 0,1 0 0 0 0,-5-6 0 0 0,3 4 828 0 0,0 0 0 0 0,0 0 0 0 0,-4-12 1010 0 0,-2 26-1443 0 0,9-6-880 0 0,1 0 25 0 0,-1 0-1 0 0,1 0 1 0 0,0-1 0 0 0,-1 1 0 0 0,1 0-1 0 0,-1 0 1 0 0,1-1 0 0 0,-1 1 0 0 0,0 0-1 0 0,1-1 1 0 0,-1 1 0 0 0,0 0 0 0 0,1-1-1 0 0,-1 1 1 0 0,0-1 0 0 0,0 1-1 0 0,1-1 1 0 0,-1 1 0 0 0,0-1 0 0 0,0 0-1 0 0,0 1 1 0 0,0-1 0 0 0,0 0 0 0 0,0 0-1 0 0,1 0 1 0 0,-1 0 0 0 0,0 0 0 0 0,0 0-1 0 0,0 0 1 0 0,0 0 0 0 0,0 0-1 0 0,-1 0 1 0 0,1 0-29 0 0,1 0 0 0 0,-1 0-1 0 0,0 0 1 0 0,1 0 0 0 0,-1 1-1 0 0,0-1 1 0 0,1 0 0 0 0,-1 0-1 0 0,1 1 1 0 0,-1-1 0 0 0,1 0-1 0 0,-1 1 1 0 0,1-1 0 0 0,-1 0-1 0 0,1 1 1 0 0,-1-1 0 0 0,1 1 0 0 0,-1-1-1 0 0,1 1 1 0 0,0-1 0 0 0,-1 1-1 0 0,1-1 1 0 0,0 1 0 0 0,-1-1-1 0 0,1 1 1 0 0,0 0 0 0 0,0-1-1 0 0,-1 1 1 0 0,1 0 0 0 0,0-1-1 0 0,0 2 1 0 0,-1 24-66 0 0,1-19 159 0 0,1 2-28 0 0,-1 0 0 0 0,2 0 0 0 0,-1 1 1 0 0,2-1-1 0 0,-1 0 0 0 0,5 10 0 0 0,27 55 183 0 0,-21-49-137 0 0,49 93 194 0 0,23 49-210 0 0,-74-142-168 0 0,9 36 0 0 0,-17-50-226 0 0,-1-1 0 0 0,0 1 0 0 0,-1 0 1 0 0,0-1-1 0 0,-1 1 0 0 0,-1 17 0 0 0,0-26 112 0 0,1 1 0 0 0,-1 0 1 0 0,0-1-1 0 0,0 1 0 0 0,0-1 0 0 0,0 1 0 0 0,0-1 1 0 0,0 1-1 0 0,-1-1 0 0 0,1 0 0 0 0,-1 1 0 0 0,0-1 1 0 0,0 0-1 0 0,0 0 0 0 0,0 0 0 0 0,0 0 0 0 0,0-1 0 0 0,-3 3 1 0 0,2-2-474 0 0,0-1 1 0 0,0 1-1 0 0,0-1 1 0 0,0 0-1 0 0,0 0 1 0 0,0 0-1 0 0,-1 0 1 0 0,1 0-1 0 0,-5 0 0 0 0,-9-1-4538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7161 0 0,'0'0'8414'0'0,"7"-14"-6883"0"0,27-46-325 0 0,-32 57-1127 0 0,0 1 0 0 0,0-1 0 0 0,0 1 0 0 0,0-1 0 0 0,0 1 0 0 0,1-1 0 0 0,-1 1-1 0 0,1 0 1 0 0,-1 0 0 0 0,1 0 0 0 0,0 1 0 0 0,0-1 0 0 0,0 1 0 0 0,0-1 0 0 0,5-1 0 0 0,2 0 113 0 0,25-10 121 0 0,1 1-1 0 0,0 1 1 0 0,62-8-1 0 0,-53 14-3843 0 0,53 0 0 0 0,-63 5-1571 0 0,-11 0-1057 0 0,-12 0 3477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74 234 2336 0 0,'0'0'13485'0'0,"13"-9"-13141"0"0,8-3-209 0 0,64-44 711 0 0,-79 51-633 0 0,-1 0-1 0 0,1 0 0 0 0,-1 0 1 0 0,0-1-1 0 0,-1 1 0 0 0,1-1 0 0 0,6-11 1 0 0,-9 13-95 0 0,0 0 0 0 0,0 0-1 0 0,-1 0 1 0 0,0 0 0 0 0,1-1 0 0 0,-1 1 0 0 0,0 0 0 0 0,-1 0 0 0 0,1-1 0 0 0,-1 1 0 0 0,0-1 0 0 0,0 1-1 0 0,0 0 1 0 0,-2-7 0 0 0,1 9-94 0 0,0 0-1 0 0,0 1 1 0 0,0-1-1 0 0,0 0 1 0 0,0 0-1 0 0,0 1 1 0 0,0-1-1 0 0,-1 1 1 0 0,1-1 0 0 0,0 1-1 0 0,-1 0 1 0 0,0 0-1 0 0,1-1 1 0 0,-1 1-1 0 0,0 0 1 0 0,1 0-1 0 0,-1 0 1 0 0,0 1-1 0 0,0-1 1 0 0,0 0-1 0 0,0 1 1 0 0,0-1-1 0 0,0 1 1 0 0,-2 0-1 0 0,-3-2-20 0 0,0 2 0 0 0,1-1 0 0 0,-1 1 0 0 0,0 0 0 0 0,1 0-1 0 0,-8 2 1 0 0,4 1 7 0 0,0 0-1 0 0,0 1 0 0 0,0 0 1 0 0,1 1-1 0 0,0 0 1 0 0,0 0-1 0 0,0 1 0 0 0,0 0 1 0 0,1 1-1 0 0,0 0 0 0 0,1 0 1 0 0,-1 1-1 0 0,-11 16 1 0 0,16-20-12 0 0,0 0 0 0 0,1 1 1 0 0,-1-1-1 0 0,1 1 0 0 0,0 0 1 0 0,1-1-1 0 0,-1 1 0 0 0,1 0 1 0 0,0 0-1 0 0,0 0 0 0 0,1 0 0 0 0,-1 0 1 0 0,1 0-1 0 0,0 0 0 0 0,1 8 1 0 0,0-8-32 0 0,1 1 1 0 0,-1-1-1 0 0,1 0 1 0 0,0 1-1 0 0,1-1 1 0 0,-1 0-1 0 0,1 0 1 0 0,0 0 0 0 0,0-1-1 0 0,0 1 1 0 0,1-1-1 0 0,0 0 1 0 0,6 6-1 0 0,-2-3-211 0 0,1 0-1 0 0,0 0 1 0 0,1-1-1 0 0,-1 0 1 0 0,1-1-1 0 0,1 0 0 0 0,-1-1 1 0 0,0 0-1 0 0,18 4 1 0 0,-5-3-1370 0 0,1-1 0 0 0,-1-2 0 0 0,36 0 0 0 0,-56-2 1573 0 0,-1 0 1 0 0,1 0-1 0 0,0 0 1 0 0,-1 0-1 0 0,1-1 1 0 0,-1 1-1 0 0,1-1 1 0 0,-1 0-1 0 0,1 1 1 0 0,-1-1-1 0 0,0 0 1 0 0,1-1-1 0 0,-1 1 1 0 0,0 0-1 0 0,0-1 1 0 0,0 1-1 0 0,0-1 1 0 0,0 0-1 0 0,0 1 1 0 0,0-1-1 0 0,-1 0 1 0 0,1 0-1 0 0,-1 0 1 0 0,1-1-1 0 0,-1 1 1 0 0,0 0-1 0 0,0 0 1 0 0,0-1-1 0 0,0 1 1 0 0,0-1-1 0 0,0 1 1 0 0,-1-1-1 0 0,1-2 1 0 0,1-3 517 0 0,0 0 1 0 0,0 1-1 0 0,0-1 0 0 0,1 1 1 0 0,0 0-1 0 0,0-1 1 0 0,5-5-1 0 0,-5 9-264 0 0,-1 1-1 0 0,1 0 1 0 0,0-1-1 0 0,0 1 1 0 0,1 1 0 0 0,-1-1-1 0 0,0 0 1 0 0,1 1-1 0 0,0 0 1 0 0,0-1 0 0 0,-1 2-1 0 0,1-1 1 0 0,0 0-1 0 0,6-1 1 0 0,-1 1-9 0 0,0 0-1 0 0,-1 1 1 0 0,1 0 0 0 0,0 1-1 0 0,-1-1 1 0 0,1 2 0 0 0,0-1-1 0 0,0 1 1 0 0,-1 1 0 0 0,13 2-1 0 0,-10 0 45 0 0,0 0-1 0 0,1 0 1 0 0,-2 1-1 0 0,1 0 1 0 0,-1 1-1 0 0,0 0 1 0 0,12 9-1 0 0,-21-14-192 0 0,0 0 0 0 0,0-1-1 0 0,0 1 1 0 0,0 0 0 0 0,0 0-1 0 0,0 0 1 0 0,0 0 0 0 0,0 0-1 0 0,0 0 1 0 0,0 1 0 0 0,-1-1-1 0 0,1 0 1 0 0,0 0 0 0 0,-1 1-1 0 0,1-1 1 0 0,-1 0 0 0 0,1 1-1 0 0,-1-1 1 0 0,0 0 0 0 0,1 3-1 0 0,-1-3 200 0 0,-9-8 1188 0 0,4-2-1522 0 0,0 0 0 0 0,1 0-1 0 0,0 0 1 0 0,0-1 0 0 0,1 0 0 0 0,1 1-1 0 0,-1-1 1 0 0,2 0 0 0 0,-1 0 0 0 0,2 0 0 0 0,-1 0-1 0 0,2-11 1 0 0,-1 20-42 0 0,0-1-1 0 0,0 1 1 0 0,0 0-1 0 0,1-1 1 0 0,-1 1-1 0 0,0 0 1 0 0,1 0-1 0 0,0-1 1 0 0,-1 1-1 0 0,1 0 1 0 0,-1 0-1 0 0,1 0 1 0 0,0 0-1 0 0,0 0 1 0 0,0 0-1 0 0,0 0 1 0 0,0 0-1 0 0,0 0 1 0 0,0 0-1 0 0,0 1 0 0 0,0-1 1 0 0,0 0-1 0 0,0 1 1 0 0,0-1-1 0 0,1 1 1 0 0,-1-1-1 0 0,0 1 1 0 0,0-1-1 0 0,1 1 1 0 0,0 0-1 0 0,6-2-1307 0 0,-1 2 0 0 0,1-1 0 0 0,-1 1-1 0 0,10 1 1 0 0,-4-1-2008 0 0,3 0-1413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210 129 5701 0 0,'0'0'12381'0'0,"3"-13"-11443"0"0,9-42-121 0 0,-12 53-768 0 0,0 1 0 0 0,1-1 0 0 0,-1 1 0 0 0,0-1 0 0 0,0 1 0 0 0,0-1 0 0 0,0 0 1 0 0,0 1-1 0 0,0-1 0 0 0,-1 1 0 0 0,1-1 0 0 0,0 1 0 0 0,-1-1 0 0 0,1 1 0 0 0,-1-1 0 0 0,0 1 0 0 0,1-1 0 0 0,-1 1 0 0 0,0 0 0 0 0,0-1 0 0 0,0 1 0 0 0,0 0 0 0 0,0 0 0 0 0,0 0 0 0 0,0-1 0 0 0,0 1 0 0 0,-1 0 0 0 0,1 1 1 0 0,0-1-1 0 0,-3-1 0 0 0,2 0 68 0 0,-2 0-67 0 0,0 0 0 0 0,1 0 1 0 0,-1 0-1 0 0,0 1 0 0 0,0-1 0 0 0,0 1 0 0 0,0 0 0 0 0,0 0 0 0 0,0 1 0 0 0,0-1 0 0 0,-1 1 0 0 0,1 0 0 0 0,0 0 0 0 0,-6 1 1 0 0,4 0-35 0 0,0 0 0 0 0,0 1 1 0 0,1 0-1 0 0,-1 0 1 0 0,1 0-1 0 0,-1 1 1 0 0,1-1-1 0 0,0 2 1 0 0,-8 4-1 0 0,7-3-20 0 0,0 1 1 0 0,0-1-1 0 0,0 1 1 0 0,1 0-1 0 0,-1 0 1 0 0,1 1-1 0 0,1 0 1 0 0,-1 0-1 0 0,1 0 1 0 0,1 0-1 0 0,-1 0 1 0 0,1 1-1 0 0,1 0 1 0 0,-1-1-1 0 0,-1 10 1 0 0,3-12-59 0 0,1 0 1 0 0,-1-1 0 0 0,1 1-1 0 0,0 0 1 0 0,0 0 0 0 0,1 0-1 0 0,-1-1 1 0 0,1 1-1 0 0,0 0 1 0 0,0 0 0 0 0,1-1-1 0 0,-1 1 1 0 0,1-1 0 0 0,0 0-1 0 0,0 1 1 0 0,1-1 0 0 0,-1 0-1 0 0,1 0 1 0 0,0 0 0 0 0,0-1-1 0 0,0 1 1 0 0,1-1-1 0 0,-1 1 1 0 0,1-1 0 0 0,0 0-1 0 0,0-1 1 0 0,0 1 0 0 0,0 0-1 0 0,0-1 1 0 0,5 2 0 0 0,2 0-884 0 0,-1 0 0 0 0,1-1 1 0 0,0 0-1 0 0,0-1 1 0 0,1 0-1 0 0,-1-1 0 0 0,0 0 1 0 0,20-2-1 0 0,-10 0-3293 0 0,5-7-1323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6237 0 0,'0'0'12446'0'0,"15"-1"-11724"0"0,50-2-47 0 0,-61 3-601 0 0,0 1 0 0 0,0-1 0 0 0,0 1 0 0 0,0 0 0 0 0,0 0 0 0 0,0 0 0 0 0,0 0 0 0 0,-1 1 0 0 0,1-1 0 0 0,0 1 0 0 0,3 2 0 0 0,4 2 137 0 0,-2-1-111 0 0,-1 0 0 0 0,1 0 0 0 0,-1 1 0 0 0,0 0 0 0 0,0 0 0 0 0,8 10 0 0 0,-12-13-95 0 0,-1 1 1 0 0,0-1 0 0 0,-1 1 0 0 0,1 0 0 0 0,0 0 0 0 0,-1 0-1 0 0,0 1 1 0 0,0-1 0 0 0,0 0 0 0 0,-1 1 0 0 0,0-1 0 0 0,1 1-1 0 0,-2 0 1 0 0,1-1 0 0 0,0 6 0 0 0,-1-9 89 0 0,-1-17 344 0 0,0-1-478 0 0,2 0 0 0 0,0 0-1 0 0,1 0 1 0 0,7-31 0 0 0,2 11 58 0 0,16-36 1 0 0,-25 67 41 0 0,0 1 1 0 0,0 0 0 0 0,0 0-1 0 0,1 0 1 0 0,0 0 0 0 0,0 0-1 0 0,1 1 1 0 0,-1 0 0 0 0,1-1-1 0 0,6-4 1 0 0,-7 7-8 0 0,0 0-1 0 0,0 1 1 0 0,0-1 0 0 0,-1 1-1 0 0,1 0 1 0 0,1 0 0 0 0,-1 0 0 0 0,0 0-1 0 0,0 0 1 0 0,0 1 0 0 0,0 0 0 0 0,1-1-1 0 0,-1 1 1 0 0,0 0 0 0 0,0 1 0 0 0,0-1-1 0 0,1 0 1 0 0,-1 1 0 0 0,4 1 0 0 0,5 2-8 0 0,0 0 0 0 0,-1 1 0 0 0,0 0 0 0 0,0 1 0 0 0,0 0 0 0 0,-1 1 0 0 0,0 0 1 0 0,0 1-1 0 0,11 12 0 0 0,-2-1-48 0 0,-1 1 0 0 0,0 1 0 0 0,17 28 0 0 0,-26-35-315 0 0,0 1 1 0 0,-1 0 0 0 0,-1 1-1 0 0,-1-1 1 0 0,0 1-1 0 0,-1 1 1 0 0,5 25-1 0 0,-6-8-4456 0 0,-2 1-3956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11925 0 0,'0'0'10940'0'0,"12"13"-10814"0"0,2 0-102 0 0,-5-5-18 0 0,0 1 1 0 0,-1 0 0 0 0,0 0-1 0 0,-1 1 1 0 0,0 0 0 0 0,-1 0-1 0 0,6 12 1 0 0,4 10-211 0 0,-1 1 0 0 0,12 39 0 0 0,-24-60-253 0 0,1 0 0 0 0,-2 0 0 0 0,0 0 0 0 0,0 0 0 0 0,-1 1 0 0 0,-1-1 0 0 0,0 0 0 0 0,0 1 0 0 0,-1-1 1 0 0,-3 13-1 0 0,3-20-438 0 0,-1 0 0 0 0,0 0 1 0 0,1 0-1 0 0,-2 0 0 0 0,1-1 1 0 0,0 1-1 0 0,-1-1 0 0 0,-4 6 1 0 0,-11 7-6436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11101 0 0,'0'0'8241'0'0,"8"-12"-7072"0"0,2-5-795 0 0,13-16-1 0 0,-20 30-325 0 0,0 0-1 0 0,-1 1 1 0 0,1-1-1 0 0,0 1 1 0 0,1-1-1 0 0,-1 1 1 0 0,0 0 0 0 0,1 0-1 0 0,-1 1 1 0 0,1-1-1 0 0,-1 1 1 0 0,1-1 0 0 0,0 1-1 0 0,6-1 1 0 0,0 0 21 0 0,26-6-474 0 0,0 2-1 0 0,1 2 0 0 0,71 0 1 0 0,-108 4 293 0 0,0 0 1 0 0,0 0 0 0 0,-1 0 0 0 0,1 0 0 0 0,0 0 0 0 0,0 0-1 0 0,-1 0 1 0 0,1 0 0 0 0,0 0 0 0 0,0 0 0 0 0,0 1 0 0 0,-1-1-1 0 0,1 0 1 0 0,0 0 0 0 0,0 0 0 0 0,0 0 0 0 0,-1 0 0 0 0,1 1-1 0 0,0-1 1 0 0,0 0 0 0 0,0 0 0 0 0,0 0 0 0 0,0 1 0 0 0,0-1-1 0 0,-1 0 1 0 0,1 0 0 0 0,0 1 0 0 0,0-1 0 0 0,0 0 0 0 0,0 0-1 0 0,0 1 1 0 0,0-1 0 0 0,0 0 0 0 0,0 0 0 0 0,0 1 0 0 0,0-1-1 0 0,0 0 1 0 0,0 0 0 0 0,0 1 0 0 0,0-1 0 0 0,0 0 0 0 0,0 0-1 0 0,1 0 1 0 0,-1 1 0 0 0,0-1 0 0 0,0 0 0 0 0,0 0 0 0 0,0 0-1 0 0,0 1 1 0 0,0-1 0 0 0,1 0 0 0 0,-1 0 0 0 0,0 0 0 0 0,0 1-1 0 0,0-1 1 0 0,1 0 0 0 0,-1 0 0 0 0,0 0 0 0 0,0 0 0 0 0,0 0-1 0 0,1 0 1 0 0,-1 0 0 0 0,0 1 0 0 0,0-1 0 0 0,1 0 0 0 0,-1 0-1 0 0,1 0 1 0 0,-16 1-4987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6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7477 0 0,'0'0'14240'0'0,"-1"12"-13927"0"0,-3 41 23 0 0,3-1 0 0 0,6 63 0 0 0,5-64-444 0 0,28 87-1 0 0,-3-13-2687 0 0,-34-123 2672 0 0,1 5-653 0 0,0 0 0 0 0,-1 0 0 0 0,0 0-1 0 0,0 0 1 0 0,-1 0 0 0 0,1 0 0 0 0,-2 0 0 0 0,0 8 0 0 0,-5-4-4541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6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7401 0 0,'0'0'11867'0'0,"18"-4"-11723"0"0,61-10-70 0 0,-56 10-53 0 0,0 2-1 0 0,26 1 1 0 0,-8 0-5 0 0,-28 0 22 0 0,25-1-199 0 0,65-12 0 0 0,-92 12 184 0 0,0-1-1 0 0,0 0 1 0 0,0-1-1 0 0,-1 0 1 0 0,0-1-1 0 0,0 0 1 0 0,0 0-1 0 0,-1-1 1 0 0,1 0-1 0 0,12-12 1 0 0,-20 18 370 0 0,-1 6-235 0 0,0 12-117 0 0,-1-9 85 0 0,0 2-91 0 0,1 0 0 0 0,1 0 0 0 0,0-1 0 0 0,0 1 0 0 0,1-1 0 0 0,1 1 0 0 0,4 10 0 0 0,-6-18-35 0 0,-1 1 1 0 0,1 0-1 0 0,1-1 0 0 0,-1 1 0 0 0,0-1 0 0 0,1 1 0 0 0,0-1 0 0 0,0 0 0 0 0,0 0 1 0 0,0-1-1 0 0,0 1 0 0 0,0-1 0 0 0,1 1 0 0 0,-1-1 0 0 0,1 0 0 0 0,0 0 1 0 0,0 0-1 0 0,-1-1 0 0 0,1 0 0 0 0,0 1 0 0 0,8 0 0 0 0,-4-1-23 0 0,-1-1 0 0 0,1 0-1 0 0,-1 0 1 0 0,1-1 0 0 0,-1 0-1 0 0,1-1 1 0 0,-1 1 0 0 0,0-1 0 0 0,1-1-1 0 0,-1 1 1 0 0,0-1 0 0 0,0 0-1 0 0,-1-1 1 0 0,1 0 0 0 0,-1 0 0 0 0,0 0-1 0 0,0-1 1 0 0,0 0 0 0 0,0 0-1 0 0,-1 0 1 0 0,0-1 0 0 0,0 0 0 0 0,-1 0-1 0 0,1 0 1 0 0,-1 0 0 0 0,3-8-1 0 0,-1 2 83 0 0,-1-1-1 0 0,0 0 0 0 0,-1 0 0 0 0,0-1 1 0 0,2-19-1 0 0,3-8 426 0 0,-9 39-400 0 0,0 0 1 0 0,1 0 0 0 0,-1 0-1 0 0,1 0 1 0 0,0 0-1 0 0,0 0 1 0 0,0 0-1 0 0,0 0 1 0 0,0 1-1 0 0,0-1 1 0 0,0 0-1 0 0,0 1 1 0 0,1-1-1 0 0,1-1 1 0 0,-1 2-54 0 0,-1 0 1 0 0,1 1-1 0 0,-1-1 1 0 0,1 1-1 0 0,-1-1 1 0 0,1 1 0 0 0,0 0-1 0 0,-1-1 1 0 0,1 1-1 0 0,-1 0 1 0 0,1 0-1 0 0,0 0 1 0 0,-1 1-1 0 0,1-1 1 0 0,-1 0-1 0 0,1 0 1 0 0,0 1-1 0 0,-1-1 1 0 0,3 2-1 0 0,5 1 37 0 0,1 2 1 0 0,0-1-1 0 0,-1 1 0 0 0,0 0 1 0 0,0 1-1 0 0,8 7 0 0 0,0 1 76 0 0,28 31 1 0 0,-31-29-109 0 0,0 1 0 0 0,-1 0 0 0 0,-1 1 1 0 0,-1 1-1 0 0,-1 0 0 0 0,0 0 0 0 0,10 33 0 0 0,-14-34-46 0 0,-1 0-1 0 0,-1 0 1 0 0,-1 0 0 0 0,-1 0-1 0 0,0 1 1 0 0,-1-1-1 0 0,-1 1 1 0 0,-1 0 0 0 0,-4 22-1 0 0,2-26-136 0 0,-1-1 0 0 0,0 1 0 0 0,-1-1-1 0 0,-12 24 1 0 0,13-29-297 0 0,-1-1 0 0 0,0 1 0 0 0,0-1 0 0 0,-1-1 0 0 0,0 1 0 0 0,-1-1 0 0 0,1 0 0 0 0,-14 10 0 0 0,19-16 109 0 0,0-1 0 0 0,0 1 0 0 0,0 0 0 0 0,0-1 0 0 0,0 1 0 0 0,0 0 0 0 0,0-1 0 0 0,0 1 0 0 0,0-1 0 0 0,0 0 0 0 0,-1 1 0 0 0,1-1 0 0 0,0 0 0 0 0,0 0 0 0 0,0 0 0 0 0,-1 0 0 0 0,1 0 0 0 0,-2 0-1 0 0,-7-4-5457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8885 0 0,'0'0'9718'0'0,"14"9"-8242"0"0,41 31-412 0 0,-51-37-976 0 0,-1 1 1 0 0,1-1-1 0 0,-1 1 1 0 0,0 0 0 0 0,0 0-1 0 0,0 0 1 0 0,0 0-1 0 0,-1 0 1 0 0,1 1-1 0 0,-1-1 1 0 0,3 9 0 0 0,-1-2 47 0 0,5 13-8 0 0,0 1 0 0 0,-2 0 0 0 0,0 0 0 0 0,-2 1 0 0 0,-1-1 0 0 0,2 37 0 0 0,-6-61-120 0 0,0 0-1 0 0,0 0 0 0 0,0 1 1 0 0,0-1-1 0 0,-1 0 0 0 0,1 1 1 0 0,0-1-1 0 0,-1 0 1 0 0,1 0-1 0 0,0 1 0 0 0,-1-1 1 0 0,0 0-1 0 0,1 0 0 0 0,-1 0 1 0 0,0 0-1 0 0,1 0 1 0 0,-1 0-1 0 0,0 0 0 0 0,0 0 1 0 0,0 0-1 0 0,-2 1 0 0 0,2-1 13 0 0,0-1-1 0 0,-1 1 1 0 0,1 0-1 0 0,-1-1 1 0 0,1 0-1 0 0,0 1 1 0 0,-1-1-1 0 0,1 0 1 0 0,-1 0-1 0 0,1 0 1 0 0,-1 0-1 0 0,0 0 1 0 0,1 0-1 0 0,-1 0 1 0 0,1-1-1 0 0,0 1 1 0 0,-1 0-1 0 0,-2-2 1 0 0,0 0 12 0 0,0 0 1 0 0,0 0 0 0 0,0-1-1 0 0,0 0 1 0 0,0 0-1 0 0,1 0 1 0 0,0 0-1 0 0,-1 0 1 0 0,1 0 0 0 0,0-1-1 0 0,1 0 1 0 0,-1 0-1 0 0,-2-4 1 0 0,-1-3-24 0 0,1 1 0 0 0,0-1 0 0 0,1 0 1 0 0,-4-13-1 0 0,4 4-48 0 0,0 0 1 0 0,1-1 0 0 0,1 0-1 0 0,2 0 1 0 0,0 1-1 0 0,0-1 1 0 0,2 0 0 0 0,1 1-1 0 0,1-1 1 0 0,0 1-1 0 0,2 0 1 0 0,0 0-1 0 0,1 0 1 0 0,1 1 0 0 0,13-23-1 0 0,-17 35 21 0 0,0 1 0 0 0,0 0 0 0 0,1 0 0 0 0,0 0 0 0 0,0 1 0 0 0,0-1 0 0 0,1 1 1 0 0,6-4-1 0 0,-9 6-3 0 0,0 1 0 0 0,1 0 0 0 0,0 0 0 0 0,-1 1 0 0 0,1-1 0 0 0,0 1 0 0 0,0 0 0 0 0,0 0 0 0 0,0 0 1 0 0,0 0-1 0 0,0 1 0 0 0,0-1 0 0 0,1 1 0 0 0,-1 0 0 0 0,8 1 0 0 0,-10 0 6 0 0,1 0 0 0 0,0 0-1 0 0,0 0 1 0 0,0 0 0 0 0,-1 1-1 0 0,1-1 1 0 0,-1 1 0 0 0,1 0-1 0 0,-1 0 1 0 0,1-1 0 0 0,-1 1 0 0 0,0 1-1 0 0,3 2 1 0 0,4 7-125 0 0,12 18 0 0 0,-14-18-75 0 0,6 7-183 0 0,41 58-2625 0 0,-47-68 1815 0 0,1-1 0 0 0,0 0 1 0 0,0-1-1 0 0,0 1 0 0 0,1-2 0 0 0,13 9 1 0 0,-2-6-3817 0 0,6-5-266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8:5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223 240 6237 0 0,'0'0'3551'0'0,"5"-13"-2077"0"0,18-45-193 0 0,-21 54-1068 0 0,0-1 1 0 0,0 0-1 0 0,-1 0 0 0 0,1-1 0 0 0,-1 1 0 0 0,0 0 1 0 0,-1 0-1 0 0,0 0 0 0 0,0-8 0 0 0,0 1 163 0 0,0 8-272 0 0,0 1-1 0 0,-1-1 1 0 0,1 0-1 0 0,-1 1 0 0 0,0-1 1 0 0,0 1-1 0 0,0-1 0 0 0,0 1 1 0 0,-1-1-1 0 0,1 1 0 0 0,-1 0 1 0 0,0 0-1 0 0,0 0 1 0 0,0 0-1 0 0,-1 0 0 0 0,1 0 1 0 0,-1 0-1 0 0,1 1 0 0 0,-1-1 1 0 0,0 1-1 0 0,0 0 1 0 0,0 0-1 0 0,0 0 0 0 0,0 0 1 0 0,-1 1-1 0 0,-5-3 0 0 0,-2 0 120 0 0,-1 0 0 0 0,1 1 0 0 0,-1 1 0 0 0,0 0 0 0 0,0 0 0 0 0,-23 1 0 0 0,31 1-171 0 0,0 0 0 0 0,0 0-1 0 0,0 1 1 0 0,0 0 0 0 0,0-1 0 0 0,0 1-1 0 0,0 1 1 0 0,0-1 0 0 0,1 1 0 0 0,-1-1-1 0 0,0 1 1 0 0,1 0 0 0 0,-1 0 0 0 0,1 1-1 0 0,0-1 1 0 0,0 1 0 0 0,0-1 0 0 0,-3 5-1 0 0,3-3-35 0 0,0 0-1 0 0,0 0 0 0 0,0 0 1 0 0,1 1-1 0 0,0-1 0 0 0,0 1 1 0 0,0 0-1 0 0,0 0 0 0 0,1 0 1 0 0,0 0-1 0 0,0 0 1 0 0,0 0-1 0 0,1 0 0 0 0,0 6 1 0 0,-1-7 4 0 0,1 0 0 0 0,1 0 1 0 0,-1 0-1 0 0,1 0 1 0 0,-1 0-1 0 0,1 0 0 0 0,0 0 1 0 0,0-1-1 0 0,1 1 1 0 0,-1 0-1 0 0,1-1 0 0 0,0 1 1 0 0,0-1-1 0 0,0 1 1 0 0,0-1-1 0 0,1 0 1 0 0,-1 0-1 0 0,1 0 0 0 0,0-1 1 0 0,0 1-1 0 0,0 0 1 0 0,0-1-1 0 0,0 0 0 0 0,0 0 1 0 0,7 3-1 0 0,-4-2-6 0 0,0 0-1 0 0,0 0 1 0 0,0-1 0 0 0,1 1-1 0 0,-1-2 1 0 0,0 1-1 0 0,8 0 1 0 0,5 0 735 0 0,23-1 1 0 0,-40-1-612 0 0,2 0-141 0 0,-1 1-1 0 0,1-1 0 0 0,-1 1 0 0 0,1 0 0 0 0,-1 0 0 0 0,1 1 0 0 0,-1-1 0 0 0,0 1 0 0 0,0-1 1 0 0,0 1-1 0 0,6 4 0 0 0,-2 0-1127 0 0,0 0 0 0 0,0 0 0 0 0,8 10 0 0 0,-8-11-3336 0 0,10-17-9389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4084 37 1912 0 0,'0'0'9223'0'0,"-5"-6"-8807"0"0,0-1-314 0 0,2 4-30 0 0,1 0 0 0 0,-1 0-1 0 0,1 0 1 0 0,0 0-1 0 0,-2-5 1513 0 0,-13 13 499 0 0,-8 6-1394 0 0,1 0 0 0 0,0 2 0 0 0,-39 28 0 0 0,-59 59 256 0 0,117-96-882 0 0,-268 210 1324 0 0,71-60-931 0 0,-172 140 268 0 0,-173 142-121 0 0,328-254-395 0 0,-269 242-27 0 0,239-170-85 0 0,-29 27 54 0 0,112-123-54 0 0,-411 416 90 0 0,296-285-25 0 0,272-280-477 0 0,0-1 0 0 0,-1-1 1 0 0,0 0-1 0 0,0 0 0 0 0,-1-1 0 0 0,-15 6 0 0 0,25-11-56 0 0,-17 4-702 0 0,8-6-1815 0 0,0-30-13895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109 254 2964 0 0,'0'0'8277'0'0,"11"-15"-6483"0"0,37-50-193 0 0,-40 54-851 0 0,0-1 0 0 0,-1 0 0 0 0,12-26 0 0 0,-17 32-528 0 0,-1 1 1 0 0,1-1 0 0 0,-1 1-1 0 0,0-1 1 0 0,0 0 0 0 0,-1 1-1 0 0,0-1 1 0 0,0 0 0 0 0,-1-10-1 0 0,0 15-196 0 0,1-1 0 0 0,0 1 0 0 0,-1-1 0 0 0,1 1 0 0 0,-1-1 0 0 0,0 1 0 0 0,1-1-1 0 0,-1 1 1 0 0,0 0 0 0 0,0-1 0 0 0,0 1 0 0 0,0 0 0 0 0,0 0 0 0 0,0 0-1 0 0,0 0 1 0 0,0 0 0 0 0,0 0 0 0 0,-1 0 0 0 0,1 0 0 0 0,0 0 0 0 0,-1 1-1 0 0,1-1 1 0 0,-1 0 0 0 0,1 1 0 0 0,-1-1 0 0 0,1 1 0 0 0,-1 0 0 0 0,1-1 0 0 0,-1 1-1 0 0,1 0 1 0 0,-1 0 0 0 0,1 0 0 0 0,-1 0 0 0 0,-2 1 0 0 0,-1-1 45 0 0,-1 0 0 0 0,1 1 1 0 0,-1 0-1 0 0,1 1 1 0 0,0-1-1 0 0,-1 1 0 0 0,1 0 1 0 0,-8 5-1 0 0,4-2-66 0 0,0 2 0 0 0,0 0 0 0 0,1 0 0 0 0,0 0 0 0 0,0 1 1 0 0,1 0-1 0 0,0 1 0 0 0,1-1 0 0 0,-1 1 0 0 0,2 1 0 0 0,-1-1 0 0 0,1 1 0 0 0,1 0 0 0 0,0 0 0 0 0,0 0 0 0 0,1 1 1 0 0,0-1-1 0 0,1 1 0 0 0,0 0 0 0 0,1 0 0 0 0,0 0 0 0 0,1 0 0 0 0,0-1 0 0 0,2 15 0 0 0,-1-20-11 0 0,0 0 0 0 0,0 0 1 0 0,0 0-1 0 0,1-1 0 0 0,0 1 0 0 0,0 0 0 0 0,0 0 0 0 0,0-1 0 0 0,1 0 0 0 0,0 1 0 0 0,0-1 0 0 0,0 0 0 0 0,0 0 0 0 0,1 0 0 0 0,-1-1 1 0 0,1 0-1 0 0,0 1 0 0 0,0-1 0 0 0,1 0 0 0 0,-1-1 0 0 0,0 1 0 0 0,1-1 0 0 0,8 3 0 0 0,-2-1-30 0 0,1-1 0 0 0,-1 0 0 0 0,1-1 0 0 0,0 0 0 0 0,0-1 0 0 0,0-1 0 0 0,0 1 0 0 0,0-2 0 0 0,12-1 0 0 0,-12 0 16 0 0,-1-1 1 0 0,0 0-1 0 0,0-1 1 0 0,0 0-1 0 0,-1 0 1 0 0,0-1-1 0 0,1-1 1 0 0,-2 1-1 0 0,1-2 1 0 0,-1 1-1 0 0,17-16 1 0 0,-4 1 47 0 0,-1-2 0 0 0,-1 0 0 0 0,20-32 0 0 0,-4-1 56 0 0,-21 32 83 0 0,36-46 0 0 0,-49 67-143 0 0,1 1-1 0 0,0-1 1 0 0,0 0 0 0 0,0 1 0 0 0,0-1 0 0 0,0 1 0 0 0,1 0 0 0 0,-1 0 0 0 0,1 0 0 0 0,-1 1 0 0 0,1-1-1 0 0,0 1 1 0 0,0 0 0 0 0,7-1 0 0 0,-6 1 9 0 0,0 1 1 0 0,0 0-1 0 0,0 0 0 0 0,0 1 0 0 0,0 0 0 0 0,0 0 1 0 0,0 0-1 0 0,-1 0 0 0 0,1 1 0 0 0,7 3 0 0 0,-1 0 30 0 0,-1 1-1 0 0,0 1 0 0 0,0 0 1 0 0,0 0-1 0 0,-1 1 1 0 0,0 0-1 0 0,-1 1 0 0 0,0 0 1 0 0,7 10-1 0 0,-8-10-39 0 0,-1 0 0 0 0,0 0 0 0 0,0 1 0 0 0,-1 0 0 0 0,-1 0 1 0 0,6 18-1 0 0,-9-25-25 0 0,0 1 0 0 0,0-1 0 0 0,-1 1 0 0 0,1-1 1 0 0,-1 1-1 0 0,0-1 0 0 0,0 1 0 0 0,0-1 0 0 0,-1 1 0 0 0,1-1 1 0 0,-1 1-1 0 0,0-1 0 0 0,0 1 0 0 0,0-1 0 0 0,0 0 0 0 0,-1 1 1 0 0,1-1-1 0 0,-1 0 0 0 0,0 0 0 0 0,0 0 0 0 0,0 0 1 0 0,0 0-1 0 0,0-1 0 0 0,-5 5 0 0 0,-1-1-126 0 0,-1 1-1 0 0,0-2 0 0 0,1 1 1 0 0,-2-1-1 0 0,1-1 1 0 0,-1 0-1 0 0,1 0 1 0 0,-1-1-1 0 0,0 0 1 0 0,-19 3-1 0 0,-6-2-1757 0 0,-64-1-1 0 0,84-3 297 0 0,-27-3-1 0 0,1-7-4021 0 0,9-1-670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7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96 337 10045 0 0,'0'0'9963'0'0,"-13"12"-9529"0"0,-38 40-5 0 0,48-48-391 0 0,-1 0-1 0 0,1 0 1 0 0,1 0-1 0 0,-1 0 1 0 0,1 0-1 0 0,-1 1 1 0 0,1-1-1 0 0,0 1 1 0 0,1-1-1 0 0,-1 1 1 0 0,1 0 0 0 0,0 0-1 0 0,0 0 1 0 0,0-1-1 0 0,1 1 1 0 0,0 0-1 0 0,0 5 1 0 0,0-4-15 0 0,0-1-9 0 0,0 1 0 0 0,0-1 0 0 0,0 1 0 0 0,1-1-1 0 0,0 0 1 0 0,0 1 0 0 0,1-1 0 0 0,-1 0 0 0 0,4 7 0 0 0,-3-9-6 0 0,-1-1-1 0 0,1 1 1 0 0,-1-1 0 0 0,1 1 0 0 0,0-1-1 0 0,0 0 1 0 0,1 0 0 0 0,-1 0 0 0 0,0 0-1 0 0,1 0 1 0 0,-1 0 0 0 0,1-1 0 0 0,-1 1-1 0 0,1-1 1 0 0,0 1 0 0 0,-1-1 0 0 0,1 0-1 0 0,5 1 1 0 0,-4-1 11 0 0,1 0 0 0 0,-1-1 1 0 0,0 0-1 0 0,1 1 0 0 0,-1-1 0 0 0,1-1 0 0 0,-1 1 0 0 0,0-1 0 0 0,0 1 1 0 0,1-1-1 0 0,-1-1 0 0 0,6-1 0 0 0,-4 0-7 0 0,0 0 1 0 0,0 0-1 0 0,0-1 0 0 0,-1 0 1 0 0,0 0-1 0 0,0 0 0 0 0,8-9 1 0 0,-5 4-22 0 0,-1 0 1 0 0,0-1-1 0 0,0 0 1 0 0,-1 0-1 0 0,0-1 1 0 0,-1 0-1 0 0,-1 0 1 0 0,1 0-1 0 0,2-12 1 0 0,-3 3-7 0 0,-1-1 1 0 0,0 1-1 0 0,-2-1 1 0 0,-1-38-1 0 0,-18-83 49 0 0,14 113-23 0 0,3 23 11 0 0,0 1 1 0 0,1-1 0 0 0,-1 1 0 0 0,1-1-1 0 0,0 1 1 0 0,1-1 0 0 0,-1 0 0 0 0,3-6-1 0 0,-2 9-19 0 0,0 0-1 0 0,0 0 1 0 0,1 1-1 0 0,-1-1 1 0 0,1 1-1 0 0,0-1 0 0 0,0 1 1 0 0,-1 0-1 0 0,2-1 1 0 0,-1 1-1 0 0,0 0 1 0 0,0 0-1 0 0,1 1 0 0 0,-1-1 1 0 0,1 0-1 0 0,4-1 1 0 0,0-1-5 0 0,1 0-1 0 0,0 1 1 0 0,0 1 0 0 0,0-1 0 0 0,0 1 0 0 0,0 1 0 0 0,0-1-1 0 0,1 2 1 0 0,12-1 0 0 0,-8 2 39 0 0,-1 0 0 0 0,1 0 0 0 0,-1 2 0 0 0,0-1 0 0 0,23 9 0 0 0,-15-2 131 0 0,-1 0 0 0 0,0 1-1 0 0,-1 0 1 0 0,0 2 0 0 0,-1 0-1 0 0,0 1 1 0 0,20 21 0 0 0,-28-24-90 0 0,0 1 0 0 0,0 0 0 0 0,-1 0 0 0 0,-1 1 0 0 0,0 0 0 0 0,0 0 0 0 0,-1 1 0 0 0,-1 0 0 0 0,7 22 0 0 0,-2 10 195 0 0,9 72 0 0 0,-7-32-96 0 0,-10-76-193 0 0,7 39-393 0 0,4 97 0 0 0,-13-141 229 0 0,0 1-1 0 0,0-1 0 0 0,-1 0 1 0 0,1 1-1 0 0,-1-1 1 0 0,-1 1-1 0 0,1-1 0 0 0,0 0 1 0 0,-1 0-1 0 0,0 0 1 0 0,0 0-1 0 0,0 0 0 0 0,-1 0 1 0 0,1-1-1 0 0,-1 1 1 0 0,0-1-1 0 0,-4 5 0 0 0,3-4-345 0 0,0-1 0 0 0,0 0 1 0 0,0-1-1 0 0,-1 1 0 0 0,1-1 0 0 0,-8 4 0 0 0,6-4-712 0 0,0-1 1 0 0,-1 1-1 0 0,1-1 0 0 0,0 0 1 0 0,-9 1-1 0 0,-19-4-6580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8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10965 0 0,'0'0'8261'0'0,"11"-14"-6928"0"0,3-4-861 0 0,19-18 0 0 0,-29 32-393 0 0,-1 1-1 0 0,1 0 0 0 0,1 1 1 0 0,-1-1-1 0 0,0 0 0 0 0,1 1 0 0 0,-1 0 1 0 0,1 0-1 0 0,0 1 0 0 0,-1-1 1 0 0,1 1-1 0 0,0 0 0 0 0,8 0 1 0 0,1-2 83 0 0,272-25 900 0 0,-195 22-1600 0 0,-75 2-571 0 0,-14 1-333 0 0,-9-1 85 0 0,1 2 337 0 0,-14-5-2402 0 0,8-1-1780 0 0,4-4-1480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8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447 210 156 0 0,'0'0'12490'0'0,"13"-14"-10712"0"0,39-44-132 0 0,-49 55-1470 0 0,-1 0 1 0 0,1 0-1 0 0,-1 0 0 0 0,0-1 1 0 0,0 1-1 0 0,0-1 1 0 0,-1 1-1 0 0,1-1 0 0 0,-1 0 1 0 0,1-4-1 0 0,-2 5-34 0 0,1 0 0 0 0,-1 0 0 0 0,0 0 0 0 0,-1-1 0 0 0,1 1 0 0 0,0 0 0 0 0,-1 0 0 0 0,-1-4 0 0 0,1 4-60 0 0,-1 0 0 0 0,1 0 0 0 0,-1 0 1 0 0,0 0-1 0 0,0 0 0 0 0,0 0 0 0 0,0 1 0 0 0,0-1 1 0 0,-1 1-1 0 0,1-1 0 0 0,-1 1 0 0 0,0 0 1 0 0,1 0-1 0 0,-1 0 0 0 0,0 0 0 0 0,0 1 0 0 0,-1-1 1 0 0,1 1-1 0 0,0 0 0 0 0,-6-2 0 0 0,-5-1 35 0 0,1 1 1 0 0,0 1-1 0 0,-27-2 0 0 0,5 3-20 0 0,-1 1-1 0 0,1 2 0 0 0,-43 8 1 0 0,60-7-60 0 0,0 1-1 0 0,1 1 1 0 0,0 0 0 0 0,0 2-1 0 0,0 0 1 0 0,0 0 0 0 0,1 2 0 0 0,-17 11-1 0 0,30-18-44 0 0,0 0-1 0 0,0 1 1 0 0,0-1 0 0 0,0 1-1 0 0,1 0 1 0 0,-1 0-1 0 0,1 0 1 0 0,0 0-1 0 0,0 0 1 0 0,0 1-1 0 0,0-1 1 0 0,0 0 0 0 0,1 1-1 0 0,-1 0 1 0 0,1-1-1 0 0,0 1 1 0 0,0 0-1 0 0,0 5 1 0 0,1-5 3 0 0,0 0 1 0 0,0 0 0 0 0,1-1-1 0 0,-1 1 1 0 0,1 0 0 0 0,0 0-1 0 0,0-1 1 0 0,1 1-1 0 0,-1-1 1 0 0,1 1 0 0 0,-1-1-1 0 0,1 0 1 0 0,0 1-1 0 0,1-1 1 0 0,-1 0 0 0 0,0 0-1 0 0,1-1 1 0 0,5 6-1 0 0,14 8 25 0 0,0 0-1 0 0,1-1 0 0 0,1-1 1 0 0,33 14-1 0 0,-39-20-19 0 0,156 67 132 0 0,-73-34-43 0 0,-99-40-81 0 0,27 13-19 0 0,-28-14 20 0 0,0 1 1 0 0,0-1-1 0 0,0 1 1 0 0,1-1-1 0 0,-1 1 1 0 0,0 0-1 0 0,0 0 1 0 0,0 0-1 0 0,0-1 1 0 0,-1 1 0 0 0,1 0-1 0 0,0 0 1 0 0,0 0-1 0 0,-1 0 1 0 0,1 1-1 0 0,0-1 1 0 0,-1 0-1 0 0,1 1 1 0 0,-1-1 9 0 0,0 0 1 0 0,-1-1-1 0 0,1 1 1 0 0,0-1-1 0 0,-1 1 0 0 0,1-1 1 0 0,-1 1-1 0 0,1-1 1 0 0,-1 1-1 0 0,1-1 1 0 0,-1 0-1 0 0,1 1 1 0 0,-1-1-1 0 0,1 0 1 0 0,-1 1-1 0 0,1-1 1 0 0,-1 0-1 0 0,0 0 0 0 0,1 0 1 0 0,-1 1-1 0 0,0-1 1 0 0,0 0-1 0 0,-18 4 309 0 0,17-4-266 0 0,-78 10-437 0 0,0-3 0 0 0,-134-7 0 0 0,209 0 115 0 0,-5-1-1044 0 0,1 1 0 0 0,-15 1 1 0 0,24 0 1119 0 0,-1-1 1 0 0,1 0 0 0 0,0 0 0 0 0,-1 0-1 0 0,1 0 1 0 0,0 0 0 0 0,-1 1 0 0 0,1-1-1 0 0,0 0 1 0 0,-1 0 0 0 0,1 1 0 0 0,0-1 0 0 0,-1 0-1 0 0,1 0 1 0 0,0 1 0 0 0,0-1 0 0 0,0 0-1 0 0,-1 1 1 0 0,1-1 0 0 0,0 1 0 0 0,21 3-12893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382 153 8325 0 0,'0'0'6814'0'0,"2"-13"-5059"0"0,0-41-395 0 0,-2 51-1273 0 0,0 1-1 0 0,0 0 0 0 0,-1-1 0 0 0,1 1 1 0 0,-1 0-1 0 0,0-1 0 0 0,0 1 0 0 0,0 0 1 0 0,0 0-1 0 0,0 0 0 0 0,0 0 0 0 0,0 0 1 0 0,-1 0-1 0 0,1 0 0 0 0,-4-2 0 0 0,1 0 93 0 0,0 1 0 0 0,0 0 0 0 0,-1 0 0 0 0,-7-4 1 0 0,7 4-53 0 0,-5-1 5 0 0,0-1 0 0 0,0 2-1 0 0,0-1 1 0 0,-1 1 0 0 0,0 1 0 0 0,1 0-1 0 0,-1 1 1 0 0,0 0 0 0 0,0 0 0 0 0,-21 2-1 0 0,20 0-69 0 0,-1 1 0 0 0,0 0 0 0 0,1 1 0 0 0,0 0 0 0 0,0 1 0 0 0,0 0 0 0 0,0 1 0 0 0,0 1 0 0 0,-10 6 0 0 0,17-8-49 0 0,0-1 0 0 0,0 1 0 0 0,0 0 0 0 0,0 0 0 0 0,1 1 0 0 0,0 0 0 0 0,0-1 0 0 0,1 1 0 0 0,-1 1 0 0 0,1-1 0 0 0,0 0 0 0 0,0 1 0 0 0,1 0 0 0 0,-1-1 0 0 0,-1 9 0 0 0,3-10-13 0 0,0 0 0 0 0,1 1 0 0 0,-1-1 0 0 0,1 0 0 0 0,0 1 1 0 0,0-1-1 0 0,0 0 0 0 0,1 1 0 0 0,0-1 0 0 0,-1 0 0 0 0,2 1 0 0 0,-1-1 0 0 0,0 0 0 0 0,1 0 0 0 0,0 0 0 0 0,0 0 0 0 0,0 0 0 0 0,0 0 0 0 0,1-1 0 0 0,-1 1 0 0 0,7 6 0 0 0,3 1-110 0 0,0-1-1 0 0,1 0 0 0 0,0-1 0 0 0,0-1 1 0 0,1 0-1 0 0,24 11 0 0 0,-7-7-1322 0 0,1-1 1 0 0,37 8-1 0 0,-31-12-2458 0 0,-10-7-3019 0 0,-6-2 209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9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7857 0 0,'0'0'6103'0'0,"5"-13"-4210"0"0,15-38-362 0 0,-19 49-1450 0 0,0 0-1 0 0,0 1 1 0 0,0-1-1 0 0,0 0 1 0 0,0 0-1 0 0,1 1 1 0 0,-1-1-1 0 0,1 1 1 0 0,-1-1-1 0 0,1 1 1 0 0,-1 0 0 0 0,1 0-1 0 0,0-1 1 0 0,-1 1-1 0 0,1 0 1 0 0,0 0-1 0 0,0 1 1 0 0,0-1-1 0 0,0 0 1 0 0,0 1-1 0 0,0-1 1 0 0,0 1-1 0 0,0 0 1 0 0,0-1-1 0 0,0 1 1 0 0,0 0-1 0 0,0 0 1 0 0,0 0-1 0 0,4 1 1 0 0,2 0 147 0 0,4-1-41 0 0,0 1 1 0 0,1 1-1 0 0,-1 0 1 0 0,0 1-1 0 0,0 0 1 0 0,0 1-1 0 0,-1 0 1 0 0,0 1-1 0 0,1 0 1 0 0,-1 1-1 0 0,-1 0 1 0 0,1 1-1 0 0,15 13 1 0 0,-15-11-118 0 0,0 1 0 0 0,-1 1 0 0 0,0 0 0 0 0,0 0 0 0 0,-1 1 0 0 0,-1 0 0 0 0,0 1 0 0 0,-1 0 0 0 0,0 0 0 0 0,-1 0 0 0 0,6 18 0 0 0,-10-21-72 0 0,1 1-1 0 0,-1-1 0 0 0,-1 0 0 0 0,1 14 0 0 0,-2-20 1 0 0,0-1 1 0 0,-1 1-1 0 0,1 0 1 0 0,-1 0-1 0 0,0 0 1 0 0,-2 6-1 0 0,3-9 3 0 0,-1 1 0 0 0,0-1 0 0 0,1 1-1 0 0,-1-1 1 0 0,0 0 0 0 0,0 0 0 0 0,0 1 0 0 0,0-1 0 0 0,0 0-1 0 0,0 0 1 0 0,0 0 0 0 0,-1 0 0 0 0,1 0 0 0 0,0 0-1 0 0,0-1 1 0 0,-1 1 0 0 0,-1 1 0 0 0,1-2 8 0 0,1 1-1 0 0,0-1 1 0 0,0 0 0 0 0,-1 1-1 0 0,1-1 1 0 0,0 0 0 0 0,-1 0 0 0 0,1 0-1 0 0,0 0 1 0 0,-1 0 0 0 0,1 0-1 0 0,0 0 1 0 0,-1-1 0 0 0,1 1 0 0 0,0 0-1 0 0,0-1 1 0 0,-1 1 0 0 0,1-1 0 0 0,-2 0-1 0 0,1-1-11 0 0,0 1 0 0 0,1-1 0 0 0,-1 1 0 0 0,0-1 0 0 0,0 0 0 0 0,1 0 0 0 0,-1 0 0 0 0,1 0 0 0 0,0 0-1 0 0,-2-2 1 0 0,0-3-38 0 0,0-1 0 0 0,0 1 0 0 0,1-1 0 0 0,0 1 0 0 0,-2-13 0 0 0,2 4-2 0 0,1 0 1 0 0,0 0 0 0 0,1 0 0 0 0,1 0-1 0 0,3-16 1 0 0,-2 20 28 0 0,1 1 0 0 0,0 0 0 0 0,0 1 1 0 0,1-1-1 0 0,0 1 0 0 0,1-1 0 0 0,12-18 0 0 0,-14 25 22 0 0,0 1 0 0 0,0-1 1 0 0,0 0-1 0 0,1 1 0 0 0,0 0 0 0 0,-1 0 0 0 0,1 0 0 0 0,1 0 0 0 0,-1 1 1 0 0,0-1-1 0 0,0 1 0 0 0,1 0 0 0 0,-1 1 0 0 0,1-1 0 0 0,0 1 0 0 0,-1 0 1 0 0,1 0-1 0 0,0 0 0 0 0,0 0 0 0 0,0 1 0 0 0,0 0 0 0 0,0 0 0 0 0,-1 1 1 0 0,1-1-1 0 0,6 2 0 0 0,5 2 73 0 0,0 0 1 0 0,-1 1-1 0 0,1 0 1 0 0,-1 2-1 0 0,0 0 1 0 0,16 10-1 0 0,0 1 9 0 0,36 28-1 0 0,-53-35-88 0 0,-1 1-1 0 0,-1 0 1 0 0,1 0-1 0 0,16 24 1 0 0,-27-33-12 0 0,0 0 0 0 0,0 0 1 0 0,-1 0-1 0 0,1 0 0 0 0,-1 0 1 0 0,1 0-1 0 0,-1 0 0 0 0,0 1 1 0 0,-1-1-1 0 0,2 5 0 0 0,-2-7 10 0 0,0 0-1 0 0,0 0 1 0 0,0 0-1 0 0,-1 0 0 0 0,1 0 1 0 0,0 0-1 0 0,0-1 0 0 0,-1 1 1 0 0,1 0-1 0 0,0 0 0 0 0,-1 0 1 0 0,1 0-1 0 0,-1 0 0 0 0,1 0 1 0 0,-1 0-1 0 0,1-1 0 0 0,-1 1 1 0 0,0 0-1 0 0,1 0 1 0 0,-1-1-1 0 0,0 1 0 0 0,0-1 1 0 0,0 1-1 0 0,1 0 0 0 0,-1-1 1 0 0,0 0-1 0 0,0 1 0 0 0,0-1 1 0 0,0 1-1 0 0,0-1 0 0 0,0 0 1 0 0,0 0-1 0 0,0 1 0 0 0,0-1 1 0 0,0 0-1 0 0,0 0 0 0 0,0 0 1 0 0,-1 0-1 0 0,-1 0-13 0 0,0 0 0 0 0,0 0-1 0 0,0 0 1 0 0,0 0 0 0 0,0-1 0 0 0,0 1-1 0 0,0-1 1 0 0,0 0 0 0 0,1 0 0 0 0,-1 0-1 0 0,0 0 1 0 0,0 0 0 0 0,1-1 0 0 0,-1 1-1 0 0,1-1 1 0 0,-1 0 0 0 0,1 1 0 0 0,-1-1-1 0 0,1 0 1 0 0,0 0 0 0 0,0-1-1 0 0,0 1 1 0 0,0 0 0 0 0,1-1 0 0 0,-1 1-1 0 0,1-1 1 0 0,-1 0 0 0 0,1 1 0 0 0,0-1-1 0 0,0 0 1 0 0,-1-4 0 0 0,-1-4-24 0 0,0-1-1 0 0,1 0 1 0 0,1 1 0 0 0,0-1-1 0 0,0 0 1 0 0,3-20 0 0 0,-2 22 48 0 0,2 0 0 0 0,-1 0-1 0 0,1 1 1 0 0,1 0 0 0 0,0-1 0 0 0,0 1 0 0 0,1 0 0 0 0,0 0 0 0 0,0 0 0 0 0,1 1 0 0 0,0 0-1 0 0,10-11 1 0 0,-11 14 25 0 0,0 0-1 0 0,1 1 0 0 0,-1 0 0 0 0,1 0 0 0 0,1 0 1 0 0,-1 0-1 0 0,0 1 0 0 0,1 0 0 0 0,-1 0 1 0 0,1 1-1 0 0,0-1 0 0 0,0 1 0 0 0,0 0 1 0 0,0 1-1 0 0,0 0 0 0 0,1 0 0 0 0,-1 0 0 0 0,0 1 1 0 0,1-1-1 0 0,7 2 0 0 0,-5 0-18 0 0,0 1-1 0 0,0-1 1 0 0,-1 2-1 0 0,1-1 1 0 0,0 1-1 0 0,-1 1 1 0 0,0-1-1 0 0,0 1 0 0 0,0 1 1 0 0,0-1-1 0 0,-1 2 1 0 0,1-1-1 0 0,-1 1 1 0 0,0 0-1 0 0,-1 0 1 0 0,0 1-1 0 0,0-1 1 0 0,6 11-1 0 0,-2-3-310 0 0,-1 1 1 0 0,-1 0-1 0 0,0 1 0 0 0,-1 0 0 0 0,-1 0 1 0 0,-1 1-1 0 0,0-1 0 0 0,4 28 0 0 0,2 18-2630 0 0,-1-22-2109 0 0,-4-25-134 0 0,5-2-2330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09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1 442 9733 0 0,'0'0'11162'0'0,"13"12"-10276"0"0,2 1-656 0 0,2 3 101 0 0,-1 0-1 0 0,28 35 0 0 0,48 76 1017 0 0,-73-97-1237 0 0,-1 1-1 0 0,19 45 1 0 0,-34-71-111 0 0,-1 1 1 0 0,0-1 0 0 0,0 1-1 0 0,-1 0 1 0 0,0-1 0 0 0,1 12 0 0 0,-2-17 1 0 0,0 1 0 0 0,0-1 0 0 0,-1 0 0 0 0,1 1 0 0 0,0-1 0 0 0,0 0 0 0 0,-1 0 0 0 0,1 1 0 0 0,0-1 0 0 0,-1 0 0 0 0,1 0 0 0 0,0 1 0 0 0,-1-1 0 0 0,1 0 0 0 0,0 0 0 0 0,-1 0 0 0 0,1 0 0 0 0,0 0 0 0 0,-1 1 0 0 0,1-1 0 0 0,0 0 0 0 0,-1 0 0 0 0,1 0 0 0 0,-1 0 0 0 0,1 0 0 0 0,0 0 0 0 0,-1 0 0 0 0,1 0 0 0 0,-1 0 0 0 0,1 0 0 0 0,0-1 0 0 0,-1 1 0 0 0,1 0 0 0 0,-1 0 0 0 0,-15-4 116 0 0,2-4-80 0 0,0-1 1 0 0,0 0-1 0 0,1-1 1 0 0,1 0 0 0 0,0-1-1 0 0,0 0 1 0 0,-12-16-1 0 0,10 10-27 0 0,0-1-1 0 0,1 0 1 0 0,1-1-1 0 0,1 0 1 0 0,1 0 0 0 0,1-1-1 0 0,-14-41 1 0 0,16 34-14 0 0,1 0 0 0 0,2-1-1 0 0,0 1 1 0 0,2-1 0 0 0,2-53 0 0 0,4 36-89 0 0,2 1 0 0 0,2 0-1 0 0,1 0 1 0 0,3 1 0 0 0,17-43-1 0 0,-6 33 40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1304 0 0,'0'0'18845'0'0,"14"-7"-17741"0"0,0 1-742 0 0,31-10 1 0 0,-43 15-340 0 0,-1 1-1 0 0,0 0 1 0 0,0 0 0 0 0,1-1-1 0 0,-1 1 1 0 0,0 0 0 0 0,1 1-1 0 0,-1-1 1 0 0,0 0 0 0 0,0 0-1 0 0,1 0 1 0 0,-1 1 0 0 0,0-1-1 0 0,0 1 1 0 0,1-1 0 0 0,-1 1-1 0 0,0-1 1 0 0,0 1 0 0 0,0 0-1 0 0,0-1 1 0 0,2 2 0 0 0,-1 1 26 0 0,0-1 0 0 0,0 0 0 0 0,-1 1 0 0 0,1 0 0 0 0,0-1 0 0 0,1 5 1 0 0,0 0 46 0 0,7 13 55 0 0,-1 0-1 0 0,-1 1 0 0 0,0 0 0 0 0,5 29 1 0 0,-4-7-96 0 0,3 56 0 0 0,-10 85-1042 0 0,-2-178 750 0 0,-1 1 0 0 0,0-1-1 0 0,0 0 1 0 0,0 0 0 0 0,-1 1 0 0 0,0-1-1 0 0,0 0 1 0 0,-5 8 0 0 0,5-11-257 0 0,0 1-1 0 0,0-1 1 0 0,0 0 0 0 0,-1 0 0 0 0,1 0-1 0 0,-5 4 1 0 0,4-5-446 0 0,1-1-1 0 0,-1 1 0 0 0,0 0 1 0 0,1-1-1 0 0,-1 1 0 0 0,0-1 1 0 0,0 0-1 0 0,-6 2 0 0 0,-9-2-7618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0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48 208 0 0,'0'0'13746'0'0,"0"-8"-13047"0"0,0-22-104 0 0,0 29-546 0 0,0 1-1 0 0,0 0 1 0 0,0-1-1 0 0,0 1 1 0 0,0-1 0 0 0,1 1-1 0 0,-1-1 1 0 0,0 1-1 0 0,0 0 1 0 0,1-1 0 0 0,-1 1-1 0 0,0 0 1 0 0,1-1-1 0 0,-1 1 1 0 0,0 0 0 0 0,1-1-1 0 0,-1 1 1 0 0,0 0-1 0 0,1-1 1 0 0,-1 1 0 0 0,1 0-1 0 0,-1 0 1 0 0,0 0-1 0 0,1 0 1 0 0,-1-1 0 0 0,1 1-1 0 0,-1 0 1 0 0,1 0-1 0 0,-1 0 1 0 0,1 0 0 0 0,-1 0-1 0 0,0 0 1 0 0,1 0-1 0 0,-1 0 1 0 0,1 0 0 0 0,0 0-1 0 0,14 3 386 0 0,-7 1-331 0 0,-1 0 1 0 0,0 0-1 0 0,0 1 0 0 0,0 0 1 0 0,0 1-1 0 0,-1-1 1 0 0,1 1-1 0 0,-2 1 1 0 0,1-1-1 0 0,-1 1 1 0 0,0 0-1 0 0,0 0 0 0 0,0 0 1 0 0,-1 1-1 0 0,-1-1 1 0 0,6 16-1 0 0,-5-11-8 0 0,0 0 0 0 0,-1 0 0 0 0,-1 1 0 0 0,0-1 0 0 0,0 0 0 0 0,-2 1-1 0 0,1 0 1 0 0,-2-1 0 0 0,1 1 0 0 0,-6 23 0 0 0,3-25-33 0 0,0 0 1 0 0,-1-1-1 0 0,-8 16 1 0 0,10-22-85 0 0,0 0 0 0 0,0 0 0 0 0,-1 0 0 0 0,0 0 0 0 0,0 0 0 0 0,0-1 0 0 0,0 1 0 0 0,0-1 0 0 0,-1 0 0 0 0,0 0 0 0 0,-3 3 1 0 0,5-6-164 0 0,1 1 1 0 0,-1 0-1 0 0,0-1 1 0 0,1 1 0 0 0,-1-1-1 0 0,0 0 1 0 0,1 1-1 0 0,-1-1 1 0 0,0 0-1 0 0,1 0 1 0 0,-1 0 0 0 0,0 0-1 0 0,1 0 1 0 0,-1 0-1 0 0,0-1 1 0 0,1 1 0 0 0,-1-1-1 0 0,1 1 1 0 0,-1-1-1 0 0,-1 0 1 0 0,1 0-431 0 0,0 0 0 0 0,1 0 1 0 0,-1 0-1 0 0,1-1 0 0 0,-1 1 0 0 0,1 0 0 0 0,-1-1 0 0 0,1 1 1 0 0,0-1-1 0 0,0 1 0 0 0,-2-4 0 0 0,-6-15-6223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6233 0 0,'0'0'12883'0'0,"3"-9"-12482"0"0,12-25-54 0 0,-15 35-337 0 0,0-1 0 0 0,0 0-1 0 0,0 0 1 0 0,0 0 0 0 0,0 0-1 0 0,0 0 1 0 0,0 0 0 0 0,0 0-1 0 0,0 0 1 0 0,0 0 0 0 0,0 0-1 0 0,0 0 1 0 0,0 0 0 0 0,0 0-1 0 0,0 1 1 0 0,0-1 0 0 0,0 0-1 0 0,0 0 1 0 0,0 0 0 0 0,0 0-1 0 0,0 0 1 0 0,0 0 0 0 0,0 0-1 0 0,0 0 1 0 0,0 0 0 0 0,0 0-1 0 0,0 0 1 0 0,0 0 0 0 0,0 0-1 0 0,1 0 1 0 0,-1 0 0 0 0,0 0-1 0 0,0 0 1 0 0,0 0 0 0 0,0 0-1 0 0,0 0 1 0 0,0 0-1 0 0,0 0 1 0 0,0 0 0 0 0,0 0-1 0 0,0 0 1 0 0,0 0 0 0 0,0 0-1 0 0,0 0 1 0 0,1 0 0 0 0,-1 0-1 0 0,0 0 1 0 0,0 0 0 0 0,0 0-1 0 0,0 0 1 0 0,0 0 0 0 0,0 0-1 0 0,0 0 1 0 0,0 0 0 0 0,0 0-1 0 0,0 0 1 0 0,0 0 0 0 0,0 0-1 0 0,0 0 1 0 0,0 0 0 0 0,0 0-1 0 0,0 0 1 0 0,0 0 0 0 0,0 0-1 0 0,1-1 1 0 0,1 12 540 0 0,0 14 143 0 0,-2 79 462 0 0,1 28-686 0 0,1-116-439 0 0,0-1 0 0 0,1 1-1 0 0,0 0 1 0 0,12 29-1 0 0,-14-43-16 0 0,1 0-1 0 0,-1 0 0 0 0,0 0 0 0 0,1 0 1 0 0,0-1-1 0 0,3 4 0 0 0,8 12-97 0 0,2 17 81 0 0,-2 1 0 0 0,-1 1 1 0 0,-2-1-1 0 0,7 43 0 0 0,16 59 74 0 0,-31-132-116 0 0,-1-1-1 0 0,1 0 0 0 0,0 1 0 0 0,0-1 1 0 0,1 0-1 0 0,-1 0 0 0 0,1 0 0 0 0,4 5 1 0 0,-5-7-346 0 0,0 0 1 0 0,0 0 0 0 0,0-1-1 0 0,1 1 1 0 0,-1-1 0 0 0,5 3-1 0 0,-5-3-621 0 0,1 0-1 0 0,-1 0 0 0 0,1 0 1 0 0,0-1-1 0 0,-1 1 1 0 0,1-1-1 0 0,4 0 0 0 0,4 0-4437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3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1 433 32 0 0,'0'0'1855'0'0,"3"-13"-1905"0"0,24-72 73 0 0,-26 83 135 0 0,0-1 1 0 0,0 1 0 0 0,-1 0-1 0 0,1-1 1 0 0,-1 1 0 0 0,1-1-1 0 0,-1 1 1 0 0,0-1 0 0 0,0 1 0 0 0,0 0-1 0 0,-1-1 1 0 0,1 1 0 0 0,0-1-1 0 0,-1 1 1 0 0,0 0 0 0 0,1-1-1 0 0,-1 1 1 0 0,0 0 0 0 0,0 0 0 0 0,0-1-1 0 0,-1 1 1 0 0,1 0 0 0 0,0 0-1 0 0,-1 0 1 0 0,1 0 0 0 0,-1 1 0 0 0,-2-3-1 0 0,3 2-52 0 0,-1 1 0 0 0,1-1 0 0 0,0 0 0 0 0,0 0 0 0 0,0 0-1 0 0,0 0 1 0 0,0 0 0 0 0,0 0 0 0 0,0 0 0 0 0,1 0 0 0 0,-1 0 0 0 0,1 0 0 0 0,-1 0-1 0 0,1 0 1 0 0,0-1 0 0 0,0-3 0 0 0,1-3 357 0 0,0 0 0 0 0,5-16 0 0 0,-3 17 145 0 0,-2 1 0 0 0,1 0 0 0 0,0-12 0 0 0,1-120 5481 0 0,-6 131-3765 0 0,6 11-2255 0 0,-1 1-1 0 0,0 0 1 0 0,0 0 0 0 0,0 0-1 0 0,2 6 1 0 0,7 16 173 0 0,7 1 48 0 0,0 0 0 0 0,2 0 1 0 0,38 39-1 0 0,-24-34-84 0 0,77 57 0 0 0,17 0-79 0 0,206 156 43 0 0,-63-33-39 0 0,17-24 97 0 0,403 191 102 0 0,-337-189-350 0 0,184 81-8 0 0,-434-220 45 0 0,9 5 1 0 0,364 171 102 0 0,-407-197-132 0 0,614 282 519 0 0,-644-296-367 0 0,-30-12 23 0 0,1 0 1 0 0,17 10-1 0 0,-88-62-2764 0 0,28 28 679 0 0,-37-17-1 0 0,-9 2-6031 0 0,9 6-1064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7537 0 0,'0'0'13260'0'0,"0"9"-12761"0"0,21 213 1286 0 0,10-71-4165 0 0,-26-137 1498 0 0,-1-8-1268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2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8733 0 0,'0'0'13772'0'0,"13"15"-13424"0"0,43 48-88 0 0,-50-56-212 0 0,-1-1 0 0 0,0 1 0 0 0,-1 0-1 0 0,1 0 1 0 0,-1 0 0 0 0,-1 1-1 0 0,5 12 1 0 0,0 0 14 0 0,2 8-43 0 0,-6-19-12 0 0,-1 1-1 0 0,1-1 0 0 0,6 10 1 0 0,-10-19-3 0 0,0 0 0 0 0,0 0 0 0 0,0 1 0 0 0,1-1 0 0 0,-1 0 0 0 0,0 0 0 0 0,0 0 0 0 0,0 1 1 0 0,1-1-1 0 0,-1 0 0 0 0,0 0 0 0 0,0 0 0 0 0,0 1 0 0 0,1-1 0 0 0,-1 0 0 0 0,0 0 0 0 0,0 0 1 0 0,1 0-1 0 0,-1 0 0 0 0,0 0 0 0 0,1 0 0 0 0,-1 0 0 0 0,0 0 0 0 0,0 0 0 0 0,1 0 0 0 0,-1 0 1 0 0,0 0-1 0 0,0 0 0 0 0,1 0 0 0 0,-1 0 0 0 0,9-6 30 0 0,6-18-133 0 0,-12 19 51 0 0,11-21-34 0 0,16-44 0 0 0,-20 45 68 0 0,1 0-1 0 0,17-29 1 0 0,-28 54 4 0 0,0-1-1 0 0,0 1 1 0 0,1 0 0 0 0,-1 0 0 0 0,0-1-1 0 0,0 1 1 0 0,1 0 0 0 0,-1 0 0 0 0,0-1-1 0 0,1 1 1 0 0,-1 0 0 0 0,0 0 0 0 0,0 0-1 0 0,1-1 1 0 0,-1 1 0 0 0,0 0 0 0 0,1 0-1 0 0,-1 0 1 0 0,1 0 0 0 0,-1 0 0 0 0,0 0-1 0 0,1 0 1 0 0,-1 0 0 0 0,0 0 0 0 0,1 0 0 0 0,-1 0-1 0 0,0 0 1 0 0,1 0 0 0 0,-1 0 0 0 0,0 0-1 0 0,1 0 1 0 0,-1 0 0 0 0,1 0 0 0 0,-1 1-1 0 0,0-1 1 0 0,0 0 0 0 0,1 0 0 0 0,-1 0-1 0 0,0 1 1 0 0,1-1 0 0 0,-1 0 0 0 0,0 0-1 0 0,0 1 1 0 0,1-1 0 0 0,-1 0 0 0 0,0 0-1 0 0,1 1 1 0 0,13 19-134 0 0,-10-14 165 0 0,5 7 18 0 0,0-1-1 0 0,1-1 1 0 0,1 0-1 0 0,0 0 1 0 0,1-1-1 0 0,0-1 1 0 0,0 0-1 0 0,22 12 1 0 0,-18-13-11 0 0,1 0 0 0 0,0-2 1 0 0,0 0-1 0 0,0-1 0 0 0,1-1 0 0 0,-1 0 1 0 0,20 0-1 0 0,-16-2-13 0 0,0-1 1 0 0,1-1 0 0 0,-1-1-1 0 0,0-1 1 0 0,0 0 0 0 0,0-2-1 0 0,0-1 1 0 0,25-8-1 0 0,-37 9-10 0 0,1 1-1 0 0,-1-2 1 0 0,0 1 0 0 0,0-1-1 0 0,-1 0 1 0 0,1-1-1 0 0,-1 0 1 0 0,0-1 0 0 0,-1 1-1 0 0,1-2 1 0 0,-1 1-1 0 0,-1-1 1 0 0,1 0-1 0 0,-1 0 1 0 0,-1 0 0 0 0,0-1-1 0 0,0 0 1 0 0,-1 0-1 0 0,5-13 1 0 0,-4 6 5 0 0,-2 0 0 0 0,0 0 1 0 0,0 0-1 0 0,-2-1 0 0 0,0 1 0 0 0,-1 0 1 0 0,0-1-1 0 0,-1 1 0 0 0,-7-31 1 0 0,3 34-59 0 0,3 20-354 0 0,1 24-145 0 0,1-28 649 0 0,1 25-48 0 0,2-1 0 0 0,0 1 0 0 0,2-1 0 0 0,1 0 0 0 0,9 26 0 0 0,56 130 307 0 0,-44-119-304 0 0,-21-52-44 0 0,36 101 81 0 0,-37-96-69 0 0,-1 0-1 0 0,0 0 0 0 0,-1 0 1 0 0,0 32-1 0 0,-3-48-21 0 0,0-1-1 0 0,1 0 1 0 0,-1 0-1 0 0,0 0 1 0 0,0 1-1 0 0,0-1 1 0 0,-1 0-1 0 0,1 0 1 0 0,0 0-1 0 0,0 1 1 0 0,0-1-1 0 0,0 0 1 0 0,0 0 0 0 0,0 0-1 0 0,0 1 1 0 0,0-1-1 0 0,0 0 1 0 0,0 0-1 0 0,0 0 1 0 0,-1 0-1 0 0,1 1 1 0 0,0-1-1 0 0,0 0 1 0 0,0 0-1 0 0,0 0 1 0 0,0 0-1 0 0,-1 0 1 0 0,1 1-1 0 0,0-1 1 0 0,0 0-1 0 0,0 0 1 0 0,-1 0-1 0 0,1 0 1 0 0,0 0 0 0 0,0 0-1 0 0,0 0 1 0 0,-1 0-1 0 0,1 0 1 0 0,-10-3 82 0 0,-8-9-221 0 0,7 5-677 0 0,0-1 0 0 0,-1 2 0 0 0,0 0 0 0 0,-17-6 1 0 0,4 1-2673 0 0,10 3-1166 0 0,-1-6-1807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2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7629 0 0,'0'0'15193'0'0,"17"1"-14844"0"0,4 0-265 0 0,2 0 17 0 0,-1 1 0 0 0,34 7-1 0 0,-33-4 10 0 0,31 8 62 0 0,1-3 0 0 0,102 5-1 0 0,-154-15-173 0 0,-1 0 0 0 0,1-1 0 0 0,-1 1-1 0 0,1-1 1 0 0,-1 1 0 0 0,1-1 0 0 0,-1 0 0 0 0,0 0-1 0 0,1 0 1 0 0,-1-1 0 0 0,0 1 0 0 0,0 0 0 0 0,0-1 0 0 0,0 1-1 0 0,0-1 1 0 0,0 0 0 0 0,0 0 0 0 0,-1 0 0 0 0,1 0-1 0 0,0 0 1 0 0,1-4 0 0 0,0 1-69 0 0,-1 1 1 0 0,0-1 0 0 0,0 1-1 0 0,0-1 1 0 0,0 0-1 0 0,-1 0 1 0 0,0 0-1 0 0,0 0 1 0 0,-1 0-1 0 0,1-5 1 0 0,-2-2-22 0 0,0 1-1 0 0,-1 0 1 0 0,-1-1 0 0 0,0 1 0 0 0,0 0-1 0 0,-1 1 1 0 0,-1-1 0 0 0,-5-11 0 0 0,-9-21 149 0 0,67 150 411 0 0,-38-82-377 0 0,23 66 231 0 0,-28-77-301 0 0,-2 0-1 0 0,0 0 1 0 0,-1 0 0 0 0,1 24-1 0 0,-3-36-28 0 0,0 1 0 0 0,0-1 1 0 0,-1 1-1 0 0,1-1 0 0 0,-1 0 0 0 0,0 1 0 0 0,1-1 0 0 0,-1 0 0 0 0,0 1 1 0 0,0-1-1 0 0,-1 0 0 0 0,1 0 0 0 0,0 0 0 0 0,-1 0 0 0 0,1 0 0 0 0,-1 0 1 0 0,0 0-1 0 0,1-1 0 0 0,-1 1 0 0 0,0-1 0 0 0,0 1 0 0 0,0-1 0 0 0,0 0 1 0 0,0 1-1 0 0,-1-1 0 0 0,1 0 0 0 0,0-1 0 0 0,-3 2 0 0 0,-7 1-229 0 0,0 0-1 0 0,0 0 1 0 0,0-2 0 0 0,-17 2-1 0 0,-11-1-1506 0 0,-72-6-1 0 0,2-13-4447 0 0,22-2 667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6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7869 0 0,'0'0'10656'0'0,"11"4"-10445"0"0,-5-1-179 0 0,-1-2-16 0 0,-1 0-1 0 0,0 1 1 0 0,0 0-1 0 0,0 0 1 0 0,0 0-1 0 0,0 0 1 0 0,0 1-1 0 0,0-1 1 0 0,-1 1-1 0 0,0 0 1 0 0,1 0-1 0 0,-1 1 1 0 0,0-1 0 0 0,4 7-1 0 0,16 30-240 0 0,25 64 1 0 0,-46-101 20 0 0,8 25-1168 0 0,-10-26 1076 0 0,1-1 1 0 0,-1 1 0 0 0,1 0-1 0 0,-1 0 1 0 0,0 0-1 0 0,0 0 1 0 0,0 0 0 0 0,0 0-1 0 0,0-1 1 0 0,0 1 0 0 0,0 0-1 0 0,-1 2 1 0 0,-5 1-2825 0 0,-2-2-1307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126 316 9309 0 0,'0'0'3776'0'0,"-16"5"-2818"0"0,-48 21 46 0 0,62-25-902 0 0,-1 1 0 0 0,0-1 1 0 0,0 1-1 0 0,1 0 0 0 0,-1 0 1 0 0,1 0-1 0 0,-1 0 0 0 0,1 0 1 0 0,0 1-1 0 0,0-1 0 0 0,0 1 1 0 0,0-1-1 0 0,0 1 0 0 0,1 0 1 0 0,-1 0-1 0 0,-1 5 0 0 0,1-1 32 0 0,1 0 0 0 0,-1-1 0 0 0,1 1 0 0 0,1 0 0 0 0,0 9 0 0 0,0-8-42 0 0,0 2-6 0 0,0 0 1 0 0,1 0-1 0 0,1-1 0 0 0,0 1 0 0 0,0 0 0 0 0,1-1 0 0 0,0 1 1 0 0,0-1-1 0 0,1 0 0 0 0,1 0 0 0 0,-1 0 0 0 0,2 0 0 0 0,-1-1 1 0 0,1 0-1 0 0,0 0 0 0 0,1-1 0 0 0,-1 1 0 0 0,2-1 0 0 0,-1-1 1 0 0,12 9-1 0 0,-4-5 0 0 0,0-1 1 0 0,0 0 0 0 0,1 0 0 0 0,1-2-1 0 0,-1 0 1 0 0,1-1 0 0 0,0-1 0 0 0,1 0-1 0 0,-1-1 1 0 0,29 2 0 0 0,-19-4-44 0 0,1-2 1 0 0,-1 0-1 0 0,0-2 1 0 0,0-1 0 0 0,0-1-1 0 0,0-1 1 0 0,-1-2-1 0 0,0 0 1 0 0,0-2-1 0 0,-1-1 1 0 0,0-1-1 0 0,27-16 1 0 0,-36 18-10 0 0,-1 0 0 0 0,0-1-1 0 0,-1-1 1 0 0,-1 0 0 0 0,1-1 0 0 0,-2-1 0 0 0,22-26 0 0 0,-28 30 1 0 0,0-1 0 0 0,-1 0 0 0 0,1 0 0 0 0,-2 0 0 0 0,0 0 0 0 0,0-1 0 0 0,-1 0 0 0 0,0 0 0 0 0,0 0 0 0 0,-2 0 0 0 0,1 0 0 0 0,-1 0 0 0 0,-1-18 0 0 0,-2 14-1 0 0,0 0 0 0 0,-1 0 0 0 0,0 0 0 0 0,-1 0 0 0 0,-1 0 0 0 0,0 1 0 0 0,-1-1 0 0 0,-1 1 0 0 0,-9-14 0 0 0,5 11 0 0 0,-1 0 0 0 0,0 0 0 0 0,-1 1 0 0 0,-1 1 0 0 0,0 0 0 0 0,-23-16 0 0 0,27 23-19 0 0,0 1 0 0 0,-1 0 0 0 0,0 0 0 0 0,-1 2 0 0 0,1-1 0 0 0,-1 1 0 0 0,0 1 0 0 0,-1 0 0 0 0,1 1 0 0 0,0 0 0 0 0,-1 1 0 0 0,-14 0 0 0 0,18 1-45 0 0,-1 1 1 0 0,1 1-1 0 0,0 0 1 0 0,0 0-1 0 0,-1 1 1 0 0,1 0 0 0 0,0 1-1 0 0,0-1 1 0 0,1 2-1 0 0,-1-1 1 0 0,1 1-1 0 0,-1 1 1 0 0,1 0-1 0 0,1 0 1 0 0,-1 0-1 0 0,1 1 1 0 0,-8 7-1 0 0,8-5-279 0 0,1-1 0 0 0,-1 1 0 0 0,2 0 0 0 0,-1 0 0 0 0,1 0 0 0 0,1 1 0 0 0,-1 0 0 0 0,2 0 0 0 0,-1 0 0 0 0,1 1 0 0 0,0-1 0 0 0,1 1 0 0 0,0-1 0 0 0,1 1 0 0 0,0 0 0 0 0,0 0 0 0 0,1 0 0 0 0,1-1 0 0 0,1 14 0 0 0,-2-19-258 0 0,1 1 1 0 0,0-1 0 0 0,0 0-1 0 0,0 0 1 0 0,1 0-1 0 0,-1 0 1 0 0,1 0 0 0 0,0-1-1 0 0,0 1 1 0 0,1 0 0 0 0,-1-1-1 0 0,1 1 1 0 0,-1-1-1 0 0,1 0 1 0 0,4 3 0 0 0,16 11-4163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9581 0 0,'0'0'6180'0'0,"13"13"-5143"0"0,42 43-145 0 0,-51-51-792 0 0,0 0 1 0 0,0 0-1 0 0,-1 1 1 0 0,0-1-1 0 0,0 1 1 0 0,0-1-1 0 0,-1 1 1 0 0,1 0-1 0 0,1 9 1 0 0,1 3 108 0 0,102 302 1265 0 0,-106-317-1446 0 0,0 1-1 0 0,0-1 1 0 0,0 1 0 0 0,-1-1 0 0 0,1 7 0 0 0,-2-10 50 0 0,-1 0 0 0 0,1 0 0 0 0,0 0 0 0 0,0-1 0 0 0,-1 1 0 0 0,1 0 0 0 0,0-1 0 0 0,0 1 0 0 0,-1-1 0 0 0,-1 0 0 0 0,-7-6-9 0 0,1-1-1 0 0,0 0 0 0 0,0-1 0 0 0,1 1 1 0 0,0-1-1 0 0,1-1 0 0 0,0 0 0 0 0,-11-20 1 0 0,5 6-82 0 0,2-1 1 0 0,1 0-1 0 0,-7-27 1 0 0,5 6-91 0 0,2 0 0 0 0,2-1 0 0 0,2 0-1 0 0,2 0 1 0 0,2 0 0 0 0,5-56 0 0 0,-1 92 88 0 0,-1 0 0 0 0,1 1 0 0 0,0-1 0 0 0,1 0 0 0 0,1 1 1 0 0,5-13-1 0 0,-7 18-1 0 0,1-1 1 0 0,1 1 0 0 0,-1 0 0 0 0,1 0 0 0 0,-1 0-1 0 0,2 0 1 0 0,-1 1 0 0 0,0-1 0 0 0,1 1 0 0 0,0 0-1 0 0,0 0 1 0 0,8-4 0 0 0,-1 2-24 0 0,0 0-1 0 0,1 1 1 0 0,-1 1 0 0 0,20-5-1 0 0,-24 7 9 0 0,0 1 1 0 0,0 0-1 0 0,0 0 0 0 0,0 1 0 0 0,0 0 0 0 0,0 0 0 0 0,0 1 0 0 0,15 3 0 0 0,-20-3 19 0 0,0 0 0 0 0,1 1 1 0 0,-1-1-1 0 0,0 1 0 0 0,0 0 1 0 0,-1 0-1 0 0,1 0 0 0 0,0 0 1 0 0,0 0-1 0 0,-1 1 1 0 0,0-1-1 0 0,1 1 0 0 0,-1-1 1 0 0,0 1-1 0 0,0 0 0 0 0,0 0 1 0 0,-1 0-1 0 0,1 0 0 0 0,-1 0 1 0 0,0 0-1 0 0,1 1 1 0 0,-2-1-1 0 0,1 0 0 0 0,0 1 1 0 0,0 4-1 0 0,0 5 24 0 0,0 0-1 0 0,-1 0 1 0 0,0-1 0 0 0,-1 1 0 0 0,-4 20 0 0 0,-3 1 184 0 0,-21 54 1 0 0,-6 23 409 0 0,32-99-522 0 0,1 1 0 0 0,0-1 0 0 0,1 1 0 0 0,0-1 0 0 0,1 1 0 0 0,1 0 1 0 0,2 12-1 0 0,-2-17-49 0 0,1 1 0 0 0,1-1-1 0 0,0 0 1 0 0,0-1 0 0 0,1 1 0 0 0,-1-1 0 0 0,2 1 0 0 0,-1-1 0 0 0,1 0 0 0 0,0-1 0 0 0,11 12 0 0 0,-5-7 7 0 0,1-1 0 0 0,0 0 0 0 0,1 0 0 0 0,1-1 0 0 0,16 9 0 0 0,-2-5-218 0 0,0-2 0 0 0,0 0-1 0 0,1-2 1 0 0,59 11 0 0 0,-74-18-908 0 0,0-1 1 0 0,0 0-1 0 0,27-2 1 0 0,-29 0-1618 0 0,0-1 0 0 0,21-6 1 0 0,-1-3-2167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338 376 4180 0 0,'0'0'9592'0'0,"9"-13"-8779"0"0,31-45-181 0 0,-37 52-430 0 0,1 0-1 0 0,-1 0 0 0 0,0-1 0 0 0,0 0 0 0 0,-1 1 1 0 0,0-1-1 0 0,0 0 0 0 0,0 0 0 0 0,-1 0 0 0 0,0 0 1 0 0,0 0-1 0 0,-1 0 0 0 0,-1-11 0 0 0,1 7 41 0 0,0 3-154 0 0,0-1 0 0 0,-1 1-1 0 0,-1 0 1 0 0,1 0-1 0 0,-1 0 1 0 0,0 0-1 0 0,-1 0 1 0 0,0 1 0 0 0,0-1-1 0 0,-1 1 1 0 0,0 0-1 0 0,0 0 1 0 0,0 0 0 0 0,-1 0-1 0 0,0 1 1 0 0,-1-1-1 0 0,1 2 1 0 0,-1-1 0 0 0,0 0-1 0 0,-1 1 1 0 0,1 0-1 0 0,-1 1 1 0 0,0-1 0 0 0,0 1-1 0 0,-1 1 1 0 0,1-1-1 0 0,-1 1 1 0 0,0 1-1 0 0,0-1 1 0 0,0 2 0 0 0,-14-3-1 0 0,11 3-44 0 0,0 2 0 0 0,0-1 0 0 0,1 1 0 0 0,-1 1 0 0 0,0 0 0 0 0,1 0 0 0 0,-1 1 0 0 0,1 0 0 0 0,0 1 0 0 0,0 0 0 0 0,0 1 0 0 0,1 0 0 0 0,-12 8 0 0 0,14-8-29 0 0,0 0 0 0 0,1 0 0 0 0,0 1 1 0 0,0 0-1 0 0,0 0 0 0 0,1 0 0 0 0,-1 1 0 0 0,2-1 0 0 0,-1 1 1 0 0,1 0-1 0 0,0 1 0 0 0,0-1 0 0 0,1 1 0 0 0,0 0 1 0 0,0 0-1 0 0,1 0 0 0 0,-2 13 0 0 0,3-14 3 0 0,0 0 0 0 0,1 1 0 0 0,0-1 0 0 0,0 0 0 0 0,1 0 0 0 0,0 1 0 0 0,0-1 0 0 0,1 0-1 0 0,0 0 1 0 0,3 7 0 0 0,-3-9-4 0 0,0-1 0 0 0,1 1 0 0 0,0-1 0 0 0,0 0 0 0 0,0 0-1 0 0,0 0 1 0 0,1 0 0 0 0,0-1 0 0 0,-1 1 0 0 0,1-1 0 0 0,1 0 0 0 0,-1 0-1 0 0,0 0 1 0 0,1-1 0 0 0,4 3 0 0 0,-1-2 21 0 0,0 0-1 0 0,0 0 1 0 0,1-1 0 0 0,-1 0-1 0 0,1 0 1 0 0,-1-1 0 0 0,1 0 0 0 0,-1-1-1 0 0,1 0 1 0 0,0 0 0 0 0,-1-1-1 0 0,1 0 1 0 0,-1-1 0 0 0,1 1-1 0 0,9-5 1 0 0,6-3 33 0 0,0-1 1 0 0,0-1-1 0 0,37-23 0 0 0,-58 31-97 0 0,1 1 1 0 0,0 0-1 0 0,-1 0 0 0 0,1 1 1 0 0,0-1-1 0 0,5 0 0 0 0,-8 2 9 0 0,0-1-1 0 0,1 1 0 0 0,-1 0 0 0 0,0 0 1 0 0,0 0-1 0 0,1 1 0 0 0,-1-1 1 0 0,0 0-1 0 0,1 0 0 0 0,-1 1 0 0 0,0-1 1 0 0,0 0-1 0 0,0 1 0 0 0,1 0 0 0 0,-1-1 1 0 0,0 1-1 0 0,0 0 0 0 0,0-1 0 0 0,0 1 1 0 0,0 0-1 0 0,0 0 0 0 0,0 0 0 0 0,1 1 1 0 0,10 12-487 0 0,42 46-1814 0 0,-14-25-6233 0 0,-27-27 3206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5701 0 0,'0'0'14096'0'0,"15"-7"-13611"0"0,3-1-258 0 0,24-7 0 0 0,-40 14-204 0 0,-1 1 0 0 0,1 0 0 0 0,-1-1 0 0 0,1 1 0 0 0,-1 0 0 0 0,1 0 0 0 0,-1 0 0 0 0,1 0 0 0 0,0 0 0 0 0,-1 0 0 0 0,1 1 0 0 0,-1-1 0 0 0,1 0 0 0 0,-1 1 0 0 0,1-1 0 0 0,-1 1 0 0 0,0-1 0 0 0,1 1 0 0 0,-1 0 0 0 0,0 0 0 0 0,1 0 0 0 0,-1 0 0 0 0,0 0 0 0 0,0 0 0 0 0,0 0 0 0 0,0 0 0 0 0,0 0 0 0 0,0 0 0 0 0,0 0 0 0 0,1 3 0 0 0,2 2 76 0 0,3 2-29 0 0,-2 1 0 0 0,1 0 0 0 0,-1 0 0 0 0,-1 1 0 0 0,1-1 1 0 0,-2 1-1 0 0,5 17 0 0 0,5 13-45 0 0,-13-40-23 0 0,0 0 0 0 0,0 0-1 0 0,0 0 1 0 0,0-1 0 0 0,0 1 0 0 0,0 0 0 0 0,0 0-1 0 0,0 0 1 0 0,0 0 0 0 0,0 0 0 0 0,0 0 0 0 0,0 0-1 0 0,0 0 1 0 0,0-1 0 0 0,1 1 0 0 0,-1 0 0 0 0,0 0 0 0 0,0 0-1 0 0,0 0 1 0 0,0 0 0 0 0,0 0 0 0 0,0 0 0 0 0,0 0-1 0 0,0 0 1 0 0,0 0 0 0 0,0 0 0 0 0,0-1 0 0 0,0 1-1 0 0,0 0 1 0 0,1 0 0 0 0,-1 0 0 0 0,0 0 0 0 0,0 0-1 0 0,0 0 1 0 0,0 0 0 0 0,0 0 0 0 0,0 0 0 0 0,0 0-1 0 0,0 0 1 0 0,0 0 0 0 0,1 0 0 0 0,-1 0 0 0 0,0 0-1 0 0,0 0 1 0 0,0 0 0 0 0,0 0 0 0 0,0 0 0 0 0,0 0-1 0 0,0 0 1 0 0,0 0 0 0 0,1 0 0 0 0,-1 0 0 0 0,0 0-1 0 0,0 0 1 0 0,0 0 0 0 0,0 1 0 0 0,0-1 0 0 0,0 0 0 0 0,0 0-1 0 0,0 0 1 0 0,0 0 0 0 0,0 0 0 0 0,0 0 0 0 0,0 0-1 0 0,1 0 1 0 0,-1 0 0 0 0,0 0 0 0 0,0 1 0 0 0,5-17 248 0 0,4-20 107 0 0,-8 32-357 0 0,18-78-30 0 0,-16 71 24 0 0,1-1 0 0 0,1 1 0 0 0,0 0 1 0 0,12-20-1 0 0,-16 29 6 0 0,1 0-1 0 0,-1 1 1 0 0,1-1 0 0 0,-1 0 0 0 0,1 0 0 0 0,0 1 0 0 0,-1-1-1 0 0,1 1 1 0 0,0 0 0 0 0,0 0 0 0 0,0-1 0 0 0,0 1 0 0 0,0 0-1 0 0,1 1 1 0 0,-1-1 0 0 0,0 0 0 0 0,0 1 0 0 0,0-1 0 0 0,1 1-1 0 0,-1-1 1 0 0,0 1 0 0 0,1 0 0 0 0,-1 0 0 0 0,0 0 0 0 0,1 1-1 0 0,-1-1 1 0 0,0 0 0 0 0,0 1 0 0 0,1-1 0 0 0,-1 1 0 0 0,0 0-1 0 0,0 0 1 0 0,0 0 0 0 0,0 0 0 0 0,4 3 0 0 0,45 43-43 0 0,-37-32-504 0 0,1-1 1 0 0,1-1-1 0 0,0 0 1 0 0,30 18-1 0 0,-33-25-469 0 0,0 0 0 0 0,1-1 0 0 0,23 6 0 0 0,-11-5-2629 0 0,0-2-1 0 0,43 1 0 0 0,-36-4-134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8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362 583 588 0 0,'0'0'5435'0'0,"7"-15"-2871"0"0,26-47-432 0 0,-30 56-1802 0 0,-1 0 1 0 0,0-1-1 0 0,1 1 1 0 0,-2 0-1 0 0,1-1 1 0 0,-1 0-1 0 0,0 1 1 0 0,0-1-1 0 0,-1 0 1 0 0,0 1-1 0 0,0-1 1 0 0,-1 0-1 0 0,-1-6 1 0 0,2 10-238 0 0,-1-3 86 0 0,0-1 0 0 0,-1 0 1 0 0,0 1-1 0 0,0-1 0 0 0,0 1 1 0 0,-1 0-1 0 0,0 0 0 0 0,0 0 0 0 0,0 0 1 0 0,-1 0-1 0 0,0 1 0 0 0,0-1 1 0 0,0 1-1 0 0,-1 0 0 0 0,0 1 0 0 0,0-1 1 0 0,0 1-1 0 0,-1 0 0 0 0,1 0 1 0 0,-1 0-1 0 0,0 1 0 0 0,0 0 1 0 0,0 0-1 0 0,-10-3 0 0 0,7 3-87 0 0,0 1-1 0 0,0 0 1 0 0,0 0 0 0 0,0 1-1 0 0,-1 0 1 0 0,1 1-1 0 0,-1 0 1 0 0,1 0 0 0 0,0 1-1 0 0,-1 0 1 0 0,1 1-1 0 0,0 0 1 0 0,0 0 0 0 0,0 1-1 0 0,0 0 1 0 0,1 1-1 0 0,-11 5 1 0 0,10-3-66 0 0,-1 0 0 0 0,1 0 0 0 0,0 1 0 0 0,1 0 0 0 0,0 0 1 0 0,0 1-1 0 0,1 0 0 0 0,0 1 0 0 0,0 0 0 0 0,1 0 0 0 0,0 0 0 0 0,0 0 0 0 0,1 1 0 0 0,0 0 0 0 0,1 0 0 0 0,0 1 1 0 0,1-1-1 0 0,0 1 0 0 0,1 0 0 0 0,0 0 0 0 0,-1 16 0 0 0,3-16-16 0 0,-1 0-1 0 0,2 1 1 0 0,-1-1-1 0 0,2 1 1 0 0,-1-1-1 0 0,2 0 1 0 0,-1 0-1 0 0,2 0 1 0 0,-1 0-1 0 0,7 11 1 0 0,-7-14-8 0 0,2-1 0 0 0,-1 1 0 0 0,1-1 1 0 0,1 0-1 0 0,-1-1 0 0 0,1 1 0 0 0,0-1 0 0 0,0-1 1 0 0,1 1-1 0 0,0-1 0 0 0,0 0 0 0 0,0 0 1 0 0,1-1-1 0 0,9 4 0 0 0,-11-5 0 0 0,1 0 0 0 0,0 0 0 0 0,0-1 0 0 0,0 0 0 0 0,0-1 0 0 0,0 0 0 0 0,0 0 0 0 0,1 0 0 0 0,-1-1 0 0 0,0 0 0 0 0,1 0 0 0 0,-1-1-1 0 0,0 0 1 0 0,0 0 0 0 0,0-1 0 0 0,1 0 0 0 0,-2 0 0 0 0,1-1 0 0 0,0 1 0 0 0,0-2 0 0 0,-1 1 0 0 0,0-1 0 0 0,1 0 0 0 0,-1 0 0 0 0,-1 0 0 0 0,1-1 0 0 0,-1 0 0 0 0,0 0 0 0 0,0-1 0 0 0,8-11 0 0 0,-4 5 4 0 0,-1-1 0 0 0,-1-1 0 0 0,0 0 0 0 0,-1 0 0 0 0,7-24 0 0 0,13-79-10 0 0,-16 45-27 0 0,-4 0 0 0 0,-3-128 1 0 0,-4 183 94 0 0,0 1 0 0 0,-1 0 0 0 0,-7-25 0 0 0,2 28 101 0 0,2 11-114 0 0,0 9-141 0 0,1 9 64 0 0,0 1-1 0 0,2-1 1 0 0,0 1-1 0 0,0 18 1 0 0,4 70 81 0 0,4-26-445 0 0,25 117-1 0 0,-31-193 306 0 0,4 15-469 0 0,0 0 0 0 0,1 0 0 0 0,13 30 0 0 0,-16-43 97 0 0,1 0 0 0 0,0 0 0 0 0,1 0 0 0 0,-1 0 0 0 0,1-1 0 0 0,0 1 0 0 0,4 3 0 0 0,-5-5-212 0 0,0-1 0 0 0,1 0 0 0 0,-1 1 0 0 0,1-1 0 0 0,-1-1 0 0 0,1 1 0 0 0,-1 0 0 0 0,1-1 0 0 0,0 0-1 0 0,0 0 1 0 0,6 1 0 0 0,22-1-5052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156 182 364 0 0,'0'0'16100'0'0,"-15"-12"-14836"0"0,-48-36-248 0 0,62 47-975 0 0,0 0 0 0 0,0 0-1 0 0,-1 0 1 0 0,1 1-1 0 0,0-1 1 0 0,-1 0 0 0 0,1 0-1 0 0,-1 1 1 0 0,1-1-1 0 0,-1 1 1 0 0,1-1 0 0 0,-1 1-1 0 0,1 0 1 0 0,-1-1-1 0 0,1 1 1 0 0,-1 0 0 0 0,0 0-1 0 0,1 0 1 0 0,-1 0-1 0 0,1 1 1 0 0,-1-1 0 0 0,-2 1-1 0 0,3 0-6 0 0,-1 0 0 0 0,1 0-1 0 0,0 0 1 0 0,-1 0 0 0 0,1 0 0 0 0,0 1 0 0 0,0-1-1 0 0,0 1 1 0 0,0-1 0 0 0,0 0 0 0 0,0 1-1 0 0,-1 1 1 0 0,0 2 73 0 0,-2 1-56 0 0,1 1 0 0 0,0-1 0 0 0,0 1 1 0 0,1 0-1 0 0,-1 0 0 0 0,2 0 0 0 0,-1 0 0 0 0,1 0 0 0 0,0 0 1 0 0,1 0-1 0 0,-1 1 0 0 0,1-1 0 0 0,1 0 0 0 0,-1 0 0 0 0,1 0 1 0 0,1 1-1 0 0,-1-1 0 0 0,1 0 0 0 0,1-1 0 0 0,-1 1 0 0 0,1 0 1 0 0,4 6-1 0 0,-3-4-47 0 0,1 0 1 0 0,1-1 0 0 0,0 1-1 0 0,0-1 1 0 0,0-1 0 0 0,1 1-1 0 0,0-1 1 0 0,1-1 0 0 0,0 1-1 0 0,0-1 1 0 0,0 0 0 0 0,0-1-1 0 0,1 0 1 0 0,0 0 0 0 0,13 4-1 0 0,-13-6 9 0 0,1 0 0 0 0,0-1-1 0 0,0 0 1 0 0,1-1 0 0 0,14 1-1 0 0,-21-2-21 0 0,0 0-1 0 0,1 0 1 0 0,-1-1-1 0 0,0 1 1 0 0,0-1-1 0 0,0 0 1 0 0,0-1-1 0 0,0 1 1 0 0,0 0-1 0 0,0-1 1 0 0,0 0-1 0 0,0 0 1 0 0,-1 0-1 0 0,1-1 1 0 0,5-4-1 0 0,-7 5 1 0 0,0-1-1 0 0,0 0 1 0 0,-1 1-1 0 0,1-1 1 0 0,-1 0-1 0 0,1 0 1 0 0,-1 0-1 0 0,0 0 1 0 0,0 0-1 0 0,0 0 1 0 0,-1 0-1 0 0,1-1 1 0 0,-1 1-1 0 0,1 0 1 0 0,-1 0-1 0 0,0 0 1 0 0,-1-1-1 0 0,1 1 1 0 0,0 0-1 0 0,-2-5 1 0 0,-1-2-28 0 0,1 0 1 0 0,-2 0-1 0 0,1 0 0 0 0,-1 1 1 0 0,-6-10-1 0 0,-2-1-24 0 0,8 14 14 0 0,0 0 0 0 0,1 0 0 0 0,0 0 0 0 0,0 0 0 0 0,0 0-1 0 0,0-1 1 0 0,1 1 0 0 0,0-1 0 0 0,1 0 0 0 0,-2-8 0 0 0,4 13 27 0 0,-1 1 1 0 0,0-1-1 0 0,1 0 0 0 0,-1 1 0 0 0,1-1 1 0 0,-1 0-1 0 0,1 1 0 0 0,0-1 0 0 0,0 1 0 0 0,0-1 1 0 0,0 1-1 0 0,0-1 0 0 0,0 1 0 0 0,0 0 1 0 0,0 0-1 0 0,0-1 0 0 0,1 1 0 0 0,-1 0 0 0 0,0 0 1 0 0,1 0-1 0 0,-1 0 0 0 0,1 0 0 0 0,0 1 1 0 0,-1-1-1 0 0,1 0 0 0 0,-1 1 0 0 0,3-1 0 0 0,5-2 0 0 0,-1 1-1 0 0,0 1 1 0 0,1-1 0 0 0,8 1-1 0 0,-8 0 40 0 0,0 1-1 0 0,1 0 1 0 0,-1 0-1 0 0,0 1 1 0 0,0 1 0 0 0,0-1-1 0 0,-1 1 1 0 0,1 1-1 0 0,0 0 1 0 0,-1 0 0 0 0,1 1-1 0 0,-1-1 1 0 0,0 2-1 0 0,9 6 1 0 0,-1 0 216 0 0,-1 0 1 0 0,0 2 0 0 0,23 24-1 0 0,-30-28-122 0 0,0 1 0 0 0,-1-1-1 0 0,0 1 1 0 0,0 0 0 0 0,-1 1 0 0 0,-1 0-1 0 0,6 13 1 0 0,-3 12 115 0 0,-7-34-207 0 0,-1 0 0 0 0,0-1 1 0 0,0 1-1 0 0,1 0 0 0 0,-1 0 0 0 0,0-1 0 0 0,-1 1 0 0 0,1 0 0 0 0,0-1 0 0 0,-1 1 1 0 0,1 0-1 0 0,0 0 0 0 0,-1-1 0 0 0,0 1 0 0 0,1-1 0 0 0,-1 1 0 0 0,0-1 0 0 0,-1 3 0 0 0,1-4-10 0 0,1 0 0 0 0,0 1 0 0 0,0-1 1 0 0,-1 0-1 0 0,1 0 0 0 0,0 1 0 0 0,-1-1 0 0 0,1 0 0 0 0,0 0 0 0 0,-1 0 0 0 0,1 0 0 0 0,0 1 0 0 0,-1-1 0 0 0,1 0 0 0 0,0 0 0 0 0,-1 0 0 0 0,1 0 0 0 0,0 0 0 0 0,-1 0 0 0 0,1 0 0 0 0,-1 0 0 0 0,1 0 0 0 0,0 0 0 0 0,-1 0 0 0 0,1 0 0 0 0,0 0 0 0 0,-1-1 0 0 0,0 1 0 0 0,-7-9 179 0 0,-1-15-50 0 0,5 8-145 0 0,1 0 1 0 0,1 1 0 0 0,0-1 0 0 0,2 0-1 0 0,1-23 1 0 0,-1 30-8 0 0,1 1 0 0 0,0 0 1 0 0,1 0-1 0 0,0 0 0 0 0,0 0 0 0 0,1 0 1 0 0,0 0-1 0 0,1 0 0 0 0,-1 1 0 0 0,1 0 1 0 0,1-1-1 0 0,5-6 0 0 0,-7 11-1 0 0,0 1 0 0 0,0-1 0 0 0,1 0 0 0 0,-1 1-1 0 0,1 0 1 0 0,0 0 0 0 0,0 0 0 0 0,0 0 0 0 0,0 0 0 0 0,0 1 0 0 0,0 0-1 0 0,0 0 1 0 0,1 0 0 0 0,-1 0 0 0 0,0 1 0 0 0,8-1 0 0 0,-2 1 8 0 0,0 1 0 0 0,0 0 1 0 0,0 0-1 0 0,0 1 0 0 0,-1 0 1 0 0,13 4-1 0 0,2 3 52 0 0,0 1 1 0 0,-1 1-1 0 0,0 1 0 0 0,-1 0 1 0 0,0 2-1 0 0,-1 1 0 0 0,0 1 1 0 0,29 30-1 0 0,-45-41-42 0 0,0 1 0 0 0,8 12 0 0 0,-12-16-4 0 0,0-1 0 0 0,0 0 0 0 0,0 1 0 0 0,-1-1 0 0 0,1 1 0 0 0,0-1 0 0 0,-1 1 0 0 0,1 0 0 0 0,-1-1 0 0 0,0 1 0 0 0,1-1 0 0 0,-1 1 0 0 0,0 0 0 0 0,0-1 0 0 0,0 1 0 0 0,0 0 0 0 0,-1-1 0 0 0,1 1-1 0 0,0 0 1 0 0,-1 1 0 0 0,0-3 6 0 0,1 1 0 0 0,0-1-1 0 0,-1 1 1 0 0,1-1 0 0 0,-1 1-1 0 0,1-1 1 0 0,-1 0 0 0 0,1 1-1 0 0,-1-1 1 0 0,0 0 0 0 0,1 1 0 0 0,-1-1-1 0 0,1 0 1 0 0,-1 0 0 0 0,0 0-1 0 0,1 1 1 0 0,-1-1 0 0 0,0 0-1 0 0,1 0 1 0 0,-1 0 0 0 0,1 0-1 0 0,-1 0 1 0 0,0 0 0 0 0,1 0-1 0 0,-1 0 1 0 0,0-1 0 0 0,-1 1 17 0 0,0 0 0 0 0,0-1 0 0 0,0 1 0 0 0,0-1 0 0 0,0 1 0 0 0,1-1 0 0 0,-4-2 0 0 0,2 1-17 0 0,0-1 1 0 0,1 1-1 0 0,-1-1 0 0 0,1 0 0 0 0,0 0 0 0 0,-1 0 1 0 0,1 0-1 0 0,1-1 0 0 0,-1 1 0 0 0,0 0 1 0 0,1-1-1 0 0,0 1 0 0 0,0-1 0 0 0,0 1 0 0 0,-1-8 1 0 0,1 0-10 0 0,0-1 1 0 0,0 1-1 0 0,1 0 1 0 0,2-13-1 0 0,1 7-6 0 0,1 0-1 0 0,0 1 1 0 0,2-1 0 0 0,0 1-1 0 0,1 0 1 0 0,0 0-1 0 0,19-28 1 0 0,-23 40 8 0 0,-1 0 0 0 0,1 1 0 0 0,0-1 0 0 0,0 0 0 0 0,1 1-1 0 0,-1 0 1 0 0,1 0 0 0 0,-1 0 0 0 0,1 0 0 0 0,0 0 0 0 0,8-3 0 0 0,-9 5 7 0 0,0 0 0 0 0,0 0 0 0 0,1 0 0 0 0,-1 0 0 0 0,0 1 0 0 0,0-1 0 0 0,1 1 0 0 0,-1 0 0 0 0,0 0 0 0 0,0 0 0 0 0,1 1 0 0 0,-1-1 0 0 0,0 1 0 0 0,0 0 0 0 0,0 0 0 0 0,1 0 0 0 0,4 3 0 0 0,1 0-1 0 0,-1 1 0 0 0,0 1 0 0 0,0 0-1 0 0,0 0 1 0 0,-1 0 0 0 0,0 1 0 0 0,0 0-1 0 0,-1 0 1 0 0,1 1 0 0 0,-2 0 0 0 0,1 0 0 0 0,-1 0-1 0 0,5 13 1 0 0,-1 0-9 0 0,0-1-1 0 0,-2 2 1 0 0,-1-1-1 0 0,7 40 0 0 0,-11-43-253 0 0,0-1-1 0 0,-1 0 0 0 0,-1 27 0 0 0,-1-35-284 0 0,0 1-1 0 0,-1-1 1 0 0,0 0 0 0 0,0 0 0 0 0,-1-1 0 0 0,0 1 0 0 0,-1 0 0 0 0,-5 9 0 0 0,0-6-3713 0 0,-4-4-1762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5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2284 0 0,'0'0'9878'0'0,"0"-13"-8910"0"0,0-57 1199 0 0,0 70-2130 0 0,0-1 0 0 0,1 1-1 0 0,-1 0 1 0 0,0 0 0 0 0,0 0 0 0 0,1 0 0 0 0,-1 0 0 0 0,0 0 0 0 0,0 0 0 0 0,1 0-1 0 0,-1 0 1 0 0,0 0 0 0 0,0 0 0 0 0,0 0 0 0 0,1 0 0 0 0,-1 0 0 0 0,0 0 0 0 0,0 0 0 0 0,1 0-1 0 0,-1 1 1 0 0,0-1 0 0 0,0 0 0 0 0,1 0 0 0 0,-1 0 0 0 0,0 0 0 0 0,0 0 0 0 0,0 1 0 0 0,0-1-1 0 0,1 0 1 0 0,-1 0 0 0 0,0 0 0 0 0,0 0 0 0 0,0 1 0 0 0,0-1 0 0 0,1 0 0 0 0,-1 0 0 0 0,3 7 201 0 0,-1 0 1 0 0,0 1-1 0 0,0-1 1 0 0,0 0-1 0 0,-1 0 1 0 0,0 1 0 0 0,0 10-1 0 0,-1-13-140 0 0,3 145 1115 0 0,-1-11-852 0 0,0-112-341 0 0,1-1 0 0 0,2 1 0 0 0,8 29 0 0 0,-12-50-281 0 0,1 0 1 0 0,0-1 0 0 0,0 1-1 0 0,0 0 1 0 0,1-1-1 0 0,0 0 1 0 0,6 9-1 0 0,-11-33-14169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9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489 103 7053 0 0,'0'0'6908'0'0,"-9"-13"-5586"0"0,-30-40-322 0 0,37 50-917 0 0,0 0 1 0 0,-1 0-1 0 0,0 1 0 0 0,0-1 1 0 0,0 1-1 0 0,0 0 1 0 0,0 0-1 0 0,0 0 0 0 0,0 0 1 0 0,-1 0-1 0 0,1 1 1 0 0,-1 0-1 0 0,1-1 0 0 0,-1 1 1 0 0,1 1-1 0 0,-1-1 1 0 0,0 0-1 0 0,1 1 0 0 0,-6 0 1 0 0,-2-1 84 0 0,-7-1 63 0 0,0 1 0 0 0,0 2 1 0 0,0 0-1 0 0,0 0 0 0 0,0 2 0 0 0,-30 8 0 0 0,22-4-2 0 0,1 2 0 0 0,0 1 0 0 0,-45 26 0 0 0,63-32-212 0 0,1 0 1 0 0,-1 0-1 0 0,1 1 0 0 0,1 0 0 0 0,-11 12 0 0 0,14-16-17 0 0,1 1-1 0 0,0 0 0 0 0,0-1 0 0 0,0 1 0 0 0,0 0 0 0 0,0 0 0 0 0,0 0 0 0 0,1-1 0 0 0,-1 1 0 0 0,1 0 0 0 0,-1 0 0 0 0,1 3 0 0 0,0-4 0 0 0,0 1-1 0 0,0-1 1 0 0,0 0-1 0 0,0 1 1 0 0,1-1-1 0 0,-1 0 1 0 0,1 0-1 0 0,-1 1 1 0 0,1-1-1 0 0,-1 0 0 0 0,1 0 1 0 0,0 0-1 0 0,-1 1 1 0 0,1-1-1 0 0,0 0 1 0 0,0 0-1 0 0,0 0 1 0 0,0 0-1 0 0,0 0 0 0 0,1 0 1 0 0,9 7 14 0 0,0-2 0 0 0,1 0 0 0 0,-1 0 0 0 0,1-1 0 0 0,22 7 0 0 0,-2-1 15 0 0,14 6-18 0 0,62 26-21 0 0,-90-35 13 0 0,-1 1 0 0 0,0 1 0 0 0,30 22 0 0 0,-44-29 27 0 0,0 0 0 0 0,0-1 0 0 0,-1 1 0 0 0,1 1 0 0 0,0-1 0 0 0,-1 0 0 0 0,0 0 0 0 0,0 1 0 0 0,3 5 0 0 0,-5-8 1 0 0,1 0 0 0 0,-1 0-1 0 0,0 0 1 0 0,0 0-1 0 0,1 1 1 0 0,-1-1-1 0 0,0 0 1 0 0,0 0-1 0 0,0 0 1 0 0,0 0 0 0 0,0 0-1 0 0,0 0 1 0 0,-1 0-1 0 0,1 0 1 0 0,0 0-1 0 0,-1 0 1 0 0,1 0 0 0 0,0 0-1 0 0,-1 0 1 0 0,1 0-1 0 0,-1 0 1 0 0,0 0-1 0 0,1 0 1 0 0,-1 0 0 0 0,0 0-1 0 0,1 0 1 0 0,-1-1-1 0 0,0 1 1 0 0,0 0-1 0 0,0-1 1 0 0,0 1-1 0 0,1 0 1 0 0,-1-1 0 0 0,0 1-1 0 0,0-1 1 0 0,0 1-1 0 0,0-1 1 0 0,0 0-1 0 0,-2 1 1 0 0,-11 3 165 0 0,0 0-1 0 0,0-1 0 0 0,0-1 1 0 0,-27 1-1 0 0,-60-4-171 0 0,85 0 10 0 0,-44-5-288 0 0,44 3-562 0 0,1 1-1 0 0,-1 1 1 0 0,0 0-1 0 0,-27 3 1 0 0,43-2 684 0 0,0 0 0 0 0,0 0 0 0 0,-1 0 1 0 0,1 0-1 0 0,0 0 0 0 0,-1 0 1 0 0,1 0-1 0 0,0 0 0 0 0,0 1 0 0 0,-1-1 1 0 0,1 0-1 0 0,0 0 0 0 0,0 0 0 0 0,-1 0 1 0 0,1 1-1 0 0,0-1 0 0 0,0 0 0 0 0,0 0 1 0 0,-1 0-1 0 0,1 1 0 0 0,0-1 0 0 0,0 0 1 0 0,0 0-1 0 0,0 1 0 0 0,-1-1 0 0 0,1 0 1 0 0,0 0-1 0 0,0 1 0 0 0,0-1 0 0 0,0 0 1 0 0,0 0-1 0 0,0 1 0 0 0,0-1 0 0 0,0 0 1 0 0,0 1-1 0 0,0-1 0 0 0,0 0 0 0 0,0 0 1 0 0,0 1-1 0 0,0-1 0 0 0,0 1 0 0 0,0-1-191 0 0,1 1 0 0 0,-1 0 0 0 0,0-1 0 0 0,1 1 0 0 0,-1-1 0 0 0,1 1 0 0 0,-1 0 0 0 0,1-1 0 0 0,-1 1 0 0 0,1-1 0 0 0,-1 0 0 0 0,1 1 0 0 0,-1-1 0 0 0,1 1 0 0 0,0-1 0 0 0,-1 0-1 0 0,1 1 1 0 0,0-1 0 0 0,-1 0 0 0 0,1 0 0 0 0,0 1 0 0 0,25 4-4367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19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365 151 6553 0 0,'0'0'7568'0'0,"-2"-14"-5808"0"0,-2-5-1096 0 0,-5-19-1 0 0,8 34-552 0 0,-1 1 0 0 0,0-1 0 0 0,0 1 0 0 0,0 0 0 0 0,0 0 0 0 0,-1 0 0 0 0,1 0 0 0 0,-1 0 0 0 0,0 0 0 0 0,1 1 0 0 0,-1-1 0 0 0,-1 1 0 0 0,1 0 0 0 0,0 0 0 0 0,0 0 1 0 0,-1 0-1 0 0,1 0 0 0 0,-1 1 0 0 0,-6-2 0 0 0,2 0 86 0 0,-4-2 7 0 0,-1 0 0 0 0,0 2 0 0 0,-1 0 1 0 0,1 0-1 0 0,0 1 0 0 0,-1 1 0 0 0,-18 0 0 0 0,24 1-143 0 0,-1 0 1 0 0,1 1-1 0 0,-1 0 0 0 0,1 1 0 0 0,-1 0 0 0 0,1 0 0 0 0,0 1 0 0 0,0 0 0 0 0,0 0 0 0 0,0 1 0 0 0,1 0 0 0 0,-13 8 0 0 0,17-9-54 0 0,0 0 0 0 0,0-1-1 0 0,0 1 1 0 0,0 0 0 0 0,0 0-1 0 0,1 1 1 0 0,0-1 0 0 0,-1 1-1 0 0,1-1 1 0 0,0 1 0 0 0,1 0-1 0 0,-1-1 1 0 0,1 1 0 0 0,-1 0-1 0 0,1 0 1 0 0,1 0 0 0 0,-1 0-1 0 0,0 0 1 0 0,1 1 0 0 0,0-1-1 0 0,0 0 1 0 0,0 0 0 0 0,1 7-1 0 0,1-5-1 0 0,-1 0-1 0 0,1 0 1 0 0,1 1-1 0 0,-1-2 1 0 0,1 1-1 0 0,0 0 0 0 0,0 0 1 0 0,0-1-1 0 0,1 0 1 0 0,0 0-1 0 0,0 0 1 0 0,1 0-1 0 0,-1 0 1 0 0,8 5-1 0 0,16 11-457 0 0,0-1-1 0 0,2-2 1 0 0,0 0 0 0 0,50 20-1 0 0,-75-36-138 0 0,1 0 0 0 0,0 0-1 0 0,0-1 1 0 0,10 2 0 0 0,-12-3-760 0 0,0 1-1 0 0,-1-1 1 0 0,1-1 0 0 0,0 1-1 0 0,5-2 1 0 0,9-4-6142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20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4744 0 0,'0'0'13218'0'0,"15"-8"-12602"0"0,2-2-304 0 0,30-12 1 0 0,-44 21-269 0 0,0 0 0 0 0,0 1 0 0 0,0-1 0 0 0,0 1 0 0 0,0-1 0 0 0,0 1 0 0 0,0 0 0 0 0,0 0 0 0 0,0 1 0 0 0,0-1 0 0 0,0 0 0 0 0,0 1 0 0 0,0 0 0 0 0,0 0 0 0 0,0 0 0 0 0,0 0 0 0 0,-1 0 0 0 0,1 1 0 0 0,0-1 0 0 0,2 3 0 0 0,4 1 81 0 0,12 7 113 0 0,0 1 1 0 0,0 0-1 0 0,-2 2 1 0 0,1 1-1 0 0,26 28 1 0 0,-32-30-197 0 0,-1 2 0 0 0,-1 0 0 0 0,0 0 0 0 0,-1 1 0 0 0,-1 0 0 0 0,0 1 0 0 0,8 24 0 0 0,-16-36-36 0 0,1 0 1 0 0,-1 1 0 0 0,-1-1 0 0 0,1 0 0 0 0,0 11-1 0 0,-2-17 19 0 0,-1 1-9 0 0,0-1-1 0 0,1 0 1 0 0,-1 0-1 0 0,1 0 1 0 0,-1 0-1 0 0,1 0 1 0 0,-1 0 0 0 0,0 0-1 0 0,1 0 1 0 0,-1 0-1 0 0,1 0 1 0 0,-1-1 0 0 0,1 1-1 0 0,-1 0 1 0 0,1 0-1 0 0,-1 0 1 0 0,1-1-1 0 0,-2 0 1 0 0,-3-2-20 0 0,0-1-1 0 0,0 0 1 0 0,0 0-1 0 0,0 0 1 0 0,1-1-1 0 0,-1 0 1 0 0,1 0 0 0 0,0 0-1 0 0,1 0 1 0 0,-5-9-1 0 0,4 5-37 0 0,0 1 0 0 0,0-1 0 0 0,1-1 0 0 0,1 1 0 0 0,0 0 0 0 0,-2-16 0 0 0,3 13 3 0 0,0-1 0 0 0,1 1 0 0 0,1 0 0 0 0,0-1 0 0 0,1 1 0 0 0,0 0 0 0 0,0 0 0 0 0,2 0 0 0 0,-1 0 0 0 0,2 0 0 0 0,6-13 0 0 0,-9 20 39 0 0,1 1-1 0 0,0-1 1 0 0,0 1-1 0 0,0 0 1 0 0,1 0-1 0 0,-1 0 1 0 0,1 0-1 0 0,0 1 1 0 0,0-1-1 0 0,0 1 1 0 0,0 0-1 0 0,1 0 0 0 0,0 1 1 0 0,8-4-1 0 0,-7 4 28 0 0,1 0-1 0 0,0 0 0 0 0,-1 1 1 0 0,1 0-1 0 0,0 1 0 0 0,0-1 1 0 0,0 1-1 0 0,0 0 1 0 0,0 1-1 0 0,7 1 0 0 0,4 2 62 0 0,1 2 0 0 0,-1 0 0 0 0,1 1-1 0 0,-2 0 1 0 0,1 1 0 0 0,-1 2 0 0 0,16 10-1 0 0,-32-19-83 0 0,72 51 347 0 0,-66-46-326 0 0,0 0-1 0 0,-1 0 1 0 0,0 1-1 0 0,0 0 1 0 0,0 0-1 0 0,-1 1 1 0 0,8 14-1 0 0,-12-20-16 0 0,0 1-1 0 0,1 0 1 0 0,-2 0 0 0 0,1 0-1 0 0,0 0 1 0 0,-1 0 0 0 0,1 0-1 0 0,-1 0 1 0 0,0 0 0 0 0,0 0-1 0 0,0 0 1 0 0,0 0 0 0 0,-1 0-1 0 0,1 0 1 0 0,-1 0 0 0 0,0 0-1 0 0,0 0 1 0 0,0 0 0 0 0,-1 3-1 0 0,0-4-1 0 0,1-1-1 0 0,0 1 1 0 0,0 0-1 0 0,0-1 1 0 0,-1 1-1 0 0,1-1 1 0 0,-1 0-1 0 0,1 1 1 0 0,-1-1-1 0 0,0 0 1 0 0,1 0-1 0 0,-1 0 1 0 0,0 0-1 0 0,0 0 1 0 0,0-1-1 0 0,1 1 1 0 0,-1 0-1 0 0,0-1 1 0 0,0 1-1 0 0,0-1 1 0 0,0 0-1 0 0,0 0 1 0 0,0 0-1 0 0,0 0 1 0 0,0 0-1 0 0,0 0 1 0 0,0 0-1 0 0,0-1 1 0 0,-4 0-1 0 0,4 0-9 0 0,0 0 1 0 0,0 0-1 0 0,0 0 0 0 0,0 0 0 0 0,0 0 1 0 0,0-1-1 0 0,1 1 0 0 0,-1-1 1 0 0,0 1-1 0 0,1-1 0 0 0,-1 1 0 0 0,1-1 1 0 0,-1 0-1 0 0,1 0 0 0 0,0 0 0 0 0,0 0 1 0 0,0 0-1 0 0,0 0 0 0 0,0 0 1 0 0,-1-3-1 0 0,0-1-40 0 0,0-1 1 0 0,1 0-1 0 0,-1 0 0 0 0,1 0 1 0 0,0-9-1 0 0,1 2 20 0 0,1 0 1 0 0,0 1-1 0 0,1-1 0 0 0,0 1 1 0 0,1-1-1 0 0,1 1 0 0 0,0 0 0 0 0,0 0 1 0 0,2 1-1 0 0,-1-1 0 0 0,2 1 1 0 0,0 0-1 0 0,13-17 0 0 0,-17 25 31 0 0,-1 1-1 0 0,1 0 1 0 0,0 0-1 0 0,0 0 1 0 0,1 0-1 0 0,-1 0 1 0 0,1 1-1 0 0,-1-1 0 0 0,1 1 1 0 0,0 0-1 0 0,0 0 1 0 0,0 1-1 0 0,0-1 1 0 0,0 1-1 0 0,0 0 1 0 0,0 0-1 0 0,0 0 1 0 0,8 0-1 0 0,-7 1 27 0 0,1 0 0 0 0,0 1 0 0 0,-1 0 0 0 0,1 0-1 0 0,0 0 1 0 0,-1 1 0 0 0,1 0 0 0 0,-1 0 0 0 0,0 0 0 0 0,1 1-1 0 0,-1-1 1 0 0,0 1 0 0 0,6 5 0 0 0,3 4-13 0 0,-1 1 0 0 0,0 0 0 0 0,0 0 1 0 0,-1 2-1 0 0,-1-1 0 0 0,0 1 0 0 0,-1 1 0 0 0,-1 0 1 0 0,14 34-1 0 0,-15-27-587 0 0,10 43 1 0 0,-6-16-1788 0 0,4-4-4115 0 0,-9-35 1304 0 0,4-4-1457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2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1 633 5613 0 0,'0'0'15552'0'0,"14"16"-14844"0"0,45 56-154 0 0,-54-65-466 0 0,1 0 1 0 0,-2 1-1 0 0,1-1 1 0 0,-1 1-1 0 0,0 0 1 0 0,-1 1-1 0 0,3 11 1 0 0,0-3 59 0 0,24 64 307 0 0,32 106-347 0 0,-62-187-99 0 0,0 1 0 0 0,1-1 0 0 0,-1 1 0 0 0,0 0 0 0 0,0-1 1 0 0,0 1-1 0 0,0-1 0 0 0,1 1 0 0 0,-1 0 0 0 0,0-1 0 0 0,0 1 0 0 0,0 0 0 0 0,-1-1 0 0 0,1 1 0 0 0,0-1 0 0 0,0 1 0 0 0,0 0 0 0 0,0-1 0 0 0,0 1 0 0 0,-1 0 1 0 0,0-1-1 0 0,1 0 0 0 0,0 0 1 0 0,-1 0-1 0 0,1 0 0 0 0,-1 0 1 0 0,1 0-1 0 0,0 0 0 0 0,-1 0 1 0 0,1 0-1 0 0,-1 0 0 0 0,1-1 1 0 0,-1 1-1 0 0,1 0 0 0 0,0 0 1 0 0,-1 0-1 0 0,1-1 1 0 0,0 1-1 0 0,-1 0 0 0 0,1 0 1 0 0,0-1-1 0 0,-1 0 0 0 0,-22-24 264 0 0,20 22-266 0 0,-20-25 25 0 0,1-1-1 0 0,-33-57 1 0 0,44 65-33 0 0,1-1-1 0 0,1 0 1 0 0,1 0 0 0 0,0-1 0 0 0,-5-32 0 0 0,6 5-81 0 0,2 0 0 0 0,3 1 0 0 0,3-57 0 0 0,29-148-441 0 0,-25 229 491 0 0,0-8 16 0 0,12-38 0 0 0,-14 63 13 0 0,0-1 1 0 0,0 1 0 0 0,1 0 0 0 0,0 0 0 0 0,0 0 0 0 0,1 1 0 0 0,0 0 0 0 0,0 0 0 0 0,10-11 0 0 0,-12 15-7 0 0,1 0-1 0 0,-1 1 1 0 0,1-1-1 0 0,0 1 1 0 0,0 0-1 0 0,0 0 1 0 0,0 0 0 0 0,0 0-1 0 0,0 1 1 0 0,1 0-1 0 0,-1 0 1 0 0,1 0-1 0 0,-1 0 1 0 0,1 0-1 0 0,-1 1 1 0 0,1 0 0 0 0,-1 0-1 0 0,9 2 1 0 0,-6-1 5 0 0,0 0 0 0 0,0 1 0 0 0,-1 0 0 0 0,1 1 0 0 0,-1-1 0 0 0,1 1 0 0 0,-1 0 0 0 0,0 1 0 0 0,0 0 0 0 0,-1 0 0 0 0,10 7 0 0 0,-6-1 13 0 0,1 1 1 0 0,-1 0 0 0 0,-1 0-1 0 0,0 0 1 0 0,-1 1-1 0 0,0 1 1 0 0,-1-1 0 0 0,0 1-1 0 0,-1 0 1 0 0,0 0-1 0 0,3 18 1 0 0,-2-3-11 0 0,-1 0 1 0 0,-2 0-1 0 0,-1 0 0 0 0,-3 48 0 0 0,0-63-80 0 0,0 0 1 0 0,-2 0-1 0 0,1 0 0 0 0,-2 0 1 0 0,0 0-1 0 0,0-1 0 0 0,-1 1 0 0 0,-1-1 1 0 0,-12 20-1 0 0,11-22-811 0 0,0-1 0 0 0,0 1 0 0 0,-1-2-1 0 0,0 1 1 0 0,-1-1 0 0 0,-16 13 0 0 0,14-15-3985 0 0,3-4-1119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21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9081 0 0,'0'0'10702'0'0,"14"-7"-9667"0"0,0 0-798 0 0,0 1-1 0 0,17-5 1 0 0,-30 11-210 0 0,1-1-1 0 0,-1 1 1 0 0,0 0 0 0 0,1 0-1 0 0,-1 0 1 0 0,0 0 0 0 0,1 0 0 0 0,-1 0-1 0 0,1 0 1 0 0,-1 0 0 0 0,0 1-1 0 0,1-1 1 0 0,-1 0 0 0 0,0 1 0 0 0,1-1-1 0 0,-1 1 1 0 0,0 0 0 0 0,0-1-1 0 0,1 1 1 0 0,0 1 0 0 0,1 1 44 0 0,-1-1 0 0 0,0 1 1 0 0,1 0-1 0 0,-1-1 0 0 0,3 7 1 0 0,-1-2 53 0 0,6 10 81 0 0,-1 0-1 0 0,0 1 1 0 0,-2 0-1 0 0,0 1 1 0 0,9 35 0 0 0,10 101 290 0 0,-23-130-460 0 0,20 197-283 0 0,-20-127-3026 0 0,-4-88 1949 0 0,-1-4-862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21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11569 0 0,'0'0'10856'0'0,"11"13"-10266"0"0,35 45-92 0 0,-43-54-446 0 0,1 1 0 0 0,-1 0 0 0 0,-1 0 0 0 0,1 0 0 0 0,-1 0 0 0 0,0 0 0 0 0,0 0 0 0 0,0 1 0 0 0,1 5 0 0 0,0 3 33 0 0,4 8-59 0 0,-2 1 1 0 0,0 0 0 0 0,-1 0 0 0 0,-2 0-1 0 0,0 38 1 0 0,-2-59-165 0 0,0 0 0 0 0,0 0 0 0 0,0 0 0 0 0,0 0 0 0 0,0 0-1 0 0,-1 0 1 0 0,1 0 0 0 0,-1 0 0 0 0,0 0 0 0 0,0 0 0 0 0,1 0 0 0 0,-1 0-1 0 0,0 0 1 0 0,-1-1 0 0 0,1 1 0 0 0,0 0 0 0 0,0-1 0 0 0,-1 1 0 0 0,1-1 0 0 0,-1 1-1 0 0,-3 1 1 0 0,5-3-73 0 0,-1 1 1 0 0,1-1-1 0 0,0-1 0 0 0,-1 1 0 0 0,1 0 0 0 0,-1 0 0 0 0,1 0 0 0 0,-1 0 1 0 0,1 0-1 0 0,-1 0 0 0 0,1 0 0 0 0,-1-1 0 0 0,1 1 0 0 0,0 0 0 0 0,-1 0 1 0 0,1-1-1 0 0,-1 1 0 0 0,1 0 0 0 0,0 0 0 0 0,-1-1 0 0 0,1 1 0 0 0,0-1 0 0 0,-1 1 1 0 0,1 0-1 0 0,0-1 0 0 0,0 1 0 0 0,-1-1 0 0 0,1 1 0 0 0,0 0 0 0 0,0-1 1 0 0,0 1-1 0 0,-1-1 0 0 0,1 1 0 0 0,0-1 0 0 0,0 1 0 0 0,0-1 0 0 0,0 0 1 0 0,-4-16-5420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21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7385 0 0,'0'0'13602'0'0,"12"15"-12788"0"0,38 49-154 0 0,-38-49-385 0 0,-1 2 0 0 0,-1 0 0 0 0,10 21 0 0 0,-8-13-48 0 0,-5-7-72 0 0,-6-14-143 0 0,0-1 1 0 0,1 1-1 0 0,-1-1 0 0 0,1 0 1 0 0,-1 0-1 0 0,1 1 0 0 0,0-1 1 0 0,5 5-1 0 0,-6-9 1 0 0,-1 1-1 0 0,1-1 1 0 0,0 1 0 0 0,-1-1-1 0 0,1 0 1 0 0,-1 1-1 0 0,1-1 1 0 0,-1 0 0 0 0,1 0-1 0 0,-1 1 1 0 0,1-1-1 0 0,-1 0 1 0 0,0 0 0 0 0,1 0-1 0 0,-1 0 1 0 0,0 0-1 0 0,0-1 1 0 0,1 0-18 0 0,42-101-977 0 0,-34 85 820 0 0,1 0-1 0 0,1 1 1 0 0,19-24-1 0 0,-29 39 151 0 0,1 0-1 0 0,-1 0 1 0 0,1 1-1 0 0,-1-1 1 0 0,1 1-1 0 0,0 0 1 0 0,0-1-1 0 0,0 1 1 0 0,0 0-1 0 0,0 0 1 0 0,0 0-1 0 0,0 0 1 0 0,0 1-1 0 0,0-1 1 0 0,0 0-1 0 0,1 1 1 0 0,-1 0-1 0 0,0-1 1 0 0,0 1-1 0 0,0 0 1 0 0,1 0-1 0 0,-1 0 1 0 0,0 0-1 0 0,0 1 1 0 0,1-1-1 0 0,-1 1 1 0 0,3 0-1 0 0,5 3-2 0 0,-1 1-1 0 0,0-1 1 0 0,0 2-1 0 0,16 11 1 0 0,3 2 98 0 0,-14-12-49 0 0,1 0 0 0 0,-1-1 0 0 0,1-1 0 0 0,0 0 0 0 0,0-1 0 0 0,1-1 0 0 0,16 2 0 0 0,111 1 101 0 0,-131-6-134 0 0,6 0 23 0 0,-1-1 0 0 0,1 0 1 0 0,0-1-1 0 0,0-1 0 0 0,-1-1 0 0 0,1-1 0 0 0,27-11 0 0 0,-41 15-15 0 0,-1 0 0 0 0,0-1 0 0 0,0 0 0 0 0,0 0 0 0 0,0 0 0 0 0,0 0 0 0 0,0-1 0 0 0,-1 1 0 0 0,1-1 0 0 0,-1 1 0 0 0,1-1 0 0 0,-1 0 0 0 0,0 0 0 0 0,0 0 0 0 0,0 0 0 0 0,-1 0 0 0 0,1-1 0 0 0,-1 1 0 0 0,0 0 0 0 0,1-1 0 0 0,-2 1 0 0 0,1-1 0 0 0,0 1 0 0 0,-1-1 0 0 0,1 1 0 0 0,-1-7 0 0 0,-1 3-6 0 0,0 0 0 0 0,0 1 0 0 0,0-1 1 0 0,-1 1-1 0 0,0-1 0 0 0,0 1 0 0 0,-1 0 0 0 0,0 0 1 0 0,0 0-1 0 0,0 0 0 0 0,-1 0 0 0 0,1 1 1 0 0,-9-9-1 0 0,-2 0-3 0 0,0 1 0 0 0,-1 1 0 0 0,0 0 0 0 0,-1 1 1 0 0,0 0-1 0 0,-1 1 0 0 0,0 1 0 0 0,0 1 0 0 0,-1 0 0 0 0,0 2 1 0 0,-24-6-1 0 0,34 10 1 0 0,0 0 0 0 0,0 1 0 0 0,0 0 0 0 0,0 0 0 0 0,0 1 0 0 0,0 0 0 0 0,-13 2 0 0 0,19-1-4 0 0,0-1 0 0 0,1 1-1 0 0,-1-1 1 0 0,1 1 0 0 0,-1 0 0 0 0,1 0 0 0 0,0 0 0 0 0,-1 0 0 0 0,1 0 0 0 0,0 0 0 0 0,0 0 0 0 0,-1 0-1 0 0,1 1 1 0 0,0-1 0 0 0,0 0 0 0 0,0 1 0 0 0,1-1 0 0 0,-1 1 0 0 0,0-1 0 0 0,0 1 0 0 0,1-1-1 0 0,-1 1 1 0 0,1-1 0 0 0,-1 4 0 0 0,-1 3 11 0 0,1 1-1 0 0,0-1 0 0 0,1 13 1 0 0,0-20-7 0 0,1 11 8 0 0,0 1 1 0 0,1 0-1 0 0,0-1 1 0 0,1 1-1 0 0,0-1 0 0 0,1 0 1 0 0,1 0-1 0 0,7 16 0 0 0,8 8 49 0 0,30 43-1 0 0,82 98 192 0 0,-6-9 105 0 0,-97-124-53 0 0,47 92 0 0 0,-72-127-266 0 0,0 0 0 0 0,0 0-1 0 0,-1 1 1 0 0,0-1 0 0 0,0 1 0 0 0,-1 0-1 0 0,-1 0 1 0 0,1 0 0 0 0,-1 15 0 0 0,-1-23-23 0 0,-1 0 1 0 0,1 0-1 0 0,0 1 1 0 0,0-1 0 0 0,-1 0-1 0 0,0 0 1 0 0,1 0 0 0 0,-1 0-1 0 0,0 0 1 0 0,0 0-1 0 0,0 0 1 0 0,0 0 0 0 0,0 0-1 0 0,-1 0 1 0 0,1 0-1 0 0,0 0 1 0 0,-1-1 0 0 0,0 1-1 0 0,1-1 1 0 0,-1 1-1 0 0,0-1 1 0 0,0 0 0 0 0,0 0-1 0 0,0 1 1 0 0,0-1 0 0 0,0 0-1 0 0,0-1 1 0 0,0 1-1 0 0,-2 0 1 0 0,-7 2 27 0 0,1-1-1 0 0,-1-1 1 0 0,0 0 0 0 0,-19-1-1 0 0,25 0-42 0 0,-7 0-7 0 0,1-1 1 0 0,0-1-1 0 0,-1 0 0 0 0,1 0 0 0 0,0-1 1 0 0,-19-9-1 0 0,-64-34-921 0 0,70 33 417 0 0,-121-68-3714 0 0,98 52-511 0 0,-14-19-2613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22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7325 0 0,'0'0'4760'0'0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123 120 228 0 0,'0'0'5820'0'0,"-2"2"-5533"0"0,-7 5 258 0 0,0 1 1 0 0,-1-2-1 0 0,1 0 0 0 0,-1 0 0 0 0,-1 0 0 0 0,-11 3 1 0 0,21-8-353 0 0,0-1 0 0 0,0 1 0 0 0,0-1-1 0 0,-1 0 1 0 0,1 1 0 0 0,0-1 0 0 0,0 0 0 0 0,0 0 0 0 0,-1 0 0 0 0,1 0 0 0 0,0 0 0 0 0,0 0 0 0 0,0 0 0 0 0,-1 0 0 0 0,1-1 0 0 0,0 1 0 0 0,0 0 0 0 0,0-1 0 0 0,0 1 0 0 0,0-1 0 0 0,0 1 0 0 0,0-1 0 0 0,0 1 0 0 0,-2-2 0 0 0,2 1-72 0 0,0 0 1 0 0,0-1 0 0 0,0 1-1 0 0,0 0 1 0 0,0-1-1 0 0,1 1 1 0 0,-1 0-1 0 0,0-1 1 0 0,1 1-1 0 0,-1-1 1 0 0,1 0-1 0 0,-1 1 1 0 0,1-1-1 0 0,0 1 1 0 0,-1-1 0 0 0,1 1-1 0 0,0-3 1 0 0,1-2-7 0 0,-1 1 0 0 0,1 0-1 0 0,0-1 1 0 0,0 1 0 0 0,1 0 0 0 0,0 0 0 0 0,0 0 0 0 0,0 0 0 0 0,0 0 0 0 0,1 0 0 0 0,0 1 0 0 0,0-1 0 0 0,0 1 0 0 0,1-1 0 0 0,-1 1 0 0 0,1 1 0 0 0,0-1 0 0 0,0 0 0 0 0,0 1 0 0 0,8-5 0 0 0,-4 3-60 0 0,0 0 1 0 0,1 1-1 0 0,-1-1 0 0 0,1 2 0 0 0,0-1 1 0 0,0 2-1 0 0,0-1 0 0 0,0 1 0 0 0,1 0 1 0 0,-1 1-1 0 0,11 0 0 0 0,-18 1-56 0 0,1-1-1 0 0,-1 2 0 0 0,0-1 1 0 0,1 0-1 0 0,-1 0 0 0 0,0 1 1 0 0,0-1-1 0 0,0 1 0 0 0,1 0 1 0 0,-1 0-1 0 0,0 0 1 0 0,0 0-1 0 0,0 0 0 0 0,0 0 1 0 0,2 2-1 0 0,-2-1-4 0 0,-1 0 0 0 0,1 0 0 0 0,0 1 0 0 0,-1-1 0 0 0,1 1 0 0 0,-1-1 0 0 0,1 1 0 0 0,-1-1 0 0 0,0 1 0 0 0,0 0 0 0 0,1 5 0 0 0,0 4 24 0 0,0 0 0 0 0,0 1 0 0 0,-1-1 0 0 0,-1 1 0 0 0,0 0 0 0 0,-1-1 0 0 0,0 1 0 0 0,-1-1 0 0 0,-5 22-1 0 0,-6 4 96 0 0,-27 63-1 0 0,5-18 601 0 0,34-79-604 0 0,0 0 1 0 0,0-1-1 0 0,0 1 1 0 0,0 0-1 0 0,1 0 1 0 0,0 0-1 0 0,-1 0 1 0 0,2 0-1 0 0,0 6 1 0 0,-1-9-91 0 0,0-1-1 0 0,0 0 1 0 0,0 1 0 0 0,1-1 0 0 0,-1 0 0 0 0,0 0-1 0 0,0 1 1 0 0,1-1 0 0 0,-1 0 0 0 0,0 1-1 0 0,1-1 1 0 0,-1 0 0 0 0,0 0 0 0 0,1 0 0 0 0,-1 1-1 0 0,0-1 1 0 0,1 0 0 0 0,-1 0 0 0 0,0 0 0 0 0,1 0-1 0 0,-1 0 1 0 0,1 0 0 0 0,-1 0 0 0 0,0 0 0 0 0,1 0-1 0 0,0 0 1 0 0,13 1 369 0 0,-10-2-259 0 0,10 1-6 0 0,-1-1 0 0 0,0-1 0 0 0,0 0 0 0 0,24-8 0 0 0,51-23-98 0 0,-44 15-44 0 0,16-7-480 0 0,28-10-3038 0 0,-77 32 1366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312 936 1488 0 0,'0'0'10142'0'0,"-15"12"-8783"0"0,-44 38-179 0 0,56-47-978 0 0,-1 0 1 0 0,1 1 0 0 0,-1 0 0 0 0,1 0 0 0 0,0 0 0 0 0,0 0 0 0 0,1 0-1 0 0,-1 0 1 0 0,1 1 0 0 0,-3 7 0 0 0,4-9-120 0 0,1 0-1 0 0,-1 0 1 0 0,1 0 0 0 0,0-1-1 0 0,-1 1 1 0 0,1 0 0 0 0,1 0-1 0 0,-1 0 1 0 0,0-1 0 0 0,1 1-1 0 0,-1 0 1 0 0,1 0 0 0 0,0-1-1 0 0,1 5 1 0 0,1-2 10 0 0,0 0 1 0 0,1-1-1 0 0,-1 1 1 0 0,1-1-1 0 0,0 1 1 0 0,0-1-1 0 0,0 0 1 0 0,1-1-1 0 0,-1 1 0 0 0,1-1 1 0 0,0 0-1 0 0,0 0 1 0 0,0 0-1 0 0,10 3 1 0 0,-2-1 139 0 0,1-1 1 0 0,0-1-1 0 0,0 0 0 0 0,0-1 1 0 0,15 1-1 0 0,2-2 89 0 0,39-3-1 0 0,-44-1-231 0 0,0-2 1 0 0,0 0-1 0 0,-1-2 0 0 0,1 0 0 0 0,-1-2 1 0 0,33-16-1 0 0,-18 4 39 0 0,0-2 1 0 0,68-51-1 0 0,-88 56-100 0 0,0 0-1 0 0,-1-1 0 0 0,-1-1 1 0 0,-1 0-1 0 0,0-2 0 0 0,-2 0 1 0 0,0 0-1 0 0,-2-2 0 0 0,-1 0 1 0 0,0 0-1 0 0,13-45 0 0 0,-14 31-10 0 0,-2 0 0 0 0,-1-1 0 0 0,-2 0 0 0 0,-2 0 0 0 0,-1-1 0 0 0,-3 1 0 0 0,-5-54 0 0 0,4 77 6 0 0,-2 0 0 0 0,0 0 1 0 0,-1 1-1 0 0,0-1 0 0 0,-1 1 0 0 0,-1 0 1 0 0,0 1-1 0 0,-17-28 0 0 0,16 32-12 0 0,-1-1 0 0 0,0 1 1 0 0,-1 0-1 0 0,0 1 0 0 0,-1 0 0 0 0,1 1 0 0 0,-2 0 1 0 0,1 0-1 0 0,-1 1 0 0 0,0 0 0 0 0,-18-7 0 0 0,3 4-28 0 0,0 0 0 0 0,0 2-1 0 0,-1 1 1 0 0,-1 1 0 0 0,1 2 0 0 0,-51-3-1 0 0,54 7-1 0 0,-1 0 0 0 0,1 2 1 0 0,0 1-1 0 0,0 1 0 0 0,1 1 0 0 0,-1 1 0 0 0,1 1 0 0 0,-26 11 0 0 0,15-1 8 0 0,1 0 1 0 0,1 3-1 0 0,1 0 0 0 0,1 2 0 0 0,1 1 1 0 0,-45 46-1 0 0,52-47 24 0 0,2 2-1 0 0,1 0 1 0 0,1 1 0 0 0,1 1 0 0 0,1 0 0 0 0,2 2-1 0 0,1-1 1 0 0,-16 46 0 0 0,24-55 14 0 0,0 0 0 0 0,1 1-1 0 0,1-1 1 0 0,1 1 0 0 0,1-1-1 0 0,0 1 1 0 0,3 28 0 0 0,0-34 3 0 0,0 0 0 0 0,1 0 0 0 0,1-1 1 0 0,-1 1-1 0 0,2-1 0 0 0,0 0 0 0 0,1 0 0 0 0,0 0 1 0 0,0-1-1 0 0,1 1 0 0 0,12 13 0 0 0,-9-14-8 0 0,0-1-1 0 0,1 0 1 0 0,0-1-1 0 0,1 0 1 0 0,0 0-1 0 0,0-1 1 0 0,1-1-1 0 0,17 8 1 0 0,-3-4-7 0 0,0-1 0 0 0,0-2 0 0 0,36 7 0 0 0,-52-12-158 0 0,0 0 0 0 0,0 0 0 0 0,16 8 0 0 0,-35-5-3223 0 0,-13 9-424 0 0,9-9-2444 0 0,-2-3-753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20 117 7097 0 0,'0'0'7419'0'0,"-4"-13"-6441"0"0,-10-39-320 0 0,14 51-643 0 0,0 1 0 0 0,-1-1 0 0 0,1 0 0 0 0,0 0 0 0 0,0 1 0 0 0,0-1 0 0 0,0 0 0 0 0,0 0 0 0 0,0 1 1 0 0,0-1-1 0 0,0 0 0 0 0,0 0 0 0 0,0 1 0 0 0,0-1 0 0 0,0 0 0 0 0,1 0 0 0 0,-1 1 0 0 0,0-1 0 0 0,1 0 0 0 0,-1 0 0 0 0,0 1 0 0 0,1-1 0 0 0,-1 1 0 0 0,1-1 0 0 0,-1 0 0 0 0,1 1 0 0 0,-1-1 0 0 0,1 1 0 0 0,-1-1 0 0 0,1 1 0 0 0,0-1 0 0 0,-1 1 0 0 0,1 0 0 0 0,0-1 0 0 0,-1 1 1 0 0,1 0-1 0 0,0-1 0 0 0,0 1 0 0 0,-1 0 0 0 0,2 0 0 0 0,2-2 64 0 0,9-3 161 0 0,0 1 0 0 0,1 0 1 0 0,-1 0-1 0 0,1 2 0 0 0,25-3 0 0 0,-6 4 284 0 0,44 3 1 0 0,-63 0-469 0 0,0 0 0 0 0,1 1-1 0 0,-1 1 1 0 0,0 0 0 0 0,-1 1 0 0 0,1 0 0 0 0,-1 1 0 0 0,15 9 0 0 0,-1 2 92 0 0,-1 1 1 0 0,40 34 0 0 0,-53-39-87 0 0,0 0 1 0 0,-1 0-1 0 0,0 1 1 0 0,-1 1-1 0 0,0 0 1 0 0,-2 0-1 0 0,1 1 1 0 0,6 17 0 0 0,-10-19-9 0 0,-1-1 0 0 0,-1 1 0 0 0,0 1 0 0 0,-1-1 0 0 0,0 0 1 0 0,-1 1-1 0 0,-1-1 0 0 0,0 1 0 0 0,-1 0 0 0 0,-2 21 0 0 0,0-30-3 0 0,0 1-1 0 0,0 0 0 0 0,0-1 1 0 0,0 0-1 0 0,-1 0 0 0 0,0 1 1 0 0,-1-2-1 0 0,1 1 1 0 0,-1 0-1 0 0,0-1 0 0 0,-1 1 1 0 0,1-1-1 0 0,-1-1 0 0 0,0 1 1 0 0,0 0-1 0 0,-11 6 0 0 0,2-2-9 0 0,1-2-1 0 0,-1 1 0 0 0,0-2 0 0 0,0 1 0 0 0,-1-2 0 0 0,-20 5 0 0 0,16-5-37 0 0,0-2 0 0 0,1-1 0 0 0,-26 1 0 0 0,34-3-182 0 0,0 0-1 0 0,1-1 1 0 0,-1 0 0 0 0,1-1 0 0 0,-1 0 0 0 0,1 0 0 0 0,0-1-1 0 0,-13-6 1 0 0,19 7-16 0 0,-1 0-1 0 0,1 0 1 0 0,1 0 0 0 0,-1 0-1 0 0,0-1 1 0 0,0 1-1 0 0,-2-4 1 0 0,4 4-95 0 0,0 1-1 0 0,0 0 1 0 0,0-1 0 0 0,1 1-1 0 0,-1 0 1 0 0,0-1-1 0 0,1 1 1 0 0,-1-1 0 0 0,1-1-1 0 0,-1 2-133 0 0,1 0 0 0 0,0 1 0 0 0,0-1 0 0 0,0 0 0 0 0,0 0 0 0 0,0 0-1 0 0,1 1 1 0 0,-1-1 0 0 0,0 0 0 0 0,0 0 0 0 0,0 0 0 0 0,1 1 0 0 0,-1-1 0 0 0,0 0 0 0 0,1 0-1 0 0,-1 1 1 0 0,1-1 0 0 0,0 0 0 0 0,10-9-6600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439 123 444 0 0,'0'0'12274'0'0,"3"-12"-11403"0"0,12-38-158 0 0,-14 47-537 0 0,0 0-1 0 0,0 0 1 0 0,-1 0 0 0 0,1 0 0 0 0,-1 0-1 0 0,0-1 1 0 0,0 1 0 0 0,-1-5 0 0 0,1 7-90 0 0,-1 0 0 0 0,1-1 1 0 0,0 1-1 0 0,-1 0 0 0 0,1 0 0 0 0,-1 0 1 0 0,0 0-1 0 0,1-1 0 0 0,-1 1 1 0 0,0 0-1 0 0,1 0 0 0 0,-1 0 0 0 0,0 1 1 0 0,0-1-1 0 0,-1-1 0 0 0,-1 0 33 0 0,0 1-1 0 0,0 0 1 0 0,-1-1 0 0 0,1 1-1 0 0,0 0 1 0 0,0 1-1 0 0,-1-1 1 0 0,1 1-1 0 0,0-1 1 0 0,-1 1-1 0 0,-5 0 1 0 0,-7 1 35 0 0,-1 0-1 0 0,1 1 1 0 0,0 0-1 0 0,0 1 1 0 0,0 1-1 0 0,0 1 1 0 0,0 0-1 0 0,-26 13 1 0 0,12-3 130 0 0,1 1 1 0 0,-45 33 0 0 0,65-43-244 0 0,0 2 0 0 0,1-1 0 0 0,-1 1 0 0 0,2 0 0 0 0,-1 1 0 0 0,1 0 0 0 0,0 0-1 0 0,1 1 1 0 0,0-1 0 0 0,1 2 0 0 0,-7 14 0 0 0,11-21-41 0 0,0 0 0 0 0,-1 1 0 0 0,2-1-1 0 0,-1 1 1 0 0,0 0 0 0 0,1-1 0 0 0,0 1 0 0 0,0-1 0 0 0,0 1 0 0 0,1 0-1 0 0,-1-1 1 0 0,3 9 0 0 0,-1-9 0 0 0,-1-1 0 0 0,1 1-1 0 0,0-1 1 0 0,0 1 0 0 0,0-1-1 0 0,0 0 1 0 0,1 0 0 0 0,-1 0-1 0 0,1 0 1 0 0,0-1 0 0 0,0 1-1 0 0,0 0 1 0 0,0-1 0 0 0,0 0 0 0 0,6 3-1 0 0,10 5 9 0 0,1-2 0 0 0,39 13-1 0 0,46 5 14 0 0,-50-14-11 0 0,-37-8 5 0 0,7 2-18 0 0,25 9 0 0 0,-44-13 18 0 0,0 0 1 0 0,0 1-1 0 0,-1 0 1 0 0,1 0-1 0 0,-1 0 1 0 0,1 1-1 0 0,-1-1 1 0 0,0 1-1 0 0,8 9 1 0 0,-12-12 23 0 0,0 1 1 0 0,0-1-1 0 0,1 1 1 0 0,-1 0 0 0 0,0-1-1 0 0,0 1 1 0 0,0 0-1 0 0,-1 0 1 0 0,1 0-1 0 0,0 0 1 0 0,-1 0 0 0 0,1 0-1 0 0,-1 0 1 0 0,0 0-1 0 0,1 0 1 0 0,-1 0-1 0 0,0 0 1 0 0,0 0 0 0 0,-1 0-1 0 0,1 0 1 0 0,0 0-1 0 0,-1 0 1 0 0,1 0-1 0 0,-1-1 1 0 0,1 1 0 0 0,-1 0-1 0 0,0 0 1 0 0,0 0-1 0 0,0 0 1 0 0,0-1-1 0 0,0 1 1 0 0,0 0 0 0 0,-1-1-1 0 0,1 1 1 0 0,0-1-1 0 0,-1 0 1 0 0,1 1-1 0 0,-3 0 1 0 0,-3 4 111 0 0,-1 0 0 0 0,0-1 1 0 0,-1 0-1 0 0,1 0 0 0 0,-1-1 0 0 0,-15 5 0 0 0,-113 31 294 0 0,109-34-1125 0 0,-1-1 0 0 0,1-2-1 0 0,-29 0 1 0 0,57-3 620 0 0,-1 1 0 0 0,1-1 0 0 0,0 0 0 0 0,0 0 0 0 0,0 0 0 0 0,0 0 0 0 0,0 0 0 0 0,-1 0 0 0 0,1 0 0 0 0,0 0 0 0 0,0 0 0 0 0,0 0 0 0 0,0 0 0 0 0,-1 0 0 0 0,1 0 0 0 0,0 0-1 0 0,0 0 1 0 0,0 0 0 0 0,0 0 0 0 0,-1 0 0 0 0,1 0 0 0 0,0 0 0 0 0,0 0 0 0 0,0 0 0 0 0,0-1 0 0 0,0 1 0 0 0,-1 0 0 0 0,1 0 0 0 0,0 0 0 0 0,0 0 0 0 0,0 0 0 0 0,0 0 0 0 0,0 0 0 0 0,0 0 0 0 0,0-1 0 0 0,-1 1 0 0 0,1 0 0 0 0,0 0 0 0 0,0 0 0 0 0,0 0 0 0 0,0 0 0 0 0,0-1 0 0 0,0 1 0 0 0,0 0 0 0 0,0 0 0 0 0,0 0 0 0 0,0 0-1 0 0,0-1 1 0 0,0 1 0 0 0,0 0 0 0 0,0 0 0 0 0,0 0 0 0 0,0 0 0 0 0,0-1 0 0 0,0 1 0 0 0,0 0 0 0 0,0 0 0 0 0,0 0 0 0 0,8-8-3177 0 0,24-10-5906 0 0,-1 3 3303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6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60 6749 0 0,'0'0'15260'0'0,"-2"14"-15134"0"0,0 6-89 0 0,1 21-1 0 0,1-38-32 0 0,0-1 1 0 0,0 1-1 0 0,1-1 1 0 0,-1 1-1 0 0,1-1 0 0 0,0 1 1 0 0,0-1-1 0 0,0 0 1 0 0,0 0-1 0 0,0 1 0 0 0,0-1 1 0 0,1 0-1 0 0,-1 0 0 0 0,1 0 1 0 0,2 3-1 0 0,1-2 1 0 0,-1 1-1 0 0,1-1 0 0 0,0 1 1 0 0,8 3-1 0 0,-4-2 6 0 0,-2-1-5 0 0,0 0-1 0 0,0-1 1 0 0,1 0-1 0 0,0 0 0 0 0,-1 0 1 0 0,1-1-1 0 0,0-1 1 0 0,0 1-1 0 0,0-1 1 0 0,0 0-1 0 0,1-1 1 0 0,-1 0-1 0 0,0 0 1 0 0,0-1-1 0 0,0 0 1 0 0,0-1-1 0 0,0 1 1 0 0,0-1-1 0 0,0-1 1 0 0,-1 0-1 0 0,1 0 1 0 0,-1 0-1 0 0,1-1 1 0 0,-1 0-1 0 0,0 0 1 0 0,-1-1-1 0 0,1 0 1 0 0,-1 0-1 0 0,0-1 1 0 0,0 0-1 0 0,-1 0 1 0 0,0 0-1 0 0,0 0 1 0 0,0-1-1 0 0,-1 0 1 0 0,5-9-1 0 0,-4 4 287 0 0,0 0 0 0 0,-1 0 0 0 0,-1-1 0 0 0,0 1 0 0 0,-1-1 0 0 0,0 0 0 0 0,0-22 0 0 0,-1 40-293 0 0,-1 0 0 0 0,1 0 0 0 0,0 0 0 0 0,1 0 0 0 0,1 6 0 0 0,3 9 66 0 0,37 153 38 0 0,-5-24-286 0 0,-33-124-454 0 0,-1 0 1 0 0,0 32 0 0 0,-3-10-9264 0 0,14-64-1292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6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261 118 40 0 0,'0'0'14321'0'0,"-2"-13"-12701"0"0,-5-42 6 0 0,7 52-1510 0 0,-1 1 1 0 0,0 0 0 0 0,1-1-1 0 0,-1 1 1 0 0,0 0-1 0 0,0 0 1 0 0,0 0-1 0 0,0 0 1 0 0,-1 0-1 0 0,1 0 1 0 0,-1 0-1 0 0,1 0 1 0 0,-1 0-1 0 0,0 1 1 0 0,1-1-1 0 0,-1 0 1 0 0,0 1-1 0 0,0 0 1 0 0,0-1 0 0 0,0 1-1 0 0,0 0 1 0 0,-3-1-1 0 0,0 1 57 0 0,-1-1 0 0 0,0 1 0 0 0,1 0 0 0 0,-1 0 0 0 0,0 1-1 0 0,-7 0 1 0 0,3 0-69 0 0,1 1-1 0 0,0 0 0 0 0,0 1 1 0 0,0 0-1 0 0,0 0 0 0 0,0 1 0 0 0,-13 5 1 0 0,15-5-66 0 0,1 1 0 0 0,0-1 0 0 0,0 1 0 0 0,0 0 0 0 0,0 0 0 0 0,0 1 0 0 0,1 0 0 0 0,0 0-1 0 0,0 0 1 0 0,-6 9 0 0 0,9-12-35 0 0,1 1 0 0 0,-1 0 0 0 0,0-1 0 0 0,1 1 0 0 0,0 0 0 0 0,0 0 0 0 0,0 0-1 0 0,0 0 1 0 0,0 1 0 0 0,0-1 0 0 0,1 0 0 0 0,-1 0 0 0 0,1 0 0 0 0,0 1 0 0 0,0-1-1 0 0,1 0 1 0 0,0 5 0 0 0,0-3-1 0 0,1-1 0 0 0,0 0-1 0 0,-1 0 1 0 0,2 1 0 0 0,-1-2 0 0 0,0 1 0 0 0,1 0-1 0 0,0 0 1 0 0,0-1 0 0 0,6 7 0 0 0,6 2 23 0 0,0 0 0 0 0,1-1 0 0 0,1-1 0 0 0,26 13-1 0 0,-7-6 132 0 0,69 40 562 0 0,-84-42-214 0 0,-20-14-487 0 0,0-1 0 0 0,-1 1 0 0 0,1-1-1 0 0,0 1 1 0 0,-1-1 0 0 0,1 1 0 0 0,-1 0 0 0 0,1 0-1 0 0,-1-1 1 0 0,1 1 0 0 0,-1 0 0 0 0,0 0 0 0 0,1-1-1 0 0,-1 1 1 0 0,0 0 0 0 0,1 0 0 0 0,-1 0-1 0 0,0-1 1 0 0,0 1 0 0 0,0 0 0 0 0,0 0 0 0 0,0 0-1 0 0,0 0 1 0 0,0 1 0 0 0,-2-1-9 0 0,0 0 0 0 0,0 0 0 0 0,0 0-1 0 0,0 0 1 0 0,-1-1 0 0 0,1 1 0 0 0,0-1 0 0 0,-4 1 0 0 0,4-1-5 0 0,-5 1-175 0 0,0 0 0 0 0,1 0 0 0 0,-1-1 0 0 0,0 0 0 0 0,0-1 0 0 0,1 1 0 0 0,-1-1 1 0 0,0 0-1 0 0,-11-4 0 0 0,15 4-177 0 0,0-1 1 0 0,1 1-1 0 0,-1-1 1 0 0,0 1 0 0 0,1-1-1 0 0,-1 0 1 0 0,1 0-1 0 0,0 0 1 0 0,-1 0-1 0 0,-1-3 1 0 0,2 2-441 0 0,0 1 0 0 0,1-1 0 0 0,-1 0 0 0 0,1 1-1 0 0,-1-1 1 0 0,1 0 0 0 0,0 0 0 0 0,1 0 0 0 0,-1 0 0 0 0,0 0 0 0 0,0-6 0 0 0,1-19-5307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4316 0 0,'0'0'18247'0'0,"12"10"-17761"0"0,2 0-320 0 0,25 24 0 0 0,-36-31-146 0 0,-1 1-1 0 0,1 0 1 0 0,-1-1 0 0 0,0 1 0 0 0,0 0-1 0 0,0 0 1 0 0,-1 0 0 0 0,1 1-1 0 0,-1-1 1 0 0,0 0 0 0 0,0 0 0 0 0,-1 1-1 0 0,1-1 1 0 0,-1 5 0 0 0,2 6 23 0 0,33 186-199 0 0,-25-163-1253 0 0,1 0 0 0 0,1 0 0 0 0,20 39 0 0 0,-30-72-188 0 0,1 0 1 0 0,-1-1-1 0 0,1 1 1 0 0,5 5 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7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5216 0 0,'0'0'14093'0'0,"18"-9"-13883"0"0,57-30-57 0 0,-69 37-129 0 0,-1 0 0 0 0,1 0 0 0 0,0 0-1 0 0,0 1 1 0 0,1-1 0 0 0,-1 1 0 0 0,12 0-1 0 0,1 0 38 0 0,37-7-931 0 0,-1-2 0 0 0,87-29-1 0 0,-112 28-2336 0 0,-1-1-1 0 0,32-18 1 0 0,-58 28 2740 0 0,-1 1 0 0 0,1-1 0 0 0,-1 0 0 0 0,0 0 1 0 0,0 0-1 0 0,0 0 0 0 0,0-1 0 0 0,2-2 0 0 0,-3 5 440 0 0,-1-1 0 0 0,0 0 0 0 0,1 1 0 0 0,-1-1 1 0 0,0 0-1 0 0,1 1 0 0 0,-1-1 0 0 0,0 0 0 0 0,0 0 0 0 0,0 1 0 0 0,0-1 0 0 0,1 0 0 0 0,-1 0 0 0 0,-1-1 1 0 0,1 1 178 0 0,0 1 1 0 0,0-1-1 0 0,0 1 1 0 0,-1-1-1 0 0,1 0 1 0 0,0 1-1 0 0,-1-1 1 0 0,1 1-1 0 0,0-1 1 0 0,-1 1 0 0 0,1-1-1 0 0,-1 1 1 0 0,1-1-1 0 0,-1 1 1 0 0,1 0-1 0 0,-1-1 1 0 0,1 1-1 0 0,-1 0 1 0 0,0-1-1 0 0,0 1 1 0 0,-8-4 769 0 0,0 0 1 0 0,-1 1-1 0 0,1 0 1 0 0,-1 1 0 0 0,0 0-1 0 0,1 0 1 0 0,-1 1-1 0 0,0 1 1 0 0,0-1-1 0 0,0 2 1 0 0,-11 1-1 0 0,15-1-696 0 0,-1 0-1 0 0,0 1 1 0 0,1 0-1 0 0,-1 0 1 0 0,1 1-1 0 0,-1-1 1 0 0,1 2-1 0 0,0-1 0 0 0,0 1 1 0 0,0-1-1 0 0,1 2 1 0 0,-1-1-1 0 0,1 1 1 0 0,0-1-1 0 0,1 1 1 0 0,-8 10-1 0 0,9-11-207 0 0,0 0 0 0 0,1 0 0 0 0,-1 0-1 0 0,1 0 1 0 0,0 1 0 0 0,0-1 0 0 0,1 1 0 0 0,-1 0-1 0 0,1 0 1 0 0,0-1 0 0 0,0 1 0 0 0,0 0-1 0 0,1 0 1 0 0,0 0 0 0 0,0 0 0 0 0,0 0 0 0 0,0 0-1 0 0,1 0 1 0 0,0-1 0 0 0,0 1 0 0 0,0 0-1 0 0,1 0 1 0 0,0-1 0 0 0,0 1 0 0 0,0-1 0 0 0,0 1-1 0 0,0-1 1 0 0,1 0 0 0 0,0 0 0 0 0,0 0-1 0 0,0 0 1 0 0,8 6 0 0 0,-2-3-75 0 0,1 0-1 0 0,0-1 1 0 0,0 0-1 0 0,1-1 1 0 0,-1 0 0 0 0,1-1-1 0 0,0 0 1 0 0,1-1-1 0 0,-1 0 1 0 0,21 3 0 0 0,-4-3-330 0 0,0-2 1 0 0,-1 0-1 0 0,43-5 1 0 0,-57 3 156 0 0,0-1 0 0 0,-1-1-1 0 0,1 0 1 0 0,-1-1 0 0 0,22-9 0 0 0,-27 10 146 0 0,0-1 1 0 0,0 0-1 0 0,-1 0 0 0 0,1 0 1 0 0,-1-1-1 0 0,-1 0 1 0 0,1 0-1 0 0,-1-1 0 0 0,1 0 1 0 0,7-12-1 0 0,5-12 381 0 0,11-16 1536 0 0,-28 45-1781 0 0,0 0 1 0 0,0 0-1 0 0,-1 1 0 0 0,1-1 1 0 0,0 1-1 0 0,0-1 1 0 0,0 1-1 0 0,0-1 1 0 0,0 1-1 0 0,0-1 0 0 0,0 1 1 0 0,0 0-1 0 0,0-1 1 0 0,0 1-1 0 0,0 0 1 0 0,0 0-1 0 0,0 0 0 0 0,0 0 1 0 0,0 0-1 0 0,0 0 1 0 0,0 0-1 0 0,0 0 0 0 0,0 1 1 0 0,0-1-1 0 0,0 0 1 0 0,0 1-1 0 0,1-1 1 0 0,1 2 28 0 0,1-1 0 0 0,-1 0 0 0 0,0 1 0 0 0,0-1 1 0 0,0 1-1 0 0,5 4 0 0 0,-1 1 62 0 0,0 0 0 0 0,-1 1 0 0 0,0-1 0 0 0,0 1-1 0 0,-1 0 1 0 0,6 12 0 0 0,-2-1 326 0 0,12 37-1 0 0,-19-47-418 0 0,0-1-1 0 0,0 1 1 0 0,-1 0-1 0 0,0 0 1 0 0,-1 14-1 0 0,-6-37 267 0 0,3 2-376 0 0,0-1-1 0 0,1 0 1 0 0,1 1-1 0 0,0-1 1 0 0,1 0-1 0 0,0 0 0 0 0,1 1 1 0 0,2-16-1 0 0,-1 19 37 0 0,-1 1-1 0 0,2 0 1 0 0,-1 0-1 0 0,1 0 1 0 0,0 0-1 0 0,1 0 1 0 0,-1 0-1 0 0,2 1 1 0 0,-1 0-1 0 0,1 0 1 0 0,0 0-1 0 0,0 0 1 0 0,10-7-1 0 0,-11 10 33 0 0,1 1 0 0 0,0-1-1 0 0,1 1 1 0 0,-1 1 0 0 0,1-1-1 0 0,-1 1 1 0 0,1 0 0 0 0,0 0 0 0 0,0 0-1 0 0,0 1 1 0 0,0 0 0 0 0,0 0-1 0 0,0 1 1 0 0,0-1 0 0 0,0 1 0 0 0,0 1-1 0 0,0-1 1 0 0,0 1 0 0 0,0 0 0 0 0,0 0-1 0 0,10 4 1 0 0,-5-1 35 0 0,1 1-1 0 0,-1 0 1 0 0,1 0-1 0 0,-1 1 1 0 0,-1 1 0 0 0,1 0-1 0 0,-1 0 1 0 0,-1 1 0 0 0,15 14-1 0 0,-14-11-10 0 0,-1 0 0 0 0,0 1 0 0 0,0 0 0 0 0,9 19 0 0 0,-16-26-21 0 0,1 0 0 0 0,-1 0 0 0 0,0 0 0 0 0,0 0 0 0 0,-1 1 0 0 0,1-1-1 0 0,-1 1 1 0 0,0-1 0 0 0,-1 1 0 0 0,1-1 0 0 0,-1 1 0 0 0,0-1 0 0 0,-1 1 0 0 0,-1 9 0 0 0,2-15-6 0 0,0 1 0 0 0,0-1 0 0 0,0 1 0 0 0,0 0-1 0 0,0-1 1 0 0,-1 1 0 0 0,1 0 0 0 0,0-1 0 0 0,0 1 0 0 0,-1-1-1 0 0,1 1 1 0 0,0-1 0 0 0,-1 1 0 0 0,1-1 0 0 0,-1 1 0 0 0,1-1 0 0 0,0 1-1 0 0,-1-1 1 0 0,1 1 0 0 0,-1-1 0 0 0,1 0 0 0 0,-1 1 0 0 0,1-1-1 0 0,-1 0 1 0 0,0 1 0 0 0,1-1 0 0 0,-1 0 0 0 0,1 0 0 0 0,-1 0-1 0 0,0 1 1 0 0,1-1 0 0 0,-1 0 0 0 0,1 0 0 0 0,-1 0 0 0 0,0 0 0 0 0,-1 0-1 0 0,2-1 5 0 0,-1 1 0 0 0,0-1 0 0 0,0 1 0 0 0,0-1 0 0 0,0 1 0 0 0,1-1 0 0 0,-1 1 0 0 0,0-1 0 0 0,0 0 0 0 0,1 1 0 0 0,-1-1 0 0 0,1 0 0 0 0,-1 0 0 0 0,1 0 0 0 0,-1 1 0 0 0,1-1 0 0 0,-1 0-1 0 0,1 0 1 0 0,0 0 0 0 0,-1 0 0 0 0,1 0 0 0 0,0 0 0 0 0,0-1 0 0 0,-1-9-14 0 0,0-1 0 0 0,1 0-1 0 0,1 1 1 0 0,0-1 0 0 0,0 0 0 0 0,2 1-1 0 0,-1-1 1 0 0,1 1 0 0 0,1 0-1 0 0,0 0 1 0 0,0 0 0 0 0,1 1 0 0 0,1-1-1 0 0,0 1 1 0 0,0 0 0 0 0,1 1 0 0 0,0 0-1 0 0,0 0 1 0 0,1 0 0 0 0,1 1-1 0 0,-1 0 1 0 0,1 1 0 0 0,17-11 0 0 0,-21 15 20 0 0,1 1 0 0 0,-1-1 0 0 0,1 1 1 0 0,0 1-1 0 0,0-1 0 0 0,0 1 0 0 0,-1 0 1 0 0,1 1-1 0 0,0-1 0 0 0,0 1 0 0 0,0 0 1 0 0,0 1-1 0 0,0-1 0 0 0,0 1 0 0 0,0 0 0 0 0,0 1 1 0 0,0-1-1 0 0,0 1 0 0 0,-1 0 0 0 0,1 1 1 0 0,-1-1-1 0 0,0 1 0 0 0,1 0 0 0 0,-1 1 1 0 0,-1-1-1 0 0,1 1 0 0 0,0 0 0 0 0,-1 0 1 0 0,6 7-1 0 0,3 6-92 0 0,-1 1 0 0 0,-1 1 0 0 0,0 0 0 0 0,-2 0 0 0 0,14 40 0 0 0,-13-33-1132 0 0,1-1 0 0 0,1 0 1 0 0,15 24-1 0 0,-23-43 205 0 0,-1-1-1 0 0,2 0 1 0 0,6 8 0 0 0,-8-11-21 0 0,-1 0-1 0 0,1 0 1 0 0,-1-1 0 0 0,1 1-1 0 0,6 2 1 0 0,11 2-4830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356 233 9653 0 0,'0'0'5344'0'0,"-1"-12"-4456"0"0,0-92 1246 0 0,1 100-2009 0 0,0 0 1 0 0,0 0-1 0 0,0 0 0 0 0,-1 0 1 0 0,1 0-1 0 0,-1 0 1 0 0,0 0-1 0 0,0 0 0 0 0,-1 0 1 0 0,1 0-1 0 0,-1 0 1 0 0,0 1-1 0 0,0-1 0 0 0,0 0 1 0 0,0 1-1 0 0,-1 0 0 0 0,1 0 1 0 0,-1-1-1 0 0,0 1 1 0 0,-6-5-1 0 0,3 4-21 0 0,0 0 0 0 0,1 1 0 0 0,-1-1 1 0 0,-1 1-1 0 0,1 0 0 0 0,0 1 0 0 0,-1-1 0 0 0,0 1 0 0 0,1 1 1 0 0,-1-1-1 0 0,0 1 0 0 0,0 0 0 0 0,0 1 0 0 0,0 0 0 0 0,0 0 1 0 0,-8 1-1 0 0,4 0-5 0 0,0 1-1 0 0,0 0 1 0 0,0 1 0 0 0,0 0 0 0 0,1 1 0 0 0,0 0 0 0 0,-1 0 0 0 0,2 1 0 0 0,-15 9-1 0 0,17-9-56 0 0,0 1 0 0 0,1 0 0 0 0,-1 0 0 0 0,1 1 0 0 0,0 0-1 0 0,1 0 1 0 0,0 0 0 0 0,0 1 0 0 0,0-1 0 0 0,1 1-1 0 0,-4 12 1 0 0,6-16-33 0 0,1 1 0 0 0,-1-1-1 0 0,1 1 1 0 0,1-1 0 0 0,-1 1-1 0 0,1 0 1 0 0,0-1 0 0 0,0 1-1 0 0,0 0 1 0 0,1 6 0 0 0,0-8-6 0 0,0 1 1 0 0,0-1 0 0 0,0 0-1 0 0,1 1 1 0 0,-1-1-1 0 0,1 0 1 0 0,0 0 0 0 0,0 0-1 0 0,0-1 1 0 0,0 1-1 0 0,0 0 1 0 0,1-1-1 0 0,-1 1 1 0 0,1-1 0 0 0,4 3-1 0 0,-3-2 8 0 0,0 0-1 0 0,1-1 1 0 0,-1 1-1 0 0,1-1 1 0 0,0 0-1 0 0,0-1 1 0 0,0 1-1 0 0,0-1 1 0 0,0 0-1 0 0,0 0 1 0 0,0 0-1 0 0,7-1 1 0 0,2 0 15 0 0,1-1 0 0 0,27-6 1 0 0,-26 4-14 0 0,0 1 1 0 0,19-1 0 0 0,-33 3-22 0 0,0 0 0 0 0,-1 0 0 0 0,1 1 1 0 0,0-1-1 0 0,-1 0 0 0 0,1 1 0 0 0,0 0 0 0 0,-1-1 1 0 0,1 1-1 0 0,-1 0 0 0 0,1 0 0 0 0,-1 0 0 0 0,1 0 1 0 0,-1 0-1 0 0,1 0 0 0 0,-1 0 0 0 0,0 1 0 0 0,0-1 1 0 0,0 0-1 0 0,2 3 0 0 0,1 3 3 0 0,1 1 1 0 0,6 16 0 0 0,0-1-104 0 0,-7-16-258 0 0,0 0 1 0 0,1-1 0 0 0,0 1-1 0 0,10 9 1 0 0,-13-13-410 0 0,1-1 0 0 0,0 0-1 0 0,0 0 1 0 0,0 0 0 0 0,0 0-1 0 0,1 0 1 0 0,4 2 0 0 0,-2-4-3342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8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10665 0 0,'0'0'12575'0'0,"11"16"-12272"0"0,35 55-128 0 0,-41-63-152 0 0,0 0-1 0 0,-1 1 1 0 0,-1 0-1 0 0,0 0 1 0 0,0 0-1 0 0,2 10 1 0 0,-1 1 7 0 0,2 0-14 0 0,30 127-245 0 0,-29-114-542 0 0,-2 0 0 0 0,0 52 1 0 0,-4-68 100 0 0,-2 25-918 0 0,1-38 874 0 0,-1-1 1 0 0,0 1-1 0 0,1-1 1 0 0,-1 1-1 0 0,0-1 0 0 0,-1 0 1 0 0,1 1-1 0 0,0-1 1 0 0,-4 4-1 0 0,-4 4-5036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8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3756 0 0,'0'0'14346'0'0,"5"-12"-13018"0"0,18-37-347 0 0,-23 48-940 0 0,1-1 0 0 0,0 1 0 0 0,0 0 0 0 0,1-1 0 0 0,-1 1 0 0 0,0 0 0 0 0,0 0-1 0 0,1-1 1 0 0,-1 1 0 0 0,0 0 0 0 0,1 0 0 0 0,-1 1 0 0 0,1-1 0 0 0,-1 0 0 0 0,1 0 0 0 0,0 1 0 0 0,-1-1-1 0 0,1 1 1 0 0,0 0 0 0 0,-1-1 0 0 0,1 1 0 0 0,0 0 0 0 0,-1 0 0 0 0,1 0 0 0 0,3 0 0 0 0,2 0 95 0 0,5 0 62 0 0,1 0 0 0 0,-1 1 1 0 0,1 1-1 0 0,-1 0 0 0 0,0 0 0 0 0,0 1 1 0 0,0 1-1 0 0,0 0 0 0 0,0 1 1 0 0,12 6-1 0 0,-18-8-160 0 0,-1 1 0 0 0,1-1 0 0 0,0 1 0 0 0,-1 0 0 0 0,0 0 0 0 0,0 1 0 0 0,0-1 0 0 0,-1 1 0 0 0,1 0 0 0 0,-1 0 0 0 0,0 1 0 0 0,-1-1 0 0 0,1 1 0 0 0,-1 0 0 0 0,0 0 0 0 0,-1 0 0 0 0,0 0 0 0 0,1 1 0 0 0,-2-1 0 0 0,3 11 0 0 0,-4-1-103 0 0,-1 33 0 0 0,0-35-638 0 0,0 1-1 0 0,3 27 1 0 0,-1-40 531 0 0,-1 0 0 0 0,1 1 0 0 0,0-1 0 0 0,0 0 0 0 0,0 0 0 0 0,0 0 0 0 0,0 0 0 0 0,0 0 0 0 0,0 0 0 0 0,1 0 0 0 0,-1-1 0 0 0,1 1 1 0 0,-1 0-1 0 0,1-1 0 0 0,0 1 0 0 0,0-1 0 0 0,0 1 0 0 0,0-1 0 0 0,3 1 0 0 0,0 1-675 0 0,0-1 1 0 0,0 0 0 0 0,1 0 0 0 0,-1 0-1 0 0,1-1 1 0 0,0 1 0 0 0,6-1-1 0 0,18 0-5156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8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43 8929 0 0,'0'0'7362'0'0,"-15"-7"-6105"0"0,-47-19 357 0 0,57 24-1450 0 0,0 0-1 0 0,0 1 0 0 0,0-1 0 0 0,0 1 0 0 0,0 0 0 0 0,0 1 1 0 0,0-1-1 0 0,-1 1 0 0 0,1 0 0 0 0,0 1 0 0 0,0-1 1 0 0,0 1-1 0 0,-1 0 0 0 0,1 0 0 0 0,0 0 0 0 0,0 1 0 0 0,0 0 1 0 0,1 0-1 0 0,-1 0 0 0 0,0 0 0 0 0,-6 6 0 0 0,6-4-87 0 0,0 0 1 0 0,1 0-1 0 0,0 0 0 0 0,0 1 0 0 0,0-1 0 0 0,1 1 1 0 0,-1 0-1 0 0,1 0 0 0 0,1 1 0 0 0,-1-1 0 0 0,0 0 1 0 0,1 1-1 0 0,0 0 0 0 0,1-1 0 0 0,-1 1 0 0 0,0 11 1 0 0,1-6-83 0 0,1 0 0 0 0,0 0 0 0 0,1 0 0 0 0,1 0 0 0 0,-1 0 1 0 0,2-1-1 0 0,-1 1 0 0 0,1-1 0 0 0,1 1 0 0 0,0-1 1 0 0,1 0-1 0 0,0-1 0 0 0,0 1 0 0 0,1-1 0 0 0,0 0 1 0 0,0 0-1 0 0,1-1 0 0 0,1 0 0 0 0,-1 0 0 0 0,1 0 0 0 0,1-1 1 0 0,-1-1-1 0 0,1 1 0 0 0,14 7 0 0 0,-16-11-256 0 0,0 0 0 0 0,0 0 1 0 0,1-1-1 0 0,-1 0 0 0 0,1 0 0 0 0,15 1 0 0 0,47-2-2095 0 0,-41-1 1078 0 0,-5-1-474 0 0,1 0-1 0 0,41-9 1 0 0,7-9-7674 0 0,-47 12 5681 0 0</inkml:trace>
  <inkml:trace contextRef="#ctx0" brushRef="#br0" timeOffset="1">790 98 4196 0 0,'0'0'8671'0'0,"-3"-7"-8371"0"0,-12-22-300 0 0,11 22-120 0 0,-1 23-440 0 0,-14 10-4350 0 0,13-20 1289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779 169 9205 0 0,'0'0'3943'0'0,"-9"-15"-2406"0"0,-32-45-376 0 0,36 53-991 0 0,-1 1 0 0 0,1 0 0 0 0,-1 0-1 0 0,0 0 1 0 0,-1 1 0 0 0,1 0 0 0 0,-1 0 0 0 0,0 1-1 0 0,0 0 1 0 0,-1 0 0 0 0,1 1 0 0 0,-1 0 0 0 0,0 0 0 0 0,-12-3-1 0 0,17 5-115 0 0,-22-5 249 0 0,-1 1 0 0 0,0 1 1 0 0,-1 2-1 0 0,1 0 0 0 0,0 2 0 0 0,-47 4 0 0 0,40 1-105 0 0,1 1 0 0 0,0 1 0 0 0,0 2 0 0 0,1 1 0 0 0,0 2 0 0 0,0 1 0 0 0,-28 17 0 0 0,49-24-152 0 0,-1 0-1 0 0,1 1 1 0 0,1 0-1 0 0,-1 1 0 0 0,1 0 1 0 0,-14 15-1 0 0,21-20-45 0 0,0 0 0 0 0,0 0 0 0 0,0 0-1 0 0,0 1 1 0 0,0-1 0 0 0,0 0 0 0 0,1 1 0 0 0,0-1 0 0 0,-1 1-1 0 0,2 0 1 0 0,-1-1 0 0 0,0 1 0 0 0,1 0 0 0 0,-1-1 0 0 0,1 1-1 0 0,0 0 1 0 0,0-1 0 0 0,0 1 0 0 0,1 0 0 0 0,0 0 0 0 0,-1-1-1 0 0,1 1 1 0 0,0-1 0 0 0,1 1 0 0 0,2 6 0 0 0,2-2-6 0 0,-1 1 0 0 0,1-1 1 0 0,0-1-1 0 0,1 1 0 0 0,0-1 1 0 0,0 0-1 0 0,0-1 0 0 0,17 11 1 0 0,5 2-3 0 0,37 17 1 0 0,11 1 26 0 0,-9-4-20 0 0,78 50 0 0 0,-137-78 44 0 0,-1 1 0 0 0,10 10 0 0 0,-16-14-9 0 0,0-1 0 0 0,0 1-1 0 0,0 0 1 0 0,-1 0 0 0 0,1 1 0 0 0,-1-1-1 0 0,0 0 1 0 0,1 0 0 0 0,-1 1 0 0 0,0-1-1 0 0,0 1 1 0 0,-1-1 0 0 0,1 1 0 0 0,0 3-1 0 0,-1-4 8 0 0,0-1-1 0 0,0 0 1 0 0,0 0-1 0 0,0 0 1 0 0,-1 1-1 0 0,1-1 1 0 0,-1 0 0 0 0,1 0-1 0 0,-1 0 1 0 0,1 0-1 0 0,-1 0 1 0 0,0 0-1 0 0,1 0 1 0 0,-1 0-1 0 0,0 0 1 0 0,0 0-1 0 0,0 0 1 0 0,1 0-1 0 0,-1 0 1 0 0,0-1-1 0 0,0 1 1 0 0,0 0-1 0 0,-2 0 1 0 0,-30 13 590 0 0,27-12-603 0 0,-19 6 117 0 0,0-1 0 0 0,-49 6 1 0 0,-55-3-759 0 0,60-5-1448 0 0,68-5 1887 0 0,-20 3-1328 0 0,12 2-1404 0 0,8 4-4071 0 0,22-7-3515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251 140 2492 0 0,'0'0'11731'0'0,"17"-3"-10274"0"0,-15 3-1414 0 0,0-1 0 0 0,0 0 1 0 0,0 0-1 0 0,0 0 0 0 0,0 0 0 0 0,0 0 0 0 0,0 0 1 0 0,-1-1-1 0 0,1 1 0 0 0,0-1 0 0 0,-1 1 0 0 0,1-1 0 0 0,-1 0 1 0 0,1 1-1 0 0,-1-1 0 0 0,0 0 0 0 0,0 0 0 0 0,0 0 1 0 0,0 0-1 0 0,0 0 0 0 0,0 0 0 0 0,0 0 0 0 0,-1 0 0 0 0,1-4 1 0 0,0 3-21 0 0,0 0 1 0 0,-1 1 0 0 0,1-1-1 0 0,-1 0 1 0 0,0 1 0 0 0,0-1 0 0 0,0 0-1 0 0,0 0 1 0 0,0 1 0 0 0,-1-1-1 0 0,1 0 1 0 0,-1 1 0 0 0,1-1 0 0 0,-1 0-1 0 0,0 1 1 0 0,0-1 0 0 0,-1 1-1 0 0,1-1 1 0 0,0 1 0 0 0,-3-3 0 0 0,0 1 18 0 0,0 1 1 0 0,0-1 0 0 0,0 1-1 0 0,-1 0 1 0 0,1 0 0 0 0,-1 1-1 0 0,0-1 1 0 0,0 1 0 0 0,0 0-1 0 0,0 0 1 0 0,0 1 0 0 0,-1-1-1 0 0,1 1 1 0 0,0 0 0 0 0,-1 1-1 0 0,-5-1 1 0 0,4 2 34 0 0,-1-1-1 0 0,0 1 1 0 0,0 1 0 0 0,1-1-1 0 0,-1 1 1 0 0,1 1 0 0 0,0-1-1 0 0,-1 1 1 0 0,1 1 0 0 0,-10 5-1 0 0,8-3 28 0 0,0 1-1 0 0,0-1 1 0 0,0 2-1 0 0,1-1 0 0 0,0 1 1 0 0,0 1-1 0 0,-7 10 1 0 0,10-13-36 0 0,1 2 0 0 0,-1-1 0 0 0,1 0 0 0 0,1 1-1 0 0,-1 0 1 0 0,1 0 0 0 0,1 0 0 0 0,-1 0 0 0 0,-1 12 0 0 0,3-13-36 0 0,1 0 0 0 0,0 0-1 0 0,0 0 1 0 0,0-1 0 0 0,1 1-1 0 0,0 0 1 0 0,0 0 0 0 0,1 0-1 0 0,3 10 1 0 0,-3-12-19 0 0,0-1-1 0 0,1 1 1 0 0,0 0 0 0 0,0-1-1 0 0,0 1 1 0 0,0-1 0 0 0,1 0-1 0 0,0 0 1 0 0,-1 0 0 0 0,1-1-1 0 0,1 1 1 0 0,7 4 0 0 0,-5-4-7 0 0,0 0 1 0 0,0-1 0 0 0,1 1 0 0 0,0-2 0 0 0,-1 1 0 0 0,1-1 0 0 0,0 0-1 0 0,9 0 1 0 0,1 0-972 0 0,1-2 1 0 0,26-2-1 0 0,-36 2-245 0 0,0-1 1 0 0,14-4 0 0 0,5-6-6514 0 0,-9 0 1100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39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365 154 4516 0 0,'0'0'8977'0'0,"-5"-14"-7560"0"0,-21-42 197 0 0,24 51-1385 0 0,-1 1 0 0 0,0-1 0 0 0,-1 1 1 0 0,1 0-1 0 0,-1 0 0 0 0,0 0 0 0 0,0 0 0 0 0,0 0 0 0 0,0 1 0 0 0,-1 0 0 0 0,-4-3 0 0 0,-2 0 102 0 0,0 2 0 0 0,0-1 0 0 0,-14-3 0 0 0,24 8-307 0 0,-8-3 124 0 0,0 1-1 0 0,0 0 1 0 0,0 1 0 0 0,0 0-1 0 0,-1 0 1 0 0,1 1-1 0 0,0 0 1 0 0,-1 1-1 0 0,1 0 1 0 0,0 0 0 0 0,0 1-1 0 0,-11 3 1 0 0,14-3-122 0 0,1 0 0 0 0,-1 1 1 0 0,1 0-1 0 0,0-1 0 0 0,0 2 0 0 0,0-1 1 0 0,0 0-1 0 0,0 1 0 0 0,1 0 1 0 0,-1 0-1 0 0,1 1 0 0 0,0-1 0 0 0,1 1 1 0 0,-1 0-1 0 0,1 0 0 0 0,0 0 1 0 0,0 0-1 0 0,0 0 0 0 0,-3 12 0 0 0,4-12-29 0 0,1-1-1 0 0,0 1 0 0 0,0 0 1 0 0,0-1-1 0 0,1 1 0 0 0,-1 0 0 0 0,1 0 1 0 0,1 0-1 0 0,-1 0 0 0 0,0-1 0 0 0,1 1 1 0 0,0 0-1 0 0,0-1 0 0 0,3 8 0 0 0,-1-6-1 0 0,0-1-1 0 0,0 0 0 0 0,0 0 0 0 0,1 0 0 0 0,0 0 0 0 0,0 0 0 0 0,0-1 0 0 0,0 0 1 0 0,1 0-1 0 0,6 5 0 0 0,2-1-60 0 0,0 0 1 0 0,0-1 0 0 0,1-1-1 0 0,0 0 1 0 0,0 0 0 0 0,0-2-1 0 0,1 0 1 0 0,21 3 0 0 0,-35-7 47 0 0,109 14-835 0 0,-88-12-178 0 0,0-1 0 0 0,-1-1 0 0 0,25-4 0 0 0,-45 4 714 0 0,0 0 0 0 0,0-1 0 0 0,0 1 0 0 0,0-1 0 0 0,0 1 0 0 0,0 0 0 0 0,0-1-1 0 0,0 1 1 0 0,0-1 0 0 0,0 0 0 0 0,0 1 0 0 0,0-1 0 0 0,0 0 0 0 0,-1 0 0 0 0,2-1 0 0 0,5-11-7910 0 0,-5 2 4165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0 372 340 0 0,'82'22'1005'0'0,"-81"-21"-863"0"0,0-1-1 0 0,1 0 1 0 0,-1 1-1 0 0,0-1 1 0 0,1 0-1 0 0,-1 0 0 0 0,0 0 1 0 0,0 0-1 0 0,1 0 1 0 0,-1 0-1 0 0,0 0 0 0 0,1-1 1 0 0,0 0-1 0 0,-1 1-56 0 0,-1 0 1 0 0,0 0-1 0 0,1 0 0 0 0,-1-1 0 0 0,0 1 0 0 0,1 0 1 0 0,-1-1-1 0 0,0 1 0 0 0,0 0 0 0 0,0-1 0 0 0,1 1 1 0 0,-1 0-1 0 0,0-1 0 0 0,0 1 0 0 0,0 0 0 0 0,0-1 1 0 0,0 1-1 0 0,0 0 0 0 0,1-1 0 0 0,-1 0 0 0 0,1-2 550 0 0,1 0-311 0 0,1-1 0 0 0,0 1 0 0 0,0 0 0 0 0,0 1 1 0 0,0-1-1 0 0,0 0 0 0 0,1 1 0 0 0,-1 0 0 0 0,1 0 0 0 0,0 0 0 0 0,0 0 0 0 0,0 0 0 0 0,0 1 0 0 0,0 0 0 0 0,8-2 0 0 0,-3 1 187 0 0,0 1 0 0 0,0 0-1 0 0,0 1 1 0 0,0-1-1 0 0,0 2 1 0 0,13 1 0 0 0,-16-1-299 0 0,-1 1 0 0 0,1 0 0 0 0,-1 0 0 0 0,1 0 0 0 0,-1 0 0 0 0,0 1 0 0 0,0 0 0 0 0,0 0 0 0 0,0 0 0 0 0,-1 1 0 0 0,1 0 0 0 0,-1 0 0 0 0,0 0 0 0 0,0 0 0 0 0,0 0 0 0 0,-1 1 0 0 0,1 0 0 0 0,-1 0 0 0 0,3 6 0 0 0,1 5 61 0 0,0-1 0 0 0,-1 1 0 0 0,0 1-1 0 0,-2-1 1 0 0,4 23 0 0 0,1-1-169 0 0,-9-37 56 0 0,-3-13 227 0 0,-2-1-382 0 0,1-1 1 0 0,0-1-1 0 0,1 1 1 0 0,1 0-1 0 0,0-1 1 0 0,1-17-1 0 0,1 24-15 0 0,0 0-1 0 0,1 0 0 0 0,0 1 1 0 0,0-1-1 0 0,0 0 0 0 0,1 1 1 0 0,1-1-1 0 0,-1 1 0 0 0,1 0 1 0 0,0-1-1 0 0,1 1 0 0 0,0 1 1 0 0,5-9-1 0 0,-6 12 25 0 0,0 0 0 0 0,1 0 1 0 0,-1 0-1 0 0,1 0 0 0 0,-1 0 1 0 0,1 1-1 0 0,0 0 0 0 0,0 0 0 0 0,0 0 1 0 0,0 0-1 0 0,1 1 0 0 0,-1-1 1 0 0,0 1-1 0 0,1 0 0 0 0,-1 1 0 0 0,0-1 1 0 0,1 1-1 0 0,-1-1 0 0 0,1 1 1 0 0,-1 1-1 0 0,1-1 0 0 0,-1 1 0 0 0,5 1 1 0 0,5 0 89 0 0,-1 2 0 0 0,0 0 1 0 0,0 0-1 0 0,0 2 0 0 0,-1-1 0 0 0,16 11 1 0 0,-13-7-10 0 0,0 1 1 0 0,0 1-1 0 0,-1 0 1 0 0,-1 1-1 0 0,0 1 1 0 0,-1 0-1 0 0,0 0 1 0 0,11 18-1 0 0,-21-28-94 0 0,0 0-1 0 0,0 0 1 0 0,-1 0-1 0 0,0 0 1 0 0,2 7-1 0 0,-2-9 0 0 0,-1-1 1 0 0,0 1-1 0 0,0 0 0 0 0,0-1 0 0 0,0 1 1 0 0,0-1-1 0 0,0 1 0 0 0,0-1 0 0 0,0 1 1 0 0,0-1-1 0 0,0 1 0 0 0,0 0 0 0 0,0-1 1 0 0,0 1-1 0 0,0-1 0 0 0,-1 1 0 0 0,1-1 1 0 0,0 1-1 0 0,0-1 0 0 0,-1 1 0 0 0,1-1 0 0 0,0 1 1 0 0,-1-1-1 0 0,1 1 0 0 0,0-1 0 0 0,-1 1 1 0 0,1-1-1 0 0,-1 0 0 0 0,1 1 0 0 0,0-1 1 0 0,-1 0-1 0 0,1 1 0 0 0,-1-1 0 0 0,1 0 1 0 0,-1 0-1 0 0,0 0 0 0 0,1 1 0 0 0,-1-1 0 0 0,1 0 1 0 0,-1 0-1 0 0,1 0 0 0 0,-2 0 0 0 0,-1 1 3 0 0,1-1-1 0 0,-1 0 0 0 0,0 0 0 0 0,0 0 1 0 0,1 0-1 0 0,-1-1 0 0 0,0 1 0 0 0,1-1 1 0 0,-1 1-1 0 0,0-1 0 0 0,1 0 0 0 0,-1 0 1 0 0,1 0-1 0 0,-1 0 0 0 0,1-1 0 0 0,-1 1 1 0 0,-2-3-1 0 0,3 2-13 0 0,-1-1 1 0 0,1 1-1 0 0,0-1 0 0 0,1 1 1 0 0,-1-1-1 0 0,0 0 1 0 0,1 0-1 0 0,0 0 0 0 0,-1 0 1 0 0,1 0-1 0 0,0 0 1 0 0,0 0-1 0 0,1 0 0 0 0,-1 0 1 0 0,0-5-1 0 0,1-4-50 0 0,-1 0-1 0 0,2 0 1 0 0,0 0 0 0 0,0 0-1 0 0,1 0 1 0 0,0 0-1 0 0,7-19 1 0 0,-6 23 83 0 0,-1 1-1 0 0,1 0 0 0 0,1 0 1 0 0,0 0-1 0 0,0 0 1 0 0,0 1-1 0 0,1 0 1 0 0,-1-1-1 0 0,1 2 1 0 0,1-1-1 0 0,-1 1 1 0 0,1-1-1 0 0,7-4 0 0 0,-8 8 33 0 0,0-1-1 0 0,0 1 0 0 0,1 0 1 0 0,-1 0-1 0 0,0 0 0 0 0,1 1 1 0 0,-1 0-1 0 0,1 0 0 0 0,-1 0 1 0 0,1 1-1 0 0,0 0 0 0 0,-1 0 1 0 0,1 0-1 0 0,-1 1 0 0 0,1 0 1 0 0,9 2-1 0 0,-5 0-1 0 0,-1 0-1 0 0,1 1 1 0 0,0 0 0 0 0,-1 0-1 0 0,0 1 1 0 0,0 1 0 0 0,-1-1-1 0 0,10 9 1 0 0,-3-1-58 0 0,-1 0 0 0 0,-1 1 0 0 0,-1 1-1 0 0,21 31 1 0 0,31 70-2816 0 0,-29-49-2026 0 0,-33-64 4214 0 0,0 0 1 0 0,0 1-1 0 0,0-1 0 0 0,0-1 0 0 0,0 1 0 0 0,1 0 0 0 0,-1-1 1 0 0,1 1-1 0 0,0-1 0 0 0,0 0 0 0 0,0 0 0 0 0,0 0 1 0 0,0 0-1 0 0,0 0 0 0 0,1-1 0 0 0,-1 1 0 0 0,5 0 0 0 0,25 3-3284 0 0,2-4 5553 0 0,-18-2 1964 0 0,-16 2-3130 0 0,1-1 0 0 0,-1 0 0 0 0,0 0 0 0 0,1 1 0 0 0,-1-1 0 0 0,1 1 0 0 0,-1-1 0 0 0,0 1 0 0 0,1-1 0 0 0,-1 1-1 0 0,0 0 1 0 0,1 0 0 0 0,-1 0 0 0 0,0 0 0 0 0,2 2 0 0 0,15 20 1923 0 0,-10-12-1290 0 0,48 56 1700 0 0,26 33-580 0 0,-66-78-1836 0 0,-1 1-1 0 0,20 40 1 0 0,-18-19-144 0 0,-16-42-225 0 0,0 1-1 0 0,0 0 1 0 0,-1 0-1 0 0,1 0 1 0 0,-1-1-1 0 0,0 1 1 0 0,0 0-1 0 0,0 0 1 0 0,0 0-1 0 0,0 0 1 0 0,-1 0-1 0 0,1-1 1 0 0,-2 6-1 0 0,1-7-5 0 0,0 0-1 0 0,0 0 1 0 0,0 0 0 0 0,0 0-1 0 0,0 0 1 0 0,0-1 0 0 0,-1 1-1 0 0,1 0 1 0 0,0 0 0 0 0,0-1-1 0 0,-1 1 1 0 0,1-1 0 0 0,0 1-1 0 0,-1-1 1 0 0,1 0 0 0 0,0 1-1 0 0,-1-1 1 0 0,1 0 0 0 0,-1 0-1 0 0,1 0 1 0 0,0 0 0 0 0,-1 0-1 0 0,1 0 1 0 0,-2-1-1 0 0,-3 1 16 0 0,1-1-1 0 0,-1 0 0 0 0,1-1 1 0 0,0 1-1 0 0,-6-3 0 0 0,1-1-9 0 0,1 0-1 0 0,0-1 1 0 0,0 0 0 0 0,1-1-1 0 0,0 0 1 0 0,0 0 0 0 0,1 0-1 0 0,-13-17 1 0 0,10 11-14 0 0,1-1 1 0 0,0 0-1 0 0,1 0 1 0 0,1-1-1 0 0,-6-18 1 0 0,6 13-16 0 0,2 0 1 0 0,1-1-1 0 0,1 0 1 0 0,0 0 0 0 0,2 0-1 0 0,0 0 1 0 0,4-32-1 0 0,29-147-400 0 0,-27 175 344 0 0,-2 7 22 0 0,12-57-19 0 0,3 0-1 0 0,27-72 1 0 0,-41 138 86 0 0,0 0-1 0 0,0 1 0 0 0,1-1 1 0 0,0 1-1 0 0,1 0 1 0 0,-1 1-1 0 0,11-11 0 0 0,-14 16-3 0 0,1-1 0 0 0,-1 1-1 0 0,0 0 1 0 0,1 0 0 0 0,0 0-1 0 0,-1 0 1 0 0,1 1 0 0 0,0-1-1 0 0,0 1 1 0 0,0 0 0 0 0,0 0-1 0 0,0 0 1 0 0,1 0-1 0 0,-1 0 1 0 0,0 0 0 0 0,0 1-1 0 0,0 0 1 0 0,1 0 0 0 0,-1 0-1 0 0,0 0 1 0 0,1 0 0 0 0,-1 0-1 0 0,0 1 1 0 0,0 0 0 0 0,5 1-1 0 0,-5 0-5 0 0,-1-1 0 0 0,1 1-1 0 0,0 0 1 0 0,-1-1 0 0 0,0 1 0 0 0,1 1-1 0 0,-1-1 1 0 0,0 0 0 0 0,0 0-1 0 0,0 1 1 0 0,-1-1 0 0 0,1 1 0 0 0,0 0-1 0 0,1 5 1 0 0,1 0 28 0 0,-1 1 0 0 0,0 0 0 0 0,3 17 0 0 0,-1 19-17 0 0,-2 0 0 0 0,-5 70-1 0 0,2-106-22 0 0,0 12-394 0 0,-2-1-1 0 0,0 1 1 0 0,-1-1-1 0 0,-1 1 0 0 0,-1-1 1 0 0,-1 0-1 0 0,-1-1 1 0 0,0 1-1 0 0,-20 34 1 0 0,25-50-56 0 0,-1-1 0 0 0,1 1 0 0 0,-1-1 0 0 0,0 0 1 0 0,-5 5-1 0 0,-10 2-4935 0 0,9-10 48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1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7221 0 0,'0'0'12732'0'0,"14"-6"-11404"0"0,0 0-1013 0 0,0 1-1 0 0,15-5 1 0 0,-27 10-270 0 0,0 0 0 0 0,-1 0-1 0 0,1 0 1 0 0,0 0 0 0 0,-1 0-1 0 0,1 0 1 0 0,0 1 0 0 0,-1-1-1 0 0,1 1 1 0 0,0-1 0 0 0,-1 1 0 0 0,1-1-1 0 0,-1 1 1 0 0,1 0 0 0 0,-1 0-1 0 0,1 0 1 0 0,-1 0 0 0 0,0 0-1 0 0,0 0 1 0 0,1 0 0 0 0,-1 0-1 0 0,0 0 1 0 0,0 1 0 0 0,0-1-1 0 0,0 0 1 0 0,0 1 0 0 0,0-1-1 0 0,1 4 1 0 0,2 1 164 0 0,4 7-4 0 0,0 0-1 0 0,-1 1 1 0 0,0 0 0 0 0,-1 0-1 0 0,-1 0 1 0 0,5 20-1 0 0,15 95 120 0 0,-21-102-280 0 0,17 175-410 0 0,-19-115-7476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1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6717 0 0,'0'0'16852'0'0,"10"13"-16651"0"0,32 44-129 0 0,-38-52-72 0 0,-1 1-1 0 0,1-1 1 0 0,-1 1-1 0 0,0 0 1 0 0,-1 0-1 0 0,1 0 1 0 0,-1 1-1 0 0,2 11 1 0 0,0-3-68 0 0,13 78-3746 0 0,-16-91 3479 0 0,-1-1 0 0 0,0 0 0 0 0,1 1 0 0 0,-1-1 0 0 0,1 0-1 0 0,-1 0 1 0 0,1 0 0 0 0,0 0 0 0 0,-1 1 0 0 0,1-1-1 0 0,0 0 1 0 0,1 1 0 0 0,-1-2-62 0 0,0 1 0 0 0,-1-1 0 0 0,1 1 0 0 0,-1-1 0 0 0,1 0 0 0 0,0 0 0 0 0,-1 1 0 0 0,1-1 0 0 0,-1 0 0 0 0,1 0 0 0 0,0 0 0 0 0,-1 0 0 0 0,1 0 0 0 0,0 0 0 0 0,0 0 0 0 0,-1 0 0 0 0,2 0 0 0 0,8-2-4060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0 296 4012 0 0,'0'0'15060'0'0,"13"-5"-14347"0"0,-1 0-474 0 0,-1 1 0 0 0,20-5 0 0 0,-29 9-197 0 0,0 0 0 0 0,-1 0 1 0 0,1 0-1 0 0,-1 1 0 0 0,1-1 0 0 0,-1 0 0 0 0,1 1 1 0 0,-1-1-1 0 0,1 1 0 0 0,-1-1 0 0 0,1 1 1 0 0,-1 0-1 0 0,1-1 0 0 0,-1 1 0 0 0,0 0 0 0 0,0 0 1 0 0,1 0-1 0 0,-1 0 0 0 0,0 0 0 0 0,0 1 0 0 0,0-1 1 0 0,0 0-1 0 0,0 0 0 0 0,0 1 0 0 0,-1-1 1 0 0,1 0-1 0 0,0 1 0 0 0,-1-1 0 0 0,1 3 0 0 0,3 2 136 0 0,7 18 223 0 0,-1 0-1 0 0,-1 1 1 0 0,0 1 0 0 0,-2-1-1 0 0,3 28 1 0 0,5 11-201 0 0,-10-76-288 0 0,2-20-119 0 0,-3 14 86 0 0,8-26-154 0 0,17-44 1 0 0,-23 73 244 0 0,1 0-1 0 0,0 0 1 0 0,1 1-1 0 0,1-1 1 0 0,0 2 0 0 0,14-17-1 0 0,-21 29 18 0 0,0-1 0 0 0,-1 0-1 0 0,1 1 1 0 0,0-1 0 0 0,0 1-1 0 0,0-1 1 0 0,0 1 0 0 0,0 0-1 0 0,0 0 1 0 0,3-1 0 0 0,-4 2 9 0 0,-1 0 1 0 0,1-1-1 0 0,0 1 0 0 0,0 0 1 0 0,0 0-1 0 0,0 0 0 0 0,0 0 1 0 0,0 0-1 0 0,0 0 1 0 0,0 1-1 0 0,0-1 0 0 0,0 0 1 0 0,0 0-1 0 0,-1 1 0 0 0,1-1 1 0 0,0 0-1 0 0,0 1 0 0 0,0-1 1 0 0,0 1-1 0 0,-1-1 1 0 0,1 1-1 0 0,0-1 0 0 0,0 1 1 0 0,-1 0-1 0 0,1-1 0 0 0,-1 1 1 0 0,2 1-1 0 0,5 8 17 0 0,1 0-1 0 0,0-1 0 0 0,0 1 1 0 0,1-2-1 0 0,0 1 1 0 0,0-2-1 0 0,1 1 1 0 0,18 10-1 0 0,-9-9 35 0 0,0-1 1 0 0,0-1-1 0 0,1-1 0 0 0,0-1 0 0 0,32 5 1 0 0,-6-4 26 0 0,65-2 1 0 0,-96-4-64 0 0,0-1 1 0 0,0 0 0 0 0,1-1-1 0 0,-1 0 1 0 0,18-6-1 0 0,-29 7 2 0 0,-1-1-1 0 0,1 1 1 0 0,0 0-1 0 0,-1-1 1 0 0,1 0-1 0 0,-1 0 1 0 0,1 0-1 0 0,-1 0 1 0 0,0 0-1 0 0,0-1 1 0 0,0 0-1 0 0,0 1 1 0 0,-1-1-1 0 0,1 0 1 0 0,-1 0-1 0 0,1-1 1 0 0,-1 1-1 0 0,0 0 1 0 0,0-1 0 0 0,-1 1-1 0 0,1-1 1 0 0,-1 0-1 0 0,0 1 1 0 0,0-1-1 0 0,1-6 1 0 0,-1-4 25 0 0,0-1 1 0 0,-2 0-1 0 0,0 1 1 0 0,0-1-1 0 0,-1 1 1 0 0,-8-27-1 0 0,-1 8 28 0 0,-26-56 0 0 0,36 87-51 0 0,0-1-36 0 0,-1-1-1 0 0,0 1 0 0 0,0-1 0 0 0,0 1 1 0 0,0 0-1 0 0,-4-4 0 0 0,6 6 13 0 0,0 1-1 0 0,-1 0 1 0 0,1-1 0 0 0,0 1-1 0 0,-1 0 1 0 0,1 0 0 0 0,-1 0-1 0 0,1-1 1 0 0,-1 1 0 0 0,1 0-1 0 0,0 0 1 0 0,-1 0-1 0 0,1 0 1 0 0,-1 0 0 0 0,1 0-1 0 0,-1 0 1 0 0,1 0 0 0 0,-1 0-1 0 0,1 0 1 0 0,0 0 0 0 0,-1 0-1 0 0,1 0 1 0 0,-2 0 0 0 0,1 1-9 0 0,0-1 1 0 0,0 1 0 0 0,0 0 0 0 0,0-1-1 0 0,0 1 1 0 0,1 0 0 0 0,-1 0 0 0 0,0 0-1 0 0,0 0 1 0 0,1 0 0 0 0,-1 0 0 0 0,0 0-1 0 0,0 2 1 0 0,-5 10 8 0 0,0 0-1 0 0,1 0 1 0 0,1 1 0 0 0,0 0-1 0 0,1 0 1 0 0,-2 25-1 0 0,2-6 23 0 0,5 63 0 0 0,2-52 5 0 0,3 0 0 0 0,18 68 1 0 0,38 82 1 0 0,4 12 19 0 0,-62-188-30 0 0,-1 0 1 0 0,0 0-1 0 0,-2 1 0 0 0,0-1 0 0 0,-1 29 1 0 0,-1-41-10 0 0,-1-1 1 0 0,1 0-1 0 0,-2 1 1 0 0,1-1-1 0 0,0 0 1 0 0,-1 0 0 0 0,0 0-1 0 0,0 0 1 0 0,-1 0-1 0 0,-3 4 1 0 0,4-5 0 0 0,-1-1 0 0 0,1 0 1 0 0,-1 0-1 0 0,0-1 0 0 0,0 1 0 0 0,-1 0 1 0 0,1-1-1 0 0,0 0 0 0 0,-1 0 1 0 0,0 0-1 0 0,1 0 0 0 0,-1-1 0 0 0,0 1 1 0 0,-7 1-1 0 0,2-1-18 0 0,1 0 0 0 0,-1-1 1 0 0,0 0-1 0 0,1-1 0 0 0,-1 1 1 0 0,0-2-1 0 0,0 1 0 0 0,1-1 1 0 0,-1-1-1 0 0,0 1 0 0 0,1-2 0 0 0,-1 1 1 0 0,1-1-1 0 0,0 0 0 0 0,0-1 1 0 0,0 0-1 0 0,0 0 0 0 0,-9-7 1 0 0,-89-74-2158 0 0,36 18-4241 0 0,22 17-311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2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10665 0 0,'0'0'1260'0'0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3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475 451 6537 0 0,'0'0'10685'0'0,"-12"-10"-9767"0"0,-40-35-240 0 0,37 29-176 0 0,14 10-99 0 0,1 1-207 0 0,1 0-94 0 0,0 0 0 0 0,0-1 0 0 0,0 1-1 0 0,1 0 1 0 0,0 0 0 0 0,0 0 0 0 0,0 0 0 0 0,0 1-1 0 0,1-1 1 0 0,0 0 0 0 0,0 1 0 0 0,0 0 0 0 0,5-6 0 0 0,4-3 90 0 0,1 0 0 0 0,23-18 0 0 0,-24 21-119 0 0,1 1 0 0 0,0 1-1 0 0,0 0 1 0 0,1 1 0 0 0,18-7 0 0 0,-24 11-66 0 0,0 1 1 0 0,1-1-1 0 0,-1 1 0 0 0,0 1 1 0 0,1 0-1 0 0,0 0 0 0 0,-1 0 0 0 0,1 1 1 0 0,-1 1-1 0 0,1-1 0 0 0,8 3 0 0 0,-14-3-10 0 0,-1 1 0 0 0,1 0 0 0 0,-1 0-1 0 0,1 0 1 0 0,-1 0 0 0 0,0 0-1 0 0,1 1 1 0 0,-1-1 0 0 0,0 0 0 0 0,0 1-1 0 0,0 0 1 0 0,0 0 0 0 0,0-1-1 0 0,-1 1 1 0 0,4 4 0 0 0,-3-2 4 0 0,0 1 0 0 0,0-1 0 0 0,0 0 0 0 0,0 0 1 0 0,-1 1-1 0 0,1-1 0 0 0,-1 1 0 0 0,0 6 0 0 0,0 1 20 0 0,0 0-1 0 0,-1 0 0 0 0,-1 0 1 0 0,0 1-1 0 0,-1-1 1 0 0,-3 12-1 0 0,-8 18 42 0 0,9-31-29 0 0,0 1 1 0 0,1-1-1 0 0,1 1 1 0 0,-1 0-1 0 0,0 15 1 0 0,3-27-27 0 0,0 1 0 0 0,1-1-1 0 0,-1 0 1 0 0,0 1 0 0 0,0-1 0 0 0,0 0 0 0 0,0 0 0 0 0,1 1 0 0 0,-1-1 0 0 0,0 0-1 0 0,0 0 1 0 0,0 0 0 0 0,1 1 0 0 0,-1-1 0 0 0,0 0 0 0 0,0 0 0 0 0,1 0 0 0 0,-1 1-1 0 0,0-1 1 0 0,0 0 0 0 0,1 0 0 0 0,-1 0 0 0 0,0 0 0 0 0,1 0 0 0 0,-1 0 0 0 0,0 0-1 0 0,0 0 1 0 0,1 0 0 0 0,-1 0 0 0 0,0 0 0 0 0,1 0 0 0 0,12 0 162 0 0,-9 0-94 0 0,33 2 560 0 0,52 8-1 0 0,-76-7-623 0 0,0-1-1 0 0,0 2 0 0 0,16 6 0 0 0,-25-9-47 0 0,1 1-1 0 0,-1 0 0 0 0,0 0 0 0 0,0 1 0 0 0,0-1 0 0 0,0 1 1 0 0,0 0-1 0 0,-1 0 0 0 0,1 0 0 0 0,-1 0 0 0 0,0 1 0 0 0,5 6 1 0 0,-7-8-42 0 0,0 0 1 0 0,0 0-1 0 0,0 0 1 0 0,0 1-1 0 0,-1-1 1 0 0,1 0-1 0 0,-1 0 1 0 0,0 0 0 0 0,0 1-1 0 0,0-1 1 0 0,0 0-1 0 0,0 0 1 0 0,0 0-1 0 0,0 1 1 0 0,-1-1-1 0 0,1 0 1 0 0,-1 0 0 0 0,1 0-1 0 0,-1 0 1 0 0,0 0-1 0 0,0 0 1 0 0,0 0-1 0 0,0 0 1 0 0,0 0-1 0 0,-1 0 1 0 0,1 0 0 0 0,-1-1-1 0 0,-1 3 1 0 0,-5 4-452 0 0,-1 1 0 0 0,-1-1 0 0 0,-19 13 0 0 0,18-13 19 0 0,-88 60-2435 0 0,-114 84 641 0 0,158-109 3689 0 0,-85 88-1 0 0,127-118-927 0 0,2 1 0 0 0,0 0 0 0 0,0 0 1 0 0,-12 25-1 0 0,20-34-345 0 0,0 1 1 0 0,1-1-1 0 0,0 1 1 0 0,0 0-1 0 0,0-1 1 0 0,1 1-1 0 0,-1 0 1 0 0,2 0-1 0 0,-1 0 1 0 0,0 0-1 0 0,1 0 1 0 0,0 0-1 0 0,1 0 1 0 0,-1 0-1 0 0,1 0 1 0 0,1 0-1 0 0,1 6 1 0 0,-1-7-49 0 0,0-1 0 0 0,1 0 0 0 0,-1 1 1 0 0,1-1-1 0 0,0 0 0 0 0,1-1 0 0 0,-1 1 0 0 0,1 0 1 0 0,-1-1-1 0 0,1 0 0 0 0,0 0 0 0 0,0 0 0 0 0,0 0 1 0 0,1-1-1 0 0,5 3 0 0 0,2 1 60 0 0,1-1 0 0 0,0-1 0 0 0,0 0 0 0 0,19 2-1 0 0,0-1-36 0 0,0-3 0 0 0,0 0 0 0 0,1-2 0 0 0,-1-2 0 0 0,0 0 0 0 0,1-3 0 0 0,-1 0 0 0 0,-1-2 0 0 0,0-2 0 0 0,47-18 0 0 0,-33 7-42 0 0,0-1-1 0 0,-1-3 0 0 0,-1-1 0 0 0,-1-2 1 0 0,-1-2-1 0 0,42-40 0 0 0,-61 48-15 0 0,0-1 0 0 0,-1 0 0 0 0,33-49 0 0 0,-44 55-24 0 0,-1 0 0 0 0,0 0 0 0 0,-1-1 0 0 0,-1 0 0 0 0,-1-1 0 0 0,0 0 0 0 0,5-30 0 0 0,-8 23-12 0 0,-1 0 0 0 0,-2 0 0 0 0,0 0 0 0 0,-2 0 0 0 0,0 0 0 0 0,-2 0 0 0 0,-1 0 0 0 0,-1 1 0 0 0,-1 0 0 0 0,-10-25 0 0 0,0 10-87 0 0,-1 1 1 0 0,-2 0-1 0 0,-2 1 1 0 0,-1 2-1 0 0,-31-37 1 0 0,36 51 73 0 0,-1 0 0 0 0,-1 1 1 0 0,-1 1-1 0 0,0 1 0 0 0,-45-28 0 0 0,46 35 11 0 0,0 0 0 0 0,-1 1 0 0 0,0 1-1 0 0,-1 1 1 0 0,0 1 0 0 0,0 1 0 0 0,-35-5 0 0 0,29 9 39 0 0,1 0 1 0 0,-1 1-1 0 0,1 2 1 0 0,-1 1 0 0 0,1 1-1 0 0,-1 1 1 0 0,-41 13-1 0 0,36-7 26 0 0,1 2 1 0 0,0 2-1 0 0,1 1 0 0 0,1 1 0 0 0,-48 34 0 0 0,49-29 3 0 0,1 3-1 0 0,0 0 1 0 0,2 2-1 0 0,1 0 1 0 0,1 2 0 0 0,2 1-1 0 0,0 0 1 0 0,-22 45-1 0 0,31-51-47 0 0,1 2 0 0 0,2-1-1 0 0,0 1 1 0 0,2 1 0 0 0,1 0-1 0 0,1 0 1 0 0,1 0 0 0 0,1 1-1 0 0,1 0 1 0 0,2 0 0 0 0,0-1 0 0 0,4 29-1 0 0,0-38-21 0 0,1-1 0 0 0,0 1 0 0 0,1-1-1 0 0,0 0 1 0 0,2 0 0 0 0,0 0 0 0 0,0-1-1 0 0,2 0 1 0 0,0-1 0 0 0,11 15 0 0 0,-5-10-291 0 0,1-1-1 0 0,1 0 1 0 0,1-1 0 0 0,0-1 0 0 0,1-1 0 0 0,30 19-1 0 0,-40-28-285 0 0,1-1-1 0 0,0 0 0 0 0,1-1 1 0 0,-1 0-1 0 0,1 0 0 0 0,16 3 1 0 0,-16-5-1250 0 0,0-1 1 0 0,-1 0-1 0 0,1-1 1 0 0,12-1-1 0 0,12-3-5694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470 276 404 0 0,'0'0'7853'0'0,"15"-10"-6999"0"0,49-33 293 0 0,-52 36-591 0 0,0-1-1 0 0,-1 0 1 0 0,-1-1 0 0 0,1 0 0 0 0,-1-1 0 0 0,-1 0 0 0 0,0-1 0 0 0,11-17 0 0 0,-17 25-356 0 0,-1 0 0 0 0,0-1 1 0 0,-1 1-1 0 0,1 0 0 0 0,-1-1 0 0 0,1 0 1 0 0,-1 1-1 0 0,0-1 0 0 0,0 0 1 0 0,-1 1-1 0 0,1-1 0 0 0,-1 0 0 0 0,0 0 1 0 0,0-4-1 0 0,0 6-113 0 0,-1-1 0 0 0,1 1 1 0 0,-1 0-1 0 0,0-1 0 0 0,0 1 0 0 0,0 0 0 0 0,0 0 0 0 0,0 0 1 0 0,0 0-1 0 0,0 0 0 0 0,-1 0 0 0 0,1 0 0 0 0,-1 0 0 0 0,0 0 1 0 0,1 1-1 0 0,-1-1 0 0 0,0 0 0 0 0,0 1 0 0 0,0 0 0 0 0,0-1 1 0 0,0 1-1 0 0,-5-2 0 0 0,-4-1 62 0 0,-1 0 1 0 0,0 1 0 0 0,0 0-1 0 0,0 1 1 0 0,-1 0-1 0 0,1 1 1 0 0,-21 1 0 0 0,13 0-44 0 0,0 2 1 0 0,0 1 0 0 0,1 0 0 0 0,-20 6 0 0 0,-1 4 122 0 0,1 1 1 0 0,0 2 0 0 0,-39 22-1 0 0,58-27-121 0 0,1 1 0 0 0,0 1-1 0 0,1 0 1 0 0,0 2-1 0 0,2 0 1 0 0,-1 1 0 0 0,-17 22-1 0 0,29-31-100 0 0,0 0 1 0 0,0 0-1 0 0,1 1 0 0 0,0-1 0 0 0,0 1 1 0 0,1 0-1 0 0,0 0 0 0 0,1 0 0 0 0,-3 8 1 0 0,5-12-14 0 0,-1 0 1 0 0,1 0 0 0 0,0 0-1 0 0,0 0 1 0 0,0 1-1 0 0,1-1 1 0 0,-1-1 0 0 0,1 1-1 0 0,0 0 1 0 0,0 0 0 0 0,0 0-1 0 0,1 0 1 0 0,-1 0 0 0 0,1-1-1 0 0,0 1 1 0 0,0-1 0 0 0,0 1-1 0 0,0-1 1 0 0,1 0 0 0 0,5 6-1 0 0,1-1 10 0 0,0-1 0 0 0,1 1 0 0 0,0-1 0 0 0,1-1 0 0 0,21 10 0 0 0,61 19 70 0 0,-69-27-75 0 0,77 24 2 0 0,43 16 2 0 0,-120-38 1 0 0,0 1-1 0 0,0 1 1 0 0,36 24 0 0 0,-56-33 10 0 0,0 0 0 0 0,0 1 0 0 0,0 0 0 0 0,0 0 1 0 0,-1 0-1 0 0,1 0 0 0 0,-1 0 0 0 0,4 7 0 0 0,-7-10 5 0 0,1 1 0 0 0,0-1 1 0 0,0 1-1 0 0,-1-1 0 0 0,1 1 0 0 0,-1 0 0 0 0,1-1 0 0 0,-1 1 0 0 0,0-1 0 0 0,1 1 0 0 0,-1 0 0 0 0,0 0 0 0 0,0-1 0 0 0,0 1 0 0 0,-1 0 0 0 0,1-1 0 0 0,0 1 0 0 0,0 0 0 0 0,-1-1 0 0 0,1 1 0 0 0,-1-1 0 0 0,0 1 0 0 0,1-1 0 0 0,-1 1 0 0 0,0-1 0 0 0,0 1 0 0 0,0-1 0 0 0,0 0 0 0 0,0 1 0 0 0,-2 1 0 0 0,-6 3 127 0 0,1 0 0 0 0,-1 0 0 0 0,1-1-1 0 0,-2 0 1 0 0,1 0 0 0 0,0-1 0 0 0,-15 4 0 0 0,-74 16 34 0 0,88-22-170 0 0,-189 29-162 0 0,113-28-4590 0 0,93-11 326 0 0,32-21-2741 0 0,-17 16 2306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4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5428 0 0,'0'0'11204'0'0,"14"-11"-9562"0"0,40-31-322 0 0,-53 41-1272 0 0,0 0 0 0 0,0 1 0 0 0,-1-1 1 0 0,1 0-1 0 0,0 1 0 0 0,0-1 0 0 0,0 1 1 0 0,0-1-1 0 0,0 1 0 0 0,0 0 0 0 0,-1-1 0 0 0,1 1 1 0 0,0 0-1 0 0,0-1 0 0 0,0 1 0 0 0,0 0 1 0 0,0 0-1 0 0,0 0 0 0 0,0 0 0 0 0,0 0 0 0 0,2 1 1 0 0,-2-1-19 0 0,-1 1 1 0 0,1-1-1 0 0,-1 1 1 0 0,1-1-1 0 0,-1 1 1 0 0,1-1-1 0 0,-1 1 1 0 0,0-1-1 0 0,1 1 1 0 0,-1 0-1 0 0,0-1 1 0 0,0 1-1 0 0,1 0 1 0 0,-1-1-1 0 0,0 1 1 0 0,0 1-1 0 0,2 2 196 0 0,46 107 1986 0 0,-8-14-1837 0 0,8-5-651 0 0,62 91 1 0 0,-50-96-3781 0 0,1-2-5713 0 0,-53-74 2379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5 324 6749 0 0,'0'0'6646'0'0,"-1"-14"-5170"0"0,-2-45 36 0 0,3 57-1425 0 0,0 0 0 0 0,0-1 1 0 0,0 1-1 0 0,1 0 0 0 0,-1 0 0 0 0,1-1 1 0 0,0 1-1 0 0,0 0 0 0 0,0 0 1 0 0,0 0-1 0 0,0 0 0 0 0,0 0 0 0 0,0 0 1 0 0,1 0-1 0 0,-1 0 0 0 0,1 1 0 0 0,2-3 1 0 0,-1 1 23 0 0,1 1 1 0 0,-1-1 0 0 0,1 1 0 0 0,0 0-1 0 0,0 1 1 0 0,5-3 0 0 0,10-1 116 0 0,0 0 1 0 0,0 2 0 0 0,0 0-1 0 0,1 1 1 0 0,-1 1 0 0 0,1 1 0 0 0,34 3-1 0 0,-43-1-154 0 0,0 0 0 0 0,0 0 0 0 0,0 1 0 0 0,-1 0 0 0 0,1 1 0 0 0,-1 0 0 0 0,0 1 0 0 0,0 0 0 0 0,0 0 0 0 0,-1 1 0 0 0,1 0 0 0 0,-2 1 0 0 0,1 0-1 0 0,8 9 1 0 0,-11-9-50 0 0,-1 0-1 0 0,1 0 1 0 0,-1 0 0 0 0,0 1-1 0 0,0 0 1 0 0,-1 0-1 0 0,0 0 1 0 0,-1 0-1 0 0,0 1 1 0 0,0-1-1 0 0,-1 1 1 0 0,0 0-1 0 0,0 0 1 0 0,-1 0-1 0 0,0 0 1 0 0,-1 0 0 0 0,-1 15-1 0 0,1-18 4 0 0,-1-1-1 0 0,0 1 1 0 0,-1-1-1 0 0,1 1 1 0 0,-1-1-1 0 0,0 0 1 0 0,-4 6-1 0 0,5-8 12 0 0,0-1 0 0 0,0 0 0 0 0,0-1 0 0 0,-1 1 0 0 0,1 0-1 0 0,-1 0 1 0 0,1 0 0 0 0,-1-1 0 0 0,0 1 0 0 0,0-1 0 0 0,1 1 0 0 0,-1-1-1 0 0,0 0 1 0 0,0 0 0 0 0,-1 0 0 0 0,1 0 0 0 0,0 0 0 0 0,0 0 0 0 0,-4 0-1 0 0,5-1-19 0 0,0 0 0 0 0,0 0-1 0 0,0 0 1 0 0,0-1-1 0 0,0 1 1 0 0,0 0 0 0 0,0-1-1 0 0,0 1 1 0 0,0 0-1 0 0,0-1 1 0 0,0 1-1 0 0,0-1 1 0 0,0 0 0 0 0,0 1-1 0 0,0-1 1 0 0,1 0-1 0 0,-1 0 1 0 0,0 1-1 0 0,1-1 1 0 0,-1 0 0 0 0,0 0-1 0 0,1 0 1 0 0,-1 0-1 0 0,1 0 1 0 0,-1 0 0 0 0,1-1-1 0 0,-2-2-13 0 0,0-1 0 0 0,0 1-1 0 0,1-1 1 0 0,0 1 0 0 0,-1-5 0 0 0,1-2-37 0 0,0 1 0 0 0,1-1 0 0 0,0 1 0 0 0,1 0 1 0 0,0-1-1 0 0,0 1 0 0 0,1 0 0 0 0,1 0 0 0 0,6-19 0 0 0,-4 17-119 0 0,1 1-1 0 0,0-1 1 0 0,1 1 0 0 0,0 1-1 0 0,1-1 1 0 0,0 1-1 0 0,16-15 1 0 0,-10 12-98 0 0,0 1 0 0 0,1 1 0 0 0,20-12 0 0 0,-12 10-1563 0 0,0 2 0 0 0,1 0 0 0 0,40-11 0 0 0,80-10-6144 0 0,-48 17 5706 0 0,-77 13 2322 0 0,-4 0 599 0 0,19-3 1281 0 0,-32 5-1551 0 0,0-1-1 0 0,1 0 0 0 0,-1 1 0 0 0,0-1 1 0 0,0 0-1 0 0,0 0 0 0 0,0 0 0 0 0,0 0 0 0 0,0-1 1 0 0,4-2-1 0 0,-6 4-233 0 0,0 0-1 0 0,1-1 1 0 0,-1 1-1 0 0,0 0 1 0 0,0-1-1 0 0,1 1 1 0 0,-1-1-1 0 0,0 1 1 0 0,0 0-1 0 0,1-1 1 0 0,-1 1-1 0 0,0-1 1 0 0,0 1 0 0 0,0 0-1 0 0,0-1 1 0 0,0 1-1 0 0,0-1 1 0 0,0 1-1 0 0,0-1 1 0 0,0 1-1 0 0,0-1 1 0 0,0 1-1 0 0,0 0 1 0 0,0-1 0 0 0,0 1-1 0 0,0-1 1 0 0,0 1-1 0 0,-1-1 1 0 0,-10-10 1818 0 0,7 9-1666 0 0,0-1 0 0 0,-1 1 0 0 0,0 0 0 0 0,-4-1 0 0 0,1 1-75 0 0,1 1 0 0 0,-1 0-1 0 0,1 0 1 0 0,-1 0-1 0 0,0 1 1 0 0,1 0 0 0 0,-1 1-1 0 0,0 0 1 0 0,1 0-1 0 0,-1 0 1 0 0,1 1 0 0 0,0 0-1 0 0,-1 1 1 0 0,1-1-1 0 0,-11 7 1 0 0,11-5-174 0 0,0 0 1 0 0,1 0-1 0 0,0 1 0 0 0,0 0 0 0 0,0 0 1 0 0,0 0-1 0 0,1 1 0 0 0,0 0 1 0 0,0 0-1 0 0,0 0 0 0 0,1 1 0 0 0,0-1 1 0 0,0 1-1 0 0,1 0 0 0 0,0 0 1 0 0,0 0-1 0 0,1 1 0 0 0,-1-1 0 0 0,2 1 1 0 0,-1-1-1 0 0,1 1 0 0 0,0 0 1 0 0,1 14-1 0 0,0-18-68 0 0,1 1 1 0 0,-1-1-1 0 0,1 0 1 0 0,0 0-1 0 0,0 0 0 0 0,1 0 1 0 0,-1 0-1 0 0,1-1 1 0 0,0 1-1 0 0,0 0 0 0 0,0-1 1 0 0,5 6-1 0 0,-3-4 9 0 0,1 0 0 0 0,0-1 0 0 0,0 0 0 0 0,0 0 0 0 0,0 0 0 0 0,0-1 0 0 0,10 5 0 0 0,-3-2-70 0 0,0-2 0 0 0,0 0 0 0 0,1 0 0 0 0,-1-1 0 0 0,1-1 0 0 0,0 0 0 0 0,23 0 1 0 0,-17-2-715 0 0,-9 1 299 0 0,1-1 0 0 0,0 0 0 0 0,20-4 0 0 0,-27 3-80 0 0,-1 0-1 0 0,0 0 0 0 0,0 0 1 0 0,0-1-1 0 0,0 1 0 0 0,0-1 1 0 0,3-1-1 0 0,-4 1-399 0 0,0 0 0 0 0,0 0 1 0 0,0 0-1 0 0,0 0 0 0 0,0 0 0 0 0,-1 0 0 0 0,1 0 0 0 0,-1 0 1 0 0,3-5-1 0 0,2-10-5930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86 3484 0 0,'0'0'9773'0'0,"-7"-13"-8590"0"0,-21-39-223 0 0,27 50-909 0 0,0 1-1 0 0,0-1 1 0 0,0 1 0 0 0,-1 0 0 0 0,1-1-1 0 0,0 1 1 0 0,0 0 0 0 0,-1 0-1 0 0,1 0 1 0 0,-1 0 0 0 0,1 0 0 0 0,-1 0-1 0 0,1 0 1 0 0,-1 0 0 0 0,1 1-1 0 0,-1-1 1 0 0,0 1 0 0 0,1-1 0 0 0,-1 1-1 0 0,0 0 1 0 0,-3-1 0 0 0,2 1 1 0 0,-1 1 1 0 0,1-1-1 0 0,0 1 1 0 0,0 0-1 0 0,-1-1 1 0 0,1 1-1 0 0,-5 3 1 0 0,-12 5 262 0 0,0 2 0 0 0,1 0 0 0 0,0 2 1 0 0,1 0-1 0 0,-24 22 0 0 0,37-31-240 0 0,1 1 1 0 0,-1 0-1 0 0,1 0 0 0 0,0 0 1 0 0,1 0-1 0 0,-1 0 1 0 0,1 1-1 0 0,-4 9 0 0 0,6-13-65 0 0,0 0-1 0 0,1 0 0 0 0,-1 0 0 0 0,1 1 1 0 0,-1-1-1 0 0,1 0 0 0 0,0 0 1 0 0,0 1-1 0 0,0-1 0 0 0,0 0 1 0 0,0 0-1 0 0,0 0 0 0 0,1 1 1 0 0,-1-1-1 0 0,1 0 0 0 0,0 0 0 0 0,0 0 1 0 0,-1 0-1 0 0,1 0 0 0 0,1 0 1 0 0,-1 0-1 0 0,0 0 0 0 0,0 0 1 0 0,1 0-1 0 0,-1-1 0 0 0,1 1 0 0 0,2 2 1 0 0,12 8 59 0 0,1 0 0 0 0,1-1 1 0 0,0-1-1 0 0,22 9 0 0 0,-5-2 86 0 0,-11-5-49 0 0,-10-6-15 0 0,-1 1 0 0 0,1 1 0 0 0,19 14 0 0 0,-32-21-75 0 0,1 0 1 0 0,-1 0-1 0 0,0 0 1 0 0,0 1-1 0 0,0-1 1 0 0,0 0-1 0 0,0 0 1 0 0,0 1-1 0 0,0-1 1 0 0,0 0-1 0 0,-1 1 1 0 0,1-1-1 0 0,-1 1 1 0 0,1-1-1 0 0,-1 1 1 0 0,1-1-1 0 0,-1 1 1 0 0,0-1-1 0 0,0 1 1 0 0,1-1-1 0 0,-1 1 1 0 0,0-1-1 0 0,0 1 1 0 0,-1 0-1 0 0,1-1 1 0 0,0 1-1 0 0,-1-1 1 0 0,1 1-1 0 0,0-1 1 0 0,-1 1-1 0 0,0 1 1 0 0,-2 1 40 0 0,1-1 1 0 0,-1 1 0 0 0,1 0 0 0 0,-1-1-1 0 0,0 1 1 0 0,-1-1 0 0 0,1 0 0 0 0,0 0-1 0 0,-7 4 1 0 0,-5 3-25 0 0,0-1 0 0 0,0-1-1 0 0,-22 9 1 0 0,26-13-253 0 0,1-1 0 0 0,-1 0 0 0 0,0 0 0 0 0,1-1 0 0 0,-1-1 0 0 0,-17 1 0 0 0,25-2-6 0 0,1 0 1 0 0,-1 0-1 0 0,1 0 0 0 0,-1-1 0 0 0,1 1 1 0 0,-1-1-1 0 0,1 1 0 0 0,-5-3 0 0 0,6 3 44 0 0,1 0-1 0 0,-1-1 1 0 0,1 1-1 0 0,-1 0 1 0 0,1-1-1 0 0,-1 1 1 0 0,1-1-1 0 0,0 1 1 0 0,-1-1-1 0 0,1 1 1 0 0,0-1-1 0 0,-1 1 1 0 0,1-1-1 0 0,0 1 1 0 0,-1-1 0 0 0,1 1-1 0 0,0-2 1 0 0,0 1-472 0 0,-1 0 1 0 0,1-1 0 0 0,0 1 0 0 0,0-1-1 0 0,0 1 1 0 0,1 0 0 0 0,-1-1-1 0 0,0 1 1 0 0,0 0 0 0 0,1-3 0 0 0,6-11-6594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5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12685 0 0,'0'0'11359'0'0,"15"13"-10754"0"0,-2-1-475 0 0,-1-3-50 0 0,-1 1-1 0 0,-1 0 1 0 0,0 1 0 0 0,0 0 0 0 0,-1 0 0 0 0,14 25 0 0 0,59 124 286 0 0,-25-46-386 0 0,-43-89-347 0 0,6 13-30 0 0,18 46 1 0 0,-33-72-487 0 0,-2 0 0 0 0,1 0 0 0 0,-1 1 0 0 0,-1-1 0 0 0,0 1-1 0 0,-1-1 1 0 0,0 1 0 0 0,-2 19 0 0 0,-3-21-3462 0 0,-5-5-1249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11 206 4712 0 0,'0'0'7118'0'0,"-2"-12"-5476"0"0,1 2-1228 0 0,-2-2 225 0 0,1 1 1 0 0,1 0-1 0 0,0 0 1 0 0,1-1-1 0 0,0 1 1 0 0,2-16-1 0 0,-1 23-456 0 0,1-1 0 0 0,0 1 0 0 0,-1-1 0 0 0,1 1 0 0 0,1 0 0 0 0,-1 0 0 0 0,1 0 0 0 0,-1 0 0 0 0,1 0 0 0 0,1 1 0 0 0,-1-1 0 0 0,0 1 0 0 0,1 0 0 0 0,-1 0 0 0 0,1 0 0 0 0,0 0 0 0 0,6-3 0 0 0,-4 3-32 0 0,0 0 1 0 0,0 1-1 0 0,0 0 0 0 0,0 0 0 0 0,1 0 0 0 0,-1 0 0 0 0,1 1 1 0 0,-1 0-1 0 0,1 1 0 0 0,-1-1 0 0 0,1 1 0 0 0,6 1 0 0 0,-10 0-125 0 0,0-1 0 0 0,-1 1 0 0 0,1 0 0 0 0,-1 0 0 0 0,0 0 0 0 0,1 0 0 0 0,-1 0 0 0 0,0 1-1 0 0,0-1 1 0 0,1 1 0 0 0,-1-1 0 0 0,0 1 0 0 0,-1 0 0 0 0,1 0 0 0 0,0-1 0 0 0,0 1-1 0 0,-1 1 1 0 0,1-1 0 0 0,-1 0 0 0 0,0 0 0 0 0,2 4 0 0 0,2 6-50 0 0,0 0 0 0 0,-1 1 0 0 0,3 15 0 0 0,1 4-339 0 0,-5-22-11 0 0,1-1-1 0 0,0 0 1 0 0,1 0-1 0 0,-1 0 1 0 0,8 10-1 0 0,-10-16 51 0 0,1 0 1 0 0,0 0-1 0 0,-1 0 0 0 0,1 0 0 0 0,0 0 0 0 0,0-1 0 0 0,0 1 0 0 0,1-1 0 0 0,-1 0 1 0 0,1 0-1 0 0,-1 0 0 0 0,1 0 0 0 0,0-1 0 0 0,-1 1 0 0 0,1-1 0 0 0,4 1 0 0 0,2-1-1137 0 0,1 0-1 0 0,18-1 0 0 0,-6-2-2871 0 0,5-2-1616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351 388 272 0 0,'0'0'7901'0'0,"1"-16"-5039"0"0,1-1-2382 0 0,-1 6-175 0 0,0 1 0 0 0,0 0 0 0 0,-1 0 0 0 0,0-1 0 0 0,-1 1 0 0 0,0 0 0 0 0,-4-16 0 0 0,0 9 244 0 0,0 0 0 0 0,-2 0 1 0 0,1 0-1 0 0,-2 1 1 0 0,0-1-1 0 0,-1 2 1 0 0,-1-1-1 0 0,-20-23 0 0 0,24 31-342 0 0,-1 0-1 0 0,-1 1 0 0 0,1 0 0 0 0,-1 1 0 0 0,-1 0 1 0 0,1 0-1 0 0,-1 0 0 0 0,0 1 0 0 0,0 1 0 0 0,-1 0 1 0 0,1 0-1 0 0,-1 0 0 0 0,0 1 0 0 0,0 1 0 0 0,0 0 1 0 0,-19-2-1 0 0,26 4-155 0 0,-1 0 0 0 0,1 0 0 0 0,-1 0 0 0 0,1 1 0 0 0,-1-1 1 0 0,1 1-1 0 0,0 0 0 0 0,-1 0 0 0 0,1 0 0 0 0,0 0 0 0 0,-1 1 0 0 0,1-1 0 0 0,0 1 1 0 0,0 0-1 0 0,0 0 0 0 0,-3 2 0 0 0,3-1-18 0 0,0 1-1 0 0,0-1 1 0 0,0 1 0 0 0,1-1-1 0 0,-1 1 1 0 0,1 0 0 0 0,0 0-1 0 0,0 0 1 0 0,1 0 0 0 0,-1 0-1 0 0,-1 7 1 0 0,1-1-5 0 0,0 0 0 0 0,1 0-1 0 0,1 0 1 0 0,-1 0 0 0 0,1 0-1 0 0,1 0 1 0 0,0 0 0 0 0,1 0-1 0 0,-1 0 1 0 0,6 15 0 0 0,2-2 10 0 0,2-1 0 0 0,0 0 0 0 0,0 0 1 0 0,22 26-1 0 0,65 75 20 0 0,-45-61-15 0 0,141 177 126 0 0,-176-214-157 0 0,-1 1 1 0 0,14 32-1 0 0,-26-48-90 0 0,-1 0 0 0 0,0 0 1 0 0,0 1-1 0 0,-1-1 0 0 0,-1 1 1 0 0,0 0-1 0 0,0 0 0 0 0,-1 0 1 0 0,-1 16-1 0 0,0-22-32 0 0,-1 0 0 0 0,0 0-1 0 0,0-1 1 0 0,-1 1 0 0 0,0 0 0 0 0,0-1 0 0 0,0 1-1 0 0,0-1 1 0 0,0 0 0 0 0,-1 0 0 0 0,0 1-1 0 0,0-2 1 0 0,0 1 0 0 0,0 0 0 0 0,-1-1 0 0 0,0 1-1 0 0,1-1 1 0 0,-1 0 0 0 0,0 0 0 0 0,0-1-1 0 0,-1 1 1 0 0,1-1 0 0 0,-1 0 0 0 0,1 0 0 0 0,-1 0-1 0 0,1-1 1 0 0,-1 0 0 0 0,0 0 0 0 0,0 0-1 0 0,0 0 1 0 0,0-1 0 0 0,0 1 0 0 0,0-1 0 0 0,1-1-1 0 0,-1 1 1 0 0,-7-2 0 0 0,8 1-111 0 0,1 0 0 0 0,-1 0 0 0 0,1-1 1 0 0,-1 1-1 0 0,1-1 0 0 0,0 0 0 0 0,0 0 0 0 0,0 0 1 0 0,0 0-1 0 0,0-1 0 0 0,1 1 0 0 0,-1-1 0 0 0,0 1 1 0 0,1-1-1 0 0,0 0 0 0 0,0 0 0 0 0,0 0 0 0 0,0 0 1 0 0,0-1-1 0 0,1 1 0 0 0,-1 0 0 0 0,1-1 0 0 0,0 1 1 0 0,-1-7-1 0 0,-1-5-347 0 0,0-1 0 0 0,2 1 1 0 0,0-1-1 0 0,1-21 0 0 0,1 18 786 0 0,1 0 0 0 0,0 0 0 0 0,2 0 0 0 0,0 1 0 0 0,2-1 0 0 0,0 1 0 0 0,0 0 1 0 0,2 0-1 0 0,11-19 0 0 0,-13 26 206 0 0,0 1 1 0 0,1-1-1 0 0,1 1 1 0 0,0 0 0 0 0,0 1-1 0 0,1 0 1 0 0,0 1-1 0 0,0-1 1 0 0,1 2 0 0 0,0-1-1 0 0,0 1 1 0 0,1 1-1 0 0,0 0 1 0 0,0 0 0 0 0,14-4-1 0 0,-19 9-207 0 0,0-1 1 0 0,0 1-1 0 0,0 0 0 0 0,0 0 0 0 0,1 0 1 0 0,-1 1-1 0 0,0 0 0 0 0,1 0 0 0 0,-1 1 1 0 0,0 0-1 0 0,0 0 0 0 0,10 3 0 0 0,-12-2-114 0 0,0-1-1 0 0,0 1 0 0 0,0 0 1 0 0,0 1-1 0 0,0-1 0 0 0,-1 1 1 0 0,1-1-1 0 0,-1 1 0 0 0,0 0 1 0 0,0 0-1 0 0,0 1 0 0 0,0-1 1 0 0,0 0-1 0 0,-1 1 0 0 0,1 0 1 0 0,-1 0-1 0 0,0 0 0 0 0,2 6 1 0 0,0 5 18 0 0,0 1 1 0 0,-1-1-1 0 0,0 1 0 0 0,-2 0 1 0 0,0 0-1 0 0,-1 21 1 0 0,0-19-483 0 0,0-1 0 0 0,1 1 0 0 0,1 0 0 0 0,8 33 0 0 0,-8-44 76 0 0,-1-3-185 0 0,0 0 1 0 0,1 0-1 0 0,-1 0 1 0 0,1 0-1 0 0,2 3 0 0 0,-3-5-112 0 0,1-1-1 0 0,-1 1 0 0 0,0-1 0 0 0,0 0 1 0 0,1 1-1 0 0,-1-1 0 0 0,1 0 0 0 0,-1 0 0 0 0,3 1 1 0 0,3-1-3860 0 0,2-6-2009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0 763 12973 0 0,'0'0'8899'0'0,"14"-8"-8638"0"0,46-24-118 0 0,-56 30-140 0 0,0 0 1 0 0,1 1-1 0 0,-1 0 0 0 0,0 0 1 0 0,0 0-1 0 0,1 0 0 0 0,-1 1 0 0 0,0-1 1 0 0,1 1-1 0 0,-1 0 0 0 0,5 1 1 0 0,5 0 1 0 0,12-1 9 0 0,-1-1-1 0 0,48-8 1 0 0,-66 8-3 0 0,1-1-1 0 0,-1 0 1 0 0,0 0 0 0 0,1-1 0 0 0,-1 0 0 0 0,-1 0-1 0 0,1-1 1 0 0,0 0 0 0 0,-1 0 0 0 0,0-1 0 0 0,0 1 0 0 0,0-1-1 0 0,0-1 1 0 0,5-6 0 0 0,-9 9-3 0 0,0 0-1 0 0,0 1 1 0 0,0-1 0 0 0,-1 0-1 0 0,1 0 1 0 0,-1 0 0 0 0,0-1-1 0 0,0 1 1 0 0,0 0-1 0 0,0 0 1 0 0,-1-1 0 0 0,1 1-1 0 0,-1 0 1 0 0,0-1 0 0 0,0 1-1 0 0,0-1 1 0 0,-1 1 0 0 0,1 0-1 0 0,-1-1 1 0 0,0-2 0 0 0,0 3 0 0 0,0 0 1 0 0,0 1 0 0 0,-1 0 0 0 0,1-1 0 0 0,0 1-1 0 0,-1 0 1 0 0,1-1 0 0 0,-1 1 0 0 0,0 0 0 0 0,0 0-1 0 0,0 0 1 0 0,0 1 0 0 0,0-1 0 0 0,0 0 0 0 0,0 1-1 0 0,0-1 1 0 0,-1 1 0 0 0,1 0 0 0 0,-1 0 0 0 0,1 0-1 0 0,-1 0 1 0 0,1 0 0 0 0,-1 0 0 0 0,0 1 0 0 0,-3-1-1 0 0,-2 1 55 0 0,-1 0 0 0 0,0 0 0 0 0,0 1-1 0 0,0 0 1 0 0,0 0 0 0 0,1 1 0 0 0,-1 0-1 0 0,1 1 1 0 0,-1 0 0 0 0,1 0 0 0 0,0 1-1 0 0,0 0 1 0 0,0 0 0 0 0,1 1 0 0 0,-1 0-1 0 0,1 0 1 0 0,0 1 0 0 0,-10 11-1 0 0,10-10-85 0 0,1 0 0 0 0,0 0 0 0 0,0 1 0 0 0,1-1 0 0 0,0 1-1 0 0,0 1 1 0 0,1-1 0 0 0,0 1 0 0 0,1-1 0 0 0,0 1-1 0 0,0 0 1 0 0,1 0 0 0 0,0 1 0 0 0,0-1 0 0 0,1 0 0 0 0,0 1-1 0 0,1 15 1 0 0,1-22-62 0 0,-1 0-1 0 0,1 0 1 0 0,0-1 0 0 0,-1 1-1 0 0,1 0 1 0 0,1 0-1 0 0,-1 0 1 0 0,0-1-1 0 0,1 1 1 0 0,-1-1 0 0 0,1 1-1 0 0,0-1 1 0 0,0 1-1 0 0,2 1 1 0 0,0 0-92 0 0,0-1-1 0 0,1 1 1 0 0,-1-1-1 0 0,1 0 1 0 0,0 0 0 0 0,0-1-1 0 0,5 3 1 0 0,6 0-434 0 0,0 0 1 0 0,0-1-1 0 0,0-1 1 0 0,18 2-1 0 0,159 0-6181 0 0,-133-5 4662 0 0,54-3-3051 0 0,2-8 3700 0 0,-69 4 3634 0 0,0-2 1 0 0,82-26-1 0 0,-116 30-1460 0 0,0 0 0 0 0,0 0 0 0 0,-1-2 0 0 0,0 1 1 0 0,0-2-1 0 0,16-12 0 0 0,-25 18-518 0 0,0 0 1 0 0,-1-1-1 0 0,1 1 0 0 0,-1-1 1 0 0,0 1-1 0 0,0-1 0 0 0,0 0 1 0 0,0 0-1 0 0,0 0 0 0 0,0 0 1 0 0,-1-1-1 0 0,1 1 1 0 0,-1 0-1 0 0,0 0 0 0 0,0-1 1 0 0,-1 1-1 0 0,1-1 0 0 0,0 1 1 0 0,-1-1-1 0 0,0 1 0 0 0,0-1 1 0 0,0 1-1 0 0,-1-1 1 0 0,1 1-1 0 0,-1-1 0 0 0,1 1 1 0 0,-1-1-1 0 0,0 1 0 0 0,-1 0 1 0 0,-1-5-1 0 0,-1 1-12 0 0,1 1-1 0 0,-2 0 1 0 0,1 1 0 0 0,0-1-1 0 0,-1 1 1 0 0,0 0-1 0 0,-1 0 1 0 0,1 0 0 0 0,-1 1-1 0 0,1 0 1 0 0,-2 0-1 0 0,1 0 1 0 0,0 1 0 0 0,-8-4-1 0 0,0 2 30 0 0,1 0-1 0 0,-1 1 1 0 0,0 0 0 0 0,0 1-1 0 0,-1 1 1 0 0,-15-1-1 0 0,20 2-126 0 0,0 1-1 0 0,0 1 0 0 0,0 0 0 0 0,0 0 1 0 0,1 1-1 0 0,-1 0 0 0 0,0 0 0 0 0,1 1 1 0 0,0 1-1 0 0,0-1 0 0 0,0 2 0 0 0,0-1 1 0 0,-13 10-1 0 0,15-9-54 0 0,1 0-1 0 0,0 1 1 0 0,0-1 0 0 0,0 1 0 0 0,1 1 0 0 0,0-1-1 0 0,0 1 1 0 0,0 0 0 0 0,1 0 0 0 0,0 0 0 0 0,1 1-1 0 0,0 0 1 0 0,0-1 0 0 0,0 1 0 0 0,1 0 0 0 0,-2 13 0 0 0,3-14-15 0 0,0-1 0 0 0,0 0 1 0 0,1 1-1 0 0,0-1 1 0 0,0 1-1 0 0,0-1 0 0 0,1 0 1 0 0,0 1-1 0 0,0-1 1 0 0,1 0-1 0 0,0 1 0 0 0,0-1 1 0 0,0 0-1 0 0,1-1 1 0 0,0 1-1 0 0,0 0 0 0 0,0-1 1 0 0,1 1-1 0 0,0-1 1 0 0,0 0-1 0 0,0 0 1 0 0,1-1-1 0 0,-1 1 0 0 0,1-1 1 0 0,9 6-1 0 0,-5-5-17 0 0,1 0-1 0 0,0 0 0 0 0,0-1 1 0 0,0 0-1 0 0,1-1 1 0 0,-1 0-1 0 0,1-1 0 0 0,0 0 1 0 0,0 0-1 0 0,-1-1 0 0 0,1-1 1 0 0,13 0-1 0 0,-10-1 28 0 0,0-1-1 0 0,-1 0 1 0 0,1 0-1 0 0,-1-1 1 0 0,0-1-1 0 0,0-1 1 0 0,0 1-1 0 0,-1-2 1 0 0,16-8-1 0 0,-19 8-5 0 0,-1-1 0 0 0,0 1 0 0 0,0-1-1 0 0,0-1 1 0 0,-1 1 0 0 0,0-1-1 0 0,-1-1 1 0 0,0 1 0 0 0,0-1-1 0 0,-1 0 1 0 0,6-13 0 0 0,0-6 6 0 0,0 0-1 0 0,10-49 1 0 0,36-238 149 0 0,-40 198-88 0 0,9-55 947 0 0,-23 163-424 0 0,-1 17-197 0 0,2 78-283 0 0,-13 153 0 0 0,0-91-136 0 0,8-120-144 0 0,0 29-400 0 0,-12 68 0 0 0,10-107-99 0 0,-1 0 0 0 0,-1 0 0 0 0,0-1 1 0 0,-1 0-1 0 0,-1 0 0 0 0,-1 0 0 0 0,-19 30 0 0 0,23-42 87 0 0,-11 18-2653 0 0,3-9-2080 0 0,0-3-3802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7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635 260 2508 0 0,'0'0'4603'0'0,"7"-12"-2848"0"0,26-40-401 0 0,-30 46-979 0 0,0 0 1 0 0,0 1-1 0 0,-1-1 1 0 0,0-1 0 0 0,0 1-1 0 0,0 0 1 0 0,-1 0-1 0 0,1-11 1 0 0,-2 13-164 0 0,0-1 0 0 0,0 1 0 0 0,-1-1 0 0 0,1 1 0 0 0,-1 0 0 0 0,0-1 0 0 0,0 1 0 0 0,-1 0 0 0 0,1 0 0 0 0,-4-7 0 0 0,1 6-51 0 0,1 0-1 0 0,-1 0 0 0 0,0 0 1 0 0,0 1-1 0 0,-1-1 1 0 0,1 1-1 0 0,-1 0 0 0 0,0 0 1 0 0,0 1-1 0 0,-1-1 1 0 0,1 1-1 0 0,-1 0 0 0 0,1 1 1 0 0,-1-1-1 0 0,0 1 1 0 0,-8-2-1 0 0,-3 0 124 0 0,0 1 0 0 0,-1 1 0 0 0,0 0 0 0 0,0 1-1 0 0,-33 3 1 0 0,12 2 244 0 0,-61 16-1 0 0,69-13-276 0 0,0 2 0 0 0,0 1-1 0 0,1 1 1 0 0,0 1 0 0 0,-36 22-1 0 0,61-30-221 0 0,-1 0-1 0 0,1 0 0 0 0,0 0 0 0 0,0 0 1 0 0,0 1-1 0 0,0 0 0 0 0,1 0 1 0 0,0 0-1 0 0,0 1 0 0 0,-5 8 0 0 0,8-11-19 0 0,-1 1-1 0 0,1-1 0 0 0,0 1 0 0 0,0-1 1 0 0,0 1-1 0 0,0 0 0 0 0,1-1 1 0 0,-1 1-1 0 0,1 0 0 0 0,0 0 1 0 0,0-1-1 0 0,0 1 0 0 0,1 0 0 0 0,0 0 1 0 0,-1-1-1 0 0,1 1 0 0 0,0 0 1 0 0,1-1-1 0 0,2 7 0 0 0,1-2-9 0 0,0 1 0 0 0,1-1 0 0 0,0 0 0 0 0,0 0 0 0 0,1 0 0 0 0,0-1 0 0 0,12 9 0 0 0,60 41-12 0 0,-67-49 12 0 0,170 104 10 0 0,-81-50 89 0 0,-86-53-86 0 0,-6-4-2 0 0,0 0-1 0 0,-1 0 1 0 0,0 1-1 0 0,0 0 1 0 0,0 1-1 0 0,-1-1 1 0 0,1 2-1 0 0,5 7 1 0 0,-13-14-1 0 0,1-1 0 0 0,0 1 0 0 0,-1 0 0 0 0,1-1 0 0 0,-1 1-1 0 0,0 0 1 0 0,1 0 0 0 0,-1 0 0 0 0,0-1 0 0 0,1 1 0 0 0,-1 0 0 0 0,0 0 0 0 0,0 0 0 0 0,0 0 0 0 0,0-1 0 0 0,0 1 0 0 0,0 0 0 0 0,0 0 0 0 0,0 0 0 0 0,0 0 0 0 0,0 0 0 0 0,0-1-1 0 0,-1 1 1 0 0,1 0 0 0 0,0 0 0 0 0,0 0 0 0 0,-1 0 0 0 0,1-1 0 0 0,-1 1 0 0 0,1 0 0 0 0,-1-1 0 0 0,1 1 0 0 0,-1 0 0 0 0,1-1 0 0 0,-1 1 0 0 0,0 0 0 0 0,1-1 0 0 0,-1 1 0 0 0,0-1-1 0 0,1 1 1 0 0,-1-1 0 0 0,0 1 0 0 0,0-1 0 0 0,-1 1 0 0 0,-4 1 95 0 0,-1 0 1 0 0,0 0-1 0 0,1-1 0 0 0,-12 2 0 0 0,10-2-5 0 0,-33 4 131 0 0,-1-2 0 0 0,-71-4 0 0 0,-83-23-603 0 0,183 22 210 0 0,-11-2-1040 0 0,-44-2 1 0 0,68 6 1124 0 0,0 0 0 0 0,-1 0 0 0 0,1 0 0 0 0,0 0 0 0 0,-1 0 0 0 0,1 0 0 0 0,0 0 0 0 0,-1 0 0 0 0,1 0 0 0 0,0 0 0 0 0,-1 0 0 0 0,1 1 0 0 0,0-1 0 0 0,-1 0 0 0 0,1 0 0 0 0,0 0 0 0 0,0 1 0 0 0,-1-1 0 0 0,1 0 0 0 0,0 0 0 0 0,0 1 0 0 0,-1-1 0 0 0,1 0 0 0 0,0 0 0 0 0,0 1 0 0 0,0-1 0 0 0,0 0 0 0 0,-1 1 0 0 0,1-1 0 0 0,0 0 0 0 0,0 1 0 0 0,0-1 0 0 0,0 0 0 0 0,0 1 0 0 0,0-1 0 0 0,0 0 0 0 0,0 1 0 0 0,0-1 0 0 0,0 1 0 0 0,0 0-152 0 0,0 0 1 0 0,0 0 0 0 0,1 0 0 0 0,-1 0-1 0 0,0 0 1 0 0,0 0 0 0 0,1 0 0 0 0,-1 0-1 0 0,1-1 1 0 0,-1 1 0 0 0,1 0 0 0 0,-1 0-1 0 0,1 0 1 0 0,1 1 0 0 0,1 0-474 0 0,0 0 0 0 0,0 0 0 0 0,0 0 0 0 0,1-1 0 0 0,-1 1 0 0 0,1-1 0 0 0,0 1 0 0 0,6 0 0 0 0,11 3-4171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433 171 5673 0 0,'0'0'5364'0'0,"-6"-13"-3731"0"0,2 2-1176 0 0,2 4-153 0 0,-1 0 1 0 0,0 0-1 0 0,-1 0 1 0 0,1 0-1 0 0,-1 0 1 0 0,-1 1-1 0 0,1 0 1 0 0,-1 0-1 0 0,0 0 1 0 0,-10-9-1 0 0,4 7 33 0 0,-1 0 0 0 0,0 1-1 0 0,0 0 1 0 0,-1 1-1 0 0,1 1 1 0 0,-1 0 0 0 0,-1 0-1 0 0,1 1 1 0 0,-1 1 0 0 0,1 0-1 0 0,-1 1 1 0 0,0 1 0 0 0,0 0-1 0 0,0 0 1 0 0,0 2 0 0 0,0 0-1 0 0,0 0 1 0 0,-18 5 0 0 0,26-4-279 0 0,0 0 1 0 0,0 1-1 0 0,1 0 1 0 0,-1 0-1 0 0,1 0 1 0 0,0 0 0 0 0,0 1-1 0 0,0 0 1 0 0,0 0-1 0 0,0 0 1 0 0,1 1-1 0 0,0 0 1 0 0,0-1-1 0 0,0 1 1 0 0,1 1-1 0 0,0-1 1 0 0,-4 7-1 0 0,5-7-52 0 0,0 0 0 0 0,0 1-1 0 0,0-1 1 0 0,1 0-1 0 0,0 1 1 0 0,0-1-1 0 0,0 1 1 0 0,0-1-1 0 0,1 1 1 0 0,0-1-1 0 0,0 1 1 0 0,1-1-1 0 0,0 1 1 0 0,0-1-1 0 0,0 1 1 0 0,0-1-1 0 0,1 0 1 0 0,0 0-1 0 0,4 9 1 0 0,1-3-51 0 0,0 0 0 0 0,0-1-1 0 0,1 0 1 0 0,1-1 0 0 0,0 0 0 0 0,0 0 0 0 0,0-1 0 0 0,1 0 0 0 0,1 0 0 0 0,11 5-1 0 0,4 2-540 0 0,0-2 0 0 0,1-1 0 0 0,34 10-1 0 0,-49-19-293 0 0,0 0 0 0 0,17 2 0 0 0,-19-4-883 0 0,-1 0 1 0 0,0-1-1 0 0,17-2 0 0 0,-11-3-2676 0 0,4-8-1154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3588 0 0,'0'0'7712'0'0,"1"-13"-5853"0"0,1-38-126 0 0,-2 48-1563 0 0,0 0 0 0 0,1 0 1 0 0,-1 0-1 0 0,1 0 0 0 0,0 0 0 0 0,0 0 1 0 0,0 1-1 0 0,0-1 0 0 0,0 0 0 0 0,1 1 1 0 0,-1-1-1 0 0,1 1 0 0 0,-1-1 0 0 0,1 1 0 0 0,0 0 1 0 0,0 0-1 0 0,0-1 0 0 0,1 2 0 0 0,-1-1 1 0 0,0 0-1 0 0,1 0 0 0 0,-1 1 0 0 0,1-1 0 0 0,-1 1 1 0 0,6-2-1 0 0,0 1 54 0 0,-1 0 0 0 0,0 0 0 0 0,1 1 0 0 0,-1 0 0 0 0,1 1 0 0 0,0-1 1 0 0,12 2-1 0 0,-9 1-76 0 0,0 0 1 0 0,0 1-1 0 0,0 0 0 0 0,0 0 1 0 0,0 1-1 0 0,-1 1 1 0 0,0 0-1 0 0,0 0 1 0 0,0 1-1 0 0,0 0 1 0 0,10 9-1 0 0,-4-1-25 0 0,0 1-1 0 0,0 0 0 0 0,-2 1 1 0 0,0 0-1 0 0,12 19 0 0 0,-20-25-107 0 0,1 0 0 0 0,-2 0 0 0 0,1 1 0 0 0,-2 0 0 0 0,1 0 0 0 0,-1 1 0 0 0,-1-1-1 0 0,0 1 1 0 0,-1 0 0 0 0,0-1 0 0 0,-1 1 0 0 0,0 0 0 0 0,-2 19 0 0 0,1-31-14 0 0,0 0 1 0 0,0 1-1 0 0,0-1 1 0 0,0 0-1 0 0,0 0 1 0 0,0 1-1 0 0,0-1 0 0 0,0 0 1 0 0,0 1-1 0 0,0-1 1 0 0,0 0-1 0 0,0 0 1 0 0,-1 1-1 0 0,1-1 1 0 0,0 0-1 0 0,0 0 0 0 0,0 0 1 0 0,0 1-1 0 0,-1-1 1 0 0,1 0-1 0 0,0 0 1 0 0,0 0-1 0 0,-1 1 1 0 0,1-1-1 0 0,0 0 0 0 0,0 0 1 0 0,-1 0-1 0 0,1 0 1 0 0,0 0-1 0 0,0 0 1 0 0,-1 0-1 0 0,1 1 1 0 0,0-1-1 0 0,0 0 0 0 0,-1 0 1 0 0,1 0-1 0 0,0 0 1 0 0,-1 0-1 0 0,1 0 1 0 0,0 0-1 0 0,0-1 1 0 0,-1 1-1 0 0,1 0 0 0 0,0 0 1 0 0,-1 0-1 0 0,1 0 1 0 0,0 0-1 0 0,-13-9 47 0 0,8 3-76 0 0,1-1-1 0 0,0 1 0 0 0,0-1 1 0 0,1 0-1 0 0,0-1 1 0 0,0 1-1 0 0,1-1 1 0 0,-1 1-1 0 0,2-1 1 0 0,-1 0-1 0 0,1 0 0 0 0,0-13 1 0 0,0 9 6 0 0,2 0-1 0 0,-1 0 1 0 0,2 1 0 0 0,0-1 0 0 0,0 0-1 0 0,1 1 1 0 0,8-23 0 0 0,-7 25 7 0 0,1-1 1 0 0,0 1-1 0 0,1 0 0 0 0,0 0 1 0 0,0 0-1 0 0,10-9 0 0 0,-12 14 11 0 0,1 0 1 0 0,-1 0-1 0 0,1 0 0 0 0,-1 1 0 0 0,1-1 0 0 0,0 1 0 0 0,1 1 0 0 0,-1-1 0 0 0,0 1 0 0 0,1 0 0 0 0,-1 0 0 0 0,1 0 0 0 0,6 0 0 0 0,0 1 54 0 0,-1 0-1 0 0,0 1 0 0 0,1 1 0 0 0,-1 0 1 0 0,0 1-1 0 0,0 0 0 0 0,1 0 0 0 0,-1 1 1 0 0,-1 1-1 0 0,1-1 0 0 0,-1 2 0 0 0,1 0 1 0 0,17 11-1 0 0,-7-2 8 0 0,-1 1-1 0 0,0 1 1 0 0,-1 1 0 0 0,0 0 0 0 0,18 24 0 0 0,-31-33-51 0 0,1 0 1 0 0,-1 1-1 0 0,7 13 1 0 0,-11-18-6 0 0,0-1 1 0 0,-1 0-1 0 0,0 1 0 0 0,0-1 1 0 0,0 1-1 0 0,0 0 1 0 0,0-1-1 0 0,-1 1 0 0 0,1 0 1 0 0,-1 0-1 0 0,0-1 1 0 0,0 1-1 0 0,-1 5 1 0 0,1-8 0 0 0,-1 0 0 0 0,1 0 0 0 0,-1 0 1 0 0,1 0-1 0 0,-1 0 0 0 0,1 0 1 0 0,-1 0-1 0 0,1 0 0 0 0,-1 0 0 0 0,0 0 1 0 0,1 0-1 0 0,-1 0 0 0 0,0-1 1 0 0,0 1-1 0 0,0 0 0 0 0,0 0 0 0 0,0-1 1 0 0,0 1-1 0 0,0-1 0 0 0,0 1 1 0 0,0-1-1 0 0,0 1 0 0 0,0-1 0 0 0,0 0 1 0 0,0 1-1 0 0,0-1 0 0 0,0 0 1 0 0,0 0-1 0 0,-1 0 0 0 0,1 0 0 0 0,0 0 1 0 0,-2 0-1 0 0,1 0 0 0 0,0-1 1 0 0,-1 1-1 0 0,1 0 0 0 0,0-1 1 0 0,0 1-1 0 0,-1-1 0 0 0,1 0 1 0 0,0 0-1 0 0,0 0 0 0 0,0 0 1 0 0,0 0-1 0 0,0 0 0 0 0,0-1 1 0 0,1 1-1 0 0,-3-3 0 0 0,0-1-15 0 0,0 0-1 0 0,1 0 0 0 0,0-1 0 0 0,0 1 1 0 0,1-1-1 0 0,0 0 0 0 0,0 0 1 0 0,0 0-1 0 0,1 0 0 0 0,-1 0 1 0 0,1 0-1 0 0,1 0 0 0 0,-1 0 1 0 0,1-1-1 0 0,0 1 0 0 0,1 0 1 0 0,-1 0-1 0 0,1-1 0 0 0,3-9 0 0 0,1 0-18 0 0,0-1-1 0 0,1 2 0 0 0,1-1 0 0 0,0 1 0 0 0,1 0 1 0 0,11-16-1 0 0,-11 20 29 0 0,1-1-1 0 0,0 1 1 0 0,0 1 0 0 0,1 0-1 0 0,0 0 1 0 0,1 1 0 0 0,0 0-1 0 0,16-9 1 0 0,-19 13 50 0 0,1 0 0 0 0,0 1 0 0 0,0 1 1 0 0,0-1-1 0 0,1 2 0 0 0,-1-1 0 0 0,1 1 0 0 0,-1 0 1 0 0,1 1-1 0 0,0 1 0 0 0,0-1 0 0 0,18 3 0 0 0,-21-2 14 0 0,0 2-1 0 0,-1-1 1 0 0,1 1 0 0 0,-1 0-1 0 0,1 0 1 0 0,-1 1-1 0 0,1-1 1 0 0,-1 2 0 0 0,0-1-1 0 0,-1 1 1 0 0,7 4 0 0 0,-5-2 1 0 0,0 0 0 0 0,-1 1 0 0 0,0 0 0 0 0,0 0 0 0 0,0 0 0 0 0,-1 1 0 0 0,6 10 0 0 0,1 9-283 0 0,0 1-1 0 0,-2 0 0 0 0,12 57 1 0 0,-22-85 222 0 0,10 49-1171 0 0,9 30-2192 0 0,-16-70 1364 0 0,1 0 0 0 0,-1 0 0 0 0,9 12 0 0 0,-3-8-1730 0 0,4-3-1442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0 642 6249 0 0,'0'0'11121'0'0,"16"-6"-9715"0"0,3-2-877 0 0,30-9-1 0 0,-46 16-461 0 0,0 1 0 0 0,-1 0 0 0 0,1-1 0 0 0,0 1 0 0 0,0 0 0 0 0,-1 1 0 0 0,1-1 0 0 0,0 0 0 0 0,-1 1 0 0 0,1 0 0 0 0,0-1 0 0 0,-1 1 0 0 0,1 0 0 0 0,-1 0 0 0 0,1 1 0 0 0,-1-1 0 0 0,0 0 0 0 0,1 1 1 0 0,-1 0-1 0 0,0-1 0 0 0,0 1 0 0 0,2 2 0 0 0,6 4 228 0 0,23 19 113 0 0,-1 0 0 0 0,-1 3 0 0 0,-2 0 0 0 0,-1 2 0 0 0,-1 1-1 0 0,-2 1 1 0 0,-1 1 0 0 0,-2 1 0 0 0,23 51 0 0 0,-31-51-407 0 0,-13-33 0 0 0,0 0-1 0 0,-1-1 1 0 0,1 1 0 0 0,0 0 0 0 0,-1 0 0 0 0,0 0 0 0 0,0 0 0 0 0,0 0 0 0 0,0 0 0 0 0,-1 5 0 0 0,0-7 3 0 0,1-1 0 0 0,0 1-1 0 0,0-1 1 0 0,-1 0 0 0 0,1 1 0 0 0,0-1 0 0 0,-1 1 0 0 0,1-1 0 0 0,0 0 0 0 0,-1 0 0 0 0,1 1 0 0 0,-1-1 0 0 0,1 0-1 0 0,-1 1 1 0 0,1-1 0 0 0,-1 0 0 0 0,1 0 0 0 0,0 0 0 0 0,-1 0 0 0 0,1 1 0 0 0,-1-1 0 0 0,1 0 0 0 0,-1 0 0 0 0,1 0 0 0 0,-1 0-1 0 0,1 0 1 0 0,-1 0 0 0 0,1 0 0 0 0,-1 0 0 0 0,1-1 0 0 0,-1 1 0 0 0,1 0 0 0 0,-1 0 0 0 0,0-1 0 0 0,-18-7 99 0 0,0-5-90 0 0,1-1 0 0 0,1-1 0 0 0,0 0 0 0 0,1-2 0 0 0,0 0 0 0 0,-15-23-1 0 0,18 22-19 0 0,0 0-1 0 0,1-2 1 0 0,1 1 0 0 0,1-1-1 0 0,1-1 1 0 0,1 0-1 0 0,1 0 1 0 0,0 0-1 0 0,2-1 1 0 0,-3-23-1 0 0,1-17-283 0 0,4-1 0 0 0,6-90 0 0 0,33-125-261 0 0,-34 270 552 0 0,0-6 3 0 0,1 0-1 0 0,0 0 0 0 0,1 0 0 0 0,9-20 0 0 0,-12 31 9 0 0,1 0 0 0 0,0 0 0 0 0,-1 0 0 0 0,1 0 0 0 0,0 1 0 0 0,1-1 0 0 0,-1 0 0 0 0,0 1 0 0 0,1 0 0 0 0,0-1 0 0 0,-1 1 0 0 0,1 0 0 0 0,0 0 0 0 0,0 1 0 0 0,0-1 0 0 0,0 0 0 0 0,1 1 0 0 0,-1 0 0 0 0,0 0 0 0 0,1 0 0 0 0,-1 0 0 0 0,0 1 0 0 0,7-1 0 0 0,-3 1 6 0 0,-1 0 1 0 0,0 1-1 0 0,0 0 1 0 0,0 0-1 0 0,0 1 1 0 0,0 0 0 0 0,0 0-1 0 0,0 0 1 0 0,0 0-1 0 0,-1 1 1 0 0,1 0-1 0 0,-1 1 1 0 0,6 4-1 0 0,7 6 36 0 0,-1 1 0 0 0,20 21 0 0 0,-3 1 36 0 0,50 70 0 0 0,-67-83-100 0 0,-2 1 1 0 0,-1 0-1 0 0,-2 1 0 0 0,15 40 0 0 0,-23-54-96 0 0,-1 0 0 0 0,0 0-1 0 0,-1 0 1 0 0,-1 1-1 0 0,1 13 1 0 0,-2-22-177 0 0,0 0 0 0 0,0-1 1 0 0,0 1-1 0 0,-1 0 0 0 0,1 0 0 0 0,-1 0 0 0 0,0 0 1 0 0,0-1-1 0 0,0 1 0 0 0,-1 0 0 0 0,1-1 0 0 0,-1 1 0 0 0,0-1 1 0 0,0 1-1 0 0,0-1 0 0 0,-1 0 0 0 0,1 0 0 0 0,-1 0 1 0 0,-5 5-1 0 0,8-8 68 0 0,0 0 0 0 0,0 0 0 0 0,-1 1 0 0 0,1-1 0 0 0,0 0 0 0 0,-1 0 0 0 0,1 0 0 0 0,0 1 0 0 0,0-1 0 0 0,-1 0 0 0 0,1 0 0 0 0,0 0-1 0 0,-1 0 1 0 0,1 0 0 0 0,0 0 0 0 0,-1 0 0 0 0,1 1 0 0 0,0-1 0 0 0,-1 0 0 0 0,1 0 0 0 0,-1 0 0 0 0,1-1 0 0 0,0 1 0 0 0,-1 0 0 0 0,1 0 0 0 0,0 0 0 0 0,-1 0 0 0 0,1 0 0 0 0,0 0 0 0 0,-1 0 0 0 0,1-1 0 0 0,0 1 0 0 0,-1 0 0 0 0,-5-10-5420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8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8445 0 0,'0'0'11429'0'0,"13"-7"-10172"0"0,1 1-948 0 0,-1 1-1 0 0,18-6 1 0 0,-29 10-265 0 0,0 1 0 0 0,-1 0 0 0 0,1 0 0 0 0,-1 0 0 0 0,1 0 0 0 0,0 0-1 0 0,-1 0 1 0 0,1 0 0 0 0,-1 0 0 0 0,1 1 0 0 0,-1-1 0 0 0,1 1 0 0 0,-1-1-1 0 0,1 1 1 0 0,-1 0 0 0 0,1-1 0 0 0,2 3 0 0 0,-1 0 64 0 0,0-1 1 0 0,0 1-1 0 0,0 0 0 0 0,-1 0 1 0 0,3 4-1 0 0,1 0 129 0 0,9 12 3 0 0,-2 0-1 0 0,0 0 1 0 0,-1 1-1 0 0,0 1 0 0 0,-2 0 1 0 0,-1 1-1 0 0,12 37 1 0 0,-3 14-514 0 0,11 78 0 0 0,-15-68-764 0 0,-9-50 194 0 0,-3-16-2104 0 0,8 28 1 0 0,-10-45 2580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9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10125 0 0,'0'0'10448'0'0,"14"2"-9572"0"0,-1 0-639 0 0,-8-1-157 0 0,1-1 1 0 0,-1 1 0 0 0,0 0-1 0 0,0 0 1 0 0,0 0 0 0 0,0 1-1 0 0,0 0 1 0 0,0 0 0 0 0,0 0 0 0 0,-1 1-1 0 0,1-1 1 0 0,-1 1 0 0 0,1 0-1 0 0,-1 0 1 0 0,0 1 0 0 0,4 4-1 0 0,5 7-7 0 0,0 0-1 0 0,0 2 0 0 0,-2-1 0 0 0,0 1 0 0 0,0 1 0 0 0,-2 0 0 0 0,-1 1 0 0 0,0-1 0 0 0,-1 2 0 0 0,5 20 0 0 0,-10-29-470 0 0,1 0-1 0 0,0-1 1 0 0,1 1-1 0 0,6 12 1 0 0,-7-19-112 0 0,0 1 0 0 0,0 0 0 0 0,0-1 0 0 0,5 6 1 0 0,-5-7-288 0 0,-1-1 1 0 0,1 1 0 0 0,0-1 0 0 0,0 0 0 0 0,0 0 0 0 0,0 0-1 0 0,5 2 1 0 0,8-1-5082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3484 0 0,'0'0'8970'0'0,"-14"1"-7924"0"0,-43 2-257 0 0,54-3-721 0 0,1 0 1 0 0,0 1 0 0 0,0-1-1 0 0,-1 1 1 0 0,1 0-1 0 0,0 0 1 0 0,0 0 0 0 0,0 0-1 0 0,0 0 1 0 0,0 0 0 0 0,0 0-1 0 0,0 1 1 0 0,1-1-1 0 0,-1 1 1 0 0,0-1 0 0 0,1 1-1 0 0,-1 0 1 0 0,1 0-1 0 0,0-1 1 0 0,-1 1 0 0 0,1 0-1 0 0,0 0 1 0 0,0 0 0 0 0,0 0-1 0 0,0 1 1 0 0,1-1-1 0 0,-1 2 1 0 0,-1 2 115 0 0,0-1-97 0 0,0-1 0 0 0,1 1 1 0 0,0 0-1 0 0,0 0 0 0 0,0 0 0 0 0,0 0 0 0 0,1 0 0 0 0,0 0 0 0 0,0 0 1 0 0,0 0-1 0 0,1 0 0 0 0,0 0 0 0 0,0 0 0 0 0,0 0 0 0 0,0 0 0 0 0,1 0 1 0 0,0-1-1 0 0,0 1 0 0 0,0 0 0 0 0,1-1 0 0 0,-1 0 0 0 0,1 0 0 0 0,0 1 1 0 0,0-2-1 0 0,5 6 0 0 0,1 0-11 0 0,1-1 0 0 0,0 0 0 0 0,0 0 0 0 0,1-1-1 0 0,0-1 1 0 0,0 1 0 0 0,0-2 0 0 0,23 9 0 0 0,-13-7-19 0 0,0-1 1 0 0,0-1-1 0 0,32 4 1 0 0,-42-8-36 0 0,-1-1 0 0 0,1 0 0 0 0,0 0 1 0 0,-1-1-1 0 0,1 0 0 0 0,-1-1 0 0 0,1 0 1 0 0,-1-1-1 0 0,12-4 0 0 0,-5 0-10 0 0,-9 4-1 0 0,1 0 1 0 0,0-1 0 0 0,-1 0-1 0 0,0 0 1 0 0,0-1 0 0 0,0 0-1 0 0,0 0 1 0 0,8-9 0 0 0,-15 14-73 0 0,-1-1 0 0 0,1 0 0 0 0,-1 1 0 0 0,1-1 1 0 0,-1 0-1 0 0,1 1 0 0 0,-1-1 0 0 0,1 0 0 0 0,-1 0 0 0 0,0 0 1 0 0,1 1-1 0 0,-1-1 0 0 0,0 0 0 0 0,0 0 0 0 0,0 0 0 0 0,1 0 1 0 0,-1 1-1 0 0,0-1 0 0 0,0 0 0 0 0,0 0 0 0 0,0 0 0 0 0,-1 0 1 0 0,1 1-1 0 0,0-1 0 0 0,0 0 0 0 0,-1-1 0 0 0,1 1-642 0 0,-1 0-1 0 0,0 0 1 0 0,1 0-1 0 0,-1 0 1 0 0,0 0-1 0 0,0 1 1 0 0,0-1 0 0 0,1 0-1 0 0,-1 0 1 0 0,0 1-1 0 0,0-1 1 0 0,-2 0-1 0 0,-6-4-5892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9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1 443 11805 0 0,'0'0'9316'0'0,"13"4"-8511"0"0,46 15-86 0 0,-55-17-641 0 0,0 0 0 0 0,0 0-1 0 0,0 1 1 0 0,0-1-1 0 0,-1 1 1 0 0,1 0-1 0 0,-1 0 1 0 0,0 0 0 0 0,0 1-1 0 0,0-1 1 0 0,0 1-1 0 0,0-1 1 0 0,3 7-1 0 0,3 3 89 0 0,-5-7-91 0 0,-1 0 0 0 0,0 1 0 0 0,4 9 0 0 0,-3-8 0 0 0,-4-8-72 0 0,0 0-1 0 0,0 0 0 0 0,0 0 1 0 0,0 0-1 0 0,0 0 1 0 0,0 0-1 0 0,0 0 0 0 0,0 0 1 0 0,0 0-1 0 0,0 0 0 0 0,0 0 1 0 0,0 0-1 0 0,0 0 0 0 0,0 0 1 0 0,0 0-1 0 0,0 0 0 0 0,0 0 1 0 0,0 0-1 0 0,0 0 0 0 0,0 0 1 0 0,0 0-1 0 0,0 0 1 0 0,0 0-1 0 0,0 0 0 0 0,0 0 1 0 0,0 0-1 0 0,0 0 0 0 0,0 0 1 0 0,1 0-1 0 0,-1 0 0 0 0,0 0 1 0 0,0 0-1 0 0,0 0 0 0 0,0 0 1 0 0,0 0-1 0 0,0 0 0 0 0,0 0 1 0 0,0 0-1 0 0,0-11-121 0 0,2 1 0 0 0,-1-1 0 0 0,1 0 1 0 0,1 0-1 0 0,0 1 0 0 0,0 0 0 0 0,7-14 0 0 0,38-66-393 0 0,-43 81 476 0 0,3-4-5 0 0,0 0 1 0 0,20-23 0 0 0,-26 33 63 0 0,1 0 1 0 0,0 0 0 0 0,0 0-1 0 0,0 1 1 0 0,0-1 0 0 0,0 1-1 0 0,0 0 1 0 0,1 0 0 0 0,-1 0-1 0 0,1 0 1 0 0,-1 1 0 0 0,1-1-1 0 0,0 1 1 0 0,0 0 0 0 0,0 0-1 0 0,6 0 1 0 0,-8 1-9 0 0,0 0 0 0 0,-1 0-1 0 0,1 0 1 0 0,-1 1 0 0 0,1-1 0 0 0,-1 1-1 0 0,1 0 1 0 0,-1-1 0 0 0,1 1 0 0 0,-1 0-1 0 0,1 0 1 0 0,-1 0 0 0 0,0 0-1 0 0,1 0 1 0 0,-1 0 0 0 0,2 2 0 0 0,17 25 12 0 0,-10-14-22 0 0,-2-4 5 0 0,0 0-1 0 0,0-1 0 0 0,2 0 0 0 0,-1-1 0 0 0,1 0 0 0 0,0 0 0 0 0,20 11 0 0 0,-13-11 4 0 0,0 0 1 0 0,1-1-1 0 0,0 0 1 0 0,31 6 0 0 0,-13-7-5 0 0,1-1 1 0 0,1-2 0 0 0,-1-1-1 0 0,65-7 1 0 0,-86 4-21 0 0,0-1 0 0 0,0-1-1 0 0,0 0 1 0 0,-1-2 0 0 0,1 1 0 0 0,-1-2-1 0 0,22-11 1 0 0,-31 14 15 0 0,0-1 0 0 0,0 0 0 0 0,0 0 0 0 0,0 0-1 0 0,-1-1 1 0 0,1 0 0 0 0,-1 0 0 0 0,-1-1 0 0 0,1 1 0 0 0,-1-1 0 0 0,0 0-1 0 0,0 0 1 0 0,0 0 0 0 0,-1-1 0 0 0,0 0 0 0 0,0 1 0 0 0,-1-1 0 0 0,3-14-1 0 0,-3 9 13 0 0,-1 0 0 0 0,0-1-1 0 0,-1 1 1 0 0,-1-1-1 0 0,0 1 1 0 0,0 0-1 0 0,-1-1 1 0 0,-1 1-1 0 0,0 0 1 0 0,-1 0-1 0 0,0 1 1 0 0,-1-1 0 0 0,0 1-1 0 0,-1 0 1 0 0,0 0-1 0 0,0 1 1 0 0,-1-1-1 0 0,-1 2 1 0 0,0-1-1 0 0,0 1 1 0 0,-1 0-1 0 0,0 1 1 0 0,-1 0-1 0 0,1 0 1 0 0,-18-9 0 0 0,22 14-10 0 0,-1 0 1 0 0,1 1-1 0 0,-1 0 1 0 0,0 0 0 0 0,1 0-1 0 0,-1 1 1 0 0,0 0 0 0 0,0 0-1 0 0,-8 0 1 0 0,11 1-6 0 0,1 0-1 0 0,-1 0 1 0 0,0 1 0 0 0,0-1-1 0 0,0 1 1 0 0,0-1 0 0 0,1 1-1 0 0,-1 0 1 0 0,0 0 0 0 0,1 0-1 0 0,-1 1 1 0 0,1-1 0 0 0,-1 1-1 0 0,1-1 1 0 0,0 1 0 0 0,-1 0-1 0 0,1 0 1 0 0,0 0 0 0 0,0 0-1 0 0,0 0 1 0 0,-2 4 0 0 0,0 1 9 0 0,1 0 0 0 0,0-1 1 0 0,1 1-1 0 0,-1 0 0 0 0,1 1 0 0 0,1-1 1 0 0,-1 0-1 0 0,1 0 0 0 0,1 1 0 0 0,-1-1 1 0 0,1 0-1 0 0,1 1 0 0 0,0 9 1 0 0,2 3 27 0 0,1 0 1 0 0,1 0 0 0 0,12 31 0 0 0,3-3 124 0 0,42 74-1 0 0,38 41 596 0 0,-22-38-43 0 0,-72-115-679 0 0,90 161 424 0 0,-80-138-376 0 0,-1 0-1 0 0,-1 1 1 0 0,11 47-1 0 0,-22-70-54 0 0,-1 0-1 0 0,0-1 1 0 0,-1 1 0 0 0,0 0-1 0 0,-2 20 1 0 0,1-28-26 0 0,0 0 0 0 0,-1 0 0 0 0,1 0 0 0 0,-1 0 0 0 0,0 0 1 0 0,0 0-1 0 0,0 0 0 0 0,0 0 0 0 0,-1-1 0 0 0,1 1 1 0 0,-1 0-1 0 0,1-1 0 0 0,-1 1 0 0 0,0-1 0 0 0,0 0 1 0 0,0 0-1 0 0,0 0 0 0 0,-1 0 0 0 0,1 0 0 0 0,-1 0 1 0 0,1 0-1 0 0,-1-1 0 0 0,1 1 0 0 0,-1-1 0 0 0,-3 2 0 0 0,-6 0-44 0 0,0-1-1 0 0,1 1 0 0 0,-1-2 0 0 0,0 0 0 0 0,0 0 0 0 0,0-1 0 0 0,0 0 0 0 0,0-1 0 0 0,0-1 0 0 0,0 0 1 0 0,0 0-1 0 0,-15-6 0 0 0,-15-7-972 0 0,-77-38 0 0 0,104 45 707 0 0,-90-46-2283 0 0,27 8-2197 0 0,-12-13-1752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49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13905 0 0,'0'0'4489'0'0,"41"-81"-3701"0"0,-29 73-692 0 0,0 4-96 0 0,-3 4-452 0 0,-1 0-476 0 0,-4 7-677 0 0,-4-2-1343 0 0,0 2-1464 0 0,-7-5-1889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0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58 317 508 0 0,'0'0'11328'0'0,"-9"-8"-10526"0"0,-25-25-18 0 0,32 32-603 0 0,1 0 1 0 0,0 0 0 0 0,0-1-1 0 0,0 1 1 0 0,0 0-1 0 0,0-1 1 0 0,0 1-1 0 0,0-1 1 0 0,0 1-1 0 0,0-1 1 0 0,1 0 0 0 0,-1 1-1 0 0,1-1 1 0 0,-1 0-1 0 0,1 0 1 0 0,-1 1-1 0 0,1-1 1 0 0,0 0-1 0 0,0 0 1 0 0,0 1 0 0 0,0-1-1 0 0,1-2 1 0 0,0 1-43 0 0,0 0 1 0 0,0 0-1 0 0,0 0 1 0 0,1 0-1 0 0,-1 0 1 0 0,1 0-1 0 0,4-4 1 0 0,-6 6-120 0 0,4-4 106 0 0,1 1 1 0 0,0-1-1 0 0,0 1 1 0 0,0 0-1 0 0,0 0 1 0 0,11-6-1 0 0,37-16 327 0 0,-3 8-17 0 0,79-20-1 0 0,55-1 295 0 0,-93 22-177 0 0,-59 10-296 0 0,122-20 1310 0 0,-152 27-1532 0 0,0 0 1 0 0,1 0-1 0 0,-1 0 1 0 0,0 0-1 0 0,0 0 1 0 0,0 0-1 0 0,0 1 1 0 0,0-1 0 0 0,0 1-1 0 0,0-1 1 0 0,0 1-1 0 0,0 0 1 0 0,0 0-1 0 0,0 0 1 0 0,3 1-1 0 0,-1 2 5 0 0,0 0 0 0 0,0 0-1 0 0,0 0 1 0 0,5 7 0 0 0,-8-9-27 0 0,13 17 60 0 0,-1 2 1 0 0,0 0 0 0 0,-1 0-1 0 0,-2 1 1 0 0,11 29 0 0 0,29 121 431 0 0,-44-150-441 0 0,7 31 35 0 0,132 466 569 0 0,-115-427-656 0 0,90 305 0 0 0,-93-290 35 0 0,22 193 0 0 0,-32 35 139 0 0,-17 2-217 0 0,-1-142 12 0 0,23 416 221 0 0,-12-412-234 0 0,0-37 2 0 0,2 238 15 0 0,-13-380 20 0 0,-1 0-1 0 0,-1-1 1 0 0,0 1-1 0 0,-2-1 1 0 0,0 0-1 0 0,-8 19 1 0 0,8-26 8 0 0,-1 0 0 0 0,0-1 1 0 0,0 0-1 0 0,-1-1 0 0 0,0 1 1 0 0,-1-1-1 0 0,0-1 0 0 0,-1 1 1 0 0,0-2-1 0 0,-15 13 0 0 0,4-7 10 0 0,-1 0 1 0 0,-1-2-1 0 0,1 0 0 0 0,-2-2 1 0 0,1 0-1 0 0,-2-2 0 0 0,1 0 0 0 0,-1-2 1 0 0,0 0-1 0 0,0-2 0 0 0,-1-1 1 0 0,-32 1-1 0 0,45-4-17 0 0,-2 1-2 0 0,0-1 0 0 0,1-1 0 0 0,-1 0 0 0 0,0-1 0 0 0,-18-5 0 0 0,16 1-201 0 0,1 0 0 0 0,0-1 0 0 0,0-1 0 0 0,1 0 1 0 0,0-1-1 0 0,0-1 0 0 0,1 0 0 0 0,1-1 0 0 0,-1 0 0 0 0,2-1 0 0 0,0 0 1 0 0,0 0-1 0 0,1-2 0 0 0,0 1 0 0 0,2-1 0 0 0,-1-1 0 0 0,2 1 0 0 0,-11-29 1 0 0,15 32-514 0 0,0 0 0 0 0,1 0 1 0 0,1 0-1 0 0,-1-21 1 0 0,4-25-6620 0 0,5 6 525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1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0 513 12597 0 0,'0'0'3238'0'0,"13"-6"-2427"0"0,-7 3-694 0 0,7-4 164 0 0,-1 1 0 0 0,2 0-1 0 0,-1 1 1 0 0,1 1-1 0 0,0 0 1 0 0,20-3 0 0 0,437-37 2476 0 0,-98 12-1743 0 0,-233 17-753 0 0,271-31 146 0 0,-4-25 78 0 0,-340 55 8 0 0,112-43 0 0 0,-160 50-442 0 0,-1-1 0 0 0,26-17 0 0 0,-20 11-62 0 0,-22 15 8 0 0,-1 1 2 0 0,0-1-1 0 0,1 0 1 0 0,-1 1-1 0 0,0-1 1 0 0,0 0-1 0 0,0 0 1 0 0,0 0-1 0 0,0 0 1 0 0,0 0-1 0 0,0 0 1 0 0,0 0-1 0 0,0 0 1 0 0,0 0-1 0 0,-1-1 1 0 0,1 1-1 0 0,1-2 1 0 0,-21-3-205 0 0,-38-7 17 0 0,-39-10 27 0 0,86 19 168 0 0,0 1 0 0 0,0-2 1 0 0,0 1-1 0 0,1-2 0 0 0,-1 1 0 0 0,1-1 0 0 0,-8-7 0 0 0,11 5 45 0 0,2 3 11 0 0,5 10-87 0 0,28 61 161 0 0,10 25 362 0 0,-24-44-274 0 0,13 63 0 0 0,-24-90-148 0 0,-2 1 1 0 0,0 0-1 0 0,-1 0 0 0 0,0 0 0 0 0,-6 37 1 0 0,4-51-78 0 0,0-1-1 0 0,-1 0 1 0 0,0 0 0 0 0,0 0 0 0 0,-1 0 0 0 0,1 0-1 0 0,-1 0 1 0 0,-1 0 0 0 0,1-1 0 0 0,-9 10 0 0 0,6-8-57 0 0,-1-1-1 0 0,0 1 1 0 0,0-1 0 0 0,0-1 0 0 0,-1 0-1 0 0,-16 9 1 0 0,8-7-577 0 0,1-1 0 0 0,-1-1 0 0 0,0 0-1 0 0,0-1 1 0 0,0-1 0 0 0,0 0 0 0 0,-1-1 0 0 0,-18 0-1 0 0,11-2-1749 0 0,-28-1-8819 0 0,31-1 5059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347 222 2844 0 0,'0'0'9668'0'0,"3"-5"-9439"0"0,10-18-47 0 0,-10 18 956 0 0,-3-1 2560 0 0,0-13-2722 0 0,1 16-873 0 0,-1-1-1 0 0,1 1 0 0 0,-1-1 1 0 0,1 1-1 0 0,0-1 1 0 0,2-2-1 0 0,-2 2 108 0 0,1 1 1 0 0,-1-1-1 0 0,0 0 0 0 0,-1 1 0 0 0,1-1 1 0 0,0-4-1 0 0,-1 1-98 0 0,0 1 1 0 0,-1 0 0 0 0,1-1-1 0 0,-1 1 1 0 0,-1-1-1 0 0,1 1 1 0 0,-1 0-1 0 0,-3-6 1 0 0,4 9-69 0 0,0 0 0 0 0,-1 1-1 0 0,0-1 1 0 0,1 1 0 0 0,-1-1 0 0 0,0 1 0 0 0,0 0-1 0 0,-1 0 1 0 0,1 0 0 0 0,0 0 0 0 0,-1 0-1 0 0,1 1 1 0 0,-1-1 0 0 0,1 1 0 0 0,-1-1 0 0 0,0 1-1 0 0,0 0 1 0 0,0 0 0 0 0,-5-1 0 0 0,-1 0 1 0 0,-1 1 0 0 0,0 0-1 0 0,0 1 1 0 0,0 0 0 0 0,0 0 0 0 0,0 1 0 0 0,-16 4 0 0 0,4 1 27 0 0,-1 0 0 0 0,-23 11 1 0 0,29-10 1 0 0,0 1-1 0 0,-31 19 1 0 0,44-25-74 0 0,1 0 0 0 0,-1 1 0 0 0,1 0 0 0 0,0 0 0 0 0,-1 0 0 0 0,1 0 0 0 0,0 0 0 0 0,1 0 0 0 0,-1 1 0 0 0,1 0 0 0 0,-1-1 0 0 0,1 1 0 0 0,0 0 0 0 0,1 0 0 0 0,-1 0 0 0 0,1 0 0 0 0,-1 0 0 0 0,0 8 0 0 0,2-8-4 0 0,0-1 0 0 0,0 1 0 0 0,1 0 0 0 0,0-1 0 0 0,-1 0 0 0 0,1 1 1 0 0,1-1-1 0 0,-1 1 0 0 0,0-1 0 0 0,1 0 0 0 0,-1 0 0 0 0,1 0 0 0 0,0 0 0 0 0,0 0 0 0 0,1 0 0 0 0,-1 0 0 0 0,4 3 0 0 0,3 3 7 0 0,1-1 0 0 0,0 0 0 0 0,18 10 0 0 0,127 66 104 0 0,-95-54-106 0 0,81 53 1 0 0,-112-61-26 0 0,50 45 0 0 0,-68-55 46 0 0,1 0 1 0 0,-1 1 0 0 0,-1 1 0 0 0,-1-1 0 0 0,0 1-1 0 0,9 20 1 0 0,-16-30 6 0 0,0 1-1 0 0,0-1 1 0 0,-1 1-1 0 0,1 0 1 0 0,-1 0-1 0 0,-1 0 1 0 0,1 0-1 0 0,0 8 1 0 0,-2-10 4 0 0,1-1 0 0 0,0 1 1 0 0,-1-1-1 0 0,1 0 0 0 0,-1 1 1 0 0,1-1-1 0 0,-1 0 0 0 0,0 0 1 0 0,0 1-1 0 0,0-1 0 0 0,-1 0 1 0 0,1 0-1 0 0,0 0 0 0 0,-1 0 0 0 0,1 0 1 0 0,-1-1-1 0 0,0 1 0 0 0,0 0 1 0 0,-2 1-1 0 0,-3 1 80 0 0,1 0-1 0 0,-1 0 1 0 0,-1-1 0 0 0,1-1-1 0 0,0 1 1 0 0,-1-1 0 0 0,1 0 0 0 0,-1 0-1 0 0,1-1 1 0 0,-9 0 0 0 0,-15 0-13 0 0,-36-3 1 0 0,52 2-73 0 0,-4-2-52 0 0,-1 0 0 0 0,1-1 0 0 0,0-2 0 0 0,0 1 0 0 0,-25-12-1 0 0,32 12-272 0 0,0-2 0 0 0,0 0-1 0 0,1 0 1 0 0,-1-1-1 0 0,2 0 1 0 0,-1-1 0 0 0,1 0-1 0 0,-18-19 1 0 0,26 25 45 0 0,1 0 0 0 0,-1 0 0 0 0,0-1-1 0 0,1 1 1 0 0,0 0 0 0 0,-1-1 0 0 0,1 1 0 0 0,0-1 0 0 0,0 1 0 0 0,0-1 0 0 0,0-2 0 0 0,1 4 20 0 0,0-1 1 0 0,0 1-1 0 0,0 0 1 0 0,0 0-1 0 0,1-1 1 0 0,-1 1-1 0 0,0 0 1 0 0,1 0-1 0 0,-1 0 1 0 0,0-1-1 0 0,1 1 1 0 0,0 0-1 0 0,-1 0 1 0 0,1 0-1 0 0,0 0 1 0 0,-1 0-1 0 0,1 0 1 0 0,0 0-1 0 0,0 0 1 0 0,0 1-1 0 0,0-1 1 0 0,0 0-1 0 0,0 0 1 0 0,0 1-1 0 0,2-2 1 0 0,3-1-1148 0 0,0 0 0 0 0,-1 0 0 0 0,2 0 0 0 0,-1 1 0 0 0,11-3 0 0 0,25-4-4234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257 302 6777 0 0,'0'0'3927'0'0,"14"-9"-1600"0"0,50-31-263 0 0,-59 37-1792 0 0,0-1 0 0 0,0 0-1 0 0,0 1 1 0 0,0-2 0 0 0,0 1 0 0 0,-1 0-1 0 0,0-1 1 0 0,0 0 0 0 0,0 0-1 0 0,0 0 1 0 0,-1 0 0 0 0,0-1-1 0 0,0 0 1 0 0,-1 1 0 0 0,4-10-1 0 0,-5 10-132 0 0,0 1 0 0 0,1 0 0 0 0,-2 0 0 0 0,1-1 0 0 0,0 1 0 0 0,-1-1 0 0 0,0 1 0 0 0,0 0 0 0 0,0-1 0 0 0,-1 1 0 0 0,1 0 0 0 0,-1-1 0 0 0,0 1 0 0 0,0 0 0 0 0,-2-5 0 0 0,0 4-27 0 0,1 0 1 0 0,-1 1-1 0 0,0-1 1 0 0,0 1-1 0 0,-1 0 1 0 0,1 0-1 0 0,-1 0 1 0 0,0 1-1 0 0,0-1 1 0 0,0 1-1 0 0,-5-4 1 0 0,-3 1 32 0 0,1 0 0 0 0,-1 1 0 0 0,0 0 0 0 0,0 0 0 0 0,0 2 0 0 0,-1-1 0 0 0,0 1 0 0 0,1 1 0 0 0,-19-1 0 0 0,17 3-72 0 0,1 0 1 0 0,0 0-1 0 0,0 2 0 0 0,0-1 0 0 0,0 2 0 0 0,1 0 0 0 0,-1 0 1 0 0,-15 7-1 0 0,23-8-67 0 0,0 0 1 0 0,0 1-1 0 0,0-1 1 0 0,1 1-1 0 0,-1 0 1 0 0,1 0 0 0 0,-1 1-1 0 0,1-1 1 0 0,0 1-1 0 0,1 0 1 0 0,-1 0-1 0 0,1 1 1 0 0,-1-1-1 0 0,1 0 1 0 0,1 1-1 0 0,-1 0 1 0 0,1 0-1 0 0,-1 0 1 0 0,1 0-1 0 0,1 0 1 0 0,-1 0-1 0 0,0 8 1 0 0,1-6-11 0 0,0 0 0 0 0,1 0 0 0 0,0 0 0 0 0,0 0 0 0 0,1 0 0 0 0,0 1 0 0 0,0-1-1 0 0,1 0 1 0 0,0 0 0 0 0,0-1 0 0 0,5 12 0 0 0,-2-8-32 0 0,1-1 1 0 0,-1-1-1 0 0,1 1 0 0 0,1-1 0 0 0,0 0 0 0 0,0 0 0 0 0,10 8 0 0 0,5 1-129 0 0,0-2-1 0 0,1 0 0 0 0,0-1 0 0 0,1-2 1 0 0,34 13-1 0 0,-42-17 39 0 0,1-2 0 0 0,0-1 0 0 0,1 0 0 0 0,-1-1 0 0 0,1 0 0 0 0,0-2 0 0 0,23 1 0 0 0,-40-3 120 0 0,0 0 1 0 0,1 0-1 0 0,-1 0 0 0 0,0 0 0 0 0,0-1 0 0 0,0 1 0 0 0,0 0 0 0 0,0-1 0 0 0,1 1 0 0 0,-1 0 0 0 0,0-1 0 0 0,0 0 0 0 0,0 1 0 0 0,0-1 0 0 0,0 1 0 0 0,0-1 0 0 0,0 0 0 0 0,-1 0 0 0 0,1 0 0 0 0,0 1 0 0 0,0-1 0 0 0,-1 0 1 0 0,1 0-1 0 0,0 0 0 0 0,-1 0 0 0 0,1 0 0 0 0,-1 0 0 0 0,1 0 0 0 0,-1-1 0 0 0,1 1 0 0 0,-1 0 0 0 0,0 0 0 0 0,1-1 0 0 0,-1-6-297 0 0,1 1-1 0 0,-1 0 1 0 0,0 0-1 0 0,-2-11 1 0 0,1-1-1906 0 0,1 17 1798 0 0,1 0-1 0 0,-1 0 1 0 0,1 1 0 0 0,0-1-1 0 0,0 1 1 0 0,-1-1 0 0 0,1 0-1 0 0,0 1 1 0 0,0 0 0 0 0,1-1-1 0 0,-1 1 1 0 0,0 0 0 0 0,0-1-1 0 0,1 1 1 0 0,-1 0 0 0 0,0 0-1 0 0,4-2 1 0 0,-3 2-298 0 0,0-1 0 0 0,0 0 0 0 0,0 0 0 0 0,0 0 0 0 0,0 0 0 0 0,3-4 0 0 0,7-21-1295 0 0,-11 23 2524 0 0,1-1 0 0 0,0 0-1 0 0,0 1 1 0 0,0-1-1 0 0,1 1 1 0 0,-1-1-1 0 0,1 1 1 0 0,0 0-1 0 0,0 0 1 0 0,1 1-1 0 0,5-7 1 0 0,-6 9-262 0 0,-1-1 1 0 0,1 0-1 0 0,0 1 1 0 0,-1 0-1 0 0,1-1 1 0 0,0 1-1 0 0,0 0 1 0 0,0 1-1 0 0,0-1 1 0 0,0 0-1 0 0,0 1 1 0 0,0 0-1 0 0,0-1 1 0 0,0 1-1 0 0,0 0 1 0 0,3 1-1 0 0,-2 0-28 0 0,1 0-1 0 0,-1 0 1 0 0,0 0-1 0 0,0 1 1 0 0,0 0-1 0 0,0 0 1 0 0,-1 0-1 0 0,1 0 1 0 0,0 0-1 0 0,5 6 1 0 0,8 7 423 0 0,-1 0 0 0 0,-1 2 1 0 0,-1-1-1 0 0,16 26 0 0 0,-21-29-491 0 0,-1 0-1 0 0,-1 1 0 0 0,0 0 1 0 0,-1 0-1 0 0,0 0 0 0 0,6 30 0 0 0,-10-18-172 0 0,-2-25-149 0 0,0-9-56 0 0,-1-6 164 0 0,1 1-1 0 0,1-1 0 0 0,0 1 0 0 0,1-1 1 0 0,0 1-1 0 0,1-1 0 0 0,6-13 0 0 0,-3 10 85 0 0,1 1 0 0 0,0 1-1 0 0,2 0 1 0 0,-1 0 0 0 0,2 0-1 0 0,0 1 1 0 0,14-14 0 0 0,-19 23 23 0 0,0 0 0 0 0,0 1 1 0 0,0 0-1 0 0,1 0 0 0 0,0 0 1 0 0,-1 1-1 0 0,1 0 0 0 0,0 0 0 0 0,10-3 1 0 0,-11 5-2 0 0,0-1 0 0 0,-1 2 1 0 0,1-1-1 0 0,1 1 0 0 0,-1-1 0 0 0,0 1 1 0 0,0 1-1 0 0,0-1 0 0 0,0 1 0 0 0,0 0 1 0 0,-1 0-1 0 0,1 0 0 0 0,0 1 0 0 0,5 1 1 0 0,3 3 132 0 0,-1 1 0 0 0,0-1 0 0 0,0 2 1 0 0,-1 0-1 0 0,20 18 0 0 0,-23-19-114 0 0,-1 0 1 0 0,0 1-1 0 0,-1 0 0 0 0,1 0 0 0 0,-2 0 1 0 0,1 1-1 0 0,-1 0 0 0 0,6 15 0 0 0,-9-19-58 0 0,-1-1-1 0 0,0 0 1 0 0,0 0-1 0 0,0 8 1 0 0,-1-11-12 0 0,1-1 1 0 0,-1 1-1 0 0,0 0 0 0 0,0 0 1 0 0,0-1-1 0 0,0 1 1 0 0,0 0-1 0 0,0 0 0 0 0,-1-1 1 0 0,1 1-1 0 0,0 0 1 0 0,0 0-1 0 0,0-1 0 0 0,-1 1 1 0 0,1 0-1 0 0,0-1 1 0 0,-1 1-1 0 0,1 0 0 0 0,-1-1 1 0 0,1 1-1 0 0,-1-1 1 0 0,1 1-1 0 0,-1 0 0 0 0,1-1 1 0 0,-1 1-1 0 0,1-1 1 0 0,-1 0-1 0 0,0 1 0 0 0,1-1 1 0 0,-1 1-1 0 0,0-1 1 0 0,0 1-1 0 0,0-1 8 0 0,0 0 0 0 0,0 0 0 0 0,0 0-1 0 0,0 0 1 0 0,0 0 0 0 0,0 0 0 0 0,-1 0 0 0 0,1 0 0 0 0,0 0 0 0 0,0 0 0 0 0,0 0-1 0 0,0-1 1 0 0,0 1 0 0 0,0 0 0 0 0,0-1 0 0 0,1 1 0 0 0,-1-1 0 0 0,0 1 0 0 0,0-1-1 0 0,0 1 1 0 0,0-1 0 0 0,-1-1 0 0 0,1 0-7 0 0,0 1 0 0 0,-1-1 0 0 0,1 0 0 0 0,0 0 0 0 0,1 0 0 0 0,-1 0 0 0 0,0 0 0 0 0,0 0 0 0 0,1 0 0 0 0,-1-4 0 0 0,0 0-13 0 0,1-1-1 0 0,-1 0 1 0 0,1 1 0 0 0,1-1 0 0 0,0 1-1 0 0,2-13 1 0 0,2 5 2 0 0,0 1 0 0 0,0-1 1 0 0,1 2-1 0 0,1-1 0 0 0,0 1 1 0 0,11-14-1 0 0,-11 17 28 0 0,0 0 1 0 0,0 1 0 0 0,1 0-1 0 0,0 1 1 0 0,0-1-1 0 0,1 1 1 0 0,0 1 0 0 0,16-9-1 0 0,-22 14-6 0 0,0-1-1 0 0,0 1 0 0 0,0 0 0 0 0,0 0 0 0 0,1 0 1 0 0,-1 0-1 0 0,0 0 0 0 0,1 1 0 0 0,-1 0 1 0 0,1-1-1 0 0,-1 1 0 0 0,0 1 0 0 0,1-1 1 0 0,-1 0-1 0 0,1 1 0 0 0,4 1 0 0 0,-4 0 2 0 0,0 0-1 0 0,0 0 1 0 0,0 0-1 0 0,0 0 0 0 0,0 1 1 0 0,-1 0-1 0 0,1 0 1 0 0,-1 0-1 0 0,0 0 0 0 0,1 0 1 0 0,1 4-1 0 0,6 9 11 0 0,-1 0-1 0 0,-1 1 0 0 0,-1-1 1 0 0,11 32-1 0 0,-18-47-25 0 0,7 24-188 0 0,0 0-1 0 0,-2 0 1 0 0,6 47-1 0 0,-4 79-4072 0 0,-8-143 3891 0 0,1 0-352 0 0,1 26-2707 0 0,-1-32 2722 0 0,-1 0 1 0 0,1 0-1 0 0,0 0 0 0 0,0 0 0 0 0,-1 0 0 0 0,1 0 1 0 0,0 0-1 0 0,3 2 0 0 0,9 7-6315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4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1004 3192 0 0,'0'0'16553'0'0,"7"15"-15341"0"0,3 5-816 0 0,0 3 294 0 0,13 39 0 0 0,-15-39-233 0 0,4 12 28 0 0,-2 0 0 0 0,7 39 0 0 0,-17-74-478 0 0,0 0 1 0 0,0 1 0 0 0,0-1-1 0 0,0 0 1 0 0,0 1-1 0 0,0-1 1 0 0,1 0-1 0 0,-1 0 1 0 0,0 1-1 0 0,0-1 1 0 0,0 0-1 0 0,0 1 1 0 0,0-1 0 0 0,0 0-1 0 0,0 0 1 0 0,0 1-1 0 0,0-1 1 0 0,0 0-1 0 0,-1 1 1 0 0,1-1-1 0 0,0 0 1 0 0,0 0-1 0 0,0 1 1 0 0,0-1-1 0 0,0 0 1 0 0,0 0 0 0 0,-1 1-1 0 0,1-1 1 0 0,0 0-1 0 0,0 0 1 0 0,0 0-1 0 0,-1 1 1 0 0,1-1-1 0 0,-1 0 1 0 0,-8-6 170 0 0,-12-22-5 0 0,19 25-160 0 0,-15-20 1 0 0,-28-53 0 0 0,39 63-24 0 0,0 0 0 0 0,1 0 0 0 0,1-1-1 0 0,0 0 1 0 0,1 0 0 0 0,-2-18 0 0 0,3 0-92 0 0,2-1 0 0 0,1 1 0 0 0,1-1 0 0 0,2 1 0 0 0,2 0 0 0 0,10-36 0 0 0,72-184-706 0 0,-79 228 734 0 0,27-70-194 0 0,7-20 239 0 0,65-121 1 0 0,-106 231 62 0 0,22-35 334 0 0,-22 36-313 0 0,-1 1 0 0 0,1 0 1 0 0,0 0-1 0 0,0 0 0 0 0,0 0 1 0 0,0 0-1 0 0,0 0 0 0 0,0 1 1 0 0,1-1-1 0 0,-1 1 1 0 0,0-1-1 0 0,6-1 0 0 0,-8 3-49 0 0,1 0 1 0 0,0 0-1 0 0,0 0 0 0 0,0 0 0 0 0,0 0 0 0 0,-1 0 0 0 0,1 0 0 0 0,0 0 1 0 0,0 0-1 0 0,0 0 0 0 0,-1 1 0 0 0,1-1 0 0 0,0 0 0 0 0,0 0 1 0 0,0 1-1 0 0,-1-1 0 0 0,1 1 0 0 0,0-1 0 0 0,-1 1 0 0 0,1-1 1 0 0,0 1-1 0 0,-1-1 0 0 0,1 1 0 0 0,-1 0 0 0 0,1-1 0 0 0,-1 1 0 0 0,1 0 1 0 0,-1-1-1 0 0,1 1 0 0 0,0 1 0 0 0,9 27 44 0 0,-8-24-4 0 0,6 30 1 0 0,-2 0-1 0 0,-1 1 1 0 0,-2-1 0 0 0,-1 1 0 0 0,-6 68 0 0 0,1-72-248 0 0,-2 0 1 0 0,-15 54-1 0 0,13-65-453 0 0,-1 1-1 0 0,0-1 0 0 0,-2 0 0 0 0,-20 31 1 0 0,30-52 642 0 0,-22 30-2658 0 0,21-28 1981 0 0,-1 0 1 0 0,1-1-1 0 0,-1 1 0 0 0,0 0 0 0 0,1-1 1 0 0,-1 1-1 0 0,0-1 0 0 0,0 0 0 0 0,0 0 1 0 0,0 0-1 0 0,-1 0 0 0 0,1 0 1 0 0,-3 1-1 0 0,-4-3-5410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3664 0 0,'0'0'5099'0'0,"9"-14"-2665"0"0,28-46-429 0 0,-32 53-1413 0 0,1-1 1 0 0,0 1-1 0 0,0 0 0 0 0,0 0 1 0 0,1 0-1 0 0,7-5 0 0 0,-11 10-358 0 0,0 0-1 0 0,0 0 1 0 0,1 0-1 0 0,-1 0 1 0 0,0 1-1 0 0,1 0 1 0 0,-1 0-1 0 0,1 0 1 0 0,0 0-1 0 0,-1 0 1 0 0,1 0-1 0 0,0 1 1 0 0,-1 0-1 0 0,6 0 1 0 0,-6 1-139 0 0,1 0 0 0 0,-1 0 0 0 0,0 0 0 0 0,1 0 1 0 0,-1 1-1 0 0,0-1 0 0 0,0 1 0 0 0,0 0 1 0 0,0 0-1 0 0,0 0 0 0 0,-1 0 0 0 0,1 0 0 0 0,-1 1 1 0 0,1-1-1 0 0,-1 1 0 0 0,0 0 0 0 0,0-1 1 0 0,0 1-1 0 0,0 0 0 0 0,2 5 0 0 0,2 5 126 0 0,0-1 0 0 0,0 1 0 0 0,5 25-1 0 0,-5-14-90 0 0,-2 0-1 0 0,3 49 0 0 0,-8 50-137 0 0,1-117 3 0 0,-4 44-787 0 0,-3 0 1 0 0,-12 49 0 0 0,4-23-2567 0 0,11-47-902 0 0,5-11-2949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4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9353 0 0,'0'0'12645'0'0,"5"11"-12438"0"0,-3-6-194 0 0,36 89 37 0 0,-34-81-222 0 0,-1-3-206 0 0,0-1-1 0 0,1 1 1 0 0,5 11 0 0 0,-7-19 147 0 0,-1 0 0 0 0,0 1 0 0 0,1-1 1 0 0,0 0-1 0 0,-1 0 0 0 0,1 0 1 0 0,0-1-1 0 0,0 1 0 0 0,0 0 0 0 0,0-1 1 0 0,0 1-1 0 0,0-1 0 0 0,0 0 0 0 0,1 0 1 0 0,-1 1-1 0 0,0-1 0 0 0,5 1 1 0 0,0-1-291 0 0,0 0 0 0 0,0 0 0 0 0,0-1 0 0 0,0 0 1 0 0,0 0-1 0 0,0-1 0 0 0,0 0 0 0 0,0 0 1 0 0,0 0-1 0 0,0-1 0 0 0,-1 0 0 0 0,1 0 1 0 0,0-1-1 0 0,6-4 0 0 0,-5 3 585 0 0,0-1 0 0 0,-1 0 0 0 0,1 0 0 0 0,7-9 0 0 0,-8 7 1139 0 0,0 0-1 0 0,-1-1 1 0 0,10-13 0 0 0,-15 19-964 0 0,-1 1 0 0 0,1-1 0 0 0,0 1 0 0 0,0 0 0 0 0,0-1 0 0 0,0 1 0 0 0,0 0 1 0 0,0 0-1 0 0,1 0 0 0 0,-1 0 0 0 0,0 0 0 0 0,1 0 0 0 0,-1 0 0 0 0,0 0 0 0 0,1 1 1 0 0,-1-1-1 0 0,1 0 0 0 0,-1 1 0 0 0,1-1 0 0 0,2 1 0 0 0,-2 0-180 0 0,1 0 0 0 0,-1 0-1 0 0,0 1 1 0 0,1-1 0 0 0,-1 1-1 0 0,0 0 1 0 0,1 0 0 0 0,-1 0-1 0 0,0 0 1 0 0,0 0 0 0 0,0 0-1 0 0,4 4 1 0 0,-4-4-11 0 0,1 0 0 0 0,-1 0-1 0 0,1 0 1 0 0,0 0 0 0 0,-1 0 0 0 0,1 0-1 0 0,0-1 1 0 0,-1 1 0 0 0,1-1-1 0 0,0 0 1 0 0,0 0 0 0 0,0 0 0 0 0,0 0-1 0 0,-1 0 1 0 0,1-1 0 0 0,0 1 0 0 0,0-1-1 0 0,-1 0 1 0 0,1 1 0 0 0,3-3 0 0 0,4-1 22 0 0,0-1 0 0 0,0 0 0 0 0,16-12 1 0 0,0-7 62 0 0,-6 5 759 0 0,-19 39-285 0 0,8 146-231 0 0,0-26-321 0 0,-13 66-42 0 0,2-182-26 0 0,-2 1 0 0 0,0 0 0 0 0,-2-1 0 0 0,0 0 0 0 0,-2-1 0 0 0,-13 29-1 0 0,18-45-11 0 0,0-1-1 0 0,-1 0 0 0 0,0 0 0 0 0,0-1 0 0 0,0 1 0 0 0,-1-1 0 0 0,0 0 0 0 0,0 0 0 0 0,0 0 1 0 0,-1-1-1 0 0,0 0 0 0 0,-8 5 0 0 0,5-4-77 0 0,0-1 0 0 0,-1-1 0 0 0,1 0 0 0 0,-1 0 0 0 0,1-1 0 0 0,-1 0 0 0 0,0 0 0 0 0,-10-1 0 0 0,-9-1-627 0 0,-1-1-1 0 0,0-2 0 0 0,1-1 1 0 0,-56-16-1 0 0,-30-10-5952 0 0,42 8 1110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5917 0 0,'0'0'15496'0'0,"17"11"-14198"0"0,0 0-1010 0 0,0 0 0 0 0,32 14 0 0 0,-39-23-213 0 0,-1 1-1 0 0,1-1 0 0 0,0 0 0 0 0,0-1 0 0 0,-1 0 0 0 0,1-1 0 0 0,11 0 0 0 0,407-22 969 0 0,-180 6-912 0 0,134-11-1227 0 0,-381 26 1078 0 0,14 0-343 0 0,-1-1 0 0 0,1 0 0 0 0,26-9 0 0 0,-39 10 273 0 0,-1 1 0 0 0,0-1 0 0 0,1 0 0 0 0,-1 0 0 0 0,1 0 0 0 0,-1 0 0 0 0,0 0 1 0 0,0 0-1 0 0,2-1 0 0 0,-3 2 48 0 0,0-1 0 0 0,0 1 0 0 0,0 0 0 0 0,0 0 0 0 0,0 0 0 0 0,1-1 0 0 0,-1 1 0 0 0,0 0 0 0 0,0 0 0 0 0,0 0 0 0 0,0-1 0 0 0,0 1 0 0 0,0 0 0 0 0,0 0 0 0 0,0-1 0 0 0,0 1 0 0 0,0 0 0 0 0,0 0 0 0 0,0-1 0 0 0,0 1 0 0 0,0 0 0 0 0,-1 0 0 0 0,1 0 0 0 0,0-1 0 0 0,0 1 0 0 0,0 0 0 0 0,0 0 0 0 0,0-1 0 0 0,0 1 0 0 0,0 0 0 0 0,-1 0 0 0 0,1 0 0 0 0,0 0 0 0 0,0-1 0 0 0,0 1 0 0 0,-1 0 0 0 0,1 0 0 0 0,0 0 0 0 0,0 0 0 0 0,0 0 0 0 0,-1 0 0 0 0,1 0 0 0 0,0-1 0 0 0,0 1 0 0 0,0 0 0 0 0,-1 0 0 0 0,1 0 0 0 0,-14-4-1159 0 0,14 4 1147 0 0,-28-4-2796 0 0,1 0 1 0 0,-1 2 0 0 0,-35 2 0 0 0,61 0 2681 0 0,-82 0-5613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4700 0 0,'0'0'10957'0'0,"4"-12"-10547"0"0,16-40 8 0 0,-19 51-380 0 0,0 0 1 0 0,0-1 0 0 0,0 1-1 0 0,0 0 1 0 0,0 0-1 0 0,0 0 1 0 0,0 0 0 0 0,1 0-1 0 0,-1 0 1 0 0,0 0-1 0 0,1 0 1 0 0,-1 0 0 0 0,0 1-1 0 0,1-1 1 0 0,-1 1-1 0 0,1-1 1 0 0,-1 1 0 0 0,1-1-1 0 0,-1 1 1 0 0,1 0-1 0 0,-1 0 1 0 0,1 0 0 0 0,0 0-1 0 0,-1 0 1 0 0,1 0-1 0 0,-1 0 1 0 0,1 0 0 0 0,-1 1-1 0 0,3 0 1 0 0,5-1 284 0 0,-1 1-216 0 0,-1-1-1 0 0,1 1 0 0 0,0 1 1 0 0,-1-1-1 0 0,1 1 0 0 0,-1 1 1 0 0,1-1-1 0 0,-1 1 0 0 0,0 1 1 0 0,0-1-1 0 0,-1 1 0 0 0,1 0 1 0 0,-1 1-1 0 0,1-1 0 0 0,-2 1 1 0 0,10 9-1 0 0,-11-9-93 0 0,1 1 0 0 0,-1-1 0 0 0,0 1 0 0 0,0 0-1 0 0,0 0 1 0 0,-1 0 0 0 0,0 0 0 0 0,0 1 0 0 0,0-1 0 0 0,-1 1 0 0 0,0 0 0 0 0,-1 0 0 0 0,1 0 0 0 0,-1 0 0 0 0,-1 0-1 0 0,1 0 1 0 0,-1 0 0 0 0,-1 10 0 0 0,0-14 1 0 0,0 0-1 0 0,0 0 1 0 0,0 1-1 0 0,0-1 1 0 0,-1 0-1 0 0,1 0 1 0 0,-1 0 0 0 0,0 0-1 0 0,1-1 1 0 0,-1 1-1 0 0,-4 4 1 0 0,5-6 32 0 0,-1 1 0 0 0,1-1 0 0 0,-1 0 0 0 0,1 1 0 0 0,-1-1 0 0 0,0 0 1 0 0,0 0-1 0 0,1 0 0 0 0,-1 0 0 0 0,0 0 0 0 0,0 0 0 0 0,0 0 0 0 0,0-1 0 0 0,0 1 0 0 0,0-1 0 0 0,0 0 1 0 0,0 1-1 0 0,0-1 0 0 0,0 0 0 0 0,-3 0 0 0 0,4-1-21 0 0,0 1 0 0 0,-1-1 0 0 0,1 0 0 0 0,0 0 0 0 0,-1 1 0 0 0,1-1 0 0 0,0 0 0 0 0,0 0 0 0 0,0 0 0 0 0,0 0 0 0 0,0 0 0 0 0,0-1 0 0 0,0 1 0 0 0,0 0 0 0 0,0 0 0 0 0,1-1 0 0 0,-1 1 0 0 0,0 0 0 0 0,1-1 0 0 0,-1-2 0 0 0,-1-2-6 0 0,0 1 1 0 0,1-1-1 0 0,-1 0 1 0 0,1-7-1 0 0,0 5-17 0 0,2-1 1 0 0,-1 0-1 0 0,1 1 1 0 0,0-1-1 0 0,1 1 0 0 0,0-1 1 0 0,0 1-1 0 0,1 0 1 0 0,0 0-1 0 0,1 0 0 0 0,0 0 1 0 0,0 0-1 0 0,0 1 1 0 0,11-14-1 0 0,6-3-274 0 0,1 0 0 0 0,41-34 0 0 0,-49 46-2 0 0,-10 8-107 0 0,1 0 1 0 0,0 0-1 0 0,-1 1 0 0 0,1 0 1 0 0,8-4-1 0 0,0 3-3249 0 0,3 0-4075 0 0,-6 2 766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1:55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4560 0 0,'0'0'5334'0'0,"-14"8"-2612"0"0,-38 24-744 0 0,51-31-1903 0 0,0-1-1 0 0,1 1 0 0 0,-1-1 1 0 0,0 1-1 0 0,0-1 1 0 0,1 1-1 0 0,-1 0 1 0 0,0-1-1 0 0,1 1 1 0 0,-1 0-1 0 0,0-1 1 0 0,1 1-1 0 0,-1 0 1 0 0,1 0-1 0 0,-1 0 1 0 0,1-1-1 0 0,0 1 1 0 0,-1 0-1 0 0,1 0 1 0 0,0 0-1 0 0,0 0 1 0 0,-1 0-1 0 0,1 1 1 0 0,1-1 17 0 0,-1 0 1 0 0,0-1-1 0 0,1 1 0 0 0,-1 0 1 0 0,0-1-1 0 0,1 1 0 0 0,-1 0 1 0 0,1-1-1 0 0,-1 1 0 0 0,1-1 1 0 0,0 1-1 0 0,-1-1 1 0 0,1 1-1 0 0,0-1 0 0 0,1 2 1 0 0,4 0 243 0 0,0 1 0 0 0,1-1 0 0 0,-1 0 0 0 0,1 0 0 0 0,0 0 1 0 0,0-1-1 0 0,10 1 0 0 0,-8-1-110 0 0,372 17 2382 0 0,-267-17-2181 0 0,403 14 794 0 0,-211-5-1126 0 0,-273-8-133 0 0,10-1-353 0 0,54-4 0 0 0,-92 2 272 0 0,-1 1 0 0 0,1-1 0 0 0,0-1 0 0 0,0 1 0 0 0,8-4 1 0 0,-12 5 79 0 0,0-1-1 0 0,-1 1 1 0 0,1 0 0 0 0,-1 0 0 0 0,1-1 0 0 0,-1 1 0 0 0,1 0 0 0 0,0-1 0 0 0,-1 1 0 0 0,1-1 0 0 0,-1 1 0 0 0,0-1-1 0 0,1 1 1 0 0,-1-1 0 0 0,1 1 0 0 0,-1-1 0 0 0,0 1 0 0 0,1-1 0 0 0,-1 1 0 0 0,0-1 0 0 0,0 1 0 0 0,1-1 0 0 0,-1 0 0 0 0,0 1-1 0 0,0-1 1 0 0,0 0 0 0 0,0 1 0 0 0,0-1 0 0 0,0 1 0 0 0,0-1 0 0 0,0 0 0 0 0,0 1 0 0 0,0-1 0 0 0,0 0 0 0 0,0 1-1 0 0,0-1 1 0 0,0 0 0 0 0,-1 1 0 0 0,1-1 0 0 0,0 1 0 0 0,-1-1 0 0 0,1 1 0 0 0,0-1 0 0 0,-1 0 0 0 0,1 1 0 0 0,0-1 0 0 0,-1 1-1 0 0,1 0 1 0 0,-1-1 0 0 0,1 1 0 0 0,-1-1 0 0 0,1 1 0 0 0,-2-1 0 0 0,-4-3-641 0 0,1 0 0 0 0,-1 1-1 0 0,-1 0 1 0 0,1 0 0 0 0,0 0 0 0 0,-1 0-1 0 0,1 1 1 0 0,-1 0 0 0 0,-7 0 0 0 0,-10-5-3185 0 0,-15-4-2042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85 492 768 0 0,'0'0'15269'0'0,"5"-7"-15041"0"0,-2 3-171 0 0,-1 2-30 0 0,0 0 1 0 0,0 0-1 0 0,0 0 1 0 0,0 0 0 0 0,0 0-1 0 0,3-2 1 0 0,-5 4-19 0 0,1-1 0 0 0,-1 1 0 0 0,0 0 0 0 0,0 0 0 0 0,1 0 0 0 0,-1 0 1 0 0,1 0-1 0 0,-1-1 0 0 0,0 1 0 0 0,1 0 0 0 0,-1 0 0 0 0,0 0 0 0 0,1 0 0 0 0,-1 0 0 0 0,0 0 1 0 0,1 0-1 0 0,-1 0 0 0 0,0 0 0 0 0,1 1 0 0 0,-1-1 0 0 0,1 0 0 0 0,-1 0 0 0 0,1 0 0 0 0,-1 1 18 0 0,1-1-1 0 0,-1 1 0 0 0,1 0 1 0 0,0-1-1 0 0,-1 1 0 0 0,1 0 0 0 0,-1 0 1 0 0,0-1-1 0 0,1 1 0 0 0,-1 0 0 0 0,0 0 1 0 0,1 0-1 0 0,-1-1 0 0 0,0 3 1 0 0,19 90 1112 0 0,7 110 0 0 0,-12-73-828 0 0,-12-115-266 0 0,9 102 388 0 0,-20-117 119 0 0,5-2-429 0 0,-1-1 0 0 0,1 1-1 0 0,-1 0 1 0 0,1-1 0 0 0,0 0-1 0 0,0 0 1 0 0,0 0 0 0 0,0-1-1 0 0,-5-6 1 0 0,2 3-62 0 0,-4-5-50 0 0,0 0 0 0 0,1-1 0 0 0,0 0 0 0 0,1-1-1 0 0,1 0 1 0 0,-9-19 0 0 0,7 10-16 0 0,2 0 1 0 0,0 0 0 0 0,-7-39-1 0 0,7 1-53 0 0,2 0 1 0 0,3-90-1 0 0,4 105 26 0 0,12-75 0 0 0,-9 98-11 0 0,1 1-1 0 0,1-1 0 0 0,1 1 0 0 0,1 1 1 0 0,12-25-1 0 0,-14 35 20 0 0,1 1-1 0 0,0 0 1 0 0,0 0 0 0 0,1 1 0 0 0,0 0-1 0 0,0 0 1 0 0,1 1 0 0 0,0 0-1 0 0,1 1 1 0 0,0 0 0 0 0,0 0-1 0 0,12-5 1 0 0,-9 6-17 0 0,0 0-1 0 0,0 1 1 0 0,1 0-1 0 0,0 1 1 0 0,0 1-1 0 0,0 0 1 0 0,1 1-1 0 0,-1 1 1 0 0,24 0-1 0 0,-35 1 39 0 0,0 0-1 0 0,0 0 1 0 0,0 0-1 0 0,0 1 1 0 0,1 0-1 0 0,-1-1 1 0 0,0 1-1 0 0,0 0 1 0 0,0 0-1 0 0,-1 1 1 0 0,1-1-1 0 0,0 1 1 0 0,0-1-1 0 0,-1 1 1 0 0,1 0-1 0 0,-1 0 0 0 0,1 0 1 0 0,-1 0-1 0 0,0 0 1 0 0,0 1-1 0 0,0-1 1 0 0,0 1-1 0 0,0-1 1 0 0,-1 1-1 0 0,1 0 1 0 0,-1-1-1 0 0,0 1 1 0 0,0 0-1 0 0,0 0 1 0 0,0 0-1 0 0,0 0 1 0 0,0 4-1 0 0,1 5 64 0 0,0 0 0 0 0,-1 0 0 0 0,-1 1 0 0 0,0-1 0 0 0,0 0-1 0 0,-1 0 1 0 0,-1 0 0 0 0,0 0 0 0 0,-1 0 0 0 0,-7 21 0 0 0,-6 7 201 0 0,-36 65 0 0 0,33-70-172 0 0,-11 20-7 0 0,4-9 96 0 0,-24 63 1 0 0,44-94-145 0 0,1 0 1 0 0,1 0-1 0 0,0 0 1 0 0,1 1-1 0 0,1 0 1 0 0,0 0-1 0 0,1-1 1 0 0,2 28-1 0 0,0-35-13 0 0,0 0 0 0 0,1 0 0 0 0,0 0 0 0 0,1 0 0 0 0,0 0 0 0 0,0-1 1 0 0,0 1-1 0 0,1-1 0 0 0,6 10 0 0 0,-2-6 1 0 0,0-1 0 0 0,1 0 0 0 0,0-1 0 0 0,1 0 0 0 0,13 11 0 0 0,-1-4 12 0 0,1-2 0 0 0,1 0-1 0 0,0-2 1 0 0,0 0 0 0 0,29 8 0 0 0,188 43-634 0 0,-216-59-2684 0 0,-7-3-6331 0 0,-7-1 3574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1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341 339 184 0 0,'0'0'13456'0'0,"3"-15"-12043"0"0,1 1-1051 0 0,5-20 1010 0 0,6-40-1 0 0,-14 64-1084 0 0,0-1-1 0 0,0 1 0 0 0,-1-1 0 0 0,-1 0 1 0 0,-1-11-1 0 0,0 16-189 0 0,1 0-1 0 0,-1 1 1 0 0,0-1-1 0 0,0 0 1 0 0,-1 0-1 0 0,1 1 1 0 0,-1 0-1 0 0,0-1 1 0 0,-1 1-1 0 0,-4-5 1 0 0,3 4-34 0 0,0 1 1 0 0,0 0-1 0 0,0 0 0 0 0,-1 0 1 0 0,0 1-1 0 0,0 0 1 0 0,0 0-1 0 0,-1 1 0 0 0,1-1 1 0 0,-1 1-1 0 0,0 1 0 0 0,0-1 1 0 0,0 1-1 0 0,0 0 1 0 0,0 1-1 0 0,0 0 0 0 0,-1 0 1 0 0,1 0-1 0 0,0 1 0 0 0,-1 0 1 0 0,1 1-1 0 0,0-1 1 0 0,-1 1-1 0 0,1 1 0 0 0,0 0 1 0 0,0 0-1 0 0,0 0 1 0 0,0 1-1 0 0,0-1 0 0 0,1 2 1 0 0,-1-1-1 0 0,-6 6 0 0 0,3-2-15 0 0,0 1-1 0 0,0 1 0 0 0,1 0 0 0 0,0 0 0 0 0,0 1 1 0 0,1 0-1 0 0,0 1 0 0 0,-11 21 0 0 0,16-26-44 0 0,0 0 0 0 0,0 1 0 0 0,0 0 0 0 0,1-1 0 0 0,0 1-1 0 0,0 0 1 0 0,1 0 0 0 0,0 0 0 0 0,0 1 0 0 0,1-1 0 0 0,-1 0 0 0 0,2 0 0 0 0,-1 0 0 0 0,1 0-1 0 0,0 1 1 0 0,0-1 0 0 0,4 10 0 0 0,-3-12 3 0 0,1 0 1 0 0,-1 0-1 0 0,1 0 0 0 0,0-1 1 0 0,0 1-1 0 0,1-1 0 0 0,-1 0 0 0 0,1 0 1 0 0,0 0-1 0 0,0-1 0 0 0,0 1 1 0 0,1-1-1 0 0,-1 0 0 0 0,1 0 1 0 0,-1-1-1 0 0,1 1 0 0 0,0-1 0 0 0,0 0 1 0 0,0 0-1 0 0,1-1 0 0 0,9 3 1 0 0,-7-3 21 0 0,1 0 0 0 0,0 0 0 0 0,-1-1 0 0 0,1 0 0 0 0,0-1 0 0 0,-1 0 0 0 0,1 0 0 0 0,-1-1 0 0 0,1 0 0 0 0,-1 0 0 0 0,0-1 0 0 0,16-7 1 0 0,-12 3 20 0 0,0-1 0 0 0,17-15 0 0 0,-5 5-40 0 0,-23 17 40 0 0,1-1-80 0 0,-1 1-1 0 0,1 0 1 0 0,-1 0-1 0 0,1 0 1 0 0,0 0-1 0 0,-1 0 1 0 0,1 0-1 0 0,2 0 1 0 0,-3 1 8 0 0,-1 0 1 0 0,1 0-1 0 0,0 0 1 0 0,-1 0-1 0 0,1 1 1 0 0,-1-1-1 0 0,1 0 1 0 0,-1 0-1 0 0,1 0 0 0 0,-1 1 1 0 0,1-1-1 0 0,0 0 1 0 0,-1 1-1 0 0,1-1 1 0 0,-1 0-1 0 0,0 1 1 0 0,1-1-1 0 0,-1 1 1 0 0,1-1-1 0 0,-1 1 1 0 0,0-1-1 0 0,1 1 0 0 0,-1-1 1 0 0,0 1-1 0 0,1-1 1 0 0,-1 1-1 0 0,0 0 1 0 0,5 8-310 0 0,5 9-775 0 0,16 21 0 0 0,-23-34 425 0 0,1 0 1 0 0,0-1-1 0 0,1 1 0 0 0,-1-1 1 0 0,1 0-1 0 0,0-1 0 0 0,-1 1 1 0 0,12 5-1 0 0,-2-4-4001 0 0,5-4-2058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1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1840 0 0,'0'0'16276'0'0,"13"-5"-15580"0"0,-4 1-561 0 0,-5 2-93 0 0,0 0 0 0 0,0 0 1 0 0,0 0-1 0 0,0 1 0 0 0,0 0 1 0 0,0 0-1 0 0,0 0 0 0 0,0 0 1 0 0,1 1-1 0 0,-1-1 0 0 0,0 1 1 0 0,1 0-1 0 0,-1 1 0 0 0,0-1 1 0 0,0 1-1 0 0,1-1 0 0 0,-1 1 1 0 0,5 2-1 0 0,5 3 44 0 0,-1 1 1 0 0,0 0-1 0 0,-1 0 1 0 0,0 1-1 0 0,0 1 0 0 0,-1 0 1 0 0,0 1-1 0 0,0 0 0 0 0,-1 0 1 0 0,0 1-1 0 0,-1 1 0 0 0,0-1 1 0 0,-1 2-1 0 0,-1-1 1 0 0,0 1-1 0 0,0 0 0 0 0,-1 0 1 0 0,8 28-1 0 0,-13-34-58 0 0,0 0 1 0 0,0 0-1 0 0,0 13 1 0 0,-1-20-23 0 0,0 0-1 0 0,0 0 1 0 0,0 1 0 0 0,0-1-1 0 0,0 0 1 0 0,0 0 0 0 0,0 0-1 0 0,0 1 1 0 0,0-1 0 0 0,0 0-1 0 0,0 0 1 0 0,0 0 0 0 0,0 1-1 0 0,0-1 1 0 0,0 0 0 0 0,-1 0-1 0 0,1 0 1 0 0,0 1 0 0 0,0-1-1 0 0,0 0 1 0 0,0 0 0 0 0,0 0-1 0 0,0 1 1 0 0,0-1 0 0 0,-1 0-1 0 0,1 0 1 0 0,0 0 0 0 0,0 0-1 0 0,0 0 1 0 0,0 0 0 0 0,-1 1-1 0 0,1-1 1 0 0,0 0 0 0 0,0 0-1 0 0,0 0 1 0 0,-1 0 0 0 0,1 0-1 0 0,0 0 1 0 0,0 0 0 0 0,0 0 0 0 0,-1 0-1 0 0,1 0 1 0 0,0 0 0 0 0,0 0-1 0 0,-1 0 1 0 0,1 0 0 0 0,0 0-1 0 0,0 0 1 0 0,0 0 0 0 0,-1 0-1 0 0,1 0 1 0 0,0 0 0 0 0,0 0-1 0 0,0 0 1 0 0,-1 0 0 0 0,1-1-1 0 0,0 1 1 0 0,0 0 0 0 0,0 0-1 0 0,0 0 1 0 0,-1 0 0 0 0,1 0-1 0 0,0-1 1 0 0,0 1 0 0 0,0 0-1 0 0,-11-11 375 0 0,5 2-336 0 0,2-1-1 0 0,-1 0 1 0 0,1 0 0 0 0,1 0 0 0 0,0 0-1 0 0,0 0 1 0 0,1 0 0 0 0,0-1-1 0 0,1 0 1 0 0,0 1 0 0 0,1-14-1 0 0,1 8-29 0 0,0-1 0 0 0,2 1-1 0 0,-1 0 1 0 0,2 0-1 0 0,0 0 1 0 0,10-24-1 0 0,-12 36 25 0 0,0 0 0 0 0,0 0 0 0 0,0 1-1 0 0,1-1 1 0 0,-1 1 0 0 0,1-1 0 0 0,0 1-1 0 0,0 0 1 0 0,0 0 0 0 0,0 0 0 0 0,6-3-1 0 0,-7 5-36 0 0,-1 0-1 0 0,1 0 0 0 0,0 0 1 0 0,0 0-1 0 0,0 0 0 0 0,-1 1 0 0 0,1-1 1 0 0,0 1-1 0 0,0-1 0 0 0,0 1 1 0 0,0 0-1 0 0,0 0 0 0 0,0 0 1 0 0,0 0-1 0 0,0 0 0 0 0,0 0 0 0 0,0 0 1 0 0,0 1-1 0 0,0-1 0 0 0,0 1 1 0 0,-1-1-1 0 0,1 1 0 0 0,0 0 1 0 0,0 0-1 0 0,0 0 0 0 0,-1 0 1 0 0,3 1-1 0 0,1 2-23 0 0,0 1 0 0 0,-1-1 0 0 0,1 1-1 0 0,-1 0 1 0 0,0 0 0 0 0,-1 0 0 0 0,5 7 0 0 0,18 42-616 0 0,-22-43 256 0 0,0 0 1 0 0,1-1 0 0 0,1 1-1 0 0,0-1 1 0 0,0 0 0 0 0,14 16-1 0 0,-14-20-246 0 0,0-1-1 0 0,1 1 0 0 0,-1-1 0 0 0,1-1 0 0 0,0 1 0 0 0,0-1 1 0 0,1 0-1 0 0,-1-1 0 0 0,1 0 0 0 0,0 0 0 0 0,0 0 0 0 0,0-1 1 0 0,0 0-1 0 0,8 0 0 0 0,24 1-4186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2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396 527 992 0 0,'0'0'6525'0'0,"11"-14"-3842"0"0,35-46-1033 0 0,-44 56-1371 0 0,1 0 0 0 0,-1 0 0 0 0,0 0 0 0 0,0 0 0 0 0,0 0 0 0 0,0 0 0 0 0,-1 0 0 0 0,0-1 0 0 0,0 1 0 0 0,0-1 0 0 0,0 1 0 0 0,-1-1-1 0 0,1-5 1 0 0,-2 6-100 0 0,1 0 0 0 0,-1 0 0 0 0,0 0-1 0 0,0 0 1 0 0,0 0 0 0 0,-1 1-1 0 0,1-1 1 0 0,-1 0 0 0 0,0 1 0 0 0,0-1-1 0 0,0 1 1 0 0,-4-5 0 0 0,0 2-18 0 0,0-1-1 0 0,-1 1 1 0 0,0 1 0 0 0,0-1 0 0 0,-1 1-1 0 0,1 0 1 0 0,-1 1 0 0 0,0 0 0 0 0,0 0-1 0 0,-1 1 1 0 0,-8-3 0 0 0,6 3-56 0 0,-1 1 0 0 0,0 0 0 0 0,1 1 0 0 0,-1 0 0 0 0,0 1 0 0 0,0 0 1 0 0,0 0-1 0 0,1 2 0 0 0,-1-1 0 0 0,0 1 0 0 0,1 1 0 0 0,0 0 0 0 0,-1 1 0 0 0,1 0 0 0 0,1 1 0 0 0,-1 0 1 0 0,0 1-1 0 0,-18 13 0 0 0,19-12-75 0 0,1 1 0 0 0,0 0-1 0 0,0 1 1 0 0,0 0 0 0 0,1 0 0 0 0,0 1 0 0 0,1 0 0 0 0,0 0 0 0 0,1 1 0 0 0,0 0 0 0 0,0 0-1 0 0,2 1 1 0 0,-1-1 0 0 0,1 1 0 0 0,1 0 0 0 0,0 0 0 0 0,-2 24 0 0 0,4-27-33 0 0,1 0 1 0 0,1-1-1 0 0,0 1 0 0 0,0 0 1 0 0,1-1-1 0 0,0 1 1 0 0,0-1-1 0 0,1 1 1 0 0,0-1-1 0 0,0 0 0 0 0,1 0 1 0 0,0-1-1 0 0,1 1 1 0 0,-1-1-1 0 0,1 0 0 0 0,1 0 1 0 0,0 0-1 0 0,0-1 1 0 0,0 0-1 0 0,0 0 1 0 0,1 0-1 0 0,0-1 0 0 0,0 0 1 0 0,1-1-1 0 0,-1 1 1 0 0,1-1-1 0 0,0-1 0 0 0,0 0 1 0 0,1 0-1 0 0,11 3 1 0 0,-11-4 0 0 0,0 0 0 0 0,1-1-1 0 0,-1 0 1 0 0,0-1 0 0 0,1 0 0 0 0,-1 0 0 0 0,0-1 0 0 0,0 0 0 0 0,0-1 0 0 0,1 0 0 0 0,-1 0 0 0 0,-1-1 0 0 0,1 0-1 0 0,0-1 1 0 0,-1 0 0 0 0,0 0 0 0 0,0 0 0 0 0,0-1 0 0 0,0-1 0 0 0,-1 1 0 0 0,0-1 0 0 0,0-1 0 0 0,0 1 0 0 0,-1-1-1 0 0,0 0 1 0 0,0 0 0 0 0,-1-1 0 0 0,0 0 0 0 0,6-12 0 0 0,-1-1 14 0 0,-2-1 0 0 0,0 0 0 0 0,-2 0 1 0 0,0-1-1 0 0,-2 0 0 0 0,3-27 0 0 0,-1-140 109 0 0,-6 147-116 0 0,0 6 304 0 0,-1-1-1 0 0,-2 1 1 0 0,-11-52 0 0 0,12 89 224 0 0,1 5-478 0 0,-1 9-171 0 0,-7 62 169 0 0,3 118-1 0 0,7-168-422 0 0,2 1 0 0 0,0-1 0 0 0,1 0 0 0 0,2 0 0 0 0,1 0 0 0 0,1-1 0 0 0,1 0 0 0 0,14 28 0 0 0,-20-48 83 0 0,-1-1 1 0 0,1 1 0 0 0,0-1-1 0 0,0 0 1 0 0,1 0 0 0 0,-1 0 0 0 0,1 0-1 0 0,0-1 1 0 0,0 1 0 0 0,0-1 0 0 0,0 0-1 0 0,1 0 1 0 0,-1-1 0 0 0,9 4-1 0 0,-7-4-662 0 0,0 0 0 0 0,1 0-1 0 0,-1-1 1 0 0,1 1 0 0 0,-1-2-1 0 0,13 1 1 0 0,7-1-4012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59 1540 0 0,'0'0'12170'0'0,"-16"-10"-10292"0"0,-51-27-288 0 0,64 35-1464 0 0,0 1-1 0 0,-1-1 0 0 0,1 1 0 0 0,0 0 1 0 0,-1-1-1 0 0,1 2 0 0 0,-1-1 1 0 0,0 0-1 0 0,1 1 0 0 0,-1-1 1 0 0,0 1-1 0 0,1 0 0 0 0,-6 1 0 0 0,1 0 87 0 0,2-1-123 0 0,1 1 1 0 0,0 0-1 0 0,0 0 1 0 0,0 1 0 0 0,0-1-1 0 0,0 1 1 0 0,0 0-1 0 0,1 1 1 0 0,-1-1-1 0 0,1 1 1 0 0,-1 0 0 0 0,1 0-1 0 0,0 0 1 0 0,0 1-1 0 0,0-1 1 0 0,1 1-1 0 0,-1 0 1 0 0,-4 6 0 0 0,3-2-34 0 0,0-1 0 0 0,1 1 0 0 0,0 0 0 0 0,0 0 0 0 0,1 0 1 0 0,0 0-1 0 0,0 0 0 0 0,1 1 0 0 0,0 0 0 0 0,-1 10 0 0 0,2-9-50 0 0,1-1 0 0 0,-1 1 0 0 0,2-1 0 0 0,-1 0 0 0 0,2 1 0 0 0,-1-1 1 0 0,1 0-1 0 0,0 0 0 0 0,1 0 0 0 0,0 0 0 0 0,1 0 0 0 0,-1 0 0 0 0,2-1 0 0 0,-1 0 0 0 0,1 0 0 0 0,0 0 0 0 0,1-1 0 0 0,0 1 0 0 0,0-1 0 0 0,13 11 0 0 0,-11-11-4 0 0,0-1 1 0 0,1 1-1 0 0,0-2 1 0 0,0 1-1 0 0,0-1 1 0 0,1 0-1 0 0,0-1 0 0 0,0 0 1 0 0,0-1-1 0 0,0 0 1 0 0,0 0-1 0 0,1-1 1 0 0,-1-1-1 0 0,1 0 0 0 0,-1 0 1 0 0,1-1-1 0 0,-1 0 1 0 0,1-1-1 0 0,12-2 1 0 0,-21 3-20 0 0,0-1 0 0 0,0 1 1 0 0,0-1-1 0 0,0 0 0 0 0,0 0 0 0 0,0 0 1 0 0,0 0-1 0 0,0 0 0 0 0,0 0 1 0 0,-1-1-1 0 0,1 1 0 0 0,0 0 0 0 0,-1-1 1 0 0,1 1-1 0 0,-1-1 0 0 0,1 0 1 0 0,0-2-1 0 0,0 1-18 0 0,-1 0 1 0 0,1 0 0 0 0,-1-1-1 0 0,0 1 1 0 0,0 0-1 0 0,-1-1 1 0 0,1 1-1 0 0,-1 0 1 0 0,1-8-1 0 0,-2-2-117 0 0,0-1-1 0 0,-1 0 1 0 0,-1 0-1 0 0,-5-15 1 0 0,7 24 99 0 0,-1-1-2 0 0,0-1 1 0 0,1 0-1 0 0,-1 0 1 0 0,2 0-1 0 0,-1 0 1 0 0,1 0-1 0 0,0 1 1 0 0,2-15-1 0 0,-1 18 37 0 0,-1 0 0 0 0,1 0 0 0 0,0 0-1 0 0,1 1 1 0 0,-1-1 0 0 0,0 0 0 0 0,1 1 0 0 0,0-1 0 0 0,0 1-1 0 0,-1-1 1 0 0,1 1 0 0 0,1 0 0 0 0,-1 0 0 0 0,0 0 0 0 0,0 0-1 0 0,1 0 1 0 0,-1 0 0 0 0,1 1 0 0 0,0-1 0 0 0,-1 1-1 0 0,1 0 1 0 0,4-2 0 0 0,1 1 58 0 0,0-1 0 0 0,0 2 0 0 0,1-1-1 0 0,-1 1 1 0 0,0 0 0 0 0,0 1 0 0 0,1 0 0 0 0,-1 0 0 0 0,0 1-1 0 0,11 2 1 0 0,-5 0 77 0 0,1 1-1 0 0,-1 1 1 0 0,0 0-1 0 0,25 13 1 0 0,-14-4 119 0 0,-1 1 1 0 0,30 22 0 0 0,-45-29-181 0 0,0-1 1 0 0,0 1-1 0 0,-1 0 1 0 0,0 1-1 0 0,-1 0 1 0 0,0 0-1 0 0,0 1 0 0 0,7 15 1 0 0,-12-21-34 0 0,-1 0 0 0 0,0-1 0 0 0,0 1 0 0 0,0 0 0 0 0,0 0 0 0 0,0 0 0 0 0,-1 0 0 0 0,0 0 0 0 0,0 0 0 0 0,0 0 0 0 0,0 0 0 0 0,-1 6 0 0 0,0-9-9 0 0,1 0 0 0 0,0 0 0 0 0,-1 0 0 0 0,1 1 0 0 0,-1-1 0 0 0,1 0 0 0 0,-1 0 1 0 0,1 0-1 0 0,-1 0 0 0 0,0 0 0 0 0,0 0 0 0 0,1 0 0 0 0,-1-1 0 0 0,0 1 0 0 0,0 0 0 0 0,0 0 0 0 0,-2 0 0 0 0,2 0 9 0 0,-1-1 0 0 0,1 1 0 0 0,-1-1-1 0 0,0 1 1 0 0,1-1 0 0 0,-1 0 0 0 0,1 0-1 0 0,-1 0 1 0 0,1 0 0 0 0,-1 0 0 0 0,0 0 0 0 0,1-1-1 0 0,-1 1 1 0 0,1 0 0 0 0,-1-1 0 0 0,-2-1-1 0 0,1 1-5 0 0,0 0 0 0 0,1-1 0 0 0,-1 0-1 0 0,1 0 1 0 0,0 1 0 0 0,-1-1 0 0 0,1-1-1 0 0,0 1 1 0 0,0 0 0 0 0,0 0 0 0 0,1-1-1 0 0,-1 1 1 0 0,0-1 0 0 0,1 0-1 0 0,0 1 1 0 0,0-1 0 0 0,0 0 0 0 0,0 0-1 0 0,-1-3 1 0 0,-1-4-3 0 0,1-1 1 0 0,0 0-1 0 0,0-21 0 0 0,1 21-10 0 0,1-1-1 0 0,1 1 1 0 0,0-1-1 0 0,4-17 1 0 0,-5 26-15 0 0,1 1 0 0 0,0-1 0 0 0,0 0 0 0 0,0 1 0 0 0,0-1 0 0 0,0 1 1 0 0,0-1-1 0 0,1 1 0 0 0,-1 0 0 0 0,1-1 0 0 0,0 1 0 0 0,0 0 0 0 0,-1 0 0 0 0,1 0 0 0 0,0 0 0 0 0,1 1 1 0 0,-1-1-1 0 0,0 1 0 0 0,1-1 0 0 0,-1 1 0 0 0,0 0 0 0 0,1-1 0 0 0,0 1 0 0 0,-1 1 0 0 0,4-2 0 0 0,4 1-20 0 0,1 0-1 0 0,0 0 1 0 0,0 1 0 0 0,-1 1-1 0 0,1-1 1 0 0,0 2-1 0 0,-1 0 1 0 0,15 4-1 0 0,10 5 123 0 0,36 17-1 0 0,-54-21-56 0 0,-3-1 16 0 0,7 2-11 0 0,-1 1 0 0 0,0 1 0 0 0,0 0 0 0 0,26 20-1 0 0,-27-11-64 0 0,-18-19 24 0 0,0 1 1 0 0,-1 0-1 0 0,1 0 0 0 0,-1 0 1 0 0,1 0-1 0 0,-1-1 1 0 0,1 1-1 0 0,-1 0 1 0 0,1 0-1 0 0,-1 0 1 0 0,0 0-1 0 0,1 0 0 0 0,-1 0 1 0 0,0 0-1 0 0,0 0 1 0 0,0 0-1 0 0,0 0 1 0 0,0 0-1 0 0,0 0 1 0 0,0 0-1 0 0,0 0 1 0 0,0 0-1 0 0,-1 2 0 0 0,0-3 13 0 0,1 1 1 0 0,-1-1-1 0 0,0 1 0 0 0,1 0 0 0 0,-1-1 0 0 0,0 0 0 0 0,0 1 0 0 0,0-1 0 0 0,1 1 0 0 0,-1-1 0 0 0,0 0 0 0 0,0 0 0 0 0,0 1 1 0 0,0-1-1 0 0,1 0 0 0 0,-1 0 0 0 0,0 0 0 0 0,0 0 0 0 0,0 0 0 0 0,0 0 0 0 0,0 0 0 0 0,0 0 0 0 0,-1-1 0 0 0,-1 1 18 0 0,0-1-1 0 0,1 1 1 0 0,-1-1-1 0 0,0 0 0 0 0,0 0 1 0 0,-4-2-1 0 0,2 0-14 0 0,1-1 0 0 0,0 0 0 0 0,-1 1-1 0 0,1-2 1 0 0,1 1 0 0 0,-1 0 0 0 0,1-1 0 0 0,-1 0 0 0 0,1 1-1 0 0,1-1 1 0 0,-1-1 0 0 0,1 1 0 0 0,0 0 0 0 0,0-1-1 0 0,0 1 1 0 0,1-1 0 0 0,-1 1 0 0 0,2-1 0 0 0,-1 0 0 0 0,0-7-1 0 0,1 4-16 0 0,0 1-1 0 0,0 0 0 0 0,1 0 0 0 0,0-1 0 0 0,1 1 0 0 0,-1 0 0 0 0,1 0 0 0 0,1 1 1 0 0,0-1-1 0 0,0 0 0 0 0,0 1 0 0 0,1-1 0 0 0,8-10 0 0 0,-8 14-8 0 0,-1 0-1 0 0,1 1 0 0 0,0 0 1 0 0,0 0-1 0 0,0 0 1 0 0,0 1-1 0 0,0-1 0 0 0,1 1 1 0 0,-1 0-1 0 0,1 0 1 0 0,0 1-1 0 0,0-1 0 0 0,-1 1 1 0 0,1 0-1 0 0,0 0 1 0 0,9 0-1 0 0,-6 1 29 0 0,0 0-1 0 0,0 0 0 0 0,0 0 1 0 0,0 1-1 0 0,1 1 1 0 0,-1-1-1 0 0,-1 1 1 0 0,1 0-1 0 0,10 5 1 0 0,1 3-121 0 0,-1 1 0 0 0,-1 1 1 0 0,0 0-1 0 0,0 2 0 0 0,-1-1 1 0 0,-1 2-1 0 0,0 0 0 0 0,-1 1 1 0 0,-1 0-1 0 0,-1 1 0 0 0,0 1 1 0 0,-1 0-1 0 0,11 24 0 0 0,-20-38-169 0 0,0 1-1 0 0,-1 0 0 0 0,1 0 0 0 0,-1 0 1 0 0,0 0-1 0 0,1 10 0 0 0,-2-14-19 0 0,0 1 0 0 0,0 0-1 0 0,0-1 1 0 0,0 1 0 0 0,-1 0-1 0 0,1-1 1 0 0,-1 1 0 0 0,1 0-1 0 0,-1-1 1 0 0,-1 4 0 0 0,2-4-128 0 0,-1 0 0 0 0,0-1 0 0 0,1 1 1 0 0,-1 0-1 0 0,0 0 0 0 0,0-1 0 0 0,0 1 1 0 0,0 0-1 0 0,0-1 0 0 0,1 1 0 0 0,-1 0 1 0 0,0-1-1 0 0,0 0 0 0 0,0 1 0 0 0,-1-1 1 0 0,1 0-1 0 0,0 1 0 0 0,-1-1 0 0 0,-18 1-8209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3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526 292 1240 0 0,'0'0'5305'0'0,"9"-13"-3210"0"0,29-44-797 0 0,-29 44-536 0 0,0-1 0 0 0,-1 0-1 0 0,-1 0 1 0 0,0-1 0 0 0,9-29 0 0 0,-15 40-560 0 0,0 1 1 0 0,0-1 0 0 0,0 0-1 0 0,0 0 1 0 0,-1 0 0 0 0,0 0-1 0 0,0 0 1 0 0,0 0 0 0 0,0 1-1 0 0,-1-1 1 0 0,1 0 0 0 0,-3-6-1 0 0,2 7-110 0 0,0 1 0 0 0,-1-1 0 0 0,1 1 0 0 0,-1 0 0 0 0,1 0 0 0 0,-1-1 0 0 0,0 1 0 0 0,0 0 0 0 0,0 1 0 0 0,0-1 0 0 0,0 0 0 0 0,0 0 0 0 0,-1 1 0 0 0,1-1 0 0 0,-1 1 0 0 0,1 0 0 0 0,-1 0 0 0 0,-3-1 0 0 0,-6-2 80 0 0,-1 1 1 0 0,0 0-1 0 0,0 1 0 0 0,0 0 0 0 0,-15 1 1 0 0,-66 5 435 0 0,56 1-389 0 0,1 2-1 0 0,0 1 1 0 0,0 2 0 0 0,1 2 0 0 0,0 1 0 0 0,-39 21 0 0 0,63-28-175 0 0,1 0 0 0 0,0 1-1 0 0,0 0 1 0 0,1 1 0 0 0,-12 10-1 0 0,19-15-44 0 0,0-1 0 0 0,1 1 0 0 0,-1 0 0 0 0,1-1-1 0 0,0 1 1 0 0,0 0 0 0 0,0 1 0 0 0,1-1-1 0 0,-1 0 1 0 0,1 0 0 0 0,-1 1 0 0 0,1-1 0 0 0,0 1-1 0 0,0-1 1 0 0,1 1 0 0 0,-1-1 0 0 0,1 1-1 0 0,0 0 1 0 0,0-1 0 0 0,0 1 0 0 0,0-1-1 0 0,0 1 1 0 0,2 4 0 0 0,-1-4 0 0 0,1-1 1 0 0,0 1-1 0 0,0-1 1 0 0,0 0-1 0 0,0 0 1 0 0,0 1-1 0 0,1-1 1 0 0,-1-1-1 0 0,1 1 1 0 0,0 0-1 0 0,-1-1 1 0 0,1 1-1 0 0,1-1 0 0 0,3 2 1 0 0,7 5 5 0 0,28 11 1 0 0,-40-20-6 0 0,155 60 62 0 0,-87-35-61 0 0,86 43 0 0 0,-150-64-2 0 0,0-1-1 0 0,0 1 0 0 0,0 0 0 0 0,-1 0 0 0 0,1 1 0 0 0,-1-1 1 0 0,6 7-1 0 0,-10-9 12 0 0,0-1 0 0 0,-1 0 0 0 0,1 0 0 0 0,0 1 0 0 0,0-1 0 0 0,-1 1 0 0 0,1-1 0 0 0,-1 0 0 0 0,1 1 0 0 0,-1-1 0 0 0,1 1 0 0 0,-1-1 0 0 0,0 1 0 0 0,0-1 0 0 0,0 1 0 0 0,0 1 0 0 0,0-1 21 0 0,-1-1 0 0 0,1 1 0 0 0,-1 0 0 0 0,0-1-1 0 0,0 1 1 0 0,1-1 0 0 0,-1 1 0 0 0,0-1 0 0 0,0 1 0 0 0,0-1-1 0 0,-1 0 1 0 0,1 1 0 0 0,0-1 0 0 0,0 0 0 0 0,-1 0-1 0 0,1 0 1 0 0,-3 1 0 0 0,-7 5 158 0 0,0-1 0 0 0,0-1 0 0 0,0 0 0 0 0,-1-1 0 0 0,0 0 0 0 0,-17 3 0 0 0,-75 8-34 0 0,-98-10-641 0 0,152-5-838 0 0,30 4 222 0 0,19-4 946 0 0,0 0 1 0 0,1 1 0 0 0,-1-1-1 0 0,0 0 1 0 0,1 0-1 0 0,-1 1 1 0 0,1-1 0 0 0,-1 0-1 0 0,0 1 1 0 0,1-1-1 0 0,-1 1 1 0 0,1-1 0 0 0,-1 1-1 0 0,1-1 1 0 0,-1 1 0 0 0,1-1-1 0 0,0 1 1 0 0,-1-1-1 0 0,1 1 1 0 0,0 0 0 0 0,-1-1-1 0 0,1 1 1 0 0,0 0-1 0 0,0-1 1 0 0,-1 2 0 0 0,1-2-4 0 0,1 1 1 0 0,-1-1-1 0 0,0 1 0 0 0,0-1 1 0 0,0 0-1 0 0,0 1 1 0 0,1-1-1 0 0,-1 0 1 0 0,0 1-1 0 0,0-1 1 0 0,1 0-1 0 0,-1 0 1 0 0,0 1-1 0 0,1-1 1 0 0,-1 0-1 0 0,0 0 0 0 0,1 1 1 0 0,-1-1-1 0 0,0 0 1 0 0,1 0-1 0 0,-1 0 1 0 0,1 0-1 0 0,-1 1 1 0 0,0-1-1 0 0,1 0 1 0 0,-1 0-1 0 0,1 0 0 0 0,-1 0 1 0 0,0 0-1 0 0,1 0 1 0 0,16 0-3486 0 0,-14 0 2292 0 0,13 0-4971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3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411 155 7553 0 0,'0'0'7587'0'0,"-5"-15"-6097"0"0,-19-48-334 0 0,22 58-1044 0 0,0 1 0 0 0,0-1 0 0 0,0 1 0 0 0,-1 0 0 0 0,1 0-1 0 0,-1 1 1 0 0,0-1 0 0 0,0 0 0 0 0,-1 1 0 0 0,1 0 0 0 0,-1 0-1 0 0,0 0 1 0 0,0 0 0 0 0,0 0 0 0 0,0 1 0 0 0,0 0 0 0 0,0 0 0 0 0,-1 0-1 0 0,-4-1 1 0 0,6 1-45 0 0,-3 0 28 0 0,-1 0 0 0 0,1 1 0 0 0,-1 0 1 0 0,0 0-1 0 0,1 0 0 0 0,-1 1 0 0 0,0 0 0 0 0,0 0 0 0 0,1 0 1 0 0,-1 1-1 0 0,0 0 0 0 0,1 0 0 0 0,-1 1 0 0 0,-9 4 0 0 0,1-1 71 0 0,0 2 0 0 0,0 0 0 0 0,1 1 0 0 0,-25 18 0 0 0,28-18-103 0 0,2 0 1 0 0,-1 0 0 0 0,1 1 0 0 0,0 1-1 0 0,1-1 1 0 0,-13 21 0 0 0,18-24-60 0 0,0-1-1 0 0,0 1 1 0 0,0-1 0 0 0,1 1 0 0 0,0 0 0 0 0,0 0 0 0 0,0 0-1 0 0,1 0 1 0 0,0 0 0 0 0,0 0 0 0 0,1 0 0 0 0,-1 0 0 0 0,1 0 0 0 0,1 0-1 0 0,-1 1 1 0 0,3 6 0 0 0,-2-10 0 0 0,0 1 0 0 0,0-1 0 0 0,1 1 0 0 0,-1-1 0 0 0,1 0 0 0 0,0 0 0 0 0,0 0 0 0 0,0 0 0 0 0,1 0 0 0 0,-1 0 0 0 0,1-1 0 0 0,0 1 0 0 0,-1-1 0 0 0,1 0 0 0 0,0 0 0 0 0,0 0 0 0 0,0 0 0 0 0,1 0 0 0 0,-1 0 0 0 0,5 0 0 0 0,1 2 16 0 0,0-2 0 0 0,0 1-1 0 0,0-1 1 0 0,1-1 0 0 0,-1 0-1 0 0,16 0 1 0 0,-16-1-17 0 0,1-1-1 0 0,0 0 0 0 0,-1-1 1 0 0,1 0-1 0 0,-1 0 1 0 0,0-1-1 0 0,0 0 1 0 0,0-1-1 0 0,10-5 1 0 0,-7 2-201 0 0,-1 0 0 0 0,1-1 1 0 0,-2 0-1 0 0,1-1 1 0 0,-1 0-1 0 0,9-11 0 0 0,-18 19-116 0 0,0 0-1 0 0,0 0 0 0 0,0 0 0 0 0,0 0 0 0 0,0 0 1 0 0,0 0-1 0 0,1 1 0 0 0,-1-1 0 0 0,0 0 0 0 0,0 1 0 0 0,1-1 1 0 0,-1 1-1 0 0,0-1 0 0 0,0 1 0 0 0,1 0 0 0 0,-1 0 1 0 0,1-1-1 0 0,-1 1 0 0 0,2 0 0 0 0,7-1-5146 0 0,0-1-59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11861 0 0,'0'0'6334'0'0,"17"0"-5660"0"0,56 0-188 0 0,-67 1-423 0 0,0-1 0 0 0,0 1 0 0 0,0 0-1 0 0,0 1 1 0 0,0 0 0 0 0,0 0 0 0 0,-1 0 0 0 0,1 0 0 0 0,-1 1-1 0 0,7 3 1 0 0,0 1 64 0 0,5 2 8 0 0,-1 1 1 0 0,1 0-1 0 0,-2 1 0 0 0,20 18 1 0 0,-30-25-133 0 0,0 1 1 0 0,-1 0 0 0 0,0 0 0 0 0,0 0 0 0 0,0 0 0 0 0,-1 0-1 0 0,1 1 1 0 0,-1-1 0 0 0,-1 1 0 0 0,1 0 0 0 0,-1 0-1 0 0,0 0 1 0 0,0 0 0 0 0,-1 1 0 0 0,1-1 0 0 0,-1 12 0 0 0,-1-18 1 0 0,0 0 0 0 0,0 0 1 0 0,0 0-1 0 0,0 1 0 0 0,0-1 1 0 0,0 0-1 0 0,0 0 1 0 0,0 1-1 0 0,0-1 0 0 0,0 0 1 0 0,0 0-1 0 0,0 0 0 0 0,0 1 1 0 0,-1-1-1 0 0,1 0 1 0 0,0 0-1 0 0,0 0 0 0 0,0 1 1 0 0,0-1-1 0 0,0 0 0 0 0,-1 0 1 0 0,1 0-1 0 0,0 0 1 0 0,0 0-1 0 0,0 1 0 0 0,-1-1 1 0 0,1 0-1 0 0,0 0 0 0 0,0 0 1 0 0,0 0-1 0 0,-1 0 1 0 0,1 0-1 0 0,0 0 0 0 0,0 0 1 0 0,-1 0-1 0 0,-11-2 167 0 0,-11-9 79 0 0,16 5-230 0 0,0 0-1 0 0,1 0 1 0 0,0-1-1 0 0,0 1 0 0 0,0-1 1 0 0,1-1-1 0 0,0 1 1 0 0,0-1-1 0 0,1 0 1 0 0,0 0-1 0 0,0 0 1 0 0,1-1-1 0 0,0 1 0 0 0,0-1 1 0 0,1 0-1 0 0,1 0 1 0 0,-1 0-1 0 0,1 0 1 0 0,1 0-1 0 0,0 0 0 0 0,0 0 1 0 0,2-12-1 0 0,-2 19-22 0 0,0-1 0 0 0,1 1 0 0 0,0-1-1 0 0,-1 1 1 0 0,1 0 0 0 0,0 0 0 0 0,0-1 0 0 0,0 1-1 0 0,0 0 1 0 0,0 0 0 0 0,1 0 0 0 0,-1 0 0 0 0,1 0-1 0 0,-1 0 1 0 0,1 0 0 0 0,0 1 0 0 0,0-1 0 0 0,0 1-1 0 0,0-1 1 0 0,0 1 0 0 0,0 0 0 0 0,0-1-1 0 0,0 1 1 0 0,0 0 0 0 0,1 0 0 0 0,-1 1 0 0 0,0-1-1 0 0,1 0 1 0 0,-1 1 0 0 0,1 0 0 0 0,-1-1 0 0 0,4 1-1 0 0,2 0 18 0 0,0 0 0 0 0,0 1 0 0 0,0 0-1 0 0,0 0 1 0 0,0 1 0 0 0,0 0 0 0 0,0 0 0 0 0,12 7-1 0 0,15 8 43 0 0,-1 2 0 0 0,-1 1 0 0 0,-1 2-1 0 0,-1 1 1 0 0,34 32 0 0 0,-38-25-81 0 0,-25-28 17 0 0,-1 0 1 0 0,1 0-1 0 0,-1 1 1 0 0,0-1-1 0 0,0 1 0 0 0,1-1 1 0 0,-2 1-1 0 0,1-1 1 0 0,0 1-1 0 0,-1-1 0 0 0,1 1 1 0 0,0 3-1 0 0,-2-6 9 0 0,1 1 0 0 0,0-1 1 0 0,0 0-1 0 0,0 0 0 0 0,0 0 0 0 0,-1 1 1 0 0,1-1-1 0 0,0 0 0 0 0,0 0 0 0 0,0 0 0 0 0,-1 1 1 0 0,1-1-1 0 0,0 0 0 0 0,0 0 0 0 0,-1 0 0 0 0,1 0 1 0 0,0 0-1 0 0,0 0 0 0 0,-1 0 0 0 0,1 0 1 0 0,0 1-1 0 0,0-1 0 0 0,-1 0 0 0 0,1 0 0 0 0,0 0 1 0 0,0 0-1 0 0,-1 0 0 0 0,1 0 0 0 0,0-1 0 0 0,-1 1 1 0 0,1 0-1 0 0,-11-2 118 0 0,7 0-94 0 0,-1 0 0 0 0,1-1 0 0 0,-1 1 0 0 0,1-1 0 0 0,0 0-1 0 0,0-1 1 0 0,1 1 0 0 0,-1-1 0 0 0,1 1 0 0 0,-1-1 0 0 0,1 0 0 0 0,0 0-1 0 0,1-1 1 0 0,-1 1 0 0 0,1 0 0 0 0,-4-9 0 0 0,3 4-9 0 0,0 0-1 0 0,0-1 1 0 0,1 1 0 0 0,0-1 0 0 0,0 0-1 0 0,1 1 1 0 0,1-19 0 0 0,0 19-21 0 0,1 1 0 0 0,1 0 0 0 0,0 0 0 0 0,0 0 1 0 0,0 1-1 0 0,1-1 0 0 0,0 0 0 0 0,0 1 0 0 0,1 0 0 0 0,0 0 1 0 0,0 0-1 0 0,10-12 0 0 0,-9 14-10 0 0,0 0 0 0 0,0 0 0 0 0,0 0 0 0 0,0 1 0 0 0,1 0 0 0 0,-1 0 0 0 0,1 0-1 0 0,0 1 1 0 0,0 0 0 0 0,1 0 0 0 0,-1 0 0 0 0,1 1 0 0 0,-1 0 0 0 0,1 0 0 0 0,11-1 0 0 0,-8 2 27 0 0,-1 1 0 0 0,0 0 0 0 0,1 0 0 0 0,-1 1 0 0 0,1 0 0 0 0,-1 0 0 0 0,11 4 1 0 0,-15-3-26 0 0,1 0 1 0 0,0 0 0 0 0,-1 1 0 0 0,1 0 0 0 0,-1 0 0 0 0,0 1 0 0 0,0-1 0 0 0,0 1 0 0 0,-1 0-1 0 0,1 0 1 0 0,-1 1 0 0 0,4 4 0 0 0,-2 0-87 0 0,0-1-1 0 0,-1 0 1 0 0,0 1-1 0 0,-1 0 0 0 0,6 16 1 0 0,10 47-2179 0 0,-4-9-2778 0 0,-9-46 981 0 0,5-2-1174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4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17 441 1720 0 0,'0'0'16609'0'0,"14"9"-15790"0"0,43 30-153 0 0,-50-33-531 0 0,0 0 0 0 0,0 0 0 0 0,-1 0 0 0 0,0 1-1 0 0,0-1 1 0 0,5 10 0 0 0,0-2 63 0 0,102 147 1072 0 0,-92-125-1124 0 0,-1 1 0 0 0,25 66 0 0 0,-42-96-137 0 0,0 0 1 0 0,-1 0-1 0 0,0 0 1 0 0,-1 1-1 0 0,0-1 0 0 0,0 0 1 0 0,0 1-1 0 0,-1-1 1 0 0,-1 11-1 0 0,1-16-2 0 0,-1-1 0 0 0,1 0 0 0 0,0 0 0 0 0,-1 1 0 0 0,1-1 0 0 0,-1 0 0 0 0,1 0 0 0 0,-1 0-1 0 0,0 0 1 0 0,1 0 0 0 0,-1 0 0 0 0,0 0 0 0 0,0 0 0 0 0,0 0 0 0 0,0 0 0 0 0,0 0 0 0 0,0 0 0 0 0,0 0 0 0 0,-2 0 0 0 0,1 1 27 0 0,-1-1 0 0 0,1-1 0 0 0,-1 1 0 0 0,0 0 0 0 0,1-1 1 0 0,-1 1-1 0 0,0-1 0 0 0,1 0 0 0 0,-4 1 0 0 0,-2-2 94 0 0,0 0 0 0 0,0 0 0 0 0,0 0 0 0 0,1-1 0 0 0,-13-4 0 0 0,4 0-100 0 0,1-2 1 0 0,0 0 0 0 0,0 0-1 0 0,1-1 1 0 0,0-1 0 0 0,1 0 0 0 0,0-1-1 0 0,0-1 1 0 0,1 0 0 0 0,1 0 0 0 0,0-2-1 0 0,1 1 1 0 0,0-1 0 0 0,1 0 0 0 0,1-1-1 0 0,0 0 1 0 0,1-1 0 0 0,0 1-1 0 0,2-1 1 0 0,-7-26 0 0 0,5 2-80 0 0,1 1 0 0 0,0-58 0 0 0,14-80-325 0 0,10 31 185 0 0,-14 124 178 0 0,1 1 1 0 0,1 1-1 0 0,1-1 1 0 0,16-35-1 0 0,-20 51 9 0 0,0 0 1 0 0,1 0-1 0 0,-1 0 0 0 0,1 1 1 0 0,0-1-1 0 0,0 1 0 0 0,1 0 1 0 0,-1 0-1 0 0,1 1 0 0 0,0-1 1 0 0,0 1-1 0 0,0 0 0 0 0,0 0 0 0 0,0 1 1 0 0,7-3-1 0 0,-4 3 8 0 0,-1 0 0 0 0,1 0-1 0 0,-1 0 1 0 0,1 1 0 0 0,0 1 0 0 0,-1-1 0 0 0,1 1 0 0 0,0 0-1 0 0,0 1 1 0 0,-1 0 0 0 0,9 2 0 0 0,-9-1-5 0 0,0 1 1 0 0,-1 0-1 0 0,1 0 1 0 0,-1 0-1 0 0,1 1 1 0 0,-1 0-1 0 0,0 0 1 0 0,-1 0 0 0 0,1 1-1 0 0,-1 0 1 0 0,0 0-1 0 0,0 1 1 0 0,0-1-1 0 0,4 8 1 0 0,2 4-14 0 0,-1 0 1 0 0,0 0 0 0 0,-2 0-1 0 0,7 20 1 0 0,-7-18-355 0 0,-2-1 1 0 0,0 1-1 0 0,-2 0 0 0 0,0 1 1 0 0,-1-1-1 0 0,-1 1 0 0 0,0 0 1 0 0,-2 0-1 0 0,-3 35 1 0 0,3-55 242 0 0,-3 16-1651 0 0,-2-7-2674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7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5989 0 0,'0'0'15184'0'0,"12"12"-14851"0"0,34 42-82 0 0,-43-51-215 0 0,-1 0 0 0 0,1 1-1 0 0,-1 0 1 0 0,0 0-1 0 0,0-1 1 0 0,0 1 0 0 0,0 0-1 0 0,-1 1 1 0 0,0-1 0 0 0,0 0-1 0 0,0 0 1 0 0,0 0 0 0 0,0 9-1 0 0,0 2 29 0 0,7 53-805 0 0,0 86 0 0 0,-8-150 56 0 0,0 13-335 0 0,4-9-4636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5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41 496 0 0,'0'0'18086'0'0,"14"-8"-17438"0"0,-1-1-472 0 0,1 2 0 0 0,15-8 0 0 0,-28 15-152 0 0,0-1 0 0 0,0 1 0 0 0,0 0 0 0 0,1 0 1 0 0,-1-1-1 0 0,0 1 0 0 0,0 0 0 0 0,0 0 0 0 0,0 0 0 0 0,1 0 0 0 0,-1 1 0 0 0,0-1 1 0 0,0 0-1 0 0,0 0 0 0 0,0 1 0 0 0,0-1 0 0 0,1 0 0 0 0,-1 1 0 0 0,0-1 1 0 0,0 1-1 0 0,1 1 0 0 0,1 0 59 0 0,-1 0 0 0 0,0 0 1 0 0,0 1-1 0 0,0-1 0 0 0,3 5 1 0 0,0 0 91 0 0,10 13 216 0 0,-1 2 1 0 0,-1 0-1 0 0,-1 0 1 0 0,12 34-1 0 0,29 99-107 0 0,-52-150-294 0 0,22 99-815 0 0,-4-10-4046 0 0,-19-93 4503 0 0,0 0 0 0 0,0 0 0 0 0,0-1 0 0 0,1 1-1 0 0,-1 0 1 0 0,0 0 0 0 0,1 0 0 0 0,-1-1 0 0 0,0 1 0 0 0,1 0 0 0 0,-1-1 0 0 0,1 1 0 0 0,-1 0 0 0 0,1-1-1 0 0,0 1 1 0 0,-1 0 0 0 0,1-1 0 0 0,-1 1 0 0 0,1-1 0 0 0,1 1 0 0 0,7 0-6169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6109 0 0,'0'0'14409'0'0,"9"14"-13978"0"0,31 43-100 0 0,-32-45-284 0 0,-2 0 1 0 0,0 1-1 0 0,0 0 0 0 0,-1 0 1 0 0,-1 0-1 0 0,0 1 0 0 0,3 23 1 0 0,-4-23-59 0 0,0 5-949 0 0,1 40 0 0 0,-3-42-2932 0 0,-1-1-3313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0 239 3160 0 0,'0'0'17665'0'0,"14"11"-17105"0"0,45 35-97 0 0,-57-44-429 0 0,1 0 1 0 0,-1 1-1 0 0,1 0 1 0 0,-1-1-1 0 0,0 1 1 0 0,0 0-1 0 0,0 0 1 0 0,0 0-1 0 0,0 1 1 0 0,-1-1-1 0 0,0 0 1 0 0,1 1-1 0 0,-1-1 1 0 0,1 6-1 0 0,0 1 38 0 0,22 88 217 0 0,-23-97-292 0 0,-1 0 1 0 0,0-1-1 0 0,0 1 0 0 0,0-1 1 0 0,0 1-1 0 0,0-1 0 0 0,1 1 0 0 0,-1 0 1 0 0,0-1-1 0 0,0 1 0 0 0,1-1 1 0 0,-1 1-1 0 0,0-1 0 0 0,1 0 1 0 0,-1 1-1 0 0,1-1 0 0 0,-1 1 0 0 0,1-1 1 0 0,-1 0-1 0 0,1 1 0 0 0,-1-1 1 0 0,1 0-1 0 0,-1 1 0 0 0,1-1 1 0 0,-1 0-1 0 0,2 1 0 0 0,-1-1-9 0 0,0-1 0 0 0,0 1 1 0 0,0 0-1 0 0,0 0 0 0 0,0 0 0 0 0,0-1 0 0 0,-1 1 1 0 0,1 0-1 0 0,0-1 0 0 0,0 1 0 0 0,0-1 0 0 0,0 1 1 0 0,0-1-1 0 0,1-1 0 0 0,4-3-92 0 0,-1-1 1 0 0,1 1-1 0 0,5-9 0 0 0,-8 10 46 0 0,26-32-335 0 0,32-50 0 0 0,-52 70 387 0 0,-5 8 25 0 0,1 0 0 0 0,0 0 0 0 0,12-13 0 0 0,-17 21-18 0 0,0-1 0 0 0,1 1 0 0 0,-1-1 1 0 0,1 1-1 0 0,-1 0 0 0 0,0 0 0 0 0,1-1 1 0 0,-1 1-1 0 0,1 0 0 0 0,-1 0 0 0 0,1-1 1 0 0,-1 1-1 0 0,1 0 0 0 0,-1 0 0 0 0,1 0 1 0 0,-1 0-1 0 0,1 0 0 0 0,-1 0 0 0 0,1 0 1 0 0,-1 0-1 0 0,1 0 0 0 0,-1 0 0 0 0,1 0 1 0 0,-1 0-1 0 0,1 0 0 0 0,-1 0 0 0 0,1 1 1 0 0,-1-1-1 0 0,1 0 0 0 0,-1 0 0 0 0,1 1 1 0 0,0-1-1 0 0,13 14-140 0 0,-9-8 187 0 0,3 2-28 0 0,1-1 0 0 0,-1-1 0 0 0,1 0 0 0 0,1 0 0 0 0,-1 0 0 0 0,1-1 0 0 0,0-1 0 0 0,0 0 0 0 0,0 0 0 0 0,1-1 0 0 0,-1 0 0 0 0,16 2-1 0 0,0-2-33 0 0,1 0-1 0 0,-1-2 0 0 0,54-5 0 0 0,-53 1 32 0 0,0-2 0 0 0,0-1 0 0 0,0-1 0 0 0,47-19 0 0 0,-68 23 7 0 0,1 0-1 0 0,0-1 1 0 0,-1 1 0 0 0,0-2 0 0 0,0 1 0 0 0,0-1-1 0 0,-1 0 1 0 0,0 0 0 0 0,1 0 0 0 0,-2-1-1 0 0,1 1 1 0 0,-1-1 0 0 0,0-1 0 0 0,0 1-1 0 0,6-14 1 0 0,-8 14-8 0 0,0 0-1 0 0,0 0 0 0 0,-1 0 1 0 0,0 0-1 0 0,0 0 0 0 0,0 0 1 0 0,-1 0-1 0 0,0 0 1 0 0,0-1-1 0 0,-1 1 0 0 0,1 0 1 0 0,-1 0-1 0 0,-1 0 1 0 0,1 0-1 0 0,-1 0 0 0 0,0 0 1 0 0,0 0-1 0 0,-1 1 1 0 0,-4-8-1 0 0,3 6 19 0 0,-1 0-1 0 0,0 1 1 0 0,0-1-1 0 0,0 1 1 0 0,-1 0 0 0 0,0 1-1 0 0,-8-6 1 0 0,13 10-32 0 0,-1 0 0 0 0,0-1-1 0 0,0 1 1 0 0,0 0 0 0 0,0 1 0 0 0,0-1 0 0 0,0 0 0 0 0,0 1 0 0 0,0-1 0 0 0,0 1 0 0 0,0-1 0 0 0,0 1-1 0 0,-4 0 1 0 0,4 0-5 0 0,1 1-1 0 0,-1-1 1 0 0,0 1-1 0 0,1-1 0 0 0,-1 1 1 0 0,1 0-1 0 0,-1 0 1 0 0,1-1-1 0 0,0 1 0 0 0,-1 0 1 0 0,1 0-1 0 0,0 1 1 0 0,0-1-1 0 0,0 0 1 0 0,-1 0-1 0 0,1 0 0 0 0,0 1 1 0 0,1-1-1 0 0,-1 1 1 0 0,-1 2-1 0 0,-1 2 13 0 0,0 1-1 0 0,1 1 1 0 0,-1-1-1 0 0,2 0 1 0 0,-1 0-1 0 0,1 1 1 0 0,0-1-1 0 0,1 1 1 0 0,0 11 0 0 0,0-4 49 0 0,2-1 0 0 0,0 0 0 0 0,0 0 1 0 0,6 17-1 0 0,3 1 110 0 0,2 0 0 0 0,27 48 0 0 0,43 56 588 0 0,12 22 143 0 0,-88-144-839 0 0,10 26 0 0 0,-16-36-56 0 0,1 0 1 0 0,-1 0-1 0 0,0 1 0 0 0,-1-1 1 0 0,1 1-1 0 0,-1-1 1 0 0,1 1-1 0 0,-1-1 0 0 0,-1 1 1 0 0,0 6-1 0 0,0-9-4 0 0,1-1 0 0 0,-1 1 0 0 0,0-1 0 0 0,0 1 0 0 0,0 0 0 0 0,0-1 0 0 0,0 0 0 0 0,0 1 0 0 0,-1-1 0 0 0,1 0 0 0 0,0 0 0 0 0,-1 1 0 0 0,1-1 0 0 0,0 0 0 0 0,-1 0-1 0 0,0 0 1 0 0,1-1 0 0 0,-1 1 0 0 0,1 0 0 0 0,-1-1 0 0 0,0 1 0 0 0,0-1 0 0 0,1 1 0 0 0,-1-1 0 0 0,0 0 0 0 0,-3 0 0 0 0,-5 1-86 0 0,1-1-1 0 0,-1 0 1 0 0,-16-3 0 0 0,5-2-347 0 0,1 0 0 0 0,0-2 0 0 0,1 0 1 0 0,-37-20-1 0 0,20 9-211 0 0,-2 1-226 0 0,-87-46-5551 0 0,54 20 281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14277 0 0,'0'0'5825'0'0,"-21"0"-8481"0"0,9 17 1191 0 0,-8-1-1103 0 0,1-1-2600 0 0,-28-8-3077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06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77 197 4620 0 0,'0'0'6072'0'0,"-13"-6"-4842"0"0,-40-18 105 0 0,43 17 3298 0 0,10 7-4615 0 0,0 0 1 0 0,0 0 0 0 0,0 0 0 0 0,0 0-1 0 0,0 0 1 0 0,0 0 0 0 0,0 0-1 0 0,0 0 1 0 0,0 0 0 0 0,0 0 0 0 0,0-1-1 0 0,0 1 1 0 0,0 0 0 0 0,0 0 0 0 0,0 0-1 0 0,0 0 1 0 0,0 0 0 0 0,0 0-1 0 0,0 0 1 0 0,0 0 0 0 0,0 0 0 0 0,0 0-1 0 0,0 0 1 0 0,0 0 0 0 0,0 0 0 0 0,0 0-1 0 0,0 0 1 0 0,0-1 0 0 0,0 1-1 0 0,0 0 1 0 0,0 0 0 0 0,0 0 0 0 0,1 0-1 0 0,-1 0 1 0 0,0 0 0 0 0,0 0 0 0 0,0 0-1 0 0,0 0 1 0 0,0 0 0 0 0,0 0-1 0 0,0 0 1 0 0,0 0 0 0 0,0 0 0 0 0,0 0-1 0 0,0 0 1 0 0,0 0 0 0 0,0 0 0 0 0,0 0-1 0 0,1 0 1 0 0,-1 0 0 0 0,0 0-1 0 0,0 0 1 0 0,0 0 0 0 0,0 0 0 0 0,0 0-1 0 0,0 0 1 0 0,0 0 0 0 0,0 0 0 0 0,14 2-199 0 0,19 8 610 0 0,-20-5-218 0 0,23 5-1 0 0,77 7 605 0 0,150 5-1 0 0,120-18-467 0 0,-377-4-341 0 0,1001-32 55 0 0,-509 11-23 0 0,604-23 46 0 0,-90 3 132 0 0,-177 27 7 0 0,-97 3-189 0 0,-691 10-134 0 0,63-11-1 0 0,-107 12 41 0 0,1-1 0 0 0,-1 0-1 0 0,0 0 1 0 0,1 0-1 0 0,-1 0 1 0 0,4-3-1 0 0,-7 4 30 0 0,1 0-1 0 0,-1 0 0 0 0,1-1 0 0 0,-1 1 0 0 0,0 0 0 0 0,1-1 0 0 0,-1 1 0 0 0,1 0 0 0 0,-1-1 0 0 0,0 1 0 0 0,1 0 0 0 0,-1-1 0 0 0,0 1 0 0 0,0-1 1 0 0,1 1-1 0 0,-1 0 0 0 0,0-1 0 0 0,0 1 0 0 0,0-1 0 0 0,1 1 0 0 0,-1-1 0 0 0,0 1 0 0 0,0-1 0 0 0,0 1 0 0 0,0-1 0 0 0,0 1 0 0 0,0-1 1 0 0,0 1-1 0 0,0-1 0 0 0,0 1 0 0 0,0-1 0 0 0,0 1 0 0 0,0-1 0 0 0,-1 1 0 0 0,1-1 0 0 0,0 1 0 0 0,0 0 0 0 0,0-1 0 0 0,-1 1 0 0 0,1-1 1 0 0,0 1-1 0 0,-1 0 0 0 0,1-1 0 0 0,0 1 0 0 0,-1-1 0 0 0,1 1 0 0 0,0 0 0 0 0,-1-1 0 0 0,0 1 0 0 0,-2-2-336 0 0,-1 0 0 0 0,0 0 0 0 0,0 0 0 0 0,0 0 0 0 0,0 1 0 0 0,0 0 0 0 0,0 0 0 0 0,0 0-1 0 0,-1 0 1 0 0,1 1 0 0 0,0-1 0 0 0,-7 1 0 0 0,-14-2-5078 0 0,3-3-857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2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50 287 80 0 0,'4'3'12771'0'0,"-6"-3"-12126"0"0,2 0-583 0 0,0 0 1 0 0,0 0 0 0 0,-1 0-1 0 0,1 0 1 0 0,0 1-1 0 0,0-1 1 0 0,-1 0 0 0 0,1 0-1 0 0,0 0 1 0 0,-1 0 0 0 0,1 0-1 0 0,0 0 1 0 0,0 0-1 0 0,-1 0 1 0 0,1 0 0 0 0,0-1-1 0 0,0 1 1 0 0,-1 0 0 0 0,1 0-1 0 0,0 0 1 0 0,0 0 0 0 0,-1 0-1 0 0,1 0 1 0 0,0 0-1 0 0,0-1 1 0 0,0 1 0 0 0,-1 0-1 0 0,1 0 1 0 0,0 0 0 0 0,0 0-1 0 0,0-1 1 0 0,0 1-1 0 0,-1 0 1 0 0,1 0 0 0 0,0-1-1 0 0,0 1 1 0 0,0 0 0 0 0,0 0-1 0 0,0-1 1 0 0,0 1 0 0 0,0-1 395 0 0,11 2 1743 0 0,-15 0-1656 0 0,1 1-507 0 0,0-1 1 0 0,0 0-1 0 0,0 1 0 0 0,0-1 1 0 0,0 1-1 0 0,-5 4 0 0 0,-2 1 60 0 0,-2-2 83 0 0,9-3 648 0 0,11-2-341 0 0,-3 0-562 0 0,84 5 546 0 0,65-10-249 0 0,0-7-1 0 0,200-42 1 0 0,-307 45-218 0 0,125-26 89 0 0,-149 33-84 0 0,-22 2 78 0 0,-19-1 110 0 0,4-1-263 0 0,-1-1 1 0 0,0-1-1 0 0,1 0 1 0 0,-1-1-1 0 0,1-1 1 0 0,0 0-1 0 0,-25-16 1 0 0,15 6 45 0 0,0-1 0 0 0,1-1 0 0 0,-23-24 0 0 0,23 17 57 0 0,22 23 5 0 0,-1 0 0 0 0,1 0 0 0 0,0-1-1 0 0,0 1 1 0 0,0 0 0 0 0,0 0 0 0 0,0-1 0 0 0,0 1 0 0 0,0-1 0 0 0,1 1 0 0 0,-1-1 0 0 0,1-2 0 0 0,14 6-96 0 0,1 3 152 0 0,-1 2 1 0 0,0-1-1 0 0,0 2 0 0 0,0 0 1 0 0,23 16-1 0 0,-29-18-55 0 0,9 6 45 0 0,0 1 1 0 0,0 0-1 0 0,-2 1 1 0 0,1 1-1 0 0,25 31 0 0 0,-34-36-51 0 0,0 1-1 0 0,-1 0 1 0 0,0 0-1 0 0,0 0 0 0 0,-1 1 1 0 0,-1-1-1 0 0,0 1 1 0 0,0 1-1 0 0,-1-1 1 0 0,-1 0-1 0 0,0 1 0 0 0,1 13 1 0 0,-2-19-26 0 0,-1 0 0 0 0,0 0 1 0 0,0 1-1 0 0,0-1 0 0 0,-1 0 1 0 0,0 0-1 0 0,0 0 0 0 0,0 0 0 0 0,-1 0 1 0 0,0 0-1 0 0,-3 6 0 0 0,-1-3-17 0 0,-1 1 0 0 0,1-1 0 0 0,-2 0 0 0 0,1-1 0 0 0,-1 1 0 0 0,-1-2 0 0 0,1 1 0 0 0,-1-1 0 0 0,-1 0 0 0 0,1-1 0 0 0,-1 0 0 0 0,0-1 0 0 0,-15 6 0 0 0,15-7-317 0 0,0 0 0 0 0,-1-1 0 0 0,0 0 0 0 0,1-1 0 0 0,-1 0 0 0 0,0-1-1 0 0,0 0 1 0 0,-17-1 0 0 0,27 0 213 0 0,-1 0-1 0 0,1 0 1 0 0,0-1 0 0 0,0 1-1 0 0,0 0 1 0 0,0 0-1 0 0,0 0 1 0 0,0-1 0 0 0,0 1-1 0 0,0 0 1 0 0,0-1-1 0 0,0 1 1 0 0,1-1-1 0 0,-1 0 1 0 0,0 1 0 0 0,0-1-1 0 0,0 1 1 0 0,0-1-1 0 0,1 0 1 0 0,-1 0 0 0 0,0 0-1 0 0,0-1 1 0 0,-3-10-3387 0 0,3-6-3646 0 0,1-5-921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3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9 274 208 0 0,'0'0'894'0'0,"5"-3"-792"0"0,15-13 26 0 0,-19 15 320 0 0,0 0 0 0 0,0 0 0 0 0,0 0 1 0 0,0 0-1 0 0,0-1 0 0 0,0 1 0 0 0,0-1 0 0 0,0 1 0 0 0,0 0 0 0 0,-1-1 1 0 0,1 1-1 0 0,0-4 0 0 0,0 4-216 0 0,-1 0 0 0 0,0 0 1 0 0,0 1-1 0 0,1-1 0 0 0,-1 0 1 0 0,0 0-1 0 0,1 0 0 0 0,-1 1 1 0 0,1-1-1 0 0,-1 0 0 0 0,1 1 1 0 0,-1-1-1 0 0,2-1 0 0 0,-2 2-6 0 0,1 0 0 0 0,0-1 0 0 0,-1 1 0 0 0,1 0 0 0 0,0 0 0 0 0,-1 0 0 0 0,1-1 0 0 0,0 1 0 0 0,-1 0-1 0 0,1 0 1 0 0,0 0 0 0 0,-1 0 0 0 0,1 0 0 0 0,0 0 0 0 0,0 0 0 0 0,-1 0 0 0 0,1 1 0 0 0,0-1 0 0 0,-1 0 0 0 0,1 0 0 0 0,1 1-1 0 0,18 10 871 0 0,2 0-394 0 0,-15-9-617 0 0,0-1-1 0 0,0 0 1 0 0,0 0 0 0 0,0 0-1 0 0,0-1 1 0 0,0 0-1 0 0,0 0 1 0 0,1-1 0 0 0,-1 0-1 0 0,0 0 1 0 0,0-1-1 0 0,-1 0 1 0 0,1 0-1 0 0,0 0 1 0 0,-1-1 0 0 0,1 0-1 0 0,-1-1 1 0 0,0 1-1 0 0,0-1 1 0 0,0 0 0 0 0,0-1-1 0 0,-1 1 1 0 0,0-1-1 0 0,0 0 1 0 0,0-1-1 0 0,0 1 1 0 0,-1-1 0 0 0,0 0-1 0 0,4-8 1 0 0,-6 9-49 0 0,0 1 0 0 0,-1-1 0 0 0,0 0-1 0 0,0 0 1 0 0,0-1 0 0 0,0 1 0 0 0,-1 0 0 0 0,0 0 0 0 0,0 0 0 0 0,-1 0 0 0 0,1 0 0 0 0,-1 0 0 0 0,0 0 0 0 0,0 0 0 0 0,-1 0 0 0 0,1 0-1 0 0,-1 0 1 0 0,0 1 0 0 0,-1-1 0 0 0,1 1 0 0 0,-1-1 0 0 0,0 1 0 0 0,0 0 0 0 0,0 0 0 0 0,-1 0 0 0 0,1 0 0 0 0,-1 1 0 0 0,0 0 0 0 0,0-1-1 0 0,0 1 1 0 0,0 1 0 0 0,-8-5 0 0 0,7 5 0 0 0,0 0 0 0 0,0 0 0 0 0,0 0 0 0 0,0 1 0 0 0,0 0 1 0 0,0 0-1 0 0,0 0 0 0 0,-1 0 0 0 0,1 1 0 0 0,0 0 0 0 0,0 0 0 0 0,-1 1 0 0 0,1-1 0 0 0,0 1 0 0 0,-6 2 0 0 0,4-1-10 0 0,0 1-1 0 0,0 0 1 0 0,1 1-1 0 0,0-1 1 0 0,-1 1-1 0 0,1 0 1 0 0,1 1 0 0 0,-1-1-1 0 0,0 1 1 0 0,-5 8-1 0 0,2-4 7 0 0,2 1 0 0 0,0 0 0 0 0,0 0 0 0 0,0 1 0 0 0,1 0 0 0 0,1 0 0 0 0,0 0-1 0 0,1 1 1 0 0,-4 14 0 0 0,3-4 35 0 0,1-1 0 0 0,1 1 0 0 0,1 0 0 0 0,2 29 0 0 0,0-41-36 0 0,1-1 1 0 0,0 1-1 0 0,1-1 1 0 0,0 1-1 0 0,0-1 1 0 0,1 0 0 0 0,1 0-1 0 0,-1 0 1 0 0,1 0-1 0 0,1 0 1 0 0,0-1-1 0 0,0 0 1 0 0,0 0-1 0 0,1 0 1 0 0,0-1-1 0 0,1 0 1 0 0,7 7 0 0 0,-5-6 5 0 0,1-1 0 0 0,1 1 0 0 0,-1-1 1 0 0,1-1-1 0 0,0 0 0 0 0,1-1 1 0 0,-1 0-1 0 0,1-1 0 0 0,0 0 1 0 0,0-1-1 0 0,1 0 0 0 0,18 2 0 0 0,-11-3-112 0 0,0-1 0 0 0,0-1 0 0 0,0-1-1 0 0,22-3 1 0 0,-33 2-203 0 0,0 0-1 0 0,-1 0 1 0 0,1-1 0 0 0,-1 0-1 0 0,0 0 1 0 0,0-1-1 0 0,0 0 1 0 0,0 0 0 0 0,-1-1-1 0 0,0 0 1 0 0,13-11-1 0 0,-16 12-226 0 0,13-14-4125 0 0,-7 2-3779 0 0,-5 1 2205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1200 0 0,'0'0'18319'0'0,"15"1"-17818"0"0,0 0-327 0 0,0 1 0 0 0,15 4 0 0 0,-27-6-139 0 0,-1 1 0 0 0,-1 0 0 0 0,1 0 0 0 0,0 0 0 0 0,0 0 0 0 0,0 0 0 0 0,0 0 0 0 0,-1 1 0 0 0,1-1 0 0 0,-1 1 0 0 0,1-1 0 0 0,-1 1 0 0 0,1-1 0 0 0,-1 1 0 0 0,0 0 0 0 0,0 0 0 0 0,0 0 0 0 0,0 0 0 0 0,0 0 0 0 0,0-1-1 0 0,0 2 1 0 0,0 2 0 0 0,2 3 122 0 0,15 45 567 0 0,-13-35-578 0 0,1 0 1 0 0,10 19-1 0 0,-16-37-138 0 0,0 0-1 0 0,0 0 0 0 0,0 0 1 0 0,0 0-1 0 0,0 0 1 0 0,0 1-1 0 0,0-1 1 0 0,0 0-1 0 0,0 0 1 0 0,0 0-1 0 0,0 0 0 0 0,0 0 1 0 0,1 0-1 0 0,-1 0 1 0 0,0 0-1 0 0,0 0 1 0 0,0 0-1 0 0,0 0 1 0 0,0 1-1 0 0,0-1 0 0 0,0 0 1 0 0,0 0-1 0 0,0 0 1 0 0,0 0-1 0 0,0 0 1 0 0,0 0-1 0 0,1 0 1 0 0,-1 0-1 0 0,0 0 0 0 0,0 0 1 0 0,0 0-1 0 0,0 0 1 0 0,0 0-1 0 0,0 0 1 0 0,0 0-1 0 0,0 0 1 0 0,0 0-1 0 0,1 0 1 0 0,-1 0-1 0 0,0 0 0 0 0,0 0 1 0 0,0 0-1 0 0,0 0 1 0 0,0 0-1 0 0,0 0 1 0 0,0 0-1 0 0,0 0 1 0 0,0 0-1 0 0,0 0 0 0 0,1 0 1 0 0,-1 0-1 0 0,0-1 1 0 0,0 1-1 0 0,0 0 1 0 0,0 0-1 0 0,0 0 1 0 0,0 0-1 0 0,0 0 0 0 0,0 0 1 0 0,4-10 225 0 0,1-19-100 0 0,-4 21-99 0 0,11-53-14 0 0,2 1 1 0 0,22-61 0 0 0,-33 115 19 0 0,-1-1 0 0 0,1 1 0 0 0,0 0 0 0 0,1 0 0 0 0,-1 1-1 0 0,1-1 1 0 0,5-5 0 0 0,-8 10-35 0 0,0 0 1 0 0,0 0-1 0 0,0 0 0 0 0,1 0 0 0 0,-1 0 0 0 0,0 0 0 0 0,0 0 0 0 0,1 0 0 0 0,-1 1 0 0 0,1-1 0 0 0,-1 0 0 0 0,0 1 1 0 0,1-1-1 0 0,-1 1 0 0 0,1 0 0 0 0,0-1 0 0 0,-1 1 0 0 0,1 0 0 0 0,-1 0 0 0 0,1 0 0 0 0,-1 0 0 0 0,1 0 1 0 0,-1 0-1 0 0,1 1 0 0 0,-1-1 0 0 0,1 1 0 0 0,-1-1 0 0 0,1 1 0 0 0,-1-1 0 0 0,1 1 0 0 0,-1 0 0 0 0,0-1 0 0 0,1 1 1 0 0,-1 0-1 0 0,0 0 0 0 0,2 1 0 0 0,5 6-2 0 0,1 0 0 0 0,-1 0-1 0 0,0 0 1 0 0,-1 1 0 0 0,0 0 0 0 0,6 12 0 0 0,30 62-495 0 0,-26-46-302 0 0,-13-29 475 0 0,0 0 0 0 0,1-1 0 0 0,-1 0 1 0 0,1 0-1 0 0,1 0 0 0 0,-1 0 0 0 0,1-1 1 0 0,0 0-1 0 0,12 8 0 0 0,-13-10-366 0 0,1 0-1 0 0,0-1 0 0 0,0 0 1 0 0,1 0-1 0 0,-1-1 0 0 0,1 0 1 0 0,-1 0-1 0 0,1 0 0 0 0,-1-1 1 0 0,1 0-1 0 0,0-1 1 0 0,0 1-1 0 0,7-1 0 0 0,27-4-4640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296 207 4224 0 0,'0'0'5886'0'0,"2"-15"-3553"0"0,7-50-829 0 0,-8 60-1221 0 0,-1-1 0 0 0,0 1 0 0 0,0 0 1 0 0,0 0-1 0 0,-1 0 0 0 0,1 0 0 0 0,-1 0 0 0 0,-1 0 1 0 0,1 1-1 0 0,-1-1 0 0 0,1 0 0 0 0,-1 0 1 0 0,0 1-1 0 0,-6-8 0 0 0,6 8-117 0 0,-2 1 0 0 0,1-1 0 0 0,0 1 0 0 0,-1 0 0 0 0,1 0 0 0 0,-1 0 0 0 0,0 0 0 0 0,0 1 0 0 0,0 0 0 0 0,0-1 0 0 0,-1 2 0 0 0,1-1 0 0 0,-6-1 0 0 0,1 1-47 0 0,1 0 0 0 0,-1 1 0 0 0,1 0 1 0 0,-1 0-1 0 0,0 1 0 0 0,0 0 0 0 0,1 1 0 0 0,-1 0 1 0 0,0 0-1 0 0,1 1 0 0 0,-1 0 0 0 0,1 1 0 0 0,0 0 1 0 0,-15 7-1 0 0,16-6-87 0 0,1 0 0 0 0,0 0 0 0 0,0 1-1 0 0,0 0 1 0 0,0 0 0 0 0,1 0 0 0 0,0 1 0 0 0,0 0 0 0 0,1 0 0 0 0,-1 0 0 0 0,1 0 0 0 0,1 1 0 0 0,-6 11 0 0 0,7-13-15 0 0,0 1 0 0 0,1-1-1 0 0,-1 1 1 0 0,1-1 0 0 0,0 1 0 0 0,1-1 0 0 0,-1 1 0 0 0,1 0 0 0 0,0-1-1 0 0,1 1 1 0 0,-1 0 0 0 0,1-1 0 0 0,0 1 0 0 0,1-1 0 0 0,-1 0 0 0 0,1 1-1 0 0,0-1 1 0 0,5 10 0 0 0,3-1-12 0 0,-1 0 1 0 0,2-1-1 0 0,0 0 0 0 0,0 0 0 0 0,2-1 0 0 0,14 12 1 0 0,88 57 42 0 0,-90-65-45 0 0,4 3 7 0 0,-17-12 10 0 0,1 1-1 0 0,-1 0 1 0 0,0 1-1 0 0,0 1 0 0 0,17 18 1 0 0,-29-27-1 0 0,1 0 0 0 0,-1-1-1 0 0,1 1 1 0 0,-1-1 0 0 0,1 1 0 0 0,-1 0 0 0 0,1-1 0 0 0,-1 1 0 0 0,0 0 0 0 0,1-1-1 0 0,-1 1 1 0 0,0 0 0 0 0,0 0 0 0 0,0-1 0 0 0,1 1 0 0 0,-1 0 0 0 0,0 0-1 0 0,0 0 1 0 0,0-1 0 0 0,0 1 0 0 0,0 0 0 0 0,-1 1 0 0 0,1-1-2 0 0,-1-1 1 0 0,1 1 0 0 0,-1 0-1 0 0,1-1 1 0 0,-1 1-1 0 0,1-1 1 0 0,-1 1-1 0 0,0-1 1 0 0,1 1 0 0 0,-1-1-1 0 0,0 1 1 0 0,1-1-1 0 0,-1 0 1 0 0,0 1-1 0 0,0-1 1 0 0,1 0 0 0 0,-1 0-1 0 0,-1 1 1 0 0,-5 0 43 0 0,0 0-1 0 0,-1-1 1 0 0,-13 0 0 0 0,15 0-105 0 0,0 0-120 0 0,0 0 0 0 0,0-1-1 0 0,1 0 1 0 0,-1 0 0 0 0,0 0-1 0 0,1-1 1 0 0,-1 0 0 0 0,1 0-1 0 0,-6-3 1 0 0,8 4-117 0 0,1 0 0 0 0,0 0 1 0 0,0-1-1 0 0,0 1 0 0 0,0-1 0 0 0,0 0 0 0 0,0 0 0 0 0,0 1 1 0 0,0-1-1 0 0,1 0 0 0 0,-1-1 0 0 0,1 1 0 0 0,-1 0 1 0 0,1 0-1 0 0,0 0 0 0 0,0-1 0 0 0,0 1 0 0 0,0-1 0 0 0,1 1 1 0 0,-1-1-1 0 0,0 1 0 0 0,1-4 0 0 0,0 5 34 0 0,-1-2-419 0 0,1 1 1 0 0,0 0-1 0 0,0 0 1 0 0,0-1 0 0 0,1 1-1 0 0,-1 0 1 0 0,1 0 0 0 0,-1-1-1 0 0,1 1 1 0 0,-1 0-1 0 0,3-4 1 0 0,13-20-5353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1448 0 0,'0'0'20769'0'0,"14"12"-20204"0"0,42 44-139 0 0,-52-52-387 0 0,-1 0 0 0 0,1 1 0 0 0,-1 0 0 0 0,0 0 0 0 0,-1 0 0 0 0,1 0 0 0 0,-1 0 0 0 0,0 0 0 0 0,2 10 0 0 0,3 5 41 0 0,2 1-36 0 0,1-1 0 0 0,0 0 0 0 0,17 23-1 0 0,-19-32-39 0 0,1 0 0 0 0,0-1 0 0 0,0 0 0 0 0,1 0 0 0 0,1-1 1 0 0,16 13-1 0 0,-25-21-10 0 0,-1 0 0 0 0,1 0 0 0 0,-1-1 0 0 0,1 1 0 0 0,-1 0 0 0 0,1 0 0 0 0,-1-1 0 0 0,1 1 0 0 0,0-1 1 0 0,-1 1-1 0 0,1-1 0 0 0,0 0 0 0 0,0 0 0 0 0,-1 0 0 0 0,1 0 0 0 0,0 0 0 0 0,0 0 0 0 0,2 0 0 0 0,-3-1-2 0 0,1 0 0 0 0,-1 0 0 0 0,1 0-1 0 0,-1 0 1 0 0,1 0 0 0 0,-1 0-1 0 0,0 0 1 0 0,1 0 0 0 0,-1-1 0 0 0,0 1-1 0 0,0 0 1 0 0,0-1 0 0 0,0 1-1 0 0,0-1 1 0 0,0 1 0 0 0,0-1-1 0 0,1-3 1 0 0,5-14-82 0 0,-1-2-1 0 0,-1 1 0 0 0,-1-1 0 0 0,2-22 1 0 0,10-43 13 0 0,-15 82 73 0 0,3-11-5 0 0,9-21 1 0 0,-12 32-3 0 0,0 1 1 0 0,1-1 0 0 0,0 1-1 0 0,0 0 1 0 0,0 0 0 0 0,0 0-1 0 0,0 0 1 0 0,1 0 0 0 0,-1 1-1 0 0,1-1 1 0 0,0 1-1 0 0,4-4 1 0 0,-6 6 14 0 0,1-1 1 0 0,0 0-1 0 0,0 0 1 0 0,0 1-1 0 0,0-1 0 0 0,0 1 1 0 0,-1 0-1 0 0,1 0 0 0 0,0-1 1 0 0,0 1-1 0 0,0 0 0 0 0,0 1 1 0 0,0-1-1 0 0,0 0 0 0 0,0 1 1 0 0,0-1-1 0 0,0 1 0 0 0,0-1 1 0 0,0 1-1 0 0,-1 0 1 0 0,1 0-1 0 0,0 0 0 0 0,0 0 1 0 0,-1 0-1 0 0,1 0 0 0 0,-1 0 1 0 0,1 0-1 0 0,1 3 0 0 0,5 3 21 0 0,-1 1-1 0 0,0 0 0 0 0,10 18 0 0 0,-15-24-24 0 0,22 37-229 0 0,23 50-1 0 0,-8 0-3354 0 0,-37-84 2751 0 0,5 13-2847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5:39:28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9549 0 0,'0'0'10900'0'0,"10"14"-10392"0"0,34 45-197 0 0,-37-48-241 0 0,-1 0 1 0 0,0 0 0 0 0,-1 1-1 0 0,8 21 1 0 0,-1 1-1 0 0,20 35 97 0 0,17 43 48 0 0,-34-57-202 0 0,-14-50-10 0 0,0 0-1 0 0,0 1 1 0 0,0-1 0 0 0,-1 1-1 0 0,0-1 1 0 0,0 1-1 0 0,-1-1 1 0 0,-1 7-1 0 0,2-10 5 0 0,-1-1 0 0 0,1 0-1 0 0,-1 0 1 0 0,1 0-1 0 0,-1 0 1 0 0,0 0-1 0 0,1 0 1 0 0,-1 0 0 0 0,0 0-1 0 0,0 0 1 0 0,1-1-1 0 0,-1 1 1 0 0,0 0-1 0 0,0 0 1 0 0,0-1 0 0 0,0 1-1 0 0,0 0 1 0 0,0-1-1 0 0,0 1 1 0 0,-1-1-1 0 0,1 0 1 0 0,0 1 0 0 0,0-1-1 0 0,0 0 1 0 0,0 0-1 0 0,-1 0 1 0 0,1 1-1 0 0,0-1 1 0 0,0 0 0 0 0,0-1-1 0 0,-1 1 1 0 0,1 0-1 0 0,-2-1 1 0 0,-1 1 16 0 0,0-1 0 0 0,-1 0 1 0 0,1-1-1 0 0,0 1 0 0 0,0-1 0 0 0,0 0 1 0 0,0 0-1 0 0,-4-3 0 0 0,0-1-21 0 0,0-1 1 0 0,0 0-1 0 0,1-1 0 0 0,0 0 0 0 0,1 0 1 0 0,-1 0-1 0 0,1-1 0 0 0,1 0 0 0 0,0 0 1 0 0,0 0-1 0 0,1-1 0 0 0,0 0 0 0 0,0 0 1 0 0,1 0-1 0 0,-3-18 0 0 0,1-11-172 0 0,1 1 0 0 0,2-74-1 0 0,3 100 103 0 0,-1-10-7 0 0,1-1-1 0 0,1 1 1 0 0,1 1 0 0 0,1-1 0 0 0,12-36 0 0 0,-13 50 71 0 0,-1 1 0 0 0,2 0 0 0 0,-1 0 0 0 0,1 0 0 0 0,0 0 0 0 0,0 1 0 0 0,0-1 1 0 0,1 1-1 0 0,0 1 0 0 0,1-1 0 0 0,-1 0 0 0 0,1 1 0 0 0,0 0 0 0 0,0 1 0 0 0,1-1 1 0 0,-1 1-1 0 0,1 1 0 0 0,0-1 0 0 0,13-4 0 0 0,-15 7 10 0 0,0-1 1 0 0,0 1-1 0 0,0 1 1 0 0,0-1-1 0 0,0 1 0 0 0,1-1 1 0 0,-1 2-1 0 0,0-1 1 0 0,0 0-1 0 0,0 1 1 0 0,0 0-1 0 0,6 2 0 0 0,-9-2 7 0 0,1 0 0 0 0,-1 0 0 0 0,1 0 0 0 0,-1 0 0 0 0,0 1 0 0 0,1-1 0 0 0,-1 1 0 0 0,0-1 0 0 0,0 1-1 0 0,0 0 1 0 0,0 0 0 0 0,-1 0 0 0 0,1 0 0 0 0,0 0 0 0 0,-1 0 0 0 0,1 1 0 0 0,-1-1 0 0 0,0 0 0 0 0,0 1-1 0 0,0-1 1 0 0,0 1 0 0 0,0-1 0 0 0,-1 1 0 0 0,2 4 0 0 0,-2-1 3 0 0,0 1 0 0 0,0 0 0 0 0,0 0 0 0 0,-1 0 0 0 0,1 0 1 0 0,-2-1-1 0 0,1 1 0 0 0,-1 0 0 0 0,0-1 0 0 0,0 1 0 0 0,-1-1 0 0 0,-6 11 0 0 0,-3 3-292 0 0,-1 0 0 0 0,-21 23 0 0 0,23-30-259 0 0,10-12 358 0 0,0 0 0 0 0,0 0 0 0 0,1 0-1 0 0,-1 0 1 0 0,0 0 0 0 0,0-1 0 0 0,0 1 0 0 0,0 0 0 0 0,0-1 0 0 0,-3 2 0 0 0,-7-3-5672 0 0,4-3 413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6869 0 0,'0'0'9741'0'0,"13"-12"-8643"0"0,-13 12-1098 0 0,59-51 842 0 0,-57 49-788 0 0,1 0-1 0 0,-1 1 1 0 0,1-1 0 0 0,0 0-1 0 0,0 1 1 0 0,0 0-1 0 0,0-1 1 0 0,0 1-1 0 0,0 0 1 0 0,0 1-1 0 0,0-1 1 0 0,0 0-1 0 0,0 1 1 0 0,1 0-1 0 0,-1 0 1 0 0,0 0-1 0 0,4 0 1 0 0,5 1 110 0 0,1-1-33 0 0,0 1 0 0 0,0 1-1 0 0,0 0 1 0 0,0 1-1 0 0,0 0 1 0 0,21 9-1 0 0,-27-9-103 0 0,0 0-1 0 0,0 1 1 0 0,0-1-1 0 0,-1 1 1 0 0,1 0-1 0 0,-1 1 1 0 0,0 0-1 0 0,0 0 1 0 0,-1 0-1 0 0,1 1 1 0 0,-1 0-1 0 0,8 11 1 0 0,-11-12-35 0 0,0 0 0 0 0,0 0 1 0 0,0 0-1 0 0,0 0 0 0 0,-1 0 1 0 0,0 0-1 0 0,0 0 0 0 0,0 1 1 0 0,-1-1-1 0 0,1 0 0 0 0,-1 0 1 0 0,-1 1-1 0 0,1-1 0 0 0,-2 8 1 0 0,-1-1 17 0 0,-1 0-1 0 0,0 0 1 0 0,0 0 0 0 0,-12 20 0 0 0,16-32-12 0 0,0 0 0 0 0,0 1 0 0 0,-1-1 0 0 0,1 0 1 0 0,0 0-1 0 0,0 1 0 0 0,0-1 0 0 0,-1 0 0 0 0,1 0 1 0 0,0 1-1 0 0,0-1 0 0 0,0 0 0 0 0,0 1 0 0 0,0-1 1 0 0,0 0-1 0 0,0 1 0 0 0,0-1 0 0 0,0 0 0 0 0,0 1 1 0 0,0-1-1 0 0,0 0 0 0 0,0 1 0 0 0,0-1 0 0 0,0 0 1 0 0,0 1-1 0 0,0-1 0 0 0,0 0 0 0 0,0 1 0 0 0,1-1 1 0 0,-1 0-1 0 0,0 0 0 0 0,0 1 0 0 0,0-1 0 0 0,1 0 1 0 0,-1 1-1 0 0,0-1 0 0 0,0 0 0 0 0,1 1 0 0 0,0-1-5 0 0,0 0-1 0 0,0 0 1 0 0,0 0-1 0 0,1 1 1 0 0,-1-1-1 0 0,0 0 1 0 0,0 0-1 0 0,0 0 1 0 0,0-1-1 0 0,1 1 1 0 0,0 0-1 0 0,33-12-159 0 0,-3-4 145 0 0,0-1 1 0 0,-1-2 0 0 0,42-32-1 0 0,76-80 237 0 0,-89 69 54 0 0,-53 55-200 0 0,-1-1 1 0 0,-1 0-1 0 0,1 0 1 0 0,-1-1-1 0 0,-1 1 1 0 0,6-15-1 0 0,-9 21-39 0 0,0 0 0 0 0,0 0-1 0 0,-1 0 1 0 0,1 0 0 0 0,-1 0 0 0 0,1 0-1 0 0,-1 0 1 0 0,0 0 0 0 0,0 0-1 0 0,0-1 1 0 0,0 1 0 0 0,0 0 0 0 0,-1 0-1 0 0,1 0 1 0 0,-1 0 0 0 0,1 0-1 0 0,-2-4 1 0 0,0 5 3 0 0,1 0 0 0 0,0-1 0 0 0,-1 1 0 0 0,1 0 0 0 0,0 0 0 0 0,-1 0 0 0 0,1 0 0 0 0,-1 0-1 0 0,0 0 1 0 0,1 0 0 0 0,-1 1 0 0 0,0-1 0 0 0,1 1 0 0 0,-1-1 0 0 0,0 1 0 0 0,0-1 0 0 0,0 1 0 0 0,1 0 0 0 0,-1 0-1 0 0,-3 0 1 0 0,-4 0 17 0 0,-1-1 0 0 0,1 2-1 0 0,-1-1 1 0 0,0 2 0 0 0,1-1-1 0 0,0 1 1 0 0,-1 1 0 0 0,1-1-1 0 0,0 2 1 0 0,0-1 0 0 0,0 1-1 0 0,1 1 1 0 0,-1-1 0 0 0,1 1-1 0 0,0 1 1 0 0,-13 11-1 0 0,15-11-17 0 0,0 0 0 0 0,1 0 0 0 0,0 0 0 0 0,0 1 0 0 0,1 0 0 0 0,0 0 0 0 0,0 0 0 0 0,0 0 0 0 0,1 1 0 0 0,0-1 0 0 0,0 1 0 0 0,1 0 0 0 0,-1 9 0 0 0,2-11-7 0 0,0 0-1 0 0,1 0 1 0 0,0 1-1 0 0,0-1 1 0 0,0 0-1 0 0,1 0 1 0 0,0 0-1 0 0,0 1 1 0 0,1-1-1 0 0,-1 0 1 0 0,2 0-1 0 0,-1-1 1 0 0,0 1-1 0 0,1 0 1 0 0,0-1-1 0 0,0 0 1 0 0,7 8-1 0 0,-2-3-5 0 0,2-1 0 0 0,-1 0 1 0 0,1-1-1 0 0,0 0 0 0 0,1-1 0 0 0,0 0 0 0 0,0 0 0 0 0,1-1 0 0 0,0-1 0 0 0,21 8 0 0 0,-5-5-116 0 0,1-1-1 0 0,-1-1 0 0 0,50 4 1 0 0,-13-9-1658 0 0,-57-3 660 0 0,-10-1-1255 0 0,-15-5-6276 0 0,-3 1-418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6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218 362 1160 0 0,'0'0'329'0'0,"3"-15"486"0"0,9-50 2281 0 0,-11 59-2816 0 0,0 0 1 0 0,-1-1-1 0 0,0 1 1 0 0,0 0-1 0 0,0 0 1 0 0,-1 0-1 0 0,0 0 1 0 0,0 0-1 0 0,-1 0 0 0 0,1 0 1 0 0,-1 0-1 0 0,-1 1 1 0 0,-4-10-1 0 0,-2-6 834 0 0,-10-23 1189 0 0,10 26-866 0 0,1-2 0 0 0,0 1 1 0 0,-6-29-1 0 0,13 36-169 0 0,1 12-1243 0 0,0 0-1 0 0,0 0 0 0 0,0 0 0 0 0,0 0 0 0 0,0 0 0 0 0,0 0 0 0 0,0 0 1 0 0,0 0-1 0 0,0 0 0 0 0,0 0 0 0 0,0 1 0 0 0,0-1 0 0 0,0 0 0 0 0,0 0 0 0 0,0 0 1 0 0,0 0-1 0 0,0 0 0 0 0,0 0 0 0 0,0 0 0 0 0,0 0 0 0 0,0 0 0 0 0,0 0 0 0 0,0 0 1 0 0,0 0-1 0 0,0 0 0 0 0,1 0 0 0 0,-1 0 0 0 0,0 0 0 0 0,0 0 0 0 0,0 0 0 0 0,0 0 1 0 0,0 0-1 0 0,0 0 0 0 0,0 0 0 0 0,0 0 0 0 0,0 0 0 0 0,0 0 0 0 0,0 0 0 0 0,0 0 1 0 0,0 0-1 0 0,0 0 0 0 0,0 0 0 0 0,0 0 0 0 0,0 0 0 0 0,0 0 0 0 0,1 0 0 0 0,-1 0 1 0 0,0 0-1 0 0,0 0 0 0 0,0 0 0 0 0,0 0 0 0 0,0 0 0 0 0,0 0 0 0 0,0 0 0 0 0,0 0 1 0 0,0 0-1 0 0,0 0 0 0 0,0 0 0 0 0,0 0 0 0 0,10 23 775 0 0,-1 12-443 0 0,-1 2 0 0 0,-1-1 0 0 0,2 46 0 0 0,-6-46-300 0 0,45 252-324 0 0,-45-273 147 0 0,-2-8 10 0 0,8 48-946 0 0,-8-49 817 0 0,-1-1-1 0 0,0 1 0 0 0,0 0 0 0 0,0 0 1 0 0,-1-1-1 0 0,0 1 0 0 0,-2 7 0 0 0,3-12 77 0 0,0 0-1 0 0,-1 1 1 0 0,1-1-1 0 0,-1 0 0 0 0,1 1 1 0 0,-1-1-1 0 0,0 0 0 0 0,0 0 1 0 0,1 0-1 0 0,-1 0 0 0 0,0 0 1 0 0,0 0-1 0 0,0 0 0 0 0,0 0 1 0 0,0 0-1 0 0,-1 0 0 0 0,1 0 1 0 0,0 0-1 0 0,0-1 0 0 0,-1 1 1 0 0,1-1-1 0 0,0 1 0 0 0,0-1 1 0 0,-1 1-1 0 0,1-1 0 0 0,-1 0 1 0 0,1 1-1 0 0,0-1 0 0 0,-1 0 1 0 0,-2 0-1 0 0,2-1-279 0 0,-1 1 1 0 0,0-1-1 0 0,0 1 1 0 0,0-1-1 0 0,1 0 0 0 0,-1 0 1 0 0,1-1-1 0 0,-1 1 0 0 0,1 0 1 0 0,-1-1-1 0 0,1 0 0 0 0,0 1 1 0 0,-1-1-1 0 0,-1-3 0 0 0,-10-10-1521 0 0,-22-33-1 0 0,-28-59 5204 0 0,50 83-1766 0 0,11 18-1084 0 0,-5-8 842 0 0,0-1 1 0 0,0 0-1 0 0,2 0 0 0 0,0-1 1 0 0,-6-20-1 0 0,12 34-1126 0 0,0 1 1 0 0,0-1-1 0 0,0 1 0 0 0,0-1 0 0 0,0 1 0 0 0,0-1 1 0 0,0 1-1 0 0,1-1 0 0 0,-1 1 0 0 0,0 0 0 0 0,1-1 1 0 0,0 1-1 0 0,-1-1 0 0 0,1 1 0 0 0,0 0 0 0 0,-1-1 0 0 0,1 1 1 0 0,0 0-1 0 0,0 0 0 0 0,0 0 0 0 0,0 0 0 0 0,0-1 1 0 0,0 2-1 0 0,1-1 0 0 0,-1 0 0 0 0,0 0 0 0 0,0 0 1 0 0,3-1-1 0 0,4-1 22 0 0,0-1 0 0 0,1 1 0 0 0,-1 1 0 0 0,9-2 0 0 0,2-1 154 0 0,52-14-5 0 0,2 2 1 0 0,93-9-1 0 0,-147 24-254 0 0,0 1 0 0 0,0 0 0 0 0,36 4 0 0 0,-51-2-11 0 0,0 0 0 0 0,0 0 0 0 0,-1 0 0 0 0,1 1 0 0 0,0 0 0 0 0,0 0 0 0 0,-1 0 0 0 0,1 0 0 0 0,-1 0 0 0 0,1 1 0 0 0,-1 0 0 0 0,0-1 0 0 0,0 1 0 0 0,-1 0 0 0 0,1 1 0 0 0,0-1 0 0 0,-1 0 0 0 0,3 5 0 0 0,3 7 44 0 0,-1 1 0 0 0,0 0 1 0 0,5 18-1 0 0,4 8-23 0 0,-13-33-22 0 0,1 0 2 0 0,0 0 0 0 0,8 13 0 0 0,-11-20-5 0 0,-1-1 0 0 0,1 0 0 0 0,0 0 0 0 0,0 1-1 0 0,0-1 1 0 0,0 0 0 0 0,0 0 0 0 0,0 0 0 0 0,0 0 0 0 0,0 0 0 0 0,0 0 0 0 0,0 0 0 0 0,1-1 0 0 0,-1 1 0 0 0,0 0 0 0 0,1-1 0 0 0,-1 1 0 0 0,0-1-1 0 0,1 1 1 0 0,-1-1 0 0 0,1 1 0 0 0,-1-1 0 0 0,1 0 0 0 0,2 0 0 0 0,-3 0 7 0 0,0-1 0 0 0,0 1 1 0 0,0-1-1 0 0,1 0 0 0 0,-1 0 0 0 0,0 1 0 0 0,0-1 1 0 0,0 0-1 0 0,0 0 0 0 0,0 0 0 0 0,-1 0 1 0 0,1 0-1 0 0,0 0 0 0 0,0 0 0 0 0,-1 0 0 0 0,2-2 1 0 0,10-23 49 0 0,-9 18-62 0 0,12-28 32 0 0,-1 0-1 0 0,12-54 0 0 0,-26 90-37 0 0,0-1 0 0 0,0 1 0 0 0,0 0 0 0 0,0-1 0 0 0,0 1 0 0 0,0 0 0 0 0,0-1 0 0 0,1 1 0 0 0,-1 0 0 0 0,0 0-1 0 0,0-1 1 0 0,0 1 0 0 0,1 0 0 0 0,-1-1 0 0 0,0 1 0 0 0,0 0 0 0 0,0 0 0 0 0,1-1 0 0 0,-1 1 0 0 0,0 0 0 0 0,1 0 0 0 0,-1 0 0 0 0,0-1 0 0 0,1 1 0 0 0,-1 0 0 0 0,0 0 0 0 0,1 0-1 0 0,-1 0 1 0 0,0 0 0 0 0,1 0 0 0 0,11 4-67 0 0,13 17 92 0 0,-22-18 2 0 0,19 18 0 0 0,2-1-1 0 0,0-1 1 0 0,1-1 0 0 0,38 19-1 0 0,-47-29-2 0 0,0 0 0 0 0,1-2-1 0 0,-1 0 1 0 0,2-1 0 0 0,-1-1 0 0 0,0 0 0 0 0,1-1-1 0 0,34 1 1 0 0,-45-5-3 0 0,0 0 0 0 0,0 0 0 0 0,0-1 0 0 0,0 1 0 0 0,0-1 0 0 0,-1-1 1 0 0,1 0-1 0 0,-1 0 0 0 0,0 0 0 0 0,1 0 0 0 0,-2-1 0 0 0,1 0 0 0 0,0-1 0 0 0,-1 1 0 0 0,0-1 0 0 0,0 0 0 0 0,6-8 0 0 0,-2 3 5 0 0,0-2-1 0 0,-1 1 0 0 0,-1-1 1 0 0,1-1-1 0 0,-2 1 0 0 0,0-1 1 0 0,7-24-1 0 0,-10 27-10 0 0,0-1 0 0 0,-1 0 0 0 0,0 0-1 0 0,-1 0 1 0 0,-1 0 0 0 0,1 0 0 0 0,-2 0 0 0 0,-2-21 0 0 0,1 25-18 0 0,0-1 1 0 0,0 1-1 0 0,-1 0 1 0 0,0 0-1 0 0,0 0 1 0 0,-1 0-1 0 0,0 1 1 0 0,0-1-1 0 0,0 1 1 0 0,-1 0 0 0 0,0 0-1 0 0,0 0 1 0 0,-9-7-1 0 0,6 7-8 0 0,-1 0 0 0 0,1 0-1 0 0,-1 0 1 0 0,0 1 0 0 0,0 1 0 0 0,-1 0 0 0 0,0 0-1 0 0,1 1 1 0 0,-1 0 0 0 0,0 0 0 0 0,0 1-1 0 0,-1 0 1 0 0,1 1 0 0 0,0 1 0 0 0,-1-1-1 0 0,1 2 1 0 0,0-1 0 0 0,-1 1 0 0 0,1 1 0 0 0,-15 4-1 0 0,15-3 38 0 0,1 0-1 0 0,0 0 1 0 0,0 1-1 0 0,1 0 1 0 0,-1 1-1 0 0,1 0 1 0 0,0 0-1 0 0,0 1 1 0 0,0 0-1 0 0,1 0 1 0 0,0 1-1 0 0,0 0 1 0 0,1 0-1 0 0,0 1 1 0 0,0-1-1 0 0,1 1 1 0 0,-1 1-1 0 0,2-1 1 0 0,-1 1-1 0 0,2 0 1 0 0,-1 0-1 0 0,-2 10 1 0 0,3-9-18 0 0,1 0 0 0 0,0 0 0 0 0,1 0 0 0 0,0 0 0 0 0,1 1 0 0 0,0-1 0 0 0,0 0 0 0 0,1 0 0 0 0,1 0 0 0 0,-1 1 0 0 0,2-1 0 0 0,-1 0 0 0 0,2-1 0 0 0,-1 1 0 0 0,1-1 0 0 0,0 1 0 0 0,1-1 0 0 0,0 0 0 0 0,1-1 0 0 0,0 1 0 0 0,0-1 0 0 0,1 0 0 0 0,9 8 0 0 0,-8-8-287 0 0,0-1 0 0 0,1 0 0 0 0,0-1 0 0 0,0 0 0 0 0,1 0 0 0 0,-1-1 0 0 0,1 0 0 0 0,0-1 0 0 0,1 0 0 0 0,-1 0 0 0 0,1-1 0 0 0,-1-1 0 0 0,1 1 0 0 0,0-2 1 0 0,0 0-1 0 0,0 0 0 0 0,14-1 0 0 0,-22-1-187 0 0,0 1 1 0 0,-1 0 0 0 0,1-1 0 0 0,0 0-1 0 0,0 0 1 0 0,-1 0 0 0 0,1 0 0 0 0,5-3-1 0 0,10-9-5662 0 0,1-5-1405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25 110 8985 0 0,'0'0'2737'0'0,"-4"-12"-1239"0"0,-11-40 23 0 0,13 48-1107 0 0,1-1-1 0 0,0 1 0 0 0,0 0 1 0 0,1-1-1 0 0,-1 1 0 0 0,1-7 1 0 0,1 3 1225 0 0,0 8-1483 0 0,0 0-1 0 0,0 1 1 0 0,0-1-1 0 0,0 1 1 0 0,0-1-1 0 0,-1 1 1 0 0,1-1-1 0 0,0 1 1 0 0,0-1-1 0 0,0 1 0 0 0,1 1 1 0 0,10 12 583 0 0,-1 0 0 0 0,14 25 0 0 0,-9-14-368 0 0,74 129 927 0 0,-33-53-1044 0 0,-19-40-255 0 0,40 74-1416 0 0,-77-133 1318 0 0,12 28-1060 0 0,-12-29 945 0 0,-1 1 0 0 0,1 0 0 0 0,-1-1 0 0 0,0 1 0 0 0,1 0 0 0 0,-1 0 0 0 0,0 0 0 0 0,0-1 0 0 0,0 1 0 0 0,0 0 0 0 0,0 0 0 0 0,0-1 0 0 0,-1 1 0 0 0,1 0 0 0 0,-1 2 0 0 0,0-4-31 0 0,1 1 0 0 0,-1 0 0 0 0,0-1 0 0 0,1 1 0 0 0,-1-1 0 0 0,0 1 0 0 0,1-1 0 0 0,-1 1 0 0 0,0-1 0 0 0,1 1 0 0 0,-1-1 0 0 0,0 0 0 0 0,0 1 0 0 0,0-1 0 0 0,1 0 0 0 0,-1 0-1 0 0,0 0 1 0 0,0 0 0 0 0,-1 1 0 0 0,-19-3-6503 0 0,-3-4-487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0 169 704 0 0,'0'0'16176'0'0,"3"-14"-14710"0"0,0-3-885 0 0,8-25 0 0 0,-10 40-513 0 0,0-1 0 0 0,0 1-1 0 0,0-1 1 0 0,1 1 0 0 0,-1 0 0 0 0,1-1 0 0 0,0 1 0 0 0,0 0 0 0 0,0 0-1 0 0,0 0 1 0 0,0 1 0 0 0,0-1 0 0 0,0 0 0 0 0,0 1 0 0 0,1-1 0 0 0,-1 1-1 0 0,1 0 1 0 0,-1 0 0 0 0,1 0 0 0 0,3-1 0 0 0,1-1 84 0 0,28-9 162 0 0,0 1 1 0 0,0 2 0 0 0,1 2-1 0 0,67-6 1 0 0,-27 12-1728 0 0,-76 1 1381 0 0,0 0-1 0 0,1 0 0 0 0,-1 0 0 0 0,0 0 0 0 0,0 0 1 0 0,0 0-1 0 0,0 0 0 0 0,0 0 0 0 0,1 0 1 0 0,-1 0-1 0 0,0 0 0 0 0,0 0 0 0 0,0 0 1 0 0,0 0-1 0 0,1 0 0 0 0,-1 0 0 0 0,0 0 0 0 0,0 0 1 0 0,0 0-1 0 0,0 1 0 0 0,0-1 0 0 0,0 0 1 0 0,1 0-1 0 0,-1 0 0 0 0,0 0 0 0 0,0 0 1 0 0,0 0-1 0 0,0 0 0 0 0,0 1 0 0 0,0-1 0 0 0,0 0 1 0 0,0 0-1 0 0,0 0 0 0 0,1 0 0 0 0,-1 0 1 0 0,0 0-1 0 0,0 1 0 0 0,0-1 0 0 0,0 0 1 0 0,0 0-1 0 0,0 0 0 0 0,0 0 0 0 0,0 1 0 0 0,0-1 1 0 0,0 0-1 0 0,0 0 0 0 0,0 0 0 0 0,0 0 1 0 0,0 0-1 0 0,0 1 0 0 0,-1-1 0 0 0,1 0 1 0 0,0 0-1 0 0,0 0 0 0 0,0 0 0 0 0,0 0 0 0 0,0 1 1 0 0,0-1-1 0 0,0 0 0 0 0,0 0 0 0 0,0 0 1 0 0,-1 0-1 0 0,1 0 0 0 0,0 0 0 0 0,0 1 0 0 0,-9 6-1367 0 0,-10 1-2228 0 0,4-6-2676 0 0,4-2-1350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226 290 8145 0 0,'0'0'6288'0'0,"13"3"-5048"0"0,41 10-211 0 0,-47-12-789 0 0,0 0-1 0 0,0 0 1 0 0,0-1 0 0 0,0 0 0 0 0,-1 0 0 0 0,1 0 0 0 0,0-1 0 0 0,0 0 0 0 0,0 0 0 0 0,0-1 0 0 0,-1 0 0 0 0,13-5 0 0 0,-11 3-87 0 0,0-1 0 0 0,0 0 0 0 0,0 0 1 0 0,-1-1-1 0 0,0 0 0 0 0,0 0 0 0 0,10-13 0 0 0,-13 15-107 0 0,0-1 0 0 0,-1 0 0 0 0,0 0 0 0 0,0-1 0 0 0,0 1 0 0 0,-1-1 0 0 0,1 1 0 0 0,-1-1 0 0 0,-1 0 0 0 0,1 0 0 0 0,1-9 0 0 0,-3 11-15 0 0,0-1 1 0 0,1 0 0 0 0,-2 1-1 0 0,1-1 1 0 0,0 1-1 0 0,-1-1 1 0 0,0 1 0 0 0,0-1-1 0 0,0 1 1 0 0,0 0-1 0 0,-1-1 1 0 0,0 1 0 0 0,0 0-1 0 0,0 0 1 0 0,-5-7-1 0 0,0 4 22 0 0,0-1 0 0 0,-1 1 0 0 0,1 0 0 0 0,-2 0 0 0 0,1 1 0 0 0,-1 0 0 0 0,0 1-1 0 0,0 0 1 0 0,0 0 0 0 0,-1 1 0 0 0,0 0 0 0 0,0 1 0 0 0,0 0 0 0 0,-15-2 0 0 0,12 3-14 0 0,0 0 0 0 0,0 1 1 0 0,0 0-1 0 0,0 1 0 0 0,0 1 1 0 0,0 0-1 0 0,0 1 0 0 0,1 0 1 0 0,-1 1-1 0 0,0 0 0 0 0,-15 7 1 0 0,15-4 15 0 0,0 0 1 0 0,1 1-1 0 0,0 1 1 0 0,0 0-1 0 0,1 0 0 0 0,0 1 1 0 0,-10 11-1 0 0,16-15-18 0 0,-1 1 0 0 0,1 1 0 0 0,0-1 0 0 0,1 1 0 0 0,0 0-1 0 0,0 0 1 0 0,0 0 0 0 0,1 1 0 0 0,0-1 0 0 0,0 1 0 0 0,1 0 0 0 0,0-1-1 0 0,-1 15 1 0 0,2-13-10 0 0,1-1-1 0 0,0 0 1 0 0,0 1-1 0 0,1-1 1 0 0,0 0-1 0 0,1 1 1 0 0,0-1-1 0 0,0 0 1 0 0,5 11-1 0 0,-2-9-9 0 0,0-1-1 0 0,0 0 0 0 0,1 0 1 0 0,0-1-1 0 0,1 1 1 0 0,0-1-1 0 0,9 8 0 0 0,-2-3-124 0 0,2 0 1 0 0,0-2-1 0 0,0 0 0 0 0,1 0 0 0 0,0-2 1 0 0,1 0-1 0 0,0-1 0 0 0,1 0 0 0 0,0-2 1 0 0,24 6-1 0 0,-7-5-946 0 0,0-1-1 0 0,0-2 1 0 0,0-2 0 0 0,64-4 0 0 0,-66-1-2147 0 0,0-1 1 0 0,64-19-1 0 0,-45 7-1529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331 255 1228 0 0,'0'0'6357'0'0,"11"-14"-3646"0"0,34-46-730 0 0,-43 57-1725 0 0,0 0-1 0 0,0 0 1 0 0,0 0 0 0 0,0 0-1 0 0,0-1 1 0 0,-1 1 0 0 0,0-1-1 0 0,0 1 1 0 0,0-1 0 0 0,0 0-1 0 0,0 1 1 0 0,-1-1 0 0 0,0 0-1 0 0,1 1 1 0 0,-1-1-1 0 0,-1 0 1 0 0,1 0 0 0 0,-1 1-1 0 0,-1-7 1 0 0,2 7-90 0 0,-2-2-1 0 0,1 0 0 0 0,-1 0 1 0 0,0 0-1 0 0,0 1 0 0 0,0-1 0 0 0,0 1 1 0 0,-1 0-1 0 0,0-1 0 0 0,0 1 1 0 0,0 0-1 0 0,-1 0 0 0 0,1 1 1 0 0,-1-1-1 0 0,0 1 0 0 0,0 0 0 0 0,0 0 1 0 0,0 0-1 0 0,0 0 0 0 0,-1 1 1 0 0,1 0-1 0 0,-1 0 0 0 0,-9-3 1 0 0,2 2 4 0 0,0-1 0 0 0,-1 2 1 0 0,0 0-1 0 0,1 0 1 0 0,-1 1-1 0 0,0 1 1 0 0,0 0-1 0 0,-13 2 0 0 0,15 0-83 0 0,-1 0 0 0 0,1 1 0 0 0,0 0-1 0 0,0 1 1 0 0,0 0 0 0 0,1 1-1 0 0,-1 0 1 0 0,1 0 0 0 0,0 1-1 0 0,-18 15 1 0 0,23-17-69 0 0,1 0 0 0 0,0 0 0 0 0,-1 0 0 0 0,1 0 0 0 0,1 1 0 0 0,-1 0 0 0 0,1 0 0 0 0,0 0 0 0 0,0 0 0 0 0,0 0 0 0 0,1 1 0 0 0,-1-1 0 0 0,1 1 0 0 0,1 0 0 0 0,-1-1 0 0 0,1 1 0 0 0,0 0 0 0 0,0 0 0 0 0,1 0 0 0 0,0 0 1 0 0,0 0-1 0 0,0 0 0 0 0,2 6 0 0 0,-1-7-16 0 0,1 0 1 0 0,-1-1 0 0 0,1 1 0 0 0,0-1-1 0 0,1 0 1 0 0,-1 0 0 0 0,1 0 0 0 0,0 0-1 0 0,0 0 1 0 0,0 0 0 0 0,0-1 0 0 0,1 1-1 0 0,-1-1 1 0 0,1 0 0 0 0,0 0 0 0 0,0 0-1 0 0,0-1 1 0 0,0 0 0 0 0,9 4 0 0 0,-3-2 16 0 0,1 0 0 0 0,-1 0 0 0 0,1-1 0 0 0,0-1-1 0 0,0 0 1 0 0,0 0 0 0 0,18-1 0 0 0,-12 0 38 0 0,0-2-1 0 0,27-4 1 0 0,-38 4-39 0 0,1-1 0 0 0,-1 0 0 0 0,1 0 1 0 0,-1-1-1 0 0,0 1 0 0 0,0-1 0 0 0,0-1 0 0 0,-1 1 0 0 0,10-8 1 0 0,0-3-27 0 0,19-22 0 0 0,-13 13-166 0 0,-17 51-1019 0 0,-3-19 774 0 0,1-1-1 0 0,0 0 0 0 0,0 1 1 0 0,1-1-1 0 0,6 12 0 0 0,-7-16-60 0 0,0-1 0 0 0,0 1 0 0 0,0-1-1 0 0,1 0 1 0 0,-1 0 0 0 0,5 4 0 0 0,-5-5-170 0 0,0-1-1 0 0,0 1 0 0 0,1-1 1 0 0,-1 1-1 0 0,0-1 1 0 0,1 0-1 0 0,-1 0 1 0 0,1 0-1 0 0,-1 0 1 0 0,5 1-1 0 0,15-1-5243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262 123 6977 0 0,'0'0'7064'0'0,"-8"-14"-5440"0"0,-26-45-9 0 0,32 55-1427 0 0,0 0 0 0 0,-1 1-1 0 0,1 0 1 0 0,-1-1 0 0 0,0 1-1 0 0,0 0 1 0 0,0 1 0 0 0,0-1-1 0 0,-1 0 1 0 0,1 1 0 0 0,-1 0 0 0 0,1 0-1 0 0,-1 0 1 0 0,0 0 0 0 0,0 0-1 0 0,0 1 1 0 0,0 0 0 0 0,0 0-1 0 0,0 0 1 0 0,-8-1 0 0 0,7 2-116 0 0,1 1 0 0 0,0-1 1 0 0,-1 1-1 0 0,1 0 0 0 0,0 0 1 0 0,0 0-1 0 0,-1 1 0 0 0,1-1 1 0 0,0 1-1 0 0,1 0 0 0 0,-1 0 1 0 0,0 1-1 0 0,1-1 0 0 0,-1 1 0 0 0,1-1 1 0 0,-1 1-1 0 0,-3 5 0 0 0,-1 1 31 0 0,1 1 0 0 0,0-1 0 0 0,1 1-1 0 0,0 0 1 0 0,1 0 0 0 0,0 1 0 0 0,0 0-1 0 0,1 0 1 0 0,-3 15 0 0 0,5-17-68 0 0,0 0 0 0 0,1 0 0 0 0,0-1 0 0 0,0 1 0 0 0,1 0 0 0 0,0 0 0 0 0,1 0 0 0 0,0 0 0 0 0,0-1 0 0 0,1 1 0 0 0,0 0 0 0 0,7 16 0 0 0,-4-15-163 0 0,1-1 0 0 0,-1 1 0 0 0,2-1 0 0 0,-1 0 0 0 0,1-1 0 0 0,1 1 0 0 0,-1-1 1 0 0,2-1-1 0 0,-1 1 0 0 0,1-2 0 0 0,0 1 0 0 0,0-1 0 0 0,0 0 0 0 0,1-1 1 0 0,0 0-1 0 0,0-1 0 0 0,1 0 0 0 0,-1 0 0 0 0,1-1 0 0 0,0-1 0 0 0,0 0 1 0 0,0 0-1 0 0,0-1 0 0 0,0-1 0 0 0,0 1 0 0 0,18-3 0 0 0,-23 1-259 0 0,1 0-1 0 0,-1-1 0 0 0,0 0 1 0 0,0 0-1 0 0,0 0 0 0 0,0 0 0 0 0,-1-1 1 0 0,1 0-1 0 0,5-4 0 0 0,-6 4-736 0 0,-1-1 0 0 0,1 0-1 0 0,-1 0 1 0 0,0 0 0 0 0,0 0-1 0 0,5-8 1 0 0,10-21-5966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75 7161 0 0,'0'0'8273'0'0,"-8"-11"-6583"0"0,-27-38-178 0 0,23 36-72 0 0,12 13-1423 0 0,0 0 0 0 0,0 0 0 0 0,0 0 0 0 0,0 0 0 0 0,0 0 0 0 0,0 0-1 0 0,0-1 1 0 0,0 1 0 0 0,0 0 0 0 0,0 0 0 0 0,0 0 0 0 0,0 0 0 0 0,0 0-1 0 0,-1 0 1 0 0,1 0 0 0 0,0 0 0 0 0,0 0 0 0 0,0 0 0 0 0,0 0-1 0 0,0 0 1 0 0,0 0 0 0 0,0 0 0 0 0,0 0 0 0 0,0 0 0 0 0,-1 0 0 0 0,1 0-1 0 0,0 0 1 0 0,0 0 0 0 0,0 0 0 0 0,0 0 0 0 0,0 0 0 0 0,0 0 0 0 0,0 0-1 0 0,0 0 1 0 0,0 0 0 0 0,-1 0 0 0 0,1 0 0 0 0,0 0 0 0 0,0 0-1 0 0,0 0 1 0 0,0 0 0 0 0,0 0 0 0 0,0 1 0 0 0,0-1 0 0 0,0 0 0 0 0,0 0-1 0 0,0 0 1 0 0,0 0 0 0 0,0 0 0 0 0,0 0 0 0 0,0 0 0 0 0,0 0 0 0 0,-1 1-1 0 0,3 13 588 0 0,-1-12-636 0 0,12 56 815 0 0,2-2-1 0 0,26 62 1 0 0,-22-66-669 0 0,-4-10-75 0 0,3 12-120 0 0,38 76 0 0 0,-54-126 24 0 0,0-1-1 0 0,0 1 1 0 0,0-1-1 0 0,1 0 1 0 0,-1 0 0 0 0,6 6-1 0 0,-7-8 44 0 0,0-1-1 0 0,0 1 1 0 0,0-1-1 0 0,0 1 0 0 0,-1-1 1 0 0,1 1-1 0 0,0-1 1 0 0,0 1-1 0 0,0-1 1 0 0,0 0-1 0 0,0 1 0 0 0,0-1 1 0 0,0 0-1 0 0,0 0 1 0 0,0 0-1 0 0,0 0 0 0 0,0 0 1 0 0,0 0-1 0 0,0 0 1 0 0,0 0-1 0 0,0 0 1 0 0,0-1-1 0 0,0 1 0 0 0,0 0 1 0 0,0-1-1 0 0,0 1 1 0 0,0 0-1 0 0,0-1 0 0 0,0 1 1 0 0,0-1-1 0 0,0 0 1 0 0,1 0-1 0 0,4-6-43 0 0,1-1 1 0 0,-1 0-1 0 0,0 0 0 0 0,0 0 1 0 0,-1-1-1 0 0,0 1 0 0 0,3-11 1 0 0,3-1 14 0 0,16-37 38 0 0,-17 34 50 0 0,1 0 0 0 0,18-26 0 0 0,-27 46-5 0 0,0-1 0 0 0,1 1 0 0 0,0 0 0 0 0,-1 0 0 0 0,1 1 0 0 0,0-1 0 0 0,1 1 0 0 0,-1-1 0 0 0,0 1 0 0 0,1 0 0 0 0,-1 0 0 0 0,1 0 0 0 0,0 1 0 0 0,-1-1 0 0 0,8-1 0 0 0,-7 3-1 0 0,1-1 1 0 0,0 1 0 0 0,-1 0-1 0 0,1 0 1 0 0,0 0 0 0 0,-1 1-1 0 0,1-1 1 0 0,0 1 0 0 0,-1 0-1 0 0,1 1 1 0 0,-1-1 0 0 0,1 1-1 0 0,4 2 1 0 0,26 14 68 0 0,-1 2 0 0 0,-1 1 1 0 0,0 1-1 0 0,53 50 0 0 0,-78-64-270 0 0,0 0 0 0 0,8 11 0 0 0,-14-16-44 0 0,0 0-1 0 0,0 1 1 0 0,0-1-1 0 0,0 0 1 0 0,0 1-1 0 0,-1-1 0 0 0,0 1 1 0 0,0 0-1 0 0,0 0 1 0 0,1 5-1 0 0,-2-8 101 0 0,0-1 0 0 0,0 1 0 0 0,0 0 1 0 0,0 0-1 0 0,0 0 0 0 0,-1-1 0 0 0,1 1 0 0 0,0 0 0 0 0,0 0 1 0 0,-1-1-1 0 0,1 1 0 0 0,-1 0 0 0 0,1 0 0 0 0,0-1 0 0 0,-1 1 1 0 0,1 0-1 0 0,-1-1 0 0 0,0 1 0 0 0,1-1 0 0 0,-1 1 0 0 0,1-1 0 0 0,-1 1 1 0 0,0-1-1 0 0,1 1 0 0 0,-1-1 0 0 0,0 0 0 0 0,0 1 0 0 0,1-1 1 0 0,-1 0-1 0 0,0 1 0 0 0,0-1 0 0 0,1 0 0 0 0,-1 0 0 0 0,0 0 0 0 0,0 0 1 0 0,-1 0-1 0 0,-5 1-1474 0 0,0-1 1 0 0,1 0 0 0 0,-11-2-1 0 0,16 2 1252 0 0,-27-4-5175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531 624 1160 0 0,'0'0'8760'0'0,"13"-14"-7662"0"0,37-46 34 0 0,-47 57-951 0 0,-1 0 0 0 0,1-1 0 0 0,-1 1 0 0 0,0 0 0 0 0,0-1 0 0 0,0 0 1 0 0,0 1-1 0 0,-1-1 0 0 0,1 0 0 0 0,-1 0 0 0 0,0 0 0 0 0,0 0 0 0 0,-1 0 0 0 0,1 0 1 0 0,-1 0-1 0 0,0 0 0 0 0,0 0 0 0 0,0 0 0 0 0,-1-5 0 0 0,0-2 262 0 0,0 0-167 0 0,-1 0 0 0 0,0 0 0 0 0,0 0 0 0 0,-1 1 0 0 0,0-1 0 0 0,-1 1 0 0 0,-1 0-1 0 0,1 0 1 0 0,-2 1 0 0 0,1-1 0 0 0,-1 1 0 0 0,-1 0 0 0 0,1 0 0 0 0,-1 1 0 0 0,-16-14-1 0 0,12 12-99 0 0,-1 1 0 0 0,0 0 0 0 0,-1 1 0 0 0,0 0 0 0 0,0 1-1 0 0,-1 0 1 0 0,0 1 0 0 0,0 1 0 0 0,0 0 0 0 0,-30-5-1 0 0,30 8-121 0 0,0 0 0 0 0,0 1 0 0 0,0 1 0 0 0,-1 0 0 0 0,1 1 0 0 0,0 1-1 0 0,0 0 1 0 0,0 0 0 0 0,0 2 0 0 0,1 0 0 0 0,-19 7 0 0 0,21-6-29 0 0,0 1 1 0 0,1 0 0 0 0,-1 1-1 0 0,1 0 1 0 0,0 1-1 0 0,1 0 1 0 0,0 0 0 0 0,0 1-1 0 0,1 0 1 0 0,0 1-1 0 0,0 0 1 0 0,1 0 0 0 0,-8 15-1 0 0,10-14-23 0 0,-1 0 0 0 0,2 0 0 0 0,-1 1 0 0 0,2-1-1 0 0,0 1 1 0 0,0 0 0 0 0,1 1 0 0 0,0-1 0 0 0,1 0 0 0 0,1 0-1 0 0,0 1 1 0 0,0-1 0 0 0,4 22 0 0 0,-2-25 5 0 0,1 0-1 0 0,-1-1 1 0 0,1 1 0 0 0,1-1 0 0 0,0 1-1 0 0,0-1 1 0 0,0 0 0 0 0,1 0-1 0 0,0-1 1 0 0,1 0 0 0 0,0 0 0 0 0,0 0-1 0 0,0 0 1 0 0,1-1 0 0 0,0 0-1 0 0,0 0 1 0 0,0-1 0 0 0,1 0-1 0 0,10 5 1 0 0,-8-6 6 0 0,0 1-1 0 0,0-2 0 0 0,0 0 1 0 0,1 0-1 0 0,-1-1 1 0 0,1 0-1 0 0,-1 0 0 0 0,1-1 1 0 0,-1-1-1 0 0,1 0 1 0 0,0 0-1 0 0,16-4 0 0 0,-14 2-1 0 0,0-1 1 0 0,-1-1-1 0 0,1 0 0 0 0,-1-1 0 0 0,0-1 0 0 0,0 0 0 0 0,0 0 0 0 0,-1-1 0 0 0,18-14 0 0 0,-14 8 0 0 0,0-1 0 0 0,-1 0 0 0 0,-1-1 1 0 0,0 0-1 0 0,-1-1 0 0 0,-1-1 0 0 0,10-18 0 0 0,-7 7-19 0 0,-1 0 0 0 0,-2-1 0 0 0,15-57 0 0 0,-14 25 297 0 0,-2-1 1 0 0,-3-1-1 0 0,-2-88 0 0 0,-5 183-409 0 0,3 166 91 0 0,1-139-240 0 0,15 80 0 0 0,-13-107-282 0 0,2-1 0 0 0,0 0 0 0 0,19 40 0 0 0,-24-62 62 0 0,1-1-1 0 0,1 1 1 0 0,0-1 0 0 0,0 0-1 0 0,0-1 1 0 0,1 1 0 0 0,0-1-1 0 0,0 0 1 0 0,1-1 0 0 0,0 1 0 0 0,0-1-1 0 0,1-1 1 0 0,-1 1 0 0 0,1-1-1 0 0,0-1 1 0 0,10 4 0 0 0,-14-6-422 0 0,1 0 0 0 0,0-1 0 0 0,1 0 0 0 0,6 1 0 0 0,32-1-4983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5T16:02:49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418 278 9689 0 0,'0'0'1957'0'0,"1"-13"-238"0"0,-1 4-1480 0 0,1-65 2177 0 0,-2 62-2025 0 0,0 1 0 0 0,-1-1-1 0 0,0 1 1 0 0,0-1 0 0 0,-6-14-1 0 0,5 20-218 0 0,0-1-1 0 0,0 1 0 0 0,-1-1 1 0 0,0 1-1 0 0,0 0 0 0 0,0 0 1 0 0,-1 1-1 0 0,1-1 0 0 0,-2 1 1 0 0,1 0-1 0 0,-8-6 0 0 0,8 8-78 0 0,0 1-1 0 0,0-1 0 0 0,0 0 1 0 0,0 1-1 0 0,-1 0 0 0 0,1 1 1 0 0,-1-1-1 0 0,1 1 0 0 0,-1 0 1 0 0,1 0-1 0 0,-1 1 1 0 0,0-1-1 0 0,1 1 0 0 0,-1 0 1 0 0,-6 2-1 0 0,2 0-9 0 0,0 0-1 0 0,-1 1 1 0 0,1 0-1 0 0,1 1 1 0 0,-1 0-1 0 0,1 0 1 0 0,-1 1-1 0 0,1 1 1 0 0,-9 6-1 0 0,3 0 43 0 0,0 0-1 0 0,0 1 0 0 0,2 1 0 0 0,-14 15 1 0 0,20-18-90 0 0,0-1 1 0 0,0 0 0 0 0,1 1 0 0 0,0 1-1 0 0,1-1 1 0 0,0 1 0 0 0,1-1-1 0 0,0 1 1 0 0,1 1 0 0 0,1-1-1 0 0,-3 22 1 0 0,5-27-34 0 0,0-1 0 0 0,0 1 0 0 0,1-1-1 0 0,0 0 1 0 0,0 1 0 0 0,0-1 0 0 0,1 0 0 0 0,0 0 0 0 0,0 0 0 0 0,5 11 0 0 0,-4-13 6 0 0,0 0 1 0 0,0 0-1 0 0,0 0 1 0 0,0 0 0 0 0,1 0-1 0 0,-1-1 1 0 0,1 0-1 0 0,0 0 1 0 0,0 0-1 0 0,0 0 1 0 0,1 0 0 0 0,-1-1-1 0 0,1 1 1 0 0,-1-1-1 0 0,7 1 1 0 0,-3 0 2 0 0,1-1 0 0 0,1-1 1 0 0,-1 1-1 0 0,0-1 0 0 0,0-1 0 0 0,1 0 1 0 0,-1 0-1 0 0,0-1 0 0 0,0 0 0 0 0,0-1 1 0 0,1 0-1 0 0,-2 0 0 0 0,1-1 1 0 0,0 0-1 0 0,0 0 0 0 0,-1-1 0 0 0,11-7 1 0 0,-5 3 56 0 0,0-1 1 0 0,-1-1 0 0 0,0 0 0 0 0,-1 0 0 0 0,0-2-1 0 0,-1 1 1 0 0,0-2 0 0 0,0 1 0 0 0,8-16 0 0 0,-18 27 109 0 0,-1 16-4 0 0,-1 28-283 0 0,2 49 11 0 0,0-82-391 0 0,0 0 1 0 0,0-1-1 0 0,1 1 1 0 0,1 0-1 0 0,0-1 1 0 0,0 0-1 0 0,5 10 1 0 0,-2-13-2263 0 0,0-7-2054 0 0,2-3-241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/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Good Morning everyone. Welcome to the session of  Introduction to AIML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Today objective would be to know what is AIML, its </a:t>
            </a:r>
            <a:r>
              <a:rPr lang="en-US" sz="800" dirty="0" err="1"/>
              <a:t>imple</a:t>
            </a:r>
            <a:r>
              <a:rPr lang="en-US" sz="800" dirty="0"/>
              <a:t>-mentation along with type of models and its real life examples</a:t>
            </a:r>
            <a:endParaRPr sz="800" dirty="0"/>
          </a:p>
        </p:txBody>
      </p:sp>
      <p:sp>
        <p:nvSpPr>
          <p:cNvPr id="54" name="Google Shape;54;g3093bb24e7e_0_0:notes"/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</a:t>
            </a:fld>
            <a:endParaRPr sz="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468A6B9-4E49-1AF4-5155-AECD22F62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7981B8BE-2DF8-B23B-14A7-5EC94D08A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44E151B-2884-F06B-A4D2-A1EC410C7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1FED5AF7-D454-C4FD-6C93-1CBBA857DD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90984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E76B12A-A582-DE29-EBF8-306E1805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44AF39B-C2E6-09F3-47E1-386C6064DB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26D04B0-C8C4-1F73-2ED7-5AF58FB0C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1FA4550-C7E1-1D35-AA7B-7A9D5925A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7202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0EC7BDA-3569-8ACC-03D1-573F79D6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62BD083B-07BA-CB03-2B38-569404A6E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76A10B6A-4192-941D-C4E1-2ED2AEE0E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BC8F2794-2714-D114-EB9F-6B6DC98240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636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568556E-15E6-C4EA-8DFC-7BD139646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B721C9E-3517-766D-B83C-857876891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5CD5AE7-4A81-37F8-5676-3439423C1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F2EE564E-D0DE-F961-5813-664044CE0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68650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66353F0-38F1-C256-9295-8AC909F8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31CB141-8D75-EA26-3796-AD966861E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AD127C8-3318-7B1E-C59A-75917E2FD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F93F9A87-8C59-8987-B814-CDF20D7C6B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079228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882D0F2-99CC-C23F-3115-FE8775F2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38DD5641-AEDA-1A7B-FD66-0FC6F109B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DE7A942-A4E3-ABFA-F259-21C59F67A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DCF72F73-9F7E-6C70-83D5-DC4E4DFF41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82017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2201F82-5535-382A-D509-71CD8775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8363130D-87A6-B459-58AE-2249EBF10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2321C8F-5796-2A70-02AE-56B154CD5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E6AFFC9-AA2C-2039-9402-23984EF2B6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48917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A1D6161-D552-DC9A-3F16-1B4D1B5C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E97FD16-01E0-1E8F-B69E-62E8BCEB0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9ACB5B0-5A23-03E2-9657-3C6D9CD0F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15C989BB-346A-815F-5C0E-03436D982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554029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62FEE5D-6F03-0AD8-F9F9-30DC7A4F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24FCB535-2766-CC17-73E4-FBA78CECD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8436408-11EC-B767-0E4A-9728D6372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506E3BB4-9139-4AF0-63C5-65BA0D8F2F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685964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F840434-25B0-5039-0C30-3AB4C39D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FEBB96C8-CC60-E298-5C27-3DBC5EEBB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5273AC0A-76A1-0102-1655-F1009ECFC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FC74B6B-CB17-EA30-CADB-270BCF41B8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47134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 quick introduction about myself, I’m Shashank and I have 10+ yrs of work ex, I have worked with companies like L&amp;T, </a:t>
            </a:r>
            <a:r>
              <a:rPr lang="en-US" dirty="0" err="1"/>
              <a:t>merck</a:t>
            </a:r>
            <a:r>
              <a:rPr lang="en-US" dirty="0"/>
              <a:t>, OYO, Udaan and currently working as a senior manager in Zomato. I passed out from NIT Surat in 2013 and I did post grad from SDA Bocconi in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38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E2DA98E-2670-DBF0-4CA4-DE7CE4822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BB96300-CD18-F7AE-2952-7153F59251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3064C9B5-A226-2562-2881-4FD87C65D6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F1088C2-E16A-5B38-0904-869EC2958F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79557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B8E1F04-34AA-FB3D-3654-398415CC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4A1F7D1-0275-A64F-A8DB-30378E1AE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6333F63C-2AE9-F843-9C38-E7C9B5155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9131B7D-1832-62BA-EA16-E0D2FC9AB5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766550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DCA4A81-5317-C59D-3376-38DACB6D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BA090D3-DA46-1B9A-309C-2EC1A5DD8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3048869-0999-EEAE-9DB5-E1827FCBE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77756DC-C3C2-4DD0-B76A-5AB0E9F314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279948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DFD32C7-EE6D-8E5E-FBD8-41F88A9B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8A59074-E62D-2D47-4CEC-227461C2C9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C69474B-BB31-046C-5D05-5B3784C9AC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3C4D3815-EB7C-CE9C-CCCB-8F7376A3F9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426011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BA8081F-D8D1-47CD-59EC-C976AF8F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B9027EF9-D4E4-FB17-87B5-24EE2B97D6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72C2AF59-3960-8EFD-EB84-491F429CB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B81B37DF-FD15-F032-153A-C480B3CFC4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574432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A310A41-13F4-E614-E929-5EE86661B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DB602C49-846C-F177-73F5-0A5A00326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617E3BDE-245E-2354-836B-2F1210826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D6C841D-5C1E-E7B4-A5CA-53095DAD20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37016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16778A7-F4A9-667F-364E-DA3DACFA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40FD1BA0-40A2-F4E9-4B3A-F7FBA025C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73915C0-293B-E1B3-F714-C94FED1DA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9BDDF84-750B-D6BC-49D0-795936D4C1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310919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5A853B5-56CF-182D-5F1E-994253DC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0AA5931-1B67-39D4-59A0-E991FF4BC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69877E0-F790-8135-1E58-1AAAF4117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F2CFD239-9D41-4838-2EA1-4127B57516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700385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C26515A-F185-5DA0-DB25-D4BA26D3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72AB73C-74C2-2589-DD73-E69223C34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58480BE1-F599-1A94-B77B-D81DE17B0D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5340614C-990F-2F98-6FFD-CCA6EE701D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939472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35B5EFF-4CFA-77F3-FBC0-B202AF9FA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C7D54C3-78BC-C598-CD67-7E4490E73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5EBE0A6-73BD-69C2-72BC-C4ACE17A6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99EF6102-7CDE-6078-6398-D54862BF2F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1262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F2286AE-7145-9C97-FADC-234E3F19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BF1A3EAA-5524-D883-1E1A-9F621CE91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3808977F-49F7-CF09-A227-151DA159A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D9AF6D2F-3CDD-4990-6D7E-A040EE9956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632532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8FE0B64-71A7-556B-72B8-055C83480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34ADDE3-3472-D1F2-60A0-02931B512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78D4EA2-BC2D-F2EC-473C-CFDE2DB34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BF03492-5A38-8F36-7E0A-59BD2E1B75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12415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011B983-982C-AE2D-4145-4417ECFF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F1A1CE46-9FAA-ED21-C6C1-2E65E96B7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5C206487-DAC0-76CB-B311-E0C17F1EB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529DD114-72CB-B7B2-62B8-C876195B38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282083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0BF5529-9D2B-CC04-B76D-1F004ED38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961C1D9C-9027-17C0-610C-1A4368D4B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0613147-5E21-BBDF-4553-5822CB54B6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9050272A-D0A7-111F-09A5-492BA6BBCA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891835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4005583-F9F7-8DBC-B172-7DEAE3FC1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66A14F65-D152-CDB6-4243-5119226E3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0F265617-F7EC-EC7F-1FCB-EF9DDA6547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379B785D-6A4E-7171-C894-F7B75FA899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70225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8930B04-6C9A-883D-B8EA-99576AD50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266E55E-BBB0-3DBD-FCD5-2D7834DFD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83FD2E6-37ED-7201-3A63-17BC244EF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1629F50C-C8C4-E672-1D92-2D5EDEE626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70064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C46ED2F-D637-28DC-1205-3D38B1929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21DA0867-FF2B-95AB-E1EA-FD40CE815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44519AE-A053-1C98-8139-5E5C48021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6EB9E1A4-5833-26C7-4DE1-303E951FBB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059077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492D4C5-FABC-4C78-3159-E03837DA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FAE2B4F-2C9D-6000-9C6D-19709AD22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A96C7C2-0FB9-4D00-839F-4446F4DB0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F3E27E45-6110-6970-98AA-7EA5048CB4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508558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93F36F0-3E9C-DD23-9077-2605C71D4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9FDDFF1-D4A5-61B4-CE60-B56F4FA0F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63A4FA95-24B1-D5DA-A0A8-C98B13DE5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B145335-3264-15D9-36DE-5F5C0AA468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586685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4FC747F-8F26-2AED-0265-82147CEC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4DDA5B6-20CD-F4B4-C6AF-FE4DDBDB40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45CEA18-F6DB-83FB-283B-24AB8F342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54F6DAE6-6412-8BAA-21FE-CBC5E2EE33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41219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C03D8F3-F67F-B51C-99ED-631B867A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59EF21D-3C21-05E5-9555-4E1406B85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E804177-BB1E-CADB-6B4C-41B33ABAB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604E132-E9B6-28A9-E7A0-0F20EC7B20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19256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9FF099A-9CF5-0C46-7CE5-101AC21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941FD2B-2BC6-BE09-A1AE-02539C5D8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266F769F-B2A7-FBB3-C1F8-FC694C433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A684C19-FC02-CC49-22C3-A62CB0C01C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0282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75EEFA1-9114-D708-6F54-94C115797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D6AFC89-4580-1893-2648-020532459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DE10ECE-55A6-6CF1-BEEA-B032412D1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3DB8BD10-356A-38A5-3F48-57D4F1B7EA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9148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960B70E-F46D-E48E-2A82-776A7868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7804C9D-5FD6-EA06-463D-40D1E04FC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08E309C5-8DB3-8AB6-2E32-8A6F4DA1B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50AA931-55C3-CE03-8151-6860E36731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9316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1D943F2-5EA5-D60A-CF40-4302681F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8719230E-4B4B-E467-8C49-8904044C9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C2E43081-9001-FB1F-22A6-F89342C6E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158A169-22AD-7645-D4B5-BEE4E6C13A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235202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7992368-A4B4-E03F-25C1-1740DDB03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B8FE2550-CE70-B4F0-67B9-96855F746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E13337C-6947-E71E-44E6-9D9C54720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A8FB8F1-6D9C-F42C-E754-F93453E3BB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130875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A4DA908-64AC-8921-E7C9-7CE06C2B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9FFC369A-4577-9D41-7D25-95DF33C77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9A0628E5-67CF-8459-E0CE-44E86D84D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224F399-F9C1-4123-ACE3-EF7B014D39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1936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omato_Red_Ligh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2.png"/><Relationship Id="rId21" Type="http://schemas.openxmlformats.org/officeDocument/2006/relationships/image" Target="../media/image895.png"/><Relationship Id="rId42" Type="http://schemas.openxmlformats.org/officeDocument/2006/relationships/customXml" Target="../ink/ink905.xml"/><Relationship Id="rId63" Type="http://schemas.openxmlformats.org/officeDocument/2006/relationships/image" Target="../media/image916.png"/><Relationship Id="rId84" Type="http://schemas.openxmlformats.org/officeDocument/2006/relationships/customXml" Target="../ink/ink926.xml"/><Relationship Id="rId138" Type="http://schemas.openxmlformats.org/officeDocument/2006/relationships/image" Target="../media/image952.png"/><Relationship Id="rId159" Type="http://schemas.openxmlformats.org/officeDocument/2006/relationships/customXml" Target="../ink/ink964.xml"/><Relationship Id="rId170" Type="http://schemas.openxmlformats.org/officeDocument/2006/relationships/image" Target="../media/image968.png"/><Relationship Id="rId107" Type="http://schemas.openxmlformats.org/officeDocument/2006/relationships/image" Target="../media/image937.png"/><Relationship Id="rId11" Type="http://schemas.openxmlformats.org/officeDocument/2006/relationships/image" Target="../media/image890.png"/><Relationship Id="rId32" Type="http://schemas.openxmlformats.org/officeDocument/2006/relationships/customXml" Target="../ink/ink900.xml"/><Relationship Id="rId53" Type="http://schemas.openxmlformats.org/officeDocument/2006/relationships/image" Target="../media/image911.png"/><Relationship Id="rId74" Type="http://schemas.openxmlformats.org/officeDocument/2006/relationships/customXml" Target="../ink/ink921.xml"/><Relationship Id="rId128" Type="http://schemas.openxmlformats.org/officeDocument/2006/relationships/image" Target="../media/image947.png"/><Relationship Id="rId149" Type="http://schemas.openxmlformats.org/officeDocument/2006/relationships/customXml" Target="../ink/ink959.xml"/><Relationship Id="rId5" Type="http://schemas.openxmlformats.org/officeDocument/2006/relationships/image" Target="../media/image887.png"/><Relationship Id="rId95" Type="http://schemas.openxmlformats.org/officeDocument/2006/relationships/image" Target="../media/image931.png"/><Relationship Id="rId160" Type="http://schemas.openxmlformats.org/officeDocument/2006/relationships/image" Target="../media/image963.png"/><Relationship Id="rId22" Type="http://schemas.openxmlformats.org/officeDocument/2006/relationships/customXml" Target="../ink/ink895.xml"/><Relationship Id="rId43" Type="http://schemas.openxmlformats.org/officeDocument/2006/relationships/image" Target="../media/image906.png"/><Relationship Id="rId64" Type="http://schemas.openxmlformats.org/officeDocument/2006/relationships/customXml" Target="../ink/ink916.xml"/><Relationship Id="rId118" Type="http://schemas.openxmlformats.org/officeDocument/2006/relationships/customXml" Target="../ink/ink943.xml"/><Relationship Id="rId139" Type="http://schemas.openxmlformats.org/officeDocument/2006/relationships/customXml" Target="../ink/ink954.xml"/><Relationship Id="rId85" Type="http://schemas.openxmlformats.org/officeDocument/2006/relationships/image" Target="../media/image927.png"/><Relationship Id="rId150" Type="http://schemas.openxmlformats.org/officeDocument/2006/relationships/image" Target="../media/image958.png"/><Relationship Id="rId171" Type="http://schemas.openxmlformats.org/officeDocument/2006/relationships/customXml" Target="../ink/ink970.xml"/><Relationship Id="rId12" Type="http://schemas.openxmlformats.org/officeDocument/2006/relationships/customXml" Target="../ink/ink890.xml"/><Relationship Id="rId33" Type="http://schemas.openxmlformats.org/officeDocument/2006/relationships/image" Target="../media/image901.png"/><Relationship Id="rId108" Type="http://schemas.openxmlformats.org/officeDocument/2006/relationships/customXml" Target="../ink/ink938.xml"/><Relationship Id="rId129" Type="http://schemas.openxmlformats.org/officeDocument/2006/relationships/customXml" Target="../ink/ink949.xml"/><Relationship Id="rId54" Type="http://schemas.openxmlformats.org/officeDocument/2006/relationships/customXml" Target="../ink/ink911.xml"/><Relationship Id="rId70" Type="http://schemas.openxmlformats.org/officeDocument/2006/relationships/customXml" Target="../ink/ink919.xml"/><Relationship Id="rId75" Type="http://schemas.openxmlformats.org/officeDocument/2006/relationships/image" Target="../media/image922.png"/><Relationship Id="rId91" Type="http://schemas.openxmlformats.org/officeDocument/2006/relationships/image" Target="../media/image929.png"/><Relationship Id="rId96" Type="http://schemas.openxmlformats.org/officeDocument/2006/relationships/customXml" Target="../ink/ink932.xml"/><Relationship Id="rId140" Type="http://schemas.openxmlformats.org/officeDocument/2006/relationships/image" Target="../media/image953.png"/><Relationship Id="rId145" Type="http://schemas.openxmlformats.org/officeDocument/2006/relationships/customXml" Target="../ink/ink957.xml"/><Relationship Id="rId161" Type="http://schemas.openxmlformats.org/officeDocument/2006/relationships/customXml" Target="../ink/ink965.xml"/><Relationship Id="rId166" Type="http://schemas.openxmlformats.org/officeDocument/2006/relationships/image" Target="../media/image966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87.xml"/><Relationship Id="rId23" Type="http://schemas.openxmlformats.org/officeDocument/2006/relationships/image" Target="../media/image896.png"/><Relationship Id="rId28" Type="http://schemas.openxmlformats.org/officeDocument/2006/relationships/customXml" Target="../ink/ink898.xml"/><Relationship Id="rId49" Type="http://schemas.openxmlformats.org/officeDocument/2006/relationships/image" Target="../media/image909.png"/><Relationship Id="rId114" Type="http://schemas.openxmlformats.org/officeDocument/2006/relationships/customXml" Target="../ink/ink941.xml"/><Relationship Id="rId119" Type="http://schemas.openxmlformats.org/officeDocument/2006/relationships/image" Target="../media/image943.png"/><Relationship Id="rId44" Type="http://schemas.openxmlformats.org/officeDocument/2006/relationships/customXml" Target="../ink/ink906.xml"/><Relationship Id="rId60" Type="http://schemas.openxmlformats.org/officeDocument/2006/relationships/customXml" Target="../ink/ink914.xml"/><Relationship Id="rId65" Type="http://schemas.openxmlformats.org/officeDocument/2006/relationships/image" Target="../media/image917.png"/><Relationship Id="rId81" Type="http://schemas.openxmlformats.org/officeDocument/2006/relationships/image" Target="../media/image925.png"/><Relationship Id="rId86" Type="http://schemas.openxmlformats.org/officeDocument/2006/relationships/customXml" Target="../ink/ink927.xml"/><Relationship Id="rId130" Type="http://schemas.openxmlformats.org/officeDocument/2006/relationships/image" Target="../media/image948.png"/><Relationship Id="rId135" Type="http://schemas.openxmlformats.org/officeDocument/2006/relationships/customXml" Target="../ink/ink952.xml"/><Relationship Id="rId151" Type="http://schemas.openxmlformats.org/officeDocument/2006/relationships/customXml" Target="../ink/ink960.xml"/><Relationship Id="rId156" Type="http://schemas.openxmlformats.org/officeDocument/2006/relationships/image" Target="../media/image961.png"/><Relationship Id="rId172" Type="http://schemas.openxmlformats.org/officeDocument/2006/relationships/image" Target="../media/image969.png"/><Relationship Id="rId13" Type="http://schemas.openxmlformats.org/officeDocument/2006/relationships/image" Target="../media/image891.png"/><Relationship Id="rId18" Type="http://schemas.openxmlformats.org/officeDocument/2006/relationships/customXml" Target="../ink/ink893.xml"/><Relationship Id="rId39" Type="http://schemas.openxmlformats.org/officeDocument/2006/relationships/image" Target="../media/image904.png"/><Relationship Id="rId109" Type="http://schemas.openxmlformats.org/officeDocument/2006/relationships/image" Target="../media/image938.png"/><Relationship Id="rId34" Type="http://schemas.openxmlformats.org/officeDocument/2006/relationships/customXml" Target="../ink/ink901.xml"/><Relationship Id="rId50" Type="http://schemas.openxmlformats.org/officeDocument/2006/relationships/customXml" Target="../ink/ink909.xml"/><Relationship Id="rId55" Type="http://schemas.openxmlformats.org/officeDocument/2006/relationships/image" Target="../media/image912.png"/><Relationship Id="rId76" Type="http://schemas.openxmlformats.org/officeDocument/2006/relationships/customXml" Target="../ink/ink922.xml"/><Relationship Id="rId97" Type="http://schemas.openxmlformats.org/officeDocument/2006/relationships/image" Target="../media/image932.png"/><Relationship Id="rId104" Type="http://schemas.openxmlformats.org/officeDocument/2006/relationships/customXml" Target="../ink/ink936.xml"/><Relationship Id="rId120" Type="http://schemas.openxmlformats.org/officeDocument/2006/relationships/customXml" Target="../ink/ink944.xml"/><Relationship Id="rId125" Type="http://schemas.openxmlformats.org/officeDocument/2006/relationships/customXml" Target="../ink/ink947.xml"/><Relationship Id="rId141" Type="http://schemas.openxmlformats.org/officeDocument/2006/relationships/customXml" Target="../ink/ink955.xml"/><Relationship Id="rId146" Type="http://schemas.openxmlformats.org/officeDocument/2006/relationships/image" Target="../media/image956.png"/><Relationship Id="rId167" Type="http://schemas.openxmlformats.org/officeDocument/2006/relationships/customXml" Target="../ink/ink968.xml"/><Relationship Id="rId7" Type="http://schemas.openxmlformats.org/officeDocument/2006/relationships/image" Target="../media/image888.png"/><Relationship Id="rId71" Type="http://schemas.openxmlformats.org/officeDocument/2006/relationships/image" Target="../media/image920.png"/><Relationship Id="rId92" Type="http://schemas.openxmlformats.org/officeDocument/2006/relationships/customXml" Target="../ink/ink930.xml"/><Relationship Id="rId162" Type="http://schemas.openxmlformats.org/officeDocument/2006/relationships/image" Target="../media/image964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899.png"/><Relationship Id="rId24" Type="http://schemas.openxmlformats.org/officeDocument/2006/relationships/customXml" Target="../ink/ink896.xml"/><Relationship Id="rId40" Type="http://schemas.openxmlformats.org/officeDocument/2006/relationships/customXml" Target="../ink/ink904.xml"/><Relationship Id="rId45" Type="http://schemas.openxmlformats.org/officeDocument/2006/relationships/image" Target="../media/image907.png"/><Relationship Id="rId66" Type="http://schemas.openxmlformats.org/officeDocument/2006/relationships/customXml" Target="../ink/ink917.xml"/><Relationship Id="rId87" Type="http://schemas.openxmlformats.org/officeDocument/2006/relationships/image" Target="../media/image484.png"/><Relationship Id="rId110" Type="http://schemas.openxmlformats.org/officeDocument/2006/relationships/customXml" Target="../ink/ink939.xml"/><Relationship Id="rId115" Type="http://schemas.openxmlformats.org/officeDocument/2006/relationships/image" Target="../media/image941.png"/><Relationship Id="rId131" Type="http://schemas.openxmlformats.org/officeDocument/2006/relationships/customXml" Target="../ink/ink950.xml"/><Relationship Id="rId136" Type="http://schemas.openxmlformats.org/officeDocument/2006/relationships/image" Target="../media/image951.png"/><Relationship Id="rId157" Type="http://schemas.openxmlformats.org/officeDocument/2006/relationships/customXml" Target="../ink/ink963.xml"/><Relationship Id="rId61" Type="http://schemas.openxmlformats.org/officeDocument/2006/relationships/image" Target="../media/image915.png"/><Relationship Id="rId82" Type="http://schemas.openxmlformats.org/officeDocument/2006/relationships/customXml" Target="../ink/ink925.xml"/><Relationship Id="rId152" Type="http://schemas.openxmlformats.org/officeDocument/2006/relationships/image" Target="../media/image959.png"/><Relationship Id="rId19" Type="http://schemas.openxmlformats.org/officeDocument/2006/relationships/image" Target="../media/image894.png"/><Relationship Id="rId14" Type="http://schemas.openxmlformats.org/officeDocument/2006/relationships/customXml" Target="../ink/ink891.xml"/><Relationship Id="rId30" Type="http://schemas.openxmlformats.org/officeDocument/2006/relationships/customXml" Target="../ink/ink899.xml"/><Relationship Id="rId35" Type="http://schemas.openxmlformats.org/officeDocument/2006/relationships/image" Target="../media/image902.png"/><Relationship Id="rId56" Type="http://schemas.openxmlformats.org/officeDocument/2006/relationships/customXml" Target="../ink/ink912.xml"/><Relationship Id="rId77" Type="http://schemas.openxmlformats.org/officeDocument/2006/relationships/image" Target="../media/image923.png"/><Relationship Id="rId100" Type="http://schemas.openxmlformats.org/officeDocument/2006/relationships/customXml" Target="../ink/ink934.xml"/><Relationship Id="rId105" Type="http://schemas.openxmlformats.org/officeDocument/2006/relationships/image" Target="../media/image936.png"/><Relationship Id="rId126" Type="http://schemas.openxmlformats.org/officeDocument/2006/relationships/image" Target="../media/image946.png"/><Relationship Id="rId147" Type="http://schemas.openxmlformats.org/officeDocument/2006/relationships/customXml" Target="../ink/ink958.xml"/><Relationship Id="rId168" Type="http://schemas.openxmlformats.org/officeDocument/2006/relationships/image" Target="../media/image967.png"/><Relationship Id="rId8" Type="http://schemas.openxmlformats.org/officeDocument/2006/relationships/customXml" Target="../ink/ink888.xml"/><Relationship Id="rId51" Type="http://schemas.openxmlformats.org/officeDocument/2006/relationships/image" Target="../media/image910.png"/><Relationship Id="rId72" Type="http://schemas.openxmlformats.org/officeDocument/2006/relationships/customXml" Target="../ink/ink920.xml"/><Relationship Id="rId93" Type="http://schemas.openxmlformats.org/officeDocument/2006/relationships/image" Target="../media/image930.png"/><Relationship Id="rId98" Type="http://schemas.openxmlformats.org/officeDocument/2006/relationships/customXml" Target="../ink/ink933.xml"/><Relationship Id="rId121" Type="http://schemas.openxmlformats.org/officeDocument/2006/relationships/image" Target="../media/image944.png"/><Relationship Id="rId142" Type="http://schemas.openxmlformats.org/officeDocument/2006/relationships/image" Target="../media/image954.png"/><Relationship Id="rId163" Type="http://schemas.openxmlformats.org/officeDocument/2006/relationships/customXml" Target="../ink/ink966.xml"/><Relationship Id="rId3" Type="http://schemas.openxmlformats.org/officeDocument/2006/relationships/image" Target="../media/image5.png"/><Relationship Id="rId25" Type="http://schemas.openxmlformats.org/officeDocument/2006/relationships/image" Target="../media/image897.png"/><Relationship Id="rId46" Type="http://schemas.openxmlformats.org/officeDocument/2006/relationships/customXml" Target="../ink/ink907.xml"/><Relationship Id="rId67" Type="http://schemas.openxmlformats.org/officeDocument/2006/relationships/image" Target="../media/image918.png"/><Relationship Id="rId116" Type="http://schemas.openxmlformats.org/officeDocument/2006/relationships/customXml" Target="../ink/ink942.xml"/><Relationship Id="rId137" Type="http://schemas.openxmlformats.org/officeDocument/2006/relationships/customXml" Target="../ink/ink953.xml"/><Relationship Id="rId158" Type="http://schemas.openxmlformats.org/officeDocument/2006/relationships/image" Target="../media/image962.png"/><Relationship Id="rId20" Type="http://schemas.openxmlformats.org/officeDocument/2006/relationships/customXml" Target="../ink/ink894.xml"/><Relationship Id="rId41" Type="http://schemas.openxmlformats.org/officeDocument/2006/relationships/image" Target="../media/image905.png"/><Relationship Id="rId62" Type="http://schemas.openxmlformats.org/officeDocument/2006/relationships/customXml" Target="../ink/ink915.xml"/><Relationship Id="rId83" Type="http://schemas.openxmlformats.org/officeDocument/2006/relationships/image" Target="../media/image926.png"/><Relationship Id="rId88" Type="http://schemas.openxmlformats.org/officeDocument/2006/relationships/customXml" Target="../ink/ink928.xml"/><Relationship Id="rId111" Type="http://schemas.openxmlformats.org/officeDocument/2006/relationships/image" Target="../media/image939.png"/><Relationship Id="rId132" Type="http://schemas.openxmlformats.org/officeDocument/2006/relationships/image" Target="../media/image949.png"/><Relationship Id="rId153" Type="http://schemas.openxmlformats.org/officeDocument/2006/relationships/customXml" Target="../ink/ink961.xml"/><Relationship Id="rId15" Type="http://schemas.openxmlformats.org/officeDocument/2006/relationships/image" Target="../media/image892.png"/><Relationship Id="rId36" Type="http://schemas.openxmlformats.org/officeDocument/2006/relationships/customXml" Target="../ink/ink902.xml"/><Relationship Id="rId57" Type="http://schemas.openxmlformats.org/officeDocument/2006/relationships/image" Target="../media/image913.png"/><Relationship Id="rId106" Type="http://schemas.openxmlformats.org/officeDocument/2006/relationships/customXml" Target="../ink/ink937.xml"/><Relationship Id="rId127" Type="http://schemas.openxmlformats.org/officeDocument/2006/relationships/customXml" Target="../ink/ink948.xml"/><Relationship Id="rId10" Type="http://schemas.openxmlformats.org/officeDocument/2006/relationships/customXml" Target="../ink/ink889.xml"/><Relationship Id="rId31" Type="http://schemas.openxmlformats.org/officeDocument/2006/relationships/image" Target="../media/image900.png"/><Relationship Id="rId52" Type="http://schemas.openxmlformats.org/officeDocument/2006/relationships/customXml" Target="../ink/ink910.xml"/><Relationship Id="rId73" Type="http://schemas.openxmlformats.org/officeDocument/2006/relationships/image" Target="../media/image921.png"/><Relationship Id="rId78" Type="http://schemas.openxmlformats.org/officeDocument/2006/relationships/customXml" Target="../ink/ink923.xml"/><Relationship Id="rId94" Type="http://schemas.openxmlformats.org/officeDocument/2006/relationships/customXml" Target="../ink/ink931.xml"/><Relationship Id="rId99" Type="http://schemas.openxmlformats.org/officeDocument/2006/relationships/image" Target="../media/image933.png"/><Relationship Id="rId101" Type="http://schemas.openxmlformats.org/officeDocument/2006/relationships/image" Target="../media/image934.png"/><Relationship Id="rId122" Type="http://schemas.openxmlformats.org/officeDocument/2006/relationships/customXml" Target="../ink/ink945.xml"/><Relationship Id="rId143" Type="http://schemas.openxmlformats.org/officeDocument/2006/relationships/customXml" Target="../ink/ink956.xml"/><Relationship Id="rId148" Type="http://schemas.openxmlformats.org/officeDocument/2006/relationships/image" Target="../media/image957.png"/><Relationship Id="rId164" Type="http://schemas.openxmlformats.org/officeDocument/2006/relationships/image" Target="../media/image965.png"/><Relationship Id="rId169" Type="http://schemas.openxmlformats.org/officeDocument/2006/relationships/customXml" Target="../ink/ink969.xml"/><Relationship Id="rId4" Type="http://schemas.openxmlformats.org/officeDocument/2006/relationships/customXml" Target="../ink/ink886.xml"/><Relationship Id="rId9" Type="http://schemas.openxmlformats.org/officeDocument/2006/relationships/image" Target="../media/image889.png"/><Relationship Id="rId26" Type="http://schemas.openxmlformats.org/officeDocument/2006/relationships/customXml" Target="../ink/ink897.xml"/><Relationship Id="rId47" Type="http://schemas.openxmlformats.org/officeDocument/2006/relationships/image" Target="../media/image908.png"/><Relationship Id="rId68" Type="http://schemas.openxmlformats.org/officeDocument/2006/relationships/customXml" Target="../ink/ink918.xml"/><Relationship Id="rId89" Type="http://schemas.openxmlformats.org/officeDocument/2006/relationships/image" Target="../media/image928.png"/><Relationship Id="rId112" Type="http://schemas.openxmlformats.org/officeDocument/2006/relationships/customXml" Target="../ink/ink940.xml"/><Relationship Id="rId133" Type="http://schemas.openxmlformats.org/officeDocument/2006/relationships/customXml" Target="../ink/ink951.xml"/><Relationship Id="rId154" Type="http://schemas.openxmlformats.org/officeDocument/2006/relationships/image" Target="../media/image960.png"/><Relationship Id="rId16" Type="http://schemas.openxmlformats.org/officeDocument/2006/relationships/customXml" Target="../ink/ink892.xml"/><Relationship Id="rId37" Type="http://schemas.openxmlformats.org/officeDocument/2006/relationships/image" Target="../media/image903.png"/><Relationship Id="rId58" Type="http://schemas.openxmlformats.org/officeDocument/2006/relationships/customXml" Target="../ink/ink913.xml"/><Relationship Id="rId79" Type="http://schemas.openxmlformats.org/officeDocument/2006/relationships/image" Target="../media/image924.png"/><Relationship Id="rId102" Type="http://schemas.openxmlformats.org/officeDocument/2006/relationships/customXml" Target="../ink/ink935.xml"/><Relationship Id="rId123" Type="http://schemas.openxmlformats.org/officeDocument/2006/relationships/customXml" Target="../ink/ink946.xml"/><Relationship Id="rId144" Type="http://schemas.openxmlformats.org/officeDocument/2006/relationships/image" Target="../media/image955.png"/><Relationship Id="rId90" Type="http://schemas.openxmlformats.org/officeDocument/2006/relationships/customXml" Target="../ink/ink929.xml"/><Relationship Id="rId165" Type="http://schemas.openxmlformats.org/officeDocument/2006/relationships/customXml" Target="../ink/ink967.xml"/><Relationship Id="rId27" Type="http://schemas.openxmlformats.org/officeDocument/2006/relationships/image" Target="../media/image898.png"/><Relationship Id="rId48" Type="http://schemas.openxmlformats.org/officeDocument/2006/relationships/customXml" Target="../ink/ink908.xml"/><Relationship Id="rId69" Type="http://schemas.openxmlformats.org/officeDocument/2006/relationships/image" Target="../media/image919.png"/><Relationship Id="rId113" Type="http://schemas.openxmlformats.org/officeDocument/2006/relationships/image" Target="../media/image940.png"/><Relationship Id="rId134" Type="http://schemas.openxmlformats.org/officeDocument/2006/relationships/image" Target="../media/image950.png"/><Relationship Id="rId80" Type="http://schemas.openxmlformats.org/officeDocument/2006/relationships/customXml" Target="../ink/ink924.xml"/><Relationship Id="rId155" Type="http://schemas.openxmlformats.org/officeDocument/2006/relationships/customXml" Target="../ink/ink962.xml"/><Relationship Id="rId17" Type="http://schemas.openxmlformats.org/officeDocument/2006/relationships/image" Target="../media/image893.png"/><Relationship Id="rId38" Type="http://schemas.openxmlformats.org/officeDocument/2006/relationships/customXml" Target="../ink/ink903.xml"/><Relationship Id="rId59" Type="http://schemas.openxmlformats.org/officeDocument/2006/relationships/image" Target="../media/image914.png"/><Relationship Id="rId103" Type="http://schemas.openxmlformats.org/officeDocument/2006/relationships/image" Target="../media/image935.png"/><Relationship Id="rId124" Type="http://schemas.openxmlformats.org/officeDocument/2006/relationships/image" Target="../media/image94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6.png"/><Relationship Id="rId21" Type="http://schemas.openxmlformats.org/officeDocument/2006/relationships/image" Target="../media/image978.png"/><Relationship Id="rId42" Type="http://schemas.openxmlformats.org/officeDocument/2006/relationships/customXml" Target="../ink/ink990.xml"/><Relationship Id="rId63" Type="http://schemas.openxmlformats.org/officeDocument/2006/relationships/image" Target="../media/image999.png"/><Relationship Id="rId84" Type="http://schemas.openxmlformats.org/officeDocument/2006/relationships/customXml" Target="../ink/ink1011.xml"/><Relationship Id="rId138" Type="http://schemas.openxmlformats.org/officeDocument/2006/relationships/customXml" Target="../ink/ink1038.xml"/><Relationship Id="rId159" Type="http://schemas.openxmlformats.org/officeDocument/2006/relationships/image" Target="../media/image1047.png"/><Relationship Id="rId170" Type="http://schemas.openxmlformats.org/officeDocument/2006/relationships/customXml" Target="../ink/ink1054.xml"/><Relationship Id="rId107" Type="http://schemas.openxmlformats.org/officeDocument/2006/relationships/image" Target="../media/image1021.png"/><Relationship Id="rId11" Type="http://schemas.openxmlformats.org/officeDocument/2006/relationships/image" Target="../media/image973.png"/><Relationship Id="rId32" Type="http://schemas.openxmlformats.org/officeDocument/2006/relationships/customXml" Target="../ink/ink985.xml"/><Relationship Id="rId53" Type="http://schemas.openxmlformats.org/officeDocument/2006/relationships/image" Target="../media/image994.png"/><Relationship Id="rId74" Type="http://schemas.openxmlformats.org/officeDocument/2006/relationships/customXml" Target="../ink/ink1006.xml"/><Relationship Id="rId128" Type="http://schemas.openxmlformats.org/officeDocument/2006/relationships/customXml" Target="../ink/ink1033.xml"/><Relationship Id="rId149" Type="http://schemas.openxmlformats.org/officeDocument/2006/relationships/image" Target="../media/image1042.png"/><Relationship Id="rId5" Type="http://schemas.openxmlformats.org/officeDocument/2006/relationships/image" Target="../media/image970.png"/><Relationship Id="rId95" Type="http://schemas.openxmlformats.org/officeDocument/2006/relationships/image" Target="../media/image1015.png"/><Relationship Id="rId160" Type="http://schemas.openxmlformats.org/officeDocument/2006/relationships/customXml" Target="../ink/ink1049.xml"/><Relationship Id="rId181" Type="http://schemas.openxmlformats.org/officeDocument/2006/relationships/image" Target="../media/image1058.png"/><Relationship Id="rId22" Type="http://schemas.openxmlformats.org/officeDocument/2006/relationships/customXml" Target="../ink/ink980.xml"/><Relationship Id="rId43" Type="http://schemas.openxmlformats.org/officeDocument/2006/relationships/image" Target="../media/image989.png"/><Relationship Id="rId64" Type="http://schemas.openxmlformats.org/officeDocument/2006/relationships/customXml" Target="../ink/ink1001.xml"/><Relationship Id="rId118" Type="http://schemas.openxmlformats.org/officeDocument/2006/relationships/customXml" Target="../ink/ink1028.xml"/><Relationship Id="rId139" Type="http://schemas.openxmlformats.org/officeDocument/2006/relationships/image" Target="../media/image1037.png"/><Relationship Id="rId85" Type="http://schemas.openxmlformats.org/officeDocument/2006/relationships/image" Target="../media/image1010.png"/><Relationship Id="rId150" Type="http://schemas.openxmlformats.org/officeDocument/2006/relationships/customXml" Target="../ink/ink1044.xml"/><Relationship Id="rId171" Type="http://schemas.openxmlformats.org/officeDocument/2006/relationships/image" Target="../media/image1053.png"/><Relationship Id="rId12" Type="http://schemas.openxmlformats.org/officeDocument/2006/relationships/customXml" Target="../ink/ink975.xml"/><Relationship Id="rId33" Type="http://schemas.openxmlformats.org/officeDocument/2006/relationships/image" Target="../media/image984.png"/><Relationship Id="rId108" Type="http://schemas.openxmlformats.org/officeDocument/2006/relationships/customXml" Target="../ink/ink1023.xml"/><Relationship Id="rId129" Type="http://schemas.openxmlformats.org/officeDocument/2006/relationships/image" Target="../media/image1032.png"/><Relationship Id="rId54" Type="http://schemas.openxmlformats.org/officeDocument/2006/relationships/customXml" Target="../ink/ink996.xml"/><Relationship Id="rId75" Type="http://schemas.openxmlformats.org/officeDocument/2006/relationships/image" Target="../media/image1005.png"/><Relationship Id="rId96" Type="http://schemas.openxmlformats.org/officeDocument/2006/relationships/customXml" Target="../ink/ink1017.xml"/><Relationship Id="rId140" Type="http://schemas.openxmlformats.org/officeDocument/2006/relationships/customXml" Target="../ink/ink1039.xml"/><Relationship Id="rId161" Type="http://schemas.openxmlformats.org/officeDocument/2006/relationships/image" Target="../media/image1048.png"/><Relationship Id="rId182" Type="http://schemas.openxmlformats.org/officeDocument/2006/relationships/customXml" Target="../ink/ink1060.xml"/><Relationship Id="rId6" Type="http://schemas.openxmlformats.org/officeDocument/2006/relationships/customXml" Target="../ink/ink972.xml"/><Relationship Id="rId23" Type="http://schemas.openxmlformats.org/officeDocument/2006/relationships/image" Target="../media/image979.png"/><Relationship Id="rId119" Type="http://schemas.openxmlformats.org/officeDocument/2006/relationships/image" Target="../media/image1027.png"/><Relationship Id="rId44" Type="http://schemas.openxmlformats.org/officeDocument/2006/relationships/customXml" Target="../ink/ink991.xml"/><Relationship Id="rId65" Type="http://schemas.openxmlformats.org/officeDocument/2006/relationships/image" Target="../media/image1000.png"/><Relationship Id="rId86" Type="http://schemas.openxmlformats.org/officeDocument/2006/relationships/customXml" Target="../ink/ink1012.xml"/><Relationship Id="rId130" Type="http://schemas.openxmlformats.org/officeDocument/2006/relationships/customXml" Target="../ink/ink1034.xml"/><Relationship Id="rId151" Type="http://schemas.openxmlformats.org/officeDocument/2006/relationships/image" Target="../media/image1043.png"/><Relationship Id="rId172" Type="http://schemas.openxmlformats.org/officeDocument/2006/relationships/customXml" Target="../ink/ink1055.xml"/><Relationship Id="rId13" Type="http://schemas.openxmlformats.org/officeDocument/2006/relationships/image" Target="../media/image974.png"/><Relationship Id="rId18" Type="http://schemas.openxmlformats.org/officeDocument/2006/relationships/customXml" Target="../ink/ink978.xml"/><Relationship Id="rId39" Type="http://schemas.openxmlformats.org/officeDocument/2006/relationships/image" Target="../media/image987.png"/><Relationship Id="rId109" Type="http://schemas.openxmlformats.org/officeDocument/2006/relationships/image" Target="../media/image1022.png"/><Relationship Id="rId34" Type="http://schemas.openxmlformats.org/officeDocument/2006/relationships/customXml" Target="../ink/ink986.xml"/><Relationship Id="rId50" Type="http://schemas.openxmlformats.org/officeDocument/2006/relationships/customXml" Target="../ink/ink994.xml"/><Relationship Id="rId55" Type="http://schemas.openxmlformats.org/officeDocument/2006/relationships/image" Target="../media/image995.png"/><Relationship Id="rId76" Type="http://schemas.openxmlformats.org/officeDocument/2006/relationships/customXml" Target="../ink/ink1007.xml"/><Relationship Id="rId97" Type="http://schemas.openxmlformats.org/officeDocument/2006/relationships/image" Target="../media/image1016.png"/><Relationship Id="rId104" Type="http://schemas.openxmlformats.org/officeDocument/2006/relationships/customXml" Target="../ink/ink1021.xml"/><Relationship Id="rId120" Type="http://schemas.openxmlformats.org/officeDocument/2006/relationships/customXml" Target="../ink/ink1029.xml"/><Relationship Id="rId125" Type="http://schemas.openxmlformats.org/officeDocument/2006/relationships/image" Target="../media/image1030.png"/><Relationship Id="rId141" Type="http://schemas.openxmlformats.org/officeDocument/2006/relationships/image" Target="../media/image1038.png"/><Relationship Id="rId146" Type="http://schemas.openxmlformats.org/officeDocument/2006/relationships/customXml" Target="../ink/ink1042.xml"/><Relationship Id="rId167" Type="http://schemas.openxmlformats.org/officeDocument/2006/relationships/image" Target="../media/image1051.png"/><Relationship Id="rId7" Type="http://schemas.openxmlformats.org/officeDocument/2006/relationships/image" Target="../media/image971.png"/><Relationship Id="rId71" Type="http://schemas.openxmlformats.org/officeDocument/2006/relationships/image" Target="../media/image1003.png"/><Relationship Id="rId92" Type="http://schemas.openxmlformats.org/officeDocument/2006/relationships/customXml" Target="../ink/ink1015.xml"/><Relationship Id="rId162" Type="http://schemas.openxmlformats.org/officeDocument/2006/relationships/customXml" Target="../ink/ink1050.xml"/><Relationship Id="rId183" Type="http://schemas.openxmlformats.org/officeDocument/2006/relationships/image" Target="../media/image105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982.png"/><Relationship Id="rId24" Type="http://schemas.openxmlformats.org/officeDocument/2006/relationships/customXml" Target="../ink/ink981.xml"/><Relationship Id="rId40" Type="http://schemas.openxmlformats.org/officeDocument/2006/relationships/customXml" Target="../ink/ink989.xml"/><Relationship Id="rId45" Type="http://schemas.openxmlformats.org/officeDocument/2006/relationships/image" Target="../media/image990.png"/><Relationship Id="rId66" Type="http://schemas.openxmlformats.org/officeDocument/2006/relationships/customXml" Target="../ink/ink1002.xml"/><Relationship Id="rId87" Type="http://schemas.openxmlformats.org/officeDocument/2006/relationships/image" Target="../media/image1011.png"/><Relationship Id="rId110" Type="http://schemas.openxmlformats.org/officeDocument/2006/relationships/customXml" Target="../ink/ink1024.xml"/><Relationship Id="rId115" Type="http://schemas.openxmlformats.org/officeDocument/2006/relationships/image" Target="../media/image1025.png"/><Relationship Id="rId131" Type="http://schemas.openxmlformats.org/officeDocument/2006/relationships/image" Target="../media/image1033.png"/><Relationship Id="rId136" Type="http://schemas.openxmlformats.org/officeDocument/2006/relationships/customXml" Target="../ink/ink1037.xml"/><Relationship Id="rId157" Type="http://schemas.openxmlformats.org/officeDocument/2006/relationships/image" Target="../media/image1046.png"/><Relationship Id="rId178" Type="http://schemas.openxmlformats.org/officeDocument/2006/relationships/customXml" Target="../ink/ink1058.xml"/><Relationship Id="rId61" Type="http://schemas.openxmlformats.org/officeDocument/2006/relationships/image" Target="../media/image998.png"/><Relationship Id="rId82" Type="http://schemas.openxmlformats.org/officeDocument/2006/relationships/customXml" Target="../ink/ink1010.xml"/><Relationship Id="rId152" Type="http://schemas.openxmlformats.org/officeDocument/2006/relationships/customXml" Target="../ink/ink1045.xml"/><Relationship Id="rId173" Type="http://schemas.openxmlformats.org/officeDocument/2006/relationships/image" Target="../media/image1054.png"/><Relationship Id="rId19" Type="http://schemas.openxmlformats.org/officeDocument/2006/relationships/image" Target="../media/image977.png"/><Relationship Id="rId14" Type="http://schemas.openxmlformats.org/officeDocument/2006/relationships/customXml" Target="../ink/ink976.xml"/><Relationship Id="rId30" Type="http://schemas.openxmlformats.org/officeDocument/2006/relationships/customXml" Target="../ink/ink984.xml"/><Relationship Id="rId35" Type="http://schemas.openxmlformats.org/officeDocument/2006/relationships/image" Target="../media/image985.png"/><Relationship Id="rId56" Type="http://schemas.openxmlformats.org/officeDocument/2006/relationships/customXml" Target="../ink/ink997.xml"/><Relationship Id="rId77" Type="http://schemas.openxmlformats.org/officeDocument/2006/relationships/image" Target="../media/image1006.png"/><Relationship Id="rId100" Type="http://schemas.openxmlformats.org/officeDocument/2006/relationships/customXml" Target="../ink/ink1019.xml"/><Relationship Id="rId105" Type="http://schemas.openxmlformats.org/officeDocument/2006/relationships/image" Target="../media/image1020.png"/><Relationship Id="rId126" Type="http://schemas.openxmlformats.org/officeDocument/2006/relationships/customXml" Target="../ink/ink1032.xml"/><Relationship Id="rId147" Type="http://schemas.openxmlformats.org/officeDocument/2006/relationships/image" Target="../media/image1041.png"/><Relationship Id="rId168" Type="http://schemas.openxmlformats.org/officeDocument/2006/relationships/customXml" Target="../ink/ink1053.xml"/><Relationship Id="rId8" Type="http://schemas.openxmlformats.org/officeDocument/2006/relationships/customXml" Target="../ink/ink973.xml"/><Relationship Id="rId51" Type="http://schemas.openxmlformats.org/officeDocument/2006/relationships/image" Target="../media/image993.png"/><Relationship Id="rId72" Type="http://schemas.openxmlformats.org/officeDocument/2006/relationships/customXml" Target="../ink/ink1005.xml"/><Relationship Id="rId93" Type="http://schemas.openxmlformats.org/officeDocument/2006/relationships/image" Target="../media/image1014.png"/><Relationship Id="rId98" Type="http://schemas.openxmlformats.org/officeDocument/2006/relationships/customXml" Target="../ink/ink1018.xml"/><Relationship Id="rId121" Type="http://schemas.openxmlformats.org/officeDocument/2006/relationships/image" Target="../media/image1028.png"/><Relationship Id="rId142" Type="http://schemas.openxmlformats.org/officeDocument/2006/relationships/customXml" Target="../ink/ink1040.xml"/><Relationship Id="rId163" Type="http://schemas.openxmlformats.org/officeDocument/2006/relationships/image" Target="../media/image1049.png"/><Relationship Id="rId184" Type="http://schemas.openxmlformats.org/officeDocument/2006/relationships/customXml" Target="../ink/ink1061.xml"/><Relationship Id="rId3" Type="http://schemas.openxmlformats.org/officeDocument/2006/relationships/image" Target="../media/image5.png"/><Relationship Id="rId25" Type="http://schemas.openxmlformats.org/officeDocument/2006/relationships/image" Target="../media/image980.png"/><Relationship Id="rId46" Type="http://schemas.openxmlformats.org/officeDocument/2006/relationships/customXml" Target="../ink/ink992.xml"/><Relationship Id="rId67" Type="http://schemas.openxmlformats.org/officeDocument/2006/relationships/image" Target="../media/image1001.png"/><Relationship Id="rId116" Type="http://schemas.openxmlformats.org/officeDocument/2006/relationships/customXml" Target="../ink/ink1027.xml"/><Relationship Id="rId137" Type="http://schemas.openxmlformats.org/officeDocument/2006/relationships/image" Target="../media/image1036.png"/><Relationship Id="rId158" Type="http://schemas.openxmlformats.org/officeDocument/2006/relationships/customXml" Target="../ink/ink1048.xml"/><Relationship Id="rId20" Type="http://schemas.openxmlformats.org/officeDocument/2006/relationships/customXml" Target="../ink/ink979.xml"/><Relationship Id="rId41" Type="http://schemas.openxmlformats.org/officeDocument/2006/relationships/image" Target="../media/image988.png"/><Relationship Id="rId62" Type="http://schemas.openxmlformats.org/officeDocument/2006/relationships/customXml" Target="../ink/ink1000.xml"/><Relationship Id="rId83" Type="http://schemas.openxmlformats.org/officeDocument/2006/relationships/image" Target="../media/image1009.png"/><Relationship Id="rId88" Type="http://schemas.openxmlformats.org/officeDocument/2006/relationships/customXml" Target="../ink/ink1013.xml"/><Relationship Id="rId111" Type="http://schemas.openxmlformats.org/officeDocument/2006/relationships/image" Target="../media/image1023.png"/><Relationship Id="rId132" Type="http://schemas.openxmlformats.org/officeDocument/2006/relationships/customXml" Target="../ink/ink1035.xml"/><Relationship Id="rId153" Type="http://schemas.openxmlformats.org/officeDocument/2006/relationships/image" Target="../media/image1044.png"/><Relationship Id="rId174" Type="http://schemas.openxmlformats.org/officeDocument/2006/relationships/customXml" Target="../ink/ink1056.xml"/><Relationship Id="rId179" Type="http://schemas.openxmlformats.org/officeDocument/2006/relationships/image" Target="../media/image1057.png"/><Relationship Id="rId15" Type="http://schemas.openxmlformats.org/officeDocument/2006/relationships/image" Target="../media/image975.png"/><Relationship Id="rId36" Type="http://schemas.openxmlformats.org/officeDocument/2006/relationships/customXml" Target="../ink/ink987.xml"/><Relationship Id="rId57" Type="http://schemas.openxmlformats.org/officeDocument/2006/relationships/image" Target="../media/image996.png"/><Relationship Id="rId106" Type="http://schemas.openxmlformats.org/officeDocument/2006/relationships/customXml" Target="../ink/ink1022.xml"/><Relationship Id="rId127" Type="http://schemas.openxmlformats.org/officeDocument/2006/relationships/image" Target="../media/image1031.png"/><Relationship Id="rId10" Type="http://schemas.openxmlformats.org/officeDocument/2006/relationships/customXml" Target="../ink/ink974.xml"/><Relationship Id="rId31" Type="http://schemas.openxmlformats.org/officeDocument/2006/relationships/image" Target="../media/image983.png"/><Relationship Id="rId52" Type="http://schemas.openxmlformats.org/officeDocument/2006/relationships/customXml" Target="../ink/ink995.xml"/><Relationship Id="rId73" Type="http://schemas.openxmlformats.org/officeDocument/2006/relationships/image" Target="../media/image1004.png"/><Relationship Id="rId78" Type="http://schemas.openxmlformats.org/officeDocument/2006/relationships/customXml" Target="../ink/ink1008.xml"/><Relationship Id="rId94" Type="http://schemas.openxmlformats.org/officeDocument/2006/relationships/customXml" Target="../ink/ink1016.xml"/><Relationship Id="rId99" Type="http://schemas.openxmlformats.org/officeDocument/2006/relationships/image" Target="../media/image1017.png"/><Relationship Id="rId101" Type="http://schemas.openxmlformats.org/officeDocument/2006/relationships/image" Target="../media/image1018.png"/><Relationship Id="rId122" Type="http://schemas.openxmlformats.org/officeDocument/2006/relationships/customXml" Target="../ink/ink1030.xml"/><Relationship Id="rId143" Type="http://schemas.openxmlformats.org/officeDocument/2006/relationships/image" Target="../media/image1039.png"/><Relationship Id="rId148" Type="http://schemas.openxmlformats.org/officeDocument/2006/relationships/customXml" Target="../ink/ink1043.xml"/><Relationship Id="rId164" Type="http://schemas.openxmlformats.org/officeDocument/2006/relationships/customXml" Target="../ink/ink1051.xml"/><Relationship Id="rId169" Type="http://schemas.openxmlformats.org/officeDocument/2006/relationships/image" Target="../media/image1052.png"/><Relationship Id="rId185" Type="http://schemas.openxmlformats.org/officeDocument/2006/relationships/image" Target="../media/image1060.png"/><Relationship Id="rId4" Type="http://schemas.openxmlformats.org/officeDocument/2006/relationships/customXml" Target="../ink/ink971.xml"/><Relationship Id="rId9" Type="http://schemas.openxmlformats.org/officeDocument/2006/relationships/image" Target="../media/image972.png"/><Relationship Id="rId180" Type="http://schemas.openxmlformats.org/officeDocument/2006/relationships/customXml" Target="../ink/ink1059.xml"/><Relationship Id="rId26" Type="http://schemas.openxmlformats.org/officeDocument/2006/relationships/customXml" Target="../ink/ink982.xml"/><Relationship Id="rId47" Type="http://schemas.openxmlformats.org/officeDocument/2006/relationships/image" Target="../media/image991.png"/><Relationship Id="rId68" Type="http://schemas.openxmlformats.org/officeDocument/2006/relationships/customXml" Target="../ink/ink1003.xml"/><Relationship Id="rId89" Type="http://schemas.openxmlformats.org/officeDocument/2006/relationships/image" Target="../media/image1012.png"/><Relationship Id="rId112" Type="http://schemas.openxmlformats.org/officeDocument/2006/relationships/customXml" Target="../ink/ink1025.xml"/><Relationship Id="rId133" Type="http://schemas.openxmlformats.org/officeDocument/2006/relationships/image" Target="../media/image1034.png"/><Relationship Id="rId154" Type="http://schemas.openxmlformats.org/officeDocument/2006/relationships/customXml" Target="../ink/ink1046.xml"/><Relationship Id="rId175" Type="http://schemas.openxmlformats.org/officeDocument/2006/relationships/image" Target="../media/image1055.png"/><Relationship Id="rId16" Type="http://schemas.openxmlformats.org/officeDocument/2006/relationships/customXml" Target="../ink/ink977.xml"/><Relationship Id="rId37" Type="http://schemas.openxmlformats.org/officeDocument/2006/relationships/image" Target="../media/image986.png"/><Relationship Id="rId58" Type="http://schemas.openxmlformats.org/officeDocument/2006/relationships/customXml" Target="../ink/ink998.xml"/><Relationship Id="rId79" Type="http://schemas.openxmlformats.org/officeDocument/2006/relationships/image" Target="../media/image1007.png"/><Relationship Id="rId102" Type="http://schemas.openxmlformats.org/officeDocument/2006/relationships/customXml" Target="../ink/ink1020.xml"/><Relationship Id="rId123" Type="http://schemas.openxmlformats.org/officeDocument/2006/relationships/image" Target="../media/image1029.png"/><Relationship Id="rId144" Type="http://schemas.openxmlformats.org/officeDocument/2006/relationships/customXml" Target="../ink/ink1041.xml"/><Relationship Id="rId90" Type="http://schemas.openxmlformats.org/officeDocument/2006/relationships/customXml" Target="../ink/ink1014.xml"/><Relationship Id="rId165" Type="http://schemas.openxmlformats.org/officeDocument/2006/relationships/image" Target="../media/image1050.png"/><Relationship Id="rId186" Type="http://schemas.openxmlformats.org/officeDocument/2006/relationships/customXml" Target="../ink/ink1062.xml"/><Relationship Id="rId27" Type="http://schemas.openxmlformats.org/officeDocument/2006/relationships/image" Target="../media/image981.png"/><Relationship Id="rId48" Type="http://schemas.openxmlformats.org/officeDocument/2006/relationships/customXml" Target="../ink/ink993.xml"/><Relationship Id="rId69" Type="http://schemas.openxmlformats.org/officeDocument/2006/relationships/image" Target="../media/image1002.png"/><Relationship Id="rId113" Type="http://schemas.openxmlformats.org/officeDocument/2006/relationships/image" Target="../media/image1024.png"/><Relationship Id="rId134" Type="http://schemas.openxmlformats.org/officeDocument/2006/relationships/customXml" Target="../ink/ink1036.xml"/><Relationship Id="rId80" Type="http://schemas.openxmlformats.org/officeDocument/2006/relationships/customXml" Target="../ink/ink1009.xml"/><Relationship Id="rId155" Type="http://schemas.openxmlformats.org/officeDocument/2006/relationships/image" Target="../media/image1045.png"/><Relationship Id="rId176" Type="http://schemas.openxmlformats.org/officeDocument/2006/relationships/customXml" Target="../ink/ink1057.xml"/><Relationship Id="rId17" Type="http://schemas.openxmlformats.org/officeDocument/2006/relationships/image" Target="../media/image976.png"/><Relationship Id="rId38" Type="http://schemas.openxmlformats.org/officeDocument/2006/relationships/customXml" Target="../ink/ink988.xml"/><Relationship Id="rId59" Type="http://schemas.openxmlformats.org/officeDocument/2006/relationships/image" Target="../media/image997.png"/><Relationship Id="rId103" Type="http://schemas.openxmlformats.org/officeDocument/2006/relationships/image" Target="../media/image1019.png"/><Relationship Id="rId124" Type="http://schemas.openxmlformats.org/officeDocument/2006/relationships/customXml" Target="../ink/ink1031.xml"/><Relationship Id="rId70" Type="http://schemas.openxmlformats.org/officeDocument/2006/relationships/customXml" Target="../ink/ink1004.xml"/><Relationship Id="rId91" Type="http://schemas.openxmlformats.org/officeDocument/2006/relationships/image" Target="../media/image1013.png"/><Relationship Id="rId145" Type="http://schemas.openxmlformats.org/officeDocument/2006/relationships/image" Target="../media/image1040.png"/><Relationship Id="rId166" Type="http://schemas.openxmlformats.org/officeDocument/2006/relationships/customXml" Target="../ink/ink1052.xml"/><Relationship Id="rId187" Type="http://schemas.openxmlformats.org/officeDocument/2006/relationships/image" Target="../media/image1061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983.xml"/><Relationship Id="rId49" Type="http://schemas.openxmlformats.org/officeDocument/2006/relationships/image" Target="../media/image992.png"/><Relationship Id="rId114" Type="http://schemas.openxmlformats.org/officeDocument/2006/relationships/customXml" Target="../ink/ink1026.xml"/><Relationship Id="rId60" Type="http://schemas.openxmlformats.org/officeDocument/2006/relationships/customXml" Target="../ink/ink999.xml"/><Relationship Id="rId81" Type="http://schemas.openxmlformats.org/officeDocument/2006/relationships/image" Target="../media/image1008.png"/><Relationship Id="rId135" Type="http://schemas.openxmlformats.org/officeDocument/2006/relationships/image" Target="../media/image1035.png"/><Relationship Id="rId156" Type="http://schemas.openxmlformats.org/officeDocument/2006/relationships/customXml" Target="../ink/ink1047.xml"/><Relationship Id="rId177" Type="http://schemas.openxmlformats.org/officeDocument/2006/relationships/image" Target="../media/image105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8.png"/><Relationship Id="rId299" Type="http://schemas.openxmlformats.org/officeDocument/2006/relationships/image" Target="../media/image1209.png"/><Relationship Id="rId21" Type="http://schemas.openxmlformats.org/officeDocument/2006/relationships/image" Target="../media/image1070.png"/><Relationship Id="rId63" Type="http://schemas.openxmlformats.org/officeDocument/2006/relationships/image" Target="../media/image1091.png"/><Relationship Id="rId159" Type="http://schemas.openxmlformats.org/officeDocument/2006/relationships/image" Target="../media/image1139.png"/><Relationship Id="rId324" Type="http://schemas.openxmlformats.org/officeDocument/2006/relationships/customXml" Target="../ink/ink1223.xml"/><Relationship Id="rId170" Type="http://schemas.openxmlformats.org/officeDocument/2006/relationships/customXml" Target="../ink/ink1146.xml"/><Relationship Id="rId226" Type="http://schemas.openxmlformats.org/officeDocument/2006/relationships/customXml" Target="../ink/ink1174.xml"/><Relationship Id="rId268" Type="http://schemas.openxmlformats.org/officeDocument/2006/relationships/customXml" Target="../ink/ink1195.xml"/><Relationship Id="rId32" Type="http://schemas.openxmlformats.org/officeDocument/2006/relationships/customXml" Target="../ink/ink1077.xml"/><Relationship Id="rId74" Type="http://schemas.openxmlformats.org/officeDocument/2006/relationships/customXml" Target="../ink/ink1098.xml"/><Relationship Id="rId128" Type="http://schemas.openxmlformats.org/officeDocument/2006/relationships/customXml" Target="../ink/ink1125.xml"/><Relationship Id="rId5" Type="http://schemas.openxmlformats.org/officeDocument/2006/relationships/image" Target="../media/image1062.png"/><Relationship Id="rId181" Type="http://schemas.openxmlformats.org/officeDocument/2006/relationships/image" Target="../media/image1150.png"/><Relationship Id="rId237" Type="http://schemas.openxmlformats.org/officeDocument/2006/relationships/image" Target="../media/image1178.png"/><Relationship Id="rId279" Type="http://schemas.openxmlformats.org/officeDocument/2006/relationships/image" Target="../media/image1199.png"/><Relationship Id="rId43" Type="http://schemas.openxmlformats.org/officeDocument/2006/relationships/image" Target="../media/image1081.png"/><Relationship Id="rId139" Type="http://schemas.openxmlformats.org/officeDocument/2006/relationships/image" Target="../media/image1129.png"/><Relationship Id="rId290" Type="http://schemas.openxmlformats.org/officeDocument/2006/relationships/customXml" Target="../ink/ink1206.xml"/><Relationship Id="rId304" Type="http://schemas.openxmlformats.org/officeDocument/2006/relationships/customXml" Target="../ink/ink1213.xml"/><Relationship Id="rId85" Type="http://schemas.openxmlformats.org/officeDocument/2006/relationships/image" Target="../media/image1102.png"/><Relationship Id="rId150" Type="http://schemas.openxmlformats.org/officeDocument/2006/relationships/customXml" Target="../ink/ink1136.xml"/><Relationship Id="rId192" Type="http://schemas.openxmlformats.org/officeDocument/2006/relationships/customXml" Target="../ink/ink1157.xml"/><Relationship Id="rId206" Type="http://schemas.openxmlformats.org/officeDocument/2006/relationships/customXml" Target="../ink/ink1164.xml"/><Relationship Id="rId248" Type="http://schemas.openxmlformats.org/officeDocument/2006/relationships/customXml" Target="../ink/ink1185.xml"/><Relationship Id="rId12" Type="http://schemas.openxmlformats.org/officeDocument/2006/relationships/customXml" Target="../ink/ink1067.xml"/><Relationship Id="rId108" Type="http://schemas.openxmlformats.org/officeDocument/2006/relationships/customXml" Target="../ink/ink1115.xml"/><Relationship Id="rId315" Type="http://schemas.openxmlformats.org/officeDocument/2006/relationships/image" Target="../media/image1217.png"/><Relationship Id="rId54" Type="http://schemas.openxmlformats.org/officeDocument/2006/relationships/customXml" Target="../ink/ink1088.xml"/><Relationship Id="rId96" Type="http://schemas.openxmlformats.org/officeDocument/2006/relationships/customXml" Target="../ink/ink1109.xml"/><Relationship Id="rId161" Type="http://schemas.openxmlformats.org/officeDocument/2006/relationships/image" Target="../media/image1140.png"/><Relationship Id="rId217" Type="http://schemas.openxmlformats.org/officeDocument/2006/relationships/image" Target="../media/image1168.png"/><Relationship Id="rId259" Type="http://schemas.openxmlformats.org/officeDocument/2006/relationships/image" Target="../media/image1189.png"/><Relationship Id="rId23" Type="http://schemas.openxmlformats.org/officeDocument/2006/relationships/image" Target="../media/image1071.png"/><Relationship Id="rId119" Type="http://schemas.openxmlformats.org/officeDocument/2006/relationships/image" Target="../media/image1119.png"/><Relationship Id="rId270" Type="http://schemas.openxmlformats.org/officeDocument/2006/relationships/customXml" Target="../ink/ink1196.xml"/><Relationship Id="rId65" Type="http://schemas.openxmlformats.org/officeDocument/2006/relationships/image" Target="../media/image1092.png"/><Relationship Id="rId130" Type="http://schemas.openxmlformats.org/officeDocument/2006/relationships/customXml" Target="../ink/ink1126.xml"/><Relationship Id="rId172" Type="http://schemas.openxmlformats.org/officeDocument/2006/relationships/customXml" Target="../ink/ink1147.xml"/><Relationship Id="rId228" Type="http://schemas.openxmlformats.org/officeDocument/2006/relationships/customXml" Target="../ink/ink1175.xml"/><Relationship Id="rId281" Type="http://schemas.openxmlformats.org/officeDocument/2006/relationships/image" Target="../media/image1200.png"/><Relationship Id="rId34" Type="http://schemas.openxmlformats.org/officeDocument/2006/relationships/customXml" Target="../ink/ink1078.xml"/><Relationship Id="rId76" Type="http://schemas.openxmlformats.org/officeDocument/2006/relationships/customXml" Target="../ink/ink1099.xml"/><Relationship Id="rId141" Type="http://schemas.openxmlformats.org/officeDocument/2006/relationships/image" Target="../media/image1130.png"/><Relationship Id="rId7" Type="http://schemas.openxmlformats.org/officeDocument/2006/relationships/image" Target="../media/image1063.png"/><Relationship Id="rId162" Type="http://schemas.openxmlformats.org/officeDocument/2006/relationships/customXml" Target="../ink/ink1142.xml"/><Relationship Id="rId183" Type="http://schemas.openxmlformats.org/officeDocument/2006/relationships/image" Target="../media/image1151.png"/><Relationship Id="rId218" Type="http://schemas.openxmlformats.org/officeDocument/2006/relationships/customXml" Target="../ink/ink1170.xml"/><Relationship Id="rId239" Type="http://schemas.openxmlformats.org/officeDocument/2006/relationships/image" Target="../media/image1179.png"/><Relationship Id="rId250" Type="http://schemas.openxmlformats.org/officeDocument/2006/relationships/customXml" Target="../ink/ink1186.xml"/><Relationship Id="rId271" Type="http://schemas.openxmlformats.org/officeDocument/2006/relationships/image" Target="../media/image1195.png"/><Relationship Id="rId292" Type="http://schemas.openxmlformats.org/officeDocument/2006/relationships/customXml" Target="../ink/ink1207.xml"/><Relationship Id="rId306" Type="http://schemas.openxmlformats.org/officeDocument/2006/relationships/customXml" Target="../ink/ink1214.xml"/><Relationship Id="rId24" Type="http://schemas.openxmlformats.org/officeDocument/2006/relationships/customXml" Target="../ink/ink1073.xml"/><Relationship Id="rId45" Type="http://schemas.openxmlformats.org/officeDocument/2006/relationships/image" Target="../media/image1082.png"/><Relationship Id="rId66" Type="http://schemas.openxmlformats.org/officeDocument/2006/relationships/customXml" Target="../ink/ink1094.xml"/><Relationship Id="rId87" Type="http://schemas.openxmlformats.org/officeDocument/2006/relationships/image" Target="../media/image1103.png"/><Relationship Id="rId110" Type="http://schemas.openxmlformats.org/officeDocument/2006/relationships/customXml" Target="../ink/ink1116.xml"/><Relationship Id="rId131" Type="http://schemas.openxmlformats.org/officeDocument/2006/relationships/image" Target="../media/image1125.png"/><Relationship Id="rId152" Type="http://schemas.openxmlformats.org/officeDocument/2006/relationships/customXml" Target="../ink/ink1137.xml"/><Relationship Id="rId173" Type="http://schemas.openxmlformats.org/officeDocument/2006/relationships/image" Target="../media/image1146.png"/><Relationship Id="rId194" Type="http://schemas.openxmlformats.org/officeDocument/2006/relationships/customXml" Target="../ink/ink1158.xml"/><Relationship Id="rId208" Type="http://schemas.openxmlformats.org/officeDocument/2006/relationships/customXml" Target="../ink/ink1165.xml"/><Relationship Id="rId229" Type="http://schemas.openxmlformats.org/officeDocument/2006/relationships/image" Target="../media/image1174.png"/><Relationship Id="rId240" Type="http://schemas.openxmlformats.org/officeDocument/2006/relationships/customXml" Target="../ink/ink1181.xml"/><Relationship Id="rId261" Type="http://schemas.openxmlformats.org/officeDocument/2006/relationships/image" Target="../media/image1190.png"/><Relationship Id="rId14" Type="http://schemas.openxmlformats.org/officeDocument/2006/relationships/customXml" Target="../ink/ink1068.xml"/><Relationship Id="rId35" Type="http://schemas.openxmlformats.org/officeDocument/2006/relationships/image" Target="../media/image1077.png"/><Relationship Id="rId56" Type="http://schemas.openxmlformats.org/officeDocument/2006/relationships/customXml" Target="../ink/ink1089.xml"/><Relationship Id="rId77" Type="http://schemas.openxmlformats.org/officeDocument/2006/relationships/image" Target="../media/image1098.png"/><Relationship Id="rId100" Type="http://schemas.openxmlformats.org/officeDocument/2006/relationships/customXml" Target="../ink/ink1111.xml"/><Relationship Id="rId282" Type="http://schemas.openxmlformats.org/officeDocument/2006/relationships/customXml" Target="../ink/ink1202.xml"/><Relationship Id="rId317" Type="http://schemas.openxmlformats.org/officeDocument/2006/relationships/image" Target="../media/image1218.png"/><Relationship Id="rId8" Type="http://schemas.openxmlformats.org/officeDocument/2006/relationships/customXml" Target="../ink/ink1065.xml"/><Relationship Id="rId98" Type="http://schemas.openxmlformats.org/officeDocument/2006/relationships/customXml" Target="../ink/ink1110.xml"/><Relationship Id="rId121" Type="http://schemas.openxmlformats.org/officeDocument/2006/relationships/image" Target="../media/image1120.png"/><Relationship Id="rId142" Type="http://schemas.openxmlformats.org/officeDocument/2006/relationships/customXml" Target="../ink/ink1132.xml"/><Relationship Id="rId163" Type="http://schemas.openxmlformats.org/officeDocument/2006/relationships/image" Target="../media/image1141.png"/><Relationship Id="rId184" Type="http://schemas.openxmlformats.org/officeDocument/2006/relationships/customXml" Target="../ink/ink1153.xml"/><Relationship Id="rId219" Type="http://schemas.openxmlformats.org/officeDocument/2006/relationships/image" Target="../media/image1169.png"/><Relationship Id="rId230" Type="http://schemas.openxmlformats.org/officeDocument/2006/relationships/customXml" Target="../ink/ink1176.xml"/><Relationship Id="rId251" Type="http://schemas.openxmlformats.org/officeDocument/2006/relationships/image" Target="../media/image1185.png"/><Relationship Id="rId25" Type="http://schemas.openxmlformats.org/officeDocument/2006/relationships/image" Target="../media/image1072.png"/><Relationship Id="rId46" Type="http://schemas.openxmlformats.org/officeDocument/2006/relationships/customXml" Target="../ink/ink1084.xml"/><Relationship Id="rId67" Type="http://schemas.openxmlformats.org/officeDocument/2006/relationships/image" Target="../media/image1093.png"/><Relationship Id="rId272" Type="http://schemas.openxmlformats.org/officeDocument/2006/relationships/customXml" Target="../ink/ink1197.xml"/><Relationship Id="rId293" Type="http://schemas.openxmlformats.org/officeDocument/2006/relationships/image" Target="../media/image1206.png"/><Relationship Id="rId307" Type="http://schemas.openxmlformats.org/officeDocument/2006/relationships/image" Target="../media/image1213.png"/><Relationship Id="rId88" Type="http://schemas.openxmlformats.org/officeDocument/2006/relationships/customXml" Target="../ink/ink1105.xml"/><Relationship Id="rId111" Type="http://schemas.openxmlformats.org/officeDocument/2006/relationships/image" Target="../media/image1115.png"/><Relationship Id="rId132" Type="http://schemas.openxmlformats.org/officeDocument/2006/relationships/customXml" Target="../ink/ink1127.xml"/><Relationship Id="rId153" Type="http://schemas.openxmlformats.org/officeDocument/2006/relationships/image" Target="../media/image1136.png"/><Relationship Id="rId174" Type="http://schemas.openxmlformats.org/officeDocument/2006/relationships/customXml" Target="../ink/ink1148.xml"/><Relationship Id="rId195" Type="http://schemas.openxmlformats.org/officeDocument/2006/relationships/image" Target="../media/image1157.png"/><Relationship Id="rId209" Type="http://schemas.openxmlformats.org/officeDocument/2006/relationships/image" Target="../media/image1164.png"/><Relationship Id="rId220" Type="http://schemas.openxmlformats.org/officeDocument/2006/relationships/customXml" Target="../ink/ink1171.xml"/><Relationship Id="rId241" Type="http://schemas.openxmlformats.org/officeDocument/2006/relationships/image" Target="../media/image1180.png"/><Relationship Id="rId15" Type="http://schemas.openxmlformats.org/officeDocument/2006/relationships/image" Target="../media/image1067.png"/><Relationship Id="rId36" Type="http://schemas.openxmlformats.org/officeDocument/2006/relationships/customXml" Target="../ink/ink1079.xml"/><Relationship Id="rId57" Type="http://schemas.openxmlformats.org/officeDocument/2006/relationships/image" Target="../media/image1088.png"/><Relationship Id="rId262" Type="http://schemas.openxmlformats.org/officeDocument/2006/relationships/customXml" Target="../ink/ink1192.xml"/><Relationship Id="rId283" Type="http://schemas.openxmlformats.org/officeDocument/2006/relationships/image" Target="../media/image1201.png"/><Relationship Id="rId318" Type="http://schemas.openxmlformats.org/officeDocument/2006/relationships/customXml" Target="../ink/ink1220.xml"/><Relationship Id="rId78" Type="http://schemas.openxmlformats.org/officeDocument/2006/relationships/customXml" Target="../ink/ink1100.xml"/><Relationship Id="rId99" Type="http://schemas.openxmlformats.org/officeDocument/2006/relationships/image" Target="../media/image1109.png"/><Relationship Id="rId101" Type="http://schemas.openxmlformats.org/officeDocument/2006/relationships/image" Target="../media/image1110.png"/><Relationship Id="rId122" Type="http://schemas.openxmlformats.org/officeDocument/2006/relationships/customXml" Target="../ink/ink1122.xml"/><Relationship Id="rId143" Type="http://schemas.openxmlformats.org/officeDocument/2006/relationships/image" Target="../media/image1131.png"/><Relationship Id="rId164" Type="http://schemas.openxmlformats.org/officeDocument/2006/relationships/customXml" Target="../ink/ink1143.xml"/><Relationship Id="rId185" Type="http://schemas.openxmlformats.org/officeDocument/2006/relationships/image" Target="../media/image1152.png"/><Relationship Id="rId9" Type="http://schemas.openxmlformats.org/officeDocument/2006/relationships/image" Target="../media/image1064.png"/><Relationship Id="rId210" Type="http://schemas.openxmlformats.org/officeDocument/2006/relationships/customXml" Target="../ink/ink1166.xml"/><Relationship Id="rId26" Type="http://schemas.openxmlformats.org/officeDocument/2006/relationships/customXml" Target="../ink/ink1074.xml"/><Relationship Id="rId231" Type="http://schemas.openxmlformats.org/officeDocument/2006/relationships/image" Target="../media/image1175.png"/><Relationship Id="rId252" Type="http://schemas.openxmlformats.org/officeDocument/2006/relationships/customXml" Target="../ink/ink1187.xml"/><Relationship Id="rId273" Type="http://schemas.openxmlformats.org/officeDocument/2006/relationships/image" Target="../media/image1196.png"/><Relationship Id="rId294" Type="http://schemas.openxmlformats.org/officeDocument/2006/relationships/customXml" Target="../ink/ink1208.xml"/><Relationship Id="rId308" Type="http://schemas.openxmlformats.org/officeDocument/2006/relationships/customXml" Target="../ink/ink1215.xml"/><Relationship Id="rId47" Type="http://schemas.openxmlformats.org/officeDocument/2006/relationships/image" Target="../media/image1083.png"/><Relationship Id="rId68" Type="http://schemas.openxmlformats.org/officeDocument/2006/relationships/customXml" Target="../ink/ink1095.xml"/><Relationship Id="rId89" Type="http://schemas.openxmlformats.org/officeDocument/2006/relationships/image" Target="../media/image1104.png"/><Relationship Id="rId112" Type="http://schemas.openxmlformats.org/officeDocument/2006/relationships/customXml" Target="../ink/ink1117.xml"/><Relationship Id="rId133" Type="http://schemas.openxmlformats.org/officeDocument/2006/relationships/image" Target="../media/image1126.png"/><Relationship Id="rId154" Type="http://schemas.openxmlformats.org/officeDocument/2006/relationships/customXml" Target="../ink/ink1138.xml"/><Relationship Id="rId175" Type="http://schemas.openxmlformats.org/officeDocument/2006/relationships/image" Target="../media/image1147.png"/><Relationship Id="rId196" Type="http://schemas.openxmlformats.org/officeDocument/2006/relationships/customXml" Target="../ink/ink1159.xml"/><Relationship Id="rId200" Type="http://schemas.openxmlformats.org/officeDocument/2006/relationships/customXml" Target="../ink/ink1161.xml"/><Relationship Id="rId16" Type="http://schemas.openxmlformats.org/officeDocument/2006/relationships/customXml" Target="../ink/ink1069.xml"/><Relationship Id="rId221" Type="http://schemas.openxmlformats.org/officeDocument/2006/relationships/image" Target="../media/image1170.png"/><Relationship Id="rId242" Type="http://schemas.openxmlformats.org/officeDocument/2006/relationships/customXml" Target="../ink/ink1182.xml"/><Relationship Id="rId263" Type="http://schemas.openxmlformats.org/officeDocument/2006/relationships/image" Target="../media/image1191.png"/><Relationship Id="rId284" Type="http://schemas.openxmlformats.org/officeDocument/2006/relationships/customXml" Target="../ink/ink1203.xml"/><Relationship Id="rId319" Type="http://schemas.openxmlformats.org/officeDocument/2006/relationships/image" Target="../media/image1219.png"/><Relationship Id="rId37" Type="http://schemas.openxmlformats.org/officeDocument/2006/relationships/image" Target="../media/image1078.png"/><Relationship Id="rId58" Type="http://schemas.openxmlformats.org/officeDocument/2006/relationships/customXml" Target="../ink/ink1090.xml"/><Relationship Id="rId79" Type="http://schemas.openxmlformats.org/officeDocument/2006/relationships/image" Target="../media/image1099.png"/><Relationship Id="rId102" Type="http://schemas.openxmlformats.org/officeDocument/2006/relationships/customXml" Target="../ink/ink1112.xml"/><Relationship Id="rId123" Type="http://schemas.openxmlformats.org/officeDocument/2006/relationships/image" Target="../media/image1121.png"/><Relationship Id="rId144" Type="http://schemas.openxmlformats.org/officeDocument/2006/relationships/customXml" Target="../ink/ink1133.xml"/><Relationship Id="rId90" Type="http://schemas.openxmlformats.org/officeDocument/2006/relationships/customXml" Target="../ink/ink1106.xml"/><Relationship Id="rId165" Type="http://schemas.openxmlformats.org/officeDocument/2006/relationships/image" Target="../media/image1142.png"/><Relationship Id="rId186" Type="http://schemas.openxmlformats.org/officeDocument/2006/relationships/customXml" Target="../ink/ink1154.xml"/><Relationship Id="rId211" Type="http://schemas.openxmlformats.org/officeDocument/2006/relationships/image" Target="../media/image1165.png"/><Relationship Id="rId232" Type="http://schemas.openxmlformats.org/officeDocument/2006/relationships/customXml" Target="../ink/ink1177.xml"/><Relationship Id="rId253" Type="http://schemas.openxmlformats.org/officeDocument/2006/relationships/image" Target="../media/image1186.png"/><Relationship Id="rId274" Type="http://schemas.openxmlformats.org/officeDocument/2006/relationships/customXml" Target="../ink/ink1198.xml"/><Relationship Id="rId295" Type="http://schemas.openxmlformats.org/officeDocument/2006/relationships/image" Target="../media/image1207.png"/><Relationship Id="rId309" Type="http://schemas.openxmlformats.org/officeDocument/2006/relationships/image" Target="../media/image1214.png"/><Relationship Id="rId27" Type="http://schemas.openxmlformats.org/officeDocument/2006/relationships/image" Target="../media/image1073.png"/><Relationship Id="rId48" Type="http://schemas.openxmlformats.org/officeDocument/2006/relationships/customXml" Target="../ink/ink1085.xml"/><Relationship Id="rId69" Type="http://schemas.openxmlformats.org/officeDocument/2006/relationships/image" Target="../media/image1094.png"/><Relationship Id="rId113" Type="http://schemas.openxmlformats.org/officeDocument/2006/relationships/image" Target="../media/image1116.png"/><Relationship Id="rId134" Type="http://schemas.openxmlformats.org/officeDocument/2006/relationships/customXml" Target="../ink/ink1128.xml"/><Relationship Id="rId320" Type="http://schemas.openxmlformats.org/officeDocument/2006/relationships/customXml" Target="../ink/ink1221.xml"/><Relationship Id="rId80" Type="http://schemas.openxmlformats.org/officeDocument/2006/relationships/customXml" Target="../ink/ink1101.xml"/><Relationship Id="rId155" Type="http://schemas.openxmlformats.org/officeDocument/2006/relationships/image" Target="../media/image1137.png"/><Relationship Id="rId176" Type="http://schemas.openxmlformats.org/officeDocument/2006/relationships/customXml" Target="../ink/ink1149.xml"/><Relationship Id="rId197" Type="http://schemas.openxmlformats.org/officeDocument/2006/relationships/image" Target="../media/image1158.png"/><Relationship Id="rId201" Type="http://schemas.openxmlformats.org/officeDocument/2006/relationships/image" Target="../media/image1160.png"/><Relationship Id="rId222" Type="http://schemas.openxmlformats.org/officeDocument/2006/relationships/customXml" Target="../ink/ink1172.xml"/><Relationship Id="rId243" Type="http://schemas.openxmlformats.org/officeDocument/2006/relationships/image" Target="../media/image1181.png"/><Relationship Id="rId264" Type="http://schemas.openxmlformats.org/officeDocument/2006/relationships/customXml" Target="../ink/ink1193.xml"/><Relationship Id="rId285" Type="http://schemas.openxmlformats.org/officeDocument/2006/relationships/image" Target="../media/image1202.png"/><Relationship Id="rId17" Type="http://schemas.openxmlformats.org/officeDocument/2006/relationships/image" Target="../media/image1068.png"/><Relationship Id="rId38" Type="http://schemas.openxmlformats.org/officeDocument/2006/relationships/customXml" Target="../ink/ink1080.xml"/><Relationship Id="rId59" Type="http://schemas.openxmlformats.org/officeDocument/2006/relationships/image" Target="../media/image1089.png"/><Relationship Id="rId103" Type="http://schemas.openxmlformats.org/officeDocument/2006/relationships/image" Target="../media/image1111.png"/><Relationship Id="rId124" Type="http://schemas.openxmlformats.org/officeDocument/2006/relationships/customXml" Target="../ink/ink1123.xml"/><Relationship Id="rId310" Type="http://schemas.openxmlformats.org/officeDocument/2006/relationships/customXml" Target="../ink/ink1216.xml"/><Relationship Id="rId70" Type="http://schemas.openxmlformats.org/officeDocument/2006/relationships/customXml" Target="../ink/ink1096.xml"/><Relationship Id="rId91" Type="http://schemas.openxmlformats.org/officeDocument/2006/relationships/image" Target="../media/image1105.png"/><Relationship Id="rId145" Type="http://schemas.openxmlformats.org/officeDocument/2006/relationships/image" Target="../media/image1132.png"/><Relationship Id="rId166" Type="http://schemas.openxmlformats.org/officeDocument/2006/relationships/customXml" Target="../ink/ink1144.xml"/><Relationship Id="rId187" Type="http://schemas.openxmlformats.org/officeDocument/2006/relationships/image" Target="../media/image1153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167.xml"/><Relationship Id="rId233" Type="http://schemas.openxmlformats.org/officeDocument/2006/relationships/image" Target="../media/image1176.png"/><Relationship Id="rId254" Type="http://schemas.openxmlformats.org/officeDocument/2006/relationships/customXml" Target="../ink/ink1188.xml"/><Relationship Id="rId28" Type="http://schemas.openxmlformats.org/officeDocument/2006/relationships/customXml" Target="../ink/ink1075.xml"/><Relationship Id="rId49" Type="http://schemas.openxmlformats.org/officeDocument/2006/relationships/image" Target="../media/image1084.png"/><Relationship Id="rId114" Type="http://schemas.openxmlformats.org/officeDocument/2006/relationships/customXml" Target="../ink/ink1118.xml"/><Relationship Id="rId275" Type="http://schemas.openxmlformats.org/officeDocument/2006/relationships/image" Target="../media/image1197.png"/><Relationship Id="rId296" Type="http://schemas.openxmlformats.org/officeDocument/2006/relationships/customXml" Target="../ink/ink1209.xml"/><Relationship Id="rId300" Type="http://schemas.openxmlformats.org/officeDocument/2006/relationships/customXml" Target="../ink/ink1211.xml"/><Relationship Id="rId60" Type="http://schemas.openxmlformats.org/officeDocument/2006/relationships/customXml" Target="../ink/ink1091.xml"/><Relationship Id="rId81" Type="http://schemas.openxmlformats.org/officeDocument/2006/relationships/image" Target="../media/image1100.png"/><Relationship Id="rId135" Type="http://schemas.openxmlformats.org/officeDocument/2006/relationships/image" Target="../media/image1127.png"/><Relationship Id="rId156" Type="http://schemas.openxmlformats.org/officeDocument/2006/relationships/customXml" Target="../ink/ink1139.xml"/><Relationship Id="rId177" Type="http://schemas.openxmlformats.org/officeDocument/2006/relationships/image" Target="../media/image1148.png"/><Relationship Id="rId198" Type="http://schemas.openxmlformats.org/officeDocument/2006/relationships/customXml" Target="../ink/ink1160.xml"/><Relationship Id="rId321" Type="http://schemas.openxmlformats.org/officeDocument/2006/relationships/image" Target="../media/image1220.png"/><Relationship Id="rId202" Type="http://schemas.openxmlformats.org/officeDocument/2006/relationships/customXml" Target="../ink/ink1162.xml"/><Relationship Id="rId223" Type="http://schemas.openxmlformats.org/officeDocument/2006/relationships/image" Target="../media/image1171.png"/><Relationship Id="rId244" Type="http://schemas.openxmlformats.org/officeDocument/2006/relationships/customXml" Target="../ink/ink1183.xml"/><Relationship Id="rId18" Type="http://schemas.openxmlformats.org/officeDocument/2006/relationships/customXml" Target="../ink/ink1070.xml"/><Relationship Id="rId39" Type="http://schemas.openxmlformats.org/officeDocument/2006/relationships/image" Target="../media/image1079.png"/><Relationship Id="rId265" Type="http://schemas.openxmlformats.org/officeDocument/2006/relationships/image" Target="../media/image1192.png"/><Relationship Id="rId286" Type="http://schemas.openxmlformats.org/officeDocument/2006/relationships/customXml" Target="../ink/ink1204.xml"/><Relationship Id="rId50" Type="http://schemas.openxmlformats.org/officeDocument/2006/relationships/customXml" Target="../ink/ink1086.xml"/><Relationship Id="rId104" Type="http://schemas.openxmlformats.org/officeDocument/2006/relationships/customXml" Target="../ink/ink1113.xml"/><Relationship Id="rId125" Type="http://schemas.openxmlformats.org/officeDocument/2006/relationships/image" Target="../media/image1122.png"/><Relationship Id="rId146" Type="http://schemas.openxmlformats.org/officeDocument/2006/relationships/customXml" Target="../ink/ink1134.xml"/><Relationship Id="rId167" Type="http://schemas.openxmlformats.org/officeDocument/2006/relationships/image" Target="../media/image1143.png"/><Relationship Id="rId188" Type="http://schemas.openxmlformats.org/officeDocument/2006/relationships/customXml" Target="../ink/ink1155.xml"/><Relationship Id="rId311" Type="http://schemas.openxmlformats.org/officeDocument/2006/relationships/image" Target="../media/image1215.png"/><Relationship Id="rId71" Type="http://schemas.openxmlformats.org/officeDocument/2006/relationships/image" Target="../media/image1095.png"/><Relationship Id="rId92" Type="http://schemas.openxmlformats.org/officeDocument/2006/relationships/customXml" Target="../ink/ink1107.xml"/><Relationship Id="rId213" Type="http://schemas.openxmlformats.org/officeDocument/2006/relationships/image" Target="../media/image1166.png"/><Relationship Id="rId234" Type="http://schemas.openxmlformats.org/officeDocument/2006/relationships/customXml" Target="../ink/ink1178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074.png"/><Relationship Id="rId255" Type="http://schemas.openxmlformats.org/officeDocument/2006/relationships/image" Target="../media/image1187.png"/><Relationship Id="rId276" Type="http://schemas.openxmlformats.org/officeDocument/2006/relationships/customXml" Target="../ink/ink1199.xml"/><Relationship Id="rId297" Type="http://schemas.openxmlformats.org/officeDocument/2006/relationships/image" Target="../media/image1208.png"/><Relationship Id="rId40" Type="http://schemas.openxmlformats.org/officeDocument/2006/relationships/customXml" Target="../ink/ink1081.xml"/><Relationship Id="rId115" Type="http://schemas.openxmlformats.org/officeDocument/2006/relationships/image" Target="../media/image1117.png"/><Relationship Id="rId136" Type="http://schemas.openxmlformats.org/officeDocument/2006/relationships/customXml" Target="../ink/ink1129.xml"/><Relationship Id="rId157" Type="http://schemas.openxmlformats.org/officeDocument/2006/relationships/image" Target="../media/image1138.png"/><Relationship Id="rId178" Type="http://schemas.openxmlformats.org/officeDocument/2006/relationships/customXml" Target="../ink/ink1150.xml"/><Relationship Id="rId301" Type="http://schemas.openxmlformats.org/officeDocument/2006/relationships/image" Target="../media/image1210.png"/><Relationship Id="rId322" Type="http://schemas.openxmlformats.org/officeDocument/2006/relationships/customXml" Target="../ink/ink1222.xml"/><Relationship Id="rId61" Type="http://schemas.openxmlformats.org/officeDocument/2006/relationships/image" Target="../media/image1090.png"/><Relationship Id="rId82" Type="http://schemas.openxmlformats.org/officeDocument/2006/relationships/customXml" Target="../ink/ink1102.xml"/><Relationship Id="rId199" Type="http://schemas.openxmlformats.org/officeDocument/2006/relationships/image" Target="../media/image1159.png"/><Relationship Id="rId203" Type="http://schemas.openxmlformats.org/officeDocument/2006/relationships/image" Target="../media/image1161.png"/><Relationship Id="rId19" Type="http://schemas.openxmlformats.org/officeDocument/2006/relationships/image" Target="../media/image1069.png"/><Relationship Id="rId224" Type="http://schemas.openxmlformats.org/officeDocument/2006/relationships/customXml" Target="../ink/ink1173.xml"/><Relationship Id="rId245" Type="http://schemas.openxmlformats.org/officeDocument/2006/relationships/image" Target="../media/image1182.png"/><Relationship Id="rId266" Type="http://schemas.openxmlformats.org/officeDocument/2006/relationships/customXml" Target="../ink/ink1194.xml"/><Relationship Id="rId287" Type="http://schemas.openxmlformats.org/officeDocument/2006/relationships/image" Target="../media/image1203.png"/><Relationship Id="rId30" Type="http://schemas.openxmlformats.org/officeDocument/2006/relationships/customXml" Target="../ink/ink1076.xml"/><Relationship Id="rId105" Type="http://schemas.openxmlformats.org/officeDocument/2006/relationships/image" Target="../media/image1112.png"/><Relationship Id="rId126" Type="http://schemas.openxmlformats.org/officeDocument/2006/relationships/customXml" Target="../ink/ink1124.xml"/><Relationship Id="rId147" Type="http://schemas.openxmlformats.org/officeDocument/2006/relationships/image" Target="../media/image1133.png"/><Relationship Id="rId168" Type="http://schemas.openxmlformats.org/officeDocument/2006/relationships/customXml" Target="../ink/ink1145.xml"/><Relationship Id="rId312" Type="http://schemas.openxmlformats.org/officeDocument/2006/relationships/customXml" Target="../ink/ink1217.xml"/><Relationship Id="rId51" Type="http://schemas.openxmlformats.org/officeDocument/2006/relationships/image" Target="../media/image1085.png"/><Relationship Id="rId72" Type="http://schemas.openxmlformats.org/officeDocument/2006/relationships/customXml" Target="../ink/ink1097.xml"/><Relationship Id="rId93" Type="http://schemas.openxmlformats.org/officeDocument/2006/relationships/image" Target="../media/image1106.png"/><Relationship Id="rId189" Type="http://schemas.openxmlformats.org/officeDocument/2006/relationships/image" Target="../media/image1154.png"/><Relationship Id="rId3" Type="http://schemas.openxmlformats.org/officeDocument/2006/relationships/image" Target="../media/image5.png"/><Relationship Id="rId214" Type="http://schemas.openxmlformats.org/officeDocument/2006/relationships/customXml" Target="../ink/ink1168.xml"/><Relationship Id="rId235" Type="http://schemas.openxmlformats.org/officeDocument/2006/relationships/image" Target="../media/image1177.png"/><Relationship Id="rId256" Type="http://schemas.openxmlformats.org/officeDocument/2006/relationships/customXml" Target="../ink/ink1189.xml"/><Relationship Id="rId277" Type="http://schemas.openxmlformats.org/officeDocument/2006/relationships/image" Target="../media/image1198.png"/><Relationship Id="rId298" Type="http://schemas.openxmlformats.org/officeDocument/2006/relationships/customXml" Target="../ink/ink1210.xml"/><Relationship Id="rId116" Type="http://schemas.openxmlformats.org/officeDocument/2006/relationships/customXml" Target="../ink/ink1119.xml"/><Relationship Id="rId137" Type="http://schemas.openxmlformats.org/officeDocument/2006/relationships/image" Target="../media/image1128.png"/><Relationship Id="rId158" Type="http://schemas.openxmlformats.org/officeDocument/2006/relationships/customXml" Target="../ink/ink1140.xml"/><Relationship Id="rId302" Type="http://schemas.openxmlformats.org/officeDocument/2006/relationships/customXml" Target="../ink/ink1212.xml"/><Relationship Id="rId323" Type="http://schemas.openxmlformats.org/officeDocument/2006/relationships/image" Target="../media/image1221.png"/><Relationship Id="rId20" Type="http://schemas.openxmlformats.org/officeDocument/2006/relationships/customXml" Target="../ink/ink1071.xml"/><Relationship Id="rId41" Type="http://schemas.openxmlformats.org/officeDocument/2006/relationships/image" Target="../media/image1080.png"/><Relationship Id="rId62" Type="http://schemas.openxmlformats.org/officeDocument/2006/relationships/customXml" Target="../ink/ink1092.xml"/><Relationship Id="rId83" Type="http://schemas.openxmlformats.org/officeDocument/2006/relationships/image" Target="../media/image1101.png"/><Relationship Id="rId179" Type="http://schemas.openxmlformats.org/officeDocument/2006/relationships/image" Target="../media/image1149.png"/><Relationship Id="rId190" Type="http://schemas.openxmlformats.org/officeDocument/2006/relationships/customXml" Target="../ink/ink1156.xml"/><Relationship Id="rId204" Type="http://schemas.openxmlformats.org/officeDocument/2006/relationships/customXml" Target="../ink/ink1163.xml"/><Relationship Id="rId225" Type="http://schemas.openxmlformats.org/officeDocument/2006/relationships/image" Target="../media/image1172.png"/><Relationship Id="rId246" Type="http://schemas.openxmlformats.org/officeDocument/2006/relationships/customXml" Target="../ink/ink1184.xml"/><Relationship Id="rId267" Type="http://schemas.openxmlformats.org/officeDocument/2006/relationships/image" Target="../media/image1193.png"/><Relationship Id="rId288" Type="http://schemas.openxmlformats.org/officeDocument/2006/relationships/customXml" Target="../ink/ink1205.xml"/><Relationship Id="rId106" Type="http://schemas.openxmlformats.org/officeDocument/2006/relationships/customXml" Target="../ink/ink1114.xml"/><Relationship Id="rId127" Type="http://schemas.openxmlformats.org/officeDocument/2006/relationships/image" Target="../media/image1123.png"/><Relationship Id="rId313" Type="http://schemas.openxmlformats.org/officeDocument/2006/relationships/image" Target="../media/image1216.png"/><Relationship Id="rId10" Type="http://schemas.openxmlformats.org/officeDocument/2006/relationships/customXml" Target="../ink/ink1066.xml"/><Relationship Id="rId31" Type="http://schemas.openxmlformats.org/officeDocument/2006/relationships/image" Target="../media/image1075.png"/><Relationship Id="rId52" Type="http://schemas.openxmlformats.org/officeDocument/2006/relationships/customXml" Target="../ink/ink1087.xml"/><Relationship Id="rId73" Type="http://schemas.openxmlformats.org/officeDocument/2006/relationships/image" Target="../media/image1096.png"/><Relationship Id="rId94" Type="http://schemas.openxmlformats.org/officeDocument/2006/relationships/customXml" Target="../ink/ink1108.xml"/><Relationship Id="rId148" Type="http://schemas.openxmlformats.org/officeDocument/2006/relationships/customXml" Target="../ink/ink1135.xml"/><Relationship Id="rId169" Type="http://schemas.openxmlformats.org/officeDocument/2006/relationships/image" Target="../media/image1144.png"/><Relationship Id="rId4" Type="http://schemas.openxmlformats.org/officeDocument/2006/relationships/customXml" Target="../ink/ink1063.xml"/><Relationship Id="rId180" Type="http://schemas.openxmlformats.org/officeDocument/2006/relationships/customXml" Target="../ink/ink1151.xml"/><Relationship Id="rId215" Type="http://schemas.openxmlformats.org/officeDocument/2006/relationships/image" Target="../media/image1167.png"/><Relationship Id="rId236" Type="http://schemas.openxmlformats.org/officeDocument/2006/relationships/customXml" Target="../ink/ink1179.xml"/><Relationship Id="rId257" Type="http://schemas.openxmlformats.org/officeDocument/2006/relationships/image" Target="../media/image1188.png"/><Relationship Id="rId278" Type="http://schemas.openxmlformats.org/officeDocument/2006/relationships/customXml" Target="../ink/ink1200.xml"/><Relationship Id="rId303" Type="http://schemas.openxmlformats.org/officeDocument/2006/relationships/image" Target="../media/image1211.png"/><Relationship Id="rId42" Type="http://schemas.openxmlformats.org/officeDocument/2006/relationships/customXml" Target="../ink/ink1082.xml"/><Relationship Id="rId84" Type="http://schemas.openxmlformats.org/officeDocument/2006/relationships/customXml" Target="../ink/ink1103.xml"/><Relationship Id="rId138" Type="http://schemas.openxmlformats.org/officeDocument/2006/relationships/customXml" Target="../ink/ink1130.xml"/><Relationship Id="rId191" Type="http://schemas.openxmlformats.org/officeDocument/2006/relationships/image" Target="../media/image1155.png"/><Relationship Id="rId205" Type="http://schemas.openxmlformats.org/officeDocument/2006/relationships/image" Target="../media/image1162.png"/><Relationship Id="rId247" Type="http://schemas.openxmlformats.org/officeDocument/2006/relationships/image" Target="../media/image1183.png"/><Relationship Id="rId107" Type="http://schemas.openxmlformats.org/officeDocument/2006/relationships/image" Target="../media/image1113.png"/><Relationship Id="rId289" Type="http://schemas.openxmlformats.org/officeDocument/2006/relationships/image" Target="../media/image1204.png"/><Relationship Id="rId11" Type="http://schemas.openxmlformats.org/officeDocument/2006/relationships/image" Target="../media/image1065.png"/><Relationship Id="rId53" Type="http://schemas.openxmlformats.org/officeDocument/2006/relationships/image" Target="../media/image1086.png"/><Relationship Id="rId149" Type="http://schemas.openxmlformats.org/officeDocument/2006/relationships/image" Target="../media/image1134.png"/><Relationship Id="rId314" Type="http://schemas.openxmlformats.org/officeDocument/2006/relationships/customXml" Target="../ink/ink1218.xml"/><Relationship Id="rId95" Type="http://schemas.openxmlformats.org/officeDocument/2006/relationships/image" Target="../media/image1107.png"/><Relationship Id="rId160" Type="http://schemas.openxmlformats.org/officeDocument/2006/relationships/customXml" Target="../ink/ink1141.xml"/><Relationship Id="rId216" Type="http://schemas.openxmlformats.org/officeDocument/2006/relationships/customXml" Target="../ink/ink1169.xml"/><Relationship Id="rId258" Type="http://schemas.openxmlformats.org/officeDocument/2006/relationships/customXml" Target="../ink/ink1190.xml"/><Relationship Id="rId22" Type="http://schemas.openxmlformats.org/officeDocument/2006/relationships/customXml" Target="../ink/ink1072.xml"/><Relationship Id="rId64" Type="http://schemas.openxmlformats.org/officeDocument/2006/relationships/customXml" Target="../ink/ink1093.xml"/><Relationship Id="rId118" Type="http://schemas.openxmlformats.org/officeDocument/2006/relationships/customXml" Target="../ink/ink1120.xml"/><Relationship Id="rId325" Type="http://schemas.openxmlformats.org/officeDocument/2006/relationships/image" Target="../media/image1222.png"/><Relationship Id="rId171" Type="http://schemas.openxmlformats.org/officeDocument/2006/relationships/image" Target="../media/image1145.png"/><Relationship Id="rId227" Type="http://schemas.openxmlformats.org/officeDocument/2006/relationships/image" Target="../media/image1173.png"/><Relationship Id="rId269" Type="http://schemas.openxmlformats.org/officeDocument/2006/relationships/image" Target="../media/image1194.png"/><Relationship Id="rId33" Type="http://schemas.openxmlformats.org/officeDocument/2006/relationships/image" Target="../media/image1076.png"/><Relationship Id="rId129" Type="http://schemas.openxmlformats.org/officeDocument/2006/relationships/image" Target="../media/image1124.png"/><Relationship Id="rId280" Type="http://schemas.openxmlformats.org/officeDocument/2006/relationships/customXml" Target="../ink/ink1201.xml"/><Relationship Id="rId75" Type="http://schemas.openxmlformats.org/officeDocument/2006/relationships/image" Target="../media/image1097.png"/><Relationship Id="rId140" Type="http://schemas.openxmlformats.org/officeDocument/2006/relationships/customXml" Target="../ink/ink1131.xml"/><Relationship Id="rId182" Type="http://schemas.openxmlformats.org/officeDocument/2006/relationships/customXml" Target="../ink/ink1152.xml"/><Relationship Id="rId6" Type="http://schemas.openxmlformats.org/officeDocument/2006/relationships/customXml" Target="../ink/ink1064.xml"/><Relationship Id="rId238" Type="http://schemas.openxmlformats.org/officeDocument/2006/relationships/customXml" Target="../ink/ink1180.xml"/><Relationship Id="rId291" Type="http://schemas.openxmlformats.org/officeDocument/2006/relationships/image" Target="../media/image1205.png"/><Relationship Id="rId305" Type="http://schemas.openxmlformats.org/officeDocument/2006/relationships/image" Target="../media/image1212.png"/><Relationship Id="rId44" Type="http://schemas.openxmlformats.org/officeDocument/2006/relationships/customXml" Target="../ink/ink1083.xml"/><Relationship Id="rId86" Type="http://schemas.openxmlformats.org/officeDocument/2006/relationships/customXml" Target="../ink/ink1104.xml"/><Relationship Id="rId151" Type="http://schemas.openxmlformats.org/officeDocument/2006/relationships/image" Target="../media/image1135.png"/><Relationship Id="rId193" Type="http://schemas.openxmlformats.org/officeDocument/2006/relationships/image" Target="../media/image1156.png"/><Relationship Id="rId207" Type="http://schemas.openxmlformats.org/officeDocument/2006/relationships/image" Target="../media/image1163.png"/><Relationship Id="rId249" Type="http://schemas.openxmlformats.org/officeDocument/2006/relationships/image" Target="../media/image1184.png"/><Relationship Id="rId13" Type="http://schemas.openxmlformats.org/officeDocument/2006/relationships/image" Target="../media/image1066.png"/><Relationship Id="rId109" Type="http://schemas.openxmlformats.org/officeDocument/2006/relationships/image" Target="../media/image1114.png"/><Relationship Id="rId260" Type="http://schemas.openxmlformats.org/officeDocument/2006/relationships/customXml" Target="../ink/ink1191.xml"/><Relationship Id="rId316" Type="http://schemas.openxmlformats.org/officeDocument/2006/relationships/customXml" Target="../ink/ink1219.xml"/><Relationship Id="rId55" Type="http://schemas.openxmlformats.org/officeDocument/2006/relationships/image" Target="../media/image1087.png"/><Relationship Id="rId97" Type="http://schemas.openxmlformats.org/officeDocument/2006/relationships/image" Target="../media/image1108.png"/><Relationship Id="rId120" Type="http://schemas.openxmlformats.org/officeDocument/2006/relationships/customXml" Target="../ink/ink112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9.png"/><Relationship Id="rId21" Type="http://schemas.openxmlformats.org/officeDocument/2006/relationships/image" Target="../media/image1231.png"/><Relationship Id="rId42" Type="http://schemas.openxmlformats.org/officeDocument/2006/relationships/customXml" Target="../ink/ink1243.xml"/><Relationship Id="rId63" Type="http://schemas.openxmlformats.org/officeDocument/2006/relationships/image" Target="../media/image1252.png"/><Relationship Id="rId84" Type="http://schemas.openxmlformats.org/officeDocument/2006/relationships/customXml" Target="../ink/ink1264.xml"/><Relationship Id="rId138" Type="http://schemas.openxmlformats.org/officeDocument/2006/relationships/customXml" Target="../ink/ink1291.xml"/><Relationship Id="rId107" Type="http://schemas.openxmlformats.org/officeDocument/2006/relationships/image" Target="../media/image1274.png"/><Relationship Id="rId11" Type="http://schemas.openxmlformats.org/officeDocument/2006/relationships/image" Target="../media/image1226.png"/><Relationship Id="rId32" Type="http://schemas.openxmlformats.org/officeDocument/2006/relationships/customXml" Target="../ink/ink1238.xml"/><Relationship Id="rId53" Type="http://schemas.openxmlformats.org/officeDocument/2006/relationships/image" Target="../media/image1247.png"/><Relationship Id="rId74" Type="http://schemas.openxmlformats.org/officeDocument/2006/relationships/customXml" Target="../ink/ink1259.xml"/><Relationship Id="rId128" Type="http://schemas.openxmlformats.org/officeDocument/2006/relationships/customXml" Target="../ink/ink1286.xml"/><Relationship Id="rId149" Type="http://schemas.openxmlformats.org/officeDocument/2006/relationships/image" Target="../media/image1295.png"/><Relationship Id="rId5" Type="http://schemas.openxmlformats.org/officeDocument/2006/relationships/image" Target="../media/image1223.png"/><Relationship Id="rId95" Type="http://schemas.openxmlformats.org/officeDocument/2006/relationships/image" Target="../media/image1268.png"/><Relationship Id="rId22" Type="http://schemas.openxmlformats.org/officeDocument/2006/relationships/customXml" Target="../ink/ink1233.xml"/><Relationship Id="rId27" Type="http://schemas.openxmlformats.org/officeDocument/2006/relationships/image" Target="../media/image1234.png"/><Relationship Id="rId43" Type="http://schemas.openxmlformats.org/officeDocument/2006/relationships/image" Target="../media/image1242.png"/><Relationship Id="rId48" Type="http://schemas.openxmlformats.org/officeDocument/2006/relationships/customXml" Target="../ink/ink1246.xml"/><Relationship Id="rId64" Type="http://schemas.openxmlformats.org/officeDocument/2006/relationships/customXml" Target="../ink/ink1254.xml"/><Relationship Id="rId69" Type="http://schemas.openxmlformats.org/officeDocument/2006/relationships/image" Target="../media/image1255.png"/><Relationship Id="rId113" Type="http://schemas.openxmlformats.org/officeDocument/2006/relationships/image" Target="../media/image1277.png"/><Relationship Id="rId118" Type="http://schemas.openxmlformats.org/officeDocument/2006/relationships/customXml" Target="../ink/ink1281.xml"/><Relationship Id="rId134" Type="http://schemas.openxmlformats.org/officeDocument/2006/relationships/customXml" Target="../ink/ink1289.xml"/><Relationship Id="rId139" Type="http://schemas.openxmlformats.org/officeDocument/2006/relationships/image" Target="../media/image1290.png"/><Relationship Id="rId80" Type="http://schemas.openxmlformats.org/officeDocument/2006/relationships/customXml" Target="../ink/ink1262.xml"/><Relationship Id="rId85" Type="http://schemas.openxmlformats.org/officeDocument/2006/relationships/image" Target="../media/image1263.png"/><Relationship Id="rId12" Type="http://schemas.openxmlformats.org/officeDocument/2006/relationships/customXml" Target="../ink/ink1228.xml"/><Relationship Id="rId17" Type="http://schemas.openxmlformats.org/officeDocument/2006/relationships/image" Target="../media/image1229.png"/><Relationship Id="rId33" Type="http://schemas.openxmlformats.org/officeDocument/2006/relationships/image" Target="../media/image1237.png"/><Relationship Id="rId38" Type="http://schemas.openxmlformats.org/officeDocument/2006/relationships/customXml" Target="../ink/ink1241.xml"/><Relationship Id="rId59" Type="http://schemas.openxmlformats.org/officeDocument/2006/relationships/image" Target="../media/image1250.png"/><Relationship Id="rId103" Type="http://schemas.openxmlformats.org/officeDocument/2006/relationships/image" Target="../media/image1272.png"/><Relationship Id="rId108" Type="http://schemas.openxmlformats.org/officeDocument/2006/relationships/customXml" Target="../ink/ink1276.xml"/><Relationship Id="rId124" Type="http://schemas.openxmlformats.org/officeDocument/2006/relationships/customXml" Target="../ink/ink1284.xml"/><Relationship Id="rId129" Type="http://schemas.openxmlformats.org/officeDocument/2006/relationships/image" Target="../media/image1285.png"/><Relationship Id="rId54" Type="http://schemas.openxmlformats.org/officeDocument/2006/relationships/customXml" Target="../ink/ink1249.xml"/><Relationship Id="rId70" Type="http://schemas.openxmlformats.org/officeDocument/2006/relationships/customXml" Target="../ink/ink1257.xml"/><Relationship Id="rId75" Type="http://schemas.openxmlformats.org/officeDocument/2006/relationships/image" Target="../media/image1258.png"/><Relationship Id="rId91" Type="http://schemas.openxmlformats.org/officeDocument/2006/relationships/image" Target="../media/image1266.png"/><Relationship Id="rId96" Type="http://schemas.openxmlformats.org/officeDocument/2006/relationships/customXml" Target="../ink/ink1270.xml"/><Relationship Id="rId140" Type="http://schemas.openxmlformats.org/officeDocument/2006/relationships/customXml" Target="../ink/ink1292.xml"/><Relationship Id="rId145" Type="http://schemas.openxmlformats.org/officeDocument/2006/relationships/image" Target="../media/image1293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25.xml"/><Relationship Id="rId23" Type="http://schemas.openxmlformats.org/officeDocument/2006/relationships/image" Target="../media/image1232.png"/><Relationship Id="rId28" Type="http://schemas.openxmlformats.org/officeDocument/2006/relationships/customXml" Target="../ink/ink1236.xml"/><Relationship Id="rId49" Type="http://schemas.openxmlformats.org/officeDocument/2006/relationships/image" Target="../media/image1245.png"/><Relationship Id="rId114" Type="http://schemas.openxmlformats.org/officeDocument/2006/relationships/customXml" Target="../ink/ink1279.xml"/><Relationship Id="rId119" Type="http://schemas.openxmlformats.org/officeDocument/2006/relationships/image" Target="../media/image1280.png"/><Relationship Id="rId44" Type="http://schemas.openxmlformats.org/officeDocument/2006/relationships/customXml" Target="../ink/ink1244.xml"/><Relationship Id="rId60" Type="http://schemas.openxmlformats.org/officeDocument/2006/relationships/customXml" Target="../ink/ink1252.xml"/><Relationship Id="rId65" Type="http://schemas.openxmlformats.org/officeDocument/2006/relationships/image" Target="../media/image1253.png"/><Relationship Id="rId81" Type="http://schemas.openxmlformats.org/officeDocument/2006/relationships/image" Target="../media/image1261.png"/><Relationship Id="rId86" Type="http://schemas.openxmlformats.org/officeDocument/2006/relationships/customXml" Target="../ink/ink1265.xml"/><Relationship Id="rId130" Type="http://schemas.openxmlformats.org/officeDocument/2006/relationships/customXml" Target="../ink/ink1287.xml"/><Relationship Id="rId135" Type="http://schemas.openxmlformats.org/officeDocument/2006/relationships/image" Target="../media/image1288.png"/><Relationship Id="rId13" Type="http://schemas.openxmlformats.org/officeDocument/2006/relationships/image" Target="../media/image1227.png"/><Relationship Id="rId18" Type="http://schemas.openxmlformats.org/officeDocument/2006/relationships/customXml" Target="../ink/ink1231.xml"/><Relationship Id="rId39" Type="http://schemas.openxmlformats.org/officeDocument/2006/relationships/image" Target="../media/image1240.png"/><Relationship Id="rId109" Type="http://schemas.openxmlformats.org/officeDocument/2006/relationships/image" Target="../media/image1275.png"/><Relationship Id="rId34" Type="http://schemas.openxmlformats.org/officeDocument/2006/relationships/customXml" Target="../ink/ink1239.xml"/><Relationship Id="rId50" Type="http://schemas.openxmlformats.org/officeDocument/2006/relationships/customXml" Target="../ink/ink1247.xml"/><Relationship Id="rId55" Type="http://schemas.openxmlformats.org/officeDocument/2006/relationships/image" Target="../media/image1248.png"/><Relationship Id="rId76" Type="http://schemas.openxmlformats.org/officeDocument/2006/relationships/customXml" Target="../ink/ink1260.xml"/><Relationship Id="rId97" Type="http://schemas.openxmlformats.org/officeDocument/2006/relationships/image" Target="../media/image1269.png"/><Relationship Id="rId104" Type="http://schemas.openxmlformats.org/officeDocument/2006/relationships/customXml" Target="../ink/ink1274.xml"/><Relationship Id="rId120" Type="http://schemas.openxmlformats.org/officeDocument/2006/relationships/customXml" Target="../ink/ink1282.xml"/><Relationship Id="rId125" Type="http://schemas.openxmlformats.org/officeDocument/2006/relationships/image" Target="../media/image1283.png"/><Relationship Id="rId141" Type="http://schemas.openxmlformats.org/officeDocument/2006/relationships/image" Target="../media/image1291.png"/><Relationship Id="rId146" Type="http://schemas.openxmlformats.org/officeDocument/2006/relationships/customXml" Target="../ink/ink1295.xml"/><Relationship Id="rId7" Type="http://schemas.openxmlformats.org/officeDocument/2006/relationships/image" Target="../media/image1224.png"/><Relationship Id="rId71" Type="http://schemas.openxmlformats.org/officeDocument/2006/relationships/image" Target="../media/image1256.png"/><Relationship Id="rId92" Type="http://schemas.openxmlformats.org/officeDocument/2006/relationships/customXml" Target="../ink/ink1268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235.png"/><Relationship Id="rId24" Type="http://schemas.openxmlformats.org/officeDocument/2006/relationships/customXml" Target="../ink/ink1234.xml"/><Relationship Id="rId40" Type="http://schemas.openxmlformats.org/officeDocument/2006/relationships/customXml" Target="../ink/ink1242.xml"/><Relationship Id="rId45" Type="http://schemas.openxmlformats.org/officeDocument/2006/relationships/image" Target="../media/image1243.png"/><Relationship Id="rId66" Type="http://schemas.openxmlformats.org/officeDocument/2006/relationships/customXml" Target="../ink/ink1255.xml"/><Relationship Id="rId87" Type="http://schemas.openxmlformats.org/officeDocument/2006/relationships/image" Target="../media/image1264.png"/><Relationship Id="rId110" Type="http://schemas.openxmlformats.org/officeDocument/2006/relationships/customXml" Target="../ink/ink1277.xml"/><Relationship Id="rId115" Type="http://schemas.openxmlformats.org/officeDocument/2006/relationships/image" Target="../media/image1278.png"/><Relationship Id="rId131" Type="http://schemas.openxmlformats.org/officeDocument/2006/relationships/image" Target="../media/image1286.png"/><Relationship Id="rId136" Type="http://schemas.openxmlformats.org/officeDocument/2006/relationships/customXml" Target="../ink/ink1290.xml"/><Relationship Id="rId61" Type="http://schemas.openxmlformats.org/officeDocument/2006/relationships/image" Target="../media/image1251.png"/><Relationship Id="rId82" Type="http://schemas.openxmlformats.org/officeDocument/2006/relationships/customXml" Target="../ink/ink1263.xml"/><Relationship Id="rId19" Type="http://schemas.openxmlformats.org/officeDocument/2006/relationships/image" Target="../media/image1230.png"/><Relationship Id="rId14" Type="http://schemas.openxmlformats.org/officeDocument/2006/relationships/customXml" Target="../ink/ink1229.xml"/><Relationship Id="rId30" Type="http://schemas.openxmlformats.org/officeDocument/2006/relationships/customXml" Target="../ink/ink1237.xml"/><Relationship Id="rId35" Type="http://schemas.openxmlformats.org/officeDocument/2006/relationships/image" Target="../media/image1238.png"/><Relationship Id="rId56" Type="http://schemas.openxmlformats.org/officeDocument/2006/relationships/customXml" Target="../ink/ink1250.xml"/><Relationship Id="rId77" Type="http://schemas.openxmlformats.org/officeDocument/2006/relationships/image" Target="../media/image1259.png"/><Relationship Id="rId100" Type="http://schemas.openxmlformats.org/officeDocument/2006/relationships/customXml" Target="../ink/ink1272.xml"/><Relationship Id="rId105" Type="http://schemas.openxmlformats.org/officeDocument/2006/relationships/image" Target="../media/image1273.png"/><Relationship Id="rId126" Type="http://schemas.openxmlformats.org/officeDocument/2006/relationships/customXml" Target="../ink/ink1285.xml"/><Relationship Id="rId147" Type="http://schemas.openxmlformats.org/officeDocument/2006/relationships/image" Target="../media/image1294.png"/><Relationship Id="rId8" Type="http://schemas.openxmlformats.org/officeDocument/2006/relationships/customXml" Target="../ink/ink1226.xml"/><Relationship Id="rId51" Type="http://schemas.openxmlformats.org/officeDocument/2006/relationships/image" Target="../media/image1246.png"/><Relationship Id="rId72" Type="http://schemas.openxmlformats.org/officeDocument/2006/relationships/customXml" Target="../ink/ink1258.xml"/><Relationship Id="rId93" Type="http://schemas.openxmlformats.org/officeDocument/2006/relationships/image" Target="../media/image1267.png"/><Relationship Id="rId98" Type="http://schemas.openxmlformats.org/officeDocument/2006/relationships/customXml" Target="../ink/ink1271.xml"/><Relationship Id="rId121" Type="http://schemas.openxmlformats.org/officeDocument/2006/relationships/image" Target="../media/image1281.png"/><Relationship Id="rId142" Type="http://schemas.openxmlformats.org/officeDocument/2006/relationships/customXml" Target="../ink/ink1293.xml"/><Relationship Id="rId3" Type="http://schemas.openxmlformats.org/officeDocument/2006/relationships/image" Target="../media/image5.png"/><Relationship Id="rId25" Type="http://schemas.openxmlformats.org/officeDocument/2006/relationships/image" Target="../media/image1233.png"/><Relationship Id="rId46" Type="http://schemas.openxmlformats.org/officeDocument/2006/relationships/customXml" Target="../ink/ink1245.xml"/><Relationship Id="rId67" Type="http://schemas.openxmlformats.org/officeDocument/2006/relationships/image" Target="../media/image1254.png"/><Relationship Id="rId116" Type="http://schemas.openxmlformats.org/officeDocument/2006/relationships/customXml" Target="../ink/ink1280.xml"/><Relationship Id="rId137" Type="http://schemas.openxmlformats.org/officeDocument/2006/relationships/image" Target="../media/image1289.png"/><Relationship Id="rId20" Type="http://schemas.openxmlformats.org/officeDocument/2006/relationships/customXml" Target="../ink/ink1232.xml"/><Relationship Id="rId41" Type="http://schemas.openxmlformats.org/officeDocument/2006/relationships/image" Target="../media/image1241.png"/><Relationship Id="rId62" Type="http://schemas.openxmlformats.org/officeDocument/2006/relationships/customXml" Target="../ink/ink1253.xml"/><Relationship Id="rId83" Type="http://schemas.openxmlformats.org/officeDocument/2006/relationships/image" Target="../media/image1262.png"/><Relationship Id="rId88" Type="http://schemas.openxmlformats.org/officeDocument/2006/relationships/customXml" Target="../ink/ink1266.xml"/><Relationship Id="rId111" Type="http://schemas.openxmlformats.org/officeDocument/2006/relationships/image" Target="../media/image1276.png"/><Relationship Id="rId132" Type="http://schemas.openxmlformats.org/officeDocument/2006/relationships/customXml" Target="../ink/ink1288.xml"/><Relationship Id="rId15" Type="http://schemas.openxmlformats.org/officeDocument/2006/relationships/image" Target="../media/image1228.png"/><Relationship Id="rId36" Type="http://schemas.openxmlformats.org/officeDocument/2006/relationships/customXml" Target="../ink/ink1240.xml"/><Relationship Id="rId57" Type="http://schemas.openxmlformats.org/officeDocument/2006/relationships/image" Target="../media/image1249.png"/><Relationship Id="rId106" Type="http://schemas.openxmlformats.org/officeDocument/2006/relationships/customXml" Target="../ink/ink1275.xml"/><Relationship Id="rId127" Type="http://schemas.openxmlformats.org/officeDocument/2006/relationships/image" Target="../media/image1284.png"/><Relationship Id="rId10" Type="http://schemas.openxmlformats.org/officeDocument/2006/relationships/customXml" Target="../ink/ink1227.xml"/><Relationship Id="rId31" Type="http://schemas.openxmlformats.org/officeDocument/2006/relationships/image" Target="../media/image1236.png"/><Relationship Id="rId52" Type="http://schemas.openxmlformats.org/officeDocument/2006/relationships/customXml" Target="../ink/ink1248.xml"/><Relationship Id="rId73" Type="http://schemas.openxmlformats.org/officeDocument/2006/relationships/image" Target="../media/image1257.png"/><Relationship Id="rId78" Type="http://schemas.openxmlformats.org/officeDocument/2006/relationships/customXml" Target="../ink/ink1261.xml"/><Relationship Id="rId94" Type="http://schemas.openxmlformats.org/officeDocument/2006/relationships/customXml" Target="../ink/ink1269.xml"/><Relationship Id="rId99" Type="http://schemas.openxmlformats.org/officeDocument/2006/relationships/image" Target="../media/image1270.png"/><Relationship Id="rId101" Type="http://schemas.openxmlformats.org/officeDocument/2006/relationships/image" Target="../media/image1271.png"/><Relationship Id="rId122" Type="http://schemas.openxmlformats.org/officeDocument/2006/relationships/customXml" Target="../ink/ink1283.xml"/><Relationship Id="rId143" Type="http://schemas.openxmlformats.org/officeDocument/2006/relationships/image" Target="../media/image1292.png"/><Relationship Id="rId148" Type="http://schemas.openxmlformats.org/officeDocument/2006/relationships/customXml" Target="../ink/ink1296.xml"/><Relationship Id="rId4" Type="http://schemas.openxmlformats.org/officeDocument/2006/relationships/customXml" Target="../ink/ink1224.xml"/><Relationship Id="rId9" Type="http://schemas.openxmlformats.org/officeDocument/2006/relationships/image" Target="../media/image1225.png"/><Relationship Id="rId26" Type="http://schemas.openxmlformats.org/officeDocument/2006/relationships/customXml" Target="../ink/ink1235.xml"/><Relationship Id="rId47" Type="http://schemas.openxmlformats.org/officeDocument/2006/relationships/image" Target="../media/image1244.png"/><Relationship Id="rId68" Type="http://schemas.openxmlformats.org/officeDocument/2006/relationships/customXml" Target="../ink/ink1256.xml"/><Relationship Id="rId89" Type="http://schemas.openxmlformats.org/officeDocument/2006/relationships/image" Target="../media/image1265.png"/><Relationship Id="rId112" Type="http://schemas.openxmlformats.org/officeDocument/2006/relationships/customXml" Target="../ink/ink1278.xml"/><Relationship Id="rId133" Type="http://schemas.openxmlformats.org/officeDocument/2006/relationships/image" Target="../media/image1287.png"/><Relationship Id="rId16" Type="http://schemas.openxmlformats.org/officeDocument/2006/relationships/customXml" Target="../ink/ink1230.xml"/><Relationship Id="rId37" Type="http://schemas.openxmlformats.org/officeDocument/2006/relationships/image" Target="../media/image1239.png"/><Relationship Id="rId58" Type="http://schemas.openxmlformats.org/officeDocument/2006/relationships/customXml" Target="../ink/ink1251.xml"/><Relationship Id="rId79" Type="http://schemas.openxmlformats.org/officeDocument/2006/relationships/image" Target="../media/image1260.png"/><Relationship Id="rId102" Type="http://schemas.openxmlformats.org/officeDocument/2006/relationships/customXml" Target="../ink/ink1273.xml"/><Relationship Id="rId123" Type="http://schemas.openxmlformats.org/officeDocument/2006/relationships/image" Target="../media/image1282.png"/><Relationship Id="rId144" Type="http://schemas.openxmlformats.org/officeDocument/2006/relationships/customXml" Target="../ink/ink1294.xml"/><Relationship Id="rId90" Type="http://schemas.openxmlformats.org/officeDocument/2006/relationships/customXml" Target="../ink/ink126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1.png"/><Relationship Id="rId21" Type="http://schemas.openxmlformats.org/officeDocument/2006/relationships/image" Target="../media/image1304.png"/><Relationship Id="rId42" Type="http://schemas.openxmlformats.org/officeDocument/2006/relationships/customXml" Target="../ink/ink1316.xml"/><Relationship Id="rId63" Type="http://schemas.openxmlformats.org/officeDocument/2006/relationships/image" Target="../media/image1325.png"/><Relationship Id="rId84" Type="http://schemas.openxmlformats.org/officeDocument/2006/relationships/customXml" Target="../ink/ink1337.xml"/><Relationship Id="rId138" Type="http://schemas.openxmlformats.org/officeDocument/2006/relationships/customXml" Target="../ink/ink1364.xml"/><Relationship Id="rId159" Type="http://schemas.openxmlformats.org/officeDocument/2006/relationships/image" Target="../media/image1372.png"/><Relationship Id="rId107" Type="http://schemas.openxmlformats.org/officeDocument/2006/relationships/image" Target="../media/image1346.png"/><Relationship Id="rId11" Type="http://schemas.openxmlformats.org/officeDocument/2006/relationships/image" Target="../media/image1299.png"/><Relationship Id="rId32" Type="http://schemas.openxmlformats.org/officeDocument/2006/relationships/customXml" Target="../ink/ink1311.xml"/><Relationship Id="rId53" Type="http://schemas.openxmlformats.org/officeDocument/2006/relationships/image" Target="../media/image1320.png"/><Relationship Id="rId74" Type="http://schemas.openxmlformats.org/officeDocument/2006/relationships/customXml" Target="../ink/ink1332.xml"/><Relationship Id="rId128" Type="http://schemas.openxmlformats.org/officeDocument/2006/relationships/customXml" Target="../ink/ink1359.xml"/><Relationship Id="rId149" Type="http://schemas.openxmlformats.org/officeDocument/2006/relationships/image" Target="../media/image1367.png"/><Relationship Id="rId5" Type="http://schemas.openxmlformats.org/officeDocument/2006/relationships/image" Target="../media/image1296.png"/><Relationship Id="rId95" Type="http://schemas.openxmlformats.org/officeDocument/2006/relationships/image" Target="../media/image1341.png"/><Relationship Id="rId160" Type="http://schemas.openxmlformats.org/officeDocument/2006/relationships/customXml" Target="../ink/ink1375.xml"/><Relationship Id="rId22" Type="http://schemas.openxmlformats.org/officeDocument/2006/relationships/customXml" Target="../ink/ink1306.xml"/><Relationship Id="rId43" Type="http://schemas.openxmlformats.org/officeDocument/2006/relationships/image" Target="../media/image1315.png"/><Relationship Id="rId64" Type="http://schemas.openxmlformats.org/officeDocument/2006/relationships/customXml" Target="../ink/ink1327.xml"/><Relationship Id="rId118" Type="http://schemas.openxmlformats.org/officeDocument/2006/relationships/customXml" Target="../ink/ink1354.xml"/><Relationship Id="rId139" Type="http://schemas.openxmlformats.org/officeDocument/2006/relationships/image" Target="../media/image1362.png"/><Relationship Id="rId85" Type="http://schemas.openxmlformats.org/officeDocument/2006/relationships/image" Target="../media/image1336.png"/><Relationship Id="rId150" Type="http://schemas.openxmlformats.org/officeDocument/2006/relationships/customXml" Target="../ink/ink1370.xml"/><Relationship Id="rId12" Type="http://schemas.openxmlformats.org/officeDocument/2006/relationships/customXml" Target="../ink/ink1301.xml"/><Relationship Id="rId17" Type="http://schemas.openxmlformats.org/officeDocument/2006/relationships/image" Target="../media/image1302.png"/><Relationship Id="rId33" Type="http://schemas.openxmlformats.org/officeDocument/2006/relationships/image" Target="../media/image1310.png"/><Relationship Id="rId38" Type="http://schemas.openxmlformats.org/officeDocument/2006/relationships/customXml" Target="../ink/ink1314.xml"/><Relationship Id="rId59" Type="http://schemas.openxmlformats.org/officeDocument/2006/relationships/image" Target="../media/image1323.png"/><Relationship Id="rId103" Type="http://schemas.openxmlformats.org/officeDocument/2006/relationships/image" Target="../media/image1344.png"/><Relationship Id="rId108" Type="http://schemas.openxmlformats.org/officeDocument/2006/relationships/customXml" Target="../ink/ink1349.xml"/><Relationship Id="rId124" Type="http://schemas.openxmlformats.org/officeDocument/2006/relationships/customXml" Target="../ink/ink1357.xml"/><Relationship Id="rId129" Type="http://schemas.openxmlformats.org/officeDocument/2006/relationships/image" Target="../media/image1357.png"/><Relationship Id="rId54" Type="http://schemas.openxmlformats.org/officeDocument/2006/relationships/customXml" Target="../ink/ink1322.xml"/><Relationship Id="rId70" Type="http://schemas.openxmlformats.org/officeDocument/2006/relationships/customXml" Target="../ink/ink1330.xml"/><Relationship Id="rId75" Type="http://schemas.openxmlformats.org/officeDocument/2006/relationships/image" Target="../media/image1331.png"/><Relationship Id="rId91" Type="http://schemas.openxmlformats.org/officeDocument/2006/relationships/image" Target="../media/image1339.png"/><Relationship Id="rId96" Type="http://schemas.openxmlformats.org/officeDocument/2006/relationships/customXml" Target="../ink/ink1343.xml"/><Relationship Id="rId140" Type="http://schemas.openxmlformats.org/officeDocument/2006/relationships/customXml" Target="../ink/ink1365.xml"/><Relationship Id="rId145" Type="http://schemas.openxmlformats.org/officeDocument/2006/relationships/image" Target="../media/image1365.png"/><Relationship Id="rId161" Type="http://schemas.openxmlformats.org/officeDocument/2006/relationships/image" Target="../media/image1373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98.xml"/><Relationship Id="rId23" Type="http://schemas.openxmlformats.org/officeDocument/2006/relationships/image" Target="../media/image1305.png"/><Relationship Id="rId28" Type="http://schemas.openxmlformats.org/officeDocument/2006/relationships/customXml" Target="../ink/ink1309.xml"/><Relationship Id="rId49" Type="http://schemas.openxmlformats.org/officeDocument/2006/relationships/image" Target="../media/image1318.png"/><Relationship Id="rId114" Type="http://schemas.openxmlformats.org/officeDocument/2006/relationships/customXml" Target="../ink/ink1352.xml"/><Relationship Id="rId119" Type="http://schemas.openxmlformats.org/officeDocument/2006/relationships/image" Target="../media/image1352.png"/><Relationship Id="rId44" Type="http://schemas.openxmlformats.org/officeDocument/2006/relationships/customXml" Target="../ink/ink1317.xml"/><Relationship Id="rId60" Type="http://schemas.openxmlformats.org/officeDocument/2006/relationships/customXml" Target="../ink/ink1325.xml"/><Relationship Id="rId65" Type="http://schemas.openxmlformats.org/officeDocument/2006/relationships/image" Target="../media/image1326.png"/><Relationship Id="rId81" Type="http://schemas.openxmlformats.org/officeDocument/2006/relationships/image" Target="../media/image1334.png"/><Relationship Id="rId86" Type="http://schemas.openxmlformats.org/officeDocument/2006/relationships/customXml" Target="../ink/ink1338.xml"/><Relationship Id="rId130" Type="http://schemas.openxmlformats.org/officeDocument/2006/relationships/customXml" Target="../ink/ink1360.xml"/><Relationship Id="rId135" Type="http://schemas.openxmlformats.org/officeDocument/2006/relationships/image" Target="../media/image1360.png"/><Relationship Id="rId151" Type="http://schemas.openxmlformats.org/officeDocument/2006/relationships/image" Target="../media/image1368.png"/><Relationship Id="rId156" Type="http://schemas.openxmlformats.org/officeDocument/2006/relationships/customXml" Target="../ink/ink1373.xml"/><Relationship Id="rId13" Type="http://schemas.openxmlformats.org/officeDocument/2006/relationships/image" Target="../media/image1300.png"/><Relationship Id="rId18" Type="http://schemas.openxmlformats.org/officeDocument/2006/relationships/customXml" Target="../ink/ink1304.xml"/><Relationship Id="rId39" Type="http://schemas.openxmlformats.org/officeDocument/2006/relationships/image" Target="../media/image1313.png"/><Relationship Id="rId109" Type="http://schemas.openxmlformats.org/officeDocument/2006/relationships/image" Target="../media/image1347.png"/><Relationship Id="rId34" Type="http://schemas.openxmlformats.org/officeDocument/2006/relationships/customXml" Target="../ink/ink1312.xml"/><Relationship Id="rId50" Type="http://schemas.openxmlformats.org/officeDocument/2006/relationships/customXml" Target="../ink/ink1320.xml"/><Relationship Id="rId55" Type="http://schemas.openxmlformats.org/officeDocument/2006/relationships/image" Target="../media/image1321.png"/><Relationship Id="rId76" Type="http://schemas.openxmlformats.org/officeDocument/2006/relationships/customXml" Target="../ink/ink1333.xml"/><Relationship Id="rId97" Type="http://schemas.openxmlformats.org/officeDocument/2006/relationships/image" Target="../media/image1342.png"/><Relationship Id="rId104" Type="http://schemas.openxmlformats.org/officeDocument/2006/relationships/customXml" Target="../ink/ink1347.xml"/><Relationship Id="rId120" Type="http://schemas.openxmlformats.org/officeDocument/2006/relationships/customXml" Target="../ink/ink1355.xml"/><Relationship Id="rId125" Type="http://schemas.openxmlformats.org/officeDocument/2006/relationships/image" Target="../media/image1355.png"/><Relationship Id="rId141" Type="http://schemas.openxmlformats.org/officeDocument/2006/relationships/image" Target="../media/image1363.png"/><Relationship Id="rId146" Type="http://schemas.openxmlformats.org/officeDocument/2006/relationships/customXml" Target="../ink/ink1368.xml"/><Relationship Id="rId7" Type="http://schemas.openxmlformats.org/officeDocument/2006/relationships/image" Target="../media/image1297.png"/><Relationship Id="rId71" Type="http://schemas.openxmlformats.org/officeDocument/2006/relationships/image" Target="../media/image1329.png"/><Relationship Id="rId92" Type="http://schemas.openxmlformats.org/officeDocument/2006/relationships/customXml" Target="../ink/ink1341.xml"/><Relationship Id="rId162" Type="http://schemas.openxmlformats.org/officeDocument/2006/relationships/customXml" Target="../ink/ink1376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308.png"/><Relationship Id="rId24" Type="http://schemas.openxmlformats.org/officeDocument/2006/relationships/customXml" Target="../ink/ink1307.xml"/><Relationship Id="rId40" Type="http://schemas.openxmlformats.org/officeDocument/2006/relationships/customXml" Target="../ink/ink1315.xml"/><Relationship Id="rId45" Type="http://schemas.openxmlformats.org/officeDocument/2006/relationships/image" Target="../media/image1316.png"/><Relationship Id="rId66" Type="http://schemas.openxmlformats.org/officeDocument/2006/relationships/customXml" Target="../ink/ink1328.xml"/><Relationship Id="rId87" Type="http://schemas.openxmlformats.org/officeDocument/2006/relationships/image" Target="../media/image1337.png"/><Relationship Id="rId110" Type="http://schemas.openxmlformats.org/officeDocument/2006/relationships/customXml" Target="../ink/ink1350.xml"/><Relationship Id="rId115" Type="http://schemas.openxmlformats.org/officeDocument/2006/relationships/image" Target="../media/image1350.png"/><Relationship Id="rId131" Type="http://schemas.openxmlformats.org/officeDocument/2006/relationships/image" Target="../media/image1358.png"/><Relationship Id="rId136" Type="http://schemas.openxmlformats.org/officeDocument/2006/relationships/customXml" Target="../ink/ink1363.xml"/><Relationship Id="rId157" Type="http://schemas.openxmlformats.org/officeDocument/2006/relationships/image" Target="../media/image1371.png"/><Relationship Id="rId61" Type="http://schemas.openxmlformats.org/officeDocument/2006/relationships/image" Target="../media/image1324.png"/><Relationship Id="rId82" Type="http://schemas.openxmlformats.org/officeDocument/2006/relationships/customXml" Target="../ink/ink1336.xml"/><Relationship Id="rId152" Type="http://schemas.openxmlformats.org/officeDocument/2006/relationships/customXml" Target="../ink/ink1371.xml"/><Relationship Id="rId19" Type="http://schemas.openxmlformats.org/officeDocument/2006/relationships/image" Target="../media/image1303.png"/><Relationship Id="rId14" Type="http://schemas.openxmlformats.org/officeDocument/2006/relationships/customXml" Target="../ink/ink1302.xml"/><Relationship Id="rId30" Type="http://schemas.openxmlformats.org/officeDocument/2006/relationships/customXml" Target="../ink/ink1310.xml"/><Relationship Id="rId35" Type="http://schemas.openxmlformats.org/officeDocument/2006/relationships/image" Target="../media/image1311.png"/><Relationship Id="rId56" Type="http://schemas.openxmlformats.org/officeDocument/2006/relationships/customXml" Target="../ink/ink1323.xml"/><Relationship Id="rId77" Type="http://schemas.openxmlformats.org/officeDocument/2006/relationships/image" Target="../media/image1332.png"/><Relationship Id="rId100" Type="http://schemas.openxmlformats.org/officeDocument/2006/relationships/customXml" Target="../ink/ink1345.xml"/><Relationship Id="rId105" Type="http://schemas.openxmlformats.org/officeDocument/2006/relationships/image" Target="../media/image1345.png"/><Relationship Id="rId126" Type="http://schemas.openxmlformats.org/officeDocument/2006/relationships/customXml" Target="../ink/ink1358.xml"/><Relationship Id="rId147" Type="http://schemas.openxmlformats.org/officeDocument/2006/relationships/image" Target="../media/image1366.png"/><Relationship Id="rId8" Type="http://schemas.openxmlformats.org/officeDocument/2006/relationships/customXml" Target="../ink/ink1299.xml"/><Relationship Id="rId51" Type="http://schemas.openxmlformats.org/officeDocument/2006/relationships/image" Target="../media/image1319.png"/><Relationship Id="rId72" Type="http://schemas.openxmlformats.org/officeDocument/2006/relationships/customXml" Target="../ink/ink1331.xml"/><Relationship Id="rId93" Type="http://schemas.openxmlformats.org/officeDocument/2006/relationships/image" Target="../media/image1340.png"/><Relationship Id="rId98" Type="http://schemas.openxmlformats.org/officeDocument/2006/relationships/customXml" Target="../ink/ink1344.xml"/><Relationship Id="rId121" Type="http://schemas.openxmlformats.org/officeDocument/2006/relationships/image" Target="../media/image1353.png"/><Relationship Id="rId142" Type="http://schemas.openxmlformats.org/officeDocument/2006/relationships/customXml" Target="../ink/ink1366.xml"/><Relationship Id="rId163" Type="http://schemas.openxmlformats.org/officeDocument/2006/relationships/image" Target="../media/image1374.png"/><Relationship Id="rId3" Type="http://schemas.openxmlformats.org/officeDocument/2006/relationships/image" Target="../media/image5.png"/><Relationship Id="rId25" Type="http://schemas.openxmlformats.org/officeDocument/2006/relationships/image" Target="../media/image1306.png"/><Relationship Id="rId46" Type="http://schemas.openxmlformats.org/officeDocument/2006/relationships/customXml" Target="../ink/ink1318.xml"/><Relationship Id="rId67" Type="http://schemas.openxmlformats.org/officeDocument/2006/relationships/image" Target="../media/image1327.png"/><Relationship Id="rId116" Type="http://schemas.openxmlformats.org/officeDocument/2006/relationships/customXml" Target="../ink/ink1353.xml"/><Relationship Id="rId137" Type="http://schemas.openxmlformats.org/officeDocument/2006/relationships/image" Target="../media/image1361.png"/><Relationship Id="rId158" Type="http://schemas.openxmlformats.org/officeDocument/2006/relationships/customXml" Target="../ink/ink1374.xml"/><Relationship Id="rId20" Type="http://schemas.openxmlformats.org/officeDocument/2006/relationships/customXml" Target="../ink/ink1305.xml"/><Relationship Id="rId41" Type="http://schemas.openxmlformats.org/officeDocument/2006/relationships/image" Target="../media/image1314.png"/><Relationship Id="rId62" Type="http://schemas.openxmlformats.org/officeDocument/2006/relationships/customXml" Target="../ink/ink1326.xml"/><Relationship Id="rId83" Type="http://schemas.openxmlformats.org/officeDocument/2006/relationships/image" Target="../media/image1335.png"/><Relationship Id="rId88" Type="http://schemas.openxmlformats.org/officeDocument/2006/relationships/customXml" Target="../ink/ink1339.xml"/><Relationship Id="rId111" Type="http://schemas.openxmlformats.org/officeDocument/2006/relationships/image" Target="../media/image1348.png"/><Relationship Id="rId132" Type="http://schemas.openxmlformats.org/officeDocument/2006/relationships/customXml" Target="../ink/ink1361.xml"/><Relationship Id="rId153" Type="http://schemas.openxmlformats.org/officeDocument/2006/relationships/image" Target="../media/image1369.png"/><Relationship Id="rId15" Type="http://schemas.openxmlformats.org/officeDocument/2006/relationships/image" Target="../media/image1301.png"/><Relationship Id="rId36" Type="http://schemas.openxmlformats.org/officeDocument/2006/relationships/customXml" Target="../ink/ink1313.xml"/><Relationship Id="rId57" Type="http://schemas.openxmlformats.org/officeDocument/2006/relationships/image" Target="../media/image1322.png"/><Relationship Id="rId106" Type="http://schemas.openxmlformats.org/officeDocument/2006/relationships/customXml" Target="../ink/ink1348.xml"/><Relationship Id="rId127" Type="http://schemas.openxmlformats.org/officeDocument/2006/relationships/image" Target="../media/image1356.png"/><Relationship Id="rId10" Type="http://schemas.openxmlformats.org/officeDocument/2006/relationships/customXml" Target="../ink/ink1300.xml"/><Relationship Id="rId31" Type="http://schemas.openxmlformats.org/officeDocument/2006/relationships/image" Target="../media/image1309.png"/><Relationship Id="rId52" Type="http://schemas.openxmlformats.org/officeDocument/2006/relationships/customXml" Target="../ink/ink1321.xml"/><Relationship Id="rId73" Type="http://schemas.openxmlformats.org/officeDocument/2006/relationships/image" Target="../media/image1330.png"/><Relationship Id="rId78" Type="http://schemas.openxmlformats.org/officeDocument/2006/relationships/customXml" Target="../ink/ink1334.xml"/><Relationship Id="rId94" Type="http://schemas.openxmlformats.org/officeDocument/2006/relationships/customXml" Target="../ink/ink1342.xml"/><Relationship Id="rId99" Type="http://schemas.openxmlformats.org/officeDocument/2006/relationships/image" Target="../media/image1343.png"/><Relationship Id="rId101" Type="http://schemas.openxmlformats.org/officeDocument/2006/relationships/image" Target="../media/image484.png"/><Relationship Id="rId122" Type="http://schemas.openxmlformats.org/officeDocument/2006/relationships/customXml" Target="../ink/ink1356.xml"/><Relationship Id="rId143" Type="http://schemas.openxmlformats.org/officeDocument/2006/relationships/image" Target="../media/image1364.png"/><Relationship Id="rId148" Type="http://schemas.openxmlformats.org/officeDocument/2006/relationships/customXml" Target="../ink/ink1369.xml"/><Relationship Id="rId164" Type="http://schemas.openxmlformats.org/officeDocument/2006/relationships/customXml" Target="../ink/ink1377.xml"/><Relationship Id="rId4" Type="http://schemas.openxmlformats.org/officeDocument/2006/relationships/customXml" Target="../ink/ink1297.xml"/><Relationship Id="rId9" Type="http://schemas.openxmlformats.org/officeDocument/2006/relationships/image" Target="../media/image1298.png"/><Relationship Id="rId26" Type="http://schemas.openxmlformats.org/officeDocument/2006/relationships/customXml" Target="../ink/ink1308.xml"/><Relationship Id="rId47" Type="http://schemas.openxmlformats.org/officeDocument/2006/relationships/image" Target="../media/image1317.png"/><Relationship Id="rId68" Type="http://schemas.openxmlformats.org/officeDocument/2006/relationships/customXml" Target="../ink/ink1329.xml"/><Relationship Id="rId89" Type="http://schemas.openxmlformats.org/officeDocument/2006/relationships/image" Target="../media/image1338.png"/><Relationship Id="rId112" Type="http://schemas.openxmlformats.org/officeDocument/2006/relationships/customXml" Target="../ink/ink1351.xml"/><Relationship Id="rId133" Type="http://schemas.openxmlformats.org/officeDocument/2006/relationships/image" Target="../media/image1359.png"/><Relationship Id="rId154" Type="http://schemas.openxmlformats.org/officeDocument/2006/relationships/customXml" Target="../ink/ink1372.xml"/><Relationship Id="rId16" Type="http://schemas.openxmlformats.org/officeDocument/2006/relationships/customXml" Target="../ink/ink1303.xml"/><Relationship Id="rId37" Type="http://schemas.openxmlformats.org/officeDocument/2006/relationships/image" Target="../media/image1312.png"/><Relationship Id="rId58" Type="http://schemas.openxmlformats.org/officeDocument/2006/relationships/customXml" Target="../ink/ink1324.xml"/><Relationship Id="rId79" Type="http://schemas.openxmlformats.org/officeDocument/2006/relationships/image" Target="../media/image1333.png"/><Relationship Id="rId102" Type="http://schemas.openxmlformats.org/officeDocument/2006/relationships/customXml" Target="../ink/ink1346.xml"/><Relationship Id="rId123" Type="http://schemas.openxmlformats.org/officeDocument/2006/relationships/image" Target="../media/image1354.png"/><Relationship Id="rId144" Type="http://schemas.openxmlformats.org/officeDocument/2006/relationships/customXml" Target="../ink/ink1367.xml"/><Relationship Id="rId90" Type="http://schemas.openxmlformats.org/officeDocument/2006/relationships/customXml" Target="../ink/ink1340.xml"/><Relationship Id="rId165" Type="http://schemas.openxmlformats.org/officeDocument/2006/relationships/image" Target="../media/image1375.png"/><Relationship Id="rId27" Type="http://schemas.openxmlformats.org/officeDocument/2006/relationships/image" Target="../media/image1307.png"/><Relationship Id="rId48" Type="http://schemas.openxmlformats.org/officeDocument/2006/relationships/customXml" Target="../ink/ink1319.xml"/><Relationship Id="rId69" Type="http://schemas.openxmlformats.org/officeDocument/2006/relationships/image" Target="../media/image1328.png"/><Relationship Id="rId113" Type="http://schemas.openxmlformats.org/officeDocument/2006/relationships/image" Target="../media/image1349.png"/><Relationship Id="rId134" Type="http://schemas.openxmlformats.org/officeDocument/2006/relationships/customXml" Target="../ink/ink1362.xml"/><Relationship Id="rId80" Type="http://schemas.openxmlformats.org/officeDocument/2006/relationships/customXml" Target="../ink/ink1335.xml"/><Relationship Id="rId155" Type="http://schemas.openxmlformats.org/officeDocument/2006/relationships/image" Target="../media/image137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89.xml"/><Relationship Id="rId21" Type="http://schemas.openxmlformats.org/officeDocument/2006/relationships/image" Target="../media/image1384.png"/><Relationship Id="rId42" Type="http://schemas.openxmlformats.org/officeDocument/2006/relationships/customXml" Target="../ink/ink1397.xml"/><Relationship Id="rId47" Type="http://schemas.openxmlformats.org/officeDocument/2006/relationships/image" Target="../media/image1397.png"/><Relationship Id="rId63" Type="http://schemas.openxmlformats.org/officeDocument/2006/relationships/image" Target="../media/image1405.png"/><Relationship Id="rId68" Type="http://schemas.openxmlformats.org/officeDocument/2006/relationships/customXml" Target="../ink/ink1410.xml"/><Relationship Id="rId84" Type="http://schemas.openxmlformats.org/officeDocument/2006/relationships/customXml" Target="../ink/ink1418.xml"/><Relationship Id="rId89" Type="http://schemas.openxmlformats.org/officeDocument/2006/relationships/image" Target="../media/image1418.png"/><Relationship Id="rId16" Type="http://schemas.openxmlformats.org/officeDocument/2006/relationships/customXml" Target="../ink/ink1384.xml"/><Relationship Id="rId11" Type="http://schemas.openxmlformats.org/officeDocument/2006/relationships/image" Target="../media/image1379.png"/><Relationship Id="rId32" Type="http://schemas.openxmlformats.org/officeDocument/2006/relationships/customXml" Target="../ink/ink1392.xml"/><Relationship Id="rId37" Type="http://schemas.openxmlformats.org/officeDocument/2006/relationships/image" Target="../media/image1392.png"/><Relationship Id="rId53" Type="http://schemas.openxmlformats.org/officeDocument/2006/relationships/image" Target="../media/image1400.png"/><Relationship Id="rId58" Type="http://schemas.openxmlformats.org/officeDocument/2006/relationships/customXml" Target="../ink/ink1405.xml"/><Relationship Id="rId74" Type="http://schemas.openxmlformats.org/officeDocument/2006/relationships/customXml" Target="../ink/ink1413.xml"/><Relationship Id="rId79" Type="http://schemas.openxmlformats.org/officeDocument/2006/relationships/image" Target="../media/image1413.png"/><Relationship Id="rId5" Type="http://schemas.openxmlformats.org/officeDocument/2006/relationships/image" Target="../media/image1376.png"/><Relationship Id="rId90" Type="http://schemas.openxmlformats.org/officeDocument/2006/relationships/customXml" Target="../ink/ink1421.xml"/><Relationship Id="rId22" Type="http://schemas.openxmlformats.org/officeDocument/2006/relationships/customXml" Target="../ink/ink1387.xml"/><Relationship Id="rId27" Type="http://schemas.openxmlformats.org/officeDocument/2006/relationships/image" Target="../media/image1387.png"/><Relationship Id="rId43" Type="http://schemas.openxmlformats.org/officeDocument/2006/relationships/image" Target="../media/image1395.png"/><Relationship Id="rId48" Type="http://schemas.openxmlformats.org/officeDocument/2006/relationships/customXml" Target="../ink/ink1400.xml"/><Relationship Id="rId64" Type="http://schemas.openxmlformats.org/officeDocument/2006/relationships/customXml" Target="../ink/ink1408.xml"/><Relationship Id="rId69" Type="http://schemas.openxmlformats.org/officeDocument/2006/relationships/image" Target="../media/image1408.png"/><Relationship Id="rId8" Type="http://schemas.openxmlformats.org/officeDocument/2006/relationships/customXml" Target="../ink/ink1380.xml"/><Relationship Id="rId51" Type="http://schemas.openxmlformats.org/officeDocument/2006/relationships/image" Target="../media/image1399.png"/><Relationship Id="rId72" Type="http://schemas.openxmlformats.org/officeDocument/2006/relationships/customXml" Target="../ink/ink1412.xml"/><Relationship Id="rId80" Type="http://schemas.openxmlformats.org/officeDocument/2006/relationships/customXml" Target="../ink/ink1416.xml"/><Relationship Id="rId85" Type="http://schemas.openxmlformats.org/officeDocument/2006/relationships/image" Target="../media/image1416.png"/><Relationship Id="rId93" Type="http://schemas.openxmlformats.org/officeDocument/2006/relationships/image" Target="../media/image1420.png"/><Relationship Id="rId3" Type="http://schemas.openxmlformats.org/officeDocument/2006/relationships/image" Target="../media/image5.png"/><Relationship Id="rId12" Type="http://schemas.openxmlformats.org/officeDocument/2006/relationships/customXml" Target="../ink/ink1382.xml"/><Relationship Id="rId17" Type="http://schemas.openxmlformats.org/officeDocument/2006/relationships/image" Target="../media/image1382.png"/><Relationship Id="rId25" Type="http://schemas.openxmlformats.org/officeDocument/2006/relationships/image" Target="../media/image1386.png"/><Relationship Id="rId33" Type="http://schemas.openxmlformats.org/officeDocument/2006/relationships/image" Target="../media/image1390.png"/><Relationship Id="rId38" Type="http://schemas.openxmlformats.org/officeDocument/2006/relationships/customXml" Target="../ink/ink1395.xml"/><Relationship Id="rId46" Type="http://schemas.openxmlformats.org/officeDocument/2006/relationships/customXml" Target="../ink/ink1399.xml"/><Relationship Id="rId59" Type="http://schemas.openxmlformats.org/officeDocument/2006/relationships/image" Target="../media/image1403.png"/><Relationship Id="rId67" Type="http://schemas.openxmlformats.org/officeDocument/2006/relationships/image" Target="../media/image1407.png"/><Relationship Id="rId20" Type="http://schemas.openxmlformats.org/officeDocument/2006/relationships/customXml" Target="../ink/ink1386.xml"/><Relationship Id="rId41" Type="http://schemas.openxmlformats.org/officeDocument/2006/relationships/image" Target="../media/image1394.png"/><Relationship Id="rId54" Type="http://schemas.openxmlformats.org/officeDocument/2006/relationships/customXml" Target="../ink/ink1403.xml"/><Relationship Id="rId62" Type="http://schemas.openxmlformats.org/officeDocument/2006/relationships/customXml" Target="../ink/ink1407.xml"/><Relationship Id="rId70" Type="http://schemas.openxmlformats.org/officeDocument/2006/relationships/customXml" Target="../ink/ink1411.xml"/><Relationship Id="rId75" Type="http://schemas.openxmlformats.org/officeDocument/2006/relationships/image" Target="../media/image1411.png"/><Relationship Id="rId83" Type="http://schemas.openxmlformats.org/officeDocument/2006/relationships/image" Target="../media/image1415.png"/><Relationship Id="rId88" Type="http://schemas.openxmlformats.org/officeDocument/2006/relationships/customXml" Target="../ink/ink1420.xml"/><Relationship Id="rId91" Type="http://schemas.openxmlformats.org/officeDocument/2006/relationships/image" Target="../media/image1419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379.xml"/><Relationship Id="rId15" Type="http://schemas.openxmlformats.org/officeDocument/2006/relationships/image" Target="../media/image1381.png"/><Relationship Id="rId23" Type="http://schemas.openxmlformats.org/officeDocument/2006/relationships/image" Target="../media/image1385.png"/><Relationship Id="rId28" Type="http://schemas.openxmlformats.org/officeDocument/2006/relationships/customXml" Target="../ink/ink1390.xml"/><Relationship Id="rId36" Type="http://schemas.openxmlformats.org/officeDocument/2006/relationships/customXml" Target="../ink/ink1394.xml"/><Relationship Id="rId49" Type="http://schemas.openxmlformats.org/officeDocument/2006/relationships/image" Target="../media/image1398.png"/><Relationship Id="rId57" Type="http://schemas.openxmlformats.org/officeDocument/2006/relationships/image" Target="../media/image1402.png"/><Relationship Id="rId10" Type="http://schemas.openxmlformats.org/officeDocument/2006/relationships/customXml" Target="../ink/ink1381.xml"/><Relationship Id="rId31" Type="http://schemas.openxmlformats.org/officeDocument/2006/relationships/image" Target="../media/image1389.png"/><Relationship Id="rId44" Type="http://schemas.openxmlformats.org/officeDocument/2006/relationships/customXml" Target="../ink/ink1398.xml"/><Relationship Id="rId52" Type="http://schemas.openxmlformats.org/officeDocument/2006/relationships/customXml" Target="../ink/ink1402.xml"/><Relationship Id="rId60" Type="http://schemas.openxmlformats.org/officeDocument/2006/relationships/customXml" Target="../ink/ink1406.xml"/><Relationship Id="rId65" Type="http://schemas.openxmlformats.org/officeDocument/2006/relationships/image" Target="../media/image1406.png"/><Relationship Id="rId73" Type="http://schemas.openxmlformats.org/officeDocument/2006/relationships/image" Target="../media/image1410.png"/><Relationship Id="rId78" Type="http://schemas.openxmlformats.org/officeDocument/2006/relationships/customXml" Target="../ink/ink1415.xml"/><Relationship Id="rId81" Type="http://schemas.openxmlformats.org/officeDocument/2006/relationships/image" Target="../media/image1414.png"/><Relationship Id="rId86" Type="http://schemas.openxmlformats.org/officeDocument/2006/relationships/customXml" Target="../ink/ink1419.xml"/><Relationship Id="rId4" Type="http://schemas.openxmlformats.org/officeDocument/2006/relationships/customXml" Target="../ink/ink1378.xml"/><Relationship Id="rId9" Type="http://schemas.openxmlformats.org/officeDocument/2006/relationships/image" Target="../media/image1378.png"/><Relationship Id="rId13" Type="http://schemas.openxmlformats.org/officeDocument/2006/relationships/image" Target="../media/image1380.png"/><Relationship Id="rId18" Type="http://schemas.openxmlformats.org/officeDocument/2006/relationships/customXml" Target="../ink/ink1385.xml"/><Relationship Id="rId39" Type="http://schemas.openxmlformats.org/officeDocument/2006/relationships/image" Target="../media/image1393.png"/><Relationship Id="rId34" Type="http://schemas.openxmlformats.org/officeDocument/2006/relationships/customXml" Target="../ink/ink1393.xml"/><Relationship Id="rId50" Type="http://schemas.openxmlformats.org/officeDocument/2006/relationships/customXml" Target="../ink/ink1401.xml"/><Relationship Id="rId55" Type="http://schemas.openxmlformats.org/officeDocument/2006/relationships/image" Target="../media/image1401.png"/><Relationship Id="rId76" Type="http://schemas.openxmlformats.org/officeDocument/2006/relationships/customXml" Target="../ink/ink1414.xml"/><Relationship Id="rId7" Type="http://schemas.openxmlformats.org/officeDocument/2006/relationships/image" Target="../media/image1377.png"/><Relationship Id="rId71" Type="http://schemas.openxmlformats.org/officeDocument/2006/relationships/image" Target="../media/image1409.png"/><Relationship Id="rId92" Type="http://schemas.openxmlformats.org/officeDocument/2006/relationships/customXml" Target="../ink/ink1422.xml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1388.png"/><Relationship Id="rId24" Type="http://schemas.openxmlformats.org/officeDocument/2006/relationships/customXml" Target="../ink/ink1388.xml"/><Relationship Id="rId40" Type="http://schemas.openxmlformats.org/officeDocument/2006/relationships/customXml" Target="../ink/ink1396.xml"/><Relationship Id="rId45" Type="http://schemas.openxmlformats.org/officeDocument/2006/relationships/image" Target="../media/image1396.png"/><Relationship Id="rId66" Type="http://schemas.openxmlformats.org/officeDocument/2006/relationships/customXml" Target="../ink/ink1409.xml"/><Relationship Id="rId87" Type="http://schemas.openxmlformats.org/officeDocument/2006/relationships/image" Target="../media/image1417.png"/><Relationship Id="rId61" Type="http://schemas.openxmlformats.org/officeDocument/2006/relationships/image" Target="../media/image1404.png"/><Relationship Id="rId82" Type="http://schemas.openxmlformats.org/officeDocument/2006/relationships/customXml" Target="../ink/ink1417.xml"/><Relationship Id="rId19" Type="http://schemas.openxmlformats.org/officeDocument/2006/relationships/image" Target="../media/image1383.png"/><Relationship Id="rId14" Type="http://schemas.openxmlformats.org/officeDocument/2006/relationships/customXml" Target="../ink/ink1383.xml"/><Relationship Id="rId30" Type="http://schemas.openxmlformats.org/officeDocument/2006/relationships/customXml" Target="../ink/ink1391.xml"/><Relationship Id="rId35" Type="http://schemas.openxmlformats.org/officeDocument/2006/relationships/image" Target="../media/image1391.png"/><Relationship Id="rId56" Type="http://schemas.openxmlformats.org/officeDocument/2006/relationships/customXml" Target="../ink/ink1404.xml"/><Relationship Id="rId77" Type="http://schemas.openxmlformats.org/officeDocument/2006/relationships/image" Target="../media/image141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4.xml"/><Relationship Id="rId21" Type="http://schemas.openxmlformats.org/officeDocument/2006/relationships/image" Target="../media/image1429.png"/><Relationship Id="rId42" Type="http://schemas.openxmlformats.org/officeDocument/2006/relationships/customXml" Target="../ink/ink1442.xml"/><Relationship Id="rId47" Type="http://schemas.openxmlformats.org/officeDocument/2006/relationships/image" Target="../media/image1442.png"/><Relationship Id="rId63" Type="http://schemas.openxmlformats.org/officeDocument/2006/relationships/image" Target="../media/image1450.png"/><Relationship Id="rId68" Type="http://schemas.openxmlformats.org/officeDocument/2006/relationships/customXml" Target="../ink/ink1455.xml"/><Relationship Id="rId84" Type="http://schemas.openxmlformats.org/officeDocument/2006/relationships/customXml" Target="../ink/ink1463.xml"/><Relationship Id="rId89" Type="http://schemas.openxmlformats.org/officeDocument/2006/relationships/image" Target="../media/image1463.png"/><Relationship Id="rId112" Type="http://schemas.openxmlformats.org/officeDocument/2006/relationships/customXml" Target="../ink/ink1477.xml"/><Relationship Id="rId16" Type="http://schemas.openxmlformats.org/officeDocument/2006/relationships/customXml" Target="../ink/ink1429.xml"/><Relationship Id="rId107" Type="http://schemas.openxmlformats.org/officeDocument/2006/relationships/image" Target="../media/image1472.png"/><Relationship Id="rId11" Type="http://schemas.openxmlformats.org/officeDocument/2006/relationships/image" Target="../media/image1424.png"/><Relationship Id="rId32" Type="http://schemas.openxmlformats.org/officeDocument/2006/relationships/customXml" Target="../ink/ink1437.xml"/><Relationship Id="rId37" Type="http://schemas.openxmlformats.org/officeDocument/2006/relationships/image" Target="../media/image1437.png"/><Relationship Id="rId53" Type="http://schemas.openxmlformats.org/officeDocument/2006/relationships/image" Target="../media/image1445.png"/><Relationship Id="rId58" Type="http://schemas.openxmlformats.org/officeDocument/2006/relationships/customXml" Target="../ink/ink1450.xml"/><Relationship Id="rId74" Type="http://schemas.openxmlformats.org/officeDocument/2006/relationships/customXml" Target="../ink/ink1458.xml"/><Relationship Id="rId79" Type="http://schemas.openxmlformats.org/officeDocument/2006/relationships/image" Target="../media/image1458.png"/><Relationship Id="rId102" Type="http://schemas.openxmlformats.org/officeDocument/2006/relationships/customXml" Target="../ink/ink1472.xml"/><Relationship Id="rId5" Type="http://schemas.openxmlformats.org/officeDocument/2006/relationships/image" Target="../media/image1421.png"/><Relationship Id="rId90" Type="http://schemas.openxmlformats.org/officeDocument/2006/relationships/customXml" Target="../ink/ink1466.xml"/><Relationship Id="rId95" Type="http://schemas.openxmlformats.org/officeDocument/2006/relationships/image" Target="../media/image1466.png"/><Relationship Id="rId22" Type="http://schemas.openxmlformats.org/officeDocument/2006/relationships/customXml" Target="../ink/ink1432.xml"/><Relationship Id="rId27" Type="http://schemas.openxmlformats.org/officeDocument/2006/relationships/image" Target="../media/image1432.png"/><Relationship Id="rId43" Type="http://schemas.openxmlformats.org/officeDocument/2006/relationships/image" Target="../media/image1440.png"/><Relationship Id="rId48" Type="http://schemas.openxmlformats.org/officeDocument/2006/relationships/customXml" Target="../ink/ink1445.xml"/><Relationship Id="rId64" Type="http://schemas.openxmlformats.org/officeDocument/2006/relationships/customXml" Target="../ink/ink1453.xml"/><Relationship Id="rId69" Type="http://schemas.openxmlformats.org/officeDocument/2006/relationships/image" Target="../media/image1453.png"/><Relationship Id="rId113" Type="http://schemas.openxmlformats.org/officeDocument/2006/relationships/image" Target="../media/image1475.png"/><Relationship Id="rId80" Type="http://schemas.openxmlformats.org/officeDocument/2006/relationships/customXml" Target="../ink/ink1461.xml"/><Relationship Id="rId85" Type="http://schemas.openxmlformats.org/officeDocument/2006/relationships/image" Target="../media/image1461.png"/><Relationship Id="rId12" Type="http://schemas.openxmlformats.org/officeDocument/2006/relationships/customXml" Target="../ink/ink1427.xml"/><Relationship Id="rId17" Type="http://schemas.openxmlformats.org/officeDocument/2006/relationships/image" Target="../media/image1427.png"/><Relationship Id="rId33" Type="http://schemas.openxmlformats.org/officeDocument/2006/relationships/image" Target="../media/image1435.png"/><Relationship Id="rId38" Type="http://schemas.openxmlformats.org/officeDocument/2006/relationships/customXml" Target="../ink/ink1440.xml"/><Relationship Id="rId59" Type="http://schemas.openxmlformats.org/officeDocument/2006/relationships/image" Target="../media/image1448.png"/><Relationship Id="rId103" Type="http://schemas.openxmlformats.org/officeDocument/2006/relationships/image" Target="../media/image1470.png"/><Relationship Id="rId108" Type="http://schemas.openxmlformats.org/officeDocument/2006/relationships/customXml" Target="../ink/ink1475.xml"/><Relationship Id="rId54" Type="http://schemas.openxmlformats.org/officeDocument/2006/relationships/customXml" Target="../ink/ink1448.xml"/><Relationship Id="rId70" Type="http://schemas.openxmlformats.org/officeDocument/2006/relationships/customXml" Target="../ink/ink1456.xml"/><Relationship Id="rId75" Type="http://schemas.openxmlformats.org/officeDocument/2006/relationships/image" Target="../media/image1456.png"/><Relationship Id="rId91" Type="http://schemas.openxmlformats.org/officeDocument/2006/relationships/image" Target="../media/image1464.png"/><Relationship Id="rId96" Type="http://schemas.openxmlformats.org/officeDocument/2006/relationships/customXml" Target="../ink/ink146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424.xml"/><Relationship Id="rId15" Type="http://schemas.openxmlformats.org/officeDocument/2006/relationships/image" Target="../media/image1426.png"/><Relationship Id="rId23" Type="http://schemas.openxmlformats.org/officeDocument/2006/relationships/image" Target="../media/image1430.png"/><Relationship Id="rId28" Type="http://schemas.openxmlformats.org/officeDocument/2006/relationships/customXml" Target="../ink/ink1435.xml"/><Relationship Id="rId36" Type="http://schemas.openxmlformats.org/officeDocument/2006/relationships/customXml" Target="../ink/ink1439.xml"/><Relationship Id="rId49" Type="http://schemas.openxmlformats.org/officeDocument/2006/relationships/image" Target="../media/image1443.png"/><Relationship Id="rId57" Type="http://schemas.openxmlformats.org/officeDocument/2006/relationships/image" Target="../media/image1447.png"/><Relationship Id="rId106" Type="http://schemas.openxmlformats.org/officeDocument/2006/relationships/customXml" Target="../ink/ink1474.xml"/><Relationship Id="rId10" Type="http://schemas.openxmlformats.org/officeDocument/2006/relationships/customXml" Target="../ink/ink1426.xml"/><Relationship Id="rId31" Type="http://schemas.openxmlformats.org/officeDocument/2006/relationships/image" Target="../media/image1434.png"/><Relationship Id="rId44" Type="http://schemas.openxmlformats.org/officeDocument/2006/relationships/customXml" Target="../ink/ink1443.xml"/><Relationship Id="rId52" Type="http://schemas.openxmlformats.org/officeDocument/2006/relationships/customXml" Target="../ink/ink1447.xml"/><Relationship Id="rId60" Type="http://schemas.openxmlformats.org/officeDocument/2006/relationships/customXml" Target="../ink/ink1451.xml"/><Relationship Id="rId65" Type="http://schemas.openxmlformats.org/officeDocument/2006/relationships/image" Target="../media/image1451.png"/><Relationship Id="rId73" Type="http://schemas.openxmlformats.org/officeDocument/2006/relationships/image" Target="../media/image1455.png"/><Relationship Id="rId78" Type="http://schemas.openxmlformats.org/officeDocument/2006/relationships/customXml" Target="../ink/ink1460.xml"/><Relationship Id="rId81" Type="http://schemas.openxmlformats.org/officeDocument/2006/relationships/image" Target="../media/image1459.png"/><Relationship Id="rId86" Type="http://schemas.openxmlformats.org/officeDocument/2006/relationships/customXml" Target="../ink/ink1464.xml"/><Relationship Id="rId94" Type="http://schemas.openxmlformats.org/officeDocument/2006/relationships/customXml" Target="../ink/ink1468.xml"/><Relationship Id="rId99" Type="http://schemas.openxmlformats.org/officeDocument/2006/relationships/image" Target="../media/image1468.png"/><Relationship Id="rId101" Type="http://schemas.openxmlformats.org/officeDocument/2006/relationships/image" Target="../media/image1469.png"/><Relationship Id="rId4" Type="http://schemas.openxmlformats.org/officeDocument/2006/relationships/customXml" Target="../ink/ink1423.xml"/><Relationship Id="rId9" Type="http://schemas.openxmlformats.org/officeDocument/2006/relationships/image" Target="../media/image1423.png"/><Relationship Id="rId13" Type="http://schemas.openxmlformats.org/officeDocument/2006/relationships/image" Target="../media/image1425.png"/><Relationship Id="rId18" Type="http://schemas.openxmlformats.org/officeDocument/2006/relationships/customXml" Target="../ink/ink1430.xml"/><Relationship Id="rId39" Type="http://schemas.openxmlformats.org/officeDocument/2006/relationships/image" Target="../media/image1438.png"/><Relationship Id="rId109" Type="http://schemas.openxmlformats.org/officeDocument/2006/relationships/image" Target="../media/image1473.png"/><Relationship Id="rId34" Type="http://schemas.openxmlformats.org/officeDocument/2006/relationships/customXml" Target="../ink/ink1438.xml"/><Relationship Id="rId50" Type="http://schemas.openxmlformats.org/officeDocument/2006/relationships/customXml" Target="../ink/ink1446.xml"/><Relationship Id="rId55" Type="http://schemas.openxmlformats.org/officeDocument/2006/relationships/image" Target="../media/image1446.png"/><Relationship Id="rId76" Type="http://schemas.openxmlformats.org/officeDocument/2006/relationships/customXml" Target="../ink/ink1459.xml"/><Relationship Id="rId97" Type="http://schemas.openxmlformats.org/officeDocument/2006/relationships/image" Target="../media/image1467.png"/><Relationship Id="rId104" Type="http://schemas.openxmlformats.org/officeDocument/2006/relationships/customXml" Target="../ink/ink1473.xml"/><Relationship Id="rId7" Type="http://schemas.openxmlformats.org/officeDocument/2006/relationships/image" Target="../media/image1422.png"/><Relationship Id="rId71" Type="http://schemas.openxmlformats.org/officeDocument/2006/relationships/image" Target="../media/image1454.png"/><Relationship Id="rId92" Type="http://schemas.openxmlformats.org/officeDocument/2006/relationships/customXml" Target="../ink/ink1467.xml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1433.png"/><Relationship Id="rId24" Type="http://schemas.openxmlformats.org/officeDocument/2006/relationships/customXml" Target="../ink/ink1433.xml"/><Relationship Id="rId40" Type="http://schemas.openxmlformats.org/officeDocument/2006/relationships/customXml" Target="../ink/ink1441.xml"/><Relationship Id="rId45" Type="http://schemas.openxmlformats.org/officeDocument/2006/relationships/image" Target="../media/image1441.png"/><Relationship Id="rId66" Type="http://schemas.openxmlformats.org/officeDocument/2006/relationships/customXml" Target="../ink/ink1454.xml"/><Relationship Id="rId87" Type="http://schemas.openxmlformats.org/officeDocument/2006/relationships/image" Target="../media/image1462.png"/><Relationship Id="rId110" Type="http://schemas.openxmlformats.org/officeDocument/2006/relationships/customXml" Target="../ink/ink1476.xml"/><Relationship Id="rId61" Type="http://schemas.openxmlformats.org/officeDocument/2006/relationships/image" Target="../media/image1449.png"/><Relationship Id="rId82" Type="http://schemas.openxmlformats.org/officeDocument/2006/relationships/customXml" Target="../ink/ink1462.xml"/><Relationship Id="rId19" Type="http://schemas.openxmlformats.org/officeDocument/2006/relationships/image" Target="../media/image1428.png"/><Relationship Id="rId14" Type="http://schemas.openxmlformats.org/officeDocument/2006/relationships/customXml" Target="../ink/ink1428.xml"/><Relationship Id="rId30" Type="http://schemas.openxmlformats.org/officeDocument/2006/relationships/customXml" Target="../ink/ink1436.xml"/><Relationship Id="rId35" Type="http://schemas.openxmlformats.org/officeDocument/2006/relationships/image" Target="../media/image1436.png"/><Relationship Id="rId56" Type="http://schemas.openxmlformats.org/officeDocument/2006/relationships/customXml" Target="../ink/ink1449.xml"/><Relationship Id="rId77" Type="http://schemas.openxmlformats.org/officeDocument/2006/relationships/image" Target="../media/image1457.png"/><Relationship Id="rId100" Type="http://schemas.openxmlformats.org/officeDocument/2006/relationships/customXml" Target="../ink/ink1471.xml"/><Relationship Id="rId105" Type="http://schemas.openxmlformats.org/officeDocument/2006/relationships/image" Target="../media/image1471.png"/><Relationship Id="rId8" Type="http://schemas.openxmlformats.org/officeDocument/2006/relationships/customXml" Target="../ink/ink1425.xml"/><Relationship Id="rId51" Type="http://schemas.openxmlformats.org/officeDocument/2006/relationships/image" Target="../media/image1444.png"/><Relationship Id="rId72" Type="http://schemas.openxmlformats.org/officeDocument/2006/relationships/customXml" Target="../ink/ink1457.xml"/><Relationship Id="rId93" Type="http://schemas.openxmlformats.org/officeDocument/2006/relationships/image" Target="../media/image1465.png"/><Relationship Id="rId98" Type="http://schemas.openxmlformats.org/officeDocument/2006/relationships/customXml" Target="../ink/ink1470.xml"/><Relationship Id="rId3" Type="http://schemas.openxmlformats.org/officeDocument/2006/relationships/image" Target="../media/image5.png"/><Relationship Id="rId25" Type="http://schemas.openxmlformats.org/officeDocument/2006/relationships/image" Target="../media/image1431.png"/><Relationship Id="rId46" Type="http://schemas.openxmlformats.org/officeDocument/2006/relationships/customXml" Target="../ink/ink1444.xml"/><Relationship Id="rId67" Type="http://schemas.openxmlformats.org/officeDocument/2006/relationships/image" Target="../media/image1452.png"/><Relationship Id="rId20" Type="http://schemas.openxmlformats.org/officeDocument/2006/relationships/customXml" Target="../ink/ink1431.xml"/><Relationship Id="rId41" Type="http://schemas.openxmlformats.org/officeDocument/2006/relationships/image" Target="../media/image1439.png"/><Relationship Id="rId62" Type="http://schemas.openxmlformats.org/officeDocument/2006/relationships/customXml" Target="../ink/ink1452.xml"/><Relationship Id="rId83" Type="http://schemas.openxmlformats.org/officeDocument/2006/relationships/image" Target="../media/image1460.png"/><Relationship Id="rId88" Type="http://schemas.openxmlformats.org/officeDocument/2006/relationships/customXml" Target="../ink/ink1465.xml"/><Relationship Id="rId111" Type="http://schemas.openxmlformats.org/officeDocument/2006/relationships/image" Target="../media/image1474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2.png"/><Relationship Id="rId21" Type="http://schemas.openxmlformats.org/officeDocument/2006/relationships/image" Target="../media/image1484.png"/><Relationship Id="rId42" Type="http://schemas.openxmlformats.org/officeDocument/2006/relationships/customXml" Target="../ink/ink1497.xml"/><Relationship Id="rId63" Type="http://schemas.openxmlformats.org/officeDocument/2006/relationships/image" Target="../media/image1505.png"/><Relationship Id="rId84" Type="http://schemas.openxmlformats.org/officeDocument/2006/relationships/customXml" Target="../ink/ink1518.xml"/><Relationship Id="rId138" Type="http://schemas.openxmlformats.org/officeDocument/2006/relationships/customXml" Target="../ink/ink1545.xml"/><Relationship Id="rId159" Type="http://schemas.openxmlformats.org/officeDocument/2006/relationships/image" Target="../media/image1553.png"/><Relationship Id="rId170" Type="http://schemas.openxmlformats.org/officeDocument/2006/relationships/customXml" Target="../ink/ink1561.xml"/><Relationship Id="rId191" Type="http://schemas.openxmlformats.org/officeDocument/2006/relationships/image" Target="../media/image1569.png"/><Relationship Id="rId205" Type="http://schemas.openxmlformats.org/officeDocument/2006/relationships/image" Target="../media/image1576.png"/><Relationship Id="rId107" Type="http://schemas.openxmlformats.org/officeDocument/2006/relationships/image" Target="../media/image1527.png"/><Relationship Id="rId11" Type="http://schemas.openxmlformats.org/officeDocument/2006/relationships/image" Target="../media/image1479.png"/><Relationship Id="rId32" Type="http://schemas.openxmlformats.org/officeDocument/2006/relationships/customXml" Target="../ink/ink1492.xml"/><Relationship Id="rId53" Type="http://schemas.openxmlformats.org/officeDocument/2006/relationships/image" Target="../media/image1500.png"/><Relationship Id="rId74" Type="http://schemas.openxmlformats.org/officeDocument/2006/relationships/customXml" Target="../ink/ink1513.xml"/><Relationship Id="rId128" Type="http://schemas.openxmlformats.org/officeDocument/2006/relationships/customXml" Target="../ink/ink1540.xml"/><Relationship Id="rId149" Type="http://schemas.openxmlformats.org/officeDocument/2006/relationships/image" Target="../media/image1548.png"/><Relationship Id="rId5" Type="http://schemas.openxmlformats.org/officeDocument/2006/relationships/image" Target="../media/image1476.png"/><Relationship Id="rId95" Type="http://schemas.openxmlformats.org/officeDocument/2006/relationships/image" Target="../media/image1521.png"/><Relationship Id="rId160" Type="http://schemas.openxmlformats.org/officeDocument/2006/relationships/customXml" Target="../ink/ink1556.xml"/><Relationship Id="rId181" Type="http://schemas.openxmlformats.org/officeDocument/2006/relationships/image" Target="../media/image1564.png"/><Relationship Id="rId22" Type="http://schemas.openxmlformats.org/officeDocument/2006/relationships/customXml" Target="../ink/ink1487.xml"/><Relationship Id="rId43" Type="http://schemas.openxmlformats.org/officeDocument/2006/relationships/image" Target="../media/image1495.png"/><Relationship Id="rId64" Type="http://schemas.openxmlformats.org/officeDocument/2006/relationships/customXml" Target="../ink/ink1508.xml"/><Relationship Id="rId118" Type="http://schemas.openxmlformats.org/officeDocument/2006/relationships/customXml" Target="../ink/ink1535.xml"/><Relationship Id="rId139" Type="http://schemas.openxmlformats.org/officeDocument/2006/relationships/image" Target="../media/image1543.png"/><Relationship Id="rId85" Type="http://schemas.openxmlformats.org/officeDocument/2006/relationships/image" Target="../media/image1516.png"/><Relationship Id="rId150" Type="http://schemas.openxmlformats.org/officeDocument/2006/relationships/customXml" Target="../ink/ink1551.xml"/><Relationship Id="rId171" Type="http://schemas.openxmlformats.org/officeDocument/2006/relationships/image" Target="../media/image1559.png"/><Relationship Id="rId192" Type="http://schemas.openxmlformats.org/officeDocument/2006/relationships/customXml" Target="../ink/ink1572.xml"/><Relationship Id="rId206" Type="http://schemas.openxmlformats.org/officeDocument/2006/relationships/customXml" Target="../ink/ink1579.xml"/><Relationship Id="rId12" Type="http://schemas.openxmlformats.org/officeDocument/2006/relationships/customXml" Target="../ink/ink1482.xml"/><Relationship Id="rId33" Type="http://schemas.openxmlformats.org/officeDocument/2006/relationships/image" Target="../media/image1490.png"/><Relationship Id="rId108" Type="http://schemas.openxmlformats.org/officeDocument/2006/relationships/customXml" Target="../ink/ink1530.xml"/><Relationship Id="rId129" Type="http://schemas.openxmlformats.org/officeDocument/2006/relationships/image" Target="../media/image1538.png"/><Relationship Id="rId54" Type="http://schemas.openxmlformats.org/officeDocument/2006/relationships/customXml" Target="../ink/ink1503.xml"/><Relationship Id="rId75" Type="http://schemas.openxmlformats.org/officeDocument/2006/relationships/image" Target="../media/image1511.png"/><Relationship Id="rId96" Type="http://schemas.openxmlformats.org/officeDocument/2006/relationships/customXml" Target="../ink/ink1524.xml"/><Relationship Id="rId140" Type="http://schemas.openxmlformats.org/officeDocument/2006/relationships/customXml" Target="../ink/ink1546.xml"/><Relationship Id="rId161" Type="http://schemas.openxmlformats.org/officeDocument/2006/relationships/image" Target="../media/image1554.png"/><Relationship Id="rId182" Type="http://schemas.openxmlformats.org/officeDocument/2006/relationships/customXml" Target="../ink/ink1567.xml"/><Relationship Id="rId6" Type="http://schemas.openxmlformats.org/officeDocument/2006/relationships/customXml" Target="../ink/ink1479.xml"/><Relationship Id="rId23" Type="http://schemas.openxmlformats.org/officeDocument/2006/relationships/image" Target="../media/image1485.png"/><Relationship Id="rId119" Type="http://schemas.openxmlformats.org/officeDocument/2006/relationships/image" Target="../media/image1533.png"/><Relationship Id="rId44" Type="http://schemas.openxmlformats.org/officeDocument/2006/relationships/customXml" Target="../ink/ink1498.xml"/><Relationship Id="rId65" Type="http://schemas.openxmlformats.org/officeDocument/2006/relationships/image" Target="../media/image1506.png"/><Relationship Id="rId86" Type="http://schemas.openxmlformats.org/officeDocument/2006/relationships/customXml" Target="../ink/ink1519.xml"/><Relationship Id="rId130" Type="http://schemas.openxmlformats.org/officeDocument/2006/relationships/customXml" Target="../ink/ink1541.xml"/><Relationship Id="rId151" Type="http://schemas.openxmlformats.org/officeDocument/2006/relationships/image" Target="../media/image1549.png"/><Relationship Id="rId172" Type="http://schemas.openxmlformats.org/officeDocument/2006/relationships/customXml" Target="../ink/ink1562.xml"/><Relationship Id="rId193" Type="http://schemas.openxmlformats.org/officeDocument/2006/relationships/image" Target="../media/image1570.png"/><Relationship Id="rId207" Type="http://schemas.openxmlformats.org/officeDocument/2006/relationships/image" Target="../media/image1577.png"/><Relationship Id="rId13" Type="http://schemas.openxmlformats.org/officeDocument/2006/relationships/image" Target="../media/image1480.png"/><Relationship Id="rId109" Type="http://schemas.openxmlformats.org/officeDocument/2006/relationships/image" Target="../media/image1528.png"/><Relationship Id="rId34" Type="http://schemas.openxmlformats.org/officeDocument/2006/relationships/customXml" Target="../ink/ink1493.xml"/><Relationship Id="rId55" Type="http://schemas.openxmlformats.org/officeDocument/2006/relationships/image" Target="../media/image1501.png"/><Relationship Id="rId76" Type="http://schemas.openxmlformats.org/officeDocument/2006/relationships/customXml" Target="../ink/ink1514.xml"/><Relationship Id="rId97" Type="http://schemas.openxmlformats.org/officeDocument/2006/relationships/image" Target="../media/image1522.png"/><Relationship Id="rId120" Type="http://schemas.openxmlformats.org/officeDocument/2006/relationships/customXml" Target="../ink/ink1536.xml"/><Relationship Id="rId141" Type="http://schemas.openxmlformats.org/officeDocument/2006/relationships/image" Target="../media/image1544.png"/><Relationship Id="rId7" Type="http://schemas.openxmlformats.org/officeDocument/2006/relationships/image" Target="../media/image1477.png"/><Relationship Id="rId162" Type="http://schemas.openxmlformats.org/officeDocument/2006/relationships/customXml" Target="../ink/ink1557.xml"/><Relationship Id="rId183" Type="http://schemas.openxmlformats.org/officeDocument/2006/relationships/image" Target="../media/image1565.png"/><Relationship Id="rId24" Type="http://schemas.openxmlformats.org/officeDocument/2006/relationships/customXml" Target="../ink/ink1488.xml"/><Relationship Id="rId45" Type="http://schemas.openxmlformats.org/officeDocument/2006/relationships/image" Target="../media/image1496.png"/><Relationship Id="rId66" Type="http://schemas.openxmlformats.org/officeDocument/2006/relationships/customXml" Target="../ink/ink1509.xml"/><Relationship Id="rId87" Type="http://schemas.openxmlformats.org/officeDocument/2006/relationships/image" Target="../media/image1517.png"/><Relationship Id="rId110" Type="http://schemas.openxmlformats.org/officeDocument/2006/relationships/customXml" Target="../ink/ink1531.xml"/><Relationship Id="rId131" Type="http://schemas.openxmlformats.org/officeDocument/2006/relationships/image" Target="../media/image1539.png"/><Relationship Id="rId152" Type="http://schemas.openxmlformats.org/officeDocument/2006/relationships/customXml" Target="../ink/ink1552.xml"/><Relationship Id="rId173" Type="http://schemas.openxmlformats.org/officeDocument/2006/relationships/image" Target="../media/image1560.png"/><Relationship Id="rId194" Type="http://schemas.openxmlformats.org/officeDocument/2006/relationships/customXml" Target="../ink/ink1573.xml"/><Relationship Id="rId208" Type="http://schemas.openxmlformats.org/officeDocument/2006/relationships/customXml" Target="../ink/ink1580.xml"/><Relationship Id="rId19" Type="http://schemas.openxmlformats.org/officeDocument/2006/relationships/image" Target="../media/image1483.png"/><Relationship Id="rId14" Type="http://schemas.openxmlformats.org/officeDocument/2006/relationships/customXml" Target="../ink/ink1483.xml"/><Relationship Id="rId30" Type="http://schemas.openxmlformats.org/officeDocument/2006/relationships/customXml" Target="../ink/ink1491.xml"/><Relationship Id="rId35" Type="http://schemas.openxmlformats.org/officeDocument/2006/relationships/image" Target="../media/image1491.png"/><Relationship Id="rId56" Type="http://schemas.openxmlformats.org/officeDocument/2006/relationships/customXml" Target="../ink/ink1504.xml"/><Relationship Id="rId77" Type="http://schemas.openxmlformats.org/officeDocument/2006/relationships/image" Target="../media/image1512.png"/><Relationship Id="rId100" Type="http://schemas.openxmlformats.org/officeDocument/2006/relationships/customXml" Target="../ink/ink1526.xml"/><Relationship Id="rId105" Type="http://schemas.openxmlformats.org/officeDocument/2006/relationships/image" Target="../media/image1526.png"/><Relationship Id="rId126" Type="http://schemas.openxmlformats.org/officeDocument/2006/relationships/customXml" Target="../ink/ink1539.xml"/><Relationship Id="rId147" Type="http://schemas.openxmlformats.org/officeDocument/2006/relationships/image" Target="../media/image1547.png"/><Relationship Id="rId168" Type="http://schemas.openxmlformats.org/officeDocument/2006/relationships/customXml" Target="../ink/ink1560.xml"/><Relationship Id="rId8" Type="http://schemas.openxmlformats.org/officeDocument/2006/relationships/customXml" Target="../ink/ink1480.xml"/><Relationship Id="rId51" Type="http://schemas.openxmlformats.org/officeDocument/2006/relationships/image" Target="../media/image1499.png"/><Relationship Id="rId72" Type="http://schemas.openxmlformats.org/officeDocument/2006/relationships/customXml" Target="../ink/ink1512.xml"/><Relationship Id="rId93" Type="http://schemas.openxmlformats.org/officeDocument/2006/relationships/image" Target="../media/image1520.png"/><Relationship Id="rId98" Type="http://schemas.openxmlformats.org/officeDocument/2006/relationships/customXml" Target="../ink/ink1525.xml"/><Relationship Id="rId121" Type="http://schemas.openxmlformats.org/officeDocument/2006/relationships/image" Target="../media/image1534.png"/><Relationship Id="rId142" Type="http://schemas.openxmlformats.org/officeDocument/2006/relationships/customXml" Target="../ink/ink1547.xml"/><Relationship Id="rId163" Type="http://schemas.openxmlformats.org/officeDocument/2006/relationships/image" Target="../media/image1555.png"/><Relationship Id="rId184" Type="http://schemas.openxmlformats.org/officeDocument/2006/relationships/customXml" Target="../ink/ink1568.xml"/><Relationship Id="rId189" Type="http://schemas.openxmlformats.org/officeDocument/2006/relationships/image" Target="../media/image1568.png"/><Relationship Id="rId3" Type="http://schemas.openxmlformats.org/officeDocument/2006/relationships/image" Target="../media/image5.png"/><Relationship Id="rId214" Type="http://schemas.openxmlformats.org/officeDocument/2006/relationships/customXml" Target="../ink/ink1583.xml"/><Relationship Id="rId25" Type="http://schemas.openxmlformats.org/officeDocument/2006/relationships/image" Target="../media/image1486.png"/><Relationship Id="rId46" Type="http://schemas.openxmlformats.org/officeDocument/2006/relationships/customXml" Target="../ink/ink1499.xml"/><Relationship Id="rId67" Type="http://schemas.openxmlformats.org/officeDocument/2006/relationships/image" Target="../media/image1507.png"/><Relationship Id="rId116" Type="http://schemas.openxmlformats.org/officeDocument/2006/relationships/customXml" Target="../ink/ink1534.xml"/><Relationship Id="rId137" Type="http://schemas.openxmlformats.org/officeDocument/2006/relationships/image" Target="../media/image1542.png"/><Relationship Id="rId158" Type="http://schemas.openxmlformats.org/officeDocument/2006/relationships/customXml" Target="../ink/ink1555.xml"/><Relationship Id="rId20" Type="http://schemas.openxmlformats.org/officeDocument/2006/relationships/customXml" Target="../ink/ink1486.xml"/><Relationship Id="rId41" Type="http://schemas.openxmlformats.org/officeDocument/2006/relationships/image" Target="../media/image1494.png"/><Relationship Id="rId62" Type="http://schemas.openxmlformats.org/officeDocument/2006/relationships/customXml" Target="../ink/ink1507.xml"/><Relationship Id="rId83" Type="http://schemas.openxmlformats.org/officeDocument/2006/relationships/image" Target="../media/image1515.png"/><Relationship Id="rId88" Type="http://schemas.openxmlformats.org/officeDocument/2006/relationships/customXml" Target="../ink/ink1520.xml"/><Relationship Id="rId111" Type="http://schemas.openxmlformats.org/officeDocument/2006/relationships/image" Target="../media/image1529.png"/><Relationship Id="rId132" Type="http://schemas.openxmlformats.org/officeDocument/2006/relationships/customXml" Target="../ink/ink1542.xml"/><Relationship Id="rId153" Type="http://schemas.openxmlformats.org/officeDocument/2006/relationships/image" Target="../media/image1550.png"/><Relationship Id="rId174" Type="http://schemas.openxmlformats.org/officeDocument/2006/relationships/customXml" Target="../ink/ink1563.xml"/><Relationship Id="rId179" Type="http://schemas.openxmlformats.org/officeDocument/2006/relationships/image" Target="../media/image1563.png"/><Relationship Id="rId195" Type="http://schemas.openxmlformats.org/officeDocument/2006/relationships/image" Target="../media/image1571.png"/><Relationship Id="rId209" Type="http://schemas.openxmlformats.org/officeDocument/2006/relationships/image" Target="../media/image1578.png"/><Relationship Id="rId190" Type="http://schemas.openxmlformats.org/officeDocument/2006/relationships/customXml" Target="../ink/ink1571.xml"/><Relationship Id="rId204" Type="http://schemas.openxmlformats.org/officeDocument/2006/relationships/customXml" Target="../ink/ink1578.xml"/><Relationship Id="rId15" Type="http://schemas.openxmlformats.org/officeDocument/2006/relationships/image" Target="../media/image1481.png"/><Relationship Id="rId36" Type="http://schemas.openxmlformats.org/officeDocument/2006/relationships/customXml" Target="../ink/ink1494.xml"/><Relationship Id="rId57" Type="http://schemas.openxmlformats.org/officeDocument/2006/relationships/image" Target="../media/image1502.png"/><Relationship Id="rId106" Type="http://schemas.openxmlformats.org/officeDocument/2006/relationships/customXml" Target="../ink/ink1529.xml"/><Relationship Id="rId127" Type="http://schemas.openxmlformats.org/officeDocument/2006/relationships/image" Target="../media/image1537.png"/><Relationship Id="rId10" Type="http://schemas.openxmlformats.org/officeDocument/2006/relationships/customXml" Target="../ink/ink1481.xml"/><Relationship Id="rId31" Type="http://schemas.openxmlformats.org/officeDocument/2006/relationships/image" Target="../media/image1489.png"/><Relationship Id="rId52" Type="http://schemas.openxmlformats.org/officeDocument/2006/relationships/customXml" Target="../ink/ink1502.xml"/><Relationship Id="rId73" Type="http://schemas.openxmlformats.org/officeDocument/2006/relationships/image" Target="../media/image1510.png"/><Relationship Id="rId78" Type="http://schemas.openxmlformats.org/officeDocument/2006/relationships/customXml" Target="../ink/ink1515.xml"/><Relationship Id="rId94" Type="http://schemas.openxmlformats.org/officeDocument/2006/relationships/customXml" Target="../ink/ink1523.xml"/><Relationship Id="rId99" Type="http://schemas.openxmlformats.org/officeDocument/2006/relationships/image" Target="../media/image1523.png"/><Relationship Id="rId101" Type="http://schemas.openxmlformats.org/officeDocument/2006/relationships/image" Target="../media/image1524.png"/><Relationship Id="rId122" Type="http://schemas.openxmlformats.org/officeDocument/2006/relationships/customXml" Target="../ink/ink1537.xml"/><Relationship Id="rId143" Type="http://schemas.openxmlformats.org/officeDocument/2006/relationships/image" Target="../media/image1545.png"/><Relationship Id="rId148" Type="http://schemas.openxmlformats.org/officeDocument/2006/relationships/customXml" Target="../ink/ink1550.xml"/><Relationship Id="rId164" Type="http://schemas.openxmlformats.org/officeDocument/2006/relationships/customXml" Target="../ink/ink1558.xml"/><Relationship Id="rId169" Type="http://schemas.openxmlformats.org/officeDocument/2006/relationships/image" Target="../media/image1558.png"/><Relationship Id="rId185" Type="http://schemas.openxmlformats.org/officeDocument/2006/relationships/image" Target="../media/image1566.png"/><Relationship Id="rId4" Type="http://schemas.openxmlformats.org/officeDocument/2006/relationships/customXml" Target="../ink/ink1478.xml"/><Relationship Id="rId9" Type="http://schemas.openxmlformats.org/officeDocument/2006/relationships/image" Target="../media/image1478.png"/><Relationship Id="rId180" Type="http://schemas.openxmlformats.org/officeDocument/2006/relationships/customXml" Target="../ink/ink1566.xml"/><Relationship Id="rId210" Type="http://schemas.openxmlformats.org/officeDocument/2006/relationships/customXml" Target="../ink/ink1581.xml"/><Relationship Id="rId215" Type="http://schemas.openxmlformats.org/officeDocument/2006/relationships/image" Target="../media/image1581.png"/><Relationship Id="rId26" Type="http://schemas.openxmlformats.org/officeDocument/2006/relationships/customXml" Target="../ink/ink1489.xml"/><Relationship Id="rId47" Type="http://schemas.openxmlformats.org/officeDocument/2006/relationships/image" Target="../media/image1497.png"/><Relationship Id="rId68" Type="http://schemas.openxmlformats.org/officeDocument/2006/relationships/customXml" Target="../ink/ink1510.xml"/><Relationship Id="rId89" Type="http://schemas.openxmlformats.org/officeDocument/2006/relationships/image" Target="../media/image1518.png"/><Relationship Id="rId112" Type="http://schemas.openxmlformats.org/officeDocument/2006/relationships/customXml" Target="../ink/ink1532.xml"/><Relationship Id="rId133" Type="http://schemas.openxmlformats.org/officeDocument/2006/relationships/image" Target="../media/image1540.png"/><Relationship Id="rId154" Type="http://schemas.openxmlformats.org/officeDocument/2006/relationships/customXml" Target="../ink/ink1553.xml"/><Relationship Id="rId175" Type="http://schemas.openxmlformats.org/officeDocument/2006/relationships/image" Target="../media/image1561.png"/><Relationship Id="rId196" Type="http://schemas.openxmlformats.org/officeDocument/2006/relationships/customXml" Target="../ink/ink1574.xml"/><Relationship Id="rId200" Type="http://schemas.openxmlformats.org/officeDocument/2006/relationships/customXml" Target="../ink/ink1576.xml"/><Relationship Id="rId16" Type="http://schemas.openxmlformats.org/officeDocument/2006/relationships/customXml" Target="../ink/ink1484.xml"/><Relationship Id="rId37" Type="http://schemas.openxmlformats.org/officeDocument/2006/relationships/image" Target="../media/image1492.png"/><Relationship Id="rId58" Type="http://schemas.openxmlformats.org/officeDocument/2006/relationships/customXml" Target="../ink/ink1505.xml"/><Relationship Id="rId79" Type="http://schemas.openxmlformats.org/officeDocument/2006/relationships/image" Target="../media/image1513.png"/><Relationship Id="rId102" Type="http://schemas.openxmlformats.org/officeDocument/2006/relationships/customXml" Target="../ink/ink1527.xml"/><Relationship Id="rId123" Type="http://schemas.openxmlformats.org/officeDocument/2006/relationships/image" Target="../media/image1535.png"/><Relationship Id="rId144" Type="http://schemas.openxmlformats.org/officeDocument/2006/relationships/customXml" Target="../ink/ink1548.xml"/><Relationship Id="rId90" Type="http://schemas.openxmlformats.org/officeDocument/2006/relationships/customXml" Target="../ink/ink1521.xml"/><Relationship Id="rId165" Type="http://schemas.openxmlformats.org/officeDocument/2006/relationships/image" Target="../media/image1556.png"/><Relationship Id="rId186" Type="http://schemas.openxmlformats.org/officeDocument/2006/relationships/customXml" Target="../ink/ink1569.xml"/><Relationship Id="rId211" Type="http://schemas.openxmlformats.org/officeDocument/2006/relationships/image" Target="../media/image1579.png"/><Relationship Id="rId27" Type="http://schemas.openxmlformats.org/officeDocument/2006/relationships/image" Target="../media/image1487.png"/><Relationship Id="rId48" Type="http://schemas.openxmlformats.org/officeDocument/2006/relationships/customXml" Target="../ink/ink1500.xml"/><Relationship Id="rId69" Type="http://schemas.openxmlformats.org/officeDocument/2006/relationships/image" Target="../media/image1508.png"/><Relationship Id="rId113" Type="http://schemas.openxmlformats.org/officeDocument/2006/relationships/image" Target="../media/image1530.png"/><Relationship Id="rId134" Type="http://schemas.openxmlformats.org/officeDocument/2006/relationships/customXml" Target="../ink/ink1543.xml"/><Relationship Id="rId80" Type="http://schemas.openxmlformats.org/officeDocument/2006/relationships/customXml" Target="../ink/ink1516.xml"/><Relationship Id="rId155" Type="http://schemas.openxmlformats.org/officeDocument/2006/relationships/image" Target="../media/image1551.png"/><Relationship Id="rId176" Type="http://schemas.openxmlformats.org/officeDocument/2006/relationships/customXml" Target="../ink/ink1564.xml"/><Relationship Id="rId197" Type="http://schemas.openxmlformats.org/officeDocument/2006/relationships/image" Target="../media/image1572.png"/><Relationship Id="rId201" Type="http://schemas.openxmlformats.org/officeDocument/2006/relationships/image" Target="../media/image1574.png"/><Relationship Id="rId17" Type="http://schemas.openxmlformats.org/officeDocument/2006/relationships/image" Target="../media/image1482.png"/><Relationship Id="rId38" Type="http://schemas.openxmlformats.org/officeDocument/2006/relationships/customXml" Target="../ink/ink1495.xml"/><Relationship Id="rId59" Type="http://schemas.openxmlformats.org/officeDocument/2006/relationships/image" Target="../media/image1503.png"/><Relationship Id="rId103" Type="http://schemas.openxmlformats.org/officeDocument/2006/relationships/image" Target="../media/image1525.png"/><Relationship Id="rId124" Type="http://schemas.openxmlformats.org/officeDocument/2006/relationships/customXml" Target="../ink/ink1538.xml"/><Relationship Id="rId70" Type="http://schemas.openxmlformats.org/officeDocument/2006/relationships/customXml" Target="../ink/ink1511.xml"/><Relationship Id="rId91" Type="http://schemas.openxmlformats.org/officeDocument/2006/relationships/image" Target="../media/image1519.png"/><Relationship Id="rId145" Type="http://schemas.openxmlformats.org/officeDocument/2006/relationships/image" Target="../media/image1546.png"/><Relationship Id="rId166" Type="http://schemas.openxmlformats.org/officeDocument/2006/relationships/customXml" Target="../ink/ink1559.xml"/><Relationship Id="rId187" Type="http://schemas.openxmlformats.org/officeDocument/2006/relationships/image" Target="../media/image1567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582.xml"/><Relationship Id="rId28" Type="http://schemas.openxmlformats.org/officeDocument/2006/relationships/customXml" Target="../ink/ink1490.xml"/><Relationship Id="rId49" Type="http://schemas.openxmlformats.org/officeDocument/2006/relationships/image" Target="../media/image1498.png"/><Relationship Id="rId114" Type="http://schemas.openxmlformats.org/officeDocument/2006/relationships/customXml" Target="../ink/ink1533.xml"/><Relationship Id="rId60" Type="http://schemas.openxmlformats.org/officeDocument/2006/relationships/customXml" Target="../ink/ink1506.xml"/><Relationship Id="rId81" Type="http://schemas.openxmlformats.org/officeDocument/2006/relationships/image" Target="../media/image1514.png"/><Relationship Id="rId135" Type="http://schemas.openxmlformats.org/officeDocument/2006/relationships/image" Target="../media/image1541.png"/><Relationship Id="rId156" Type="http://schemas.openxmlformats.org/officeDocument/2006/relationships/customXml" Target="../ink/ink1554.xml"/><Relationship Id="rId177" Type="http://schemas.openxmlformats.org/officeDocument/2006/relationships/image" Target="../media/image1562.png"/><Relationship Id="rId198" Type="http://schemas.openxmlformats.org/officeDocument/2006/relationships/customXml" Target="../ink/ink1575.xml"/><Relationship Id="rId202" Type="http://schemas.openxmlformats.org/officeDocument/2006/relationships/customXml" Target="../ink/ink1577.xml"/><Relationship Id="rId18" Type="http://schemas.openxmlformats.org/officeDocument/2006/relationships/customXml" Target="../ink/ink1485.xml"/><Relationship Id="rId39" Type="http://schemas.openxmlformats.org/officeDocument/2006/relationships/image" Target="../media/image1493.png"/><Relationship Id="rId50" Type="http://schemas.openxmlformats.org/officeDocument/2006/relationships/customXml" Target="../ink/ink1501.xml"/><Relationship Id="rId104" Type="http://schemas.openxmlformats.org/officeDocument/2006/relationships/customXml" Target="../ink/ink1528.xml"/><Relationship Id="rId125" Type="http://schemas.openxmlformats.org/officeDocument/2006/relationships/image" Target="../media/image1536.png"/><Relationship Id="rId146" Type="http://schemas.openxmlformats.org/officeDocument/2006/relationships/customXml" Target="../ink/ink1549.xml"/><Relationship Id="rId167" Type="http://schemas.openxmlformats.org/officeDocument/2006/relationships/image" Target="../media/image1557.png"/><Relationship Id="rId188" Type="http://schemas.openxmlformats.org/officeDocument/2006/relationships/customXml" Target="../ink/ink1570.xml"/><Relationship Id="rId71" Type="http://schemas.openxmlformats.org/officeDocument/2006/relationships/image" Target="../media/image1509.png"/><Relationship Id="rId92" Type="http://schemas.openxmlformats.org/officeDocument/2006/relationships/customXml" Target="../ink/ink1522.xml"/><Relationship Id="rId213" Type="http://schemas.openxmlformats.org/officeDocument/2006/relationships/image" Target="../media/image1580.pn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488.png"/><Relationship Id="rId40" Type="http://schemas.openxmlformats.org/officeDocument/2006/relationships/customXml" Target="../ink/ink1496.xml"/><Relationship Id="rId115" Type="http://schemas.openxmlformats.org/officeDocument/2006/relationships/image" Target="../media/image1531.png"/><Relationship Id="rId136" Type="http://schemas.openxmlformats.org/officeDocument/2006/relationships/customXml" Target="../ink/ink1544.xml"/><Relationship Id="rId157" Type="http://schemas.openxmlformats.org/officeDocument/2006/relationships/image" Target="../media/image1552.png"/><Relationship Id="rId178" Type="http://schemas.openxmlformats.org/officeDocument/2006/relationships/customXml" Target="../ink/ink1565.xml"/><Relationship Id="rId61" Type="http://schemas.openxmlformats.org/officeDocument/2006/relationships/image" Target="../media/image1504.png"/><Relationship Id="rId82" Type="http://schemas.openxmlformats.org/officeDocument/2006/relationships/customXml" Target="../ink/ink1517.xml"/><Relationship Id="rId199" Type="http://schemas.openxmlformats.org/officeDocument/2006/relationships/image" Target="../media/image1573.png"/><Relationship Id="rId203" Type="http://schemas.openxmlformats.org/officeDocument/2006/relationships/image" Target="../media/image1575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7.png"/><Relationship Id="rId21" Type="http://schemas.openxmlformats.org/officeDocument/2006/relationships/image" Target="../media/image1590.png"/><Relationship Id="rId42" Type="http://schemas.openxmlformats.org/officeDocument/2006/relationships/customXml" Target="../ink/ink1603.xml"/><Relationship Id="rId63" Type="http://schemas.openxmlformats.org/officeDocument/2006/relationships/image" Target="../media/image1610.png"/><Relationship Id="rId84" Type="http://schemas.openxmlformats.org/officeDocument/2006/relationships/customXml" Target="../ink/ink1624.xml"/><Relationship Id="rId138" Type="http://schemas.openxmlformats.org/officeDocument/2006/relationships/customXml" Target="../ink/ink1651.xml"/><Relationship Id="rId159" Type="http://schemas.openxmlformats.org/officeDocument/2006/relationships/image" Target="../media/image1658.png"/><Relationship Id="rId170" Type="http://schemas.openxmlformats.org/officeDocument/2006/relationships/customXml" Target="../ink/ink1667.xml"/><Relationship Id="rId191" Type="http://schemas.openxmlformats.org/officeDocument/2006/relationships/customXml" Target="../ink/ink1678.xml"/><Relationship Id="rId205" Type="http://schemas.openxmlformats.org/officeDocument/2006/relationships/customXml" Target="../ink/ink1685.xml"/><Relationship Id="rId107" Type="http://schemas.openxmlformats.org/officeDocument/2006/relationships/image" Target="../media/image1632.png"/><Relationship Id="rId11" Type="http://schemas.openxmlformats.org/officeDocument/2006/relationships/image" Target="../media/image1585.png"/><Relationship Id="rId32" Type="http://schemas.openxmlformats.org/officeDocument/2006/relationships/customXml" Target="../ink/ink1598.xml"/><Relationship Id="rId53" Type="http://schemas.openxmlformats.org/officeDocument/2006/relationships/image" Target="../media/image1605.png"/><Relationship Id="rId74" Type="http://schemas.openxmlformats.org/officeDocument/2006/relationships/customXml" Target="../ink/ink1619.xml"/><Relationship Id="rId128" Type="http://schemas.openxmlformats.org/officeDocument/2006/relationships/customXml" Target="../ink/ink1646.xml"/><Relationship Id="rId149" Type="http://schemas.openxmlformats.org/officeDocument/2006/relationships/image" Target="../media/image1653.png"/><Relationship Id="rId5" Type="http://schemas.openxmlformats.org/officeDocument/2006/relationships/image" Target="../media/image1582.png"/><Relationship Id="rId95" Type="http://schemas.openxmlformats.org/officeDocument/2006/relationships/image" Target="../media/image1626.png"/><Relationship Id="rId160" Type="http://schemas.openxmlformats.org/officeDocument/2006/relationships/customXml" Target="../ink/ink1662.xml"/><Relationship Id="rId181" Type="http://schemas.openxmlformats.org/officeDocument/2006/relationships/image" Target="../media/image1669.png"/><Relationship Id="rId216" Type="http://schemas.openxmlformats.org/officeDocument/2006/relationships/image" Target="../media/image1686.png"/><Relationship Id="rId22" Type="http://schemas.openxmlformats.org/officeDocument/2006/relationships/customXml" Target="../ink/ink1593.xml"/><Relationship Id="rId43" Type="http://schemas.openxmlformats.org/officeDocument/2006/relationships/image" Target="../media/image1600.png"/><Relationship Id="rId64" Type="http://schemas.openxmlformats.org/officeDocument/2006/relationships/customXml" Target="../ink/ink1614.xml"/><Relationship Id="rId118" Type="http://schemas.openxmlformats.org/officeDocument/2006/relationships/customXml" Target="../ink/ink1641.xml"/><Relationship Id="rId139" Type="http://schemas.openxmlformats.org/officeDocument/2006/relationships/image" Target="../media/image1648.png"/><Relationship Id="rId85" Type="http://schemas.openxmlformats.org/officeDocument/2006/relationships/image" Target="../media/image1621.png"/><Relationship Id="rId150" Type="http://schemas.openxmlformats.org/officeDocument/2006/relationships/customXml" Target="../ink/ink1657.xml"/><Relationship Id="rId171" Type="http://schemas.openxmlformats.org/officeDocument/2006/relationships/image" Target="../media/image1664.png"/><Relationship Id="rId192" Type="http://schemas.openxmlformats.org/officeDocument/2006/relationships/image" Target="../media/image1674.png"/><Relationship Id="rId206" Type="http://schemas.openxmlformats.org/officeDocument/2006/relationships/image" Target="../media/image1681.png"/><Relationship Id="rId12" Type="http://schemas.openxmlformats.org/officeDocument/2006/relationships/customXml" Target="../ink/ink1588.xml"/><Relationship Id="rId33" Type="http://schemas.openxmlformats.org/officeDocument/2006/relationships/image" Target="../media/image1595.png"/><Relationship Id="rId108" Type="http://schemas.openxmlformats.org/officeDocument/2006/relationships/customXml" Target="../ink/ink1636.xml"/><Relationship Id="rId129" Type="http://schemas.openxmlformats.org/officeDocument/2006/relationships/image" Target="../media/image1643.png"/><Relationship Id="rId54" Type="http://schemas.openxmlformats.org/officeDocument/2006/relationships/customXml" Target="../ink/ink1609.xml"/><Relationship Id="rId75" Type="http://schemas.openxmlformats.org/officeDocument/2006/relationships/image" Target="../media/image1616.png"/><Relationship Id="rId96" Type="http://schemas.openxmlformats.org/officeDocument/2006/relationships/customXml" Target="../ink/ink1630.xml"/><Relationship Id="rId140" Type="http://schemas.openxmlformats.org/officeDocument/2006/relationships/customXml" Target="../ink/ink1652.xml"/><Relationship Id="rId161" Type="http://schemas.openxmlformats.org/officeDocument/2006/relationships/image" Target="../media/image1659.png"/><Relationship Id="rId182" Type="http://schemas.openxmlformats.org/officeDocument/2006/relationships/customXml" Target="../ink/ink1673.xml"/><Relationship Id="rId217" Type="http://schemas.openxmlformats.org/officeDocument/2006/relationships/customXml" Target="../ink/ink1691.xml"/><Relationship Id="rId6" Type="http://schemas.openxmlformats.org/officeDocument/2006/relationships/customXml" Target="../ink/ink1585.xml"/><Relationship Id="rId23" Type="http://schemas.openxmlformats.org/officeDocument/2006/relationships/image" Target="../media/image1591.png"/><Relationship Id="rId119" Type="http://schemas.openxmlformats.org/officeDocument/2006/relationships/image" Target="../media/image1638.png"/><Relationship Id="rId44" Type="http://schemas.openxmlformats.org/officeDocument/2006/relationships/customXml" Target="../ink/ink1604.xml"/><Relationship Id="rId65" Type="http://schemas.openxmlformats.org/officeDocument/2006/relationships/image" Target="../media/image1611.png"/><Relationship Id="rId86" Type="http://schemas.openxmlformats.org/officeDocument/2006/relationships/customXml" Target="../ink/ink1625.xml"/><Relationship Id="rId130" Type="http://schemas.openxmlformats.org/officeDocument/2006/relationships/customXml" Target="../ink/ink1647.xml"/><Relationship Id="rId151" Type="http://schemas.openxmlformats.org/officeDocument/2006/relationships/image" Target="../media/image1654.png"/><Relationship Id="rId172" Type="http://schemas.openxmlformats.org/officeDocument/2006/relationships/customXml" Target="../ink/ink1668.xml"/><Relationship Id="rId193" Type="http://schemas.openxmlformats.org/officeDocument/2006/relationships/customXml" Target="../ink/ink1679.xml"/><Relationship Id="rId207" Type="http://schemas.openxmlformats.org/officeDocument/2006/relationships/customXml" Target="../ink/ink1686.xml"/><Relationship Id="rId13" Type="http://schemas.openxmlformats.org/officeDocument/2006/relationships/image" Target="../media/image1586.png"/><Relationship Id="rId109" Type="http://schemas.openxmlformats.org/officeDocument/2006/relationships/image" Target="../media/image1633.png"/><Relationship Id="rId34" Type="http://schemas.openxmlformats.org/officeDocument/2006/relationships/customXml" Target="../ink/ink1599.xml"/><Relationship Id="rId55" Type="http://schemas.openxmlformats.org/officeDocument/2006/relationships/image" Target="../media/image1606.png"/><Relationship Id="rId76" Type="http://schemas.openxmlformats.org/officeDocument/2006/relationships/customXml" Target="../ink/ink1620.xml"/><Relationship Id="rId97" Type="http://schemas.openxmlformats.org/officeDocument/2006/relationships/image" Target="../media/image1627.png"/><Relationship Id="rId120" Type="http://schemas.openxmlformats.org/officeDocument/2006/relationships/customXml" Target="../ink/ink1642.xml"/><Relationship Id="rId141" Type="http://schemas.openxmlformats.org/officeDocument/2006/relationships/image" Target="../media/image1649.png"/><Relationship Id="rId7" Type="http://schemas.openxmlformats.org/officeDocument/2006/relationships/image" Target="../media/image1583.png"/><Relationship Id="rId162" Type="http://schemas.openxmlformats.org/officeDocument/2006/relationships/customXml" Target="../ink/ink1663.xml"/><Relationship Id="rId183" Type="http://schemas.openxmlformats.org/officeDocument/2006/relationships/image" Target="../media/image1670.png"/><Relationship Id="rId218" Type="http://schemas.openxmlformats.org/officeDocument/2006/relationships/image" Target="../media/image1687.png"/><Relationship Id="rId24" Type="http://schemas.openxmlformats.org/officeDocument/2006/relationships/customXml" Target="../ink/ink1594.xml"/><Relationship Id="rId45" Type="http://schemas.openxmlformats.org/officeDocument/2006/relationships/image" Target="../media/image1601.png"/><Relationship Id="rId66" Type="http://schemas.openxmlformats.org/officeDocument/2006/relationships/customXml" Target="../ink/ink1615.xml"/><Relationship Id="rId87" Type="http://schemas.openxmlformats.org/officeDocument/2006/relationships/image" Target="../media/image1622.png"/><Relationship Id="rId110" Type="http://schemas.openxmlformats.org/officeDocument/2006/relationships/customXml" Target="../ink/ink1637.xml"/><Relationship Id="rId131" Type="http://schemas.openxmlformats.org/officeDocument/2006/relationships/image" Target="../media/image1644.png"/><Relationship Id="rId152" Type="http://schemas.openxmlformats.org/officeDocument/2006/relationships/customXml" Target="../ink/ink1658.xml"/><Relationship Id="rId173" Type="http://schemas.openxmlformats.org/officeDocument/2006/relationships/image" Target="../media/image1665.png"/><Relationship Id="rId194" Type="http://schemas.openxmlformats.org/officeDocument/2006/relationships/image" Target="../media/image1675.png"/><Relationship Id="rId208" Type="http://schemas.openxmlformats.org/officeDocument/2006/relationships/image" Target="../media/image1682.png"/><Relationship Id="rId14" Type="http://schemas.openxmlformats.org/officeDocument/2006/relationships/customXml" Target="../ink/ink1589.xml"/><Relationship Id="rId30" Type="http://schemas.openxmlformats.org/officeDocument/2006/relationships/customXml" Target="../ink/ink1597.xml"/><Relationship Id="rId35" Type="http://schemas.openxmlformats.org/officeDocument/2006/relationships/image" Target="../media/image1596.png"/><Relationship Id="rId56" Type="http://schemas.openxmlformats.org/officeDocument/2006/relationships/customXml" Target="../ink/ink1610.xml"/><Relationship Id="rId77" Type="http://schemas.openxmlformats.org/officeDocument/2006/relationships/image" Target="../media/image1617.png"/><Relationship Id="rId100" Type="http://schemas.openxmlformats.org/officeDocument/2006/relationships/customXml" Target="../ink/ink1632.xml"/><Relationship Id="rId105" Type="http://schemas.openxmlformats.org/officeDocument/2006/relationships/image" Target="../media/image1631.png"/><Relationship Id="rId126" Type="http://schemas.openxmlformats.org/officeDocument/2006/relationships/customXml" Target="../ink/ink1645.xml"/><Relationship Id="rId147" Type="http://schemas.openxmlformats.org/officeDocument/2006/relationships/image" Target="../media/image1652.png"/><Relationship Id="rId168" Type="http://schemas.openxmlformats.org/officeDocument/2006/relationships/customXml" Target="../ink/ink1666.xml"/><Relationship Id="rId8" Type="http://schemas.openxmlformats.org/officeDocument/2006/relationships/customXml" Target="../ink/ink1586.xml"/><Relationship Id="rId51" Type="http://schemas.openxmlformats.org/officeDocument/2006/relationships/image" Target="../media/image1604.png"/><Relationship Id="rId72" Type="http://schemas.openxmlformats.org/officeDocument/2006/relationships/customXml" Target="../ink/ink1618.xml"/><Relationship Id="rId93" Type="http://schemas.openxmlformats.org/officeDocument/2006/relationships/image" Target="../media/image1625.png"/><Relationship Id="rId98" Type="http://schemas.openxmlformats.org/officeDocument/2006/relationships/customXml" Target="../ink/ink1631.xml"/><Relationship Id="rId121" Type="http://schemas.openxmlformats.org/officeDocument/2006/relationships/image" Target="../media/image1639.png"/><Relationship Id="rId142" Type="http://schemas.openxmlformats.org/officeDocument/2006/relationships/customXml" Target="../ink/ink1653.xml"/><Relationship Id="rId163" Type="http://schemas.openxmlformats.org/officeDocument/2006/relationships/image" Target="../media/image1660.png"/><Relationship Id="rId184" Type="http://schemas.openxmlformats.org/officeDocument/2006/relationships/customXml" Target="../ink/ink1674.xml"/><Relationship Id="rId189" Type="http://schemas.openxmlformats.org/officeDocument/2006/relationships/image" Target="../media/image1673.png"/><Relationship Id="rId3" Type="http://schemas.openxmlformats.org/officeDocument/2006/relationships/image" Target="../media/image5.png"/><Relationship Id="rId214" Type="http://schemas.openxmlformats.org/officeDocument/2006/relationships/image" Target="../media/image1685.png"/><Relationship Id="rId25" Type="http://schemas.openxmlformats.org/officeDocument/2006/relationships/image" Target="../media/image1592.png"/><Relationship Id="rId46" Type="http://schemas.openxmlformats.org/officeDocument/2006/relationships/customXml" Target="../ink/ink1605.xml"/><Relationship Id="rId67" Type="http://schemas.openxmlformats.org/officeDocument/2006/relationships/image" Target="../media/image1612.png"/><Relationship Id="rId116" Type="http://schemas.openxmlformats.org/officeDocument/2006/relationships/customXml" Target="../ink/ink1640.xml"/><Relationship Id="rId137" Type="http://schemas.openxmlformats.org/officeDocument/2006/relationships/image" Target="../media/image1647.png"/><Relationship Id="rId158" Type="http://schemas.openxmlformats.org/officeDocument/2006/relationships/customXml" Target="../ink/ink1661.xml"/><Relationship Id="rId20" Type="http://schemas.openxmlformats.org/officeDocument/2006/relationships/customXml" Target="../ink/ink1592.xml"/><Relationship Id="rId41" Type="http://schemas.openxmlformats.org/officeDocument/2006/relationships/image" Target="../media/image1599.png"/><Relationship Id="rId62" Type="http://schemas.openxmlformats.org/officeDocument/2006/relationships/customXml" Target="../ink/ink1613.xml"/><Relationship Id="rId83" Type="http://schemas.openxmlformats.org/officeDocument/2006/relationships/image" Target="../media/image1620.png"/><Relationship Id="rId88" Type="http://schemas.openxmlformats.org/officeDocument/2006/relationships/customXml" Target="../ink/ink1626.xml"/><Relationship Id="rId111" Type="http://schemas.openxmlformats.org/officeDocument/2006/relationships/image" Target="../media/image1634.png"/><Relationship Id="rId132" Type="http://schemas.openxmlformats.org/officeDocument/2006/relationships/customXml" Target="../ink/ink1648.xml"/><Relationship Id="rId153" Type="http://schemas.openxmlformats.org/officeDocument/2006/relationships/image" Target="../media/image1655.png"/><Relationship Id="rId174" Type="http://schemas.openxmlformats.org/officeDocument/2006/relationships/customXml" Target="../ink/ink1669.xml"/><Relationship Id="rId179" Type="http://schemas.openxmlformats.org/officeDocument/2006/relationships/image" Target="../media/image1668.png"/><Relationship Id="rId195" Type="http://schemas.openxmlformats.org/officeDocument/2006/relationships/customXml" Target="../ink/ink1680.xml"/><Relationship Id="rId209" Type="http://schemas.openxmlformats.org/officeDocument/2006/relationships/customXml" Target="../ink/ink1687.xml"/><Relationship Id="rId190" Type="http://schemas.openxmlformats.org/officeDocument/2006/relationships/customXml" Target="../ink/ink1677.xml"/><Relationship Id="rId204" Type="http://schemas.openxmlformats.org/officeDocument/2006/relationships/image" Target="../media/image1680.png"/><Relationship Id="rId15" Type="http://schemas.openxmlformats.org/officeDocument/2006/relationships/image" Target="../media/image1587.png"/><Relationship Id="rId36" Type="http://schemas.openxmlformats.org/officeDocument/2006/relationships/customXml" Target="../ink/ink1600.xml"/><Relationship Id="rId57" Type="http://schemas.openxmlformats.org/officeDocument/2006/relationships/image" Target="../media/image1607.png"/><Relationship Id="rId106" Type="http://schemas.openxmlformats.org/officeDocument/2006/relationships/customXml" Target="../ink/ink1635.xml"/><Relationship Id="rId127" Type="http://schemas.openxmlformats.org/officeDocument/2006/relationships/image" Target="../media/image1642.png"/><Relationship Id="rId10" Type="http://schemas.openxmlformats.org/officeDocument/2006/relationships/customXml" Target="../ink/ink1587.xml"/><Relationship Id="rId31" Type="http://schemas.openxmlformats.org/officeDocument/2006/relationships/image" Target="../media/image1594.png"/><Relationship Id="rId52" Type="http://schemas.openxmlformats.org/officeDocument/2006/relationships/customXml" Target="../ink/ink1608.xml"/><Relationship Id="rId73" Type="http://schemas.openxmlformats.org/officeDocument/2006/relationships/image" Target="../media/image1615.png"/><Relationship Id="rId78" Type="http://schemas.openxmlformats.org/officeDocument/2006/relationships/customXml" Target="../ink/ink1621.xml"/><Relationship Id="rId94" Type="http://schemas.openxmlformats.org/officeDocument/2006/relationships/customXml" Target="../ink/ink1629.xml"/><Relationship Id="rId99" Type="http://schemas.openxmlformats.org/officeDocument/2006/relationships/image" Target="../media/image1628.png"/><Relationship Id="rId101" Type="http://schemas.openxmlformats.org/officeDocument/2006/relationships/image" Target="../media/image1629.png"/><Relationship Id="rId122" Type="http://schemas.openxmlformats.org/officeDocument/2006/relationships/customXml" Target="../ink/ink1643.xml"/><Relationship Id="rId143" Type="http://schemas.openxmlformats.org/officeDocument/2006/relationships/image" Target="../media/image1650.png"/><Relationship Id="rId148" Type="http://schemas.openxmlformats.org/officeDocument/2006/relationships/customXml" Target="../ink/ink1656.xml"/><Relationship Id="rId164" Type="http://schemas.openxmlformats.org/officeDocument/2006/relationships/customXml" Target="../ink/ink1664.xml"/><Relationship Id="rId169" Type="http://schemas.openxmlformats.org/officeDocument/2006/relationships/image" Target="../media/image1663.png"/><Relationship Id="rId185" Type="http://schemas.openxmlformats.org/officeDocument/2006/relationships/image" Target="../media/image1671.png"/><Relationship Id="rId4" Type="http://schemas.openxmlformats.org/officeDocument/2006/relationships/customXml" Target="../ink/ink1584.xml"/><Relationship Id="rId9" Type="http://schemas.openxmlformats.org/officeDocument/2006/relationships/image" Target="../media/image1584.png"/><Relationship Id="rId180" Type="http://schemas.openxmlformats.org/officeDocument/2006/relationships/customXml" Target="../ink/ink1672.xml"/><Relationship Id="rId210" Type="http://schemas.openxmlformats.org/officeDocument/2006/relationships/image" Target="../media/image1683.png"/><Relationship Id="rId215" Type="http://schemas.openxmlformats.org/officeDocument/2006/relationships/customXml" Target="../ink/ink1690.xml"/><Relationship Id="rId26" Type="http://schemas.openxmlformats.org/officeDocument/2006/relationships/customXml" Target="../ink/ink1595.xml"/><Relationship Id="rId47" Type="http://schemas.openxmlformats.org/officeDocument/2006/relationships/image" Target="../media/image1602.png"/><Relationship Id="rId68" Type="http://schemas.openxmlformats.org/officeDocument/2006/relationships/customXml" Target="../ink/ink1616.xml"/><Relationship Id="rId89" Type="http://schemas.openxmlformats.org/officeDocument/2006/relationships/image" Target="../media/image1623.png"/><Relationship Id="rId112" Type="http://schemas.openxmlformats.org/officeDocument/2006/relationships/customXml" Target="../ink/ink1638.xml"/><Relationship Id="rId133" Type="http://schemas.openxmlformats.org/officeDocument/2006/relationships/image" Target="../media/image1645.png"/><Relationship Id="rId154" Type="http://schemas.openxmlformats.org/officeDocument/2006/relationships/customXml" Target="../ink/ink1659.xml"/><Relationship Id="rId175" Type="http://schemas.openxmlformats.org/officeDocument/2006/relationships/image" Target="../media/image1666.png"/><Relationship Id="rId196" Type="http://schemas.openxmlformats.org/officeDocument/2006/relationships/image" Target="../media/image1676.png"/><Relationship Id="rId200" Type="http://schemas.openxmlformats.org/officeDocument/2006/relationships/image" Target="../media/image1678.png"/><Relationship Id="rId16" Type="http://schemas.openxmlformats.org/officeDocument/2006/relationships/customXml" Target="../ink/ink1590.xml"/><Relationship Id="rId37" Type="http://schemas.openxmlformats.org/officeDocument/2006/relationships/image" Target="../media/image1597.png"/><Relationship Id="rId58" Type="http://schemas.openxmlformats.org/officeDocument/2006/relationships/customXml" Target="../ink/ink1611.xml"/><Relationship Id="rId79" Type="http://schemas.openxmlformats.org/officeDocument/2006/relationships/image" Target="../media/image1618.png"/><Relationship Id="rId102" Type="http://schemas.openxmlformats.org/officeDocument/2006/relationships/customXml" Target="../ink/ink1633.xml"/><Relationship Id="rId123" Type="http://schemas.openxmlformats.org/officeDocument/2006/relationships/image" Target="../media/image1640.png"/><Relationship Id="rId144" Type="http://schemas.openxmlformats.org/officeDocument/2006/relationships/customXml" Target="../ink/ink1654.xml"/><Relationship Id="rId90" Type="http://schemas.openxmlformats.org/officeDocument/2006/relationships/customXml" Target="../ink/ink1627.xml"/><Relationship Id="rId165" Type="http://schemas.openxmlformats.org/officeDocument/2006/relationships/image" Target="../media/image1661.png"/><Relationship Id="rId186" Type="http://schemas.openxmlformats.org/officeDocument/2006/relationships/customXml" Target="../ink/ink1675.xml"/><Relationship Id="rId211" Type="http://schemas.openxmlformats.org/officeDocument/2006/relationships/customXml" Target="../ink/ink1688.xml"/><Relationship Id="rId27" Type="http://schemas.openxmlformats.org/officeDocument/2006/relationships/image" Target="../media/image1593.png"/><Relationship Id="rId48" Type="http://schemas.openxmlformats.org/officeDocument/2006/relationships/customXml" Target="../ink/ink1606.xml"/><Relationship Id="rId69" Type="http://schemas.openxmlformats.org/officeDocument/2006/relationships/image" Target="../media/image1613.png"/><Relationship Id="rId113" Type="http://schemas.openxmlformats.org/officeDocument/2006/relationships/image" Target="../media/image1635.png"/><Relationship Id="rId134" Type="http://schemas.openxmlformats.org/officeDocument/2006/relationships/customXml" Target="../ink/ink1649.xml"/><Relationship Id="rId80" Type="http://schemas.openxmlformats.org/officeDocument/2006/relationships/customXml" Target="../ink/ink1622.xml"/><Relationship Id="rId155" Type="http://schemas.openxmlformats.org/officeDocument/2006/relationships/image" Target="../media/image1656.png"/><Relationship Id="rId176" Type="http://schemas.openxmlformats.org/officeDocument/2006/relationships/customXml" Target="../ink/ink1670.xml"/><Relationship Id="rId197" Type="http://schemas.openxmlformats.org/officeDocument/2006/relationships/customXml" Target="../ink/ink1681.xml"/><Relationship Id="rId201" Type="http://schemas.openxmlformats.org/officeDocument/2006/relationships/customXml" Target="../ink/ink1683.xml"/><Relationship Id="rId17" Type="http://schemas.openxmlformats.org/officeDocument/2006/relationships/image" Target="../media/image1588.png"/><Relationship Id="rId38" Type="http://schemas.openxmlformats.org/officeDocument/2006/relationships/customXml" Target="../ink/ink1601.xml"/><Relationship Id="rId59" Type="http://schemas.openxmlformats.org/officeDocument/2006/relationships/image" Target="../media/image1608.png"/><Relationship Id="rId103" Type="http://schemas.openxmlformats.org/officeDocument/2006/relationships/image" Target="../media/image1630.png"/><Relationship Id="rId124" Type="http://schemas.openxmlformats.org/officeDocument/2006/relationships/customXml" Target="../ink/ink1644.xml"/><Relationship Id="rId70" Type="http://schemas.openxmlformats.org/officeDocument/2006/relationships/customXml" Target="../ink/ink1617.xml"/><Relationship Id="rId91" Type="http://schemas.openxmlformats.org/officeDocument/2006/relationships/image" Target="../media/image1624.png"/><Relationship Id="rId145" Type="http://schemas.openxmlformats.org/officeDocument/2006/relationships/image" Target="../media/image1651.png"/><Relationship Id="rId166" Type="http://schemas.openxmlformats.org/officeDocument/2006/relationships/customXml" Target="../ink/ink1665.xml"/><Relationship Id="rId187" Type="http://schemas.openxmlformats.org/officeDocument/2006/relationships/image" Target="../media/image1672.png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1684.png"/><Relationship Id="rId28" Type="http://schemas.openxmlformats.org/officeDocument/2006/relationships/customXml" Target="../ink/ink1596.xml"/><Relationship Id="rId49" Type="http://schemas.openxmlformats.org/officeDocument/2006/relationships/image" Target="../media/image1603.png"/><Relationship Id="rId114" Type="http://schemas.openxmlformats.org/officeDocument/2006/relationships/customXml" Target="../ink/ink1639.xml"/><Relationship Id="rId60" Type="http://schemas.openxmlformats.org/officeDocument/2006/relationships/customXml" Target="../ink/ink1612.xml"/><Relationship Id="rId81" Type="http://schemas.openxmlformats.org/officeDocument/2006/relationships/image" Target="../media/image1619.png"/><Relationship Id="rId135" Type="http://schemas.openxmlformats.org/officeDocument/2006/relationships/image" Target="../media/image1646.png"/><Relationship Id="rId156" Type="http://schemas.openxmlformats.org/officeDocument/2006/relationships/customXml" Target="../ink/ink1660.xml"/><Relationship Id="rId177" Type="http://schemas.openxmlformats.org/officeDocument/2006/relationships/image" Target="../media/image1667.png"/><Relationship Id="rId198" Type="http://schemas.openxmlformats.org/officeDocument/2006/relationships/image" Target="../media/image1677.png"/><Relationship Id="rId202" Type="http://schemas.openxmlformats.org/officeDocument/2006/relationships/image" Target="../media/image1679.png"/><Relationship Id="rId18" Type="http://schemas.openxmlformats.org/officeDocument/2006/relationships/customXml" Target="../ink/ink1591.xml"/><Relationship Id="rId39" Type="http://schemas.openxmlformats.org/officeDocument/2006/relationships/image" Target="../media/image1598.png"/><Relationship Id="rId50" Type="http://schemas.openxmlformats.org/officeDocument/2006/relationships/customXml" Target="../ink/ink1607.xml"/><Relationship Id="rId104" Type="http://schemas.openxmlformats.org/officeDocument/2006/relationships/customXml" Target="../ink/ink1634.xml"/><Relationship Id="rId125" Type="http://schemas.openxmlformats.org/officeDocument/2006/relationships/image" Target="../media/image1641.png"/><Relationship Id="rId146" Type="http://schemas.openxmlformats.org/officeDocument/2006/relationships/customXml" Target="../ink/ink1655.xml"/><Relationship Id="rId167" Type="http://schemas.openxmlformats.org/officeDocument/2006/relationships/image" Target="../media/image1662.png"/><Relationship Id="rId188" Type="http://schemas.openxmlformats.org/officeDocument/2006/relationships/customXml" Target="../ink/ink1676.xml"/><Relationship Id="rId71" Type="http://schemas.openxmlformats.org/officeDocument/2006/relationships/image" Target="../media/image1614.png"/><Relationship Id="rId92" Type="http://schemas.openxmlformats.org/officeDocument/2006/relationships/customXml" Target="../ink/ink1628.xml"/><Relationship Id="rId213" Type="http://schemas.openxmlformats.org/officeDocument/2006/relationships/customXml" Target="../ink/ink1689.xml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484.png"/><Relationship Id="rId40" Type="http://schemas.openxmlformats.org/officeDocument/2006/relationships/customXml" Target="../ink/ink1602.xml"/><Relationship Id="rId115" Type="http://schemas.openxmlformats.org/officeDocument/2006/relationships/image" Target="../media/image1636.png"/><Relationship Id="rId136" Type="http://schemas.openxmlformats.org/officeDocument/2006/relationships/customXml" Target="../ink/ink1650.xml"/><Relationship Id="rId157" Type="http://schemas.openxmlformats.org/officeDocument/2006/relationships/image" Target="../media/image1657.png"/><Relationship Id="rId178" Type="http://schemas.openxmlformats.org/officeDocument/2006/relationships/customXml" Target="../ink/ink1671.xml"/><Relationship Id="rId61" Type="http://schemas.openxmlformats.org/officeDocument/2006/relationships/image" Target="../media/image1609.png"/><Relationship Id="rId82" Type="http://schemas.openxmlformats.org/officeDocument/2006/relationships/customXml" Target="../ink/ink1623.xml"/><Relationship Id="rId199" Type="http://schemas.openxmlformats.org/officeDocument/2006/relationships/customXml" Target="../ink/ink1682.xml"/><Relationship Id="rId203" Type="http://schemas.openxmlformats.org/officeDocument/2006/relationships/customXml" Target="../ink/ink1684.xml"/><Relationship Id="rId19" Type="http://schemas.openxmlformats.org/officeDocument/2006/relationships/image" Target="../media/image158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4.png"/><Relationship Id="rId299" Type="http://schemas.openxmlformats.org/officeDocument/2006/relationships/image" Target="../media/image1834.png"/><Relationship Id="rId21" Type="http://schemas.openxmlformats.org/officeDocument/2006/relationships/image" Target="../media/image1696.png"/><Relationship Id="rId63" Type="http://schemas.openxmlformats.org/officeDocument/2006/relationships/image" Target="../media/image1717.png"/><Relationship Id="rId159" Type="http://schemas.openxmlformats.org/officeDocument/2006/relationships/image" Target="../media/image1765.png"/><Relationship Id="rId170" Type="http://schemas.openxmlformats.org/officeDocument/2006/relationships/customXml" Target="../ink/ink1775.xml"/><Relationship Id="rId226" Type="http://schemas.openxmlformats.org/officeDocument/2006/relationships/customXml" Target="../ink/ink1803.xml"/><Relationship Id="rId268" Type="http://schemas.openxmlformats.org/officeDocument/2006/relationships/customXml" Target="../ink/ink1824.xml"/><Relationship Id="rId32" Type="http://schemas.openxmlformats.org/officeDocument/2006/relationships/customXml" Target="../ink/ink1706.xml"/><Relationship Id="rId74" Type="http://schemas.openxmlformats.org/officeDocument/2006/relationships/customXml" Target="../ink/ink1727.xml"/><Relationship Id="rId128" Type="http://schemas.openxmlformats.org/officeDocument/2006/relationships/customXml" Target="../ink/ink1754.xml"/><Relationship Id="rId5" Type="http://schemas.openxmlformats.org/officeDocument/2006/relationships/image" Target="../media/image1688.png"/><Relationship Id="rId181" Type="http://schemas.openxmlformats.org/officeDocument/2006/relationships/image" Target="../media/image1776.png"/><Relationship Id="rId237" Type="http://schemas.openxmlformats.org/officeDocument/2006/relationships/image" Target="../media/image1803.png"/><Relationship Id="rId279" Type="http://schemas.openxmlformats.org/officeDocument/2006/relationships/image" Target="../media/image1824.png"/><Relationship Id="rId43" Type="http://schemas.openxmlformats.org/officeDocument/2006/relationships/image" Target="../media/image1707.png"/><Relationship Id="rId139" Type="http://schemas.openxmlformats.org/officeDocument/2006/relationships/image" Target="../media/image1755.png"/><Relationship Id="rId290" Type="http://schemas.openxmlformats.org/officeDocument/2006/relationships/customXml" Target="../ink/ink1835.xml"/><Relationship Id="rId85" Type="http://schemas.openxmlformats.org/officeDocument/2006/relationships/image" Target="../media/image1728.png"/><Relationship Id="rId150" Type="http://schemas.openxmlformats.org/officeDocument/2006/relationships/customXml" Target="../ink/ink1765.xml"/><Relationship Id="rId192" Type="http://schemas.openxmlformats.org/officeDocument/2006/relationships/customXml" Target="../ink/ink1786.xml"/><Relationship Id="rId206" Type="http://schemas.openxmlformats.org/officeDocument/2006/relationships/customXml" Target="../ink/ink1793.xml"/><Relationship Id="rId248" Type="http://schemas.openxmlformats.org/officeDocument/2006/relationships/customXml" Target="../ink/ink1814.xml"/><Relationship Id="rId12" Type="http://schemas.openxmlformats.org/officeDocument/2006/relationships/customXml" Target="../ink/ink1696.xml"/><Relationship Id="rId108" Type="http://schemas.openxmlformats.org/officeDocument/2006/relationships/customXml" Target="../ink/ink1744.xml"/><Relationship Id="rId54" Type="http://schemas.openxmlformats.org/officeDocument/2006/relationships/customXml" Target="../ink/ink1717.xml"/><Relationship Id="rId75" Type="http://schemas.openxmlformats.org/officeDocument/2006/relationships/image" Target="../media/image1723.png"/><Relationship Id="rId96" Type="http://schemas.openxmlformats.org/officeDocument/2006/relationships/customXml" Target="../ink/ink1738.xml"/><Relationship Id="rId140" Type="http://schemas.openxmlformats.org/officeDocument/2006/relationships/customXml" Target="../ink/ink1760.xml"/><Relationship Id="rId161" Type="http://schemas.openxmlformats.org/officeDocument/2006/relationships/image" Target="../media/image1766.png"/><Relationship Id="rId182" Type="http://schemas.openxmlformats.org/officeDocument/2006/relationships/customXml" Target="../ink/ink1781.xml"/><Relationship Id="rId217" Type="http://schemas.openxmlformats.org/officeDocument/2006/relationships/image" Target="../media/image1793.png"/><Relationship Id="rId6" Type="http://schemas.openxmlformats.org/officeDocument/2006/relationships/customXml" Target="../ink/ink1693.xml"/><Relationship Id="rId238" Type="http://schemas.openxmlformats.org/officeDocument/2006/relationships/customXml" Target="../ink/ink1809.xml"/><Relationship Id="rId259" Type="http://schemas.openxmlformats.org/officeDocument/2006/relationships/image" Target="../media/image1814.png"/><Relationship Id="rId23" Type="http://schemas.openxmlformats.org/officeDocument/2006/relationships/image" Target="../media/image1697.png"/><Relationship Id="rId119" Type="http://schemas.openxmlformats.org/officeDocument/2006/relationships/image" Target="../media/image1745.png"/><Relationship Id="rId270" Type="http://schemas.openxmlformats.org/officeDocument/2006/relationships/customXml" Target="../ink/ink1825.xml"/><Relationship Id="rId291" Type="http://schemas.openxmlformats.org/officeDocument/2006/relationships/image" Target="../media/image1830.png"/><Relationship Id="rId44" Type="http://schemas.openxmlformats.org/officeDocument/2006/relationships/customXml" Target="../ink/ink1712.xml"/><Relationship Id="rId65" Type="http://schemas.openxmlformats.org/officeDocument/2006/relationships/image" Target="../media/image1718.png"/><Relationship Id="rId86" Type="http://schemas.openxmlformats.org/officeDocument/2006/relationships/customXml" Target="../ink/ink1733.xml"/><Relationship Id="rId130" Type="http://schemas.openxmlformats.org/officeDocument/2006/relationships/customXml" Target="../ink/ink1755.xml"/><Relationship Id="rId151" Type="http://schemas.openxmlformats.org/officeDocument/2006/relationships/image" Target="../media/image1761.png"/><Relationship Id="rId172" Type="http://schemas.openxmlformats.org/officeDocument/2006/relationships/customXml" Target="../ink/ink1776.xml"/><Relationship Id="rId193" Type="http://schemas.openxmlformats.org/officeDocument/2006/relationships/image" Target="../media/image1781.png"/><Relationship Id="rId207" Type="http://schemas.openxmlformats.org/officeDocument/2006/relationships/image" Target="../media/image1788.png"/><Relationship Id="rId228" Type="http://schemas.openxmlformats.org/officeDocument/2006/relationships/customXml" Target="../ink/ink1804.xml"/><Relationship Id="rId249" Type="http://schemas.openxmlformats.org/officeDocument/2006/relationships/image" Target="../media/image1809.png"/><Relationship Id="rId13" Type="http://schemas.openxmlformats.org/officeDocument/2006/relationships/image" Target="../media/image1692.png"/><Relationship Id="rId109" Type="http://schemas.openxmlformats.org/officeDocument/2006/relationships/image" Target="../media/image1740.png"/><Relationship Id="rId260" Type="http://schemas.openxmlformats.org/officeDocument/2006/relationships/customXml" Target="../ink/ink1820.xml"/><Relationship Id="rId281" Type="http://schemas.openxmlformats.org/officeDocument/2006/relationships/image" Target="../media/image1825.png"/><Relationship Id="rId34" Type="http://schemas.openxmlformats.org/officeDocument/2006/relationships/customXml" Target="../ink/ink1707.xml"/><Relationship Id="rId55" Type="http://schemas.openxmlformats.org/officeDocument/2006/relationships/image" Target="../media/image1713.png"/><Relationship Id="rId76" Type="http://schemas.openxmlformats.org/officeDocument/2006/relationships/customXml" Target="../ink/ink1728.xml"/><Relationship Id="rId97" Type="http://schemas.openxmlformats.org/officeDocument/2006/relationships/image" Target="../media/image1734.png"/><Relationship Id="rId120" Type="http://schemas.openxmlformats.org/officeDocument/2006/relationships/customXml" Target="../ink/ink1750.xml"/><Relationship Id="rId141" Type="http://schemas.openxmlformats.org/officeDocument/2006/relationships/image" Target="../media/image1756.png"/><Relationship Id="rId7" Type="http://schemas.openxmlformats.org/officeDocument/2006/relationships/image" Target="../media/image1689.png"/><Relationship Id="rId162" Type="http://schemas.openxmlformats.org/officeDocument/2006/relationships/customXml" Target="../ink/ink1771.xml"/><Relationship Id="rId183" Type="http://schemas.openxmlformats.org/officeDocument/2006/relationships/image" Target="../media/image1777.png"/><Relationship Id="rId218" Type="http://schemas.openxmlformats.org/officeDocument/2006/relationships/customXml" Target="../ink/ink1799.xml"/><Relationship Id="rId239" Type="http://schemas.openxmlformats.org/officeDocument/2006/relationships/image" Target="../media/image1804.png"/><Relationship Id="rId250" Type="http://schemas.openxmlformats.org/officeDocument/2006/relationships/customXml" Target="../ink/ink1815.xml"/><Relationship Id="rId271" Type="http://schemas.openxmlformats.org/officeDocument/2006/relationships/image" Target="../media/image1820.png"/><Relationship Id="rId292" Type="http://schemas.openxmlformats.org/officeDocument/2006/relationships/customXml" Target="../ink/ink1836.xml"/><Relationship Id="rId24" Type="http://schemas.openxmlformats.org/officeDocument/2006/relationships/customXml" Target="../ink/ink1702.xml"/><Relationship Id="rId45" Type="http://schemas.openxmlformats.org/officeDocument/2006/relationships/image" Target="../media/image1708.png"/><Relationship Id="rId66" Type="http://schemas.openxmlformats.org/officeDocument/2006/relationships/customXml" Target="../ink/ink1723.xml"/><Relationship Id="rId87" Type="http://schemas.openxmlformats.org/officeDocument/2006/relationships/image" Target="../media/image1729.png"/><Relationship Id="rId110" Type="http://schemas.openxmlformats.org/officeDocument/2006/relationships/customXml" Target="../ink/ink1745.xml"/><Relationship Id="rId131" Type="http://schemas.openxmlformats.org/officeDocument/2006/relationships/image" Target="../media/image1751.png"/><Relationship Id="rId152" Type="http://schemas.openxmlformats.org/officeDocument/2006/relationships/customXml" Target="../ink/ink1766.xml"/><Relationship Id="rId173" Type="http://schemas.openxmlformats.org/officeDocument/2006/relationships/image" Target="../media/image1772.png"/><Relationship Id="rId194" Type="http://schemas.openxmlformats.org/officeDocument/2006/relationships/customXml" Target="../ink/ink1787.xml"/><Relationship Id="rId208" Type="http://schemas.openxmlformats.org/officeDocument/2006/relationships/customXml" Target="../ink/ink1794.xml"/><Relationship Id="rId229" Type="http://schemas.openxmlformats.org/officeDocument/2006/relationships/image" Target="../media/image1799.png"/><Relationship Id="rId240" Type="http://schemas.openxmlformats.org/officeDocument/2006/relationships/customXml" Target="../ink/ink1810.xml"/><Relationship Id="rId261" Type="http://schemas.openxmlformats.org/officeDocument/2006/relationships/image" Target="../media/image1815.png"/><Relationship Id="rId14" Type="http://schemas.openxmlformats.org/officeDocument/2006/relationships/customXml" Target="../ink/ink1697.xml"/><Relationship Id="rId35" Type="http://schemas.openxmlformats.org/officeDocument/2006/relationships/image" Target="../media/image1703.png"/><Relationship Id="rId56" Type="http://schemas.openxmlformats.org/officeDocument/2006/relationships/customXml" Target="../ink/ink1718.xml"/><Relationship Id="rId77" Type="http://schemas.openxmlformats.org/officeDocument/2006/relationships/image" Target="../media/image1724.png"/><Relationship Id="rId100" Type="http://schemas.openxmlformats.org/officeDocument/2006/relationships/customXml" Target="../ink/ink1740.xml"/><Relationship Id="rId282" Type="http://schemas.openxmlformats.org/officeDocument/2006/relationships/customXml" Target="../ink/ink1831.xml"/><Relationship Id="rId8" Type="http://schemas.openxmlformats.org/officeDocument/2006/relationships/customXml" Target="../ink/ink1694.xml"/><Relationship Id="rId98" Type="http://schemas.openxmlformats.org/officeDocument/2006/relationships/customXml" Target="../ink/ink1739.xml"/><Relationship Id="rId121" Type="http://schemas.openxmlformats.org/officeDocument/2006/relationships/image" Target="../media/image1746.png"/><Relationship Id="rId142" Type="http://schemas.openxmlformats.org/officeDocument/2006/relationships/customXml" Target="../ink/ink1761.xml"/><Relationship Id="rId163" Type="http://schemas.openxmlformats.org/officeDocument/2006/relationships/image" Target="../media/image1767.png"/><Relationship Id="rId184" Type="http://schemas.openxmlformats.org/officeDocument/2006/relationships/customXml" Target="../ink/ink1782.xml"/><Relationship Id="rId219" Type="http://schemas.openxmlformats.org/officeDocument/2006/relationships/image" Target="../media/image1794.png"/><Relationship Id="rId230" Type="http://schemas.openxmlformats.org/officeDocument/2006/relationships/customXml" Target="../ink/ink1805.xml"/><Relationship Id="rId251" Type="http://schemas.openxmlformats.org/officeDocument/2006/relationships/image" Target="../media/image1810.png"/><Relationship Id="rId25" Type="http://schemas.openxmlformats.org/officeDocument/2006/relationships/image" Target="../media/image1698.png"/><Relationship Id="rId46" Type="http://schemas.openxmlformats.org/officeDocument/2006/relationships/customXml" Target="../ink/ink1713.xml"/><Relationship Id="rId67" Type="http://schemas.openxmlformats.org/officeDocument/2006/relationships/image" Target="../media/image1719.png"/><Relationship Id="rId272" Type="http://schemas.openxmlformats.org/officeDocument/2006/relationships/customXml" Target="../ink/ink1826.xml"/><Relationship Id="rId293" Type="http://schemas.openxmlformats.org/officeDocument/2006/relationships/image" Target="../media/image1831.png"/><Relationship Id="rId88" Type="http://schemas.openxmlformats.org/officeDocument/2006/relationships/customXml" Target="../ink/ink1734.xml"/><Relationship Id="rId111" Type="http://schemas.openxmlformats.org/officeDocument/2006/relationships/image" Target="../media/image1741.png"/><Relationship Id="rId132" Type="http://schemas.openxmlformats.org/officeDocument/2006/relationships/customXml" Target="../ink/ink1756.xml"/><Relationship Id="rId153" Type="http://schemas.openxmlformats.org/officeDocument/2006/relationships/image" Target="../media/image1762.png"/><Relationship Id="rId174" Type="http://schemas.openxmlformats.org/officeDocument/2006/relationships/customXml" Target="../ink/ink1777.xml"/><Relationship Id="rId195" Type="http://schemas.openxmlformats.org/officeDocument/2006/relationships/image" Target="../media/image1782.png"/><Relationship Id="rId209" Type="http://schemas.openxmlformats.org/officeDocument/2006/relationships/image" Target="../media/image1789.png"/><Relationship Id="rId220" Type="http://schemas.openxmlformats.org/officeDocument/2006/relationships/customXml" Target="../ink/ink1800.xml"/><Relationship Id="rId241" Type="http://schemas.openxmlformats.org/officeDocument/2006/relationships/image" Target="../media/image1805.png"/><Relationship Id="rId15" Type="http://schemas.openxmlformats.org/officeDocument/2006/relationships/image" Target="../media/image1693.png"/><Relationship Id="rId36" Type="http://schemas.openxmlformats.org/officeDocument/2006/relationships/customXml" Target="../ink/ink1708.xml"/><Relationship Id="rId57" Type="http://schemas.openxmlformats.org/officeDocument/2006/relationships/image" Target="../media/image1714.png"/><Relationship Id="rId262" Type="http://schemas.openxmlformats.org/officeDocument/2006/relationships/customXml" Target="../ink/ink1821.xml"/><Relationship Id="rId283" Type="http://schemas.openxmlformats.org/officeDocument/2006/relationships/image" Target="../media/image1826.png"/><Relationship Id="rId78" Type="http://schemas.openxmlformats.org/officeDocument/2006/relationships/customXml" Target="../ink/ink1729.xml"/><Relationship Id="rId99" Type="http://schemas.openxmlformats.org/officeDocument/2006/relationships/image" Target="../media/image1735.png"/><Relationship Id="rId101" Type="http://schemas.openxmlformats.org/officeDocument/2006/relationships/image" Target="../media/image1736.png"/><Relationship Id="rId122" Type="http://schemas.openxmlformats.org/officeDocument/2006/relationships/customXml" Target="../ink/ink1751.xml"/><Relationship Id="rId143" Type="http://schemas.openxmlformats.org/officeDocument/2006/relationships/image" Target="../media/image1757.png"/><Relationship Id="rId164" Type="http://schemas.openxmlformats.org/officeDocument/2006/relationships/customXml" Target="../ink/ink1772.xml"/><Relationship Id="rId185" Type="http://schemas.openxmlformats.org/officeDocument/2006/relationships/image" Target="../media/image484.png"/><Relationship Id="rId9" Type="http://schemas.openxmlformats.org/officeDocument/2006/relationships/image" Target="../media/image1690.png"/><Relationship Id="rId210" Type="http://schemas.openxmlformats.org/officeDocument/2006/relationships/customXml" Target="../ink/ink1795.xml"/><Relationship Id="rId26" Type="http://schemas.openxmlformats.org/officeDocument/2006/relationships/customXml" Target="../ink/ink1703.xml"/><Relationship Id="rId231" Type="http://schemas.openxmlformats.org/officeDocument/2006/relationships/image" Target="../media/image1800.png"/><Relationship Id="rId252" Type="http://schemas.openxmlformats.org/officeDocument/2006/relationships/customXml" Target="../ink/ink1816.xml"/><Relationship Id="rId273" Type="http://schemas.openxmlformats.org/officeDocument/2006/relationships/image" Target="../media/image1821.png"/><Relationship Id="rId294" Type="http://schemas.openxmlformats.org/officeDocument/2006/relationships/customXml" Target="../ink/ink1837.xml"/><Relationship Id="rId47" Type="http://schemas.openxmlformats.org/officeDocument/2006/relationships/image" Target="../media/image1709.png"/><Relationship Id="rId68" Type="http://schemas.openxmlformats.org/officeDocument/2006/relationships/customXml" Target="../ink/ink1724.xml"/><Relationship Id="rId89" Type="http://schemas.openxmlformats.org/officeDocument/2006/relationships/image" Target="../media/image1730.png"/><Relationship Id="rId112" Type="http://schemas.openxmlformats.org/officeDocument/2006/relationships/customXml" Target="../ink/ink1746.xml"/><Relationship Id="rId133" Type="http://schemas.openxmlformats.org/officeDocument/2006/relationships/image" Target="../media/image1752.png"/><Relationship Id="rId154" Type="http://schemas.openxmlformats.org/officeDocument/2006/relationships/customXml" Target="../ink/ink1767.xml"/><Relationship Id="rId175" Type="http://schemas.openxmlformats.org/officeDocument/2006/relationships/image" Target="../media/image1773.png"/><Relationship Id="rId196" Type="http://schemas.openxmlformats.org/officeDocument/2006/relationships/customXml" Target="../ink/ink1788.xml"/><Relationship Id="rId200" Type="http://schemas.openxmlformats.org/officeDocument/2006/relationships/customXml" Target="../ink/ink1790.xml"/><Relationship Id="rId16" Type="http://schemas.openxmlformats.org/officeDocument/2006/relationships/customXml" Target="../ink/ink1698.xml"/><Relationship Id="rId221" Type="http://schemas.openxmlformats.org/officeDocument/2006/relationships/image" Target="../media/image1795.png"/><Relationship Id="rId242" Type="http://schemas.openxmlformats.org/officeDocument/2006/relationships/customXml" Target="../ink/ink1811.xml"/><Relationship Id="rId263" Type="http://schemas.openxmlformats.org/officeDocument/2006/relationships/image" Target="../media/image1816.png"/><Relationship Id="rId284" Type="http://schemas.openxmlformats.org/officeDocument/2006/relationships/customXml" Target="../ink/ink1832.xml"/><Relationship Id="rId37" Type="http://schemas.openxmlformats.org/officeDocument/2006/relationships/image" Target="../media/image1704.png"/><Relationship Id="rId58" Type="http://schemas.openxmlformats.org/officeDocument/2006/relationships/customXml" Target="../ink/ink1719.xml"/><Relationship Id="rId79" Type="http://schemas.openxmlformats.org/officeDocument/2006/relationships/image" Target="../media/image1725.png"/><Relationship Id="rId102" Type="http://schemas.openxmlformats.org/officeDocument/2006/relationships/customXml" Target="../ink/ink1741.xml"/><Relationship Id="rId123" Type="http://schemas.openxmlformats.org/officeDocument/2006/relationships/image" Target="../media/image1747.png"/><Relationship Id="rId144" Type="http://schemas.openxmlformats.org/officeDocument/2006/relationships/customXml" Target="../ink/ink1762.xml"/><Relationship Id="rId90" Type="http://schemas.openxmlformats.org/officeDocument/2006/relationships/customXml" Target="../ink/ink1735.xml"/><Relationship Id="rId165" Type="http://schemas.openxmlformats.org/officeDocument/2006/relationships/image" Target="../media/image1768.png"/><Relationship Id="rId186" Type="http://schemas.openxmlformats.org/officeDocument/2006/relationships/customXml" Target="../ink/ink1783.xml"/><Relationship Id="rId211" Type="http://schemas.openxmlformats.org/officeDocument/2006/relationships/image" Target="../media/image1790.png"/><Relationship Id="rId232" Type="http://schemas.openxmlformats.org/officeDocument/2006/relationships/customXml" Target="../ink/ink1806.xml"/><Relationship Id="rId253" Type="http://schemas.openxmlformats.org/officeDocument/2006/relationships/image" Target="../media/image1811.png"/><Relationship Id="rId274" Type="http://schemas.openxmlformats.org/officeDocument/2006/relationships/customXml" Target="../ink/ink1827.xml"/><Relationship Id="rId295" Type="http://schemas.openxmlformats.org/officeDocument/2006/relationships/image" Target="../media/image1832.png"/><Relationship Id="rId27" Type="http://schemas.openxmlformats.org/officeDocument/2006/relationships/image" Target="../media/image1699.png"/><Relationship Id="rId48" Type="http://schemas.openxmlformats.org/officeDocument/2006/relationships/customXml" Target="../ink/ink1714.xml"/><Relationship Id="rId69" Type="http://schemas.openxmlformats.org/officeDocument/2006/relationships/image" Target="../media/image1720.png"/><Relationship Id="rId113" Type="http://schemas.openxmlformats.org/officeDocument/2006/relationships/image" Target="../media/image1742.png"/><Relationship Id="rId134" Type="http://schemas.openxmlformats.org/officeDocument/2006/relationships/customXml" Target="../ink/ink1757.xml"/><Relationship Id="rId80" Type="http://schemas.openxmlformats.org/officeDocument/2006/relationships/customXml" Target="../ink/ink1730.xml"/><Relationship Id="rId155" Type="http://schemas.openxmlformats.org/officeDocument/2006/relationships/image" Target="../media/image1763.png"/><Relationship Id="rId176" Type="http://schemas.openxmlformats.org/officeDocument/2006/relationships/customXml" Target="../ink/ink1778.xml"/><Relationship Id="rId197" Type="http://schemas.openxmlformats.org/officeDocument/2006/relationships/image" Target="../media/image1783.png"/><Relationship Id="rId201" Type="http://schemas.openxmlformats.org/officeDocument/2006/relationships/image" Target="../media/image1785.png"/><Relationship Id="rId222" Type="http://schemas.openxmlformats.org/officeDocument/2006/relationships/customXml" Target="../ink/ink1801.xml"/><Relationship Id="rId243" Type="http://schemas.openxmlformats.org/officeDocument/2006/relationships/image" Target="../media/image1806.png"/><Relationship Id="rId264" Type="http://schemas.openxmlformats.org/officeDocument/2006/relationships/customXml" Target="../ink/ink1822.xml"/><Relationship Id="rId285" Type="http://schemas.openxmlformats.org/officeDocument/2006/relationships/image" Target="../media/image1827.png"/><Relationship Id="rId17" Type="http://schemas.openxmlformats.org/officeDocument/2006/relationships/image" Target="../media/image1694.png"/><Relationship Id="rId38" Type="http://schemas.openxmlformats.org/officeDocument/2006/relationships/customXml" Target="../ink/ink1709.xml"/><Relationship Id="rId59" Type="http://schemas.openxmlformats.org/officeDocument/2006/relationships/image" Target="../media/image1715.png"/><Relationship Id="rId103" Type="http://schemas.openxmlformats.org/officeDocument/2006/relationships/image" Target="../media/image1737.png"/><Relationship Id="rId124" Type="http://schemas.openxmlformats.org/officeDocument/2006/relationships/customXml" Target="../ink/ink1752.xml"/><Relationship Id="rId70" Type="http://schemas.openxmlformats.org/officeDocument/2006/relationships/customXml" Target="../ink/ink1725.xml"/><Relationship Id="rId91" Type="http://schemas.openxmlformats.org/officeDocument/2006/relationships/image" Target="../media/image1731.png"/><Relationship Id="rId145" Type="http://schemas.openxmlformats.org/officeDocument/2006/relationships/image" Target="../media/image1758.png"/><Relationship Id="rId166" Type="http://schemas.openxmlformats.org/officeDocument/2006/relationships/customXml" Target="../ink/ink1773.xml"/><Relationship Id="rId187" Type="http://schemas.openxmlformats.org/officeDocument/2006/relationships/image" Target="../media/image1778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796.xml"/><Relationship Id="rId233" Type="http://schemas.openxmlformats.org/officeDocument/2006/relationships/image" Target="../media/image1801.png"/><Relationship Id="rId254" Type="http://schemas.openxmlformats.org/officeDocument/2006/relationships/customXml" Target="../ink/ink1817.xml"/><Relationship Id="rId28" Type="http://schemas.openxmlformats.org/officeDocument/2006/relationships/customXml" Target="../ink/ink1704.xml"/><Relationship Id="rId49" Type="http://schemas.openxmlformats.org/officeDocument/2006/relationships/image" Target="../media/image1710.png"/><Relationship Id="rId114" Type="http://schemas.openxmlformats.org/officeDocument/2006/relationships/customXml" Target="../ink/ink1747.xml"/><Relationship Id="rId275" Type="http://schemas.openxmlformats.org/officeDocument/2006/relationships/image" Target="../media/image1822.png"/><Relationship Id="rId296" Type="http://schemas.openxmlformats.org/officeDocument/2006/relationships/customXml" Target="../ink/ink1838.xml"/><Relationship Id="rId60" Type="http://schemas.openxmlformats.org/officeDocument/2006/relationships/customXml" Target="../ink/ink1720.xml"/><Relationship Id="rId81" Type="http://schemas.openxmlformats.org/officeDocument/2006/relationships/image" Target="../media/image1726.png"/><Relationship Id="rId135" Type="http://schemas.openxmlformats.org/officeDocument/2006/relationships/image" Target="../media/image1753.png"/><Relationship Id="rId156" Type="http://schemas.openxmlformats.org/officeDocument/2006/relationships/customXml" Target="../ink/ink1768.xml"/><Relationship Id="rId177" Type="http://schemas.openxmlformats.org/officeDocument/2006/relationships/image" Target="../media/image1774.png"/><Relationship Id="rId198" Type="http://schemas.openxmlformats.org/officeDocument/2006/relationships/customXml" Target="../ink/ink1789.xml"/><Relationship Id="rId202" Type="http://schemas.openxmlformats.org/officeDocument/2006/relationships/customXml" Target="../ink/ink1791.xml"/><Relationship Id="rId223" Type="http://schemas.openxmlformats.org/officeDocument/2006/relationships/image" Target="../media/image1796.png"/><Relationship Id="rId244" Type="http://schemas.openxmlformats.org/officeDocument/2006/relationships/customXml" Target="../ink/ink1812.xml"/><Relationship Id="rId18" Type="http://schemas.openxmlformats.org/officeDocument/2006/relationships/customXml" Target="../ink/ink1699.xml"/><Relationship Id="rId39" Type="http://schemas.openxmlformats.org/officeDocument/2006/relationships/image" Target="../media/image1705.png"/><Relationship Id="rId265" Type="http://schemas.openxmlformats.org/officeDocument/2006/relationships/image" Target="../media/image1817.png"/><Relationship Id="rId286" Type="http://schemas.openxmlformats.org/officeDocument/2006/relationships/customXml" Target="../ink/ink1833.xml"/><Relationship Id="rId50" Type="http://schemas.openxmlformats.org/officeDocument/2006/relationships/customXml" Target="../ink/ink1715.xml"/><Relationship Id="rId104" Type="http://schemas.openxmlformats.org/officeDocument/2006/relationships/customXml" Target="../ink/ink1742.xml"/><Relationship Id="rId125" Type="http://schemas.openxmlformats.org/officeDocument/2006/relationships/image" Target="../media/image1748.png"/><Relationship Id="rId146" Type="http://schemas.openxmlformats.org/officeDocument/2006/relationships/customXml" Target="../ink/ink1763.xml"/><Relationship Id="rId167" Type="http://schemas.openxmlformats.org/officeDocument/2006/relationships/image" Target="../media/image1769.png"/><Relationship Id="rId188" Type="http://schemas.openxmlformats.org/officeDocument/2006/relationships/customXml" Target="../ink/ink1784.xml"/><Relationship Id="rId71" Type="http://schemas.openxmlformats.org/officeDocument/2006/relationships/image" Target="../media/image1721.png"/><Relationship Id="rId92" Type="http://schemas.openxmlformats.org/officeDocument/2006/relationships/customXml" Target="../ink/ink1736.xml"/><Relationship Id="rId213" Type="http://schemas.openxmlformats.org/officeDocument/2006/relationships/image" Target="../media/image1791.png"/><Relationship Id="rId234" Type="http://schemas.openxmlformats.org/officeDocument/2006/relationships/customXml" Target="../ink/ink1807.xml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1700.png"/><Relationship Id="rId255" Type="http://schemas.openxmlformats.org/officeDocument/2006/relationships/image" Target="../media/image1812.png"/><Relationship Id="rId276" Type="http://schemas.openxmlformats.org/officeDocument/2006/relationships/customXml" Target="../ink/ink1828.xml"/><Relationship Id="rId297" Type="http://schemas.openxmlformats.org/officeDocument/2006/relationships/image" Target="../media/image1833.png"/><Relationship Id="rId40" Type="http://schemas.openxmlformats.org/officeDocument/2006/relationships/customXml" Target="../ink/ink1710.xml"/><Relationship Id="rId115" Type="http://schemas.openxmlformats.org/officeDocument/2006/relationships/image" Target="../media/image1743.png"/><Relationship Id="rId136" Type="http://schemas.openxmlformats.org/officeDocument/2006/relationships/customXml" Target="../ink/ink1758.xml"/><Relationship Id="rId157" Type="http://schemas.openxmlformats.org/officeDocument/2006/relationships/image" Target="../media/image1764.png"/><Relationship Id="rId178" Type="http://schemas.openxmlformats.org/officeDocument/2006/relationships/customXml" Target="../ink/ink1779.xml"/><Relationship Id="rId61" Type="http://schemas.openxmlformats.org/officeDocument/2006/relationships/image" Target="../media/image1716.png"/><Relationship Id="rId82" Type="http://schemas.openxmlformats.org/officeDocument/2006/relationships/customXml" Target="../ink/ink1731.xml"/><Relationship Id="rId199" Type="http://schemas.openxmlformats.org/officeDocument/2006/relationships/image" Target="../media/image1784.png"/><Relationship Id="rId203" Type="http://schemas.openxmlformats.org/officeDocument/2006/relationships/image" Target="../media/image1786.png"/><Relationship Id="rId19" Type="http://schemas.openxmlformats.org/officeDocument/2006/relationships/image" Target="../media/image1695.png"/><Relationship Id="rId224" Type="http://schemas.openxmlformats.org/officeDocument/2006/relationships/customXml" Target="../ink/ink1802.xml"/><Relationship Id="rId245" Type="http://schemas.openxmlformats.org/officeDocument/2006/relationships/image" Target="../media/image1807.png"/><Relationship Id="rId266" Type="http://schemas.openxmlformats.org/officeDocument/2006/relationships/customXml" Target="../ink/ink1823.xml"/><Relationship Id="rId287" Type="http://schemas.openxmlformats.org/officeDocument/2006/relationships/image" Target="../media/image1828.png"/><Relationship Id="rId30" Type="http://schemas.openxmlformats.org/officeDocument/2006/relationships/customXml" Target="../ink/ink1705.xml"/><Relationship Id="rId105" Type="http://schemas.openxmlformats.org/officeDocument/2006/relationships/image" Target="../media/image1738.png"/><Relationship Id="rId126" Type="http://schemas.openxmlformats.org/officeDocument/2006/relationships/customXml" Target="../ink/ink1753.xml"/><Relationship Id="rId147" Type="http://schemas.openxmlformats.org/officeDocument/2006/relationships/image" Target="../media/image1759.png"/><Relationship Id="rId168" Type="http://schemas.openxmlformats.org/officeDocument/2006/relationships/customXml" Target="../ink/ink1774.xml"/><Relationship Id="rId51" Type="http://schemas.openxmlformats.org/officeDocument/2006/relationships/image" Target="../media/image1711.png"/><Relationship Id="rId72" Type="http://schemas.openxmlformats.org/officeDocument/2006/relationships/customXml" Target="../ink/ink1726.xml"/><Relationship Id="rId93" Type="http://schemas.openxmlformats.org/officeDocument/2006/relationships/image" Target="../media/image1732.png"/><Relationship Id="rId189" Type="http://schemas.openxmlformats.org/officeDocument/2006/relationships/image" Target="../media/image1779.png"/><Relationship Id="rId3" Type="http://schemas.openxmlformats.org/officeDocument/2006/relationships/image" Target="../media/image5.png"/><Relationship Id="rId214" Type="http://schemas.openxmlformats.org/officeDocument/2006/relationships/customXml" Target="../ink/ink1797.xml"/><Relationship Id="rId235" Type="http://schemas.openxmlformats.org/officeDocument/2006/relationships/image" Target="../media/image1802.png"/><Relationship Id="rId256" Type="http://schemas.openxmlformats.org/officeDocument/2006/relationships/customXml" Target="../ink/ink1818.xml"/><Relationship Id="rId277" Type="http://schemas.openxmlformats.org/officeDocument/2006/relationships/image" Target="../media/image1823.png"/><Relationship Id="rId298" Type="http://schemas.openxmlformats.org/officeDocument/2006/relationships/customXml" Target="../ink/ink1839.xml"/><Relationship Id="rId116" Type="http://schemas.openxmlformats.org/officeDocument/2006/relationships/customXml" Target="../ink/ink1748.xml"/><Relationship Id="rId137" Type="http://schemas.openxmlformats.org/officeDocument/2006/relationships/image" Target="../media/image1754.png"/><Relationship Id="rId158" Type="http://schemas.openxmlformats.org/officeDocument/2006/relationships/customXml" Target="../ink/ink1769.xml"/><Relationship Id="rId20" Type="http://schemas.openxmlformats.org/officeDocument/2006/relationships/customXml" Target="../ink/ink1700.xml"/><Relationship Id="rId41" Type="http://schemas.openxmlformats.org/officeDocument/2006/relationships/image" Target="../media/image1706.png"/><Relationship Id="rId62" Type="http://schemas.openxmlformats.org/officeDocument/2006/relationships/customXml" Target="../ink/ink1721.xml"/><Relationship Id="rId83" Type="http://schemas.openxmlformats.org/officeDocument/2006/relationships/image" Target="../media/image1727.png"/><Relationship Id="rId179" Type="http://schemas.openxmlformats.org/officeDocument/2006/relationships/image" Target="../media/image1775.png"/><Relationship Id="rId190" Type="http://schemas.openxmlformats.org/officeDocument/2006/relationships/customXml" Target="../ink/ink1785.xml"/><Relationship Id="rId204" Type="http://schemas.openxmlformats.org/officeDocument/2006/relationships/customXml" Target="../ink/ink1792.xml"/><Relationship Id="rId225" Type="http://schemas.openxmlformats.org/officeDocument/2006/relationships/image" Target="../media/image1797.png"/><Relationship Id="rId246" Type="http://schemas.openxmlformats.org/officeDocument/2006/relationships/customXml" Target="../ink/ink1813.xml"/><Relationship Id="rId267" Type="http://schemas.openxmlformats.org/officeDocument/2006/relationships/image" Target="../media/image1818.png"/><Relationship Id="rId288" Type="http://schemas.openxmlformats.org/officeDocument/2006/relationships/customXml" Target="../ink/ink1834.xml"/><Relationship Id="rId106" Type="http://schemas.openxmlformats.org/officeDocument/2006/relationships/customXml" Target="../ink/ink1743.xml"/><Relationship Id="rId127" Type="http://schemas.openxmlformats.org/officeDocument/2006/relationships/image" Target="../media/image1749.png"/><Relationship Id="rId10" Type="http://schemas.openxmlformats.org/officeDocument/2006/relationships/customXml" Target="../ink/ink1695.xml"/><Relationship Id="rId31" Type="http://schemas.openxmlformats.org/officeDocument/2006/relationships/image" Target="../media/image1701.png"/><Relationship Id="rId52" Type="http://schemas.openxmlformats.org/officeDocument/2006/relationships/customXml" Target="../ink/ink1716.xml"/><Relationship Id="rId73" Type="http://schemas.openxmlformats.org/officeDocument/2006/relationships/image" Target="../media/image1722.png"/><Relationship Id="rId94" Type="http://schemas.openxmlformats.org/officeDocument/2006/relationships/customXml" Target="../ink/ink1737.xml"/><Relationship Id="rId148" Type="http://schemas.openxmlformats.org/officeDocument/2006/relationships/customXml" Target="../ink/ink1764.xml"/><Relationship Id="rId169" Type="http://schemas.openxmlformats.org/officeDocument/2006/relationships/image" Target="../media/image1770.png"/><Relationship Id="rId4" Type="http://schemas.openxmlformats.org/officeDocument/2006/relationships/customXml" Target="../ink/ink1692.xml"/><Relationship Id="rId180" Type="http://schemas.openxmlformats.org/officeDocument/2006/relationships/customXml" Target="../ink/ink1780.xml"/><Relationship Id="rId215" Type="http://schemas.openxmlformats.org/officeDocument/2006/relationships/image" Target="../media/image1792.png"/><Relationship Id="rId236" Type="http://schemas.openxmlformats.org/officeDocument/2006/relationships/customXml" Target="../ink/ink1808.xml"/><Relationship Id="rId257" Type="http://schemas.openxmlformats.org/officeDocument/2006/relationships/image" Target="../media/image1813.png"/><Relationship Id="rId278" Type="http://schemas.openxmlformats.org/officeDocument/2006/relationships/customXml" Target="../ink/ink1829.xml"/><Relationship Id="rId42" Type="http://schemas.openxmlformats.org/officeDocument/2006/relationships/customXml" Target="../ink/ink1711.xml"/><Relationship Id="rId84" Type="http://schemas.openxmlformats.org/officeDocument/2006/relationships/customXml" Target="../ink/ink1732.xml"/><Relationship Id="rId138" Type="http://schemas.openxmlformats.org/officeDocument/2006/relationships/customXml" Target="../ink/ink1759.xml"/><Relationship Id="rId191" Type="http://schemas.openxmlformats.org/officeDocument/2006/relationships/image" Target="../media/image1780.png"/><Relationship Id="rId205" Type="http://schemas.openxmlformats.org/officeDocument/2006/relationships/image" Target="../media/image1787.png"/><Relationship Id="rId247" Type="http://schemas.openxmlformats.org/officeDocument/2006/relationships/image" Target="../media/image1808.png"/><Relationship Id="rId107" Type="http://schemas.openxmlformats.org/officeDocument/2006/relationships/image" Target="../media/image1739.png"/><Relationship Id="rId289" Type="http://schemas.openxmlformats.org/officeDocument/2006/relationships/image" Target="../media/image1829.png"/><Relationship Id="rId11" Type="http://schemas.openxmlformats.org/officeDocument/2006/relationships/image" Target="../media/image1691.png"/><Relationship Id="rId53" Type="http://schemas.openxmlformats.org/officeDocument/2006/relationships/image" Target="../media/image1712.png"/><Relationship Id="rId149" Type="http://schemas.openxmlformats.org/officeDocument/2006/relationships/image" Target="../media/image1760.png"/><Relationship Id="rId95" Type="http://schemas.openxmlformats.org/officeDocument/2006/relationships/image" Target="../media/image1733.png"/><Relationship Id="rId160" Type="http://schemas.openxmlformats.org/officeDocument/2006/relationships/customXml" Target="../ink/ink1770.xml"/><Relationship Id="rId216" Type="http://schemas.openxmlformats.org/officeDocument/2006/relationships/customXml" Target="../ink/ink1798.xml"/><Relationship Id="rId258" Type="http://schemas.openxmlformats.org/officeDocument/2006/relationships/customXml" Target="../ink/ink1819.xml"/><Relationship Id="rId22" Type="http://schemas.openxmlformats.org/officeDocument/2006/relationships/customXml" Target="../ink/ink1701.xml"/><Relationship Id="rId64" Type="http://schemas.openxmlformats.org/officeDocument/2006/relationships/customXml" Target="../ink/ink1722.xml"/><Relationship Id="rId118" Type="http://schemas.openxmlformats.org/officeDocument/2006/relationships/customXml" Target="../ink/ink1749.xml"/><Relationship Id="rId171" Type="http://schemas.openxmlformats.org/officeDocument/2006/relationships/image" Target="../media/image1771.png"/><Relationship Id="rId227" Type="http://schemas.openxmlformats.org/officeDocument/2006/relationships/image" Target="../media/image1798.png"/><Relationship Id="rId269" Type="http://schemas.openxmlformats.org/officeDocument/2006/relationships/image" Target="../media/image1819.png"/><Relationship Id="rId33" Type="http://schemas.openxmlformats.org/officeDocument/2006/relationships/image" Target="../media/image1702.png"/><Relationship Id="rId129" Type="http://schemas.openxmlformats.org/officeDocument/2006/relationships/image" Target="../media/image1750.png"/><Relationship Id="rId280" Type="http://schemas.openxmlformats.org/officeDocument/2006/relationships/customXml" Target="../ink/ink18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0.png"/><Relationship Id="rId21" Type="http://schemas.openxmlformats.org/officeDocument/2006/relationships/image" Target="../media/image1843.png"/><Relationship Id="rId63" Type="http://schemas.openxmlformats.org/officeDocument/2006/relationships/image" Target="../media/image1863.png"/><Relationship Id="rId159" Type="http://schemas.openxmlformats.org/officeDocument/2006/relationships/customXml" Target="../ink/ink1918.xml"/><Relationship Id="rId170" Type="http://schemas.openxmlformats.org/officeDocument/2006/relationships/customXml" Target="../ink/ink1924.xml"/><Relationship Id="rId226" Type="http://schemas.openxmlformats.org/officeDocument/2006/relationships/image" Target="../media/image1943.png"/><Relationship Id="rId268" Type="http://schemas.openxmlformats.org/officeDocument/2006/relationships/image" Target="../media/image1964.png"/><Relationship Id="rId32" Type="http://schemas.openxmlformats.org/officeDocument/2006/relationships/customXml" Target="../ink/ink1854.xml"/><Relationship Id="rId74" Type="http://schemas.openxmlformats.org/officeDocument/2006/relationships/customXml" Target="../ink/ink1875.xml"/><Relationship Id="rId128" Type="http://schemas.openxmlformats.org/officeDocument/2006/relationships/image" Target="../media/image1895.png"/><Relationship Id="rId5" Type="http://schemas.openxmlformats.org/officeDocument/2006/relationships/image" Target="../media/image1835.png"/><Relationship Id="rId181" Type="http://schemas.openxmlformats.org/officeDocument/2006/relationships/image" Target="../media/image1921.png"/><Relationship Id="rId237" Type="http://schemas.openxmlformats.org/officeDocument/2006/relationships/customXml" Target="../ink/ink1958.xml"/><Relationship Id="rId279" Type="http://schemas.openxmlformats.org/officeDocument/2006/relationships/customXml" Target="../ink/ink1979.xml"/><Relationship Id="rId22" Type="http://schemas.openxmlformats.org/officeDocument/2006/relationships/customXml" Target="../ink/ink1849.xml"/><Relationship Id="rId43" Type="http://schemas.openxmlformats.org/officeDocument/2006/relationships/image" Target="../media/image1853.png"/><Relationship Id="rId64" Type="http://schemas.openxmlformats.org/officeDocument/2006/relationships/customXml" Target="../ink/ink1870.xml"/><Relationship Id="rId118" Type="http://schemas.openxmlformats.org/officeDocument/2006/relationships/customXml" Target="../ink/ink1897.xml"/><Relationship Id="rId139" Type="http://schemas.openxmlformats.org/officeDocument/2006/relationships/customXml" Target="../ink/ink1908.xml"/><Relationship Id="rId85" Type="http://schemas.openxmlformats.org/officeDocument/2006/relationships/image" Target="../media/image1874.png"/><Relationship Id="rId150" Type="http://schemas.openxmlformats.org/officeDocument/2006/relationships/image" Target="../media/image1906.png"/><Relationship Id="rId171" Type="http://schemas.openxmlformats.org/officeDocument/2006/relationships/image" Target="../media/image1916.png"/><Relationship Id="rId192" Type="http://schemas.openxmlformats.org/officeDocument/2006/relationships/image" Target="../media/image1926.png"/><Relationship Id="rId206" Type="http://schemas.openxmlformats.org/officeDocument/2006/relationships/image" Target="../media/image1933.png"/><Relationship Id="rId227" Type="http://schemas.openxmlformats.org/officeDocument/2006/relationships/customXml" Target="../ink/ink1953.xml"/><Relationship Id="rId248" Type="http://schemas.openxmlformats.org/officeDocument/2006/relationships/image" Target="../media/image1954.png"/><Relationship Id="rId269" Type="http://schemas.openxmlformats.org/officeDocument/2006/relationships/customXml" Target="../ink/ink1974.xml"/><Relationship Id="rId12" Type="http://schemas.openxmlformats.org/officeDocument/2006/relationships/customXml" Target="../ink/ink1844.xml"/><Relationship Id="rId33" Type="http://schemas.openxmlformats.org/officeDocument/2006/relationships/image" Target="../media/image1848.png"/><Relationship Id="rId108" Type="http://schemas.openxmlformats.org/officeDocument/2006/relationships/customXml" Target="../ink/ink1892.xml"/><Relationship Id="rId129" Type="http://schemas.openxmlformats.org/officeDocument/2006/relationships/customXml" Target="../ink/ink1903.xml"/><Relationship Id="rId280" Type="http://schemas.openxmlformats.org/officeDocument/2006/relationships/image" Target="../media/image1970.png"/><Relationship Id="rId54" Type="http://schemas.openxmlformats.org/officeDocument/2006/relationships/customXml" Target="../ink/ink1865.xml"/><Relationship Id="rId75" Type="http://schemas.openxmlformats.org/officeDocument/2006/relationships/image" Target="../media/image1869.png"/><Relationship Id="rId96" Type="http://schemas.openxmlformats.org/officeDocument/2006/relationships/customXml" Target="../ink/ink1886.xml"/><Relationship Id="rId140" Type="http://schemas.openxmlformats.org/officeDocument/2006/relationships/image" Target="../media/image1901.png"/><Relationship Id="rId161" Type="http://schemas.openxmlformats.org/officeDocument/2006/relationships/customXml" Target="../ink/ink1919.xml"/><Relationship Id="rId182" Type="http://schemas.openxmlformats.org/officeDocument/2006/relationships/customXml" Target="../ink/ink1930.xml"/><Relationship Id="rId217" Type="http://schemas.openxmlformats.org/officeDocument/2006/relationships/customXml" Target="../ink/ink1948.xml"/><Relationship Id="rId6" Type="http://schemas.openxmlformats.org/officeDocument/2006/relationships/customXml" Target="../ink/ink1841.xml"/><Relationship Id="rId238" Type="http://schemas.openxmlformats.org/officeDocument/2006/relationships/image" Target="../media/image1949.png"/><Relationship Id="rId259" Type="http://schemas.openxmlformats.org/officeDocument/2006/relationships/customXml" Target="../ink/ink1969.xml"/><Relationship Id="rId23" Type="http://schemas.openxmlformats.org/officeDocument/2006/relationships/image" Target="../media/image1844.png"/><Relationship Id="rId119" Type="http://schemas.openxmlformats.org/officeDocument/2006/relationships/image" Target="../media/image1891.png"/><Relationship Id="rId270" Type="http://schemas.openxmlformats.org/officeDocument/2006/relationships/image" Target="../media/image1965.png"/><Relationship Id="rId44" Type="http://schemas.openxmlformats.org/officeDocument/2006/relationships/customXml" Target="../ink/ink1860.xml"/><Relationship Id="rId65" Type="http://schemas.openxmlformats.org/officeDocument/2006/relationships/image" Target="../media/image1864.png"/><Relationship Id="rId86" Type="http://schemas.openxmlformats.org/officeDocument/2006/relationships/customXml" Target="../ink/ink1881.xml"/><Relationship Id="rId130" Type="http://schemas.openxmlformats.org/officeDocument/2006/relationships/image" Target="../media/image1896.png"/><Relationship Id="rId151" Type="http://schemas.openxmlformats.org/officeDocument/2006/relationships/customXml" Target="../ink/ink1914.xml"/><Relationship Id="rId172" Type="http://schemas.openxmlformats.org/officeDocument/2006/relationships/customXml" Target="../ink/ink1925.xml"/><Relationship Id="rId193" Type="http://schemas.openxmlformats.org/officeDocument/2006/relationships/customXml" Target="../ink/ink1936.xml"/><Relationship Id="rId207" Type="http://schemas.openxmlformats.org/officeDocument/2006/relationships/customXml" Target="../ink/ink1943.xml"/><Relationship Id="rId228" Type="http://schemas.openxmlformats.org/officeDocument/2006/relationships/image" Target="../media/image1944.png"/><Relationship Id="rId249" Type="http://schemas.openxmlformats.org/officeDocument/2006/relationships/customXml" Target="../ink/ink1964.xml"/><Relationship Id="rId13" Type="http://schemas.openxmlformats.org/officeDocument/2006/relationships/image" Target="../media/image1839.png"/><Relationship Id="rId109" Type="http://schemas.openxmlformats.org/officeDocument/2006/relationships/image" Target="../media/image1886.png"/><Relationship Id="rId260" Type="http://schemas.openxmlformats.org/officeDocument/2006/relationships/image" Target="../media/image1960.png"/><Relationship Id="rId281" Type="http://schemas.openxmlformats.org/officeDocument/2006/relationships/customXml" Target="../ink/ink1980.xml"/><Relationship Id="rId34" Type="http://schemas.openxmlformats.org/officeDocument/2006/relationships/customXml" Target="../ink/ink1855.xml"/><Relationship Id="rId55" Type="http://schemas.openxmlformats.org/officeDocument/2006/relationships/image" Target="../media/image1859.png"/><Relationship Id="rId76" Type="http://schemas.openxmlformats.org/officeDocument/2006/relationships/customXml" Target="../ink/ink1876.xml"/><Relationship Id="rId97" Type="http://schemas.openxmlformats.org/officeDocument/2006/relationships/image" Target="../media/image1880.png"/><Relationship Id="rId120" Type="http://schemas.openxmlformats.org/officeDocument/2006/relationships/customXml" Target="../ink/ink1898.xml"/><Relationship Id="rId141" Type="http://schemas.openxmlformats.org/officeDocument/2006/relationships/customXml" Target="../ink/ink1909.xml"/><Relationship Id="rId7" Type="http://schemas.openxmlformats.org/officeDocument/2006/relationships/image" Target="../media/image1836.png"/><Relationship Id="rId162" Type="http://schemas.openxmlformats.org/officeDocument/2006/relationships/image" Target="../media/image1912.png"/><Relationship Id="rId183" Type="http://schemas.openxmlformats.org/officeDocument/2006/relationships/image" Target="../media/image1922.png"/><Relationship Id="rId218" Type="http://schemas.openxmlformats.org/officeDocument/2006/relationships/image" Target="../media/image1939.png"/><Relationship Id="rId239" Type="http://schemas.openxmlformats.org/officeDocument/2006/relationships/customXml" Target="../ink/ink1959.xml"/><Relationship Id="rId250" Type="http://schemas.openxmlformats.org/officeDocument/2006/relationships/image" Target="../media/image1955.png"/><Relationship Id="rId271" Type="http://schemas.openxmlformats.org/officeDocument/2006/relationships/customXml" Target="../ink/ink1975.xml"/><Relationship Id="rId24" Type="http://schemas.openxmlformats.org/officeDocument/2006/relationships/customXml" Target="../ink/ink1850.xml"/><Relationship Id="rId45" Type="http://schemas.openxmlformats.org/officeDocument/2006/relationships/image" Target="../media/image1854.png"/><Relationship Id="rId66" Type="http://schemas.openxmlformats.org/officeDocument/2006/relationships/customXml" Target="../ink/ink1871.xml"/><Relationship Id="rId87" Type="http://schemas.openxmlformats.org/officeDocument/2006/relationships/image" Target="../media/image1875.png"/><Relationship Id="rId110" Type="http://schemas.openxmlformats.org/officeDocument/2006/relationships/customXml" Target="../ink/ink1893.xml"/><Relationship Id="rId131" Type="http://schemas.openxmlformats.org/officeDocument/2006/relationships/customXml" Target="../ink/ink1904.xml"/><Relationship Id="rId152" Type="http://schemas.openxmlformats.org/officeDocument/2006/relationships/image" Target="../media/image1907.png"/><Relationship Id="rId173" Type="http://schemas.openxmlformats.org/officeDocument/2006/relationships/image" Target="../media/image1917.png"/><Relationship Id="rId194" Type="http://schemas.openxmlformats.org/officeDocument/2006/relationships/image" Target="../media/image1927.png"/><Relationship Id="rId208" Type="http://schemas.openxmlformats.org/officeDocument/2006/relationships/image" Target="../media/image1934.png"/><Relationship Id="rId229" Type="http://schemas.openxmlformats.org/officeDocument/2006/relationships/customXml" Target="../ink/ink1954.xml"/><Relationship Id="rId240" Type="http://schemas.openxmlformats.org/officeDocument/2006/relationships/image" Target="../media/image1950.png"/><Relationship Id="rId261" Type="http://schemas.openxmlformats.org/officeDocument/2006/relationships/customXml" Target="../ink/ink1970.xml"/><Relationship Id="rId14" Type="http://schemas.openxmlformats.org/officeDocument/2006/relationships/customXml" Target="../ink/ink1845.xml"/><Relationship Id="rId35" Type="http://schemas.openxmlformats.org/officeDocument/2006/relationships/image" Target="../media/image1849.png"/><Relationship Id="rId56" Type="http://schemas.openxmlformats.org/officeDocument/2006/relationships/customXml" Target="../ink/ink1866.xml"/><Relationship Id="rId77" Type="http://schemas.openxmlformats.org/officeDocument/2006/relationships/image" Target="../media/image1870.png"/><Relationship Id="rId100" Type="http://schemas.openxmlformats.org/officeDocument/2006/relationships/customXml" Target="../ink/ink1888.xml"/><Relationship Id="rId282" Type="http://schemas.openxmlformats.org/officeDocument/2006/relationships/image" Target="../media/image1971.png"/><Relationship Id="rId8" Type="http://schemas.openxmlformats.org/officeDocument/2006/relationships/customXml" Target="../ink/ink1842.xml"/><Relationship Id="rId98" Type="http://schemas.openxmlformats.org/officeDocument/2006/relationships/customXml" Target="../ink/ink1887.xml"/><Relationship Id="rId121" Type="http://schemas.openxmlformats.org/officeDocument/2006/relationships/customXml" Target="../ink/ink1899.xml"/><Relationship Id="rId142" Type="http://schemas.openxmlformats.org/officeDocument/2006/relationships/image" Target="../media/image1902.png"/><Relationship Id="rId163" Type="http://schemas.openxmlformats.org/officeDocument/2006/relationships/customXml" Target="../ink/ink1920.xml"/><Relationship Id="rId184" Type="http://schemas.openxmlformats.org/officeDocument/2006/relationships/customXml" Target="../ink/ink1931.xml"/><Relationship Id="rId219" Type="http://schemas.openxmlformats.org/officeDocument/2006/relationships/customXml" Target="../ink/ink1949.xml"/><Relationship Id="rId230" Type="http://schemas.openxmlformats.org/officeDocument/2006/relationships/image" Target="../media/image1945.png"/><Relationship Id="rId251" Type="http://schemas.openxmlformats.org/officeDocument/2006/relationships/customXml" Target="../ink/ink1965.xml"/><Relationship Id="rId25" Type="http://schemas.openxmlformats.org/officeDocument/2006/relationships/image" Target="../media/image1845.png"/><Relationship Id="rId46" Type="http://schemas.openxmlformats.org/officeDocument/2006/relationships/customXml" Target="../ink/ink1861.xml"/><Relationship Id="rId67" Type="http://schemas.openxmlformats.org/officeDocument/2006/relationships/image" Target="../media/image1865.png"/><Relationship Id="rId272" Type="http://schemas.openxmlformats.org/officeDocument/2006/relationships/image" Target="../media/image1966.png"/><Relationship Id="rId88" Type="http://schemas.openxmlformats.org/officeDocument/2006/relationships/customXml" Target="../ink/ink1882.xml"/><Relationship Id="rId111" Type="http://schemas.openxmlformats.org/officeDocument/2006/relationships/image" Target="../media/image1887.png"/><Relationship Id="rId132" Type="http://schemas.openxmlformats.org/officeDocument/2006/relationships/image" Target="../media/image1897.png"/><Relationship Id="rId153" Type="http://schemas.openxmlformats.org/officeDocument/2006/relationships/customXml" Target="../ink/ink1915.xml"/><Relationship Id="rId174" Type="http://schemas.openxmlformats.org/officeDocument/2006/relationships/customXml" Target="../ink/ink1926.xml"/><Relationship Id="rId195" Type="http://schemas.openxmlformats.org/officeDocument/2006/relationships/customXml" Target="../ink/ink1937.xml"/><Relationship Id="rId209" Type="http://schemas.openxmlformats.org/officeDocument/2006/relationships/customXml" Target="../ink/ink1944.xml"/><Relationship Id="rId220" Type="http://schemas.openxmlformats.org/officeDocument/2006/relationships/image" Target="../media/image1940.png"/><Relationship Id="rId241" Type="http://schemas.openxmlformats.org/officeDocument/2006/relationships/customXml" Target="../ink/ink1960.xml"/><Relationship Id="rId15" Type="http://schemas.openxmlformats.org/officeDocument/2006/relationships/image" Target="../media/image1840.png"/><Relationship Id="rId36" Type="http://schemas.openxmlformats.org/officeDocument/2006/relationships/customXml" Target="../ink/ink1856.xml"/><Relationship Id="rId57" Type="http://schemas.openxmlformats.org/officeDocument/2006/relationships/image" Target="../media/image1860.png"/><Relationship Id="rId262" Type="http://schemas.openxmlformats.org/officeDocument/2006/relationships/image" Target="../media/image1961.png"/><Relationship Id="rId283" Type="http://schemas.openxmlformats.org/officeDocument/2006/relationships/customXml" Target="../ink/ink1981.xml"/><Relationship Id="rId78" Type="http://schemas.openxmlformats.org/officeDocument/2006/relationships/customXml" Target="../ink/ink1877.xml"/><Relationship Id="rId99" Type="http://schemas.openxmlformats.org/officeDocument/2006/relationships/image" Target="../media/image1881.png"/><Relationship Id="rId101" Type="http://schemas.openxmlformats.org/officeDocument/2006/relationships/image" Target="../media/image1882.png"/><Relationship Id="rId122" Type="http://schemas.openxmlformats.org/officeDocument/2006/relationships/image" Target="../media/image1892.png"/><Relationship Id="rId143" Type="http://schemas.openxmlformats.org/officeDocument/2006/relationships/customXml" Target="../ink/ink1910.xml"/><Relationship Id="rId164" Type="http://schemas.openxmlformats.org/officeDocument/2006/relationships/customXml" Target="../ink/ink1921.xml"/><Relationship Id="rId185" Type="http://schemas.openxmlformats.org/officeDocument/2006/relationships/customXml" Target="../ink/ink1932.xml"/><Relationship Id="rId9" Type="http://schemas.openxmlformats.org/officeDocument/2006/relationships/image" Target="../media/image1837.png"/><Relationship Id="rId210" Type="http://schemas.openxmlformats.org/officeDocument/2006/relationships/image" Target="../media/image1935.png"/><Relationship Id="rId26" Type="http://schemas.openxmlformats.org/officeDocument/2006/relationships/customXml" Target="../ink/ink1851.xml"/><Relationship Id="rId231" Type="http://schemas.openxmlformats.org/officeDocument/2006/relationships/customXml" Target="../ink/ink1955.xml"/><Relationship Id="rId252" Type="http://schemas.openxmlformats.org/officeDocument/2006/relationships/image" Target="../media/image1956.png"/><Relationship Id="rId273" Type="http://schemas.openxmlformats.org/officeDocument/2006/relationships/customXml" Target="../ink/ink1976.xml"/><Relationship Id="rId47" Type="http://schemas.openxmlformats.org/officeDocument/2006/relationships/image" Target="../media/image1855.png"/><Relationship Id="rId68" Type="http://schemas.openxmlformats.org/officeDocument/2006/relationships/customXml" Target="../ink/ink1872.xml"/><Relationship Id="rId89" Type="http://schemas.openxmlformats.org/officeDocument/2006/relationships/image" Target="../media/image1876.png"/><Relationship Id="rId112" Type="http://schemas.openxmlformats.org/officeDocument/2006/relationships/customXml" Target="../ink/ink1894.xml"/><Relationship Id="rId133" Type="http://schemas.openxmlformats.org/officeDocument/2006/relationships/customXml" Target="../ink/ink1905.xml"/><Relationship Id="rId154" Type="http://schemas.openxmlformats.org/officeDocument/2006/relationships/image" Target="../media/image1908.png"/><Relationship Id="rId175" Type="http://schemas.openxmlformats.org/officeDocument/2006/relationships/image" Target="../media/image1918.png"/><Relationship Id="rId196" Type="http://schemas.openxmlformats.org/officeDocument/2006/relationships/image" Target="../media/image1928.png"/><Relationship Id="rId200" Type="http://schemas.openxmlformats.org/officeDocument/2006/relationships/image" Target="../media/image1930.png"/><Relationship Id="rId16" Type="http://schemas.openxmlformats.org/officeDocument/2006/relationships/customXml" Target="../ink/ink1846.xml"/><Relationship Id="rId221" Type="http://schemas.openxmlformats.org/officeDocument/2006/relationships/customXml" Target="../ink/ink1950.xml"/><Relationship Id="rId242" Type="http://schemas.openxmlformats.org/officeDocument/2006/relationships/image" Target="../media/image1951.png"/><Relationship Id="rId263" Type="http://schemas.openxmlformats.org/officeDocument/2006/relationships/customXml" Target="../ink/ink1971.xml"/><Relationship Id="rId284" Type="http://schemas.openxmlformats.org/officeDocument/2006/relationships/image" Target="../media/image1972.png"/><Relationship Id="rId37" Type="http://schemas.openxmlformats.org/officeDocument/2006/relationships/image" Target="../media/image1850.png"/><Relationship Id="rId58" Type="http://schemas.openxmlformats.org/officeDocument/2006/relationships/customXml" Target="../ink/ink1867.xml"/><Relationship Id="rId79" Type="http://schemas.openxmlformats.org/officeDocument/2006/relationships/image" Target="../media/image1871.png"/><Relationship Id="rId102" Type="http://schemas.openxmlformats.org/officeDocument/2006/relationships/customXml" Target="../ink/ink1889.xml"/><Relationship Id="rId123" Type="http://schemas.openxmlformats.org/officeDocument/2006/relationships/customXml" Target="../ink/ink1900.xml"/><Relationship Id="rId144" Type="http://schemas.openxmlformats.org/officeDocument/2006/relationships/image" Target="../media/image1903.png"/><Relationship Id="rId90" Type="http://schemas.openxmlformats.org/officeDocument/2006/relationships/customXml" Target="../ink/ink1883.xml"/><Relationship Id="rId165" Type="http://schemas.openxmlformats.org/officeDocument/2006/relationships/image" Target="../media/image1913.png"/><Relationship Id="rId186" Type="http://schemas.openxmlformats.org/officeDocument/2006/relationships/image" Target="../media/image1923.png"/><Relationship Id="rId211" Type="http://schemas.openxmlformats.org/officeDocument/2006/relationships/customXml" Target="../ink/ink1945.xml"/><Relationship Id="rId232" Type="http://schemas.openxmlformats.org/officeDocument/2006/relationships/image" Target="../media/image1946.png"/><Relationship Id="rId253" Type="http://schemas.openxmlformats.org/officeDocument/2006/relationships/customXml" Target="../ink/ink1966.xml"/><Relationship Id="rId274" Type="http://schemas.openxmlformats.org/officeDocument/2006/relationships/image" Target="../media/image1967.png"/><Relationship Id="rId27" Type="http://schemas.openxmlformats.org/officeDocument/2006/relationships/image" Target="../media/image1846.png"/><Relationship Id="rId48" Type="http://schemas.openxmlformats.org/officeDocument/2006/relationships/customXml" Target="../ink/ink1862.xml"/><Relationship Id="rId69" Type="http://schemas.openxmlformats.org/officeDocument/2006/relationships/image" Target="../media/image1866.png"/><Relationship Id="rId113" Type="http://schemas.openxmlformats.org/officeDocument/2006/relationships/image" Target="../media/image1888.png"/><Relationship Id="rId134" Type="http://schemas.openxmlformats.org/officeDocument/2006/relationships/image" Target="../media/image1898.png"/><Relationship Id="rId80" Type="http://schemas.openxmlformats.org/officeDocument/2006/relationships/customXml" Target="../ink/ink1878.xml"/><Relationship Id="rId155" Type="http://schemas.openxmlformats.org/officeDocument/2006/relationships/customXml" Target="../ink/ink1916.xml"/><Relationship Id="rId176" Type="http://schemas.openxmlformats.org/officeDocument/2006/relationships/customXml" Target="../ink/ink1927.xml"/><Relationship Id="rId197" Type="http://schemas.openxmlformats.org/officeDocument/2006/relationships/customXml" Target="../ink/ink1938.xml"/><Relationship Id="rId201" Type="http://schemas.openxmlformats.org/officeDocument/2006/relationships/customXml" Target="../ink/ink1940.xml"/><Relationship Id="rId222" Type="http://schemas.openxmlformats.org/officeDocument/2006/relationships/image" Target="../media/image1941.png"/><Relationship Id="rId243" Type="http://schemas.openxmlformats.org/officeDocument/2006/relationships/customXml" Target="../ink/ink1961.xml"/><Relationship Id="rId264" Type="http://schemas.openxmlformats.org/officeDocument/2006/relationships/image" Target="../media/image1962.png"/><Relationship Id="rId17" Type="http://schemas.openxmlformats.org/officeDocument/2006/relationships/image" Target="../media/image1841.png"/><Relationship Id="rId38" Type="http://schemas.openxmlformats.org/officeDocument/2006/relationships/customXml" Target="../ink/ink1857.xml"/><Relationship Id="rId59" Type="http://schemas.openxmlformats.org/officeDocument/2006/relationships/image" Target="../media/image1861.png"/><Relationship Id="rId103" Type="http://schemas.openxmlformats.org/officeDocument/2006/relationships/image" Target="../media/image1883.png"/><Relationship Id="rId124" Type="http://schemas.openxmlformats.org/officeDocument/2006/relationships/image" Target="../media/image1893.png"/><Relationship Id="rId70" Type="http://schemas.openxmlformats.org/officeDocument/2006/relationships/customXml" Target="../ink/ink1873.xml"/><Relationship Id="rId91" Type="http://schemas.openxmlformats.org/officeDocument/2006/relationships/image" Target="../media/image1877.png"/><Relationship Id="rId145" Type="http://schemas.openxmlformats.org/officeDocument/2006/relationships/customXml" Target="../ink/ink1911.xml"/><Relationship Id="rId166" Type="http://schemas.openxmlformats.org/officeDocument/2006/relationships/customXml" Target="../ink/ink1922.xml"/><Relationship Id="rId187" Type="http://schemas.openxmlformats.org/officeDocument/2006/relationships/customXml" Target="../ink/ink1933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1936.png"/><Relationship Id="rId233" Type="http://schemas.openxmlformats.org/officeDocument/2006/relationships/customXml" Target="../ink/ink1956.xml"/><Relationship Id="rId254" Type="http://schemas.openxmlformats.org/officeDocument/2006/relationships/image" Target="../media/image1957.png"/><Relationship Id="rId28" Type="http://schemas.openxmlformats.org/officeDocument/2006/relationships/customXml" Target="../ink/ink1852.xml"/><Relationship Id="rId49" Type="http://schemas.openxmlformats.org/officeDocument/2006/relationships/image" Target="../media/image1856.png"/><Relationship Id="rId114" Type="http://schemas.openxmlformats.org/officeDocument/2006/relationships/customXml" Target="../ink/ink1895.xml"/><Relationship Id="rId275" Type="http://schemas.openxmlformats.org/officeDocument/2006/relationships/customXml" Target="../ink/ink1977.xml"/><Relationship Id="rId60" Type="http://schemas.openxmlformats.org/officeDocument/2006/relationships/customXml" Target="../ink/ink1868.xml"/><Relationship Id="rId81" Type="http://schemas.openxmlformats.org/officeDocument/2006/relationships/image" Target="../media/image1872.png"/><Relationship Id="rId135" Type="http://schemas.openxmlformats.org/officeDocument/2006/relationships/customXml" Target="../ink/ink1906.xml"/><Relationship Id="rId156" Type="http://schemas.openxmlformats.org/officeDocument/2006/relationships/image" Target="../media/image1909.png"/><Relationship Id="rId177" Type="http://schemas.openxmlformats.org/officeDocument/2006/relationships/image" Target="../media/image1919.png"/><Relationship Id="rId198" Type="http://schemas.openxmlformats.org/officeDocument/2006/relationships/image" Target="../media/image1929.png"/><Relationship Id="rId202" Type="http://schemas.openxmlformats.org/officeDocument/2006/relationships/image" Target="../media/image1931.png"/><Relationship Id="rId223" Type="http://schemas.openxmlformats.org/officeDocument/2006/relationships/customXml" Target="../ink/ink1951.xml"/><Relationship Id="rId244" Type="http://schemas.openxmlformats.org/officeDocument/2006/relationships/image" Target="../media/image1952.png"/><Relationship Id="rId18" Type="http://schemas.openxmlformats.org/officeDocument/2006/relationships/customXml" Target="../ink/ink1847.xml"/><Relationship Id="rId39" Type="http://schemas.openxmlformats.org/officeDocument/2006/relationships/image" Target="../media/image1851.png"/><Relationship Id="rId265" Type="http://schemas.openxmlformats.org/officeDocument/2006/relationships/customXml" Target="../ink/ink1972.xml"/><Relationship Id="rId50" Type="http://schemas.openxmlformats.org/officeDocument/2006/relationships/customXml" Target="../ink/ink1863.xml"/><Relationship Id="rId104" Type="http://schemas.openxmlformats.org/officeDocument/2006/relationships/customXml" Target="../ink/ink1890.xml"/><Relationship Id="rId125" Type="http://schemas.openxmlformats.org/officeDocument/2006/relationships/customXml" Target="../ink/ink1901.xml"/><Relationship Id="rId146" Type="http://schemas.openxmlformats.org/officeDocument/2006/relationships/image" Target="../media/image1904.png"/><Relationship Id="rId167" Type="http://schemas.openxmlformats.org/officeDocument/2006/relationships/image" Target="../media/image1914.png"/><Relationship Id="rId188" Type="http://schemas.openxmlformats.org/officeDocument/2006/relationships/image" Target="../media/image1924.png"/><Relationship Id="rId71" Type="http://schemas.openxmlformats.org/officeDocument/2006/relationships/image" Target="../media/image1867.png"/><Relationship Id="rId92" Type="http://schemas.openxmlformats.org/officeDocument/2006/relationships/customXml" Target="../ink/ink1884.xml"/><Relationship Id="rId213" Type="http://schemas.openxmlformats.org/officeDocument/2006/relationships/customXml" Target="../ink/ink1946.xml"/><Relationship Id="rId234" Type="http://schemas.openxmlformats.org/officeDocument/2006/relationships/image" Target="../media/image1947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484.png"/><Relationship Id="rId255" Type="http://schemas.openxmlformats.org/officeDocument/2006/relationships/customXml" Target="../ink/ink1967.xml"/><Relationship Id="rId276" Type="http://schemas.openxmlformats.org/officeDocument/2006/relationships/image" Target="../media/image1968.png"/><Relationship Id="rId40" Type="http://schemas.openxmlformats.org/officeDocument/2006/relationships/customXml" Target="../ink/ink1858.xml"/><Relationship Id="rId115" Type="http://schemas.openxmlformats.org/officeDocument/2006/relationships/image" Target="../media/image1889.png"/><Relationship Id="rId136" Type="http://schemas.openxmlformats.org/officeDocument/2006/relationships/image" Target="../media/image1899.png"/><Relationship Id="rId157" Type="http://schemas.openxmlformats.org/officeDocument/2006/relationships/customXml" Target="../ink/ink1917.xml"/><Relationship Id="rId178" Type="http://schemas.openxmlformats.org/officeDocument/2006/relationships/customXml" Target="../ink/ink1928.xml"/><Relationship Id="rId61" Type="http://schemas.openxmlformats.org/officeDocument/2006/relationships/image" Target="../media/image1862.png"/><Relationship Id="rId82" Type="http://schemas.openxmlformats.org/officeDocument/2006/relationships/customXml" Target="../ink/ink1879.xml"/><Relationship Id="rId199" Type="http://schemas.openxmlformats.org/officeDocument/2006/relationships/customXml" Target="../ink/ink1939.xml"/><Relationship Id="rId203" Type="http://schemas.openxmlformats.org/officeDocument/2006/relationships/customXml" Target="../ink/ink1941.xml"/><Relationship Id="rId19" Type="http://schemas.openxmlformats.org/officeDocument/2006/relationships/image" Target="../media/image1842.png"/><Relationship Id="rId224" Type="http://schemas.openxmlformats.org/officeDocument/2006/relationships/image" Target="../media/image1942.png"/><Relationship Id="rId245" Type="http://schemas.openxmlformats.org/officeDocument/2006/relationships/customXml" Target="../ink/ink1962.xml"/><Relationship Id="rId266" Type="http://schemas.openxmlformats.org/officeDocument/2006/relationships/image" Target="../media/image1963.png"/><Relationship Id="rId30" Type="http://schemas.openxmlformats.org/officeDocument/2006/relationships/customXml" Target="../ink/ink1853.xml"/><Relationship Id="rId105" Type="http://schemas.openxmlformats.org/officeDocument/2006/relationships/image" Target="../media/image1884.png"/><Relationship Id="rId126" Type="http://schemas.openxmlformats.org/officeDocument/2006/relationships/image" Target="../media/image1894.png"/><Relationship Id="rId147" Type="http://schemas.openxmlformats.org/officeDocument/2006/relationships/customXml" Target="../ink/ink1912.xml"/><Relationship Id="rId168" Type="http://schemas.openxmlformats.org/officeDocument/2006/relationships/customXml" Target="../ink/ink1923.xml"/><Relationship Id="rId51" Type="http://schemas.openxmlformats.org/officeDocument/2006/relationships/image" Target="../media/image1857.png"/><Relationship Id="rId72" Type="http://schemas.openxmlformats.org/officeDocument/2006/relationships/customXml" Target="../ink/ink1874.xml"/><Relationship Id="rId93" Type="http://schemas.openxmlformats.org/officeDocument/2006/relationships/image" Target="../media/image1878.png"/><Relationship Id="rId189" Type="http://schemas.openxmlformats.org/officeDocument/2006/relationships/customXml" Target="../ink/ink1934.xml"/><Relationship Id="rId3" Type="http://schemas.openxmlformats.org/officeDocument/2006/relationships/image" Target="../media/image5.png"/><Relationship Id="rId214" Type="http://schemas.openxmlformats.org/officeDocument/2006/relationships/image" Target="../media/image1937.png"/><Relationship Id="rId235" Type="http://schemas.openxmlformats.org/officeDocument/2006/relationships/customXml" Target="../ink/ink1957.xml"/><Relationship Id="rId256" Type="http://schemas.openxmlformats.org/officeDocument/2006/relationships/image" Target="../media/image1958.png"/><Relationship Id="rId277" Type="http://schemas.openxmlformats.org/officeDocument/2006/relationships/customXml" Target="../ink/ink1978.xml"/><Relationship Id="rId116" Type="http://schemas.openxmlformats.org/officeDocument/2006/relationships/customXml" Target="../ink/ink1896.xml"/><Relationship Id="rId137" Type="http://schemas.openxmlformats.org/officeDocument/2006/relationships/customXml" Target="../ink/ink1907.xml"/><Relationship Id="rId158" Type="http://schemas.openxmlformats.org/officeDocument/2006/relationships/image" Target="../media/image1910.png"/><Relationship Id="rId20" Type="http://schemas.openxmlformats.org/officeDocument/2006/relationships/customXml" Target="../ink/ink1848.xml"/><Relationship Id="rId41" Type="http://schemas.openxmlformats.org/officeDocument/2006/relationships/image" Target="../media/image1852.png"/><Relationship Id="rId62" Type="http://schemas.openxmlformats.org/officeDocument/2006/relationships/customXml" Target="../ink/ink1869.xml"/><Relationship Id="rId83" Type="http://schemas.openxmlformats.org/officeDocument/2006/relationships/image" Target="../media/image1873.png"/><Relationship Id="rId179" Type="http://schemas.openxmlformats.org/officeDocument/2006/relationships/image" Target="../media/image1920.png"/><Relationship Id="rId190" Type="http://schemas.openxmlformats.org/officeDocument/2006/relationships/image" Target="../media/image1925.png"/><Relationship Id="rId204" Type="http://schemas.openxmlformats.org/officeDocument/2006/relationships/image" Target="../media/image1932.png"/><Relationship Id="rId225" Type="http://schemas.openxmlformats.org/officeDocument/2006/relationships/customXml" Target="../ink/ink1952.xml"/><Relationship Id="rId246" Type="http://schemas.openxmlformats.org/officeDocument/2006/relationships/image" Target="../media/image1953.png"/><Relationship Id="rId267" Type="http://schemas.openxmlformats.org/officeDocument/2006/relationships/customXml" Target="../ink/ink1973.xml"/><Relationship Id="rId106" Type="http://schemas.openxmlformats.org/officeDocument/2006/relationships/customXml" Target="../ink/ink1891.xml"/><Relationship Id="rId127" Type="http://schemas.openxmlformats.org/officeDocument/2006/relationships/customXml" Target="../ink/ink1902.xml"/><Relationship Id="rId10" Type="http://schemas.openxmlformats.org/officeDocument/2006/relationships/customXml" Target="../ink/ink1843.xml"/><Relationship Id="rId31" Type="http://schemas.openxmlformats.org/officeDocument/2006/relationships/image" Target="../media/image1847.png"/><Relationship Id="rId52" Type="http://schemas.openxmlformats.org/officeDocument/2006/relationships/customXml" Target="../ink/ink1864.xml"/><Relationship Id="rId73" Type="http://schemas.openxmlformats.org/officeDocument/2006/relationships/image" Target="../media/image1868.png"/><Relationship Id="rId94" Type="http://schemas.openxmlformats.org/officeDocument/2006/relationships/customXml" Target="../ink/ink1885.xml"/><Relationship Id="rId148" Type="http://schemas.openxmlformats.org/officeDocument/2006/relationships/image" Target="../media/image1905.png"/><Relationship Id="rId169" Type="http://schemas.openxmlformats.org/officeDocument/2006/relationships/image" Target="../media/image1915.png"/><Relationship Id="rId4" Type="http://schemas.openxmlformats.org/officeDocument/2006/relationships/customXml" Target="../ink/ink1840.xml"/><Relationship Id="rId180" Type="http://schemas.openxmlformats.org/officeDocument/2006/relationships/customXml" Target="../ink/ink1929.xml"/><Relationship Id="rId215" Type="http://schemas.openxmlformats.org/officeDocument/2006/relationships/customXml" Target="../ink/ink1947.xml"/><Relationship Id="rId236" Type="http://schemas.openxmlformats.org/officeDocument/2006/relationships/image" Target="../media/image1948.png"/><Relationship Id="rId257" Type="http://schemas.openxmlformats.org/officeDocument/2006/relationships/customXml" Target="../ink/ink1968.xml"/><Relationship Id="rId278" Type="http://schemas.openxmlformats.org/officeDocument/2006/relationships/image" Target="../media/image1969.png"/><Relationship Id="rId42" Type="http://schemas.openxmlformats.org/officeDocument/2006/relationships/customXml" Target="../ink/ink1859.xml"/><Relationship Id="rId84" Type="http://schemas.openxmlformats.org/officeDocument/2006/relationships/customXml" Target="../ink/ink1880.xml"/><Relationship Id="rId138" Type="http://schemas.openxmlformats.org/officeDocument/2006/relationships/image" Target="../media/image1900.png"/><Relationship Id="rId191" Type="http://schemas.openxmlformats.org/officeDocument/2006/relationships/customXml" Target="../ink/ink1935.xml"/><Relationship Id="rId205" Type="http://schemas.openxmlformats.org/officeDocument/2006/relationships/customXml" Target="../ink/ink1942.xml"/><Relationship Id="rId247" Type="http://schemas.openxmlformats.org/officeDocument/2006/relationships/customXml" Target="../ink/ink1963.xml"/><Relationship Id="rId107" Type="http://schemas.openxmlformats.org/officeDocument/2006/relationships/image" Target="../media/image1885.png"/><Relationship Id="rId11" Type="http://schemas.openxmlformats.org/officeDocument/2006/relationships/image" Target="../media/image1838.png"/><Relationship Id="rId53" Type="http://schemas.openxmlformats.org/officeDocument/2006/relationships/image" Target="../media/image1858.png"/><Relationship Id="rId149" Type="http://schemas.openxmlformats.org/officeDocument/2006/relationships/customXml" Target="../ink/ink1913.xml"/><Relationship Id="rId95" Type="http://schemas.openxmlformats.org/officeDocument/2006/relationships/image" Target="../media/image1879.png"/><Relationship Id="rId160" Type="http://schemas.openxmlformats.org/officeDocument/2006/relationships/image" Target="../media/image1911.png"/><Relationship Id="rId216" Type="http://schemas.openxmlformats.org/officeDocument/2006/relationships/image" Target="../media/image1938.png"/><Relationship Id="rId258" Type="http://schemas.openxmlformats.org/officeDocument/2006/relationships/image" Target="../media/image1959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93.xml"/><Relationship Id="rId117" Type="http://schemas.openxmlformats.org/officeDocument/2006/relationships/customXml" Target="../ink/ink2039.xml"/><Relationship Id="rId21" Type="http://schemas.openxmlformats.org/officeDocument/2006/relationships/image" Target="../media/image1981.png"/><Relationship Id="rId42" Type="http://schemas.openxmlformats.org/officeDocument/2006/relationships/customXml" Target="../ink/ink2001.xml"/><Relationship Id="rId47" Type="http://schemas.openxmlformats.org/officeDocument/2006/relationships/image" Target="../media/image484.png"/><Relationship Id="rId63" Type="http://schemas.openxmlformats.org/officeDocument/2006/relationships/image" Target="../media/image2001.png"/><Relationship Id="rId68" Type="http://schemas.openxmlformats.org/officeDocument/2006/relationships/customXml" Target="../ink/ink2014.xml"/><Relationship Id="rId84" Type="http://schemas.openxmlformats.org/officeDocument/2006/relationships/customXml" Target="../ink/ink2022.xml"/><Relationship Id="rId89" Type="http://schemas.openxmlformats.org/officeDocument/2006/relationships/image" Target="../media/image2014.png"/><Relationship Id="rId112" Type="http://schemas.openxmlformats.org/officeDocument/2006/relationships/image" Target="../media/image2025.png"/><Relationship Id="rId16" Type="http://schemas.openxmlformats.org/officeDocument/2006/relationships/customXml" Target="../ink/ink1988.xml"/><Relationship Id="rId107" Type="http://schemas.openxmlformats.org/officeDocument/2006/relationships/customXml" Target="../ink/ink2034.xml"/><Relationship Id="rId11" Type="http://schemas.openxmlformats.org/officeDocument/2006/relationships/image" Target="../media/image1976.png"/><Relationship Id="rId32" Type="http://schemas.openxmlformats.org/officeDocument/2006/relationships/customXml" Target="../ink/ink1996.xml"/><Relationship Id="rId37" Type="http://schemas.openxmlformats.org/officeDocument/2006/relationships/image" Target="../media/image1989.png"/><Relationship Id="rId53" Type="http://schemas.openxmlformats.org/officeDocument/2006/relationships/image" Target="../media/image1996.png"/><Relationship Id="rId58" Type="http://schemas.openxmlformats.org/officeDocument/2006/relationships/customXml" Target="../ink/ink2009.xml"/><Relationship Id="rId74" Type="http://schemas.openxmlformats.org/officeDocument/2006/relationships/customXml" Target="../ink/ink2017.xml"/><Relationship Id="rId79" Type="http://schemas.openxmlformats.org/officeDocument/2006/relationships/image" Target="../media/image2009.png"/><Relationship Id="rId102" Type="http://schemas.openxmlformats.org/officeDocument/2006/relationships/customXml" Target="../ink/ink2031.xml"/><Relationship Id="rId123" Type="http://schemas.openxmlformats.org/officeDocument/2006/relationships/customXml" Target="../ink/ink2042.xml"/><Relationship Id="rId5" Type="http://schemas.openxmlformats.org/officeDocument/2006/relationships/image" Target="../media/image1973.png"/><Relationship Id="rId90" Type="http://schemas.openxmlformats.org/officeDocument/2006/relationships/customXml" Target="../ink/ink2025.xml"/><Relationship Id="rId95" Type="http://schemas.openxmlformats.org/officeDocument/2006/relationships/image" Target="../media/image2017.png"/><Relationship Id="rId22" Type="http://schemas.openxmlformats.org/officeDocument/2006/relationships/customXml" Target="../ink/ink1991.xml"/><Relationship Id="rId27" Type="http://schemas.openxmlformats.org/officeDocument/2006/relationships/image" Target="../media/image1984.png"/><Relationship Id="rId43" Type="http://schemas.openxmlformats.org/officeDocument/2006/relationships/image" Target="../media/image1992.png"/><Relationship Id="rId48" Type="http://schemas.openxmlformats.org/officeDocument/2006/relationships/customXml" Target="../ink/ink2004.xml"/><Relationship Id="rId64" Type="http://schemas.openxmlformats.org/officeDocument/2006/relationships/customXml" Target="../ink/ink2012.xml"/><Relationship Id="rId69" Type="http://schemas.openxmlformats.org/officeDocument/2006/relationships/image" Target="../media/image2004.png"/><Relationship Id="rId113" Type="http://schemas.openxmlformats.org/officeDocument/2006/relationships/customXml" Target="../ink/ink2037.xml"/><Relationship Id="rId118" Type="http://schemas.openxmlformats.org/officeDocument/2006/relationships/image" Target="../media/image2028.png"/><Relationship Id="rId80" Type="http://schemas.openxmlformats.org/officeDocument/2006/relationships/customXml" Target="../ink/ink2020.xml"/><Relationship Id="rId85" Type="http://schemas.openxmlformats.org/officeDocument/2006/relationships/image" Target="../media/image2012.png"/><Relationship Id="rId12" Type="http://schemas.openxmlformats.org/officeDocument/2006/relationships/customXml" Target="../ink/ink1986.xml"/><Relationship Id="rId17" Type="http://schemas.openxmlformats.org/officeDocument/2006/relationships/image" Target="../media/image1979.png"/><Relationship Id="rId33" Type="http://schemas.openxmlformats.org/officeDocument/2006/relationships/image" Target="../media/image1987.png"/><Relationship Id="rId38" Type="http://schemas.openxmlformats.org/officeDocument/2006/relationships/customXml" Target="../ink/ink1999.xml"/><Relationship Id="rId59" Type="http://schemas.openxmlformats.org/officeDocument/2006/relationships/image" Target="../media/image1999.png"/><Relationship Id="rId103" Type="http://schemas.openxmlformats.org/officeDocument/2006/relationships/image" Target="../media/image2021.png"/><Relationship Id="rId108" Type="http://schemas.openxmlformats.org/officeDocument/2006/relationships/image" Target="../media/image2023.png"/><Relationship Id="rId124" Type="http://schemas.openxmlformats.org/officeDocument/2006/relationships/image" Target="../media/image2031.png"/><Relationship Id="rId54" Type="http://schemas.openxmlformats.org/officeDocument/2006/relationships/customXml" Target="../ink/ink2007.xml"/><Relationship Id="rId70" Type="http://schemas.openxmlformats.org/officeDocument/2006/relationships/customXml" Target="../ink/ink2015.xml"/><Relationship Id="rId75" Type="http://schemas.openxmlformats.org/officeDocument/2006/relationships/image" Target="../media/image2007.png"/><Relationship Id="rId91" Type="http://schemas.openxmlformats.org/officeDocument/2006/relationships/image" Target="../media/image2015.png"/><Relationship Id="rId96" Type="http://schemas.openxmlformats.org/officeDocument/2006/relationships/customXml" Target="../ink/ink202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983.xml"/><Relationship Id="rId23" Type="http://schemas.openxmlformats.org/officeDocument/2006/relationships/image" Target="../media/image1982.png"/><Relationship Id="rId28" Type="http://schemas.openxmlformats.org/officeDocument/2006/relationships/customXml" Target="../ink/ink1994.xml"/><Relationship Id="rId49" Type="http://schemas.openxmlformats.org/officeDocument/2006/relationships/image" Target="../media/image1994.png"/><Relationship Id="rId114" Type="http://schemas.openxmlformats.org/officeDocument/2006/relationships/image" Target="../media/image2026.png"/><Relationship Id="rId119" Type="http://schemas.openxmlformats.org/officeDocument/2006/relationships/customXml" Target="../ink/ink2040.xml"/><Relationship Id="rId44" Type="http://schemas.openxmlformats.org/officeDocument/2006/relationships/customXml" Target="../ink/ink2002.xml"/><Relationship Id="rId60" Type="http://schemas.openxmlformats.org/officeDocument/2006/relationships/customXml" Target="../ink/ink2010.xml"/><Relationship Id="rId65" Type="http://schemas.openxmlformats.org/officeDocument/2006/relationships/image" Target="../media/image2002.png"/><Relationship Id="rId81" Type="http://schemas.openxmlformats.org/officeDocument/2006/relationships/image" Target="../media/image2010.png"/><Relationship Id="rId86" Type="http://schemas.openxmlformats.org/officeDocument/2006/relationships/customXml" Target="../ink/ink2023.xml"/><Relationship Id="rId13" Type="http://schemas.openxmlformats.org/officeDocument/2006/relationships/image" Target="../media/image1977.png"/><Relationship Id="rId18" Type="http://schemas.openxmlformats.org/officeDocument/2006/relationships/customXml" Target="../ink/ink1989.xml"/><Relationship Id="rId39" Type="http://schemas.openxmlformats.org/officeDocument/2006/relationships/image" Target="../media/image1990.png"/><Relationship Id="rId109" Type="http://schemas.openxmlformats.org/officeDocument/2006/relationships/customXml" Target="../ink/ink2035.xml"/><Relationship Id="rId34" Type="http://schemas.openxmlformats.org/officeDocument/2006/relationships/customXml" Target="../ink/ink1997.xml"/><Relationship Id="rId50" Type="http://schemas.openxmlformats.org/officeDocument/2006/relationships/customXml" Target="../ink/ink2005.xml"/><Relationship Id="rId55" Type="http://schemas.openxmlformats.org/officeDocument/2006/relationships/image" Target="../media/image1997.png"/><Relationship Id="rId76" Type="http://schemas.openxmlformats.org/officeDocument/2006/relationships/customXml" Target="../ink/ink2018.xml"/><Relationship Id="rId97" Type="http://schemas.openxmlformats.org/officeDocument/2006/relationships/image" Target="../media/image2018.png"/><Relationship Id="rId104" Type="http://schemas.openxmlformats.org/officeDocument/2006/relationships/customXml" Target="../ink/ink2032.xml"/><Relationship Id="rId120" Type="http://schemas.openxmlformats.org/officeDocument/2006/relationships/image" Target="../media/image2029.png"/><Relationship Id="rId125" Type="http://schemas.openxmlformats.org/officeDocument/2006/relationships/customXml" Target="../ink/ink2043.xml"/><Relationship Id="rId7" Type="http://schemas.openxmlformats.org/officeDocument/2006/relationships/image" Target="../media/image1974.png"/><Relationship Id="rId71" Type="http://schemas.openxmlformats.org/officeDocument/2006/relationships/image" Target="../media/image2005.png"/><Relationship Id="rId92" Type="http://schemas.openxmlformats.org/officeDocument/2006/relationships/customXml" Target="../ink/ink2026.xml"/><Relationship Id="rId2" Type="http://schemas.openxmlformats.org/officeDocument/2006/relationships/notesSlide" Target="../notesSlides/notesSlide21.xml"/><Relationship Id="rId29" Type="http://schemas.openxmlformats.org/officeDocument/2006/relationships/image" Target="../media/image1985.png"/><Relationship Id="rId24" Type="http://schemas.openxmlformats.org/officeDocument/2006/relationships/customXml" Target="../ink/ink1992.xml"/><Relationship Id="rId40" Type="http://schemas.openxmlformats.org/officeDocument/2006/relationships/customXml" Target="../ink/ink2000.xml"/><Relationship Id="rId45" Type="http://schemas.openxmlformats.org/officeDocument/2006/relationships/image" Target="../media/image1993.png"/><Relationship Id="rId66" Type="http://schemas.openxmlformats.org/officeDocument/2006/relationships/customXml" Target="../ink/ink2013.xml"/><Relationship Id="rId87" Type="http://schemas.openxmlformats.org/officeDocument/2006/relationships/image" Target="../media/image2013.png"/><Relationship Id="rId110" Type="http://schemas.openxmlformats.org/officeDocument/2006/relationships/image" Target="../media/image2024.png"/><Relationship Id="rId115" Type="http://schemas.openxmlformats.org/officeDocument/2006/relationships/customXml" Target="../ink/ink2038.xml"/><Relationship Id="rId61" Type="http://schemas.openxmlformats.org/officeDocument/2006/relationships/image" Target="../media/image2000.png"/><Relationship Id="rId82" Type="http://schemas.openxmlformats.org/officeDocument/2006/relationships/customXml" Target="../ink/ink2021.xml"/><Relationship Id="rId19" Type="http://schemas.openxmlformats.org/officeDocument/2006/relationships/image" Target="../media/image1980.png"/><Relationship Id="rId14" Type="http://schemas.openxmlformats.org/officeDocument/2006/relationships/customXml" Target="../ink/ink1987.xml"/><Relationship Id="rId30" Type="http://schemas.openxmlformats.org/officeDocument/2006/relationships/customXml" Target="../ink/ink1995.xml"/><Relationship Id="rId35" Type="http://schemas.openxmlformats.org/officeDocument/2006/relationships/image" Target="../media/image1988.png"/><Relationship Id="rId56" Type="http://schemas.openxmlformats.org/officeDocument/2006/relationships/customXml" Target="../ink/ink2008.xml"/><Relationship Id="rId77" Type="http://schemas.openxmlformats.org/officeDocument/2006/relationships/image" Target="../media/image2008.png"/><Relationship Id="rId100" Type="http://schemas.openxmlformats.org/officeDocument/2006/relationships/customXml" Target="../ink/ink2030.xml"/><Relationship Id="rId105" Type="http://schemas.openxmlformats.org/officeDocument/2006/relationships/image" Target="../media/image2022.png"/><Relationship Id="rId126" Type="http://schemas.openxmlformats.org/officeDocument/2006/relationships/image" Target="../media/image2032.png"/><Relationship Id="rId8" Type="http://schemas.openxmlformats.org/officeDocument/2006/relationships/customXml" Target="../ink/ink1984.xml"/><Relationship Id="rId51" Type="http://schemas.openxmlformats.org/officeDocument/2006/relationships/image" Target="../media/image1995.png"/><Relationship Id="rId72" Type="http://schemas.openxmlformats.org/officeDocument/2006/relationships/customXml" Target="../ink/ink2016.xml"/><Relationship Id="rId93" Type="http://schemas.openxmlformats.org/officeDocument/2006/relationships/image" Target="../media/image2016.png"/><Relationship Id="rId98" Type="http://schemas.openxmlformats.org/officeDocument/2006/relationships/customXml" Target="../ink/ink2029.xml"/><Relationship Id="rId121" Type="http://schemas.openxmlformats.org/officeDocument/2006/relationships/customXml" Target="../ink/ink2041.xml"/><Relationship Id="rId3" Type="http://schemas.openxmlformats.org/officeDocument/2006/relationships/image" Target="../media/image5.png"/><Relationship Id="rId25" Type="http://schemas.openxmlformats.org/officeDocument/2006/relationships/image" Target="../media/image1983.png"/><Relationship Id="rId46" Type="http://schemas.openxmlformats.org/officeDocument/2006/relationships/customXml" Target="../ink/ink2003.xml"/><Relationship Id="rId67" Type="http://schemas.openxmlformats.org/officeDocument/2006/relationships/image" Target="../media/image2003.png"/><Relationship Id="rId116" Type="http://schemas.openxmlformats.org/officeDocument/2006/relationships/image" Target="../media/image2027.png"/><Relationship Id="rId20" Type="http://schemas.openxmlformats.org/officeDocument/2006/relationships/customXml" Target="../ink/ink1990.xml"/><Relationship Id="rId41" Type="http://schemas.openxmlformats.org/officeDocument/2006/relationships/image" Target="../media/image1991.png"/><Relationship Id="rId62" Type="http://schemas.openxmlformats.org/officeDocument/2006/relationships/customXml" Target="../ink/ink2011.xml"/><Relationship Id="rId83" Type="http://schemas.openxmlformats.org/officeDocument/2006/relationships/image" Target="../media/image2011.png"/><Relationship Id="rId88" Type="http://schemas.openxmlformats.org/officeDocument/2006/relationships/customXml" Target="../ink/ink2024.xml"/><Relationship Id="rId111" Type="http://schemas.openxmlformats.org/officeDocument/2006/relationships/customXml" Target="../ink/ink2036.xml"/><Relationship Id="rId15" Type="http://schemas.openxmlformats.org/officeDocument/2006/relationships/image" Target="../media/image1978.png"/><Relationship Id="rId36" Type="http://schemas.openxmlformats.org/officeDocument/2006/relationships/customXml" Target="../ink/ink1998.xml"/><Relationship Id="rId57" Type="http://schemas.openxmlformats.org/officeDocument/2006/relationships/image" Target="../media/image1998.png"/><Relationship Id="rId106" Type="http://schemas.openxmlformats.org/officeDocument/2006/relationships/customXml" Target="../ink/ink2033.xml"/><Relationship Id="rId10" Type="http://schemas.openxmlformats.org/officeDocument/2006/relationships/customXml" Target="../ink/ink1985.xml"/><Relationship Id="rId31" Type="http://schemas.openxmlformats.org/officeDocument/2006/relationships/image" Target="../media/image1986.png"/><Relationship Id="rId52" Type="http://schemas.openxmlformats.org/officeDocument/2006/relationships/customXml" Target="../ink/ink2006.xml"/><Relationship Id="rId73" Type="http://schemas.openxmlformats.org/officeDocument/2006/relationships/image" Target="../media/image2006.png"/><Relationship Id="rId78" Type="http://schemas.openxmlformats.org/officeDocument/2006/relationships/customXml" Target="../ink/ink2019.xml"/><Relationship Id="rId94" Type="http://schemas.openxmlformats.org/officeDocument/2006/relationships/customXml" Target="../ink/ink2027.xml"/><Relationship Id="rId99" Type="http://schemas.openxmlformats.org/officeDocument/2006/relationships/image" Target="../media/image2019.png"/><Relationship Id="rId101" Type="http://schemas.openxmlformats.org/officeDocument/2006/relationships/image" Target="../media/image2020.png"/><Relationship Id="rId122" Type="http://schemas.openxmlformats.org/officeDocument/2006/relationships/image" Target="../media/image2030.png"/><Relationship Id="rId4" Type="http://schemas.openxmlformats.org/officeDocument/2006/relationships/customXml" Target="../ink/ink1982.xml"/><Relationship Id="rId9" Type="http://schemas.openxmlformats.org/officeDocument/2006/relationships/image" Target="../media/image1975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55.xml"/><Relationship Id="rId21" Type="http://schemas.openxmlformats.org/officeDocument/2006/relationships/image" Target="../media/image2041.png"/><Relationship Id="rId34" Type="http://schemas.openxmlformats.org/officeDocument/2006/relationships/customXml" Target="../ink/ink2059.xml"/><Relationship Id="rId42" Type="http://schemas.openxmlformats.org/officeDocument/2006/relationships/customXml" Target="../ink/ink2063.xml"/><Relationship Id="rId47" Type="http://schemas.openxmlformats.org/officeDocument/2006/relationships/image" Target="../media/image2054.png"/><Relationship Id="rId50" Type="http://schemas.openxmlformats.org/officeDocument/2006/relationships/customXml" Target="../ink/ink2067.xml"/><Relationship Id="rId55" Type="http://schemas.openxmlformats.org/officeDocument/2006/relationships/image" Target="../media/image2058.png"/><Relationship Id="rId63" Type="http://schemas.openxmlformats.org/officeDocument/2006/relationships/image" Target="../media/image2062.png"/><Relationship Id="rId7" Type="http://schemas.openxmlformats.org/officeDocument/2006/relationships/image" Target="../media/image2034.png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2050.xml"/><Relationship Id="rId29" Type="http://schemas.openxmlformats.org/officeDocument/2006/relationships/image" Target="../media/image2045.png"/><Relationship Id="rId11" Type="http://schemas.openxmlformats.org/officeDocument/2006/relationships/image" Target="../media/image2036.png"/><Relationship Id="rId24" Type="http://schemas.openxmlformats.org/officeDocument/2006/relationships/customXml" Target="../ink/ink2054.xml"/><Relationship Id="rId32" Type="http://schemas.openxmlformats.org/officeDocument/2006/relationships/customXml" Target="../ink/ink2058.xml"/><Relationship Id="rId37" Type="http://schemas.openxmlformats.org/officeDocument/2006/relationships/image" Target="../media/image2049.png"/><Relationship Id="rId40" Type="http://schemas.openxmlformats.org/officeDocument/2006/relationships/customXml" Target="../ink/ink2062.xml"/><Relationship Id="rId45" Type="http://schemas.openxmlformats.org/officeDocument/2006/relationships/image" Target="../media/image2053.png"/><Relationship Id="rId53" Type="http://schemas.openxmlformats.org/officeDocument/2006/relationships/image" Target="../media/image2057.png"/><Relationship Id="rId58" Type="http://schemas.openxmlformats.org/officeDocument/2006/relationships/customXml" Target="../ink/ink2071.xml"/><Relationship Id="rId5" Type="http://schemas.openxmlformats.org/officeDocument/2006/relationships/image" Target="../media/image2033.png"/><Relationship Id="rId61" Type="http://schemas.openxmlformats.org/officeDocument/2006/relationships/image" Target="../media/image2061.png"/><Relationship Id="rId19" Type="http://schemas.openxmlformats.org/officeDocument/2006/relationships/image" Target="../media/image2040.png"/><Relationship Id="rId14" Type="http://schemas.openxmlformats.org/officeDocument/2006/relationships/customXml" Target="../ink/ink2049.xml"/><Relationship Id="rId22" Type="http://schemas.openxmlformats.org/officeDocument/2006/relationships/customXml" Target="../ink/ink2053.xml"/><Relationship Id="rId27" Type="http://schemas.openxmlformats.org/officeDocument/2006/relationships/image" Target="../media/image2044.png"/><Relationship Id="rId30" Type="http://schemas.openxmlformats.org/officeDocument/2006/relationships/customXml" Target="../ink/ink2057.xml"/><Relationship Id="rId35" Type="http://schemas.openxmlformats.org/officeDocument/2006/relationships/image" Target="../media/image2048.png"/><Relationship Id="rId43" Type="http://schemas.openxmlformats.org/officeDocument/2006/relationships/image" Target="../media/image2052.png"/><Relationship Id="rId48" Type="http://schemas.openxmlformats.org/officeDocument/2006/relationships/customXml" Target="../ink/ink2066.xml"/><Relationship Id="rId56" Type="http://schemas.openxmlformats.org/officeDocument/2006/relationships/customXml" Target="../ink/ink2070.xml"/><Relationship Id="rId64" Type="http://schemas.openxmlformats.org/officeDocument/2006/relationships/customXml" Target="../ink/ink2074.xml"/><Relationship Id="rId8" Type="http://schemas.openxmlformats.org/officeDocument/2006/relationships/customXml" Target="../ink/ink2046.xml"/><Relationship Id="rId51" Type="http://schemas.openxmlformats.org/officeDocument/2006/relationships/image" Target="../media/image2056.png"/><Relationship Id="rId3" Type="http://schemas.openxmlformats.org/officeDocument/2006/relationships/image" Target="../media/image5.png"/><Relationship Id="rId12" Type="http://schemas.openxmlformats.org/officeDocument/2006/relationships/customXml" Target="../ink/ink2048.xml"/><Relationship Id="rId17" Type="http://schemas.openxmlformats.org/officeDocument/2006/relationships/image" Target="../media/image2039.png"/><Relationship Id="rId25" Type="http://schemas.openxmlformats.org/officeDocument/2006/relationships/image" Target="../media/image2043.png"/><Relationship Id="rId33" Type="http://schemas.openxmlformats.org/officeDocument/2006/relationships/image" Target="../media/image2047.png"/><Relationship Id="rId38" Type="http://schemas.openxmlformats.org/officeDocument/2006/relationships/customXml" Target="../ink/ink2061.xml"/><Relationship Id="rId46" Type="http://schemas.openxmlformats.org/officeDocument/2006/relationships/customXml" Target="../ink/ink2065.xml"/><Relationship Id="rId59" Type="http://schemas.openxmlformats.org/officeDocument/2006/relationships/image" Target="../media/image2060.png"/><Relationship Id="rId20" Type="http://schemas.openxmlformats.org/officeDocument/2006/relationships/customXml" Target="../ink/ink2052.xml"/><Relationship Id="rId41" Type="http://schemas.openxmlformats.org/officeDocument/2006/relationships/image" Target="../media/image2051.png"/><Relationship Id="rId54" Type="http://schemas.openxmlformats.org/officeDocument/2006/relationships/customXml" Target="../ink/ink2069.xml"/><Relationship Id="rId62" Type="http://schemas.openxmlformats.org/officeDocument/2006/relationships/customXml" Target="../ink/ink207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045.xml"/><Relationship Id="rId15" Type="http://schemas.openxmlformats.org/officeDocument/2006/relationships/image" Target="../media/image2038.png"/><Relationship Id="rId23" Type="http://schemas.openxmlformats.org/officeDocument/2006/relationships/image" Target="../media/image2042.png"/><Relationship Id="rId28" Type="http://schemas.openxmlformats.org/officeDocument/2006/relationships/customXml" Target="../ink/ink2056.xml"/><Relationship Id="rId36" Type="http://schemas.openxmlformats.org/officeDocument/2006/relationships/customXml" Target="../ink/ink2060.xml"/><Relationship Id="rId49" Type="http://schemas.openxmlformats.org/officeDocument/2006/relationships/image" Target="../media/image2055.png"/><Relationship Id="rId57" Type="http://schemas.openxmlformats.org/officeDocument/2006/relationships/image" Target="../media/image2059.png"/><Relationship Id="rId10" Type="http://schemas.openxmlformats.org/officeDocument/2006/relationships/customXml" Target="../ink/ink2047.xml"/><Relationship Id="rId31" Type="http://schemas.openxmlformats.org/officeDocument/2006/relationships/image" Target="../media/image2046.png"/><Relationship Id="rId44" Type="http://schemas.openxmlformats.org/officeDocument/2006/relationships/customXml" Target="../ink/ink2064.xml"/><Relationship Id="rId52" Type="http://schemas.openxmlformats.org/officeDocument/2006/relationships/customXml" Target="../ink/ink2068.xml"/><Relationship Id="rId60" Type="http://schemas.openxmlformats.org/officeDocument/2006/relationships/customXml" Target="../ink/ink2072.xml"/><Relationship Id="rId65" Type="http://schemas.openxmlformats.org/officeDocument/2006/relationships/image" Target="../media/image2063.png"/><Relationship Id="rId4" Type="http://schemas.openxmlformats.org/officeDocument/2006/relationships/customXml" Target="../ink/ink2044.xml"/><Relationship Id="rId9" Type="http://schemas.openxmlformats.org/officeDocument/2006/relationships/image" Target="../media/image2035.png"/><Relationship Id="rId13" Type="http://schemas.openxmlformats.org/officeDocument/2006/relationships/image" Target="../media/image2037.png"/><Relationship Id="rId18" Type="http://schemas.openxmlformats.org/officeDocument/2006/relationships/customXml" Target="../ink/ink2051.xml"/><Relationship Id="rId39" Type="http://schemas.openxmlformats.org/officeDocument/2006/relationships/image" Target="../media/image205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0.png"/><Relationship Id="rId21" Type="http://schemas.openxmlformats.org/officeDocument/2006/relationships/image" Target="../media/image2072.png"/><Relationship Id="rId42" Type="http://schemas.openxmlformats.org/officeDocument/2006/relationships/customXml" Target="../ink/ink2094.xml"/><Relationship Id="rId63" Type="http://schemas.openxmlformats.org/officeDocument/2006/relationships/image" Target="../media/image2093.png"/><Relationship Id="rId84" Type="http://schemas.openxmlformats.org/officeDocument/2006/relationships/customXml" Target="../ink/ink2115.xml"/><Relationship Id="rId138" Type="http://schemas.openxmlformats.org/officeDocument/2006/relationships/customXml" Target="../ink/ink2142.xml"/><Relationship Id="rId159" Type="http://schemas.openxmlformats.org/officeDocument/2006/relationships/image" Target="../media/image2141.png"/><Relationship Id="rId170" Type="http://schemas.openxmlformats.org/officeDocument/2006/relationships/customXml" Target="../ink/ink2158.xml"/><Relationship Id="rId191" Type="http://schemas.openxmlformats.org/officeDocument/2006/relationships/image" Target="../media/image2157.png"/><Relationship Id="rId205" Type="http://schemas.openxmlformats.org/officeDocument/2006/relationships/image" Target="../media/image2164.png"/><Relationship Id="rId107" Type="http://schemas.openxmlformats.org/officeDocument/2006/relationships/image" Target="../media/image2115.png"/><Relationship Id="rId11" Type="http://schemas.openxmlformats.org/officeDocument/2006/relationships/image" Target="../media/image2067.png"/><Relationship Id="rId32" Type="http://schemas.openxmlformats.org/officeDocument/2006/relationships/customXml" Target="../ink/ink2089.xml"/><Relationship Id="rId53" Type="http://schemas.openxmlformats.org/officeDocument/2006/relationships/image" Target="../media/image2088.png"/><Relationship Id="rId74" Type="http://schemas.openxmlformats.org/officeDocument/2006/relationships/customXml" Target="../ink/ink2110.xml"/><Relationship Id="rId128" Type="http://schemas.openxmlformats.org/officeDocument/2006/relationships/customXml" Target="../ink/ink2137.xml"/><Relationship Id="rId149" Type="http://schemas.openxmlformats.org/officeDocument/2006/relationships/image" Target="../media/image2136.png"/><Relationship Id="rId5" Type="http://schemas.openxmlformats.org/officeDocument/2006/relationships/image" Target="../media/image2064.png"/><Relationship Id="rId95" Type="http://schemas.openxmlformats.org/officeDocument/2006/relationships/image" Target="../media/image2109.png"/><Relationship Id="rId160" Type="http://schemas.openxmlformats.org/officeDocument/2006/relationships/customXml" Target="../ink/ink2153.xml"/><Relationship Id="rId181" Type="http://schemas.openxmlformats.org/officeDocument/2006/relationships/image" Target="../media/image2152.png"/><Relationship Id="rId216" Type="http://schemas.openxmlformats.org/officeDocument/2006/relationships/customXml" Target="../ink/ink2181.xml"/><Relationship Id="rId22" Type="http://schemas.openxmlformats.org/officeDocument/2006/relationships/customXml" Target="../ink/ink2084.xml"/><Relationship Id="rId43" Type="http://schemas.openxmlformats.org/officeDocument/2006/relationships/image" Target="../media/image2083.png"/><Relationship Id="rId64" Type="http://schemas.openxmlformats.org/officeDocument/2006/relationships/customXml" Target="../ink/ink2105.xml"/><Relationship Id="rId118" Type="http://schemas.openxmlformats.org/officeDocument/2006/relationships/customXml" Target="../ink/ink2132.xml"/><Relationship Id="rId139" Type="http://schemas.openxmlformats.org/officeDocument/2006/relationships/image" Target="../media/image2131.png"/><Relationship Id="rId85" Type="http://schemas.openxmlformats.org/officeDocument/2006/relationships/image" Target="../media/image2104.png"/><Relationship Id="rId150" Type="http://schemas.openxmlformats.org/officeDocument/2006/relationships/customXml" Target="../ink/ink2148.xml"/><Relationship Id="rId171" Type="http://schemas.openxmlformats.org/officeDocument/2006/relationships/image" Target="../media/image2147.png"/><Relationship Id="rId192" Type="http://schemas.openxmlformats.org/officeDocument/2006/relationships/customXml" Target="../ink/ink2169.xml"/><Relationship Id="rId206" Type="http://schemas.openxmlformats.org/officeDocument/2006/relationships/customXml" Target="../ink/ink2176.xml"/><Relationship Id="rId12" Type="http://schemas.openxmlformats.org/officeDocument/2006/relationships/customXml" Target="../ink/ink2079.xml"/><Relationship Id="rId33" Type="http://schemas.openxmlformats.org/officeDocument/2006/relationships/image" Target="../media/image2078.png"/><Relationship Id="rId108" Type="http://schemas.openxmlformats.org/officeDocument/2006/relationships/customXml" Target="../ink/ink2127.xml"/><Relationship Id="rId129" Type="http://schemas.openxmlformats.org/officeDocument/2006/relationships/image" Target="../media/image2126.png"/><Relationship Id="rId54" Type="http://schemas.openxmlformats.org/officeDocument/2006/relationships/customXml" Target="../ink/ink2100.xml"/><Relationship Id="rId75" Type="http://schemas.openxmlformats.org/officeDocument/2006/relationships/image" Target="../media/image2099.png"/><Relationship Id="rId96" Type="http://schemas.openxmlformats.org/officeDocument/2006/relationships/customXml" Target="../ink/ink2121.xml"/><Relationship Id="rId140" Type="http://schemas.openxmlformats.org/officeDocument/2006/relationships/customXml" Target="../ink/ink2143.xml"/><Relationship Id="rId161" Type="http://schemas.openxmlformats.org/officeDocument/2006/relationships/image" Target="../media/image2142.png"/><Relationship Id="rId182" Type="http://schemas.openxmlformats.org/officeDocument/2006/relationships/customXml" Target="../ink/ink2164.xml"/><Relationship Id="rId217" Type="http://schemas.openxmlformats.org/officeDocument/2006/relationships/image" Target="../media/image2170.png"/><Relationship Id="rId6" Type="http://schemas.openxmlformats.org/officeDocument/2006/relationships/customXml" Target="../ink/ink2076.xml"/><Relationship Id="rId23" Type="http://schemas.openxmlformats.org/officeDocument/2006/relationships/image" Target="../media/image2073.png"/><Relationship Id="rId119" Type="http://schemas.openxmlformats.org/officeDocument/2006/relationships/image" Target="../media/image2121.png"/><Relationship Id="rId44" Type="http://schemas.openxmlformats.org/officeDocument/2006/relationships/customXml" Target="../ink/ink2095.xml"/><Relationship Id="rId65" Type="http://schemas.openxmlformats.org/officeDocument/2006/relationships/image" Target="../media/image2094.png"/><Relationship Id="rId86" Type="http://schemas.openxmlformats.org/officeDocument/2006/relationships/customXml" Target="../ink/ink2116.xml"/><Relationship Id="rId130" Type="http://schemas.openxmlformats.org/officeDocument/2006/relationships/customXml" Target="../ink/ink2138.xml"/><Relationship Id="rId151" Type="http://schemas.openxmlformats.org/officeDocument/2006/relationships/image" Target="../media/image2137.png"/><Relationship Id="rId172" Type="http://schemas.openxmlformats.org/officeDocument/2006/relationships/customXml" Target="../ink/ink2159.xml"/><Relationship Id="rId193" Type="http://schemas.openxmlformats.org/officeDocument/2006/relationships/image" Target="../media/image2158.png"/><Relationship Id="rId207" Type="http://schemas.openxmlformats.org/officeDocument/2006/relationships/image" Target="../media/image2165.png"/><Relationship Id="rId13" Type="http://schemas.openxmlformats.org/officeDocument/2006/relationships/image" Target="../media/image2068.png"/><Relationship Id="rId109" Type="http://schemas.openxmlformats.org/officeDocument/2006/relationships/image" Target="../media/image2116.png"/><Relationship Id="rId34" Type="http://schemas.openxmlformats.org/officeDocument/2006/relationships/customXml" Target="../ink/ink2090.xml"/><Relationship Id="rId55" Type="http://schemas.openxmlformats.org/officeDocument/2006/relationships/image" Target="../media/image2089.png"/><Relationship Id="rId76" Type="http://schemas.openxmlformats.org/officeDocument/2006/relationships/customXml" Target="../ink/ink2111.xml"/><Relationship Id="rId97" Type="http://schemas.openxmlformats.org/officeDocument/2006/relationships/image" Target="../media/image2110.png"/><Relationship Id="rId120" Type="http://schemas.openxmlformats.org/officeDocument/2006/relationships/customXml" Target="../ink/ink2133.xml"/><Relationship Id="rId141" Type="http://schemas.openxmlformats.org/officeDocument/2006/relationships/image" Target="../media/image2132.png"/><Relationship Id="rId7" Type="http://schemas.openxmlformats.org/officeDocument/2006/relationships/image" Target="../media/image2065.png"/><Relationship Id="rId162" Type="http://schemas.openxmlformats.org/officeDocument/2006/relationships/customXml" Target="../ink/ink2154.xml"/><Relationship Id="rId183" Type="http://schemas.openxmlformats.org/officeDocument/2006/relationships/image" Target="../media/image2153.png"/><Relationship Id="rId218" Type="http://schemas.openxmlformats.org/officeDocument/2006/relationships/customXml" Target="../ink/ink2182.xml"/><Relationship Id="rId24" Type="http://schemas.openxmlformats.org/officeDocument/2006/relationships/customXml" Target="../ink/ink2085.xml"/><Relationship Id="rId45" Type="http://schemas.openxmlformats.org/officeDocument/2006/relationships/image" Target="../media/image2084.png"/><Relationship Id="rId66" Type="http://schemas.openxmlformats.org/officeDocument/2006/relationships/customXml" Target="../ink/ink2106.xml"/><Relationship Id="rId87" Type="http://schemas.openxmlformats.org/officeDocument/2006/relationships/image" Target="../media/image2105.png"/><Relationship Id="rId110" Type="http://schemas.openxmlformats.org/officeDocument/2006/relationships/customXml" Target="../ink/ink2128.xml"/><Relationship Id="rId131" Type="http://schemas.openxmlformats.org/officeDocument/2006/relationships/image" Target="../media/image2127.png"/><Relationship Id="rId152" Type="http://schemas.openxmlformats.org/officeDocument/2006/relationships/customXml" Target="../ink/ink2149.xml"/><Relationship Id="rId173" Type="http://schemas.openxmlformats.org/officeDocument/2006/relationships/image" Target="../media/image2148.png"/><Relationship Id="rId194" Type="http://schemas.openxmlformats.org/officeDocument/2006/relationships/customXml" Target="../ink/ink2170.xml"/><Relationship Id="rId208" Type="http://schemas.openxmlformats.org/officeDocument/2006/relationships/customXml" Target="../ink/ink2177.xml"/><Relationship Id="rId14" Type="http://schemas.openxmlformats.org/officeDocument/2006/relationships/customXml" Target="../ink/ink2080.xml"/><Relationship Id="rId35" Type="http://schemas.openxmlformats.org/officeDocument/2006/relationships/image" Target="../media/image2079.png"/><Relationship Id="rId56" Type="http://schemas.openxmlformats.org/officeDocument/2006/relationships/customXml" Target="../ink/ink2101.xml"/><Relationship Id="rId77" Type="http://schemas.openxmlformats.org/officeDocument/2006/relationships/image" Target="../media/image2100.png"/><Relationship Id="rId100" Type="http://schemas.openxmlformats.org/officeDocument/2006/relationships/customXml" Target="../ink/ink2123.xml"/><Relationship Id="rId8" Type="http://schemas.openxmlformats.org/officeDocument/2006/relationships/customXml" Target="../ink/ink2077.xml"/><Relationship Id="rId98" Type="http://schemas.openxmlformats.org/officeDocument/2006/relationships/customXml" Target="../ink/ink2122.xml"/><Relationship Id="rId121" Type="http://schemas.openxmlformats.org/officeDocument/2006/relationships/image" Target="../media/image2122.png"/><Relationship Id="rId142" Type="http://schemas.openxmlformats.org/officeDocument/2006/relationships/customXml" Target="../ink/ink2144.xml"/><Relationship Id="rId163" Type="http://schemas.openxmlformats.org/officeDocument/2006/relationships/image" Target="../media/image2143.png"/><Relationship Id="rId184" Type="http://schemas.openxmlformats.org/officeDocument/2006/relationships/customXml" Target="../ink/ink2165.xml"/><Relationship Id="rId219" Type="http://schemas.openxmlformats.org/officeDocument/2006/relationships/image" Target="../media/image2171.png"/><Relationship Id="rId3" Type="http://schemas.openxmlformats.org/officeDocument/2006/relationships/image" Target="../media/image5.png"/><Relationship Id="rId214" Type="http://schemas.openxmlformats.org/officeDocument/2006/relationships/customXml" Target="../ink/ink2180.xml"/><Relationship Id="rId25" Type="http://schemas.openxmlformats.org/officeDocument/2006/relationships/image" Target="../media/image2074.png"/><Relationship Id="rId46" Type="http://schemas.openxmlformats.org/officeDocument/2006/relationships/customXml" Target="../ink/ink2096.xml"/><Relationship Id="rId67" Type="http://schemas.openxmlformats.org/officeDocument/2006/relationships/image" Target="../media/image2095.png"/><Relationship Id="rId116" Type="http://schemas.openxmlformats.org/officeDocument/2006/relationships/customXml" Target="../ink/ink2131.xml"/><Relationship Id="rId137" Type="http://schemas.openxmlformats.org/officeDocument/2006/relationships/image" Target="../media/image2130.png"/><Relationship Id="rId158" Type="http://schemas.openxmlformats.org/officeDocument/2006/relationships/customXml" Target="../ink/ink2152.xml"/><Relationship Id="rId20" Type="http://schemas.openxmlformats.org/officeDocument/2006/relationships/customXml" Target="../ink/ink2083.xml"/><Relationship Id="rId41" Type="http://schemas.openxmlformats.org/officeDocument/2006/relationships/image" Target="../media/image2082.png"/><Relationship Id="rId62" Type="http://schemas.openxmlformats.org/officeDocument/2006/relationships/customXml" Target="../ink/ink2104.xml"/><Relationship Id="rId83" Type="http://schemas.openxmlformats.org/officeDocument/2006/relationships/image" Target="../media/image2103.png"/><Relationship Id="rId88" Type="http://schemas.openxmlformats.org/officeDocument/2006/relationships/customXml" Target="../ink/ink2117.xml"/><Relationship Id="rId111" Type="http://schemas.openxmlformats.org/officeDocument/2006/relationships/image" Target="../media/image2117.png"/><Relationship Id="rId132" Type="http://schemas.openxmlformats.org/officeDocument/2006/relationships/customXml" Target="../ink/ink2139.xml"/><Relationship Id="rId153" Type="http://schemas.openxmlformats.org/officeDocument/2006/relationships/image" Target="../media/image2138.png"/><Relationship Id="rId174" Type="http://schemas.openxmlformats.org/officeDocument/2006/relationships/customXml" Target="../ink/ink2160.xml"/><Relationship Id="rId179" Type="http://schemas.openxmlformats.org/officeDocument/2006/relationships/image" Target="../media/image2151.png"/><Relationship Id="rId195" Type="http://schemas.openxmlformats.org/officeDocument/2006/relationships/image" Target="../media/image2159.png"/><Relationship Id="rId209" Type="http://schemas.openxmlformats.org/officeDocument/2006/relationships/image" Target="../media/image2166.png"/><Relationship Id="rId190" Type="http://schemas.openxmlformats.org/officeDocument/2006/relationships/customXml" Target="../ink/ink2168.xml"/><Relationship Id="rId204" Type="http://schemas.openxmlformats.org/officeDocument/2006/relationships/customXml" Target="../ink/ink2175.xml"/><Relationship Id="rId220" Type="http://schemas.openxmlformats.org/officeDocument/2006/relationships/customXml" Target="../ink/ink2183.xml"/><Relationship Id="rId225" Type="http://schemas.openxmlformats.org/officeDocument/2006/relationships/image" Target="../media/image2174.png"/><Relationship Id="rId15" Type="http://schemas.openxmlformats.org/officeDocument/2006/relationships/image" Target="../media/image2069.png"/><Relationship Id="rId36" Type="http://schemas.openxmlformats.org/officeDocument/2006/relationships/customXml" Target="../ink/ink2091.xml"/><Relationship Id="rId57" Type="http://schemas.openxmlformats.org/officeDocument/2006/relationships/image" Target="../media/image2090.png"/><Relationship Id="rId106" Type="http://schemas.openxmlformats.org/officeDocument/2006/relationships/customXml" Target="../ink/ink2126.xml"/><Relationship Id="rId127" Type="http://schemas.openxmlformats.org/officeDocument/2006/relationships/image" Target="../media/image2125.png"/><Relationship Id="rId10" Type="http://schemas.openxmlformats.org/officeDocument/2006/relationships/customXml" Target="../ink/ink2078.xml"/><Relationship Id="rId31" Type="http://schemas.openxmlformats.org/officeDocument/2006/relationships/image" Target="../media/image2077.png"/><Relationship Id="rId52" Type="http://schemas.openxmlformats.org/officeDocument/2006/relationships/customXml" Target="../ink/ink2099.xml"/><Relationship Id="rId73" Type="http://schemas.openxmlformats.org/officeDocument/2006/relationships/image" Target="../media/image2098.png"/><Relationship Id="rId78" Type="http://schemas.openxmlformats.org/officeDocument/2006/relationships/customXml" Target="../ink/ink2112.xml"/><Relationship Id="rId94" Type="http://schemas.openxmlformats.org/officeDocument/2006/relationships/customXml" Target="../ink/ink2120.xml"/><Relationship Id="rId99" Type="http://schemas.openxmlformats.org/officeDocument/2006/relationships/image" Target="../media/image2111.png"/><Relationship Id="rId101" Type="http://schemas.openxmlformats.org/officeDocument/2006/relationships/image" Target="../media/image2112.png"/><Relationship Id="rId122" Type="http://schemas.openxmlformats.org/officeDocument/2006/relationships/customXml" Target="../ink/ink2134.xml"/><Relationship Id="rId143" Type="http://schemas.openxmlformats.org/officeDocument/2006/relationships/image" Target="../media/image2133.png"/><Relationship Id="rId148" Type="http://schemas.openxmlformats.org/officeDocument/2006/relationships/customXml" Target="../ink/ink2147.xml"/><Relationship Id="rId164" Type="http://schemas.openxmlformats.org/officeDocument/2006/relationships/customXml" Target="../ink/ink2155.xml"/><Relationship Id="rId169" Type="http://schemas.openxmlformats.org/officeDocument/2006/relationships/image" Target="../media/image2146.png"/><Relationship Id="rId185" Type="http://schemas.openxmlformats.org/officeDocument/2006/relationships/image" Target="../media/image2154.png"/><Relationship Id="rId4" Type="http://schemas.openxmlformats.org/officeDocument/2006/relationships/customXml" Target="../ink/ink2075.xml"/><Relationship Id="rId9" Type="http://schemas.openxmlformats.org/officeDocument/2006/relationships/image" Target="../media/image2066.png"/><Relationship Id="rId180" Type="http://schemas.openxmlformats.org/officeDocument/2006/relationships/customXml" Target="../ink/ink2163.xml"/><Relationship Id="rId210" Type="http://schemas.openxmlformats.org/officeDocument/2006/relationships/customXml" Target="../ink/ink2178.xml"/><Relationship Id="rId215" Type="http://schemas.openxmlformats.org/officeDocument/2006/relationships/image" Target="../media/image2169.png"/><Relationship Id="rId26" Type="http://schemas.openxmlformats.org/officeDocument/2006/relationships/customXml" Target="../ink/ink2086.xml"/><Relationship Id="rId47" Type="http://schemas.openxmlformats.org/officeDocument/2006/relationships/image" Target="../media/image2085.png"/><Relationship Id="rId68" Type="http://schemas.openxmlformats.org/officeDocument/2006/relationships/customXml" Target="../ink/ink2107.xml"/><Relationship Id="rId89" Type="http://schemas.openxmlformats.org/officeDocument/2006/relationships/image" Target="../media/image2106.png"/><Relationship Id="rId112" Type="http://schemas.openxmlformats.org/officeDocument/2006/relationships/customXml" Target="../ink/ink2129.xml"/><Relationship Id="rId133" Type="http://schemas.openxmlformats.org/officeDocument/2006/relationships/image" Target="../media/image2128.png"/><Relationship Id="rId154" Type="http://schemas.openxmlformats.org/officeDocument/2006/relationships/customXml" Target="../ink/ink2150.xml"/><Relationship Id="rId175" Type="http://schemas.openxmlformats.org/officeDocument/2006/relationships/image" Target="../media/image2149.png"/><Relationship Id="rId196" Type="http://schemas.openxmlformats.org/officeDocument/2006/relationships/customXml" Target="../ink/ink2171.xml"/><Relationship Id="rId200" Type="http://schemas.openxmlformats.org/officeDocument/2006/relationships/customXml" Target="../ink/ink2173.xml"/><Relationship Id="rId16" Type="http://schemas.openxmlformats.org/officeDocument/2006/relationships/customXml" Target="../ink/ink2081.xml"/><Relationship Id="rId221" Type="http://schemas.openxmlformats.org/officeDocument/2006/relationships/image" Target="../media/image2172.png"/><Relationship Id="rId37" Type="http://schemas.openxmlformats.org/officeDocument/2006/relationships/image" Target="../media/image2080.png"/><Relationship Id="rId58" Type="http://schemas.openxmlformats.org/officeDocument/2006/relationships/customXml" Target="../ink/ink2102.xml"/><Relationship Id="rId79" Type="http://schemas.openxmlformats.org/officeDocument/2006/relationships/image" Target="../media/image2101.png"/><Relationship Id="rId102" Type="http://schemas.openxmlformats.org/officeDocument/2006/relationships/customXml" Target="../ink/ink2124.xml"/><Relationship Id="rId123" Type="http://schemas.openxmlformats.org/officeDocument/2006/relationships/image" Target="../media/image2123.png"/><Relationship Id="rId144" Type="http://schemas.openxmlformats.org/officeDocument/2006/relationships/customXml" Target="../ink/ink2145.xml"/><Relationship Id="rId90" Type="http://schemas.openxmlformats.org/officeDocument/2006/relationships/customXml" Target="../ink/ink2118.xml"/><Relationship Id="rId165" Type="http://schemas.openxmlformats.org/officeDocument/2006/relationships/image" Target="../media/image2144.png"/><Relationship Id="rId186" Type="http://schemas.openxmlformats.org/officeDocument/2006/relationships/customXml" Target="../ink/ink2166.xml"/><Relationship Id="rId211" Type="http://schemas.openxmlformats.org/officeDocument/2006/relationships/image" Target="../media/image2167.png"/><Relationship Id="rId27" Type="http://schemas.openxmlformats.org/officeDocument/2006/relationships/image" Target="../media/image2075.png"/><Relationship Id="rId48" Type="http://schemas.openxmlformats.org/officeDocument/2006/relationships/customXml" Target="../ink/ink2097.xml"/><Relationship Id="rId69" Type="http://schemas.openxmlformats.org/officeDocument/2006/relationships/image" Target="../media/image2096.png"/><Relationship Id="rId113" Type="http://schemas.openxmlformats.org/officeDocument/2006/relationships/image" Target="../media/image2118.png"/><Relationship Id="rId134" Type="http://schemas.openxmlformats.org/officeDocument/2006/relationships/customXml" Target="../ink/ink2140.xml"/><Relationship Id="rId80" Type="http://schemas.openxmlformats.org/officeDocument/2006/relationships/customXml" Target="../ink/ink2113.xml"/><Relationship Id="rId155" Type="http://schemas.openxmlformats.org/officeDocument/2006/relationships/image" Target="../media/image2139.png"/><Relationship Id="rId176" Type="http://schemas.openxmlformats.org/officeDocument/2006/relationships/customXml" Target="../ink/ink2161.xml"/><Relationship Id="rId197" Type="http://schemas.openxmlformats.org/officeDocument/2006/relationships/image" Target="../media/image2160.png"/><Relationship Id="rId201" Type="http://schemas.openxmlformats.org/officeDocument/2006/relationships/image" Target="../media/image2162.png"/><Relationship Id="rId222" Type="http://schemas.openxmlformats.org/officeDocument/2006/relationships/customXml" Target="../ink/ink2184.xml"/><Relationship Id="rId17" Type="http://schemas.openxmlformats.org/officeDocument/2006/relationships/image" Target="../media/image2070.png"/><Relationship Id="rId38" Type="http://schemas.openxmlformats.org/officeDocument/2006/relationships/customXml" Target="../ink/ink2092.xml"/><Relationship Id="rId59" Type="http://schemas.openxmlformats.org/officeDocument/2006/relationships/image" Target="../media/image2091.png"/><Relationship Id="rId103" Type="http://schemas.openxmlformats.org/officeDocument/2006/relationships/image" Target="../media/image2113.png"/><Relationship Id="rId124" Type="http://schemas.openxmlformats.org/officeDocument/2006/relationships/customXml" Target="../ink/ink2135.xml"/><Relationship Id="rId70" Type="http://schemas.openxmlformats.org/officeDocument/2006/relationships/customXml" Target="../ink/ink2108.xml"/><Relationship Id="rId91" Type="http://schemas.openxmlformats.org/officeDocument/2006/relationships/image" Target="../media/image2107.png"/><Relationship Id="rId145" Type="http://schemas.openxmlformats.org/officeDocument/2006/relationships/image" Target="../media/image2134.png"/><Relationship Id="rId166" Type="http://schemas.openxmlformats.org/officeDocument/2006/relationships/customXml" Target="../ink/ink2156.xml"/><Relationship Id="rId187" Type="http://schemas.openxmlformats.org/officeDocument/2006/relationships/image" Target="../media/image2155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2179.xml"/><Relationship Id="rId28" Type="http://schemas.openxmlformats.org/officeDocument/2006/relationships/customXml" Target="../ink/ink2087.xml"/><Relationship Id="rId49" Type="http://schemas.openxmlformats.org/officeDocument/2006/relationships/image" Target="../media/image2086.png"/><Relationship Id="rId114" Type="http://schemas.openxmlformats.org/officeDocument/2006/relationships/customXml" Target="../ink/ink2130.xml"/><Relationship Id="rId60" Type="http://schemas.openxmlformats.org/officeDocument/2006/relationships/customXml" Target="../ink/ink2103.xml"/><Relationship Id="rId81" Type="http://schemas.openxmlformats.org/officeDocument/2006/relationships/image" Target="../media/image2102.png"/><Relationship Id="rId135" Type="http://schemas.openxmlformats.org/officeDocument/2006/relationships/image" Target="../media/image2129.png"/><Relationship Id="rId156" Type="http://schemas.openxmlformats.org/officeDocument/2006/relationships/customXml" Target="../ink/ink2151.xml"/><Relationship Id="rId177" Type="http://schemas.openxmlformats.org/officeDocument/2006/relationships/image" Target="../media/image2150.png"/><Relationship Id="rId198" Type="http://schemas.openxmlformats.org/officeDocument/2006/relationships/customXml" Target="../ink/ink2172.xml"/><Relationship Id="rId202" Type="http://schemas.openxmlformats.org/officeDocument/2006/relationships/customXml" Target="../ink/ink2174.xml"/><Relationship Id="rId223" Type="http://schemas.openxmlformats.org/officeDocument/2006/relationships/image" Target="../media/image2173.png"/><Relationship Id="rId18" Type="http://schemas.openxmlformats.org/officeDocument/2006/relationships/customXml" Target="../ink/ink2082.xml"/><Relationship Id="rId39" Type="http://schemas.openxmlformats.org/officeDocument/2006/relationships/image" Target="../media/image2081.png"/><Relationship Id="rId50" Type="http://schemas.openxmlformats.org/officeDocument/2006/relationships/customXml" Target="../ink/ink2098.xml"/><Relationship Id="rId104" Type="http://schemas.openxmlformats.org/officeDocument/2006/relationships/customXml" Target="../ink/ink2125.xml"/><Relationship Id="rId125" Type="http://schemas.openxmlformats.org/officeDocument/2006/relationships/image" Target="../media/image2124.png"/><Relationship Id="rId146" Type="http://schemas.openxmlformats.org/officeDocument/2006/relationships/customXml" Target="../ink/ink2146.xml"/><Relationship Id="rId167" Type="http://schemas.openxmlformats.org/officeDocument/2006/relationships/image" Target="../media/image2145.png"/><Relationship Id="rId188" Type="http://schemas.openxmlformats.org/officeDocument/2006/relationships/customXml" Target="../ink/ink2167.xml"/><Relationship Id="rId71" Type="http://schemas.openxmlformats.org/officeDocument/2006/relationships/image" Target="../media/image2097.png"/><Relationship Id="rId92" Type="http://schemas.openxmlformats.org/officeDocument/2006/relationships/customXml" Target="../ink/ink2119.xml"/><Relationship Id="rId213" Type="http://schemas.openxmlformats.org/officeDocument/2006/relationships/image" Target="../media/image2168.png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2076.png"/><Relationship Id="rId40" Type="http://schemas.openxmlformats.org/officeDocument/2006/relationships/customXml" Target="../ink/ink2093.xml"/><Relationship Id="rId115" Type="http://schemas.openxmlformats.org/officeDocument/2006/relationships/image" Target="../media/image2119.png"/><Relationship Id="rId136" Type="http://schemas.openxmlformats.org/officeDocument/2006/relationships/customXml" Target="../ink/ink2141.xml"/><Relationship Id="rId157" Type="http://schemas.openxmlformats.org/officeDocument/2006/relationships/image" Target="../media/image2140.png"/><Relationship Id="rId178" Type="http://schemas.openxmlformats.org/officeDocument/2006/relationships/customXml" Target="../ink/ink2162.xml"/><Relationship Id="rId61" Type="http://schemas.openxmlformats.org/officeDocument/2006/relationships/image" Target="../media/image2092.png"/><Relationship Id="rId82" Type="http://schemas.openxmlformats.org/officeDocument/2006/relationships/customXml" Target="../ink/ink2114.xml"/><Relationship Id="rId199" Type="http://schemas.openxmlformats.org/officeDocument/2006/relationships/image" Target="../media/image2161.png"/><Relationship Id="rId203" Type="http://schemas.openxmlformats.org/officeDocument/2006/relationships/image" Target="../media/image2163.png"/><Relationship Id="rId19" Type="http://schemas.openxmlformats.org/officeDocument/2006/relationships/image" Target="../media/image2071.png"/><Relationship Id="rId224" Type="http://schemas.openxmlformats.org/officeDocument/2006/relationships/customXml" Target="../ink/ink2185.xml"/><Relationship Id="rId30" Type="http://schemas.openxmlformats.org/officeDocument/2006/relationships/customXml" Target="../ink/ink2088.xml"/><Relationship Id="rId105" Type="http://schemas.openxmlformats.org/officeDocument/2006/relationships/image" Target="../media/image2114.png"/><Relationship Id="rId126" Type="http://schemas.openxmlformats.org/officeDocument/2006/relationships/customXml" Target="../ink/ink2136.xml"/><Relationship Id="rId147" Type="http://schemas.openxmlformats.org/officeDocument/2006/relationships/image" Target="../media/image2135.png"/><Relationship Id="rId168" Type="http://schemas.openxmlformats.org/officeDocument/2006/relationships/customXml" Target="../ink/ink2157.xml"/><Relationship Id="rId51" Type="http://schemas.openxmlformats.org/officeDocument/2006/relationships/image" Target="../media/image2087.png"/><Relationship Id="rId72" Type="http://schemas.openxmlformats.org/officeDocument/2006/relationships/customXml" Target="../ink/ink2109.xml"/><Relationship Id="rId93" Type="http://schemas.openxmlformats.org/officeDocument/2006/relationships/image" Target="../media/image2108.png"/><Relationship Id="rId189" Type="http://schemas.openxmlformats.org/officeDocument/2006/relationships/image" Target="../media/image21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42.xml"/><Relationship Id="rId21" Type="http://schemas.openxmlformats.org/officeDocument/2006/relationships/customXml" Target="../ink/ink2194.xml"/><Relationship Id="rId42" Type="http://schemas.openxmlformats.org/officeDocument/2006/relationships/image" Target="../media/image2194.png"/><Relationship Id="rId63" Type="http://schemas.openxmlformats.org/officeDocument/2006/relationships/customXml" Target="../ink/ink2215.xml"/><Relationship Id="rId84" Type="http://schemas.openxmlformats.org/officeDocument/2006/relationships/image" Target="../media/image2215.png"/><Relationship Id="rId138" Type="http://schemas.openxmlformats.org/officeDocument/2006/relationships/image" Target="../media/image2242.png"/><Relationship Id="rId107" Type="http://schemas.openxmlformats.org/officeDocument/2006/relationships/customXml" Target="../ink/ink2237.xml"/><Relationship Id="rId11" Type="http://schemas.openxmlformats.org/officeDocument/2006/relationships/customXml" Target="../ink/ink2189.xml"/><Relationship Id="rId32" Type="http://schemas.openxmlformats.org/officeDocument/2006/relationships/image" Target="../media/image2189.png"/><Relationship Id="rId53" Type="http://schemas.openxmlformats.org/officeDocument/2006/relationships/customXml" Target="../ink/ink2210.xml"/><Relationship Id="rId74" Type="http://schemas.openxmlformats.org/officeDocument/2006/relationships/image" Target="../media/image2210.png"/><Relationship Id="rId128" Type="http://schemas.openxmlformats.org/officeDocument/2006/relationships/image" Target="../media/image2237.png"/><Relationship Id="rId5" Type="http://schemas.openxmlformats.org/officeDocument/2006/relationships/customXml" Target="../ink/ink2186.xml"/><Relationship Id="rId90" Type="http://schemas.openxmlformats.org/officeDocument/2006/relationships/image" Target="../media/image2218.png"/><Relationship Id="rId95" Type="http://schemas.openxmlformats.org/officeDocument/2006/relationships/customXml" Target="../ink/ink2231.xml"/><Relationship Id="rId22" Type="http://schemas.openxmlformats.org/officeDocument/2006/relationships/image" Target="../media/image2184.png"/><Relationship Id="rId27" Type="http://schemas.openxmlformats.org/officeDocument/2006/relationships/customXml" Target="../ink/ink2197.xml"/><Relationship Id="rId43" Type="http://schemas.openxmlformats.org/officeDocument/2006/relationships/customXml" Target="../ink/ink2205.xml"/><Relationship Id="rId48" Type="http://schemas.openxmlformats.org/officeDocument/2006/relationships/image" Target="../media/image2197.png"/><Relationship Id="rId64" Type="http://schemas.openxmlformats.org/officeDocument/2006/relationships/image" Target="../media/image2205.png"/><Relationship Id="rId69" Type="http://schemas.openxmlformats.org/officeDocument/2006/relationships/customXml" Target="../ink/ink2218.xml"/><Relationship Id="rId113" Type="http://schemas.openxmlformats.org/officeDocument/2006/relationships/customXml" Target="../ink/ink2240.xml"/><Relationship Id="rId118" Type="http://schemas.openxmlformats.org/officeDocument/2006/relationships/image" Target="../media/image2232.png"/><Relationship Id="rId134" Type="http://schemas.openxmlformats.org/officeDocument/2006/relationships/image" Target="../media/image2240.png"/><Relationship Id="rId139" Type="http://schemas.openxmlformats.org/officeDocument/2006/relationships/customXml" Target="../ink/ink2253.xml"/><Relationship Id="rId80" Type="http://schemas.openxmlformats.org/officeDocument/2006/relationships/image" Target="../media/image2213.png"/><Relationship Id="rId85" Type="http://schemas.openxmlformats.org/officeDocument/2006/relationships/customXml" Target="../ink/ink2226.xml"/><Relationship Id="rId12" Type="http://schemas.openxmlformats.org/officeDocument/2006/relationships/image" Target="../media/image2179.png"/><Relationship Id="rId17" Type="http://schemas.openxmlformats.org/officeDocument/2006/relationships/customXml" Target="../ink/ink2192.xml"/><Relationship Id="rId33" Type="http://schemas.openxmlformats.org/officeDocument/2006/relationships/customXml" Target="../ink/ink2200.xml"/><Relationship Id="rId38" Type="http://schemas.openxmlformats.org/officeDocument/2006/relationships/image" Target="../media/image2192.png"/><Relationship Id="rId59" Type="http://schemas.openxmlformats.org/officeDocument/2006/relationships/customXml" Target="../ink/ink2213.xml"/><Relationship Id="rId103" Type="http://schemas.openxmlformats.org/officeDocument/2006/relationships/customXml" Target="../ink/ink2235.xml"/><Relationship Id="rId108" Type="http://schemas.openxmlformats.org/officeDocument/2006/relationships/image" Target="../media/image2227.png"/><Relationship Id="rId124" Type="http://schemas.openxmlformats.org/officeDocument/2006/relationships/image" Target="../media/image2235.png"/><Relationship Id="rId129" Type="http://schemas.openxmlformats.org/officeDocument/2006/relationships/customXml" Target="../ink/ink2248.xml"/><Relationship Id="rId54" Type="http://schemas.openxmlformats.org/officeDocument/2006/relationships/image" Target="../media/image2200.png"/><Relationship Id="rId70" Type="http://schemas.openxmlformats.org/officeDocument/2006/relationships/image" Target="../media/image2208.png"/><Relationship Id="rId75" Type="http://schemas.openxmlformats.org/officeDocument/2006/relationships/customXml" Target="../ink/ink2221.xml"/><Relationship Id="rId91" Type="http://schemas.openxmlformats.org/officeDocument/2006/relationships/customXml" Target="../ink/ink2229.xml"/><Relationship Id="rId96" Type="http://schemas.openxmlformats.org/officeDocument/2006/relationships/image" Target="../media/image2221.png"/><Relationship Id="rId140" Type="http://schemas.openxmlformats.org/officeDocument/2006/relationships/image" Target="../media/image2243.png"/><Relationship Id="rId145" Type="http://schemas.openxmlformats.org/officeDocument/2006/relationships/customXml" Target="../ink/ink22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76.png"/><Relationship Id="rId23" Type="http://schemas.openxmlformats.org/officeDocument/2006/relationships/customXml" Target="../ink/ink2195.xml"/><Relationship Id="rId28" Type="http://schemas.openxmlformats.org/officeDocument/2006/relationships/image" Target="../media/image2187.png"/><Relationship Id="rId49" Type="http://schemas.openxmlformats.org/officeDocument/2006/relationships/customXml" Target="../ink/ink2208.xml"/><Relationship Id="rId114" Type="http://schemas.openxmlformats.org/officeDocument/2006/relationships/image" Target="../media/image2230.png"/><Relationship Id="rId119" Type="http://schemas.openxmlformats.org/officeDocument/2006/relationships/customXml" Target="../ink/ink2243.xml"/><Relationship Id="rId44" Type="http://schemas.openxmlformats.org/officeDocument/2006/relationships/image" Target="../media/image2195.png"/><Relationship Id="rId60" Type="http://schemas.openxmlformats.org/officeDocument/2006/relationships/image" Target="../media/image2203.png"/><Relationship Id="rId65" Type="http://schemas.openxmlformats.org/officeDocument/2006/relationships/customXml" Target="../ink/ink2216.xml"/><Relationship Id="rId81" Type="http://schemas.openxmlformats.org/officeDocument/2006/relationships/customXml" Target="../ink/ink2224.xml"/><Relationship Id="rId86" Type="http://schemas.openxmlformats.org/officeDocument/2006/relationships/image" Target="../media/image2216.png"/><Relationship Id="rId130" Type="http://schemas.openxmlformats.org/officeDocument/2006/relationships/image" Target="../media/image2238.png"/><Relationship Id="rId135" Type="http://schemas.openxmlformats.org/officeDocument/2006/relationships/customXml" Target="../ink/ink2251.xml"/><Relationship Id="rId13" Type="http://schemas.openxmlformats.org/officeDocument/2006/relationships/customXml" Target="../ink/ink2190.xml"/><Relationship Id="rId18" Type="http://schemas.openxmlformats.org/officeDocument/2006/relationships/image" Target="../media/image2182.png"/><Relationship Id="rId39" Type="http://schemas.openxmlformats.org/officeDocument/2006/relationships/customXml" Target="../ink/ink2203.xml"/><Relationship Id="rId109" Type="http://schemas.openxmlformats.org/officeDocument/2006/relationships/customXml" Target="../ink/ink2238.xml"/><Relationship Id="rId34" Type="http://schemas.openxmlformats.org/officeDocument/2006/relationships/image" Target="../media/image2190.png"/><Relationship Id="rId50" Type="http://schemas.openxmlformats.org/officeDocument/2006/relationships/image" Target="../media/image2198.png"/><Relationship Id="rId55" Type="http://schemas.openxmlformats.org/officeDocument/2006/relationships/customXml" Target="../ink/ink2211.xml"/><Relationship Id="rId76" Type="http://schemas.openxmlformats.org/officeDocument/2006/relationships/image" Target="../media/image2211.png"/><Relationship Id="rId97" Type="http://schemas.openxmlformats.org/officeDocument/2006/relationships/customXml" Target="../ink/ink2232.xml"/><Relationship Id="rId104" Type="http://schemas.openxmlformats.org/officeDocument/2006/relationships/image" Target="../media/image2225.png"/><Relationship Id="rId120" Type="http://schemas.openxmlformats.org/officeDocument/2006/relationships/image" Target="../media/image2233.png"/><Relationship Id="rId125" Type="http://schemas.openxmlformats.org/officeDocument/2006/relationships/customXml" Target="../ink/ink2246.xml"/><Relationship Id="rId141" Type="http://schemas.openxmlformats.org/officeDocument/2006/relationships/customXml" Target="../ink/ink2254.xml"/><Relationship Id="rId146" Type="http://schemas.openxmlformats.org/officeDocument/2006/relationships/image" Target="../media/image2246.png"/><Relationship Id="rId7" Type="http://schemas.openxmlformats.org/officeDocument/2006/relationships/customXml" Target="../ink/ink2187.xml"/><Relationship Id="rId71" Type="http://schemas.openxmlformats.org/officeDocument/2006/relationships/customXml" Target="../ink/ink2219.xml"/><Relationship Id="rId92" Type="http://schemas.openxmlformats.org/officeDocument/2006/relationships/image" Target="../media/image2219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2198.xml"/><Relationship Id="rId24" Type="http://schemas.openxmlformats.org/officeDocument/2006/relationships/image" Target="../media/image2185.png"/><Relationship Id="rId40" Type="http://schemas.openxmlformats.org/officeDocument/2006/relationships/image" Target="../media/image2193.png"/><Relationship Id="rId45" Type="http://schemas.openxmlformats.org/officeDocument/2006/relationships/customXml" Target="../ink/ink2206.xml"/><Relationship Id="rId66" Type="http://schemas.openxmlformats.org/officeDocument/2006/relationships/image" Target="../media/image2206.png"/><Relationship Id="rId87" Type="http://schemas.openxmlformats.org/officeDocument/2006/relationships/customXml" Target="../ink/ink2227.xml"/><Relationship Id="rId110" Type="http://schemas.openxmlformats.org/officeDocument/2006/relationships/image" Target="../media/image2228.png"/><Relationship Id="rId115" Type="http://schemas.openxmlformats.org/officeDocument/2006/relationships/customXml" Target="../ink/ink2241.xml"/><Relationship Id="rId131" Type="http://schemas.openxmlformats.org/officeDocument/2006/relationships/customXml" Target="../ink/ink2249.xml"/><Relationship Id="rId136" Type="http://schemas.openxmlformats.org/officeDocument/2006/relationships/image" Target="../media/image2241.png"/><Relationship Id="rId61" Type="http://schemas.openxmlformats.org/officeDocument/2006/relationships/customXml" Target="../ink/ink2214.xml"/><Relationship Id="rId82" Type="http://schemas.openxmlformats.org/officeDocument/2006/relationships/image" Target="../media/image2214.png"/><Relationship Id="rId19" Type="http://schemas.openxmlformats.org/officeDocument/2006/relationships/customXml" Target="../ink/ink2193.xml"/><Relationship Id="rId14" Type="http://schemas.openxmlformats.org/officeDocument/2006/relationships/image" Target="../media/image2180.png"/><Relationship Id="rId30" Type="http://schemas.openxmlformats.org/officeDocument/2006/relationships/image" Target="../media/image2188.png"/><Relationship Id="rId35" Type="http://schemas.openxmlformats.org/officeDocument/2006/relationships/customXml" Target="../ink/ink2201.xml"/><Relationship Id="rId56" Type="http://schemas.openxmlformats.org/officeDocument/2006/relationships/image" Target="../media/image2201.png"/><Relationship Id="rId77" Type="http://schemas.openxmlformats.org/officeDocument/2006/relationships/customXml" Target="../ink/ink2222.xml"/><Relationship Id="rId100" Type="http://schemas.openxmlformats.org/officeDocument/2006/relationships/image" Target="../media/image2223.png"/><Relationship Id="rId105" Type="http://schemas.openxmlformats.org/officeDocument/2006/relationships/customXml" Target="../ink/ink2236.xml"/><Relationship Id="rId126" Type="http://schemas.openxmlformats.org/officeDocument/2006/relationships/image" Target="../media/image2236.png"/><Relationship Id="rId147" Type="http://schemas.openxmlformats.org/officeDocument/2006/relationships/customXml" Target="../ink/ink2257.xml"/><Relationship Id="rId8" Type="http://schemas.openxmlformats.org/officeDocument/2006/relationships/image" Target="../media/image2177.png"/><Relationship Id="rId51" Type="http://schemas.openxmlformats.org/officeDocument/2006/relationships/customXml" Target="../ink/ink2209.xml"/><Relationship Id="rId72" Type="http://schemas.openxmlformats.org/officeDocument/2006/relationships/image" Target="../media/image2209.png"/><Relationship Id="rId93" Type="http://schemas.openxmlformats.org/officeDocument/2006/relationships/customXml" Target="../ink/ink2230.xml"/><Relationship Id="rId98" Type="http://schemas.openxmlformats.org/officeDocument/2006/relationships/image" Target="../media/image2222.png"/><Relationship Id="rId121" Type="http://schemas.openxmlformats.org/officeDocument/2006/relationships/customXml" Target="../ink/ink2244.xml"/><Relationship Id="rId142" Type="http://schemas.openxmlformats.org/officeDocument/2006/relationships/image" Target="../media/image2244.png"/><Relationship Id="rId3" Type="http://schemas.openxmlformats.org/officeDocument/2006/relationships/image" Target="../media/image5.png"/><Relationship Id="rId25" Type="http://schemas.openxmlformats.org/officeDocument/2006/relationships/customXml" Target="../ink/ink2196.xml"/><Relationship Id="rId46" Type="http://schemas.openxmlformats.org/officeDocument/2006/relationships/image" Target="../media/image2196.png"/><Relationship Id="rId67" Type="http://schemas.openxmlformats.org/officeDocument/2006/relationships/customXml" Target="../ink/ink2217.xml"/><Relationship Id="rId116" Type="http://schemas.openxmlformats.org/officeDocument/2006/relationships/image" Target="../media/image2231.png"/><Relationship Id="rId137" Type="http://schemas.openxmlformats.org/officeDocument/2006/relationships/customXml" Target="../ink/ink2252.xml"/><Relationship Id="rId20" Type="http://schemas.openxmlformats.org/officeDocument/2006/relationships/image" Target="../media/image2183.png"/><Relationship Id="rId41" Type="http://schemas.openxmlformats.org/officeDocument/2006/relationships/customXml" Target="../ink/ink2204.xml"/><Relationship Id="rId62" Type="http://schemas.openxmlformats.org/officeDocument/2006/relationships/image" Target="../media/image2204.png"/><Relationship Id="rId83" Type="http://schemas.openxmlformats.org/officeDocument/2006/relationships/customXml" Target="../ink/ink2225.xml"/><Relationship Id="rId88" Type="http://schemas.openxmlformats.org/officeDocument/2006/relationships/image" Target="../media/image2217.png"/><Relationship Id="rId111" Type="http://schemas.openxmlformats.org/officeDocument/2006/relationships/customXml" Target="../ink/ink2239.xml"/><Relationship Id="rId132" Type="http://schemas.openxmlformats.org/officeDocument/2006/relationships/image" Target="../media/image2239.png"/><Relationship Id="rId15" Type="http://schemas.openxmlformats.org/officeDocument/2006/relationships/customXml" Target="../ink/ink2191.xml"/><Relationship Id="rId36" Type="http://schemas.openxmlformats.org/officeDocument/2006/relationships/image" Target="../media/image2191.png"/><Relationship Id="rId57" Type="http://schemas.openxmlformats.org/officeDocument/2006/relationships/customXml" Target="../ink/ink2212.xml"/><Relationship Id="rId106" Type="http://schemas.openxmlformats.org/officeDocument/2006/relationships/image" Target="../media/image2226.png"/><Relationship Id="rId127" Type="http://schemas.openxmlformats.org/officeDocument/2006/relationships/customXml" Target="../ink/ink2247.xml"/><Relationship Id="rId10" Type="http://schemas.openxmlformats.org/officeDocument/2006/relationships/image" Target="../media/image2178.png"/><Relationship Id="rId31" Type="http://schemas.openxmlformats.org/officeDocument/2006/relationships/customXml" Target="../ink/ink2199.xml"/><Relationship Id="rId52" Type="http://schemas.openxmlformats.org/officeDocument/2006/relationships/image" Target="../media/image2199.png"/><Relationship Id="rId73" Type="http://schemas.openxmlformats.org/officeDocument/2006/relationships/customXml" Target="../ink/ink2220.xml"/><Relationship Id="rId78" Type="http://schemas.openxmlformats.org/officeDocument/2006/relationships/image" Target="../media/image2212.png"/><Relationship Id="rId94" Type="http://schemas.openxmlformats.org/officeDocument/2006/relationships/image" Target="../media/image2220.png"/><Relationship Id="rId99" Type="http://schemas.openxmlformats.org/officeDocument/2006/relationships/customXml" Target="../ink/ink2233.xml"/><Relationship Id="rId101" Type="http://schemas.openxmlformats.org/officeDocument/2006/relationships/customXml" Target="../ink/ink2234.xml"/><Relationship Id="rId122" Type="http://schemas.openxmlformats.org/officeDocument/2006/relationships/image" Target="../media/image2234.png"/><Relationship Id="rId143" Type="http://schemas.openxmlformats.org/officeDocument/2006/relationships/customXml" Target="../ink/ink2255.xml"/><Relationship Id="rId148" Type="http://schemas.openxmlformats.org/officeDocument/2006/relationships/image" Target="../media/image2247.png"/><Relationship Id="rId4" Type="http://schemas.openxmlformats.org/officeDocument/2006/relationships/image" Target="../media/image2175.png"/><Relationship Id="rId9" Type="http://schemas.openxmlformats.org/officeDocument/2006/relationships/customXml" Target="../ink/ink2188.xml"/><Relationship Id="rId26" Type="http://schemas.openxmlformats.org/officeDocument/2006/relationships/image" Target="../media/image2186.png"/><Relationship Id="rId47" Type="http://schemas.openxmlformats.org/officeDocument/2006/relationships/customXml" Target="../ink/ink2207.xml"/><Relationship Id="rId68" Type="http://schemas.openxmlformats.org/officeDocument/2006/relationships/image" Target="../media/image2207.png"/><Relationship Id="rId89" Type="http://schemas.openxmlformats.org/officeDocument/2006/relationships/customXml" Target="../ink/ink2228.xml"/><Relationship Id="rId112" Type="http://schemas.openxmlformats.org/officeDocument/2006/relationships/image" Target="../media/image2229.png"/><Relationship Id="rId133" Type="http://schemas.openxmlformats.org/officeDocument/2006/relationships/customXml" Target="../ink/ink2250.xml"/><Relationship Id="rId16" Type="http://schemas.openxmlformats.org/officeDocument/2006/relationships/image" Target="../media/image2181.png"/><Relationship Id="rId37" Type="http://schemas.openxmlformats.org/officeDocument/2006/relationships/customXml" Target="../ink/ink2202.xml"/><Relationship Id="rId58" Type="http://schemas.openxmlformats.org/officeDocument/2006/relationships/image" Target="../media/image2202.png"/><Relationship Id="rId79" Type="http://schemas.openxmlformats.org/officeDocument/2006/relationships/customXml" Target="../ink/ink2223.xml"/><Relationship Id="rId102" Type="http://schemas.openxmlformats.org/officeDocument/2006/relationships/image" Target="../media/image2224.png"/><Relationship Id="rId123" Type="http://schemas.openxmlformats.org/officeDocument/2006/relationships/customXml" Target="../ink/ink2245.xml"/><Relationship Id="rId144" Type="http://schemas.openxmlformats.org/officeDocument/2006/relationships/image" Target="../media/image22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customXml" Target="../ink/ink2263.xml"/><Relationship Id="rId3" Type="http://schemas.openxmlformats.org/officeDocument/2006/relationships/customXml" Target="../ink/ink2258.xml"/><Relationship Id="rId7" Type="http://schemas.openxmlformats.org/officeDocument/2006/relationships/customXml" Target="../ink/ink2260.xml"/><Relationship Id="rId12" Type="http://schemas.openxmlformats.org/officeDocument/2006/relationships/image" Target="../media/image225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49.png"/><Relationship Id="rId11" Type="http://schemas.openxmlformats.org/officeDocument/2006/relationships/customXml" Target="../ink/ink2262.xml"/><Relationship Id="rId5" Type="http://schemas.openxmlformats.org/officeDocument/2006/relationships/customXml" Target="../ink/ink2259.xml"/><Relationship Id="rId15" Type="http://schemas.openxmlformats.org/officeDocument/2006/relationships/customXml" Target="../ink/ink2264.xml"/><Relationship Id="rId10" Type="http://schemas.openxmlformats.org/officeDocument/2006/relationships/image" Target="../media/image2251.png"/><Relationship Id="rId4" Type="http://schemas.openxmlformats.org/officeDocument/2006/relationships/image" Target="../media/image2248.png"/><Relationship Id="rId9" Type="http://schemas.openxmlformats.org/officeDocument/2006/relationships/customXml" Target="../ink/ink2261.xml"/><Relationship Id="rId14" Type="http://schemas.openxmlformats.org/officeDocument/2006/relationships/image" Target="../media/image225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70.xml"/><Relationship Id="rId18" Type="http://schemas.openxmlformats.org/officeDocument/2006/relationships/image" Target="../media/image2262.png"/><Relationship Id="rId26" Type="http://schemas.openxmlformats.org/officeDocument/2006/relationships/image" Target="../media/image2266.png"/><Relationship Id="rId39" Type="http://schemas.openxmlformats.org/officeDocument/2006/relationships/customXml" Target="../ink/ink2283.xml"/><Relationship Id="rId21" Type="http://schemas.openxmlformats.org/officeDocument/2006/relationships/customXml" Target="../ink/ink2274.xml"/><Relationship Id="rId34" Type="http://schemas.openxmlformats.org/officeDocument/2006/relationships/image" Target="../media/image2270.png"/><Relationship Id="rId42" Type="http://schemas.openxmlformats.org/officeDocument/2006/relationships/image" Target="../media/image2274.png"/><Relationship Id="rId47" Type="http://schemas.openxmlformats.org/officeDocument/2006/relationships/customXml" Target="../ink/ink2287.xml"/><Relationship Id="rId50" Type="http://schemas.openxmlformats.org/officeDocument/2006/relationships/image" Target="../media/image2278.png"/><Relationship Id="rId55" Type="http://schemas.openxmlformats.org/officeDocument/2006/relationships/customXml" Target="../ink/ink2291.xml"/><Relationship Id="rId7" Type="http://schemas.openxmlformats.org/officeDocument/2006/relationships/customXml" Target="../ink/ink2267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61.png"/><Relationship Id="rId29" Type="http://schemas.openxmlformats.org/officeDocument/2006/relationships/customXml" Target="../ink/ink2278.xml"/><Relationship Id="rId11" Type="http://schemas.openxmlformats.org/officeDocument/2006/relationships/customXml" Target="../ink/ink2269.xml"/><Relationship Id="rId24" Type="http://schemas.openxmlformats.org/officeDocument/2006/relationships/image" Target="../media/image2265.png"/><Relationship Id="rId32" Type="http://schemas.openxmlformats.org/officeDocument/2006/relationships/image" Target="../media/image2269.png"/><Relationship Id="rId37" Type="http://schemas.openxmlformats.org/officeDocument/2006/relationships/customXml" Target="../ink/ink2282.xml"/><Relationship Id="rId40" Type="http://schemas.openxmlformats.org/officeDocument/2006/relationships/image" Target="../media/image2273.png"/><Relationship Id="rId45" Type="http://schemas.openxmlformats.org/officeDocument/2006/relationships/customXml" Target="../ink/ink2286.xml"/><Relationship Id="rId53" Type="http://schemas.openxmlformats.org/officeDocument/2006/relationships/customXml" Target="../ink/ink2290.xml"/><Relationship Id="rId58" Type="http://schemas.openxmlformats.org/officeDocument/2006/relationships/image" Target="../media/image2282.png"/><Relationship Id="rId5" Type="http://schemas.openxmlformats.org/officeDocument/2006/relationships/customXml" Target="../ink/ink2266.xml"/><Relationship Id="rId19" Type="http://schemas.openxmlformats.org/officeDocument/2006/relationships/customXml" Target="../ink/ink2273.xml"/><Relationship Id="rId4" Type="http://schemas.openxmlformats.org/officeDocument/2006/relationships/image" Target="../media/image2255.png"/><Relationship Id="rId9" Type="http://schemas.openxmlformats.org/officeDocument/2006/relationships/customXml" Target="../ink/ink2268.xml"/><Relationship Id="rId14" Type="http://schemas.openxmlformats.org/officeDocument/2006/relationships/image" Target="../media/image2260.png"/><Relationship Id="rId22" Type="http://schemas.openxmlformats.org/officeDocument/2006/relationships/image" Target="../media/image2264.png"/><Relationship Id="rId27" Type="http://schemas.openxmlformats.org/officeDocument/2006/relationships/customXml" Target="../ink/ink2277.xml"/><Relationship Id="rId30" Type="http://schemas.openxmlformats.org/officeDocument/2006/relationships/image" Target="../media/image2268.png"/><Relationship Id="rId35" Type="http://schemas.openxmlformats.org/officeDocument/2006/relationships/customXml" Target="../ink/ink2281.xml"/><Relationship Id="rId43" Type="http://schemas.openxmlformats.org/officeDocument/2006/relationships/customXml" Target="../ink/ink2285.xml"/><Relationship Id="rId48" Type="http://schemas.openxmlformats.org/officeDocument/2006/relationships/image" Target="../media/image2277.png"/><Relationship Id="rId56" Type="http://schemas.openxmlformats.org/officeDocument/2006/relationships/image" Target="../media/image2281.png"/><Relationship Id="rId8" Type="http://schemas.openxmlformats.org/officeDocument/2006/relationships/image" Target="../media/image2257.png"/><Relationship Id="rId51" Type="http://schemas.openxmlformats.org/officeDocument/2006/relationships/customXml" Target="../ink/ink2289.xml"/><Relationship Id="rId3" Type="http://schemas.openxmlformats.org/officeDocument/2006/relationships/customXml" Target="../ink/ink2265.xml"/><Relationship Id="rId12" Type="http://schemas.openxmlformats.org/officeDocument/2006/relationships/image" Target="../media/image2259.png"/><Relationship Id="rId17" Type="http://schemas.openxmlformats.org/officeDocument/2006/relationships/customXml" Target="../ink/ink2272.xml"/><Relationship Id="rId25" Type="http://schemas.openxmlformats.org/officeDocument/2006/relationships/customXml" Target="../ink/ink2276.xml"/><Relationship Id="rId33" Type="http://schemas.openxmlformats.org/officeDocument/2006/relationships/customXml" Target="../ink/ink2280.xml"/><Relationship Id="rId38" Type="http://schemas.openxmlformats.org/officeDocument/2006/relationships/image" Target="../media/image2272.png"/><Relationship Id="rId46" Type="http://schemas.openxmlformats.org/officeDocument/2006/relationships/image" Target="../media/image2276.png"/><Relationship Id="rId59" Type="http://schemas.openxmlformats.org/officeDocument/2006/relationships/customXml" Target="../ink/ink2293.xml"/><Relationship Id="rId20" Type="http://schemas.openxmlformats.org/officeDocument/2006/relationships/image" Target="../media/image2263.png"/><Relationship Id="rId41" Type="http://schemas.openxmlformats.org/officeDocument/2006/relationships/customXml" Target="../ink/ink2284.xml"/><Relationship Id="rId54" Type="http://schemas.openxmlformats.org/officeDocument/2006/relationships/image" Target="../media/image22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56.png"/><Relationship Id="rId15" Type="http://schemas.openxmlformats.org/officeDocument/2006/relationships/customXml" Target="../ink/ink2271.xml"/><Relationship Id="rId23" Type="http://schemas.openxmlformats.org/officeDocument/2006/relationships/customXml" Target="../ink/ink2275.xml"/><Relationship Id="rId28" Type="http://schemas.openxmlformats.org/officeDocument/2006/relationships/image" Target="../media/image2267.png"/><Relationship Id="rId36" Type="http://schemas.openxmlformats.org/officeDocument/2006/relationships/image" Target="../media/image2271.png"/><Relationship Id="rId49" Type="http://schemas.openxmlformats.org/officeDocument/2006/relationships/customXml" Target="../ink/ink2288.xml"/><Relationship Id="rId57" Type="http://schemas.openxmlformats.org/officeDocument/2006/relationships/customXml" Target="../ink/ink2292.xml"/><Relationship Id="rId10" Type="http://schemas.openxmlformats.org/officeDocument/2006/relationships/image" Target="../media/image2258.png"/><Relationship Id="rId31" Type="http://schemas.openxmlformats.org/officeDocument/2006/relationships/customXml" Target="../ink/ink2279.xml"/><Relationship Id="rId44" Type="http://schemas.openxmlformats.org/officeDocument/2006/relationships/image" Target="../media/image2275.png"/><Relationship Id="rId52" Type="http://schemas.openxmlformats.org/officeDocument/2006/relationships/image" Target="../media/image2279.png"/><Relationship Id="rId60" Type="http://schemas.openxmlformats.org/officeDocument/2006/relationships/image" Target="../media/image22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6.png"/><Relationship Id="rId13" Type="http://schemas.openxmlformats.org/officeDocument/2006/relationships/customXml" Target="../ink/ink2299.xml"/><Relationship Id="rId18" Type="http://schemas.openxmlformats.org/officeDocument/2006/relationships/image" Target="../media/image2291.png"/><Relationship Id="rId3" Type="http://schemas.openxmlformats.org/officeDocument/2006/relationships/customXml" Target="../ink/ink2294.xml"/><Relationship Id="rId21" Type="http://schemas.openxmlformats.org/officeDocument/2006/relationships/customXml" Target="../ink/ink2303.xml"/><Relationship Id="rId7" Type="http://schemas.openxmlformats.org/officeDocument/2006/relationships/customXml" Target="../ink/ink2296.xml"/><Relationship Id="rId12" Type="http://schemas.openxmlformats.org/officeDocument/2006/relationships/image" Target="../media/image2288.png"/><Relationship Id="rId17" Type="http://schemas.openxmlformats.org/officeDocument/2006/relationships/customXml" Target="../ink/ink2301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90.png"/><Relationship Id="rId20" Type="http://schemas.openxmlformats.org/officeDocument/2006/relationships/image" Target="../media/image22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85.png"/><Relationship Id="rId11" Type="http://schemas.openxmlformats.org/officeDocument/2006/relationships/customXml" Target="../ink/ink2298.xml"/><Relationship Id="rId24" Type="http://schemas.openxmlformats.org/officeDocument/2006/relationships/image" Target="../media/image2294.png"/><Relationship Id="rId5" Type="http://schemas.openxmlformats.org/officeDocument/2006/relationships/customXml" Target="../ink/ink2295.xml"/><Relationship Id="rId15" Type="http://schemas.openxmlformats.org/officeDocument/2006/relationships/customXml" Target="../ink/ink2300.xml"/><Relationship Id="rId23" Type="http://schemas.openxmlformats.org/officeDocument/2006/relationships/customXml" Target="../ink/ink2304.xml"/><Relationship Id="rId10" Type="http://schemas.openxmlformats.org/officeDocument/2006/relationships/image" Target="../media/image2287.png"/><Relationship Id="rId19" Type="http://schemas.openxmlformats.org/officeDocument/2006/relationships/customXml" Target="../ink/ink2302.xml"/><Relationship Id="rId4" Type="http://schemas.openxmlformats.org/officeDocument/2006/relationships/image" Target="../media/image2284.png"/><Relationship Id="rId9" Type="http://schemas.openxmlformats.org/officeDocument/2006/relationships/customXml" Target="../ink/ink2297.xml"/><Relationship Id="rId14" Type="http://schemas.openxmlformats.org/officeDocument/2006/relationships/image" Target="../media/image2289.png"/><Relationship Id="rId22" Type="http://schemas.openxmlformats.org/officeDocument/2006/relationships/image" Target="../media/image229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png"/><Relationship Id="rId21" Type="http://schemas.openxmlformats.org/officeDocument/2006/relationships/image" Target="../media/image16.png"/><Relationship Id="rId63" Type="http://schemas.openxmlformats.org/officeDocument/2006/relationships/image" Target="../media/image37.png"/><Relationship Id="rId159" Type="http://schemas.openxmlformats.org/officeDocument/2006/relationships/image" Target="../media/image85.png"/><Relationship Id="rId170" Type="http://schemas.openxmlformats.org/officeDocument/2006/relationships/customXml" Target="../ink/ink84.xml"/><Relationship Id="rId226" Type="http://schemas.openxmlformats.org/officeDocument/2006/relationships/customXml" Target="../ink/ink112.xml"/><Relationship Id="rId268" Type="http://schemas.openxmlformats.org/officeDocument/2006/relationships/customXml" Target="../ink/ink133.xml"/><Relationship Id="rId32" Type="http://schemas.openxmlformats.org/officeDocument/2006/relationships/customXml" Target="../ink/ink15.xml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5" Type="http://schemas.openxmlformats.org/officeDocument/2006/relationships/image" Target="../media/image8.png"/><Relationship Id="rId181" Type="http://schemas.openxmlformats.org/officeDocument/2006/relationships/image" Target="../media/image96.png"/><Relationship Id="rId237" Type="http://schemas.openxmlformats.org/officeDocument/2006/relationships/image" Target="../media/image124.png"/><Relationship Id="rId279" Type="http://schemas.openxmlformats.org/officeDocument/2006/relationships/image" Target="../media/image145.png"/><Relationship Id="rId22" Type="http://schemas.openxmlformats.org/officeDocument/2006/relationships/customXml" Target="../ink/ink10.xml"/><Relationship Id="rId43" Type="http://schemas.openxmlformats.org/officeDocument/2006/relationships/image" Target="../media/image27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75.png"/><Relationship Id="rId85" Type="http://schemas.openxmlformats.org/officeDocument/2006/relationships/image" Target="../media/image48.png"/><Relationship Id="rId150" Type="http://schemas.openxmlformats.org/officeDocument/2006/relationships/customXml" Target="../ink/ink74.xml"/><Relationship Id="rId171" Type="http://schemas.openxmlformats.org/officeDocument/2006/relationships/image" Target="../media/image91.png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27" Type="http://schemas.openxmlformats.org/officeDocument/2006/relationships/image" Target="../media/image119.png"/><Relationship Id="rId248" Type="http://schemas.openxmlformats.org/officeDocument/2006/relationships/customXml" Target="../ink/ink123.xml"/><Relationship Id="rId269" Type="http://schemas.openxmlformats.org/officeDocument/2006/relationships/image" Target="../media/image140.png"/><Relationship Id="rId12" Type="http://schemas.openxmlformats.org/officeDocument/2006/relationships/customXml" Target="../ink/ink5.xml"/><Relationship Id="rId33" Type="http://schemas.openxmlformats.org/officeDocument/2006/relationships/image" Target="../media/image22.png"/><Relationship Id="rId108" Type="http://schemas.openxmlformats.org/officeDocument/2006/relationships/customXml" Target="../ink/ink53.xml"/><Relationship Id="rId129" Type="http://schemas.openxmlformats.org/officeDocument/2006/relationships/image" Target="../media/image70.png"/><Relationship Id="rId280" Type="http://schemas.openxmlformats.org/officeDocument/2006/relationships/customXml" Target="../ink/ink139.xml"/><Relationship Id="rId54" Type="http://schemas.openxmlformats.org/officeDocument/2006/relationships/customXml" Target="../ink/ink26.xml"/><Relationship Id="rId75" Type="http://schemas.openxmlformats.org/officeDocument/2006/relationships/image" Target="../media/image43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86.png"/><Relationship Id="rId182" Type="http://schemas.openxmlformats.org/officeDocument/2006/relationships/customXml" Target="../ink/ink90.xml"/><Relationship Id="rId217" Type="http://schemas.openxmlformats.org/officeDocument/2006/relationships/image" Target="../media/image114.png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59" Type="http://schemas.openxmlformats.org/officeDocument/2006/relationships/image" Target="../media/image135.png"/><Relationship Id="rId23" Type="http://schemas.openxmlformats.org/officeDocument/2006/relationships/image" Target="../media/image17.png"/><Relationship Id="rId119" Type="http://schemas.openxmlformats.org/officeDocument/2006/relationships/image" Target="../media/image65.png"/><Relationship Id="rId270" Type="http://schemas.openxmlformats.org/officeDocument/2006/relationships/customXml" Target="../ink/ink134.xml"/><Relationship Id="rId44" Type="http://schemas.openxmlformats.org/officeDocument/2006/relationships/customXml" Target="../ink/ink21.xml"/><Relationship Id="rId65" Type="http://schemas.openxmlformats.org/officeDocument/2006/relationships/image" Target="../media/image38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81.png"/><Relationship Id="rId172" Type="http://schemas.openxmlformats.org/officeDocument/2006/relationships/customXml" Target="../ink/ink85.xml"/><Relationship Id="rId193" Type="http://schemas.openxmlformats.org/officeDocument/2006/relationships/image" Target="../media/image102.png"/><Relationship Id="rId207" Type="http://schemas.openxmlformats.org/officeDocument/2006/relationships/image" Target="../media/image109.png"/><Relationship Id="rId228" Type="http://schemas.openxmlformats.org/officeDocument/2006/relationships/customXml" Target="../ink/ink113.xml"/><Relationship Id="rId249" Type="http://schemas.openxmlformats.org/officeDocument/2006/relationships/image" Target="../media/image130.png"/><Relationship Id="rId13" Type="http://schemas.openxmlformats.org/officeDocument/2006/relationships/image" Target="../media/image12.png"/><Relationship Id="rId109" Type="http://schemas.openxmlformats.org/officeDocument/2006/relationships/image" Target="../media/image60.png"/><Relationship Id="rId260" Type="http://schemas.openxmlformats.org/officeDocument/2006/relationships/customXml" Target="../ink/ink129.xml"/><Relationship Id="rId281" Type="http://schemas.openxmlformats.org/officeDocument/2006/relationships/image" Target="../media/image146.png"/><Relationship Id="rId34" Type="http://schemas.openxmlformats.org/officeDocument/2006/relationships/customXml" Target="../ink/ink16.xml"/><Relationship Id="rId55" Type="http://schemas.openxmlformats.org/officeDocument/2006/relationships/image" Target="../media/image33.png"/><Relationship Id="rId76" Type="http://schemas.openxmlformats.org/officeDocument/2006/relationships/customXml" Target="../ink/ink37.xml"/><Relationship Id="rId97" Type="http://schemas.openxmlformats.org/officeDocument/2006/relationships/image" Target="../media/image54.png"/><Relationship Id="rId120" Type="http://schemas.openxmlformats.org/officeDocument/2006/relationships/customXml" Target="../ink/ink59.xml"/><Relationship Id="rId141" Type="http://schemas.openxmlformats.org/officeDocument/2006/relationships/image" Target="../media/image76.png"/><Relationship Id="rId7" Type="http://schemas.openxmlformats.org/officeDocument/2006/relationships/image" Target="../media/image9.png"/><Relationship Id="rId162" Type="http://schemas.openxmlformats.org/officeDocument/2006/relationships/customXml" Target="../ink/ink80.xml"/><Relationship Id="rId183" Type="http://schemas.openxmlformats.org/officeDocument/2006/relationships/image" Target="../media/image97.png"/><Relationship Id="rId218" Type="http://schemas.openxmlformats.org/officeDocument/2006/relationships/customXml" Target="../ink/ink108.xml"/><Relationship Id="rId239" Type="http://schemas.openxmlformats.org/officeDocument/2006/relationships/image" Target="../media/image125.png"/><Relationship Id="rId250" Type="http://schemas.openxmlformats.org/officeDocument/2006/relationships/customXml" Target="../ink/ink124.xml"/><Relationship Id="rId271" Type="http://schemas.openxmlformats.org/officeDocument/2006/relationships/image" Target="../media/image141.png"/><Relationship Id="rId24" Type="http://schemas.openxmlformats.org/officeDocument/2006/relationships/customXml" Target="../ink/ink11.xml"/><Relationship Id="rId45" Type="http://schemas.openxmlformats.org/officeDocument/2006/relationships/image" Target="../media/image28.png"/><Relationship Id="rId66" Type="http://schemas.openxmlformats.org/officeDocument/2006/relationships/customXml" Target="../ink/ink32.xml"/><Relationship Id="rId87" Type="http://schemas.openxmlformats.org/officeDocument/2006/relationships/image" Target="../media/image49.png"/><Relationship Id="rId110" Type="http://schemas.openxmlformats.org/officeDocument/2006/relationships/customXml" Target="../ink/ink54.xml"/><Relationship Id="rId131" Type="http://schemas.openxmlformats.org/officeDocument/2006/relationships/image" Target="../media/image71.png"/><Relationship Id="rId152" Type="http://schemas.openxmlformats.org/officeDocument/2006/relationships/customXml" Target="../ink/ink75.xml"/><Relationship Id="rId173" Type="http://schemas.openxmlformats.org/officeDocument/2006/relationships/image" Target="../media/image92.png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29" Type="http://schemas.openxmlformats.org/officeDocument/2006/relationships/image" Target="../media/image120.png"/><Relationship Id="rId240" Type="http://schemas.openxmlformats.org/officeDocument/2006/relationships/customXml" Target="../ink/ink119.xml"/><Relationship Id="rId261" Type="http://schemas.openxmlformats.org/officeDocument/2006/relationships/image" Target="../media/image136.png"/><Relationship Id="rId14" Type="http://schemas.openxmlformats.org/officeDocument/2006/relationships/customXml" Target="../ink/ink6.xml"/><Relationship Id="rId35" Type="http://schemas.openxmlformats.org/officeDocument/2006/relationships/image" Target="../media/image23.png"/><Relationship Id="rId56" Type="http://schemas.openxmlformats.org/officeDocument/2006/relationships/customXml" Target="../ink/ink27.xml"/><Relationship Id="rId77" Type="http://schemas.openxmlformats.org/officeDocument/2006/relationships/image" Target="../media/image44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66.png"/><Relationship Id="rId142" Type="http://schemas.openxmlformats.org/officeDocument/2006/relationships/customXml" Target="../ink/ink70.xml"/><Relationship Id="rId163" Type="http://schemas.openxmlformats.org/officeDocument/2006/relationships/image" Target="../media/image87.png"/><Relationship Id="rId184" Type="http://schemas.openxmlformats.org/officeDocument/2006/relationships/customXml" Target="../ink/ink91.xml"/><Relationship Id="rId219" Type="http://schemas.openxmlformats.org/officeDocument/2006/relationships/image" Target="../media/image115.png"/><Relationship Id="rId230" Type="http://schemas.openxmlformats.org/officeDocument/2006/relationships/customXml" Target="../ink/ink114.xml"/><Relationship Id="rId251" Type="http://schemas.openxmlformats.org/officeDocument/2006/relationships/image" Target="../media/image131.png"/><Relationship Id="rId25" Type="http://schemas.openxmlformats.org/officeDocument/2006/relationships/image" Target="../media/image18.png"/><Relationship Id="rId46" Type="http://schemas.openxmlformats.org/officeDocument/2006/relationships/customXml" Target="../ink/ink22.xml"/><Relationship Id="rId67" Type="http://schemas.openxmlformats.org/officeDocument/2006/relationships/image" Target="../media/image39.png"/><Relationship Id="rId272" Type="http://schemas.openxmlformats.org/officeDocument/2006/relationships/customXml" Target="../ink/ink135.xml"/><Relationship Id="rId88" Type="http://schemas.openxmlformats.org/officeDocument/2006/relationships/customXml" Target="../ink/ink43.xml"/><Relationship Id="rId111" Type="http://schemas.openxmlformats.org/officeDocument/2006/relationships/image" Target="../media/image61.png"/><Relationship Id="rId132" Type="http://schemas.openxmlformats.org/officeDocument/2006/relationships/customXml" Target="../ink/ink65.xml"/><Relationship Id="rId153" Type="http://schemas.openxmlformats.org/officeDocument/2006/relationships/image" Target="../media/image82.png"/><Relationship Id="rId174" Type="http://schemas.openxmlformats.org/officeDocument/2006/relationships/customXml" Target="../ink/ink86.xml"/><Relationship Id="rId195" Type="http://schemas.openxmlformats.org/officeDocument/2006/relationships/image" Target="../media/image103.png"/><Relationship Id="rId209" Type="http://schemas.openxmlformats.org/officeDocument/2006/relationships/image" Target="../media/image110.png"/><Relationship Id="rId220" Type="http://schemas.openxmlformats.org/officeDocument/2006/relationships/customXml" Target="../ink/ink109.xml"/><Relationship Id="rId241" Type="http://schemas.openxmlformats.org/officeDocument/2006/relationships/image" Target="../media/image126.png"/><Relationship Id="rId15" Type="http://schemas.openxmlformats.org/officeDocument/2006/relationships/image" Target="../media/image13.png"/><Relationship Id="rId36" Type="http://schemas.openxmlformats.org/officeDocument/2006/relationships/customXml" Target="../ink/ink17.xml"/><Relationship Id="rId57" Type="http://schemas.openxmlformats.org/officeDocument/2006/relationships/image" Target="../media/image34.png"/><Relationship Id="rId262" Type="http://schemas.openxmlformats.org/officeDocument/2006/relationships/customXml" Target="../ink/ink130.xml"/><Relationship Id="rId78" Type="http://schemas.openxmlformats.org/officeDocument/2006/relationships/customXml" Target="../ink/ink38.xml"/><Relationship Id="rId99" Type="http://schemas.openxmlformats.org/officeDocument/2006/relationships/image" Target="../media/image55.png"/><Relationship Id="rId101" Type="http://schemas.openxmlformats.org/officeDocument/2006/relationships/image" Target="../media/image56.png"/><Relationship Id="rId122" Type="http://schemas.openxmlformats.org/officeDocument/2006/relationships/customXml" Target="../ink/ink60.xml"/><Relationship Id="rId143" Type="http://schemas.openxmlformats.org/officeDocument/2006/relationships/image" Target="../media/image77.png"/><Relationship Id="rId164" Type="http://schemas.openxmlformats.org/officeDocument/2006/relationships/customXml" Target="../ink/ink81.xml"/><Relationship Id="rId185" Type="http://schemas.openxmlformats.org/officeDocument/2006/relationships/image" Target="../media/image98.png"/><Relationship Id="rId9" Type="http://schemas.openxmlformats.org/officeDocument/2006/relationships/image" Target="../media/image10.png"/><Relationship Id="rId210" Type="http://schemas.openxmlformats.org/officeDocument/2006/relationships/customXml" Target="../ink/ink104.xml"/><Relationship Id="rId26" Type="http://schemas.openxmlformats.org/officeDocument/2006/relationships/customXml" Target="../ink/ink12.xml"/><Relationship Id="rId231" Type="http://schemas.openxmlformats.org/officeDocument/2006/relationships/image" Target="../media/image121.png"/><Relationship Id="rId252" Type="http://schemas.openxmlformats.org/officeDocument/2006/relationships/customXml" Target="../ink/ink125.xml"/><Relationship Id="rId273" Type="http://schemas.openxmlformats.org/officeDocument/2006/relationships/image" Target="../media/image142.png"/><Relationship Id="rId47" Type="http://schemas.openxmlformats.org/officeDocument/2006/relationships/image" Target="../media/image29.png"/><Relationship Id="rId68" Type="http://schemas.openxmlformats.org/officeDocument/2006/relationships/customXml" Target="../ink/ink33.xml"/><Relationship Id="rId89" Type="http://schemas.openxmlformats.org/officeDocument/2006/relationships/image" Target="../media/image50.png"/><Relationship Id="rId112" Type="http://schemas.openxmlformats.org/officeDocument/2006/relationships/customXml" Target="../ink/ink55.xml"/><Relationship Id="rId133" Type="http://schemas.openxmlformats.org/officeDocument/2006/relationships/image" Target="../media/image72.png"/><Relationship Id="rId154" Type="http://schemas.openxmlformats.org/officeDocument/2006/relationships/customXml" Target="../ink/ink76.xml"/><Relationship Id="rId175" Type="http://schemas.openxmlformats.org/officeDocument/2006/relationships/image" Target="../media/image93.png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221" Type="http://schemas.openxmlformats.org/officeDocument/2006/relationships/image" Target="../media/image116.png"/><Relationship Id="rId242" Type="http://schemas.openxmlformats.org/officeDocument/2006/relationships/customXml" Target="../ink/ink120.xml"/><Relationship Id="rId263" Type="http://schemas.openxmlformats.org/officeDocument/2006/relationships/image" Target="../media/image137.png"/><Relationship Id="rId37" Type="http://schemas.openxmlformats.org/officeDocument/2006/relationships/image" Target="../media/image24.png"/><Relationship Id="rId58" Type="http://schemas.openxmlformats.org/officeDocument/2006/relationships/customXml" Target="../ink/ink28.xml"/><Relationship Id="rId79" Type="http://schemas.openxmlformats.org/officeDocument/2006/relationships/image" Target="../media/image45.png"/><Relationship Id="rId102" Type="http://schemas.openxmlformats.org/officeDocument/2006/relationships/customXml" Target="../ink/ink50.xml"/><Relationship Id="rId123" Type="http://schemas.openxmlformats.org/officeDocument/2006/relationships/image" Target="../media/image67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88.png"/><Relationship Id="rId186" Type="http://schemas.openxmlformats.org/officeDocument/2006/relationships/customXml" Target="../ink/ink92.xml"/><Relationship Id="rId211" Type="http://schemas.openxmlformats.org/officeDocument/2006/relationships/image" Target="../media/image111.png"/><Relationship Id="rId232" Type="http://schemas.openxmlformats.org/officeDocument/2006/relationships/customXml" Target="../ink/ink115.xml"/><Relationship Id="rId253" Type="http://schemas.openxmlformats.org/officeDocument/2006/relationships/image" Target="../media/image132.png"/><Relationship Id="rId274" Type="http://schemas.openxmlformats.org/officeDocument/2006/relationships/customXml" Target="../ink/ink136.xml"/><Relationship Id="rId27" Type="http://schemas.openxmlformats.org/officeDocument/2006/relationships/image" Target="../media/image19.png"/><Relationship Id="rId48" Type="http://schemas.openxmlformats.org/officeDocument/2006/relationships/customXml" Target="../ink/ink23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83.png"/><Relationship Id="rId176" Type="http://schemas.openxmlformats.org/officeDocument/2006/relationships/customXml" Target="../ink/ink87.xml"/><Relationship Id="rId197" Type="http://schemas.openxmlformats.org/officeDocument/2006/relationships/image" Target="../media/image104.png"/><Relationship Id="rId201" Type="http://schemas.openxmlformats.org/officeDocument/2006/relationships/image" Target="../media/image106.png"/><Relationship Id="rId222" Type="http://schemas.openxmlformats.org/officeDocument/2006/relationships/customXml" Target="../ink/ink110.xml"/><Relationship Id="rId243" Type="http://schemas.openxmlformats.org/officeDocument/2006/relationships/image" Target="../media/image127.png"/><Relationship Id="rId264" Type="http://schemas.openxmlformats.org/officeDocument/2006/relationships/customXml" Target="../ink/ink131.xml"/><Relationship Id="rId17" Type="http://schemas.openxmlformats.org/officeDocument/2006/relationships/image" Target="../media/image14.png"/><Relationship Id="rId38" Type="http://schemas.openxmlformats.org/officeDocument/2006/relationships/customXml" Target="../ink/ink18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51.png"/><Relationship Id="rId145" Type="http://schemas.openxmlformats.org/officeDocument/2006/relationships/image" Target="../media/image78.png"/><Relationship Id="rId166" Type="http://schemas.openxmlformats.org/officeDocument/2006/relationships/customXml" Target="../ink/ink82.xml"/><Relationship Id="rId187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05.xml"/><Relationship Id="rId233" Type="http://schemas.openxmlformats.org/officeDocument/2006/relationships/image" Target="../media/image122.png"/><Relationship Id="rId254" Type="http://schemas.openxmlformats.org/officeDocument/2006/relationships/customXml" Target="../ink/ink126.xml"/><Relationship Id="rId28" Type="http://schemas.openxmlformats.org/officeDocument/2006/relationships/customXml" Target="../ink/ink13.xml"/><Relationship Id="rId49" Type="http://schemas.openxmlformats.org/officeDocument/2006/relationships/image" Target="../media/image30.png"/><Relationship Id="rId114" Type="http://schemas.openxmlformats.org/officeDocument/2006/relationships/customXml" Target="../ink/ink56.xml"/><Relationship Id="rId275" Type="http://schemas.openxmlformats.org/officeDocument/2006/relationships/image" Target="../media/image143.png"/><Relationship Id="rId60" Type="http://schemas.openxmlformats.org/officeDocument/2006/relationships/customXml" Target="../ink/ink29.xml"/><Relationship Id="rId81" Type="http://schemas.openxmlformats.org/officeDocument/2006/relationships/image" Target="../media/image46.png"/><Relationship Id="rId135" Type="http://schemas.openxmlformats.org/officeDocument/2006/relationships/image" Target="../media/image73.png"/><Relationship Id="rId156" Type="http://schemas.openxmlformats.org/officeDocument/2006/relationships/customXml" Target="../ink/ink77.xml"/><Relationship Id="rId177" Type="http://schemas.openxmlformats.org/officeDocument/2006/relationships/image" Target="../media/image94.png"/><Relationship Id="rId198" Type="http://schemas.openxmlformats.org/officeDocument/2006/relationships/customXml" Target="../ink/ink98.xml"/><Relationship Id="rId202" Type="http://schemas.openxmlformats.org/officeDocument/2006/relationships/customXml" Target="../ink/ink100.xml"/><Relationship Id="rId223" Type="http://schemas.openxmlformats.org/officeDocument/2006/relationships/image" Target="../media/image117.png"/><Relationship Id="rId244" Type="http://schemas.openxmlformats.org/officeDocument/2006/relationships/customXml" Target="../ink/ink121.xml"/><Relationship Id="rId18" Type="http://schemas.openxmlformats.org/officeDocument/2006/relationships/customXml" Target="../ink/ink8.xml"/><Relationship Id="rId39" Type="http://schemas.openxmlformats.org/officeDocument/2006/relationships/image" Target="../media/image25.png"/><Relationship Id="rId265" Type="http://schemas.openxmlformats.org/officeDocument/2006/relationships/image" Target="../media/image138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68.png"/><Relationship Id="rId146" Type="http://schemas.openxmlformats.org/officeDocument/2006/relationships/customXml" Target="../ink/ink72.xml"/><Relationship Id="rId167" Type="http://schemas.openxmlformats.org/officeDocument/2006/relationships/image" Target="../media/image89.png"/><Relationship Id="rId188" Type="http://schemas.openxmlformats.org/officeDocument/2006/relationships/customXml" Target="../ink/ink93.xml"/><Relationship Id="rId71" Type="http://schemas.openxmlformats.org/officeDocument/2006/relationships/image" Target="../media/image41.png"/><Relationship Id="rId92" Type="http://schemas.openxmlformats.org/officeDocument/2006/relationships/customXml" Target="../ink/ink45.xml"/><Relationship Id="rId213" Type="http://schemas.openxmlformats.org/officeDocument/2006/relationships/image" Target="../media/image112.png"/><Relationship Id="rId234" Type="http://schemas.openxmlformats.org/officeDocument/2006/relationships/customXml" Target="../ink/ink116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0.png"/><Relationship Id="rId255" Type="http://schemas.openxmlformats.org/officeDocument/2006/relationships/image" Target="../media/image133.png"/><Relationship Id="rId276" Type="http://schemas.openxmlformats.org/officeDocument/2006/relationships/customXml" Target="../ink/ink137.xml"/><Relationship Id="rId40" Type="http://schemas.openxmlformats.org/officeDocument/2006/relationships/customXml" Target="../ink/ink19.xml"/><Relationship Id="rId115" Type="http://schemas.openxmlformats.org/officeDocument/2006/relationships/image" Target="../media/image63.png"/><Relationship Id="rId136" Type="http://schemas.openxmlformats.org/officeDocument/2006/relationships/customXml" Target="../ink/ink67.xml"/><Relationship Id="rId157" Type="http://schemas.openxmlformats.org/officeDocument/2006/relationships/image" Target="../media/image84.png"/><Relationship Id="rId178" Type="http://schemas.openxmlformats.org/officeDocument/2006/relationships/customXml" Target="../ink/ink88.xml"/><Relationship Id="rId61" Type="http://schemas.openxmlformats.org/officeDocument/2006/relationships/image" Target="../media/image36.png"/><Relationship Id="rId82" Type="http://schemas.openxmlformats.org/officeDocument/2006/relationships/customXml" Target="../ink/ink40.xml"/><Relationship Id="rId199" Type="http://schemas.openxmlformats.org/officeDocument/2006/relationships/image" Target="../media/image105.png"/><Relationship Id="rId203" Type="http://schemas.openxmlformats.org/officeDocument/2006/relationships/image" Target="../media/image107.png"/><Relationship Id="rId19" Type="http://schemas.openxmlformats.org/officeDocument/2006/relationships/image" Target="../media/image15.png"/><Relationship Id="rId224" Type="http://schemas.openxmlformats.org/officeDocument/2006/relationships/customXml" Target="../ink/ink111.xml"/><Relationship Id="rId245" Type="http://schemas.openxmlformats.org/officeDocument/2006/relationships/image" Target="../media/image128.png"/><Relationship Id="rId266" Type="http://schemas.openxmlformats.org/officeDocument/2006/relationships/customXml" Target="../ink/ink132.xml"/><Relationship Id="rId30" Type="http://schemas.openxmlformats.org/officeDocument/2006/relationships/customXml" Target="../ink/ink14.xml"/><Relationship Id="rId105" Type="http://schemas.openxmlformats.org/officeDocument/2006/relationships/image" Target="../media/image58.png"/><Relationship Id="rId126" Type="http://schemas.openxmlformats.org/officeDocument/2006/relationships/customXml" Target="../ink/ink62.xml"/><Relationship Id="rId147" Type="http://schemas.openxmlformats.org/officeDocument/2006/relationships/image" Target="../media/image79.png"/><Relationship Id="rId168" Type="http://schemas.openxmlformats.org/officeDocument/2006/relationships/customXml" Target="../ink/ink83.xml"/><Relationship Id="rId51" Type="http://schemas.openxmlformats.org/officeDocument/2006/relationships/image" Target="../media/image31.png"/><Relationship Id="rId72" Type="http://schemas.openxmlformats.org/officeDocument/2006/relationships/customXml" Target="../ink/ink35.xml"/><Relationship Id="rId93" Type="http://schemas.openxmlformats.org/officeDocument/2006/relationships/image" Target="../media/image52.png"/><Relationship Id="rId189" Type="http://schemas.openxmlformats.org/officeDocument/2006/relationships/image" Target="../media/image100.png"/><Relationship Id="rId3" Type="http://schemas.openxmlformats.org/officeDocument/2006/relationships/image" Target="../media/image5.png"/><Relationship Id="rId214" Type="http://schemas.openxmlformats.org/officeDocument/2006/relationships/customXml" Target="../ink/ink106.xml"/><Relationship Id="rId235" Type="http://schemas.openxmlformats.org/officeDocument/2006/relationships/image" Target="../media/image123.png"/><Relationship Id="rId256" Type="http://schemas.openxmlformats.org/officeDocument/2006/relationships/customXml" Target="../ink/ink127.xml"/><Relationship Id="rId277" Type="http://schemas.openxmlformats.org/officeDocument/2006/relationships/image" Target="../media/image144.png"/><Relationship Id="rId116" Type="http://schemas.openxmlformats.org/officeDocument/2006/relationships/customXml" Target="../ink/ink57.xml"/><Relationship Id="rId137" Type="http://schemas.openxmlformats.org/officeDocument/2006/relationships/image" Target="../media/image74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26.png"/><Relationship Id="rId62" Type="http://schemas.openxmlformats.org/officeDocument/2006/relationships/customXml" Target="../ink/ink30.xml"/><Relationship Id="rId83" Type="http://schemas.openxmlformats.org/officeDocument/2006/relationships/image" Target="../media/image47.png"/><Relationship Id="rId179" Type="http://schemas.openxmlformats.org/officeDocument/2006/relationships/image" Target="../media/image95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5" Type="http://schemas.openxmlformats.org/officeDocument/2006/relationships/image" Target="../media/image118.png"/><Relationship Id="rId246" Type="http://schemas.openxmlformats.org/officeDocument/2006/relationships/customXml" Target="../ink/ink122.xml"/><Relationship Id="rId267" Type="http://schemas.openxmlformats.org/officeDocument/2006/relationships/image" Target="../media/image139.png"/><Relationship Id="rId106" Type="http://schemas.openxmlformats.org/officeDocument/2006/relationships/customXml" Target="../ink/ink52.xml"/><Relationship Id="rId127" Type="http://schemas.openxmlformats.org/officeDocument/2006/relationships/image" Target="../media/image69.png"/><Relationship Id="rId10" Type="http://schemas.openxmlformats.org/officeDocument/2006/relationships/customXml" Target="../ink/ink4.xml"/><Relationship Id="rId31" Type="http://schemas.openxmlformats.org/officeDocument/2006/relationships/image" Target="../media/image21.png"/><Relationship Id="rId52" Type="http://schemas.openxmlformats.org/officeDocument/2006/relationships/customXml" Target="../ink/ink25.xml"/><Relationship Id="rId73" Type="http://schemas.openxmlformats.org/officeDocument/2006/relationships/image" Target="../media/image42.png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169" Type="http://schemas.openxmlformats.org/officeDocument/2006/relationships/image" Target="../media/image90.png"/><Relationship Id="rId4" Type="http://schemas.openxmlformats.org/officeDocument/2006/relationships/customXml" Target="../ink/ink1.xml"/><Relationship Id="rId180" Type="http://schemas.openxmlformats.org/officeDocument/2006/relationships/customXml" Target="../ink/ink89.xml"/><Relationship Id="rId215" Type="http://schemas.openxmlformats.org/officeDocument/2006/relationships/image" Target="../media/image113.png"/><Relationship Id="rId236" Type="http://schemas.openxmlformats.org/officeDocument/2006/relationships/customXml" Target="../ink/ink117.xml"/><Relationship Id="rId257" Type="http://schemas.openxmlformats.org/officeDocument/2006/relationships/image" Target="../media/image134.png"/><Relationship Id="rId278" Type="http://schemas.openxmlformats.org/officeDocument/2006/relationships/customXml" Target="../ink/ink138.xml"/><Relationship Id="rId42" Type="http://schemas.openxmlformats.org/officeDocument/2006/relationships/customXml" Target="../ink/ink20.xml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91" Type="http://schemas.openxmlformats.org/officeDocument/2006/relationships/image" Target="../media/image101.png"/><Relationship Id="rId205" Type="http://schemas.openxmlformats.org/officeDocument/2006/relationships/image" Target="../media/image108.png"/><Relationship Id="rId247" Type="http://schemas.openxmlformats.org/officeDocument/2006/relationships/image" Target="../media/image129.png"/><Relationship Id="rId107" Type="http://schemas.openxmlformats.org/officeDocument/2006/relationships/image" Target="../media/image59.png"/><Relationship Id="rId11" Type="http://schemas.openxmlformats.org/officeDocument/2006/relationships/image" Target="../media/image11.png"/><Relationship Id="rId53" Type="http://schemas.openxmlformats.org/officeDocument/2006/relationships/image" Target="../media/image32.png"/><Relationship Id="rId149" Type="http://schemas.openxmlformats.org/officeDocument/2006/relationships/image" Target="../media/image80.png"/><Relationship Id="rId95" Type="http://schemas.openxmlformats.org/officeDocument/2006/relationships/image" Target="../media/image53.png"/><Relationship Id="rId160" Type="http://schemas.openxmlformats.org/officeDocument/2006/relationships/customXml" Target="../ink/ink79.xml"/><Relationship Id="rId216" Type="http://schemas.openxmlformats.org/officeDocument/2006/relationships/customXml" Target="../ink/ink107.xml"/><Relationship Id="rId258" Type="http://schemas.openxmlformats.org/officeDocument/2006/relationships/customXml" Target="../ink/ink128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06.png"/><Relationship Id="rId21" Type="http://schemas.openxmlformats.org/officeDocument/2006/relationships/customXml" Target="../ink/ink2314.xml"/><Relationship Id="rId42" Type="http://schemas.openxmlformats.org/officeDocument/2006/relationships/image" Target="../media/image2314.png"/><Relationship Id="rId47" Type="http://schemas.openxmlformats.org/officeDocument/2006/relationships/customXml" Target="../ink/ink2327.xml"/><Relationship Id="rId63" Type="http://schemas.openxmlformats.org/officeDocument/2006/relationships/customXml" Target="../ink/ink2335.xml"/><Relationship Id="rId68" Type="http://schemas.openxmlformats.org/officeDocument/2006/relationships/image" Target="../media/image2327.png"/><Relationship Id="rId16" Type="http://schemas.openxmlformats.org/officeDocument/2006/relationships/image" Target="../media/image2301.png"/><Relationship Id="rId11" Type="http://schemas.openxmlformats.org/officeDocument/2006/relationships/customXml" Target="../ink/ink2309.xml"/><Relationship Id="rId24" Type="http://schemas.openxmlformats.org/officeDocument/2006/relationships/image" Target="../media/image2305.png"/><Relationship Id="rId32" Type="http://schemas.openxmlformats.org/officeDocument/2006/relationships/image" Target="../media/image2309.png"/><Relationship Id="rId37" Type="http://schemas.openxmlformats.org/officeDocument/2006/relationships/customXml" Target="../ink/ink2322.xml"/><Relationship Id="rId40" Type="http://schemas.openxmlformats.org/officeDocument/2006/relationships/image" Target="../media/image2313.png"/><Relationship Id="rId45" Type="http://schemas.openxmlformats.org/officeDocument/2006/relationships/customXml" Target="../ink/ink2326.xml"/><Relationship Id="rId53" Type="http://schemas.openxmlformats.org/officeDocument/2006/relationships/customXml" Target="../ink/ink2330.xml"/><Relationship Id="rId58" Type="http://schemas.openxmlformats.org/officeDocument/2006/relationships/image" Target="../media/image2322.png"/><Relationship Id="rId66" Type="http://schemas.openxmlformats.org/officeDocument/2006/relationships/image" Target="../media/image2326.png"/><Relationship Id="rId74" Type="http://schemas.openxmlformats.org/officeDocument/2006/relationships/image" Target="../media/image2330.png"/><Relationship Id="rId5" Type="http://schemas.openxmlformats.org/officeDocument/2006/relationships/customXml" Target="../ink/ink2306.xml"/><Relationship Id="rId61" Type="http://schemas.openxmlformats.org/officeDocument/2006/relationships/customXml" Target="../ink/ink2334.xml"/><Relationship Id="rId19" Type="http://schemas.openxmlformats.org/officeDocument/2006/relationships/customXml" Target="../ink/ink2313.xml"/><Relationship Id="rId14" Type="http://schemas.openxmlformats.org/officeDocument/2006/relationships/image" Target="../media/image2300.png"/><Relationship Id="rId22" Type="http://schemas.openxmlformats.org/officeDocument/2006/relationships/image" Target="../media/image2304.png"/><Relationship Id="rId27" Type="http://schemas.openxmlformats.org/officeDocument/2006/relationships/customXml" Target="../ink/ink2317.xml"/><Relationship Id="rId30" Type="http://schemas.openxmlformats.org/officeDocument/2006/relationships/image" Target="../media/image2308.png"/><Relationship Id="rId35" Type="http://schemas.openxmlformats.org/officeDocument/2006/relationships/customXml" Target="../ink/ink2321.xml"/><Relationship Id="rId43" Type="http://schemas.openxmlformats.org/officeDocument/2006/relationships/customXml" Target="../ink/ink2325.xml"/><Relationship Id="rId48" Type="http://schemas.openxmlformats.org/officeDocument/2006/relationships/image" Target="../media/image2317.png"/><Relationship Id="rId56" Type="http://schemas.openxmlformats.org/officeDocument/2006/relationships/image" Target="../media/image2321.png"/><Relationship Id="rId64" Type="http://schemas.openxmlformats.org/officeDocument/2006/relationships/image" Target="../media/image2325.png"/><Relationship Id="rId69" Type="http://schemas.openxmlformats.org/officeDocument/2006/relationships/customXml" Target="../ink/ink2338.xml"/><Relationship Id="rId77" Type="http://schemas.openxmlformats.org/officeDocument/2006/relationships/customXml" Target="../ink/ink2342.xml"/><Relationship Id="rId8" Type="http://schemas.openxmlformats.org/officeDocument/2006/relationships/image" Target="../media/image2297.png"/><Relationship Id="rId51" Type="http://schemas.openxmlformats.org/officeDocument/2006/relationships/customXml" Target="../ink/ink2329.xml"/><Relationship Id="rId72" Type="http://schemas.openxmlformats.org/officeDocument/2006/relationships/image" Target="../media/image2329.png"/><Relationship Id="rId3" Type="http://schemas.openxmlformats.org/officeDocument/2006/relationships/customXml" Target="../ink/ink2305.xml"/><Relationship Id="rId12" Type="http://schemas.openxmlformats.org/officeDocument/2006/relationships/image" Target="../media/image2299.png"/><Relationship Id="rId17" Type="http://schemas.openxmlformats.org/officeDocument/2006/relationships/customXml" Target="../ink/ink2312.xml"/><Relationship Id="rId25" Type="http://schemas.openxmlformats.org/officeDocument/2006/relationships/customXml" Target="../ink/ink2316.xml"/><Relationship Id="rId33" Type="http://schemas.openxmlformats.org/officeDocument/2006/relationships/customXml" Target="../ink/ink2320.xml"/><Relationship Id="rId38" Type="http://schemas.openxmlformats.org/officeDocument/2006/relationships/image" Target="../media/image2312.png"/><Relationship Id="rId46" Type="http://schemas.openxmlformats.org/officeDocument/2006/relationships/image" Target="../media/image2316.png"/><Relationship Id="rId59" Type="http://schemas.openxmlformats.org/officeDocument/2006/relationships/customXml" Target="../ink/ink2333.xml"/><Relationship Id="rId67" Type="http://schemas.openxmlformats.org/officeDocument/2006/relationships/customXml" Target="../ink/ink2337.xml"/><Relationship Id="rId20" Type="http://schemas.openxmlformats.org/officeDocument/2006/relationships/image" Target="../media/image2303.png"/><Relationship Id="rId41" Type="http://schemas.openxmlformats.org/officeDocument/2006/relationships/customXml" Target="../ink/ink2324.xml"/><Relationship Id="rId54" Type="http://schemas.openxmlformats.org/officeDocument/2006/relationships/image" Target="../media/image2320.png"/><Relationship Id="rId62" Type="http://schemas.openxmlformats.org/officeDocument/2006/relationships/image" Target="../media/image2324.png"/><Relationship Id="rId70" Type="http://schemas.openxmlformats.org/officeDocument/2006/relationships/image" Target="../media/image2328.png"/><Relationship Id="rId75" Type="http://schemas.openxmlformats.org/officeDocument/2006/relationships/customXml" Target="../ink/ink23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96.png"/><Relationship Id="rId15" Type="http://schemas.openxmlformats.org/officeDocument/2006/relationships/customXml" Target="../ink/ink2311.xml"/><Relationship Id="rId23" Type="http://schemas.openxmlformats.org/officeDocument/2006/relationships/customXml" Target="../ink/ink2315.xml"/><Relationship Id="rId28" Type="http://schemas.openxmlformats.org/officeDocument/2006/relationships/image" Target="../media/image2307.png"/><Relationship Id="rId36" Type="http://schemas.openxmlformats.org/officeDocument/2006/relationships/image" Target="../media/image2311.png"/><Relationship Id="rId49" Type="http://schemas.openxmlformats.org/officeDocument/2006/relationships/customXml" Target="../ink/ink2328.xml"/><Relationship Id="rId57" Type="http://schemas.openxmlformats.org/officeDocument/2006/relationships/customXml" Target="../ink/ink2332.xml"/><Relationship Id="rId10" Type="http://schemas.openxmlformats.org/officeDocument/2006/relationships/image" Target="../media/image2298.png"/><Relationship Id="rId31" Type="http://schemas.openxmlformats.org/officeDocument/2006/relationships/customXml" Target="../ink/ink2319.xml"/><Relationship Id="rId44" Type="http://schemas.openxmlformats.org/officeDocument/2006/relationships/image" Target="../media/image2315.png"/><Relationship Id="rId52" Type="http://schemas.openxmlformats.org/officeDocument/2006/relationships/image" Target="../media/image2319.png"/><Relationship Id="rId60" Type="http://schemas.openxmlformats.org/officeDocument/2006/relationships/image" Target="../media/image2323.png"/><Relationship Id="rId65" Type="http://schemas.openxmlformats.org/officeDocument/2006/relationships/customXml" Target="../ink/ink2336.xml"/><Relationship Id="rId73" Type="http://schemas.openxmlformats.org/officeDocument/2006/relationships/customXml" Target="../ink/ink2340.xml"/><Relationship Id="rId78" Type="http://schemas.openxmlformats.org/officeDocument/2006/relationships/image" Target="../media/image2332.png"/><Relationship Id="rId4" Type="http://schemas.openxmlformats.org/officeDocument/2006/relationships/image" Target="../media/image2295.png"/><Relationship Id="rId9" Type="http://schemas.openxmlformats.org/officeDocument/2006/relationships/customXml" Target="../ink/ink2308.xml"/><Relationship Id="rId13" Type="http://schemas.openxmlformats.org/officeDocument/2006/relationships/customXml" Target="../ink/ink2310.xml"/><Relationship Id="rId18" Type="http://schemas.openxmlformats.org/officeDocument/2006/relationships/image" Target="../media/image2302.png"/><Relationship Id="rId39" Type="http://schemas.openxmlformats.org/officeDocument/2006/relationships/customXml" Target="../ink/ink2323.xml"/><Relationship Id="rId34" Type="http://schemas.openxmlformats.org/officeDocument/2006/relationships/image" Target="../media/image2310.png"/><Relationship Id="rId50" Type="http://schemas.openxmlformats.org/officeDocument/2006/relationships/image" Target="../media/image2318.png"/><Relationship Id="rId55" Type="http://schemas.openxmlformats.org/officeDocument/2006/relationships/customXml" Target="../ink/ink2331.xml"/><Relationship Id="rId76" Type="http://schemas.openxmlformats.org/officeDocument/2006/relationships/image" Target="../media/image2331.png"/><Relationship Id="rId7" Type="http://schemas.openxmlformats.org/officeDocument/2006/relationships/customXml" Target="../ink/ink2307.xml"/><Relationship Id="rId71" Type="http://schemas.openxmlformats.org/officeDocument/2006/relationships/customXml" Target="../ink/ink2339.xml"/><Relationship Id="rId2" Type="http://schemas.openxmlformats.org/officeDocument/2006/relationships/notesSlide" Target="../notesSlides/notesSlide30.xml"/><Relationship Id="rId29" Type="http://schemas.openxmlformats.org/officeDocument/2006/relationships/customXml" Target="../ink/ink2318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00.xml"/><Relationship Id="rId21" Type="http://schemas.openxmlformats.org/officeDocument/2006/relationships/customXml" Target="../ink/ink2352.xml"/><Relationship Id="rId42" Type="http://schemas.openxmlformats.org/officeDocument/2006/relationships/image" Target="../media/image2352.png"/><Relationship Id="rId47" Type="http://schemas.openxmlformats.org/officeDocument/2006/relationships/customXml" Target="../ink/ink2365.xml"/><Relationship Id="rId63" Type="http://schemas.openxmlformats.org/officeDocument/2006/relationships/customXml" Target="../ink/ink2373.xml"/><Relationship Id="rId68" Type="http://schemas.openxmlformats.org/officeDocument/2006/relationships/image" Target="../media/image2365.png"/><Relationship Id="rId84" Type="http://schemas.openxmlformats.org/officeDocument/2006/relationships/image" Target="../media/image2373.png"/><Relationship Id="rId89" Type="http://schemas.openxmlformats.org/officeDocument/2006/relationships/customXml" Target="../ink/ink2386.xml"/><Relationship Id="rId112" Type="http://schemas.openxmlformats.org/officeDocument/2006/relationships/image" Target="../media/image2387.png"/><Relationship Id="rId16" Type="http://schemas.openxmlformats.org/officeDocument/2006/relationships/image" Target="../media/image2339.png"/><Relationship Id="rId107" Type="http://schemas.openxmlformats.org/officeDocument/2006/relationships/customXml" Target="../ink/ink2395.xml"/><Relationship Id="rId11" Type="http://schemas.openxmlformats.org/officeDocument/2006/relationships/customXml" Target="../ink/ink2347.xml"/><Relationship Id="rId32" Type="http://schemas.openxmlformats.org/officeDocument/2006/relationships/image" Target="../media/image2347.png"/><Relationship Id="rId37" Type="http://schemas.openxmlformats.org/officeDocument/2006/relationships/customXml" Target="../ink/ink2360.xml"/><Relationship Id="rId53" Type="http://schemas.openxmlformats.org/officeDocument/2006/relationships/customXml" Target="../ink/ink2368.xml"/><Relationship Id="rId58" Type="http://schemas.openxmlformats.org/officeDocument/2006/relationships/image" Target="../media/image2360.png"/><Relationship Id="rId74" Type="http://schemas.openxmlformats.org/officeDocument/2006/relationships/image" Target="../media/image2368.png"/><Relationship Id="rId79" Type="http://schemas.openxmlformats.org/officeDocument/2006/relationships/customXml" Target="../ink/ink2381.xml"/><Relationship Id="rId102" Type="http://schemas.openxmlformats.org/officeDocument/2006/relationships/image" Target="../media/image2382.png"/><Relationship Id="rId123" Type="http://schemas.openxmlformats.org/officeDocument/2006/relationships/customXml" Target="../ink/ink2403.xml"/><Relationship Id="rId128" Type="http://schemas.openxmlformats.org/officeDocument/2006/relationships/image" Target="../media/image2395.png"/><Relationship Id="rId5" Type="http://schemas.openxmlformats.org/officeDocument/2006/relationships/customXml" Target="../ink/ink2344.xml"/><Relationship Id="rId90" Type="http://schemas.openxmlformats.org/officeDocument/2006/relationships/image" Target="../media/image2376.png"/><Relationship Id="rId95" Type="http://schemas.openxmlformats.org/officeDocument/2006/relationships/customXml" Target="../ink/ink2389.xml"/><Relationship Id="rId22" Type="http://schemas.openxmlformats.org/officeDocument/2006/relationships/image" Target="../media/image2342.png"/><Relationship Id="rId27" Type="http://schemas.openxmlformats.org/officeDocument/2006/relationships/customXml" Target="../ink/ink2355.xml"/><Relationship Id="rId43" Type="http://schemas.openxmlformats.org/officeDocument/2006/relationships/customXml" Target="../ink/ink2363.xml"/><Relationship Id="rId48" Type="http://schemas.openxmlformats.org/officeDocument/2006/relationships/image" Target="../media/image2355.png"/><Relationship Id="rId64" Type="http://schemas.openxmlformats.org/officeDocument/2006/relationships/image" Target="../media/image2363.png"/><Relationship Id="rId69" Type="http://schemas.openxmlformats.org/officeDocument/2006/relationships/customXml" Target="../ink/ink2376.xml"/><Relationship Id="rId113" Type="http://schemas.openxmlformats.org/officeDocument/2006/relationships/customXml" Target="../ink/ink2398.xml"/><Relationship Id="rId118" Type="http://schemas.openxmlformats.org/officeDocument/2006/relationships/image" Target="../media/image2390.png"/><Relationship Id="rId80" Type="http://schemas.openxmlformats.org/officeDocument/2006/relationships/image" Target="../media/image2371.png"/><Relationship Id="rId85" Type="http://schemas.openxmlformats.org/officeDocument/2006/relationships/customXml" Target="../ink/ink2384.xml"/><Relationship Id="rId12" Type="http://schemas.openxmlformats.org/officeDocument/2006/relationships/image" Target="../media/image2337.png"/><Relationship Id="rId17" Type="http://schemas.openxmlformats.org/officeDocument/2006/relationships/customXml" Target="../ink/ink2350.xml"/><Relationship Id="rId33" Type="http://schemas.openxmlformats.org/officeDocument/2006/relationships/customXml" Target="../ink/ink2358.xml"/><Relationship Id="rId38" Type="http://schemas.openxmlformats.org/officeDocument/2006/relationships/image" Target="../media/image2350.png"/><Relationship Id="rId59" Type="http://schemas.openxmlformats.org/officeDocument/2006/relationships/customXml" Target="../ink/ink2371.xml"/><Relationship Id="rId103" Type="http://schemas.openxmlformats.org/officeDocument/2006/relationships/customXml" Target="../ink/ink2393.xml"/><Relationship Id="rId108" Type="http://schemas.openxmlformats.org/officeDocument/2006/relationships/image" Target="../media/image2385.png"/><Relationship Id="rId124" Type="http://schemas.openxmlformats.org/officeDocument/2006/relationships/image" Target="../media/image2393.png"/><Relationship Id="rId129" Type="http://schemas.openxmlformats.org/officeDocument/2006/relationships/customXml" Target="../ink/ink2406.xml"/><Relationship Id="rId54" Type="http://schemas.openxmlformats.org/officeDocument/2006/relationships/image" Target="../media/image2358.png"/><Relationship Id="rId70" Type="http://schemas.openxmlformats.org/officeDocument/2006/relationships/image" Target="../media/image2366.png"/><Relationship Id="rId75" Type="http://schemas.openxmlformats.org/officeDocument/2006/relationships/customXml" Target="../ink/ink2379.xml"/><Relationship Id="rId91" Type="http://schemas.openxmlformats.org/officeDocument/2006/relationships/customXml" Target="../ink/ink2387.xml"/><Relationship Id="rId96" Type="http://schemas.openxmlformats.org/officeDocument/2006/relationships/image" Target="../media/image23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34.png"/><Relationship Id="rId23" Type="http://schemas.openxmlformats.org/officeDocument/2006/relationships/customXml" Target="../ink/ink2353.xml"/><Relationship Id="rId28" Type="http://schemas.openxmlformats.org/officeDocument/2006/relationships/image" Target="../media/image2345.png"/><Relationship Id="rId49" Type="http://schemas.openxmlformats.org/officeDocument/2006/relationships/customXml" Target="../ink/ink2366.xml"/><Relationship Id="rId114" Type="http://schemas.openxmlformats.org/officeDocument/2006/relationships/image" Target="../media/image2388.png"/><Relationship Id="rId119" Type="http://schemas.openxmlformats.org/officeDocument/2006/relationships/customXml" Target="../ink/ink2401.xml"/><Relationship Id="rId44" Type="http://schemas.openxmlformats.org/officeDocument/2006/relationships/image" Target="../media/image2353.png"/><Relationship Id="rId60" Type="http://schemas.openxmlformats.org/officeDocument/2006/relationships/image" Target="../media/image2361.png"/><Relationship Id="rId65" Type="http://schemas.openxmlformats.org/officeDocument/2006/relationships/customXml" Target="../ink/ink2374.xml"/><Relationship Id="rId81" Type="http://schemas.openxmlformats.org/officeDocument/2006/relationships/customXml" Target="../ink/ink2382.xml"/><Relationship Id="rId86" Type="http://schemas.openxmlformats.org/officeDocument/2006/relationships/image" Target="../media/image2374.png"/><Relationship Id="rId130" Type="http://schemas.openxmlformats.org/officeDocument/2006/relationships/image" Target="../media/image2396.png"/><Relationship Id="rId13" Type="http://schemas.openxmlformats.org/officeDocument/2006/relationships/customXml" Target="../ink/ink2348.xml"/><Relationship Id="rId18" Type="http://schemas.openxmlformats.org/officeDocument/2006/relationships/image" Target="../media/image2340.png"/><Relationship Id="rId39" Type="http://schemas.openxmlformats.org/officeDocument/2006/relationships/customXml" Target="../ink/ink2361.xml"/><Relationship Id="rId109" Type="http://schemas.openxmlformats.org/officeDocument/2006/relationships/customXml" Target="../ink/ink2396.xml"/><Relationship Id="rId34" Type="http://schemas.openxmlformats.org/officeDocument/2006/relationships/image" Target="../media/image2348.png"/><Relationship Id="rId50" Type="http://schemas.openxmlformats.org/officeDocument/2006/relationships/image" Target="../media/image2356.png"/><Relationship Id="rId55" Type="http://schemas.openxmlformats.org/officeDocument/2006/relationships/customXml" Target="../ink/ink2369.xml"/><Relationship Id="rId76" Type="http://schemas.openxmlformats.org/officeDocument/2006/relationships/image" Target="../media/image2369.png"/><Relationship Id="rId97" Type="http://schemas.openxmlformats.org/officeDocument/2006/relationships/customXml" Target="../ink/ink2390.xml"/><Relationship Id="rId104" Type="http://schemas.openxmlformats.org/officeDocument/2006/relationships/image" Target="../media/image2383.png"/><Relationship Id="rId120" Type="http://schemas.openxmlformats.org/officeDocument/2006/relationships/image" Target="../media/image2391.png"/><Relationship Id="rId125" Type="http://schemas.openxmlformats.org/officeDocument/2006/relationships/customXml" Target="../ink/ink2404.xml"/><Relationship Id="rId7" Type="http://schemas.openxmlformats.org/officeDocument/2006/relationships/customXml" Target="../ink/ink2345.xml"/><Relationship Id="rId71" Type="http://schemas.openxmlformats.org/officeDocument/2006/relationships/customXml" Target="../ink/ink2377.xml"/><Relationship Id="rId92" Type="http://schemas.openxmlformats.org/officeDocument/2006/relationships/image" Target="../media/image2377.png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2356.xml"/><Relationship Id="rId24" Type="http://schemas.openxmlformats.org/officeDocument/2006/relationships/image" Target="../media/image2343.png"/><Relationship Id="rId40" Type="http://schemas.openxmlformats.org/officeDocument/2006/relationships/image" Target="../media/image2351.png"/><Relationship Id="rId45" Type="http://schemas.openxmlformats.org/officeDocument/2006/relationships/customXml" Target="../ink/ink2364.xml"/><Relationship Id="rId66" Type="http://schemas.openxmlformats.org/officeDocument/2006/relationships/image" Target="../media/image2364.png"/><Relationship Id="rId87" Type="http://schemas.openxmlformats.org/officeDocument/2006/relationships/customXml" Target="../ink/ink2385.xml"/><Relationship Id="rId110" Type="http://schemas.openxmlformats.org/officeDocument/2006/relationships/image" Target="../media/image2386.png"/><Relationship Id="rId115" Type="http://schemas.openxmlformats.org/officeDocument/2006/relationships/customXml" Target="../ink/ink2399.xml"/><Relationship Id="rId131" Type="http://schemas.openxmlformats.org/officeDocument/2006/relationships/customXml" Target="../ink/ink2407.xml"/><Relationship Id="rId61" Type="http://schemas.openxmlformats.org/officeDocument/2006/relationships/customXml" Target="../ink/ink2372.xml"/><Relationship Id="rId82" Type="http://schemas.openxmlformats.org/officeDocument/2006/relationships/image" Target="../media/image2372.png"/><Relationship Id="rId19" Type="http://schemas.openxmlformats.org/officeDocument/2006/relationships/customXml" Target="../ink/ink2351.xml"/><Relationship Id="rId14" Type="http://schemas.openxmlformats.org/officeDocument/2006/relationships/image" Target="../media/image2338.png"/><Relationship Id="rId30" Type="http://schemas.openxmlformats.org/officeDocument/2006/relationships/image" Target="../media/image2346.png"/><Relationship Id="rId35" Type="http://schemas.openxmlformats.org/officeDocument/2006/relationships/customXml" Target="../ink/ink2359.xml"/><Relationship Id="rId56" Type="http://schemas.openxmlformats.org/officeDocument/2006/relationships/image" Target="../media/image2359.png"/><Relationship Id="rId77" Type="http://schemas.openxmlformats.org/officeDocument/2006/relationships/customXml" Target="../ink/ink2380.xml"/><Relationship Id="rId100" Type="http://schemas.openxmlformats.org/officeDocument/2006/relationships/image" Target="../media/image2381.png"/><Relationship Id="rId105" Type="http://schemas.openxmlformats.org/officeDocument/2006/relationships/customXml" Target="../ink/ink2394.xml"/><Relationship Id="rId126" Type="http://schemas.openxmlformats.org/officeDocument/2006/relationships/image" Target="../media/image2394.png"/><Relationship Id="rId8" Type="http://schemas.openxmlformats.org/officeDocument/2006/relationships/image" Target="../media/image2335.png"/><Relationship Id="rId51" Type="http://schemas.openxmlformats.org/officeDocument/2006/relationships/customXml" Target="../ink/ink2367.xml"/><Relationship Id="rId72" Type="http://schemas.openxmlformats.org/officeDocument/2006/relationships/image" Target="../media/image2367.png"/><Relationship Id="rId93" Type="http://schemas.openxmlformats.org/officeDocument/2006/relationships/customXml" Target="../ink/ink2388.xml"/><Relationship Id="rId98" Type="http://schemas.openxmlformats.org/officeDocument/2006/relationships/image" Target="../media/image2380.png"/><Relationship Id="rId121" Type="http://schemas.openxmlformats.org/officeDocument/2006/relationships/customXml" Target="../ink/ink2402.xml"/><Relationship Id="rId3" Type="http://schemas.openxmlformats.org/officeDocument/2006/relationships/customXml" Target="../ink/ink2343.xml"/><Relationship Id="rId25" Type="http://schemas.openxmlformats.org/officeDocument/2006/relationships/customXml" Target="../ink/ink2354.xml"/><Relationship Id="rId46" Type="http://schemas.openxmlformats.org/officeDocument/2006/relationships/image" Target="../media/image2354.png"/><Relationship Id="rId67" Type="http://schemas.openxmlformats.org/officeDocument/2006/relationships/customXml" Target="../ink/ink2375.xml"/><Relationship Id="rId116" Type="http://schemas.openxmlformats.org/officeDocument/2006/relationships/image" Target="../media/image2389.png"/><Relationship Id="rId20" Type="http://schemas.openxmlformats.org/officeDocument/2006/relationships/image" Target="../media/image2341.png"/><Relationship Id="rId41" Type="http://schemas.openxmlformats.org/officeDocument/2006/relationships/customXml" Target="../ink/ink2362.xml"/><Relationship Id="rId62" Type="http://schemas.openxmlformats.org/officeDocument/2006/relationships/image" Target="../media/image2362.png"/><Relationship Id="rId83" Type="http://schemas.openxmlformats.org/officeDocument/2006/relationships/customXml" Target="../ink/ink2383.xml"/><Relationship Id="rId88" Type="http://schemas.openxmlformats.org/officeDocument/2006/relationships/image" Target="../media/image2375.png"/><Relationship Id="rId111" Type="http://schemas.openxmlformats.org/officeDocument/2006/relationships/customXml" Target="../ink/ink2397.xml"/><Relationship Id="rId132" Type="http://schemas.openxmlformats.org/officeDocument/2006/relationships/image" Target="../media/image2397.png"/><Relationship Id="rId15" Type="http://schemas.openxmlformats.org/officeDocument/2006/relationships/customXml" Target="../ink/ink2349.xml"/><Relationship Id="rId36" Type="http://schemas.openxmlformats.org/officeDocument/2006/relationships/image" Target="../media/image2349.png"/><Relationship Id="rId57" Type="http://schemas.openxmlformats.org/officeDocument/2006/relationships/customXml" Target="../ink/ink2370.xml"/><Relationship Id="rId106" Type="http://schemas.openxmlformats.org/officeDocument/2006/relationships/image" Target="../media/image2384.png"/><Relationship Id="rId127" Type="http://schemas.openxmlformats.org/officeDocument/2006/relationships/customXml" Target="../ink/ink2405.xml"/><Relationship Id="rId10" Type="http://schemas.openxmlformats.org/officeDocument/2006/relationships/image" Target="../media/image2336.png"/><Relationship Id="rId31" Type="http://schemas.openxmlformats.org/officeDocument/2006/relationships/customXml" Target="../ink/ink2357.xml"/><Relationship Id="rId52" Type="http://schemas.openxmlformats.org/officeDocument/2006/relationships/image" Target="../media/image2357.png"/><Relationship Id="rId73" Type="http://schemas.openxmlformats.org/officeDocument/2006/relationships/customXml" Target="../ink/ink2378.xml"/><Relationship Id="rId78" Type="http://schemas.openxmlformats.org/officeDocument/2006/relationships/image" Target="../media/image2370.png"/><Relationship Id="rId94" Type="http://schemas.openxmlformats.org/officeDocument/2006/relationships/image" Target="../media/image2378.png"/><Relationship Id="rId99" Type="http://schemas.openxmlformats.org/officeDocument/2006/relationships/customXml" Target="../ink/ink2391.xml"/><Relationship Id="rId101" Type="http://schemas.openxmlformats.org/officeDocument/2006/relationships/customXml" Target="../ink/ink2392.xml"/><Relationship Id="rId122" Type="http://schemas.openxmlformats.org/officeDocument/2006/relationships/image" Target="../media/image2392.png"/><Relationship Id="rId4" Type="http://schemas.openxmlformats.org/officeDocument/2006/relationships/image" Target="../media/image2333.png"/><Relationship Id="rId9" Type="http://schemas.openxmlformats.org/officeDocument/2006/relationships/customXml" Target="../ink/ink2346.xml"/><Relationship Id="rId26" Type="http://schemas.openxmlformats.org/officeDocument/2006/relationships/image" Target="../media/image2344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9.png"/><Relationship Id="rId21" Type="http://schemas.openxmlformats.org/officeDocument/2006/relationships/customXml" Target="../ink/ink2417.xml"/><Relationship Id="rId42" Type="http://schemas.openxmlformats.org/officeDocument/2006/relationships/image" Target="../media/image2417.png"/><Relationship Id="rId47" Type="http://schemas.openxmlformats.org/officeDocument/2006/relationships/customXml" Target="../ink/ink2430.xml"/><Relationship Id="rId63" Type="http://schemas.openxmlformats.org/officeDocument/2006/relationships/customXml" Target="../ink/ink2438.xml"/><Relationship Id="rId68" Type="http://schemas.openxmlformats.org/officeDocument/2006/relationships/image" Target="../media/image2429.png"/><Relationship Id="rId16" Type="http://schemas.openxmlformats.org/officeDocument/2006/relationships/image" Target="../media/image2404.png"/><Relationship Id="rId11" Type="http://schemas.openxmlformats.org/officeDocument/2006/relationships/customXml" Target="../ink/ink2412.xml"/><Relationship Id="rId32" Type="http://schemas.openxmlformats.org/officeDocument/2006/relationships/image" Target="../media/image2412.png"/><Relationship Id="rId37" Type="http://schemas.openxmlformats.org/officeDocument/2006/relationships/customXml" Target="../ink/ink2425.xml"/><Relationship Id="rId53" Type="http://schemas.openxmlformats.org/officeDocument/2006/relationships/customXml" Target="../ink/ink2433.xml"/><Relationship Id="rId58" Type="http://schemas.openxmlformats.org/officeDocument/2006/relationships/image" Target="../media/image2424.png"/><Relationship Id="rId74" Type="http://schemas.openxmlformats.org/officeDocument/2006/relationships/image" Target="../media/image2432.png"/><Relationship Id="rId79" Type="http://schemas.openxmlformats.org/officeDocument/2006/relationships/customXml" Target="../ink/ink2446.xml"/><Relationship Id="rId5" Type="http://schemas.openxmlformats.org/officeDocument/2006/relationships/customXml" Target="../ink/ink2409.xml"/><Relationship Id="rId61" Type="http://schemas.openxmlformats.org/officeDocument/2006/relationships/customXml" Target="../ink/ink2437.xml"/><Relationship Id="rId19" Type="http://schemas.openxmlformats.org/officeDocument/2006/relationships/customXml" Target="../ink/ink2416.xml"/><Relationship Id="rId14" Type="http://schemas.openxmlformats.org/officeDocument/2006/relationships/image" Target="../media/image2403.png"/><Relationship Id="rId22" Type="http://schemas.openxmlformats.org/officeDocument/2006/relationships/image" Target="../media/image2407.png"/><Relationship Id="rId27" Type="http://schemas.openxmlformats.org/officeDocument/2006/relationships/customXml" Target="../ink/ink2420.xml"/><Relationship Id="rId30" Type="http://schemas.openxmlformats.org/officeDocument/2006/relationships/image" Target="../media/image2411.png"/><Relationship Id="rId35" Type="http://schemas.openxmlformats.org/officeDocument/2006/relationships/customXml" Target="../ink/ink2424.xml"/><Relationship Id="rId43" Type="http://schemas.openxmlformats.org/officeDocument/2006/relationships/customXml" Target="../ink/ink2428.xml"/><Relationship Id="rId48" Type="http://schemas.openxmlformats.org/officeDocument/2006/relationships/image" Target="../media/image2420.png"/><Relationship Id="rId56" Type="http://schemas.openxmlformats.org/officeDocument/2006/relationships/image" Target="../media/image2423.png"/><Relationship Id="rId64" Type="http://schemas.openxmlformats.org/officeDocument/2006/relationships/image" Target="../media/image2427.png"/><Relationship Id="rId69" Type="http://schemas.openxmlformats.org/officeDocument/2006/relationships/customXml" Target="../ink/ink2441.xml"/><Relationship Id="rId77" Type="http://schemas.openxmlformats.org/officeDocument/2006/relationships/customXml" Target="../ink/ink2445.xml"/><Relationship Id="rId8" Type="http://schemas.openxmlformats.org/officeDocument/2006/relationships/image" Target="../media/image2400.png"/><Relationship Id="rId51" Type="http://schemas.openxmlformats.org/officeDocument/2006/relationships/customXml" Target="../ink/ink2432.xml"/><Relationship Id="rId72" Type="http://schemas.openxmlformats.org/officeDocument/2006/relationships/image" Target="../media/image2431.png"/><Relationship Id="rId80" Type="http://schemas.openxmlformats.org/officeDocument/2006/relationships/customXml" Target="../ink/ink2447.xml"/><Relationship Id="rId3" Type="http://schemas.openxmlformats.org/officeDocument/2006/relationships/customXml" Target="../ink/ink2408.xml"/><Relationship Id="rId12" Type="http://schemas.openxmlformats.org/officeDocument/2006/relationships/image" Target="../media/image2402.png"/><Relationship Id="rId17" Type="http://schemas.openxmlformats.org/officeDocument/2006/relationships/customXml" Target="../ink/ink2415.xml"/><Relationship Id="rId25" Type="http://schemas.openxmlformats.org/officeDocument/2006/relationships/customXml" Target="../ink/ink2419.xml"/><Relationship Id="rId33" Type="http://schemas.openxmlformats.org/officeDocument/2006/relationships/customXml" Target="../ink/ink2423.xml"/><Relationship Id="rId38" Type="http://schemas.openxmlformats.org/officeDocument/2006/relationships/image" Target="../media/image2415.png"/><Relationship Id="rId46" Type="http://schemas.openxmlformats.org/officeDocument/2006/relationships/image" Target="../media/image2419.png"/><Relationship Id="rId59" Type="http://schemas.openxmlformats.org/officeDocument/2006/relationships/customXml" Target="../ink/ink2436.xml"/><Relationship Id="rId67" Type="http://schemas.openxmlformats.org/officeDocument/2006/relationships/customXml" Target="../ink/ink2440.xml"/><Relationship Id="rId20" Type="http://schemas.openxmlformats.org/officeDocument/2006/relationships/image" Target="../media/image2406.png"/><Relationship Id="rId41" Type="http://schemas.openxmlformats.org/officeDocument/2006/relationships/customXml" Target="../ink/ink2427.xml"/><Relationship Id="rId54" Type="http://schemas.openxmlformats.org/officeDocument/2006/relationships/image" Target="../media/image2422.png"/><Relationship Id="rId62" Type="http://schemas.openxmlformats.org/officeDocument/2006/relationships/image" Target="../media/image2426.png"/><Relationship Id="rId70" Type="http://schemas.openxmlformats.org/officeDocument/2006/relationships/image" Target="../media/image2430.png"/><Relationship Id="rId75" Type="http://schemas.openxmlformats.org/officeDocument/2006/relationships/customXml" Target="../ink/ink24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99.png"/><Relationship Id="rId15" Type="http://schemas.openxmlformats.org/officeDocument/2006/relationships/customXml" Target="../ink/ink2414.xml"/><Relationship Id="rId23" Type="http://schemas.openxmlformats.org/officeDocument/2006/relationships/customXml" Target="../ink/ink2418.xml"/><Relationship Id="rId28" Type="http://schemas.openxmlformats.org/officeDocument/2006/relationships/image" Target="../media/image2410.png"/><Relationship Id="rId36" Type="http://schemas.openxmlformats.org/officeDocument/2006/relationships/image" Target="../media/image2414.png"/><Relationship Id="rId49" Type="http://schemas.openxmlformats.org/officeDocument/2006/relationships/customXml" Target="../ink/ink2431.xml"/><Relationship Id="rId57" Type="http://schemas.openxmlformats.org/officeDocument/2006/relationships/customXml" Target="../ink/ink2435.xml"/><Relationship Id="rId10" Type="http://schemas.openxmlformats.org/officeDocument/2006/relationships/image" Target="../media/image2401.png"/><Relationship Id="rId31" Type="http://schemas.openxmlformats.org/officeDocument/2006/relationships/customXml" Target="../ink/ink2422.xml"/><Relationship Id="rId44" Type="http://schemas.openxmlformats.org/officeDocument/2006/relationships/image" Target="../media/image2418.png"/><Relationship Id="rId52" Type="http://schemas.openxmlformats.org/officeDocument/2006/relationships/image" Target="../media/image2421.png"/><Relationship Id="rId60" Type="http://schemas.openxmlformats.org/officeDocument/2006/relationships/image" Target="../media/image2425.png"/><Relationship Id="rId65" Type="http://schemas.openxmlformats.org/officeDocument/2006/relationships/customXml" Target="../ink/ink2439.xml"/><Relationship Id="rId73" Type="http://schemas.openxmlformats.org/officeDocument/2006/relationships/customXml" Target="../ink/ink2443.xml"/><Relationship Id="rId78" Type="http://schemas.openxmlformats.org/officeDocument/2006/relationships/image" Target="../media/image2434.png"/><Relationship Id="rId81" Type="http://schemas.openxmlformats.org/officeDocument/2006/relationships/image" Target="../media/image2435.png"/><Relationship Id="rId4" Type="http://schemas.openxmlformats.org/officeDocument/2006/relationships/image" Target="../media/image2398.png"/><Relationship Id="rId9" Type="http://schemas.openxmlformats.org/officeDocument/2006/relationships/customXml" Target="../ink/ink2411.xml"/><Relationship Id="rId13" Type="http://schemas.openxmlformats.org/officeDocument/2006/relationships/customXml" Target="../ink/ink2413.xml"/><Relationship Id="rId18" Type="http://schemas.openxmlformats.org/officeDocument/2006/relationships/image" Target="../media/image2405.png"/><Relationship Id="rId39" Type="http://schemas.openxmlformats.org/officeDocument/2006/relationships/customXml" Target="../ink/ink2426.xml"/><Relationship Id="rId34" Type="http://schemas.openxmlformats.org/officeDocument/2006/relationships/image" Target="../media/image2413.png"/><Relationship Id="rId50" Type="http://schemas.openxmlformats.org/officeDocument/2006/relationships/image" Target="../media/image484.png"/><Relationship Id="rId55" Type="http://schemas.openxmlformats.org/officeDocument/2006/relationships/customXml" Target="../ink/ink2434.xml"/><Relationship Id="rId76" Type="http://schemas.openxmlformats.org/officeDocument/2006/relationships/image" Target="../media/image2433.png"/><Relationship Id="rId7" Type="http://schemas.openxmlformats.org/officeDocument/2006/relationships/customXml" Target="../ink/ink2410.xml"/><Relationship Id="rId71" Type="http://schemas.openxmlformats.org/officeDocument/2006/relationships/customXml" Target="../ink/ink2442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2421.xml"/><Relationship Id="rId24" Type="http://schemas.openxmlformats.org/officeDocument/2006/relationships/image" Target="../media/image2408.png"/><Relationship Id="rId40" Type="http://schemas.openxmlformats.org/officeDocument/2006/relationships/image" Target="../media/image2416.png"/><Relationship Id="rId45" Type="http://schemas.openxmlformats.org/officeDocument/2006/relationships/customXml" Target="../ink/ink2429.xml"/><Relationship Id="rId66" Type="http://schemas.openxmlformats.org/officeDocument/2006/relationships/image" Target="../media/image2428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05.xml"/><Relationship Id="rId21" Type="http://schemas.openxmlformats.org/officeDocument/2006/relationships/customXml" Target="../ink/ink2457.xml"/><Relationship Id="rId42" Type="http://schemas.openxmlformats.org/officeDocument/2006/relationships/image" Target="../media/image2455.png"/><Relationship Id="rId63" Type="http://schemas.openxmlformats.org/officeDocument/2006/relationships/customXml" Target="../ink/ink2478.xml"/><Relationship Id="rId84" Type="http://schemas.openxmlformats.org/officeDocument/2006/relationships/image" Target="../media/image2476.png"/><Relationship Id="rId138" Type="http://schemas.openxmlformats.org/officeDocument/2006/relationships/image" Target="../media/image2503.png"/><Relationship Id="rId107" Type="http://schemas.openxmlformats.org/officeDocument/2006/relationships/customXml" Target="../ink/ink2500.xml"/><Relationship Id="rId11" Type="http://schemas.openxmlformats.org/officeDocument/2006/relationships/customXml" Target="../ink/ink2452.xml"/><Relationship Id="rId32" Type="http://schemas.openxmlformats.org/officeDocument/2006/relationships/image" Target="../media/image2450.png"/><Relationship Id="rId53" Type="http://schemas.openxmlformats.org/officeDocument/2006/relationships/customXml" Target="../ink/ink2473.xml"/><Relationship Id="rId74" Type="http://schemas.openxmlformats.org/officeDocument/2006/relationships/image" Target="../media/image2471.png"/><Relationship Id="rId128" Type="http://schemas.openxmlformats.org/officeDocument/2006/relationships/image" Target="../media/image2498.png"/><Relationship Id="rId149" Type="http://schemas.openxmlformats.org/officeDocument/2006/relationships/customXml" Target="../ink/ink2521.xml"/><Relationship Id="rId5" Type="http://schemas.openxmlformats.org/officeDocument/2006/relationships/customXml" Target="../ink/ink2449.xml"/><Relationship Id="rId95" Type="http://schemas.openxmlformats.org/officeDocument/2006/relationships/customXml" Target="../ink/ink2494.xml"/><Relationship Id="rId22" Type="http://schemas.openxmlformats.org/officeDocument/2006/relationships/image" Target="../media/image2445.png"/><Relationship Id="rId27" Type="http://schemas.openxmlformats.org/officeDocument/2006/relationships/customXml" Target="../ink/ink2460.xml"/><Relationship Id="rId43" Type="http://schemas.openxmlformats.org/officeDocument/2006/relationships/customXml" Target="../ink/ink2468.xml"/><Relationship Id="rId48" Type="http://schemas.openxmlformats.org/officeDocument/2006/relationships/image" Target="../media/image2458.png"/><Relationship Id="rId64" Type="http://schemas.openxmlformats.org/officeDocument/2006/relationships/image" Target="../media/image2466.png"/><Relationship Id="rId69" Type="http://schemas.openxmlformats.org/officeDocument/2006/relationships/customXml" Target="../ink/ink2481.xml"/><Relationship Id="rId113" Type="http://schemas.openxmlformats.org/officeDocument/2006/relationships/customXml" Target="../ink/ink2503.xml"/><Relationship Id="rId118" Type="http://schemas.openxmlformats.org/officeDocument/2006/relationships/image" Target="../media/image2493.png"/><Relationship Id="rId134" Type="http://schemas.openxmlformats.org/officeDocument/2006/relationships/image" Target="../media/image2501.png"/><Relationship Id="rId139" Type="http://schemas.openxmlformats.org/officeDocument/2006/relationships/customXml" Target="../ink/ink2516.xml"/><Relationship Id="rId80" Type="http://schemas.openxmlformats.org/officeDocument/2006/relationships/image" Target="../media/image2474.png"/><Relationship Id="rId85" Type="http://schemas.openxmlformats.org/officeDocument/2006/relationships/customXml" Target="../ink/ink2489.xml"/><Relationship Id="rId150" Type="http://schemas.openxmlformats.org/officeDocument/2006/relationships/image" Target="../media/image2509.png"/><Relationship Id="rId155" Type="http://schemas.openxmlformats.org/officeDocument/2006/relationships/customXml" Target="../ink/ink2524.xml"/><Relationship Id="rId12" Type="http://schemas.openxmlformats.org/officeDocument/2006/relationships/image" Target="../media/image2440.png"/><Relationship Id="rId17" Type="http://schemas.openxmlformats.org/officeDocument/2006/relationships/customXml" Target="../ink/ink2455.xml"/><Relationship Id="rId33" Type="http://schemas.openxmlformats.org/officeDocument/2006/relationships/customXml" Target="../ink/ink2463.xml"/><Relationship Id="rId38" Type="http://schemas.openxmlformats.org/officeDocument/2006/relationships/image" Target="../media/image2453.png"/><Relationship Id="rId59" Type="http://schemas.openxmlformats.org/officeDocument/2006/relationships/customXml" Target="../ink/ink2476.xml"/><Relationship Id="rId103" Type="http://schemas.openxmlformats.org/officeDocument/2006/relationships/customXml" Target="../ink/ink2498.xml"/><Relationship Id="rId108" Type="http://schemas.openxmlformats.org/officeDocument/2006/relationships/image" Target="../media/image2488.png"/><Relationship Id="rId124" Type="http://schemas.openxmlformats.org/officeDocument/2006/relationships/image" Target="../media/image2496.png"/><Relationship Id="rId129" Type="http://schemas.openxmlformats.org/officeDocument/2006/relationships/customXml" Target="../ink/ink2511.xml"/><Relationship Id="rId54" Type="http://schemas.openxmlformats.org/officeDocument/2006/relationships/image" Target="../media/image2461.png"/><Relationship Id="rId70" Type="http://schemas.openxmlformats.org/officeDocument/2006/relationships/image" Target="../media/image2469.png"/><Relationship Id="rId75" Type="http://schemas.openxmlformats.org/officeDocument/2006/relationships/customXml" Target="../ink/ink2484.xml"/><Relationship Id="rId91" Type="http://schemas.openxmlformats.org/officeDocument/2006/relationships/customXml" Target="../ink/ink2492.xml"/><Relationship Id="rId96" Type="http://schemas.openxmlformats.org/officeDocument/2006/relationships/image" Target="../media/image2482.png"/><Relationship Id="rId140" Type="http://schemas.openxmlformats.org/officeDocument/2006/relationships/image" Target="../media/image2504.png"/><Relationship Id="rId145" Type="http://schemas.openxmlformats.org/officeDocument/2006/relationships/customXml" Target="../ink/ink25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37.png"/><Relationship Id="rId23" Type="http://schemas.openxmlformats.org/officeDocument/2006/relationships/customXml" Target="../ink/ink2458.xml"/><Relationship Id="rId28" Type="http://schemas.openxmlformats.org/officeDocument/2006/relationships/image" Target="../media/image2448.png"/><Relationship Id="rId49" Type="http://schemas.openxmlformats.org/officeDocument/2006/relationships/customXml" Target="../ink/ink2471.xml"/><Relationship Id="rId114" Type="http://schemas.openxmlformats.org/officeDocument/2006/relationships/image" Target="../media/image2491.png"/><Relationship Id="rId119" Type="http://schemas.openxmlformats.org/officeDocument/2006/relationships/customXml" Target="../ink/ink2506.xml"/><Relationship Id="rId44" Type="http://schemas.openxmlformats.org/officeDocument/2006/relationships/image" Target="../media/image2456.png"/><Relationship Id="rId60" Type="http://schemas.openxmlformats.org/officeDocument/2006/relationships/image" Target="../media/image2464.png"/><Relationship Id="rId65" Type="http://schemas.openxmlformats.org/officeDocument/2006/relationships/customXml" Target="../ink/ink2479.xml"/><Relationship Id="rId81" Type="http://schemas.openxmlformats.org/officeDocument/2006/relationships/customXml" Target="../ink/ink2487.xml"/><Relationship Id="rId86" Type="http://schemas.openxmlformats.org/officeDocument/2006/relationships/image" Target="../media/image2477.png"/><Relationship Id="rId130" Type="http://schemas.openxmlformats.org/officeDocument/2006/relationships/image" Target="../media/image2499.png"/><Relationship Id="rId135" Type="http://schemas.openxmlformats.org/officeDocument/2006/relationships/customXml" Target="../ink/ink2514.xml"/><Relationship Id="rId151" Type="http://schemas.openxmlformats.org/officeDocument/2006/relationships/customXml" Target="../ink/ink2522.xml"/><Relationship Id="rId156" Type="http://schemas.openxmlformats.org/officeDocument/2006/relationships/image" Target="../media/image2512.png"/><Relationship Id="rId13" Type="http://schemas.openxmlformats.org/officeDocument/2006/relationships/customXml" Target="../ink/ink2453.xml"/><Relationship Id="rId18" Type="http://schemas.openxmlformats.org/officeDocument/2006/relationships/image" Target="../media/image2443.png"/><Relationship Id="rId39" Type="http://schemas.openxmlformats.org/officeDocument/2006/relationships/customXml" Target="../ink/ink2466.xml"/><Relationship Id="rId109" Type="http://schemas.openxmlformats.org/officeDocument/2006/relationships/customXml" Target="../ink/ink2501.xml"/><Relationship Id="rId34" Type="http://schemas.openxmlformats.org/officeDocument/2006/relationships/image" Target="../media/image2451.png"/><Relationship Id="rId50" Type="http://schemas.openxmlformats.org/officeDocument/2006/relationships/image" Target="../media/image2459.png"/><Relationship Id="rId55" Type="http://schemas.openxmlformats.org/officeDocument/2006/relationships/customXml" Target="../ink/ink2474.xml"/><Relationship Id="rId76" Type="http://schemas.openxmlformats.org/officeDocument/2006/relationships/image" Target="../media/image2472.png"/><Relationship Id="rId97" Type="http://schemas.openxmlformats.org/officeDocument/2006/relationships/customXml" Target="../ink/ink2495.xml"/><Relationship Id="rId104" Type="http://schemas.openxmlformats.org/officeDocument/2006/relationships/image" Target="../media/image2486.png"/><Relationship Id="rId120" Type="http://schemas.openxmlformats.org/officeDocument/2006/relationships/image" Target="../media/image2494.png"/><Relationship Id="rId125" Type="http://schemas.openxmlformats.org/officeDocument/2006/relationships/customXml" Target="../ink/ink2509.xml"/><Relationship Id="rId141" Type="http://schemas.openxmlformats.org/officeDocument/2006/relationships/customXml" Target="../ink/ink2517.xml"/><Relationship Id="rId146" Type="http://schemas.openxmlformats.org/officeDocument/2006/relationships/image" Target="../media/image2507.png"/><Relationship Id="rId7" Type="http://schemas.openxmlformats.org/officeDocument/2006/relationships/customXml" Target="../ink/ink2450.xml"/><Relationship Id="rId71" Type="http://schemas.openxmlformats.org/officeDocument/2006/relationships/customXml" Target="../ink/ink2482.xml"/><Relationship Id="rId92" Type="http://schemas.openxmlformats.org/officeDocument/2006/relationships/image" Target="../media/image2480.png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2461.xml"/><Relationship Id="rId24" Type="http://schemas.openxmlformats.org/officeDocument/2006/relationships/image" Target="../media/image2446.png"/><Relationship Id="rId40" Type="http://schemas.openxmlformats.org/officeDocument/2006/relationships/image" Target="../media/image2454.png"/><Relationship Id="rId45" Type="http://schemas.openxmlformats.org/officeDocument/2006/relationships/customXml" Target="../ink/ink2469.xml"/><Relationship Id="rId66" Type="http://schemas.openxmlformats.org/officeDocument/2006/relationships/image" Target="../media/image2467.png"/><Relationship Id="rId87" Type="http://schemas.openxmlformats.org/officeDocument/2006/relationships/customXml" Target="../ink/ink2490.xml"/><Relationship Id="rId110" Type="http://schemas.openxmlformats.org/officeDocument/2006/relationships/image" Target="../media/image2489.png"/><Relationship Id="rId115" Type="http://schemas.openxmlformats.org/officeDocument/2006/relationships/customXml" Target="../ink/ink2504.xml"/><Relationship Id="rId131" Type="http://schemas.openxmlformats.org/officeDocument/2006/relationships/customXml" Target="../ink/ink2512.xml"/><Relationship Id="rId136" Type="http://schemas.openxmlformats.org/officeDocument/2006/relationships/image" Target="../media/image2502.png"/><Relationship Id="rId61" Type="http://schemas.openxmlformats.org/officeDocument/2006/relationships/customXml" Target="../ink/ink2477.xml"/><Relationship Id="rId82" Type="http://schemas.openxmlformats.org/officeDocument/2006/relationships/image" Target="../media/image2475.png"/><Relationship Id="rId152" Type="http://schemas.openxmlformats.org/officeDocument/2006/relationships/image" Target="../media/image2510.png"/><Relationship Id="rId19" Type="http://schemas.openxmlformats.org/officeDocument/2006/relationships/customXml" Target="../ink/ink2456.xml"/><Relationship Id="rId14" Type="http://schemas.openxmlformats.org/officeDocument/2006/relationships/image" Target="../media/image2441.png"/><Relationship Id="rId30" Type="http://schemas.openxmlformats.org/officeDocument/2006/relationships/image" Target="../media/image2449.png"/><Relationship Id="rId35" Type="http://schemas.openxmlformats.org/officeDocument/2006/relationships/customXml" Target="../ink/ink2464.xml"/><Relationship Id="rId56" Type="http://schemas.openxmlformats.org/officeDocument/2006/relationships/image" Target="../media/image2462.png"/><Relationship Id="rId77" Type="http://schemas.openxmlformats.org/officeDocument/2006/relationships/customXml" Target="../ink/ink2485.xml"/><Relationship Id="rId100" Type="http://schemas.openxmlformats.org/officeDocument/2006/relationships/image" Target="../media/image2484.png"/><Relationship Id="rId105" Type="http://schemas.openxmlformats.org/officeDocument/2006/relationships/customXml" Target="../ink/ink2499.xml"/><Relationship Id="rId126" Type="http://schemas.openxmlformats.org/officeDocument/2006/relationships/image" Target="../media/image2497.png"/><Relationship Id="rId147" Type="http://schemas.openxmlformats.org/officeDocument/2006/relationships/customXml" Target="../ink/ink2520.xml"/><Relationship Id="rId8" Type="http://schemas.openxmlformats.org/officeDocument/2006/relationships/image" Target="../media/image2438.png"/><Relationship Id="rId51" Type="http://schemas.openxmlformats.org/officeDocument/2006/relationships/customXml" Target="../ink/ink2472.xml"/><Relationship Id="rId72" Type="http://schemas.openxmlformats.org/officeDocument/2006/relationships/image" Target="../media/image2470.png"/><Relationship Id="rId93" Type="http://schemas.openxmlformats.org/officeDocument/2006/relationships/customXml" Target="../ink/ink2493.xml"/><Relationship Id="rId98" Type="http://schemas.openxmlformats.org/officeDocument/2006/relationships/image" Target="../media/image2483.png"/><Relationship Id="rId121" Type="http://schemas.openxmlformats.org/officeDocument/2006/relationships/customXml" Target="../ink/ink2507.xml"/><Relationship Id="rId142" Type="http://schemas.openxmlformats.org/officeDocument/2006/relationships/image" Target="../media/image2505.png"/><Relationship Id="rId3" Type="http://schemas.openxmlformats.org/officeDocument/2006/relationships/customXml" Target="../ink/ink2448.xml"/><Relationship Id="rId25" Type="http://schemas.openxmlformats.org/officeDocument/2006/relationships/customXml" Target="../ink/ink2459.xml"/><Relationship Id="rId46" Type="http://schemas.openxmlformats.org/officeDocument/2006/relationships/image" Target="../media/image2457.png"/><Relationship Id="rId67" Type="http://schemas.openxmlformats.org/officeDocument/2006/relationships/customXml" Target="../ink/ink2480.xml"/><Relationship Id="rId116" Type="http://schemas.openxmlformats.org/officeDocument/2006/relationships/image" Target="../media/image2492.png"/><Relationship Id="rId137" Type="http://schemas.openxmlformats.org/officeDocument/2006/relationships/customXml" Target="../ink/ink2515.xml"/><Relationship Id="rId20" Type="http://schemas.openxmlformats.org/officeDocument/2006/relationships/image" Target="../media/image2444.png"/><Relationship Id="rId41" Type="http://schemas.openxmlformats.org/officeDocument/2006/relationships/customXml" Target="../ink/ink2467.xml"/><Relationship Id="rId62" Type="http://schemas.openxmlformats.org/officeDocument/2006/relationships/image" Target="../media/image2465.png"/><Relationship Id="rId83" Type="http://schemas.openxmlformats.org/officeDocument/2006/relationships/customXml" Target="../ink/ink2488.xml"/><Relationship Id="rId88" Type="http://schemas.openxmlformats.org/officeDocument/2006/relationships/image" Target="../media/image2478.png"/><Relationship Id="rId111" Type="http://schemas.openxmlformats.org/officeDocument/2006/relationships/customXml" Target="../ink/ink2502.xml"/><Relationship Id="rId132" Type="http://schemas.openxmlformats.org/officeDocument/2006/relationships/image" Target="../media/image2500.png"/><Relationship Id="rId153" Type="http://schemas.openxmlformats.org/officeDocument/2006/relationships/customXml" Target="../ink/ink2523.xml"/><Relationship Id="rId15" Type="http://schemas.openxmlformats.org/officeDocument/2006/relationships/customXml" Target="../ink/ink2454.xml"/><Relationship Id="rId36" Type="http://schemas.openxmlformats.org/officeDocument/2006/relationships/image" Target="../media/image2452.png"/><Relationship Id="rId57" Type="http://schemas.openxmlformats.org/officeDocument/2006/relationships/customXml" Target="../ink/ink2475.xml"/><Relationship Id="rId106" Type="http://schemas.openxmlformats.org/officeDocument/2006/relationships/image" Target="../media/image2487.png"/><Relationship Id="rId127" Type="http://schemas.openxmlformats.org/officeDocument/2006/relationships/customXml" Target="../ink/ink2510.xml"/><Relationship Id="rId10" Type="http://schemas.openxmlformats.org/officeDocument/2006/relationships/image" Target="../media/image2439.png"/><Relationship Id="rId31" Type="http://schemas.openxmlformats.org/officeDocument/2006/relationships/customXml" Target="../ink/ink2462.xml"/><Relationship Id="rId52" Type="http://schemas.openxmlformats.org/officeDocument/2006/relationships/image" Target="../media/image2460.png"/><Relationship Id="rId73" Type="http://schemas.openxmlformats.org/officeDocument/2006/relationships/customXml" Target="../ink/ink2483.xml"/><Relationship Id="rId78" Type="http://schemas.openxmlformats.org/officeDocument/2006/relationships/image" Target="../media/image2473.png"/><Relationship Id="rId94" Type="http://schemas.openxmlformats.org/officeDocument/2006/relationships/image" Target="../media/image2481.png"/><Relationship Id="rId99" Type="http://schemas.openxmlformats.org/officeDocument/2006/relationships/customXml" Target="../ink/ink2496.xml"/><Relationship Id="rId101" Type="http://schemas.openxmlformats.org/officeDocument/2006/relationships/customXml" Target="../ink/ink2497.xml"/><Relationship Id="rId122" Type="http://schemas.openxmlformats.org/officeDocument/2006/relationships/image" Target="../media/image2495.png"/><Relationship Id="rId143" Type="http://schemas.openxmlformats.org/officeDocument/2006/relationships/customXml" Target="../ink/ink2518.xml"/><Relationship Id="rId148" Type="http://schemas.openxmlformats.org/officeDocument/2006/relationships/image" Target="../media/image2508.png"/><Relationship Id="rId4" Type="http://schemas.openxmlformats.org/officeDocument/2006/relationships/image" Target="../media/image2436.png"/><Relationship Id="rId9" Type="http://schemas.openxmlformats.org/officeDocument/2006/relationships/customXml" Target="../ink/ink2451.xml"/><Relationship Id="rId26" Type="http://schemas.openxmlformats.org/officeDocument/2006/relationships/image" Target="../media/image2447.png"/><Relationship Id="rId47" Type="http://schemas.openxmlformats.org/officeDocument/2006/relationships/customXml" Target="../ink/ink2470.xml"/><Relationship Id="rId68" Type="http://schemas.openxmlformats.org/officeDocument/2006/relationships/image" Target="../media/image2468.png"/><Relationship Id="rId89" Type="http://schemas.openxmlformats.org/officeDocument/2006/relationships/customXml" Target="../ink/ink2491.xml"/><Relationship Id="rId112" Type="http://schemas.openxmlformats.org/officeDocument/2006/relationships/image" Target="../media/image2490.png"/><Relationship Id="rId133" Type="http://schemas.openxmlformats.org/officeDocument/2006/relationships/customXml" Target="../ink/ink2513.xml"/><Relationship Id="rId154" Type="http://schemas.openxmlformats.org/officeDocument/2006/relationships/image" Target="../media/image2511.png"/><Relationship Id="rId16" Type="http://schemas.openxmlformats.org/officeDocument/2006/relationships/image" Target="../media/image2442.png"/><Relationship Id="rId37" Type="http://schemas.openxmlformats.org/officeDocument/2006/relationships/customXml" Target="../ink/ink2465.xml"/><Relationship Id="rId58" Type="http://schemas.openxmlformats.org/officeDocument/2006/relationships/image" Target="../media/image2463.png"/><Relationship Id="rId79" Type="http://schemas.openxmlformats.org/officeDocument/2006/relationships/customXml" Target="../ink/ink2486.xml"/><Relationship Id="rId102" Type="http://schemas.openxmlformats.org/officeDocument/2006/relationships/image" Target="../media/image2485.png"/><Relationship Id="rId123" Type="http://schemas.openxmlformats.org/officeDocument/2006/relationships/customXml" Target="../ink/ink2508.xml"/><Relationship Id="rId144" Type="http://schemas.openxmlformats.org/officeDocument/2006/relationships/image" Target="../media/image2506.png"/><Relationship Id="rId90" Type="http://schemas.openxmlformats.org/officeDocument/2006/relationships/image" Target="../media/image24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5.png"/><Relationship Id="rId3" Type="http://schemas.openxmlformats.org/officeDocument/2006/relationships/customXml" Target="../ink/ink2525.xml"/><Relationship Id="rId7" Type="http://schemas.openxmlformats.org/officeDocument/2006/relationships/customXml" Target="../ink/ink252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14.png"/><Relationship Id="rId5" Type="http://schemas.openxmlformats.org/officeDocument/2006/relationships/customXml" Target="../ink/ink2526.xml"/><Relationship Id="rId4" Type="http://schemas.openxmlformats.org/officeDocument/2006/relationships/image" Target="../media/image2513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85.xml"/><Relationship Id="rId21" Type="http://schemas.openxmlformats.org/officeDocument/2006/relationships/customXml" Target="../ink/ink2537.xml"/><Relationship Id="rId42" Type="http://schemas.openxmlformats.org/officeDocument/2006/relationships/image" Target="../media/image2535.png"/><Relationship Id="rId63" Type="http://schemas.openxmlformats.org/officeDocument/2006/relationships/customXml" Target="../ink/ink2558.xml"/><Relationship Id="rId84" Type="http://schemas.openxmlformats.org/officeDocument/2006/relationships/image" Target="../media/image2556.png"/><Relationship Id="rId138" Type="http://schemas.openxmlformats.org/officeDocument/2006/relationships/image" Target="../media/image2583.png"/><Relationship Id="rId107" Type="http://schemas.openxmlformats.org/officeDocument/2006/relationships/customXml" Target="../ink/ink2580.xml"/><Relationship Id="rId11" Type="http://schemas.openxmlformats.org/officeDocument/2006/relationships/customXml" Target="../ink/ink2532.xml"/><Relationship Id="rId32" Type="http://schemas.openxmlformats.org/officeDocument/2006/relationships/image" Target="../media/image2530.png"/><Relationship Id="rId53" Type="http://schemas.openxmlformats.org/officeDocument/2006/relationships/customXml" Target="../ink/ink2553.xml"/><Relationship Id="rId74" Type="http://schemas.openxmlformats.org/officeDocument/2006/relationships/image" Target="../media/image2551.png"/><Relationship Id="rId128" Type="http://schemas.openxmlformats.org/officeDocument/2006/relationships/image" Target="../media/image2578.png"/><Relationship Id="rId149" Type="http://schemas.openxmlformats.org/officeDocument/2006/relationships/customXml" Target="../ink/ink2601.xml"/><Relationship Id="rId5" Type="http://schemas.openxmlformats.org/officeDocument/2006/relationships/customXml" Target="../ink/ink2529.xml"/><Relationship Id="rId95" Type="http://schemas.openxmlformats.org/officeDocument/2006/relationships/customXml" Target="../ink/ink2574.xml"/><Relationship Id="rId22" Type="http://schemas.openxmlformats.org/officeDocument/2006/relationships/image" Target="../media/image2525.png"/><Relationship Id="rId27" Type="http://schemas.openxmlformats.org/officeDocument/2006/relationships/customXml" Target="../ink/ink2540.xml"/><Relationship Id="rId43" Type="http://schemas.openxmlformats.org/officeDocument/2006/relationships/customXml" Target="../ink/ink2548.xml"/><Relationship Id="rId48" Type="http://schemas.openxmlformats.org/officeDocument/2006/relationships/image" Target="../media/image2538.png"/><Relationship Id="rId64" Type="http://schemas.openxmlformats.org/officeDocument/2006/relationships/image" Target="../media/image2546.png"/><Relationship Id="rId69" Type="http://schemas.openxmlformats.org/officeDocument/2006/relationships/customXml" Target="../ink/ink2561.xml"/><Relationship Id="rId113" Type="http://schemas.openxmlformats.org/officeDocument/2006/relationships/customXml" Target="../ink/ink2583.xml"/><Relationship Id="rId118" Type="http://schemas.openxmlformats.org/officeDocument/2006/relationships/image" Target="../media/image2573.png"/><Relationship Id="rId134" Type="http://schemas.openxmlformats.org/officeDocument/2006/relationships/image" Target="../media/image2581.png"/><Relationship Id="rId139" Type="http://schemas.openxmlformats.org/officeDocument/2006/relationships/customXml" Target="../ink/ink2596.xml"/><Relationship Id="rId80" Type="http://schemas.openxmlformats.org/officeDocument/2006/relationships/image" Target="../media/image2554.png"/><Relationship Id="rId85" Type="http://schemas.openxmlformats.org/officeDocument/2006/relationships/customXml" Target="../ink/ink2569.xml"/><Relationship Id="rId150" Type="http://schemas.openxmlformats.org/officeDocument/2006/relationships/image" Target="../media/image2588.png"/><Relationship Id="rId12" Type="http://schemas.openxmlformats.org/officeDocument/2006/relationships/image" Target="../media/image2520.png"/><Relationship Id="rId17" Type="http://schemas.openxmlformats.org/officeDocument/2006/relationships/customXml" Target="../ink/ink2535.xml"/><Relationship Id="rId33" Type="http://schemas.openxmlformats.org/officeDocument/2006/relationships/customXml" Target="../ink/ink2543.xml"/><Relationship Id="rId38" Type="http://schemas.openxmlformats.org/officeDocument/2006/relationships/image" Target="../media/image2533.png"/><Relationship Id="rId59" Type="http://schemas.openxmlformats.org/officeDocument/2006/relationships/customXml" Target="../ink/ink2556.xml"/><Relationship Id="rId103" Type="http://schemas.openxmlformats.org/officeDocument/2006/relationships/customXml" Target="../ink/ink2578.xml"/><Relationship Id="rId108" Type="http://schemas.openxmlformats.org/officeDocument/2006/relationships/image" Target="../media/image2568.png"/><Relationship Id="rId124" Type="http://schemas.openxmlformats.org/officeDocument/2006/relationships/image" Target="../media/image2576.png"/><Relationship Id="rId129" Type="http://schemas.openxmlformats.org/officeDocument/2006/relationships/customXml" Target="../ink/ink2591.xml"/><Relationship Id="rId54" Type="http://schemas.openxmlformats.org/officeDocument/2006/relationships/image" Target="../media/image2541.png"/><Relationship Id="rId70" Type="http://schemas.openxmlformats.org/officeDocument/2006/relationships/image" Target="../media/image2549.png"/><Relationship Id="rId75" Type="http://schemas.openxmlformats.org/officeDocument/2006/relationships/customXml" Target="../ink/ink2564.xml"/><Relationship Id="rId91" Type="http://schemas.openxmlformats.org/officeDocument/2006/relationships/customXml" Target="../ink/ink2572.xml"/><Relationship Id="rId96" Type="http://schemas.openxmlformats.org/officeDocument/2006/relationships/image" Target="../media/image2562.png"/><Relationship Id="rId140" Type="http://schemas.openxmlformats.org/officeDocument/2006/relationships/image" Target="../media/image2584.png"/><Relationship Id="rId145" Type="http://schemas.openxmlformats.org/officeDocument/2006/relationships/customXml" Target="../ink/ink259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17.png"/><Relationship Id="rId23" Type="http://schemas.openxmlformats.org/officeDocument/2006/relationships/customXml" Target="../ink/ink2538.xml"/><Relationship Id="rId28" Type="http://schemas.openxmlformats.org/officeDocument/2006/relationships/image" Target="../media/image2528.png"/><Relationship Id="rId49" Type="http://schemas.openxmlformats.org/officeDocument/2006/relationships/customXml" Target="../ink/ink2551.xml"/><Relationship Id="rId114" Type="http://schemas.openxmlformats.org/officeDocument/2006/relationships/image" Target="../media/image2571.png"/><Relationship Id="rId119" Type="http://schemas.openxmlformats.org/officeDocument/2006/relationships/customXml" Target="../ink/ink2586.xml"/><Relationship Id="rId44" Type="http://schemas.openxmlformats.org/officeDocument/2006/relationships/image" Target="../media/image2536.png"/><Relationship Id="rId60" Type="http://schemas.openxmlformats.org/officeDocument/2006/relationships/image" Target="../media/image2544.png"/><Relationship Id="rId65" Type="http://schemas.openxmlformats.org/officeDocument/2006/relationships/customXml" Target="../ink/ink2559.xml"/><Relationship Id="rId81" Type="http://schemas.openxmlformats.org/officeDocument/2006/relationships/customXml" Target="../ink/ink2567.xml"/><Relationship Id="rId86" Type="http://schemas.openxmlformats.org/officeDocument/2006/relationships/image" Target="../media/image2557.png"/><Relationship Id="rId130" Type="http://schemas.openxmlformats.org/officeDocument/2006/relationships/image" Target="../media/image2579.png"/><Relationship Id="rId135" Type="http://schemas.openxmlformats.org/officeDocument/2006/relationships/customXml" Target="../ink/ink2594.xml"/><Relationship Id="rId151" Type="http://schemas.openxmlformats.org/officeDocument/2006/relationships/customXml" Target="../ink/ink2602.xml"/><Relationship Id="rId13" Type="http://schemas.openxmlformats.org/officeDocument/2006/relationships/customXml" Target="../ink/ink2533.xml"/><Relationship Id="rId18" Type="http://schemas.openxmlformats.org/officeDocument/2006/relationships/image" Target="../media/image2523.png"/><Relationship Id="rId39" Type="http://schemas.openxmlformats.org/officeDocument/2006/relationships/customXml" Target="../ink/ink2546.xml"/><Relationship Id="rId109" Type="http://schemas.openxmlformats.org/officeDocument/2006/relationships/customXml" Target="../ink/ink2581.xml"/><Relationship Id="rId34" Type="http://schemas.openxmlformats.org/officeDocument/2006/relationships/image" Target="../media/image2531.png"/><Relationship Id="rId50" Type="http://schemas.openxmlformats.org/officeDocument/2006/relationships/image" Target="../media/image2539.png"/><Relationship Id="rId55" Type="http://schemas.openxmlformats.org/officeDocument/2006/relationships/customXml" Target="../ink/ink2554.xml"/><Relationship Id="rId76" Type="http://schemas.openxmlformats.org/officeDocument/2006/relationships/image" Target="../media/image2552.png"/><Relationship Id="rId97" Type="http://schemas.openxmlformats.org/officeDocument/2006/relationships/customXml" Target="../ink/ink2575.xml"/><Relationship Id="rId104" Type="http://schemas.openxmlformats.org/officeDocument/2006/relationships/image" Target="../media/image2566.png"/><Relationship Id="rId120" Type="http://schemas.openxmlformats.org/officeDocument/2006/relationships/image" Target="../media/image2574.png"/><Relationship Id="rId125" Type="http://schemas.openxmlformats.org/officeDocument/2006/relationships/customXml" Target="../ink/ink2589.xml"/><Relationship Id="rId141" Type="http://schemas.openxmlformats.org/officeDocument/2006/relationships/customXml" Target="../ink/ink2597.xml"/><Relationship Id="rId146" Type="http://schemas.openxmlformats.org/officeDocument/2006/relationships/image" Target="../media/image2586.png"/><Relationship Id="rId7" Type="http://schemas.openxmlformats.org/officeDocument/2006/relationships/customXml" Target="../ink/ink2530.xml"/><Relationship Id="rId71" Type="http://schemas.openxmlformats.org/officeDocument/2006/relationships/customXml" Target="../ink/ink2562.xml"/><Relationship Id="rId92" Type="http://schemas.openxmlformats.org/officeDocument/2006/relationships/image" Target="../media/image2560.png"/><Relationship Id="rId2" Type="http://schemas.openxmlformats.org/officeDocument/2006/relationships/notesSlide" Target="../notesSlides/notesSlide35.xml"/><Relationship Id="rId29" Type="http://schemas.openxmlformats.org/officeDocument/2006/relationships/customXml" Target="../ink/ink2541.xml"/><Relationship Id="rId24" Type="http://schemas.openxmlformats.org/officeDocument/2006/relationships/image" Target="../media/image2526.png"/><Relationship Id="rId40" Type="http://schemas.openxmlformats.org/officeDocument/2006/relationships/image" Target="../media/image2534.png"/><Relationship Id="rId45" Type="http://schemas.openxmlformats.org/officeDocument/2006/relationships/customXml" Target="../ink/ink2549.xml"/><Relationship Id="rId66" Type="http://schemas.openxmlformats.org/officeDocument/2006/relationships/image" Target="../media/image2547.png"/><Relationship Id="rId87" Type="http://schemas.openxmlformats.org/officeDocument/2006/relationships/customXml" Target="../ink/ink2570.xml"/><Relationship Id="rId110" Type="http://schemas.openxmlformats.org/officeDocument/2006/relationships/image" Target="../media/image2569.png"/><Relationship Id="rId115" Type="http://schemas.openxmlformats.org/officeDocument/2006/relationships/customXml" Target="../ink/ink2584.xml"/><Relationship Id="rId131" Type="http://schemas.openxmlformats.org/officeDocument/2006/relationships/customXml" Target="../ink/ink2592.xml"/><Relationship Id="rId136" Type="http://schemas.openxmlformats.org/officeDocument/2006/relationships/image" Target="../media/image2582.png"/><Relationship Id="rId61" Type="http://schemas.openxmlformats.org/officeDocument/2006/relationships/customXml" Target="../ink/ink2557.xml"/><Relationship Id="rId82" Type="http://schemas.openxmlformats.org/officeDocument/2006/relationships/image" Target="../media/image2555.png"/><Relationship Id="rId152" Type="http://schemas.openxmlformats.org/officeDocument/2006/relationships/image" Target="../media/image2589.png"/><Relationship Id="rId19" Type="http://schemas.openxmlformats.org/officeDocument/2006/relationships/customXml" Target="../ink/ink2536.xml"/><Relationship Id="rId14" Type="http://schemas.openxmlformats.org/officeDocument/2006/relationships/image" Target="../media/image2521.png"/><Relationship Id="rId30" Type="http://schemas.openxmlformats.org/officeDocument/2006/relationships/image" Target="../media/image2529.png"/><Relationship Id="rId35" Type="http://schemas.openxmlformats.org/officeDocument/2006/relationships/customXml" Target="../ink/ink2544.xml"/><Relationship Id="rId56" Type="http://schemas.openxmlformats.org/officeDocument/2006/relationships/image" Target="../media/image2542.png"/><Relationship Id="rId77" Type="http://schemas.openxmlformats.org/officeDocument/2006/relationships/customXml" Target="../ink/ink2565.xml"/><Relationship Id="rId100" Type="http://schemas.openxmlformats.org/officeDocument/2006/relationships/image" Target="../media/image2564.png"/><Relationship Id="rId105" Type="http://schemas.openxmlformats.org/officeDocument/2006/relationships/customXml" Target="../ink/ink2579.xml"/><Relationship Id="rId126" Type="http://schemas.openxmlformats.org/officeDocument/2006/relationships/image" Target="../media/image2577.png"/><Relationship Id="rId147" Type="http://schemas.openxmlformats.org/officeDocument/2006/relationships/customXml" Target="../ink/ink2600.xml"/><Relationship Id="rId8" Type="http://schemas.openxmlformats.org/officeDocument/2006/relationships/image" Target="../media/image2518.png"/><Relationship Id="rId51" Type="http://schemas.openxmlformats.org/officeDocument/2006/relationships/customXml" Target="../ink/ink2552.xml"/><Relationship Id="rId72" Type="http://schemas.openxmlformats.org/officeDocument/2006/relationships/image" Target="../media/image2550.png"/><Relationship Id="rId93" Type="http://schemas.openxmlformats.org/officeDocument/2006/relationships/customXml" Target="../ink/ink2573.xml"/><Relationship Id="rId98" Type="http://schemas.openxmlformats.org/officeDocument/2006/relationships/image" Target="../media/image2563.png"/><Relationship Id="rId121" Type="http://schemas.openxmlformats.org/officeDocument/2006/relationships/customXml" Target="../ink/ink2587.xml"/><Relationship Id="rId142" Type="http://schemas.openxmlformats.org/officeDocument/2006/relationships/image" Target="../media/image2585.png"/><Relationship Id="rId3" Type="http://schemas.openxmlformats.org/officeDocument/2006/relationships/customXml" Target="../ink/ink2528.xml"/><Relationship Id="rId25" Type="http://schemas.openxmlformats.org/officeDocument/2006/relationships/customXml" Target="../ink/ink2539.xml"/><Relationship Id="rId46" Type="http://schemas.openxmlformats.org/officeDocument/2006/relationships/image" Target="../media/image2537.png"/><Relationship Id="rId67" Type="http://schemas.openxmlformats.org/officeDocument/2006/relationships/customXml" Target="../ink/ink2560.xml"/><Relationship Id="rId116" Type="http://schemas.openxmlformats.org/officeDocument/2006/relationships/image" Target="../media/image2572.png"/><Relationship Id="rId137" Type="http://schemas.openxmlformats.org/officeDocument/2006/relationships/customXml" Target="../ink/ink2595.xml"/><Relationship Id="rId20" Type="http://schemas.openxmlformats.org/officeDocument/2006/relationships/image" Target="../media/image2524.png"/><Relationship Id="rId41" Type="http://schemas.openxmlformats.org/officeDocument/2006/relationships/customXml" Target="../ink/ink2547.xml"/><Relationship Id="rId62" Type="http://schemas.openxmlformats.org/officeDocument/2006/relationships/image" Target="../media/image2545.png"/><Relationship Id="rId83" Type="http://schemas.openxmlformats.org/officeDocument/2006/relationships/customXml" Target="../ink/ink2568.xml"/><Relationship Id="rId88" Type="http://schemas.openxmlformats.org/officeDocument/2006/relationships/image" Target="../media/image2558.png"/><Relationship Id="rId111" Type="http://schemas.openxmlformats.org/officeDocument/2006/relationships/customXml" Target="../ink/ink2582.xml"/><Relationship Id="rId132" Type="http://schemas.openxmlformats.org/officeDocument/2006/relationships/image" Target="../media/image2580.png"/><Relationship Id="rId15" Type="http://schemas.openxmlformats.org/officeDocument/2006/relationships/customXml" Target="../ink/ink2534.xml"/><Relationship Id="rId36" Type="http://schemas.openxmlformats.org/officeDocument/2006/relationships/image" Target="../media/image2532.png"/><Relationship Id="rId57" Type="http://schemas.openxmlformats.org/officeDocument/2006/relationships/customXml" Target="../ink/ink2555.xml"/><Relationship Id="rId106" Type="http://schemas.openxmlformats.org/officeDocument/2006/relationships/image" Target="../media/image2567.png"/><Relationship Id="rId127" Type="http://schemas.openxmlformats.org/officeDocument/2006/relationships/customXml" Target="../ink/ink2590.xml"/><Relationship Id="rId10" Type="http://schemas.openxmlformats.org/officeDocument/2006/relationships/image" Target="../media/image2519.png"/><Relationship Id="rId31" Type="http://schemas.openxmlformats.org/officeDocument/2006/relationships/customXml" Target="../ink/ink2542.xml"/><Relationship Id="rId52" Type="http://schemas.openxmlformats.org/officeDocument/2006/relationships/image" Target="../media/image2540.png"/><Relationship Id="rId73" Type="http://schemas.openxmlformats.org/officeDocument/2006/relationships/customXml" Target="../ink/ink2563.xml"/><Relationship Id="rId78" Type="http://schemas.openxmlformats.org/officeDocument/2006/relationships/image" Target="../media/image2553.png"/><Relationship Id="rId94" Type="http://schemas.openxmlformats.org/officeDocument/2006/relationships/image" Target="../media/image2561.png"/><Relationship Id="rId99" Type="http://schemas.openxmlformats.org/officeDocument/2006/relationships/customXml" Target="../ink/ink2576.xml"/><Relationship Id="rId101" Type="http://schemas.openxmlformats.org/officeDocument/2006/relationships/customXml" Target="../ink/ink2577.xml"/><Relationship Id="rId122" Type="http://schemas.openxmlformats.org/officeDocument/2006/relationships/image" Target="../media/image2575.png"/><Relationship Id="rId143" Type="http://schemas.openxmlformats.org/officeDocument/2006/relationships/customXml" Target="../ink/ink2598.xml"/><Relationship Id="rId148" Type="http://schemas.openxmlformats.org/officeDocument/2006/relationships/image" Target="../media/image2587.png"/><Relationship Id="rId4" Type="http://schemas.openxmlformats.org/officeDocument/2006/relationships/image" Target="../media/image2516.png"/><Relationship Id="rId9" Type="http://schemas.openxmlformats.org/officeDocument/2006/relationships/customXml" Target="../ink/ink2531.xml"/><Relationship Id="rId26" Type="http://schemas.openxmlformats.org/officeDocument/2006/relationships/image" Target="../media/image2527.png"/><Relationship Id="rId47" Type="http://schemas.openxmlformats.org/officeDocument/2006/relationships/customXml" Target="../ink/ink2550.xml"/><Relationship Id="rId68" Type="http://schemas.openxmlformats.org/officeDocument/2006/relationships/image" Target="../media/image2548.png"/><Relationship Id="rId89" Type="http://schemas.openxmlformats.org/officeDocument/2006/relationships/customXml" Target="../ink/ink2571.xml"/><Relationship Id="rId112" Type="http://schemas.openxmlformats.org/officeDocument/2006/relationships/image" Target="../media/image2570.png"/><Relationship Id="rId133" Type="http://schemas.openxmlformats.org/officeDocument/2006/relationships/customXml" Target="../ink/ink2593.xml"/><Relationship Id="rId16" Type="http://schemas.openxmlformats.org/officeDocument/2006/relationships/image" Target="../media/image2522.png"/><Relationship Id="rId37" Type="http://schemas.openxmlformats.org/officeDocument/2006/relationships/customXml" Target="../ink/ink2545.xml"/><Relationship Id="rId58" Type="http://schemas.openxmlformats.org/officeDocument/2006/relationships/image" Target="../media/image2543.png"/><Relationship Id="rId79" Type="http://schemas.openxmlformats.org/officeDocument/2006/relationships/customXml" Target="../ink/ink2566.xml"/><Relationship Id="rId102" Type="http://schemas.openxmlformats.org/officeDocument/2006/relationships/image" Target="../media/image2565.png"/><Relationship Id="rId123" Type="http://schemas.openxmlformats.org/officeDocument/2006/relationships/customXml" Target="../ink/ink2588.xml"/><Relationship Id="rId144" Type="http://schemas.openxmlformats.org/officeDocument/2006/relationships/image" Target="../media/image484.png"/><Relationship Id="rId90" Type="http://schemas.openxmlformats.org/officeDocument/2006/relationships/image" Target="../media/image2559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01.png"/><Relationship Id="rId21" Type="http://schemas.openxmlformats.org/officeDocument/2006/relationships/customXml" Target="../ink/ink2612.xml"/><Relationship Id="rId42" Type="http://schemas.openxmlformats.org/officeDocument/2006/relationships/image" Target="../media/image2609.png"/><Relationship Id="rId47" Type="http://schemas.openxmlformats.org/officeDocument/2006/relationships/customXml" Target="../ink/ink2625.xml"/><Relationship Id="rId63" Type="http://schemas.openxmlformats.org/officeDocument/2006/relationships/customXml" Target="../ink/ink2633.xml"/><Relationship Id="rId68" Type="http://schemas.openxmlformats.org/officeDocument/2006/relationships/image" Target="../media/image262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596.png"/><Relationship Id="rId29" Type="http://schemas.openxmlformats.org/officeDocument/2006/relationships/customXml" Target="../ink/ink2616.xml"/><Relationship Id="rId11" Type="http://schemas.openxmlformats.org/officeDocument/2006/relationships/customXml" Target="../ink/ink2607.xml"/><Relationship Id="rId24" Type="http://schemas.openxmlformats.org/officeDocument/2006/relationships/image" Target="../media/image2600.png"/><Relationship Id="rId32" Type="http://schemas.openxmlformats.org/officeDocument/2006/relationships/image" Target="../media/image2604.png"/><Relationship Id="rId37" Type="http://schemas.openxmlformats.org/officeDocument/2006/relationships/customXml" Target="../ink/ink2620.xml"/><Relationship Id="rId40" Type="http://schemas.openxmlformats.org/officeDocument/2006/relationships/image" Target="../media/image2608.png"/><Relationship Id="rId45" Type="http://schemas.openxmlformats.org/officeDocument/2006/relationships/customXml" Target="../ink/ink2624.xml"/><Relationship Id="rId53" Type="http://schemas.openxmlformats.org/officeDocument/2006/relationships/customXml" Target="../ink/ink2628.xml"/><Relationship Id="rId58" Type="http://schemas.openxmlformats.org/officeDocument/2006/relationships/image" Target="../media/image2617.png"/><Relationship Id="rId66" Type="http://schemas.openxmlformats.org/officeDocument/2006/relationships/image" Target="../media/image2621.png"/><Relationship Id="rId74" Type="http://schemas.openxmlformats.org/officeDocument/2006/relationships/image" Target="../media/image2625.png"/><Relationship Id="rId5" Type="http://schemas.openxmlformats.org/officeDocument/2006/relationships/customXml" Target="../ink/ink2604.xml"/><Relationship Id="rId61" Type="http://schemas.openxmlformats.org/officeDocument/2006/relationships/customXml" Target="../ink/ink2632.xml"/><Relationship Id="rId19" Type="http://schemas.openxmlformats.org/officeDocument/2006/relationships/customXml" Target="../ink/ink2611.xml"/><Relationship Id="rId14" Type="http://schemas.openxmlformats.org/officeDocument/2006/relationships/image" Target="../media/image2595.png"/><Relationship Id="rId22" Type="http://schemas.openxmlformats.org/officeDocument/2006/relationships/image" Target="../media/image2599.png"/><Relationship Id="rId27" Type="http://schemas.openxmlformats.org/officeDocument/2006/relationships/customXml" Target="../ink/ink2615.xml"/><Relationship Id="rId30" Type="http://schemas.openxmlformats.org/officeDocument/2006/relationships/image" Target="../media/image2603.png"/><Relationship Id="rId35" Type="http://schemas.openxmlformats.org/officeDocument/2006/relationships/customXml" Target="../ink/ink2619.xml"/><Relationship Id="rId43" Type="http://schemas.openxmlformats.org/officeDocument/2006/relationships/customXml" Target="../ink/ink2623.xml"/><Relationship Id="rId48" Type="http://schemas.openxmlformats.org/officeDocument/2006/relationships/image" Target="../media/image2612.png"/><Relationship Id="rId56" Type="http://schemas.openxmlformats.org/officeDocument/2006/relationships/image" Target="../media/image2616.png"/><Relationship Id="rId64" Type="http://schemas.openxmlformats.org/officeDocument/2006/relationships/image" Target="../media/image2620.png"/><Relationship Id="rId69" Type="http://schemas.openxmlformats.org/officeDocument/2006/relationships/customXml" Target="../ink/ink2636.xml"/><Relationship Id="rId8" Type="http://schemas.openxmlformats.org/officeDocument/2006/relationships/image" Target="../media/image2592.png"/><Relationship Id="rId51" Type="http://schemas.openxmlformats.org/officeDocument/2006/relationships/customXml" Target="../ink/ink2627.xml"/><Relationship Id="rId72" Type="http://schemas.openxmlformats.org/officeDocument/2006/relationships/image" Target="../media/image2624.png"/><Relationship Id="rId3" Type="http://schemas.openxmlformats.org/officeDocument/2006/relationships/customXml" Target="../ink/ink2603.xml"/><Relationship Id="rId12" Type="http://schemas.openxmlformats.org/officeDocument/2006/relationships/image" Target="../media/image2594.png"/><Relationship Id="rId17" Type="http://schemas.openxmlformats.org/officeDocument/2006/relationships/customXml" Target="../ink/ink2610.xml"/><Relationship Id="rId25" Type="http://schemas.openxmlformats.org/officeDocument/2006/relationships/customXml" Target="../ink/ink2614.xml"/><Relationship Id="rId33" Type="http://schemas.openxmlformats.org/officeDocument/2006/relationships/customXml" Target="../ink/ink2618.xml"/><Relationship Id="rId38" Type="http://schemas.openxmlformats.org/officeDocument/2006/relationships/image" Target="../media/image2607.png"/><Relationship Id="rId46" Type="http://schemas.openxmlformats.org/officeDocument/2006/relationships/image" Target="../media/image2611.png"/><Relationship Id="rId59" Type="http://schemas.openxmlformats.org/officeDocument/2006/relationships/customXml" Target="../ink/ink2631.xml"/><Relationship Id="rId67" Type="http://schemas.openxmlformats.org/officeDocument/2006/relationships/customXml" Target="../ink/ink2635.xml"/><Relationship Id="rId20" Type="http://schemas.openxmlformats.org/officeDocument/2006/relationships/image" Target="../media/image2598.png"/><Relationship Id="rId41" Type="http://schemas.openxmlformats.org/officeDocument/2006/relationships/customXml" Target="../ink/ink2622.xml"/><Relationship Id="rId54" Type="http://schemas.openxmlformats.org/officeDocument/2006/relationships/image" Target="../media/image2615.png"/><Relationship Id="rId62" Type="http://schemas.openxmlformats.org/officeDocument/2006/relationships/image" Target="../media/image2619.png"/><Relationship Id="rId70" Type="http://schemas.openxmlformats.org/officeDocument/2006/relationships/image" Target="../media/image26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91.png"/><Relationship Id="rId15" Type="http://schemas.openxmlformats.org/officeDocument/2006/relationships/customXml" Target="../ink/ink2609.xml"/><Relationship Id="rId23" Type="http://schemas.openxmlformats.org/officeDocument/2006/relationships/customXml" Target="../ink/ink2613.xml"/><Relationship Id="rId28" Type="http://schemas.openxmlformats.org/officeDocument/2006/relationships/image" Target="../media/image2602.png"/><Relationship Id="rId36" Type="http://schemas.openxmlformats.org/officeDocument/2006/relationships/image" Target="../media/image2606.png"/><Relationship Id="rId49" Type="http://schemas.openxmlformats.org/officeDocument/2006/relationships/customXml" Target="../ink/ink2626.xml"/><Relationship Id="rId57" Type="http://schemas.openxmlformats.org/officeDocument/2006/relationships/customXml" Target="../ink/ink2630.xml"/><Relationship Id="rId10" Type="http://schemas.openxmlformats.org/officeDocument/2006/relationships/image" Target="../media/image2593.png"/><Relationship Id="rId31" Type="http://schemas.openxmlformats.org/officeDocument/2006/relationships/customXml" Target="../ink/ink2617.xml"/><Relationship Id="rId44" Type="http://schemas.openxmlformats.org/officeDocument/2006/relationships/image" Target="../media/image2610.png"/><Relationship Id="rId52" Type="http://schemas.openxmlformats.org/officeDocument/2006/relationships/image" Target="../media/image2614.png"/><Relationship Id="rId60" Type="http://schemas.openxmlformats.org/officeDocument/2006/relationships/image" Target="../media/image2618.png"/><Relationship Id="rId65" Type="http://schemas.openxmlformats.org/officeDocument/2006/relationships/customXml" Target="../ink/ink2634.xml"/><Relationship Id="rId73" Type="http://schemas.openxmlformats.org/officeDocument/2006/relationships/customXml" Target="../ink/ink2638.xml"/><Relationship Id="rId4" Type="http://schemas.openxmlformats.org/officeDocument/2006/relationships/image" Target="../media/image2590.png"/><Relationship Id="rId9" Type="http://schemas.openxmlformats.org/officeDocument/2006/relationships/customXml" Target="../ink/ink2606.xml"/><Relationship Id="rId13" Type="http://schemas.openxmlformats.org/officeDocument/2006/relationships/customXml" Target="../ink/ink2608.xml"/><Relationship Id="rId18" Type="http://schemas.openxmlformats.org/officeDocument/2006/relationships/image" Target="../media/image2597.png"/><Relationship Id="rId39" Type="http://schemas.openxmlformats.org/officeDocument/2006/relationships/customXml" Target="../ink/ink2621.xml"/><Relationship Id="rId34" Type="http://schemas.openxmlformats.org/officeDocument/2006/relationships/image" Target="../media/image2605.png"/><Relationship Id="rId50" Type="http://schemas.openxmlformats.org/officeDocument/2006/relationships/image" Target="../media/image2613.png"/><Relationship Id="rId55" Type="http://schemas.openxmlformats.org/officeDocument/2006/relationships/customXml" Target="../ink/ink2629.xml"/><Relationship Id="rId7" Type="http://schemas.openxmlformats.org/officeDocument/2006/relationships/customXml" Target="../ink/ink2605.xml"/><Relationship Id="rId71" Type="http://schemas.openxmlformats.org/officeDocument/2006/relationships/customXml" Target="../ink/ink263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37.png"/><Relationship Id="rId21" Type="http://schemas.openxmlformats.org/officeDocument/2006/relationships/customXml" Target="../ink/ink2648.xml"/><Relationship Id="rId34" Type="http://schemas.openxmlformats.org/officeDocument/2006/relationships/image" Target="../media/image2641.png"/><Relationship Id="rId42" Type="http://schemas.openxmlformats.org/officeDocument/2006/relationships/image" Target="../media/image2645.png"/><Relationship Id="rId47" Type="http://schemas.openxmlformats.org/officeDocument/2006/relationships/customXml" Target="../ink/ink2661.xml"/><Relationship Id="rId50" Type="http://schemas.openxmlformats.org/officeDocument/2006/relationships/image" Target="../media/image2649.png"/><Relationship Id="rId55" Type="http://schemas.openxmlformats.org/officeDocument/2006/relationships/customXml" Target="../ink/ink2665.xml"/><Relationship Id="rId63" Type="http://schemas.openxmlformats.org/officeDocument/2006/relationships/customXml" Target="../ink/ink2669.xml"/><Relationship Id="rId7" Type="http://schemas.openxmlformats.org/officeDocument/2006/relationships/customXml" Target="../ink/ink2641.xml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632.png"/><Relationship Id="rId29" Type="http://schemas.openxmlformats.org/officeDocument/2006/relationships/customXml" Target="../ink/ink2652.xml"/><Relationship Id="rId11" Type="http://schemas.openxmlformats.org/officeDocument/2006/relationships/customXml" Target="../ink/ink2643.xml"/><Relationship Id="rId24" Type="http://schemas.openxmlformats.org/officeDocument/2006/relationships/image" Target="../media/image2636.png"/><Relationship Id="rId32" Type="http://schemas.openxmlformats.org/officeDocument/2006/relationships/image" Target="../media/image2640.png"/><Relationship Id="rId37" Type="http://schemas.openxmlformats.org/officeDocument/2006/relationships/customXml" Target="../ink/ink2656.xml"/><Relationship Id="rId40" Type="http://schemas.openxmlformats.org/officeDocument/2006/relationships/image" Target="../media/image2644.png"/><Relationship Id="rId45" Type="http://schemas.openxmlformats.org/officeDocument/2006/relationships/customXml" Target="../ink/ink2660.xml"/><Relationship Id="rId53" Type="http://schemas.openxmlformats.org/officeDocument/2006/relationships/customXml" Target="../ink/ink2664.xml"/><Relationship Id="rId58" Type="http://schemas.openxmlformats.org/officeDocument/2006/relationships/image" Target="../media/image2653.png"/><Relationship Id="rId66" Type="http://schemas.openxmlformats.org/officeDocument/2006/relationships/image" Target="../media/image2657.png"/><Relationship Id="rId5" Type="http://schemas.openxmlformats.org/officeDocument/2006/relationships/customXml" Target="../ink/ink2640.xml"/><Relationship Id="rId61" Type="http://schemas.openxmlformats.org/officeDocument/2006/relationships/customXml" Target="../ink/ink2668.xml"/><Relationship Id="rId19" Type="http://schemas.openxmlformats.org/officeDocument/2006/relationships/customXml" Target="../ink/ink2647.xml"/><Relationship Id="rId14" Type="http://schemas.openxmlformats.org/officeDocument/2006/relationships/image" Target="../media/image2631.png"/><Relationship Id="rId22" Type="http://schemas.openxmlformats.org/officeDocument/2006/relationships/image" Target="../media/image2635.png"/><Relationship Id="rId27" Type="http://schemas.openxmlformats.org/officeDocument/2006/relationships/customXml" Target="../ink/ink2651.xml"/><Relationship Id="rId30" Type="http://schemas.openxmlformats.org/officeDocument/2006/relationships/image" Target="../media/image2639.png"/><Relationship Id="rId35" Type="http://schemas.openxmlformats.org/officeDocument/2006/relationships/customXml" Target="../ink/ink2655.xml"/><Relationship Id="rId43" Type="http://schemas.openxmlformats.org/officeDocument/2006/relationships/customXml" Target="../ink/ink2659.xml"/><Relationship Id="rId48" Type="http://schemas.openxmlformats.org/officeDocument/2006/relationships/image" Target="../media/image2648.png"/><Relationship Id="rId56" Type="http://schemas.openxmlformats.org/officeDocument/2006/relationships/image" Target="../media/image2652.png"/><Relationship Id="rId64" Type="http://schemas.openxmlformats.org/officeDocument/2006/relationships/image" Target="../media/image2656.png"/><Relationship Id="rId8" Type="http://schemas.openxmlformats.org/officeDocument/2006/relationships/image" Target="../media/image2628.png"/><Relationship Id="rId51" Type="http://schemas.openxmlformats.org/officeDocument/2006/relationships/customXml" Target="../ink/ink2663.xml"/><Relationship Id="rId3" Type="http://schemas.openxmlformats.org/officeDocument/2006/relationships/customXml" Target="../ink/ink2639.xml"/><Relationship Id="rId12" Type="http://schemas.openxmlformats.org/officeDocument/2006/relationships/image" Target="../media/image2630.png"/><Relationship Id="rId17" Type="http://schemas.openxmlformats.org/officeDocument/2006/relationships/customXml" Target="../ink/ink2646.xml"/><Relationship Id="rId25" Type="http://schemas.openxmlformats.org/officeDocument/2006/relationships/customXml" Target="../ink/ink2650.xml"/><Relationship Id="rId33" Type="http://schemas.openxmlformats.org/officeDocument/2006/relationships/customXml" Target="../ink/ink2654.xml"/><Relationship Id="rId38" Type="http://schemas.openxmlformats.org/officeDocument/2006/relationships/image" Target="../media/image2643.png"/><Relationship Id="rId46" Type="http://schemas.openxmlformats.org/officeDocument/2006/relationships/image" Target="../media/image2647.png"/><Relationship Id="rId59" Type="http://schemas.openxmlformats.org/officeDocument/2006/relationships/customXml" Target="../ink/ink2667.xml"/><Relationship Id="rId20" Type="http://schemas.openxmlformats.org/officeDocument/2006/relationships/image" Target="../media/image2634.png"/><Relationship Id="rId41" Type="http://schemas.openxmlformats.org/officeDocument/2006/relationships/customXml" Target="../ink/ink2658.xml"/><Relationship Id="rId54" Type="http://schemas.openxmlformats.org/officeDocument/2006/relationships/image" Target="../media/image2651.png"/><Relationship Id="rId62" Type="http://schemas.openxmlformats.org/officeDocument/2006/relationships/image" Target="../media/image26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27.png"/><Relationship Id="rId15" Type="http://schemas.openxmlformats.org/officeDocument/2006/relationships/customXml" Target="../ink/ink2645.xml"/><Relationship Id="rId23" Type="http://schemas.openxmlformats.org/officeDocument/2006/relationships/customXml" Target="../ink/ink2649.xml"/><Relationship Id="rId28" Type="http://schemas.openxmlformats.org/officeDocument/2006/relationships/image" Target="../media/image2638.png"/><Relationship Id="rId36" Type="http://schemas.openxmlformats.org/officeDocument/2006/relationships/image" Target="../media/image2642.png"/><Relationship Id="rId49" Type="http://schemas.openxmlformats.org/officeDocument/2006/relationships/customXml" Target="../ink/ink2662.xml"/><Relationship Id="rId57" Type="http://schemas.openxmlformats.org/officeDocument/2006/relationships/customXml" Target="../ink/ink2666.xml"/><Relationship Id="rId10" Type="http://schemas.openxmlformats.org/officeDocument/2006/relationships/image" Target="../media/image2629.png"/><Relationship Id="rId31" Type="http://schemas.openxmlformats.org/officeDocument/2006/relationships/customXml" Target="../ink/ink2653.xml"/><Relationship Id="rId44" Type="http://schemas.openxmlformats.org/officeDocument/2006/relationships/image" Target="../media/image2646.png"/><Relationship Id="rId52" Type="http://schemas.openxmlformats.org/officeDocument/2006/relationships/image" Target="../media/image2650.png"/><Relationship Id="rId60" Type="http://schemas.openxmlformats.org/officeDocument/2006/relationships/image" Target="../media/image2654.png"/><Relationship Id="rId65" Type="http://schemas.openxmlformats.org/officeDocument/2006/relationships/customXml" Target="../ink/ink2670.xml"/><Relationship Id="rId4" Type="http://schemas.openxmlformats.org/officeDocument/2006/relationships/image" Target="../media/image2626.png"/><Relationship Id="rId9" Type="http://schemas.openxmlformats.org/officeDocument/2006/relationships/customXml" Target="../ink/ink2642.xml"/><Relationship Id="rId13" Type="http://schemas.openxmlformats.org/officeDocument/2006/relationships/customXml" Target="../ink/ink2644.xml"/><Relationship Id="rId18" Type="http://schemas.openxmlformats.org/officeDocument/2006/relationships/image" Target="../media/image2633.png"/><Relationship Id="rId39" Type="http://schemas.openxmlformats.org/officeDocument/2006/relationships/customXml" Target="../ink/ink2657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69.png"/><Relationship Id="rId21" Type="http://schemas.openxmlformats.org/officeDocument/2006/relationships/customXml" Target="../ink/ink2680.xml"/><Relationship Id="rId42" Type="http://schemas.openxmlformats.org/officeDocument/2006/relationships/image" Target="../media/image2677.png"/><Relationship Id="rId47" Type="http://schemas.openxmlformats.org/officeDocument/2006/relationships/customXml" Target="../ink/ink2693.xml"/><Relationship Id="rId63" Type="http://schemas.openxmlformats.org/officeDocument/2006/relationships/customXml" Target="../ink/ink2701.xml"/><Relationship Id="rId68" Type="http://schemas.openxmlformats.org/officeDocument/2006/relationships/image" Target="../media/image2690.png"/><Relationship Id="rId84" Type="http://schemas.openxmlformats.org/officeDocument/2006/relationships/image" Target="../media/image2698.png"/><Relationship Id="rId89" Type="http://schemas.openxmlformats.org/officeDocument/2006/relationships/customXml" Target="../ink/ink2714.xml"/><Relationship Id="rId16" Type="http://schemas.openxmlformats.org/officeDocument/2006/relationships/image" Target="../media/image2664.png"/><Relationship Id="rId11" Type="http://schemas.openxmlformats.org/officeDocument/2006/relationships/customXml" Target="../ink/ink2675.xml"/><Relationship Id="rId32" Type="http://schemas.openxmlformats.org/officeDocument/2006/relationships/image" Target="../media/image2672.png"/><Relationship Id="rId37" Type="http://schemas.openxmlformats.org/officeDocument/2006/relationships/customXml" Target="../ink/ink2688.xml"/><Relationship Id="rId53" Type="http://schemas.openxmlformats.org/officeDocument/2006/relationships/customXml" Target="../ink/ink2696.xml"/><Relationship Id="rId58" Type="http://schemas.openxmlformats.org/officeDocument/2006/relationships/image" Target="../media/image2685.png"/><Relationship Id="rId74" Type="http://schemas.openxmlformats.org/officeDocument/2006/relationships/image" Target="../media/image2693.png"/><Relationship Id="rId79" Type="http://schemas.openxmlformats.org/officeDocument/2006/relationships/customXml" Target="../ink/ink2709.xml"/><Relationship Id="rId102" Type="http://schemas.openxmlformats.org/officeDocument/2006/relationships/image" Target="../media/image2706.png"/><Relationship Id="rId5" Type="http://schemas.openxmlformats.org/officeDocument/2006/relationships/customXml" Target="../ink/ink2672.xml"/><Relationship Id="rId90" Type="http://schemas.openxmlformats.org/officeDocument/2006/relationships/image" Target="../media/image484.png"/><Relationship Id="rId95" Type="http://schemas.openxmlformats.org/officeDocument/2006/relationships/customXml" Target="../ink/ink2717.xml"/><Relationship Id="rId22" Type="http://schemas.openxmlformats.org/officeDocument/2006/relationships/image" Target="../media/image2667.png"/><Relationship Id="rId27" Type="http://schemas.openxmlformats.org/officeDocument/2006/relationships/customXml" Target="../ink/ink2683.xml"/><Relationship Id="rId43" Type="http://schemas.openxmlformats.org/officeDocument/2006/relationships/customXml" Target="../ink/ink2691.xml"/><Relationship Id="rId48" Type="http://schemas.openxmlformats.org/officeDocument/2006/relationships/image" Target="../media/image2680.png"/><Relationship Id="rId64" Type="http://schemas.openxmlformats.org/officeDocument/2006/relationships/image" Target="../media/image2688.png"/><Relationship Id="rId69" Type="http://schemas.openxmlformats.org/officeDocument/2006/relationships/customXml" Target="../ink/ink2704.xml"/><Relationship Id="rId80" Type="http://schemas.openxmlformats.org/officeDocument/2006/relationships/image" Target="../media/image2696.png"/><Relationship Id="rId85" Type="http://schemas.openxmlformats.org/officeDocument/2006/relationships/customXml" Target="../ink/ink2712.xml"/><Relationship Id="rId12" Type="http://schemas.openxmlformats.org/officeDocument/2006/relationships/image" Target="../media/image2662.png"/><Relationship Id="rId17" Type="http://schemas.openxmlformats.org/officeDocument/2006/relationships/customXml" Target="../ink/ink2678.xml"/><Relationship Id="rId25" Type="http://schemas.openxmlformats.org/officeDocument/2006/relationships/customXml" Target="../ink/ink2682.xml"/><Relationship Id="rId33" Type="http://schemas.openxmlformats.org/officeDocument/2006/relationships/customXml" Target="../ink/ink2686.xml"/><Relationship Id="rId38" Type="http://schemas.openxmlformats.org/officeDocument/2006/relationships/image" Target="../media/image2675.png"/><Relationship Id="rId46" Type="http://schemas.openxmlformats.org/officeDocument/2006/relationships/image" Target="../media/image2679.png"/><Relationship Id="rId59" Type="http://schemas.openxmlformats.org/officeDocument/2006/relationships/customXml" Target="../ink/ink2699.xml"/><Relationship Id="rId67" Type="http://schemas.openxmlformats.org/officeDocument/2006/relationships/customXml" Target="../ink/ink2703.xml"/><Relationship Id="rId103" Type="http://schemas.openxmlformats.org/officeDocument/2006/relationships/customXml" Target="../ink/ink2721.xml"/><Relationship Id="rId20" Type="http://schemas.openxmlformats.org/officeDocument/2006/relationships/image" Target="../media/image2666.png"/><Relationship Id="rId41" Type="http://schemas.openxmlformats.org/officeDocument/2006/relationships/customXml" Target="../ink/ink2690.xml"/><Relationship Id="rId54" Type="http://schemas.openxmlformats.org/officeDocument/2006/relationships/image" Target="../media/image2683.png"/><Relationship Id="rId62" Type="http://schemas.openxmlformats.org/officeDocument/2006/relationships/image" Target="../media/image2687.png"/><Relationship Id="rId70" Type="http://schemas.openxmlformats.org/officeDocument/2006/relationships/image" Target="../media/image2691.png"/><Relationship Id="rId75" Type="http://schemas.openxmlformats.org/officeDocument/2006/relationships/customXml" Target="../ink/ink2707.xml"/><Relationship Id="rId83" Type="http://schemas.openxmlformats.org/officeDocument/2006/relationships/customXml" Target="../ink/ink2711.xml"/><Relationship Id="rId88" Type="http://schemas.openxmlformats.org/officeDocument/2006/relationships/image" Target="../media/image2700.png"/><Relationship Id="rId91" Type="http://schemas.openxmlformats.org/officeDocument/2006/relationships/customXml" Target="../ink/ink2715.xml"/><Relationship Id="rId96" Type="http://schemas.openxmlformats.org/officeDocument/2006/relationships/image" Target="../media/image27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59.png"/><Relationship Id="rId15" Type="http://schemas.openxmlformats.org/officeDocument/2006/relationships/customXml" Target="../ink/ink2677.xml"/><Relationship Id="rId23" Type="http://schemas.openxmlformats.org/officeDocument/2006/relationships/customXml" Target="../ink/ink2681.xml"/><Relationship Id="rId28" Type="http://schemas.openxmlformats.org/officeDocument/2006/relationships/image" Target="../media/image2670.png"/><Relationship Id="rId36" Type="http://schemas.openxmlformats.org/officeDocument/2006/relationships/image" Target="../media/image2674.png"/><Relationship Id="rId49" Type="http://schemas.openxmlformats.org/officeDocument/2006/relationships/customXml" Target="../ink/ink2694.xml"/><Relationship Id="rId57" Type="http://schemas.openxmlformats.org/officeDocument/2006/relationships/customXml" Target="../ink/ink2698.xml"/><Relationship Id="rId10" Type="http://schemas.openxmlformats.org/officeDocument/2006/relationships/image" Target="../media/image2661.png"/><Relationship Id="rId31" Type="http://schemas.openxmlformats.org/officeDocument/2006/relationships/customXml" Target="../ink/ink2685.xml"/><Relationship Id="rId44" Type="http://schemas.openxmlformats.org/officeDocument/2006/relationships/image" Target="../media/image2678.png"/><Relationship Id="rId52" Type="http://schemas.openxmlformats.org/officeDocument/2006/relationships/image" Target="../media/image2682.png"/><Relationship Id="rId60" Type="http://schemas.openxmlformats.org/officeDocument/2006/relationships/image" Target="../media/image2686.png"/><Relationship Id="rId65" Type="http://schemas.openxmlformats.org/officeDocument/2006/relationships/customXml" Target="../ink/ink2702.xml"/><Relationship Id="rId73" Type="http://schemas.openxmlformats.org/officeDocument/2006/relationships/customXml" Target="../ink/ink2706.xml"/><Relationship Id="rId78" Type="http://schemas.openxmlformats.org/officeDocument/2006/relationships/image" Target="../media/image2695.png"/><Relationship Id="rId81" Type="http://schemas.openxmlformats.org/officeDocument/2006/relationships/customXml" Target="../ink/ink2710.xml"/><Relationship Id="rId86" Type="http://schemas.openxmlformats.org/officeDocument/2006/relationships/image" Target="../media/image2699.png"/><Relationship Id="rId94" Type="http://schemas.openxmlformats.org/officeDocument/2006/relationships/image" Target="../media/image2702.png"/><Relationship Id="rId99" Type="http://schemas.openxmlformats.org/officeDocument/2006/relationships/customXml" Target="../ink/ink2719.xml"/><Relationship Id="rId101" Type="http://schemas.openxmlformats.org/officeDocument/2006/relationships/customXml" Target="../ink/ink2720.xml"/><Relationship Id="rId4" Type="http://schemas.openxmlformats.org/officeDocument/2006/relationships/image" Target="../media/image2658.png"/><Relationship Id="rId9" Type="http://schemas.openxmlformats.org/officeDocument/2006/relationships/customXml" Target="../ink/ink2674.xml"/><Relationship Id="rId13" Type="http://schemas.openxmlformats.org/officeDocument/2006/relationships/customXml" Target="../ink/ink2676.xml"/><Relationship Id="rId18" Type="http://schemas.openxmlformats.org/officeDocument/2006/relationships/image" Target="../media/image2665.png"/><Relationship Id="rId39" Type="http://schemas.openxmlformats.org/officeDocument/2006/relationships/customXml" Target="../ink/ink2689.xml"/><Relationship Id="rId34" Type="http://schemas.openxmlformats.org/officeDocument/2006/relationships/image" Target="../media/image2673.png"/><Relationship Id="rId50" Type="http://schemas.openxmlformats.org/officeDocument/2006/relationships/image" Target="../media/image2681.png"/><Relationship Id="rId55" Type="http://schemas.openxmlformats.org/officeDocument/2006/relationships/customXml" Target="../ink/ink2697.xml"/><Relationship Id="rId76" Type="http://schemas.openxmlformats.org/officeDocument/2006/relationships/image" Target="../media/image2694.png"/><Relationship Id="rId97" Type="http://schemas.openxmlformats.org/officeDocument/2006/relationships/customXml" Target="../ink/ink2718.xml"/><Relationship Id="rId7" Type="http://schemas.openxmlformats.org/officeDocument/2006/relationships/customXml" Target="../ink/ink2673.xml"/><Relationship Id="rId71" Type="http://schemas.openxmlformats.org/officeDocument/2006/relationships/customXml" Target="../ink/ink2705.xml"/><Relationship Id="rId92" Type="http://schemas.openxmlformats.org/officeDocument/2006/relationships/image" Target="../media/image2701.png"/><Relationship Id="rId2" Type="http://schemas.openxmlformats.org/officeDocument/2006/relationships/notesSlide" Target="../notesSlides/notesSlide38.xml"/><Relationship Id="rId29" Type="http://schemas.openxmlformats.org/officeDocument/2006/relationships/customXml" Target="../ink/ink2684.xml"/><Relationship Id="rId24" Type="http://schemas.openxmlformats.org/officeDocument/2006/relationships/image" Target="../media/image2668.png"/><Relationship Id="rId40" Type="http://schemas.openxmlformats.org/officeDocument/2006/relationships/image" Target="../media/image2676.png"/><Relationship Id="rId45" Type="http://schemas.openxmlformats.org/officeDocument/2006/relationships/customXml" Target="../ink/ink2692.xml"/><Relationship Id="rId66" Type="http://schemas.openxmlformats.org/officeDocument/2006/relationships/image" Target="../media/image2689.png"/><Relationship Id="rId87" Type="http://schemas.openxmlformats.org/officeDocument/2006/relationships/customXml" Target="../ink/ink2713.xml"/><Relationship Id="rId61" Type="http://schemas.openxmlformats.org/officeDocument/2006/relationships/customXml" Target="../ink/ink2700.xml"/><Relationship Id="rId82" Type="http://schemas.openxmlformats.org/officeDocument/2006/relationships/image" Target="../media/image2697.png"/><Relationship Id="rId19" Type="http://schemas.openxmlformats.org/officeDocument/2006/relationships/customXml" Target="../ink/ink2679.xml"/><Relationship Id="rId14" Type="http://schemas.openxmlformats.org/officeDocument/2006/relationships/image" Target="../media/image2663.png"/><Relationship Id="rId30" Type="http://schemas.openxmlformats.org/officeDocument/2006/relationships/image" Target="../media/image2671.png"/><Relationship Id="rId35" Type="http://schemas.openxmlformats.org/officeDocument/2006/relationships/customXml" Target="../ink/ink2687.xml"/><Relationship Id="rId56" Type="http://schemas.openxmlformats.org/officeDocument/2006/relationships/image" Target="../media/image2684.png"/><Relationship Id="rId77" Type="http://schemas.openxmlformats.org/officeDocument/2006/relationships/customXml" Target="../ink/ink2708.xml"/><Relationship Id="rId100" Type="http://schemas.openxmlformats.org/officeDocument/2006/relationships/image" Target="../media/image2705.png"/><Relationship Id="rId8" Type="http://schemas.openxmlformats.org/officeDocument/2006/relationships/image" Target="../media/image2660.png"/><Relationship Id="rId51" Type="http://schemas.openxmlformats.org/officeDocument/2006/relationships/customXml" Target="../ink/ink2695.xml"/><Relationship Id="rId72" Type="http://schemas.openxmlformats.org/officeDocument/2006/relationships/image" Target="../media/image2692.png"/><Relationship Id="rId93" Type="http://schemas.openxmlformats.org/officeDocument/2006/relationships/customXml" Target="../ink/ink2716.xml"/><Relationship Id="rId98" Type="http://schemas.openxmlformats.org/officeDocument/2006/relationships/image" Target="../media/image2704.png"/><Relationship Id="rId3" Type="http://schemas.openxmlformats.org/officeDocument/2006/relationships/customXml" Target="../ink/ink2671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17.png"/><Relationship Id="rId21" Type="http://schemas.openxmlformats.org/officeDocument/2006/relationships/customXml" Target="../ink/ink2731.xml"/><Relationship Id="rId42" Type="http://schemas.openxmlformats.org/officeDocument/2006/relationships/image" Target="../media/image2725.png"/><Relationship Id="rId47" Type="http://schemas.openxmlformats.org/officeDocument/2006/relationships/customXml" Target="../ink/ink2744.xml"/><Relationship Id="rId63" Type="http://schemas.openxmlformats.org/officeDocument/2006/relationships/customXml" Target="../ink/ink2752.xml"/><Relationship Id="rId68" Type="http://schemas.openxmlformats.org/officeDocument/2006/relationships/image" Target="../media/image2738.png"/><Relationship Id="rId84" Type="http://schemas.openxmlformats.org/officeDocument/2006/relationships/image" Target="../media/image2746.png"/><Relationship Id="rId89" Type="http://schemas.openxmlformats.org/officeDocument/2006/relationships/customXml" Target="../ink/ink2765.xml"/><Relationship Id="rId16" Type="http://schemas.openxmlformats.org/officeDocument/2006/relationships/image" Target="../media/image2713.png"/><Relationship Id="rId11" Type="http://schemas.openxmlformats.org/officeDocument/2006/relationships/customXml" Target="../ink/ink2726.xml"/><Relationship Id="rId32" Type="http://schemas.openxmlformats.org/officeDocument/2006/relationships/image" Target="../media/image2720.png"/><Relationship Id="rId37" Type="http://schemas.openxmlformats.org/officeDocument/2006/relationships/customXml" Target="../ink/ink2739.xml"/><Relationship Id="rId53" Type="http://schemas.openxmlformats.org/officeDocument/2006/relationships/customXml" Target="../ink/ink2747.xml"/><Relationship Id="rId58" Type="http://schemas.openxmlformats.org/officeDocument/2006/relationships/image" Target="../media/image2733.png"/><Relationship Id="rId74" Type="http://schemas.openxmlformats.org/officeDocument/2006/relationships/image" Target="../media/image2741.png"/><Relationship Id="rId79" Type="http://schemas.openxmlformats.org/officeDocument/2006/relationships/customXml" Target="../ink/ink2760.xml"/><Relationship Id="rId102" Type="http://schemas.openxmlformats.org/officeDocument/2006/relationships/image" Target="../media/image2755.png"/><Relationship Id="rId5" Type="http://schemas.openxmlformats.org/officeDocument/2006/relationships/customXml" Target="../ink/ink2723.xml"/><Relationship Id="rId90" Type="http://schemas.openxmlformats.org/officeDocument/2006/relationships/image" Target="../media/image2749.png"/><Relationship Id="rId95" Type="http://schemas.openxmlformats.org/officeDocument/2006/relationships/customXml" Target="../ink/ink2768.xml"/><Relationship Id="rId22" Type="http://schemas.openxmlformats.org/officeDocument/2006/relationships/image" Target="../media/image2715.png"/><Relationship Id="rId27" Type="http://schemas.openxmlformats.org/officeDocument/2006/relationships/customXml" Target="../ink/ink2734.xml"/><Relationship Id="rId43" Type="http://schemas.openxmlformats.org/officeDocument/2006/relationships/customXml" Target="../ink/ink2742.xml"/><Relationship Id="rId48" Type="http://schemas.openxmlformats.org/officeDocument/2006/relationships/image" Target="../media/image2728.png"/><Relationship Id="rId64" Type="http://schemas.openxmlformats.org/officeDocument/2006/relationships/image" Target="../media/image2736.png"/><Relationship Id="rId69" Type="http://schemas.openxmlformats.org/officeDocument/2006/relationships/customXml" Target="../ink/ink2755.xml"/><Relationship Id="rId80" Type="http://schemas.openxmlformats.org/officeDocument/2006/relationships/image" Target="../media/image2744.png"/><Relationship Id="rId85" Type="http://schemas.openxmlformats.org/officeDocument/2006/relationships/customXml" Target="../ink/ink2763.xml"/><Relationship Id="rId12" Type="http://schemas.openxmlformats.org/officeDocument/2006/relationships/image" Target="../media/image2711.png"/><Relationship Id="rId17" Type="http://schemas.openxmlformats.org/officeDocument/2006/relationships/customXml" Target="../ink/ink2729.xml"/><Relationship Id="rId25" Type="http://schemas.openxmlformats.org/officeDocument/2006/relationships/customXml" Target="../ink/ink2733.xml"/><Relationship Id="rId33" Type="http://schemas.openxmlformats.org/officeDocument/2006/relationships/customXml" Target="../ink/ink2737.xml"/><Relationship Id="rId38" Type="http://schemas.openxmlformats.org/officeDocument/2006/relationships/image" Target="../media/image2723.png"/><Relationship Id="rId46" Type="http://schemas.openxmlformats.org/officeDocument/2006/relationships/image" Target="../media/image2727.png"/><Relationship Id="rId59" Type="http://schemas.openxmlformats.org/officeDocument/2006/relationships/customXml" Target="../ink/ink2750.xml"/><Relationship Id="rId67" Type="http://schemas.openxmlformats.org/officeDocument/2006/relationships/customXml" Target="../ink/ink2754.xml"/><Relationship Id="rId103" Type="http://schemas.openxmlformats.org/officeDocument/2006/relationships/customXml" Target="../ink/ink2772.xml"/><Relationship Id="rId20" Type="http://schemas.openxmlformats.org/officeDocument/2006/relationships/image" Target="../media/image2714.png"/><Relationship Id="rId41" Type="http://schemas.openxmlformats.org/officeDocument/2006/relationships/customXml" Target="../ink/ink2741.xml"/><Relationship Id="rId54" Type="http://schemas.openxmlformats.org/officeDocument/2006/relationships/image" Target="../media/image2731.png"/><Relationship Id="rId62" Type="http://schemas.openxmlformats.org/officeDocument/2006/relationships/image" Target="../media/image2735.png"/><Relationship Id="rId70" Type="http://schemas.openxmlformats.org/officeDocument/2006/relationships/image" Target="../media/image2739.png"/><Relationship Id="rId75" Type="http://schemas.openxmlformats.org/officeDocument/2006/relationships/customXml" Target="../ink/ink2758.xml"/><Relationship Id="rId83" Type="http://schemas.openxmlformats.org/officeDocument/2006/relationships/customXml" Target="../ink/ink2762.xml"/><Relationship Id="rId88" Type="http://schemas.openxmlformats.org/officeDocument/2006/relationships/image" Target="../media/image2748.png"/><Relationship Id="rId91" Type="http://schemas.openxmlformats.org/officeDocument/2006/relationships/customXml" Target="../ink/ink2766.xml"/><Relationship Id="rId96" Type="http://schemas.openxmlformats.org/officeDocument/2006/relationships/image" Target="../media/image27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08.png"/><Relationship Id="rId15" Type="http://schemas.openxmlformats.org/officeDocument/2006/relationships/customXml" Target="../ink/ink2728.xml"/><Relationship Id="rId23" Type="http://schemas.openxmlformats.org/officeDocument/2006/relationships/customXml" Target="../ink/ink2732.xml"/><Relationship Id="rId28" Type="http://schemas.openxmlformats.org/officeDocument/2006/relationships/image" Target="../media/image2718.png"/><Relationship Id="rId36" Type="http://schemas.openxmlformats.org/officeDocument/2006/relationships/image" Target="../media/image2722.png"/><Relationship Id="rId49" Type="http://schemas.openxmlformats.org/officeDocument/2006/relationships/customXml" Target="../ink/ink2745.xml"/><Relationship Id="rId57" Type="http://schemas.openxmlformats.org/officeDocument/2006/relationships/customXml" Target="../ink/ink2749.xml"/><Relationship Id="rId10" Type="http://schemas.openxmlformats.org/officeDocument/2006/relationships/image" Target="../media/image2710.png"/><Relationship Id="rId31" Type="http://schemas.openxmlformats.org/officeDocument/2006/relationships/customXml" Target="../ink/ink2736.xml"/><Relationship Id="rId44" Type="http://schemas.openxmlformats.org/officeDocument/2006/relationships/image" Target="../media/image2726.png"/><Relationship Id="rId52" Type="http://schemas.openxmlformats.org/officeDocument/2006/relationships/image" Target="../media/image2730.png"/><Relationship Id="rId60" Type="http://schemas.openxmlformats.org/officeDocument/2006/relationships/image" Target="../media/image2734.png"/><Relationship Id="rId65" Type="http://schemas.openxmlformats.org/officeDocument/2006/relationships/customXml" Target="../ink/ink2753.xml"/><Relationship Id="rId73" Type="http://schemas.openxmlformats.org/officeDocument/2006/relationships/customXml" Target="../ink/ink2757.xml"/><Relationship Id="rId78" Type="http://schemas.openxmlformats.org/officeDocument/2006/relationships/image" Target="../media/image2743.png"/><Relationship Id="rId81" Type="http://schemas.openxmlformats.org/officeDocument/2006/relationships/customXml" Target="../ink/ink2761.xml"/><Relationship Id="rId86" Type="http://schemas.openxmlformats.org/officeDocument/2006/relationships/image" Target="../media/image2747.png"/><Relationship Id="rId94" Type="http://schemas.openxmlformats.org/officeDocument/2006/relationships/image" Target="../media/image2751.png"/><Relationship Id="rId99" Type="http://schemas.openxmlformats.org/officeDocument/2006/relationships/customXml" Target="../ink/ink2770.xml"/><Relationship Id="rId101" Type="http://schemas.openxmlformats.org/officeDocument/2006/relationships/customXml" Target="../ink/ink2771.xml"/><Relationship Id="rId4" Type="http://schemas.openxmlformats.org/officeDocument/2006/relationships/image" Target="../media/image2707.png"/><Relationship Id="rId9" Type="http://schemas.openxmlformats.org/officeDocument/2006/relationships/customXml" Target="../ink/ink2725.xml"/><Relationship Id="rId13" Type="http://schemas.openxmlformats.org/officeDocument/2006/relationships/customXml" Target="../ink/ink2727.xml"/><Relationship Id="rId18" Type="http://schemas.openxmlformats.org/officeDocument/2006/relationships/image" Target="../media/image484.png"/><Relationship Id="rId39" Type="http://schemas.openxmlformats.org/officeDocument/2006/relationships/customXml" Target="../ink/ink2740.xml"/><Relationship Id="rId34" Type="http://schemas.openxmlformats.org/officeDocument/2006/relationships/image" Target="../media/image2721.png"/><Relationship Id="rId50" Type="http://schemas.openxmlformats.org/officeDocument/2006/relationships/image" Target="../media/image2729.png"/><Relationship Id="rId55" Type="http://schemas.openxmlformats.org/officeDocument/2006/relationships/customXml" Target="../ink/ink2748.xml"/><Relationship Id="rId76" Type="http://schemas.openxmlformats.org/officeDocument/2006/relationships/image" Target="../media/image2742.png"/><Relationship Id="rId97" Type="http://schemas.openxmlformats.org/officeDocument/2006/relationships/customXml" Target="../ink/ink2769.xml"/><Relationship Id="rId104" Type="http://schemas.openxmlformats.org/officeDocument/2006/relationships/image" Target="../media/image2756.png"/><Relationship Id="rId7" Type="http://schemas.openxmlformats.org/officeDocument/2006/relationships/customXml" Target="../ink/ink2724.xml"/><Relationship Id="rId71" Type="http://schemas.openxmlformats.org/officeDocument/2006/relationships/customXml" Target="../ink/ink2756.xml"/><Relationship Id="rId92" Type="http://schemas.openxmlformats.org/officeDocument/2006/relationships/image" Target="../media/image2750.png"/><Relationship Id="rId2" Type="http://schemas.openxmlformats.org/officeDocument/2006/relationships/notesSlide" Target="../notesSlides/notesSlide39.xml"/><Relationship Id="rId29" Type="http://schemas.openxmlformats.org/officeDocument/2006/relationships/customXml" Target="../ink/ink2735.xml"/><Relationship Id="rId24" Type="http://schemas.openxmlformats.org/officeDocument/2006/relationships/image" Target="../media/image2716.png"/><Relationship Id="rId40" Type="http://schemas.openxmlformats.org/officeDocument/2006/relationships/image" Target="../media/image2724.png"/><Relationship Id="rId45" Type="http://schemas.openxmlformats.org/officeDocument/2006/relationships/customXml" Target="../ink/ink2743.xml"/><Relationship Id="rId66" Type="http://schemas.openxmlformats.org/officeDocument/2006/relationships/image" Target="../media/image2737.png"/><Relationship Id="rId87" Type="http://schemas.openxmlformats.org/officeDocument/2006/relationships/customXml" Target="../ink/ink2764.xml"/><Relationship Id="rId61" Type="http://schemas.openxmlformats.org/officeDocument/2006/relationships/customXml" Target="../ink/ink2751.xml"/><Relationship Id="rId82" Type="http://schemas.openxmlformats.org/officeDocument/2006/relationships/image" Target="../media/image2745.png"/><Relationship Id="rId19" Type="http://schemas.openxmlformats.org/officeDocument/2006/relationships/customXml" Target="../ink/ink2730.xml"/><Relationship Id="rId14" Type="http://schemas.openxmlformats.org/officeDocument/2006/relationships/image" Target="../media/image2712.png"/><Relationship Id="rId30" Type="http://schemas.openxmlformats.org/officeDocument/2006/relationships/image" Target="../media/image2719.png"/><Relationship Id="rId35" Type="http://schemas.openxmlformats.org/officeDocument/2006/relationships/customXml" Target="../ink/ink2738.xml"/><Relationship Id="rId56" Type="http://schemas.openxmlformats.org/officeDocument/2006/relationships/image" Target="../media/image2732.png"/><Relationship Id="rId77" Type="http://schemas.openxmlformats.org/officeDocument/2006/relationships/customXml" Target="../ink/ink2759.xml"/><Relationship Id="rId100" Type="http://schemas.openxmlformats.org/officeDocument/2006/relationships/image" Target="../media/image2754.png"/><Relationship Id="rId8" Type="http://schemas.openxmlformats.org/officeDocument/2006/relationships/image" Target="../media/image2709.png"/><Relationship Id="rId51" Type="http://schemas.openxmlformats.org/officeDocument/2006/relationships/customXml" Target="../ink/ink2746.xml"/><Relationship Id="rId72" Type="http://schemas.openxmlformats.org/officeDocument/2006/relationships/image" Target="../media/image2740.png"/><Relationship Id="rId93" Type="http://schemas.openxmlformats.org/officeDocument/2006/relationships/customXml" Target="../ink/ink2767.xml"/><Relationship Id="rId98" Type="http://schemas.openxmlformats.org/officeDocument/2006/relationships/image" Target="../media/image2753.png"/><Relationship Id="rId3" Type="http://schemas.openxmlformats.org/officeDocument/2006/relationships/customXml" Target="../ink/ink272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.png"/><Relationship Id="rId21" Type="http://schemas.openxmlformats.org/officeDocument/2006/relationships/image" Target="../media/image155.png"/><Relationship Id="rId42" Type="http://schemas.openxmlformats.org/officeDocument/2006/relationships/customXml" Target="../ink/ink159.xml"/><Relationship Id="rId63" Type="http://schemas.openxmlformats.org/officeDocument/2006/relationships/image" Target="../media/image176.png"/><Relationship Id="rId84" Type="http://schemas.openxmlformats.org/officeDocument/2006/relationships/customXml" Target="../ink/ink180.xml"/><Relationship Id="rId138" Type="http://schemas.openxmlformats.org/officeDocument/2006/relationships/customXml" Target="../ink/ink207.xml"/><Relationship Id="rId159" Type="http://schemas.openxmlformats.org/officeDocument/2006/relationships/image" Target="../media/image224.png"/><Relationship Id="rId170" Type="http://schemas.openxmlformats.org/officeDocument/2006/relationships/customXml" Target="../ink/ink223.xml"/><Relationship Id="rId191" Type="http://schemas.openxmlformats.org/officeDocument/2006/relationships/image" Target="../media/image240.png"/><Relationship Id="rId205" Type="http://schemas.openxmlformats.org/officeDocument/2006/relationships/image" Target="../media/image247.png"/><Relationship Id="rId226" Type="http://schemas.openxmlformats.org/officeDocument/2006/relationships/customXml" Target="../ink/ink251.xml"/><Relationship Id="rId247" Type="http://schemas.openxmlformats.org/officeDocument/2006/relationships/image" Target="../media/image268.png"/><Relationship Id="rId107" Type="http://schemas.openxmlformats.org/officeDocument/2006/relationships/image" Target="../media/image198.png"/><Relationship Id="rId11" Type="http://schemas.openxmlformats.org/officeDocument/2006/relationships/image" Target="../media/image150.png"/><Relationship Id="rId32" Type="http://schemas.openxmlformats.org/officeDocument/2006/relationships/customXml" Target="../ink/ink154.xml"/><Relationship Id="rId53" Type="http://schemas.openxmlformats.org/officeDocument/2006/relationships/image" Target="../media/image171.png"/><Relationship Id="rId74" Type="http://schemas.openxmlformats.org/officeDocument/2006/relationships/customXml" Target="../ink/ink175.xml"/><Relationship Id="rId128" Type="http://schemas.openxmlformats.org/officeDocument/2006/relationships/customXml" Target="../ink/ink202.xml"/><Relationship Id="rId149" Type="http://schemas.openxmlformats.org/officeDocument/2006/relationships/image" Target="../media/image219.png"/><Relationship Id="rId5" Type="http://schemas.openxmlformats.org/officeDocument/2006/relationships/image" Target="../media/image147.png"/><Relationship Id="rId95" Type="http://schemas.openxmlformats.org/officeDocument/2006/relationships/image" Target="../media/image192.png"/><Relationship Id="rId160" Type="http://schemas.openxmlformats.org/officeDocument/2006/relationships/customXml" Target="../ink/ink218.xml"/><Relationship Id="rId181" Type="http://schemas.openxmlformats.org/officeDocument/2006/relationships/image" Target="../media/image235.png"/><Relationship Id="rId216" Type="http://schemas.openxmlformats.org/officeDocument/2006/relationships/customXml" Target="../ink/ink246.xml"/><Relationship Id="rId237" Type="http://schemas.openxmlformats.org/officeDocument/2006/relationships/image" Target="../media/image263.png"/><Relationship Id="rId22" Type="http://schemas.openxmlformats.org/officeDocument/2006/relationships/customXml" Target="../ink/ink149.xml"/><Relationship Id="rId43" Type="http://schemas.openxmlformats.org/officeDocument/2006/relationships/image" Target="../media/image166.png"/><Relationship Id="rId64" Type="http://schemas.openxmlformats.org/officeDocument/2006/relationships/customXml" Target="../ink/ink170.xml"/><Relationship Id="rId118" Type="http://schemas.openxmlformats.org/officeDocument/2006/relationships/customXml" Target="../ink/ink197.xml"/><Relationship Id="rId139" Type="http://schemas.openxmlformats.org/officeDocument/2006/relationships/image" Target="../media/image214.png"/><Relationship Id="rId85" Type="http://schemas.openxmlformats.org/officeDocument/2006/relationships/image" Target="../media/image187.png"/><Relationship Id="rId150" Type="http://schemas.openxmlformats.org/officeDocument/2006/relationships/customXml" Target="../ink/ink213.xml"/><Relationship Id="rId171" Type="http://schemas.openxmlformats.org/officeDocument/2006/relationships/image" Target="../media/image230.png"/><Relationship Id="rId192" Type="http://schemas.openxmlformats.org/officeDocument/2006/relationships/customXml" Target="../ink/ink234.xml"/><Relationship Id="rId206" Type="http://schemas.openxmlformats.org/officeDocument/2006/relationships/customXml" Target="../ink/ink241.xml"/><Relationship Id="rId227" Type="http://schemas.openxmlformats.org/officeDocument/2006/relationships/image" Target="../media/image258.png"/><Relationship Id="rId248" Type="http://schemas.openxmlformats.org/officeDocument/2006/relationships/customXml" Target="../ink/ink262.xml"/><Relationship Id="rId12" Type="http://schemas.openxmlformats.org/officeDocument/2006/relationships/customXml" Target="../ink/ink144.xml"/><Relationship Id="rId33" Type="http://schemas.openxmlformats.org/officeDocument/2006/relationships/image" Target="../media/image161.png"/><Relationship Id="rId108" Type="http://schemas.openxmlformats.org/officeDocument/2006/relationships/customXml" Target="../ink/ink192.xml"/><Relationship Id="rId129" Type="http://schemas.openxmlformats.org/officeDocument/2006/relationships/image" Target="../media/image209.png"/><Relationship Id="rId54" Type="http://schemas.openxmlformats.org/officeDocument/2006/relationships/customXml" Target="../ink/ink165.xml"/><Relationship Id="rId75" Type="http://schemas.openxmlformats.org/officeDocument/2006/relationships/image" Target="../media/image182.png"/><Relationship Id="rId96" Type="http://schemas.openxmlformats.org/officeDocument/2006/relationships/customXml" Target="../ink/ink186.xml"/><Relationship Id="rId140" Type="http://schemas.openxmlformats.org/officeDocument/2006/relationships/customXml" Target="../ink/ink208.xml"/><Relationship Id="rId161" Type="http://schemas.openxmlformats.org/officeDocument/2006/relationships/image" Target="../media/image225.png"/><Relationship Id="rId182" Type="http://schemas.openxmlformats.org/officeDocument/2006/relationships/customXml" Target="../ink/ink229.xml"/><Relationship Id="rId217" Type="http://schemas.openxmlformats.org/officeDocument/2006/relationships/image" Target="../media/image253.png"/><Relationship Id="rId6" Type="http://schemas.openxmlformats.org/officeDocument/2006/relationships/customXml" Target="../ink/ink141.xml"/><Relationship Id="rId238" Type="http://schemas.openxmlformats.org/officeDocument/2006/relationships/customXml" Target="../ink/ink257.xml"/><Relationship Id="rId23" Type="http://schemas.openxmlformats.org/officeDocument/2006/relationships/image" Target="../media/image156.png"/><Relationship Id="rId119" Type="http://schemas.openxmlformats.org/officeDocument/2006/relationships/image" Target="../media/image204.png"/><Relationship Id="rId44" Type="http://schemas.openxmlformats.org/officeDocument/2006/relationships/customXml" Target="../ink/ink160.xml"/><Relationship Id="rId65" Type="http://schemas.openxmlformats.org/officeDocument/2006/relationships/image" Target="../media/image177.png"/><Relationship Id="rId86" Type="http://schemas.openxmlformats.org/officeDocument/2006/relationships/customXml" Target="../ink/ink181.xml"/><Relationship Id="rId130" Type="http://schemas.openxmlformats.org/officeDocument/2006/relationships/customXml" Target="../ink/ink203.xml"/><Relationship Id="rId151" Type="http://schemas.openxmlformats.org/officeDocument/2006/relationships/image" Target="../media/image220.png"/><Relationship Id="rId172" Type="http://schemas.openxmlformats.org/officeDocument/2006/relationships/customXml" Target="../ink/ink224.xml"/><Relationship Id="rId193" Type="http://schemas.openxmlformats.org/officeDocument/2006/relationships/image" Target="../media/image241.png"/><Relationship Id="rId207" Type="http://schemas.openxmlformats.org/officeDocument/2006/relationships/image" Target="../media/image248.png"/><Relationship Id="rId228" Type="http://schemas.openxmlformats.org/officeDocument/2006/relationships/customXml" Target="../ink/ink252.xml"/><Relationship Id="rId249" Type="http://schemas.openxmlformats.org/officeDocument/2006/relationships/image" Target="../media/image269.png"/><Relationship Id="rId13" Type="http://schemas.openxmlformats.org/officeDocument/2006/relationships/image" Target="../media/image151.png"/><Relationship Id="rId109" Type="http://schemas.openxmlformats.org/officeDocument/2006/relationships/image" Target="../media/image199.png"/><Relationship Id="rId34" Type="http://schemas.openxmlformats.org/officeDocument/2006/relationships/customXml" Target="../ink/ink155.xml"/><Relationship Id="rId55" Type="http://schemas.openxmlformats.org/officeDocument/2006/relationships/image" Target="../media/image172.png"/><Relationship Id="rId76" Type="http://schemas.openxmlformats.org/officeDocument/2006/relationships/customXml" Target="../ink/ink176.xml"/><Relationship Id="rId97" Type="http://schemas.openxmlformats.org/officeDocument/2006/relationships/image" Target="../media/image193.png"/><Relationship Id="rId120" Type="http://schemas.openxmlformats.org/officeDocument/2006/relationships/customXml" Target="../ink/ink198.xml"/><Relationship Id="rId141" Type="http://schemas.openxmlformats.org/officeDocument/2006/relationships/image" Target="../media/image215.png"/><Relationship Id="rId7" Type="http://schemas.openxmlformats.org/officeDocument/2006/relationships/image" Target="../media/image148.png"/><Relationship Id="rId162" Type="http://schemas.openxmlformats.org/officeDocument/2006/relationships/customXml" Target="../ink/ink219.xml"/><Relationship Id="rId183" Type="http://schemas.openxmlformats.org/officeDocument/2006/relationships/image" Target="../media/image236.png"/><Relationship Id="rId218" Type="http://schemas.openxmlformats.org/officeDocument/2006/relationships/customXml" Target="../ink/ink247.xml"/><Relationship Id="rId239" Type="http://schemas.openxmlformats.org/officeDocument/2006/relationships/image" Target="../media/image264.png"/><Relationship Id="rId250" Type="http://schemas.openxmlformats.org/officeDocument/2006/relationships/customXml" Target="../ink/ink263.xml"/><Relationship Id="rId24" Type="http://schemas.openxmlformats.org/officeDocument/2006/relationships/customXml" Target="../ink/ink150.xml"/><Relationship Id="rId45" Type="http://schemas.openxmlformats.org/officeDocument/2006/relationships/image" Target="../media/image167.png"/><Relationship Id="rId66" Type="http://schemas.openxmlformats.org/officeDocument/2006/relationships/customXml" Target="../ink/ink171.xml"/><Relationship Id="rId87" Type="http://schemas.openxmlformats.org/officeDocument/2006/relationships/image" Target="../media/image188.png"/><Relationship Id="rId110" Type="http://schemas.openxmlformats.org/officeDocument/2006/relationships/customXml" Target="../ink/ink193.xml"/><Relationship Id="rId131" Type="http://schemas.openxmlformats.org/officeDocument/2006/relationships/image" Target="../media/image210.png"/><Relationship Id="rId152" Type="http://schemas.openxmlformats.org/officeDocument/2006/relationships/customXml" Target="../ink/ink214.xml"/><Relationship Id="rId173" Type="http://schemas.openxmlformats.org/officeDocument/2006/relationships/image" Target="../media/image231.png"/><Relationship Id="rId194" Type="http://schemas.openxmlformats.org/officeDocument/2006/relationships/customXml" Target="../ink/ink235.xml"/><Relationship Id="rId208" Type="http://schemas.openxmlformats.org/officeDocument/2006/relationships/customXml" Target="../ink/ink242.xml"/><Relationship Id="rId229" Type="http://schemas.openxmlformats.org/officeDocument/2006/relationships/image" Target="../media/image259.png"/><Relationship Id="rId240" Type="http://schemas.openxmlformats.org/officeDocument/2006/relationships/customXml" Target="../ink/ink258.xml"/><Relationship Id="rId14" Type="http://schemas.openxmlformats.org/officeDocument/2006/relationships/customXml" Target="../ink/ink145.xml"/><Relationship Id="rId35" Type="http://schemas.openxmlformats.org/officeDocument/2006/relationships/image" Target="../media/image162.png"/><Relationship Id="rId56" Type="http://schemas.openxmlformats.org/officeDocument/2006/relationships/customXml" Target="../ink/ink166.xml"/><Relationship Id="rId77" Type="http://schemas.openxmlformats.org/officeDocument/2006/relationships/image" Target="../media/image183.png"/><Relationship Id="rId100" Type="http://schemas.openxmlformats.org/officeDocument/2006/relationships/customXml" Target="../ink/ink188.xml"/><Relationship Id="rId8" Type="http://schemas.openxmlformats.org/officeDocument/2006/relationships/customXml" Target="../ink/ink142.xml"/><Relationship Id="rId98" Type="http://schemas.openxmlformats.org/officeDocument/2006/relationships/customXml" Target="../ink/ink187.xml"/><Relationship Id="rId121" Type="http://schemas.openxmlformats.org/officeDocument/2006/relationships/image" Target="../media/image205.png"/><Relationship Id="rId142" Type="http://schemas.openxmlformats.org/officeDocument/2006/relationships/customXml" Target="../ink/ink209.xml"/><Relationship Id="rId163" Type="http://schemas.openxmlformats.org/officeDocument/2006/relationships/image" Target="../media/image226.png"/><Relationship Id="rId184" Type="http://schemas.openxmlformats.org/officeDocument/2006/relationships/customXml" Target="../ink/ink230.xml"/><Relationship Id="rId219" Type="http://schemas.openxmlformats.org/officeDocument/2006/relationships/image" Target="../media/image254.png"/><Relationship Id="rId230" Type="http://schemas.openxmlformats.org/officeDocument/2006/relationships/customXml" Target="../ink/ink253.xml"/><Relationship Id="rId251" Type="http://schemas.openxmlformats.org/officeDocument/2006/relationships/image" Target="../media/image270.png"/><Relationship Id="rId25" Type="http://schemas.openxmlformats.org/officeDocument/2006/relationships/image" Target="../media/image157.png"/><Relationship Id="rId46" Type="http://schemas.openxmlformats.org/officeDocument/2006/relationships/customXml" Target="../ink/ink161.xml"/><Relationship Id="rId67" Type="http://schemas.openxmlformats.org/officeDocument/2006/relationships/image" Target="../media/image178.png"/><Relationship Id="rId88" Type="http://schemas.openxmlformats.org/officeDocument/2006/relationships/customXml" Target="../ink/ink182.xml"/><Relationship Id="rId111" Type="http://schemas.openxmlformats.org/officeDocument/2006/relationships/image" Target="../media/image200.png"/><Relationship Id="rId132" Type="http://schemas.openxmlformats.org/officeDocument/2006/relationships/customXml" Target="../ink/ink204.xml"/><Relationship Id="rId153" Type="http://schemas.openxmlformats.org/officeDocument/2006/relationships/image" Target="../media/image221.png"/><Relationship Id="rId174" Type="http://schemas.openxmlformats.org/officeDocument/2006/relationships/customXml" Target="../ink/ink225.xml"/><Relationship Id="rId195" Type="http://schemas.openxmlformats.org/officeDocument/2006/relationships/image" Target="../media/image242.png"/><Relationship Id="rId209" Type="http://schemas.openxmlformats.org/officeDocument/2006/relationships/image" Target="../media/image249.png"/><Relationship Id="rId220" Type="http://schemas.openxmlformats.org/officeDocument/2006/relationships/customXml" Target="../ink/ink248.xml"/><Relationship Id="rId241" Type="http://schemas.openxmlformats.org/officeDocument/2006/relationships/image" Target="../media/image265.png"/><Relationship Id="rId15" Type="http://schemas.openxmlformats.org/officeDocument/2006/relationships/image" Target="../media/image152.png"/><Relationship Id="rId36" Type="http://schemas.openxmlformats.org/officeDocument/2006/relationships/customXml" Target="../ink/ink156.xml"/><Relationship Id="rId57" Type="http://schemas.openxmlformats.org/officeDocument/2006/relationships/image" Target="../media/image173.png"/><Relationship Id="rId78" Type="http://schemas.openxmlformats.org/officeDocument/2006/relationships/customXml" Target="../ink/ink177.xml"/><Relationship Id="rId99" Type="http://schemas.openxmlformats.org/officeDocument/2006/relationships/image" Target="../media/image194.png"/><Relationship Id="rId101" Type="http://schemas.openxmlformats.org/officeDocument/2006/relationships/image" Target="../media/image195.png"/><Relationship Id="rId122" Type="http://schemas.openxmlformats.org/officeDocument/2006/relationships/customXml" Target="../ink/ink199.xml"/><Relationship Id="rId143" Type="http://schemas.openxmlformats.org/officeDocument/2006/relationships/image" Target="../media/image216.png"/><Relationship Id="rId164" Type="http://schemas.openxmlformats.org/officeDocument/2006/relationships/customXml" Target="../ink/ink220.xml"/><Relationship Id="rId185" Type="http://schemas.openxmlformats.org/officeDocument/2006/relationships/image" Target="../media/image237.png"/><Relationship Id="rId9" Type="http://schemas.openxmlformats.org/officeDocument/2006/relationships/image" Target="../media/image149.png"/><Relationship Id="rId210" Type="http://schemas.openxmlformats.org/officeDocument/2006/relationships/customXml" Target="../ink/ink243.xml"/><Relationship Id="rId26" Type="http://schemas.openxmlformats.org/officeDocument/2006/relationships/customXml" Target="../ink/ink151.xml"/><Relationship Id="rId231" Type="http://schemas.openxmlformats.org/officeDocument/2006/relationships/image" Target="../media/image260.png"/><Relationship Id="rId252" Type="http://schemas.openxmlformats.org/officeDocument/2006/relationships/customXml" Target="../ink/ink264.xml"/><Relationship Id="rId47" Type="http://schemas.openxmlformats.org/officeDocument/2006/relationships/image" Target="../media/image168.png"/><Relationship Id="rId68" Type="http://schemas.openxmlformats.org/officeDocument/2006/relationships/customXml" Target="../ink/ink172.xml"/><Relationship Id="rId89" Type="http://schemas.openxmlformats.org/officeDocument/2006/relationships/image" Target="../media/image189.png"/><Relationship Id="rId112" Type="http://schemas.openxmlformats.org/officeDocument/2006/relationships/customXml" Target="../ink/ink194.xml"/><Relationship Id="rId133" Type="http://schemas.openxmlformats.org/officeDocument/2006/relationships/image" Target="../media/image211.png"/><Relationship Id="rId154" Type="http://schemas.openxmlformats.org/officeDocument/2006/relationships/customXml" Target="../ink/ink215.xml"/><Relationship Id="rId175" Type="http://schemas.openxmlformats.org/officeDocument/2006/relationships/image" Target="../media/image232.png"/><Relationship Id="rId196" Type="http://schemas.openxmlformats.org/officeDocument/2006/relationships/customXml" Target="../ink/ink236.xml"/><Relationship Id="rId200" Type="http://schemas.openxmlformats.org/officeDocument/2006/relationships/customXml" Target="../ink/ink238.xml"/><Relationship Id="rId16" Type="http://schemas.openxmlformats.org/officeDocument/2006/relationships/customXml" Target="../ink/ink146.xml"/><Relationship Id="rId221" Type="http://schemas.openxmlformats.org/officeDocument/2006/relationships/image" Target="../media/image255.png"/><Relationship Id="rId242" Type="http://schemas.openxmlformats.org/officeDocument/2006/relationships/customXml" Target="../ink/ink259.xml"/><Relationship Id="rId37" Type="http://schemas.openxmlformats.org/officeDocument/2006/relationships/image" Target="../media/image163.png"/><Relationship Id="rId58" Type="http://schemas.openxmlformats.org/officeDocument/2006/relationships/customXml" Target="../ink/ink167.xml"/><Relationship Id="rId79" Type="http://schemas.openxmlformats.org/officeDocument/2006/relationships/image" Target="../media/image184.png"/><Relationship Id="rId102" Type="http://schemas.openxmlformats.org/officeDocument/2006/relationships/customXml" Target="../ink/ink189.xml"/><Relationship Id="rId123" Type="http://schemas.openxmlformats.org/officeDocument/2006/relationships/image" Target="../media/image206.png"/><Relationship Id="rId144" Type="http://schemas.openxmlformats.org/officeDocument/2006/relationships/customXml" Target="../ink/ink210.xml"/><Relationship Id="rId90" Type="http://schemas.openxmlformats.org/officeDocument/2006/relationships/customXml" Target="../ink/ink183.xml"/><Relationship Id="rId165" Type="http://schemas.openxmlformats.org/officeDocument/2006/relationships/image" Target="../media/image227.png"/><Relationship Id="rId186" Type="http://schemas.openxmlformats.org/officeDocument/2006/relationships/customXml" Target="../ink/ink231.xml"/><Relationship Id="rId211" Type="http://schemas.openxmlformats.org/officeDocument/2006/relationships/image" Target="../media/image250.png"/><Relationship Id="rId232" Type="http://schemas.openxmlformats.org/officeDocument/2006/relationships/customXml" Target="../ink/ink254.xml"/><Relationship Id="rId253" Type="http://schemas.openxmlformats.org/officeDocument/2006/relationships/image" Target="../media/image271.png"/><Relationship Id="rId27" Type="http://schemas.openxmlformats.org/officeDocument/2006/relationships/image" Target="../media/image158.png"/><Relationship Id="rId48" Type="http://schemas.openxmlformats.org/officeDocument/2006/relationships/customXml" Target="../ink/ink162.xml"/><Relationship Id="rId69" Type="http://schemas.openxmlformats.org/officeDocument/2006/relationships/image" Target="../media/image179.png"/><Relationship Id="rId113" Type="http://schemas.openxmlformats.org/officeDocument/2006/relationships/image" Target="../media/image201.png"/><Relationship Id="rId134" Type="http://schemas.openxmlformats.org/officeDocument/2006/relationships/customXml" Target="../ink/ink205.xml"/><Relationship Id="rId80" Type="http://schemas.openxmlformats.org/officeDocument/2006/relationships/customXml" Target="../ink/ink178.xml"/><Relationship Id="rId155" Type="http://schemas.openxmlformats.org/officeDocument/2006/relationships/image" Target="../media/image222.png"/><Relationship Id="rId176" Type="http://schemas.openxmlformats.org/officeDocument/2006/relationships/customXml" Target="../ink/ink226.xml"/><Relationship Id="rId197" Type="http://schemas.openxmlformats.org/officeDocument/2006/relationships/image" Target="../media/image243.png"/><Relationship Id="rId201" Type="http://schemas.openxmlformats.org/officeDocument/2006/relationships/image" Target="../media/image245.png"/><Relationship Id="rId222" Type="http://schemas.openxmlformats.org/officeDocument/2006/relationships/customXml" Target="../ink/ink249.xml"/><Relationship Id="rId243" Type="http://schemas.openxmlformats.org/officeDocument/2006/relationships/image" Target="../media/image266.png"/><Relationship Id="rId17" Type="http://schemas.openxmlformats.org/officeDocument/2006/relationships/image" Target="../media/image153.png"/><Relationship Id="rId38" Type="http://schemas.openxmlformats.org/officeDocument/2006/relationships/customXml" Target="../ink/ink157.xml"/><Relationship Id="rId59" Type="http://schemas.openxmlformats.org/officeDocument/2006/relationships/image" Target="../media/image174.png"/><Relationship Id="rId103" Type="http://schemas.openxmlformats.org/officeDocument/2006/relationships/image" Target="../media/image196.png"/><Relationship Id="rId124" Type="http://schemas.openxmlformats.org/officeDocument/2006/relationships/customXml" Target="../ink/ink200.xml"/><Relationship Id="rId70" Type="http://schemas.openxmlformats.org/officeDocument/2006/relationships/customXml" Target="../ink/ink173.xml"/><Relationship Id="rId91" Type="http://schemas.openxmlformats.org/officeDocument/2006/relationships/image" Target="../media/image190.png"/><Relationship Id="rId145" Type="http://schemas.openxmlformats.org/officeDocument/2006/relationships/image" Target="../media/image217.png"/><Relationship Id="rId166" Type="http://schemas.openxmlformats.org/officeDocument/2006/relationships/customXml" Target="../ink/ink221.xml"/><Relationship Id="rId187" Type="http://schemas.openxmlformats.org/officeDocument/2006/relationships/image" Target="../media/image238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244.xml"/><Relationship Id="rId233" Type="http://schemas.openxmlformats.org/officeDocument/2006/relationships/image" Target="../media/image261.png"/><Relationship Id="rId254" Type="http://schemas.openxmlformats.org/officeDocument/2006/relationships/customXml" Target="../ink/ink265.xml"/><Relationship Id="rId28" Type="http://schemas.openxmlformats.org/officeDocument/2006/relationships/customXml" Target="../ink/ink152.xml"/><Relationship Id="rId49" Type="http://schemas.openxmlformats.org/officeDocument/2006/relationships/image" Target="../media/image169.png"/><Relationship Id="rId114" Type="http://schemas.openxmlformats.org/officeDocument/2006/relationships/customXml" Target="../ink/ink195.xml"/><Relationship Id="rId60" Type="http://schemas.openxmlformats.org/officeDocument/2006/relationships/customXml" Target="../ink/ink168.xml"/><Relationship Id="rId81" Type="http://schemas.openxmlformats.org/officeDocument/2006/relationships/image" Target="../media/image185.png"/><Relationship Id="rId135" Type="http://schemas.openxmlformats.org/officeDocument/2006/relationships/image" Target="../media/image212.png"/><Relationship Id="rId156" Type="http://schemas.openxmlformats.org/officeDocument/2006/relationships/customXml" Target="../ink/ink216.xml"/><Relationship Id="rId177" Type="http://schemas.openxmlformats.org/officeDocument/2006/relationships/image" Target="../media/image233.png"/><Relationship Id="rId198" Type="http://schemas.openxmlformats.org/officeDocument/2006/relationships/customXml" Target="../ink/ink237.xml"/><Relationship Id="rId202" Type="http://schemas.openxmlformats.org/officeDocument/2006/relationships/customXml" Target="../ink/ink239.xml"/><Relationship Id="rId223" Type="http://schemas.openxmlformats.org/officeDocument/2006/relationships/image" Target="../media/image256.png"/><Relationship Id="rId244" Type="http://schemas.openxmlformats.org/officeDocument/2006/relationships/customXml" Target="../ink/ink260.xml"/><Relationship Id="rId18" Type="http://schemas.openxmlformats.org/officeDocument/2006/relationships/customXml" Target="../ink/ink147.xml"/><Relationship Id="rId39" Type="http://schemas.openxmlformats.org/officeDocument/2006/relationships/image" Target="../media/image164.png"/><Relationship Id="rId50" Type="http://schemas.openxmlformats.org/officeDocument/2006/relationships/customXml" Target="../ink/ink163.xml"/><Relationship Id="rId104" Type="http://schemas.openxmlformats.org/officeDocument/2006/relationships/customXml" Target="../ink/ink190.xml"/><Relationship Id="rId125" Type="http://schemas.openxmlformats.org/officeDocument/2006/relationships/image" Target="../media/image207.png"/><Relationship Id="rId146" Type="http://schemas.openxmlformats.org/officeDocument/2006/relationships/customXml" Target="../ink/ink211.xml"/><Relationship Id="rId167" Type="http://schemas.openxmlformats.org/officeDocument/2006/relationships/image" Target="../media/image228.png"/><Relationship Id="rId188" Type="http://schemas.openxmlformats.org/officeDocument/2006/relationships/customXml" Target="../ink/ink232.xml"/><Relationship Id="rId71" Type="http://schemas.openxmlformats.org/officeDocument/2006/relationships/image" Target="../media/image180.png"/><Relationship Id="rId92" Type="http://schemas.openxmlformats.org/officeDocument/2006/relationships/customXml" Target="../ink/ink184.xml"/><Relationship Id="rId213" Type="http://schemas.openxmlformats.org/officeDocument/2006/relationships/image" Target="../media/image251.png"/><Relationship Id="rId234" Type="http://schemas.openxmlformats.org/officeDocument/2006/relationships/customXml" Target="../ink/ink255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59.png"/><Relationship Id="rId255" Type="http://schemas.openxmlformats.org/officeDocument/2006/relationships/image" Target="../media/image272.png"/><Relationship Id="rId40" Type="http://schemas.openxmlformats.org/officeDocument/2006/relationships/customXml" Target="../ink/ink158.xml"/><Relationship Id="rId115" Type="http://schemas.openxmlformats.org/officeDocument/2006/relationships/image" Target="../media/image202.png"/><Relationship Id="rId136" Type="http://schemas.openxmlformats.org/officeDocument/2006/relationships/customXml" Target="../ink/ink206.xml"/><Relationship Id="rId157" Type="http://schemas.openxmlformats.org/officeDocument/2006/relationships/image" Target="../media/image223.png"/><Relationship Id="rId178" Type="http://schemas.openxmlformats.org/officeDocument/2006/relationships/customXml" Target="../ink/ink227.xml"/><Relationship Id="rId61" Type="http://schemas.openxmlformats.org/officeDocument/2006/relationships/image" Target="../media/image175.png"/><Relationship Id="rId82" Type="http://schemas.openxmlformats.org/officeDocument/2006/relationships/customXml" Target="../ink/ink179.xml"/><Relationship Id="rId199" Type="http://schemas.openxmlformats.org/officeDocument/2006/relationships/image" Target="../media/image244.png"/><Relationship Id="rId203" Type="http://schemas.openxmlformats.org/officeDocument/2006/relationships/image" Target="../media/image246.png"/><Relationship Id="rId19" Type="http://schemas.openxmlformats.org/officeDocument/2006/relationships/image" Target="../media/image154.png"/><Relationship Id="rId224" Type="http://schemas.openxmlformats.org/officeDocument/2006/relationships/customXml" Target="../ink/ink250.xml"/><Relationship Id="rId245" Type="http://schemas.openxmlformats.org/officeDocument/2006/relationships/image" Target="../media/image267.png"/><Relationship Id="rId30" Type="http://schemas.openxmlformats.org/officeDocument/2006/relationships/customXml" Target="../ink/ink153.xml"/><Relationship Id="rId105" Type="http://schemas.openxmlformats.org/officeDocument/2006/relationships/image" Target="../media/image197.png"/><Relationship Id="rId126" Type="http://schemas.openxmlformats.org/officeDocument/2006/relationships/customXml" Target="../ink/ink201.xml"/><Relationship Id="rId147" Type="http://schemas.openxmlformats.org/officeDocument/2006/relationships/image" Target="../media/image218.png"/><Relationship Id="rId168" Type="http://schemas.openxmlformats.org/officeDocument/2006/relationships/customXml" Target="../ink/ink222.xml"/><Relationship Id="rId51" Type="http://schemas.openxmlformats.org/officeDocument/2006/relationships/image" Target="../media/image170.png"/><Relationship Id="rId72" Type="http://schemas.openxmlformats.org/officeDocument/2006/relationships/customXml" Target="../ink/ink174.xml"/><Relationship Id="rId93" Type="http://schemas.openxmlformats.org/officeDocument/2006/relationships/image" Target="../media/image191.png"/><Relationship Id="rId189" Type="http://schemas.openxmlformats.org/officeDocument/2006/relationships/image" Target="../media/image239.png"/><Relationship Id="rId3" Type="http://schemas.openxmlformats.org/officeDocument/2006/relationships/image" Target="../media/image5.png"/><Relationship Id="rId214" Type="http://schemas.openxmlformats.org/officeDocument/2006/relationships/customXml" Target="../ink/ink245.xml"/><Relationship Id="rId235" Type="http://schemas.openxmlformats.org/officeDocument/2006/relationships/image" Target="../media/image262.png"/><Relationship Id="rId256" Type="http://schemas.openxmlformats.org/officeDocument/2006/relationships/customXml" Target="../ink/ink266.xml"/><Relationship Id="rId116" Type="http://schemas.openxmlformats.org/officeDocument/2006/relationships/customXml" Target="../ink/ink196.xml"/><Relationship Id="rId137" Type="http://schemas.openxmlformats.org/officeDocument/2006/relationships/image" Target="../media/image213.png"/><Relationship Id="rId158" Type="http://schemas.openxmlformats.org/officeDocument/2006/relationships/customXml" Target="../ink/ink217.xml"/><Relationship Id="rId20" Type="http://schemas.openxmlformats.org/officeDocument/2006/relationships/customXml" Target="../ink/ink148.xml"/><Relationship Id="rId41" Type="http://schemas.openxmlformats.org/officeDocument/2006/relationships/image" Target="../media/image165.png"/><Relationship Id="rId62" Type="http://schemas.openxmlformats.org/officeDocument/2006/relationships/customXml" Target="../ink/ink169.xml"/><Relationship Id="rId83" Type="http://schemas.openxmlformats.org/officeDocument/2006/relationships/image" Target="../media/image186.png"/><Relationship Id="rId179" Type="http://schemas.openxmlformats.org/officeDocument/2006/relationships/image" Target="../media/image234.png"/><Relationship Id="rId190" Type="http://schemas.openxmlformats.org/officeDocument/2006/relationships/customXml" Target="../ink/ink233.xml"/><Relationship Id="rId204" Type="http://schemas.openxmlformats.org/officeDocument/2006/relationships/customXml" Target="../ink/ink240.xml"/><Relationship Id="rId225" Type="http://schemas.openxmlformats.org/officeDocument/2006/relationships/image" Target="../media/image257.png"/><Relationship Id="rId246" Type="http://schemas.openxmlformats.org/officeDocument/2006/relationships/customXml" Target="../ink/ink261.xml"/><Relationship Id="rId106" Type="http://schemas.openxmlformats.org/officeDocument/2006/relationships/customXml" Target="../ink/ink191.xml"/><Relationship Id="rId127" Type="http://schemas.openxmlformats.org/officeDocument/2006/relationships/image" Target="../media/image208.png"/><Relationship Id="rId10" Type="http://schemas.openxmlformats.org/officeDocument/2006/relationships/customXml" Target="../ink/ink143.xml"/><Relationship Id="rId31" Type="http://schemas.openxmlformats.org/officeDocument/2006/relationships/image" Target="../media/image160.png"/><Relationship Id="rId52" Type="http://schemas.openxmlformats.org/officeDocument/2006/relationships/customXml" Target="../ink/ink164.xml"/><Relationship Id="rId73" Type="http://schemas.openxmlformats.org/officeDocument/2006/relationships/image" Target="../media/image181.png"/><Relationship Id="rId94" Type="http://schemas.openxmlformats.org/officeDocument/2006/relationships/customXml" Target="../ink/ink185.xml"/><Relationship Id="rId148" Type="http://schemas.openxmlformats.org/officeDocument/2006/relationships/customXml" Target="../ink/ink212.xml"/><Relationship Id="rId169" Type="http://schemas.openxmlformats.org/officeDocument/2006/relationships/image" Target="../media/image229.png"/><Relationship Id="rId4" Type="http://schemas.openxmlformats.org/officeDocument/2006/relationships/customXml" Target="../ink/ink140.xml"/><Relationship Id="rId180" Type="http://schemas.openxmlformats.org/officeDocument/2006/relationships/customXml" Target="../ink/ink228.xml"/><Relationship Id="rId215" Type="http://schemas.openxmlformats.org/officeDocument/2006/relationships/image" Target="../media/image252.png"/><Relationship Id="rId236" Type="http://schemas.openxmlformats.org/officeDocument/2006/relationships/customXml" Target="../ink/ink256.xml"/><Relationship Id="rId257" Type="http://schemas.openxmlformats.org/officeDocument/2006/relationships/image" Target="../media/image273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0.png"/><Relationship Id="rId21" Type="http://schemas.openxmlformats.org/officeDocument/2006/relationships/image" Target="../media/image282.png"/><Relationship Id="rId42" Type="http://schemas.openxmlformats.org/officeDocument/2006/relationships/customXml" Target="../ink/ink286.xml"/><Relationship Id="rId63" Type="http://schemas.openxmlformats.org/officeDocument/2006/relationships/image" Target="../media/image303.png"/><Relationship Id="rId84" Type="http://schemas.openxmlformats.org/officeDocument/2006/relationships/customXml" Target="../ink/ink307.xml"/><Relationship Id="rId138" Type="http://schemas.openxmlformats.org/officeDocument/2006/relationships/customXml" Target="../ink/ink334.xml"/><Relationship Id="rId159" Type="http://schemas.openxmlformats.org/officeDocument/2006/relationships/image" Target="../media/image351.png"/><Relationship Id="rId170" Type="http://schemas.openxmlformats.org/officeDocument/2006/relationships/customXml" Target="../ink/ink350.xml"/><Relationship Id="rId191" Type="http://schemas.openxmlformats.org/officeDocument/2006/relationships/image" Target="../media/image367.png"/><Relationship Id="rId205" Type="http://schemas.openxmlformats.org/officeDocument/2006/relationships/image" Target="../media/image374.png"/><Relationship Id="rId107" Type="http://schemas.openxmlformats.org/officeDocument/2006/relationships/image" Target="../media/image325.png"/><Relationship Id="rId11" Type="http://schemas.openxmlformats.org/officeDocument/2006/relationships/image" Target="../media/image277.png"/><Relationship Id="rId32" Type="http://schemas.openxmlformats.org/officeDocument/2006/relationships/customXml" Target="../ink/ink281.xml"/><Relationship Id="rId53" Type="http://schemas.openxmlformats.org/officeDocument/2006/relationships/image" Target="../media/image298.png"/><Relationship Id="rId74" Type="http://schemas.openxmlformats.org/officeDocument/2006/relationships/customXml" Target="../ink/ink302.xml"/><Relationship Id="rId128" Type="http://schemas.openxmlformats.org/officeDocument/2006/relationships/customXml" Target="../ink/ink329.xml"/><Relationship Id="rId149" Type="http://schemas.openxmlformats.org/officeDocument/2006/relationships/image" Target="../media/image346.png"/><Relationship Id="rId5" Type="http://schemas.openxmlformats.org/officeDocument/2006/relationships/image" Target="../media/image274.png"/><Relationship Id="rId95" Type="http://schemas.openxmlformats.org/officeDocument/2006/relationships/image" Target="../media/image319.png"/><Relationship Id="rId160" Type="http://schemas.openxmlformats.org/officeDocument/2006/relationships/customXml" Target="../ink/ink345.xml"/><Relationship Id="rId181" Type="http://schemas.openxmlformats.org/officeDocument/2006/relationships/image" Target="../media/image362.png"/><Relationship Id="rId216" Type="http://schemas.openxmlformats.org/officeDocument/2006/relationships/customXml" Target="../ink/ink373.xml"/><Relationship Id="rId22" Type="http://schemas.openxmlformats.org/officeDocument/2006/relationships/customXml" Target="../ink/ink276.xml"/><Relationship Id="rId43" Type="http://schemas.openxmlformats.org/officeDocument/2006/relationships/image" Target="../media/image293.png"/><Relationship Id="rId64" Type="http://schemas.openxmlformats.org/officeDocument/2006/relationships/customXml" Target="../ink/ink297.xml"/><Relationship Id="rId118" Type="http://schemas.openxmlformats.org/officeDocument/2006/relationships/customXml" Target="../ink/ink324.xml"/><Relationship Id="rId139" Type="http://schemas.openxmlformats.org/officeDocument/2006/relationships/image" Target="../media/image341.png"/><Relationship Id="rId85" Type="http://schemas.openxmlformats.org/officeDocument/2006/relationships/image" Target="../media/image314.png"/><Relationship Id="rId150" Type="http://schemas.openxmlformats.org/officeDocument/2006/relationships/customXml" Target="../ink/ink340.xml"/><Relationship Id="rId171" Type="http://schemas.openxmlformats.org/officeDocument/2006/relationships/image" Target="../media/image357.png"/><Relationship Id="rId192" Type="http://schemas.openxmlformats.org/officeDocument/2006/relationships/customXml" Target="../ink/ink361.xml"/><Relationship Id="rId206" Type="http://schemas.openxmlformats.org/officeDocument/2006/relationships/customXml" Target="../ink/ink368.xml"/><Relationship Id="rId12" Type="http://schemas.openxmlformats.org/officeDocument/2006/relationships/customXml" Target="../ink/ink271.xml"/><Relationship Id="rId33" Type="http://schemas.openxmlformats.org/officeDocument/2006/relationships/image" Target="../media/image288.png"/><Relationship Id="rId108" Type="http://schemas.openxmlformats.org/officeDocument/2006/relationships/customXml" Target="../ink/ink319.xml"/><Relationship Id="rId129" Type="http://schemas.openxmlformats.org/officeDocument/2006/relationships/image" Target="../media/image336.png"/><Relationship Id="rId54" Type="http://schemas.openxmlformats.org/officeDocument/2006/relationships/customXml" Target="../ink/ink292.xml"/><Relationship Id="rId75" Type="http://schemas.openxmlformats.org/officeDocument/2006/relationships/image" Target="../media/image309.png"/><Relationship Id="rId96" Type="http://schemas.openxmlformats.org/officeDocument/2006/relationships/customXml" Target="../ink/ink313.xml"/><Relationship Id="rId140" Type="http://schemas.openxmlformats.org/officeDocument/2006/relationships/customXml" Target="../ink/ink335.xml"/><Relationship Id="rId161" Type="http://schemas.openxmlformats.org/officeDocument/2006/relationships/image" Target="../media/image352.png"/><Relationship Id="rId182" Type="http://schemas.openxmlformats.org/officeDocument/2006/relationships/customXml" Target="../ink/ink356.xml"/><Relationship Id="rId217" Type="http://schemas.openxmlformats.org/officeDocument/2006/relationships/image" Target="../media/image380.png"/><Relationship Id="rId6" Type="http://schemas.openxmlformats.org/officeDocument/2006/relationships/customXml" Target="../ink/ink268.xml"/><Relationship Id="rId23" Type="http://schemas.openxmlformats.org/officeDocument/2006/relationships/image" Target="../media/image283.png"/><Relationship Id="rId119" Type="http://schemas.openxmlformats.org/officeDocument/2006/relationships/image" Target="../media/image331.png"/><Relationship Id="rId44" Type="http://schemas.openxmlformats.org/officeDocument/2006/relationships/customXml" Target="../ink/ink287.xml"/><Relationship Id="rId65" Type="http://schemas.openxmlformats.org/officeDocument/2006/relationships/image" Target="../media/image304.png"/><Relationship Id="rId86" Type="http://schemas.openxmlformats.org/officeDocument/2006/relationships/customXml" Target="../ink/ink308.xml"/><Relationship Id="rId130" Type="http://schemas.openxmlformats.org/officeDocument/2006/relationships/customXml" Target="../ink/ink330.xml"/><Relationship Id="rId151" Type="http://schemas.openxmlformats.org/officeDocument/2006/relationships/image" Target="../media/image347.png"/><Relationship Id="rId172" Type="http://schemas.openxmlformats.org/officeDocument/2006/relationships/customXml" Target="../ink/ink351.xml"/><Relationship Id="rId193" Type="http://schemas.openxmlformats.org/officeDocument/2006/relationships/image" Target="../media/image368.png"/><Relationship Id="rId207" Type="http://schemas.openxmlformats.org/officeDocument/2006/relationships/image" Target="../media/image375.png"/><Relationship Id="rId13" Type="http://schemas.openxmlformats.org/officeDocument/2006/relationships/image" Target="../media/image278.png"/><Relationship Id="rId109" Type="http://schemas.openxmlformats.org/officeDocument/2006/relationships/image" Target="../media/image326.png"/><Relationship Id="rId34" Type="http://schemas.openxmlformats.org/officeDocument/2006/relationships/customXml" Target="../ink/ink282.xml"/><Relationship Id="rId55" Type="http://schemas.openxmlformats.org/officeDocument/2006/relationships/image" Target="../media/image299.png"/><Relationship Id="rId76" Type="http://schemas.openxmlformats.org/officeDocument/2006/relationships/customXml" Target="../ink/ink303.xml"/><Relationship Id="rId97" Type="http://schemas.openxmlformats.org/officeDocument/2006/relationships/image" Target="../media/image320.png"/><Relationship Id="rId120" Type="http://schemas.openxmlformats.org/officeDocument/2006/relationships/customXml" Target="../ink/ink325.xml"/><Relationship Id="rId141" Type="http://schemas.openxmlformats.org/officeDocument/2006/relationships/image" Target="../media/image342.png"/><Relationship Id="rId7" Type="http://schemas.openxmlformats.org/officeDocument/2006/relationships/image" Target="../media/image275.png"/><Relationship Id="rId162" Type="http://schemas.openxmlformats.org/officeDocument/2006/relationships/customXml" Target="../ink/ink346.xml"/><Relationship Id="rId183" Type="http://schemas.openxmlformats.org/officeDocument/2006/relationships/image" Target="../media/image363.png"/><Relationship Id="rId218" Type="http://schemas.openxmlformats.org/officeDocument/2006/relationships/customXml" Target="../ink/ink374.xml"/><Relationship Id="rId24" Type="http://schemas.openxmlformats.org/officeDocument/2006/relationships/customXml" Target="../ink/ink277.xml"/><Relationship Id="rId45" Type="http://schemas.openxmlformats.org/officeDocument/2006/relationships/image" Target="../media/image294.png"/><Relationship Id="rId66" Type="http://schemas.openxmlformats.org/officeDocument/2006/relationships/customXml" Target="../ink/ink298.xml"/><Relationship Id="rId87" Type="http://schemas.openxmlformats.org/officeDocument/2006/relationships/image" Target="../media/image315.png"/><Relationship Id="rId110" Type="http://schemas.openxmlformats.org/officeDocument/2006/relationships/customXml" Target="../ink/ink320.xml"/><Relationship Id="rId131" Type="http://schemas.openxmlformats.org/officeDocument/2006/relationships/image" Target="../media/image337.png"/><Relationship Id="rId152" Type="http://schemas.openxmlformats.org/officeDocument/2006/relationships/customXml" Target="../ink/ink341.xml"/><Relationship Id="rId173" Type="http://schemas.openxmlformats.org/officeDocument/2006/relationships/image" Target="../media/image358.png"/><Relationship Id="rId194" Type="http://schemas.openxmlformats.org/officeDocument/2006/relationships/customXml" Target="../ink/ink362.xml"/><Relationship Id="rId208" Type="http://schemas.openxmlformats.org/officeDocument/2006/relationships/customXml" Target="../ink/ink369.xml"/><Relationship Id="rId14" Type="http://schemas.openxmlformats.org/officeDocument/2006/relationships/customXml" Target="../ink/ink272.xml"/><Relationship Id="rId35" Type="http://schemas.openxmlformats.org/officeDocument/2006/relationships/image" Target="../media/image289.png"/><Relationship Id="rId56" Type="http://schemas.openxmlformats.org/officeDocument/2006/relationships/customXml" Target="../ink/ink293.xml"/><Relationship Id="rId77" Type="http://schemas.openxmlformats.org/officeDocument/2006/relationships/image" Target="../media/image310.png"/><Relationship Id="rId100" Type="http://schemas.openxmlformats.org/officeDocument/2006/relationships/customXml" Target="../ink/ink315.xml"/><Relationship Id="rId8" Type="http://schemas.openxmlformats.org/officeDocument/2006/relationships/customXml" Target="../ink/ink269.xml"/><Relationship Id="rId51" Type="http://schemas.openxmlformats.org/officeDocument/2006/relationships/image" Target="../media/image297.png"/><Relationship Id="rId72" Type="http://schemas.openxmlformats.org/officeDocument/2006/relationships/customXml" Target="../ink/ink301.xml"/><Relationship Id="rId93" Type="http://schemas.openxmlformats.org/officeDocument/2006/relationships/image" Target="../media/image318.png"/><Relationship Id="rId98" Type="http://schemas.openxmlformats.org/officeDocument/2006/relationships/customXml" Target="../ink/ink314.xml"/><Relationship Id="rId121" Type="http://schemas.openxmlformats.org/officeDocument/2006/relationships/image" Target="../media/image332.png"/><Relationship Id="rId142" Type="http://schemas.openxmlformats.org/officeDocument/2006/relationships/customXml" Target="../ink/ink336.xml"/><Relationship Id="rId163" Type="http://schemas.openxmlformats.org/officeDocument/2006/relationships/image" Target="../media/image353.png"/><Relationship Id="rId184" Type="http://schemas.openxmlformats.org/officeDocument/2006/relationships/customXml" Target="../ink/ink357.xml"/><Relationship Id="rId189" Type="http://schemas.openxmlformats.org/officeDocument/2006/relationships/image" Target="../media/image366.png"/><Relationship Id="rId219" Type="http://schemas.openxmlformats.org/officeDocument/2006/relationships/image" Target="../media/image381.png"/><Relationship Id="rId3" Type="http://schemas.openxmlformats.org/officeDocument/2006/relationships/image" Target="../media/image5.png"/><Relationship Id="rId214" Type="http://schemas.openxmlformats.org/officeDocument/2006/relationships/customXml" Target="../ink/ink372.xml"/><Relationship Id="rId25" Type="http://schemas.openxmlformats.org/officeDocument/2006/relationships/image" Target="../media/image284.png"/><Relationship Id="rId46" Type="http://schemas.openxmlformats.org/officeDocument/2006/relationships/customXml" Target="../ink/ink288.xml"/><Relationship Id="rId67" Type="http://schemas.openxmlformats.org/officeDocument/2006/relationships/image" Target="../media/image305.png"/><Relationship Id="rId116" Type="http://schemas.openxmlformats.org/officeDocument/2006/relationships/customXml" Target="../ink/ink323.xml"/><Relationship Id="rId137" Type="http://schemas.openxmlformats.org/officeDocument/2006/relationships/image" Target="../media/image340.png"/><Relationship Id="rId158" Type="http://schemas.openxmlformats.org/officeDocument/2006/relationships/customXml" Target="../ink/ink344.xml"/><Relationship Id="rId20" Type="http://schemas.openxmlformats.org/officeDocument/2006/relationships/customXml" Target="../ink/ink275.xml"/><Relationship Id="rId41" Type="http://schemas.openxmlformats.org/officeDocument/2006/relationships/image" Target="../media/image292.png"/><Relationship Id="rId62" Type="http://schemas.openxmlformats.org/officeDocument/2006/relationships/customXml" Target="../ink/ink296.xml"/><Relationship Id="rId83" Type="http://schemas.openxmlformats.org/officeDocument/2006/relationships/image" Target="../media/image313.png"/><Relationship Id="rId88" Type="http://schemas.openxmlformats.org/officeDocument/2006/relationships/customXml" Target="../ink/ink309.xml"/><Relationship Id="rId111" Type="http://schemas.openxmlformats.org/officeDocument/2006/relationships/image" Target="../media/image327.png"/><Relationship Id="rId132" Type="http://schemas.openxmlformats.org/officeDocument/2006/relationships/customXml" Target="../ink/ink331.xml"/><Relationship Id="rId153" Type="http://schemas.openxmlformats.org/officeDocument/2006/relationships/image" Target="../media/image348.png"/><Relationship Id="rId174" Type="http://schemas.openxmlformats.org/officeDocument/2006/relationships/customXml" Target="../ink/ink352.xml"/><Relationship Id="rId179" Type="http://schemas.openxmlformats.org/officeDocument/2006/relationships/image" Target="../media/image361.png"/><Relationship Id="rId195" Type="http://schemas.openxmlformats.org/officeDocument/2006/relationships/image" Target="../media/image369.png"/><Relationship Id="rId209" Type="http://schemas.openxmlformats.org/officeDocument/2006/relationships/image" Target="../media/image376.png"/><Relationship Id="rId190" Type="http://schemas.openxmlformats.org/officeDocument/2006/relationships/customXml" Target="../ink/ink360.xml"/><Relationship Id="rId204" Type="http://schemas.openxmlformats.org/officeDocument/2006/relationships/customXml" Target="../ink/ink367.xml"/><Relationship Id="rId220" Type="http://schemas.openxmlformats.org/officeDocument/2006/relationships/customXml" Target="../ink/ink375.xml"/><Relationship Id="rId15" Type="http://schemas.openxmlformats.org/officeDocument/2006/relationships/image" Target="../media/image279.png"/><Relationship Id="rId36" Type="http://schemas.openxmlformats.org/officeDocument/2006/relationships/customXml" Target="../ink/ink283.xml"/><Relationship Id="rId57" Type="http://schemas.openxmlformats.org/officeDocument/2006/relationships/image" Target="../media/image300.png"/><Relationship Id="rId106" Type="http://schemas.openxmlformats.org/officeDocument/2006/relationships/customXml" Target="../ink/ink318.xml"/><Relationship Id="rId127" Type="http://schemas.openxmlformats.org/officeDocument/2006/relationships/image" Target="../media/image335.png"/><Relationship Id="rId10" Type="http://schemas.openxmlformats.org/officeDocument/2006/relationships/customXml" Target="../ink/ink270.xml"/><Relationship Id="rId31" Type="http://schemas.openxmlformats.org/officeDocument/2006/relationships/image" Target="../media/image287.png"/><Relationship Id="rId52" Type="http://schemas.openxmlformats.org/officeDocument/2006/relationships/customXml" Target="../ink/ink291.xml"/><Relationship Id="rId73" Type="http://schemas.openxmlformats.org/officeDocument/2006/relationships/image" Target="../media/image308.png"/><Relationship Id="rId78" Type="http://schemas.openxmlformats.org/officeDocument/2006/relationships/customXml" Target="../ink/ink304.xml"/><Relationship Id="rId94" Type="http://schemas.openxmlformats.org/officeDocument/2006/relationships/customXml" Target="../ink/ink312.xml"/><Relationship Id="rId99" Type="http://schemas.openxmlformats.org/officeDocument/2006/relationships/image" Target="../media/image321.png"/><Relationship Id="rId101" Type="http://schemas.openxmlformats.org/officeDocument/2006/relationships/image" Target="../media/image322.png"/><Relationship Id="rId122" Type="http://schemas.openxmlformats.org/officeDocument/2006/relationships/customXml" Target="../ink/ink326.xml"/><Relationship Id="rId143" Type="http://schemas.openxmlformats.org/officeDocument/2006/relationships/image" Target="../media/image343.png"/><Relationship Id="rId148" Type="http://schemas.openxmlformats.org/officeDocument/2006/relationships/customXml" Target="../ink/ink339.xml"/><Relationship Id="rId164" Type="http://schemas.openxmlformats.org/officeDocument/2006/relationships/customXml" Target="../ink/ink347.xml"/><Relationship Id="rId169" Type="http://schemas.openxmlformats.org/officeDocument/2006/relationships/image" Target="../media/image356.png"/><Relationship Id="rId185" Type="http://schemas.openxmlformats.org/officeDocument/2006/relationships/image" Target="../media/image364.png"/><Relationship Id="rId4" Type="http://schemas.openxmlformats.org/officeDocument/2006/relationships/customXml" Target="../ink/ink267.xml"/><Relationship Id="rId9" Type="http://schemas.openxmlformats.org/officeDocument/2006/relationships/image" Target="../media/image276.png"/><Relationship Id="rId180" Type="http://schemas.openxmlformats.org/officeDocument/2006/relationships/customXml" Target="../ink/ink355.xml"/><Relationship Id="rId210" Type="http://schemas.openxmlformats.org/officeDocument/2006/relationships/customXml" Target="../ink/ink370.xml"/><Relationship Id="rId215" Type="http://schemas.openxmlformats.org/officeDocument/2006/relationships/image" Target="../media/image379.png"/><Relationship Id="rId26" Type="http://schemas.openxmlformats.org/officeDocument/2006/relationships/customXml" Target="../ink/ink278.xml"/><Relationship Id="rId47" Type="http://schemas.openxmlformats.org/officeDocument/2006/relationships/image" Target="../media/image295.png"/><Relationship Id="rId68" Type="http://schemas.openxmlformats.org/officeDocument/2006/relationships/customXml" Target="../ink/ink299.xml"/><Relationship Id="rId89" Type="http://schemas.openxmlformats.org/officeDocument/2006/relationships/image" Target="../media/image316.png"/><Relationship Id="rId112" Type="http://schemas.openxmlformats.org/officeDocument/2006/relationships/customXml" Target="../ink/ink321.xml"/><Relationship Id="rId133" Type="http://schemas.openxmlformats.org/officeDocument/2006/relationships/image" Target="../media/image338.png"/><Relationship Id="rId154" Type="http://schemas.openxmlformats.org/officeDocument/2006/relationships/customXml" Target="../ink/ink342.xml"/><Relationship Id="rId175" Type="http://schemas.openxmlformats.org/officeDocument/2006/relationships/image" Target="../media/image359.png"/><Relationship Id="rId196" Type="http://schemas.openxmlformats.org/officeDocument/2006/relationships/customXml" Target="../ink/ink363.xml"/><Relationship Id="rId200" Type="http://schemas.openxmlformats.org/officeDocument/2006/relationships/customXml" Target="../ink/ink365.xml"/><Relationship Id="rId16" Type="http://schemas.openxmlformats.org/officeDocument/2006/relationships/customXml" Target="../ink/ink273.xml"/><Relationship Id="rId221" Type="http://schemas.openxmlformats.org/officeDocument/2006/relationships/image" Target="../media/image382.png"/><Relationship Id="rId37" Type="http://schemas.openxmlformats.org/officeDocument/2006/relationships/image" Target="../media/image290.png"/><Relationship Id="rId58" Type="http://schemas.openxmlformats.org/officeDocument/2006/relationships/customXml" Target="../ink/ink294.xml"/><Relationship Id="rId79" Type="http://schemas.openxmlformats.org/officeDocument/2006/relationships/image" Target="../media/image311.png"/><Relationship Id="rId102" Type="http://schemas.openxmlformats.org/officeDocument/2006/relationships/customXml" Target="../ink/ink316.xml"/><Relationship Id="rId123" Type="http://schemas.openxmlformats.org/officeDocument/2006/relationships/image" Target="../media/image333.png"/><Relationship Id="rId144" Type="http://schemas.openxmlformats.org/officeDocument/2006/relationships/customXml" Target="../ink/ink337.xml"/><Relationship Id="rId90" Type="http://schemas.openxmlformats.org/officeDocument/2006/relationships/customXml" Target="../ink/ink310.xml"/><Relationship Id="rId165" Type="http://schemas.openxmlformats.org/officeDocument/2006/relationships/image" Target="../media/image354.png"/><Relationship Id="rId186" Type="http://schemas.openxmlformats.org/officeDocument/2006/relationships/customXml" Target="../ink/ink358.xml"/><Relationship Id="rId211" Type="http://schemas.openxmlformats.org/officeDocument/2006/relationships/image" Target="../media/image377.png"/><Relationship Id="rId27" Type="http://schemas.openxmlformats.org/officeDocument/2006/relationships/image" Target="../media/image285.png"/><Relationship Id="rId48" Type="http://schemas.openxmlformats.org/officeDocument/2006/relationships/customXml" Target="../ink/ink289.xml"/><Relationship Id="rId69" Type="http://schemas.openxmlformats.org/officeDocument/2006/relationships/image" Target="../media/image306.png"/><Relationship Id="rId113" Type="http://schemas.openxmlformats.org/officeDocument/2006/relationships/image" Target="../media/image328.png"/><Relationship Id="rId134" Type="http://schemas.openxmlformats.org/officeDocument/2006/relationships/customXml" Target="../ink/ink332.xml"/><Relationship Id="rId80" Type="http://schemas.openxmlformats.org/officeDocument/2006/relationships/customXml" Target="../ink/ink305.xml"/><Relationship Id="rId155" Type="http://schemas.openxmlformats.org/officeDocument/2006/relationships/image" Target="../media/image349.png"/><Relationship Id="rId176" Type="http://schemas.openxmlformats.org/officeDocument/2006/relationships/customXml" Target="../ink/ink353.xml"/><Relationship Id="rId197" Type="http://schemas.openxmlformats.org/officeDocument/2006/relationships/image" Target="../media/image370.png"/><Relationship Id="rId201" Type="http://schemas.openxmlformats.org/officeDocument/2006/relationships/image" Target="../media/image372.png"/><Relationship Id="rId222" Type="http://schemas.openxmlformats.org/officeDocument/2006/relationships/customXml" Target="../ink/ink376.xml"/><Relationship Id="rId17" Type="http://schemas.openxmlformats.org/officeDocument/2006/relationships/image" Target="../media/image280.png"/><Relationship Id="rId38" Type="http://schemas.openxmlformats.org/officeDocument/2006/relationships/customXml" Target="../ink/ink284.xml"/><Relationship Id="rId59" Type="http://schemas.openxmlformats.org/officeDocument/2006/relationships/image" Target="../media/image301.png"/><Relationship Id="rId103" Type="http://schemas.openxmlformats.org/officeDocument/2006/relationships/image" Target="../media/image323.png"/><Relationship Id="rId124" Type="http://schemas.openxmlformats.org/officeDocument/2006/relationships/customXml" Target="../ink/ink327.xml"/><Relationship Id="rId70" Type="http://schemas.openxmlformats.org/officeDocument/2006/relationships/customXml" Target="../ink/ink300.xml"/><Relationship Id="rId91" Type="http://schemas.openxmlformats.org/officeDocument/2006/relationships/image" Target="../media/image317.png"/><Relationship Id="rId145" Type="http://schemas.openxmlformats.org/officeDocument/2006/relationships/image" Target="../media/image344.png"/><Relationship Id="rId166" Type="http://schemas.openxmlformats.org/officeDocument/2006/relationships/customXml" Target="../ink/ink348.xml"/><Relationship Id="rId187" Type="http://schemas.openxmlformats.org/officeDocument/2006/relationships/image" Target="../media/image365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371.xml"/><Relationship Id="rId28" Type="http://schemas.openxmlformats.org/officeDocument/2006/relationships/customXml" Target="../ink/ink279.xml"/><Relationship Id="rId49" Type="http://schemas.openxmlformats.org/officeDocument/2006/relationships/image" Target="../media/image296.png"/><Relationship Id="rId114" Type="http://schemas.openxmlformats.org/officeDocument/2006/relationships/customXml" Target="../ink/ink322.xml"/><Relationship Id="rId60" Type="http://schemas.openxmlformats.org/officeDocument/2006/relationships/customXml" Target="../ink/ink295.xml"/><Relationship Id="rId81" Type="http://schemas.openxmlformats.org/officeDocument/2006/relationships/image" Target="../media/image312.png"/><Relationship Id="rId135" Type="http://schemas.openxmlformats.org/officeDocument/2006/relationships/image" Target="../media/image339.png"/><Relationship Id="rId156" Type="http://schemas.openxmlformats.org/officeDocument/2006/relationships/customXml" Target="../ink/ink343.xml"/><Relationship Id="rId177" Type="http://schemas.openxmlformats.org/officeDocument/2006/relationships/image" Target="../media/image360.png"/><Relationship Id="rId198" Type="http://schemas.openxmlformats.org/officeDocument/2006/relationships/customXml" Target="../ink/ink364.xml"/><Relationship Id="rId202" Type="http://schemas.openxmlformats.org/officeDocument/2006/relationships/customXml" Target="../ink/ink366.xml"/><Relationship Id="rId223" Type="http://schemas.openxmlformats.org/officeDocument/2006/relationships/image" Target="../media/image383.png"/><Relationship Id="rId18" Type="http://schemas.openxmlformats.org/officeDocument/2006/relationships/customXml" Target="../ink/ink274.xml"/><Relationship Id="rId39" Type="http://schemas.openxmlformats.org/officeDocument/2006/relationships/image" Target="../media/image291.png"/><Relationship Id="rId50" Type="http://schemas.openxmlformats.org/officeDocument/2006/relationships/customXml" Target="../ink/ink290.xml"/><Relationship Id="rId104" Type="http://schemas.openxmlformats.org/officeDocument/2006/relationships/customXml" Target="../ink/ink317.xml"/><Relationship Id="rId125" Type="http://schemas.openxmlformats.org/officeDocument/2006/relationships/image" Target="../media/image334.png"/><Relationship Id="rId146" Type="http://schemas.openxmlformats.org/officeDocument/2006/relationships/customXml" Target="../ink/ink338.xml"/><Relationship Id="rId167" Type="http://schemas.openxmlformats.org/officeDocument/2006/relationships/image" Target="../media/image355.png"/><Relationship Id="rId188" Type="http://schemas.openxmlformats.org/officeDocument/2006/relationships/customXml" Target="../ink/ink359.xml"/><Relationship Id="rId71" Type="http://schemas.openxmlformats.org/officeDocument/2006/relationships/image" Target="../media/image307.png"/><Relationship Id="rId92" Type="http://schemas.openxmlformats.org/officeDocument/2006/relationships/customXml" Target="../ink/ink311.xml"/><Relationship Id="rId213" Type="http://schemas.openxmlformats.org/officeDocument/2006/relationships/image" Target="../media/image378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286.png"/><Relationship Id="rId40" Type="http://schemas.openxmlformats.org/officeDocument/2006/relationships/customXml" Target="../ink/ink285.xml"/><Relationship Id="rId115" Type="http://schemas.openxmlformats.org/officeDocument/2006/relationships/image" Target="../media/image329.png"/><Relationship Id="rId136" Type="http://schemas.openxmlformats.org/officeDocument/2006/relationships/customXml" Target="../ink/ink333.xml"/><Relationship Id="rId157" Type="http://schemas.openxmlformats.org/officeDocument/2006/relationships/image" Target="../media/image350.png"/><Relationship Id="rId178" Type="http://schemas.openxmlformats.org/officeDocument/2006/relationships/customXml" Target="../ink/ink354.xml"/><Relationship Id="rId61" Type="http://schemas.openxmlformats.org/officeDocument/2006/relationships/image" Target="../media/image302.png"/><Relationship Id="rId82" Type="http://schemas.openxmlformats.org/officeDocument/2006/relationships/customXml" Target="../ink/ink306.xml"/><Relationship Id="rId199" Type="http://schemas.openxmlformats.org/officeDocument/2006/relationships/image" Target="../media/image371.png"/><Relationship Id="rId203" Type="http://schemas.openxmlformats.org/officeDocument/2006/relationships/image" Target="../media/image373.png"/><Relationship Id="rId19" Type="http://schemas.openxmlformats.org/officeDocument/2006/relationships/image" Target="../media/image281.png"/><Relationship Id="rId30" Type="http://schemas.openxmlformats.org/officeDocument/2006/relationships/customXml" Target="../ink/ink280.xml"/><Relationship Id="rId105" Type="http://schemas.openxmlformats.org/officeDocument/2006/relationships/image" Target="../media/image324.png"/><Relationship Id="rId126" Type="http://schemas.openxmlformats.org/officeDocument/2006/relationships/customXml" Target="../ink/ink328.xml"/><Relationship Id="rId147" Type="http://schemas.openxmlformats.org/officeDocument/2006/relationships/image" Target="../media/image345.png"/><Relationship Id="rId168" Type="http://schemas.openxmlformats.org/officeDocument/2006/relationships/customXml" Target="../ink/ink34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0.png"/><Relationship Id="rId299" Type="http://schemas.openxmlformats.org/officeDocument/2006/relationships/image" Target="../media/image531.png"/><Relationship Id="rId21" Type="http://schemas.openxmlformats.org/officeDocument/2006/relationships/image" Target="../media/image392.png"/><Relationship Id="rId63" Type="http://schemas.openxmlformats.org/officeDocument/2006/relationships/image" Target="../media/image413.png"/><Relationship Id="rId159" Type="http://schemas.openxmlformats.org/officeDocument/2006/relationships/image" Target="../media/image461.png"/><Relationship Id="rId170" Type="http://schemas.openxmlformats.org/officeDocument/2006/relationships/customXml" Target="../ink/ink460.xml"/><Relationship Id="rId226" Type="http://schemas.openxmlformats.org/officeDocument/2006/relationships/customXml" Target="../ink/ink488.xml"/><Relationship Id="rId268" Type="http://schemas.openxmlformats.org/officeDocument/2006/relationships/customXml" Target="../ink/ink509.xml"/><Relationship Id="rId32" Type="http://schemas.openxmlformats.org/officeDocument/2006/relationships/customXml" Target="../ink/ink391.xml"/><Relationship Id="rId74" Type="http://schemas.openxmlformats.org/officeDocument/2006/relationships/customXml" Target="../ink/ink412.xml"/><Relationship Id="rId128" Type="http://schemas.openxmlformats.org/officeDocument/2006/relationships/customXml" Target="../ink/ink439.xml"/><Relationship Id="rId5" Type="http://schemas.openxmlformats.org/officeDocument/2006/relationships/image" Target="../media/image384.png"/><Relationship Id="rId181" Type="http://schemas.openxmlformats.org/officeDocument/2006/relationships/image" Target="../media/image472.png"/><Relationship Id="rId237" Type="http://schemas.openxmlformats.org/officeDocument/2006/relationships/image" Target="../media/image500.png"/><Relationship Id="rId279" Type="http://schemas.openxmlformats.org/officeDocument/2006/relationships/image" Target="../media/image521.png"/><Relationship Id="rId43" Type="http://schemas.openxmlformats.org/officeDocument/2006/relationships/image" Target="../media/image403.png"/><Relationship Id="rId139" Type="http://schemas.openxmlformats.org/officeDocument/2006/relationships/image" Target="../media/image451.png"/><Relationship Id="rId290" Type="http://schemas.openxmlformats.org/officeDocument/2006/relationships/customXml" Target="../ink/ink520.xml"/><Relationship Id="rId304" Type="http://schemas.openxmlformats.org/officeDocument/2006/relationships/customXml" Target="../ink/ink527.xml"/><Relationship Id="rId85" Type="http://schemas.openxmlformats.org/officeDocument/2006/relationships/image" Target="../media/image424.png"/><Relationship Id="rId150" Type="http://schemas.openxmlformats.org/officeDocument/2006/relationships/customXml" Target="../ink/ink450.xml"/><Relationship Id="rId192" Type="http://schemas.openxmlformats.org/officeDocument/2006/relationships/customXml" Target="../ink/ink471.xml"/><Relationship Id="rId206" Type="http://schemas.openxmlformats.org/officeDocument/2006/relationships/customXml" Target="../ink/ink478.xml"/><Relationship Id="rId248" Type="http://schemas.openxmlformats.org/officeDocument/2006/relationships/customXml" Target="../ink/ink499.xml"/><Relationship Id="rId12" Type="http://schemas.openxmlformats.org/officeDocument/2006/relationships/customXml" Target="../ink/ink381.xml"/><Relationship Id="rId108" Type="http://schemas.openxmlformats.org/officeDocument/2006/relationships/customXml" Target="../ink/ink429.xml"/><Relationship Id="rId54" Type="http://schemas.openxmlformats.org/officeDocument/2006/relationships/customXml" Target="../ink/ink402.xml"/><Relationship Id="rId96" Type="http://schemas.openxmlformats.org/officeDocument/2006/relationships/customXml" Target="../ink/ink423.xml"/><Relationship Id="rId161" Type="http://schemas.openxmlformats.org/officeDocument/2006/relationships/image" Target="../media/image462.png"/><Relationship Id="rId217" Type="http://schemas.openxmlformats.org/officeDocument/2006/relationships/image" Target="../media/image490.png"/><Relationship Id="rId259" Type="http://schemas.openxmlformats.org/officeDocument/2006/relationships/image" Target="../media/image511.png"/><Relationship Id="rId23" Type="http://schemas.openxmlformats.org/officeDocument/2006/relationships/image" Target="../media/image393.png"/><Relationship Id="rId119" Type="http://schemas.openxmlformats.org/officeDocument/2006/relationships/image" Target="../media/image441.png"/><Relationship Id="rId270" Type="http://schemas.openxmlformats.org/officeDocument/2006/relationships/customXml" Target="../ink/ink510.xml"/><Relationship Id="rId291" Type="http://schemas.openxmlformats.org/officeDocument/2006/relationships/image" Target="../media/image527.png"/><Relationship Id="rId305" Type="http://schemas.openxmlformats.org/officeDocument/2006/relationships/image" Target="../media/image534.png"/><Relationship Id="rId44" Type="http://schemas.openxmlformats.org/officeDocument/2006/relationships/customXml" Target="../ink/ink397.xml"/><Relationship Id="rId65" Type="http://schemas.openxmlformats.org/officeDocument/2006/relationships/image" Target="../media/image414.png"/><Relationship Id="rId86" Type="http://schemas.openxmlformats.org/officeDocument/2006/relationships/customXml" Target="../ink/ink418.xml"/><Relationship Id="rId130" Type="http://schemas.openxmlformats.org/officeDocument/2006/relationships/customXml" Target="../ink/ink440.xml"/><Relationship Id="rId151" Type="http://schemas.openxmlformats.org/officeDocument/2006/relationships/image" Target="../media/image457.png"/><Relationship Id="rId172" Type="http://schemas.openxmlformats.org/officeDocument/2006/relationships/customXml" Target="../ink/ink461.xml"/><Relationship Id="rId193" Type="http://schemas.openxmlformats.org/officeDocument/2006/relationships/image" Target="../media/image478.png"/><Relationship Id="rId207" Type="http://schemas.openxmlformats.org/officeDocument/2006/relationships/image" Target="../media/image485.png"/><Relationship Id="rId228" Type="http://schemas.openxmlformats.org/officeDocument/2006/relationships/customXml" Target="../ink/ink489.xml"/><Relationship Id="rId249" Type="http://schemas.openxmlformats.org/officeDocument/2006/relationships/image" Target="../media/image506.png"/><Relationship Id="rId13" Type="http://schemas.openxmlformats.org/officeDocument/2006/relationships/image" Target="../media/image388.png"/><Relationship Id="rId109" Type="http://schemas.openxmlformats.org/officeDocument/2006/relationships/image" Target="../media/image436.png"/><Relationship Id="rId260" Type="http://schemas.openxmlformats.org/officeDocument/2006/relationships/customXml" Target="../ink/ink505.xml"/><Relationship Id="rId281" Type="http://schemas.openxmlformats.org/officeDocument/2006/relationships/image" Target="../media/image522.png"/><Relationship Id="rId34" Type="http://schemas.openxmlformats.org/officeDocument/2006/relationships/customXml" Target="../ink/ink392.xml"/><Relationship Id="rId55" Type="http://schemas.openxmlformats.org/officeDocument/2006/relationships/image" Target="../media/image409.png"/><Relationship Id="rId76" Type="http://schemas.openxmlformats.org/officeDocument/2006/relationships/customXml" Target="../ink/ink413.xml"/><Relationship Id="rId97" Type="http://schemas.openxmlformats.org/officeDocument/2006/relationships/image" Target="../media/image430.png"/><Relationship Id="rId120" Type="http://schemas.openxmlformats.org/officeDocument/2006/relationships/customXml" Target="../ink/ink435.xml"/><Relationship Id="rId141" Type="http://schemas.openxmlformats.org/officeDocument/2006/relationships/image" Target="../media/image452.png"/><Relationship Id="rId7" Type="http://schemas.openxmlformats.org/officeDocument/2006/relationships/image" Target="../media/image385.png"/><Relationship Id="rId162" Type="http://schemas.openxmlformats.org/officeDocument/2006/relationships/customXml" Target="../ink/ink456.xml"/><Relationship Id="rId183" Type="http://schemas.openxmlformats.org/officeDocument/2006/relationships/image" Target="../media/image473.png"/><Relationship Id="rId218" Type="http://schemas.openxmlformats.org/officeDocument/2006/relationships/customXml" Target="../ink/ink484.xml"/><Relationship Id="rId239" Type="http://schemas.openxmlformats.org/officeDocument/2006/relationships/image" Target="../media/image501.png"/><Relationship Id="rId250" Type="http://schemas.openxmlformats.org/officeDocument/2006/relationships/customXml" Target="../ink/ink500.xml"/><Relationship Id="rId271" Type="http://schemas.openxmlformats.org/officeDocument/2006/relationships/image" Target="../media/image517.png"/><Relationship Id="rId292" Type="http://schemas.openxmlformats.org/officeDocument/2006/relationships/customXml" Target="../ink/ink521.xml"/><Relationship Id="rId24" Type="http://schemas.openxmlformats.org/officeDocument/2006/relationships/customXml" Target="../ink/ink387.xml"/><Relationship Id="rId45" Type="http://schemas.openxmlformats.org/officeDocument/2006/relationships/image" Target="../media/image404.png"/><Relationship Id="rId66" Type="http://schemas.openxmlformats.org/officeDocument/2006/relationships/customXml" Target="../ink/ink408.xml"/><Relationship Id="rId87" Type="http://schemas.openxmlformats.org/officeDocument/2006/relationships/image" Target="../media/image425.png"/><Relationship Id="rId110" Type="http://schemas.openxmlformats.org/officeDocument/2006/relationships/customXml" Target="../ink/ink430.xml"/><Relationship Id="rId131" Type="http://schemas.openxmlformats.org/officeDocument/2006/relationships/image" Target="../media/image447.png"/><Relationship Id="rId152" Type="http://schemas.openxmlformats.org/officeDocument/2006/relationships/customXml" Target="../ink/ink451.xml"/><Relationship Id="rId173" Type="http://schemas.openxmlformats.org/officeDocument/2006/relationships/image" Target="../media/image468.png"/><Relationship Id="rId194" Type="http://schemas.openxmlformats.org/officeDocument/2006/relationships/customXml" Target="../ink/ink472.xml"/><Relationship Id="rId208" Type="http://schemas.openxmlformats.org/officeDocument/2006/relationships/customXml" Target="../ink/ink479.xml"/><Relationship Id="rId229" Type="http://schemas.openxmlformats.org/officeDocument/2006/relationships/image" Target="../media/image496.png"/><Relationship Id="rId240" Type="http://schemas.openxmlformats.org/officeDocument/2006/relationships/customXml" Target="../ink/ink495.xml"/><Relationship Id="rId261" Type="http://schemas.openxmlformats.org/officeDocument/2006/relationships/image" Target="../media/image512.png"/><Relationship Id="rId14" Type="http://schemas.openxmlformats.org/officeDocument/2006/relationships/customXml" Target="../ink/ink382.xml"/><Relationship Id="rId35" Type="http://schemas.openxmlformats.org/officeDocument/2006/relationships/image" Target="../media/image399.png"/><Relationship Id="rId56" Type="http://schemas.openxmlformats.org/officeDocument/2006/relationships/customXml" Target="../ink/ink403.xml"/><Relationship Id="rId77" Type="http://schemas.openxmlformats.org/officeDocument/2006/relationships/image" Target="../media/image420.png"/><Relationship Id="rId100" Type="http://schemas.openxmlformats.org/officeDocument/2006/relationships/customXml" Target="../ink/ink425.xml"/><Relationship Id="rId282" Type="http://schemas.openxmlformats.org/officeDocument/2006/relationships/customXml" Target="../ink/ink516.xml"/><Relationship Id="rId8" Type="http://schemas.openxmlformats.org/officeDocument/2006/relationships/customXml" Target="../ink/ink379.xml"/><Relationship Id="rId98" Type="http://schemas.openxmlformats.org/officeDocument/2006/relationships/customXml" Target="../ink/ink424.xml"/><Relationship Id="rId121" Type="http://schemas.openxmlformats.org/officeDocument/2006/relationships/image" Target="../media/image442.png"/><Relationship Id="rId142" Type="http://schemas.openxmlformats.org/officeDocument/2006/relationships/customXml" Target="../ink/ink446.xml"/><Relationship Id="rId163" Type="http://schemas.openxmlformats.org/officeDocument/2006/relationships/image" Target="../media/image463.png"/><Relationship Id="rId184" Type="http://schemas.openxmlformats.org/officeDocument/2006/relationships/customXml" Target="../ink/ink467.xml"/><Relationship Id="rId219" Type="http://schemas.openxmlformats.org/officeDocument/2006/relationships/image" Target="../media/image491.png"/><Relationship Id="rId230" Type="http://schemas.openxmlformats.org/officeDocument/2006/relationships/customXml" Target="../ink/ink490.xml"/><Relationship Id="rId251" Type="http://schemas.openxmlformats.org/officeDocument/2006/relationships/image" Target="../media/image507.png"/><Relationship Id="rId25" Type="http://schemas.openxmlformats.org/officeDocument/2006/relationships/image" Target="../media/image394.png"/><Relationship Id="rId46" Type="http://schemas.openxmlformats.org/officeDocument/2006/relationships/customXml" Target="../ink/ink398.xml"/><Relationship Id="rId67" Type="http://schemas.openxmlformats.org/officeDocument/2006/relationships/image" Target="../media/image415.png"/><Relationship Id="rId272" Type="http://schemas.openxmlformats.org/officeDocument/2006/relationships/customXml" Target="../ink/ink511.xml"/><Relationship Id="rId293" Type="http://schemas.openxmlformats.org/officeDocument/2006/relationships/image" Target="../media/image528.png"/><Relationship Id="rId88" Type="http://schemas.openxmlformats.org/officeDocument/2006/relationships/customXml" Target="../ink/ink419.xml"/><Relationship Id="rId111" Type="http://schemas.openxmlformats.org/officeDocument/2006/relationships/image" Target="../media/image437.png"/><Relationship Id="rId132" Type="http://schemas.openxmlformats.org/officeDocument/2006/relationships/customXml" Target="../ink/ink441.xml"/><Relationship Id="rId153" Type="http://schemas.openxmlformats.org/officeDocument/2006/relationships/image" Target="../media/image458.png"/><Relationship Id="rId174" Type="http://schemas.openxmlformats.org/officeDocument/2006/relationships/customXml" Target="../ink/ink462.xml"/><Relationship Id="rId195" Type="http://schemas.openxmlformats.org/officeDocument/2006/relationships/image" Target="../media/image479.png"/><Relationship Id="rId209" Type="http://schemas.openxmlformats.org/officeDocument/2006/relationships/image" Target="../media/image486.png"/><Relationship Id="rId220" Type="http://schemas.openxmlformats.org/officeDocument/2006/relationships/customXml" Target="../ink/ink485.xml"/><Relationship Id="rId241" Type="http://schemas.openxmlformats.org/officeDocument/2006/relationships/image" Target="../media/image502.png"/><Relationship Id="rId15" Type="http://schemas.openxmlformats.org/officeDocument/2006/relationships/image" Target="../media/image389.png"/><Relationship Id="rId36" Type="http://schemas.openxmlformats.org/officeDocument/2006/relationships/customXml" Target="../ink/ink393.xml"/><Relationship Id="rId57" Type="http://schemas.openxmlformats.org/officeDocument/2006/relationships/image" Target="../media/image410.png"/><Relationship Id="rId262" Type="http://schemas.openxmlformats.org/officeDocument/2006/relationships/customXml" Target="../ink/ink506.xml"/><Relationship Id="rId283" Type="http://schemas.openxmlformats.org/officeDocument/2006/relationships/image" Target="../media/image523.png"/><Relationship Id="rId78" Type="http://schemas.openxmlformats.org/officeDocument/2006/relationships/customXml" Target="../ink/ink414.xml"/><Relationship Id="rId99" Type="http://schemas.openxmlformats.org/officeDocument/2006/relationships/image" Target="../media/image431.png"/><Relationship Id="rId101" Type="http://schemas.openxmlformats.org/officeDocument/2006/relationships/image" Target="../media/image432.png"/><Relationship Id="rId122" Type="http://schemas.openxmlformats.org/officeDocument/2006/relationships/customXml" Target="../ink/ink436.xml"/><Relationship Id="rId143" Type="http://schemas.openxmlformats.org/officeDocument/2006/relationships/image" Target="../media/image453.png"/><Relationship Id="rId164" Type="http://schemas.openxmlformats.org/officeDocument/2006/relationships/customXml" Target="../ink/ink457.xml"/><Relationship Id="rId185" Type="http://schemas.openxmlformats.org/officeDocument/2006/relationships/image" Target="../media/image474.png"/><Relationship Id="rId9" Type="http://schemas.openxmlformats.org/officeDocument/2006/relationships/image" Target="../media/image386.png"/><Relationship Id="rId210" Type="http://schemas.openxmlformats.org/officeDocument/2006/relationships/customXml" Target="../ink/ink480.xml"/><Relationship Id="rId26" Type="http://schemas.openxmlformats.org/officeDocument/2006/relationships/customXml" Target="../ink/ink388.xml"/><Relationship Id="rId231" Type="http://schemas.openxmlformats.org/officeDocument/2006/relationships/image" Target="../media/image497.png"/><Relationship Id="rId252" Type="http://schemas.openxmlformats.org/officeDocument/2006/relationships/customXml" Target="../ink/ink501.xml"/><Relationship Id="rId273" Type="http://schemas.openxmlformats.org/officeDocument/2006/relationships/image" Target="../media/image518.png"/><Relationship Id="rId294" Type="http://schemas.openxmlformats.org/officeDocument/2006/relationships/customXml" Target="../ink/ink522.xml"/><Relationship Id="rId47" Type="http://schemas.openxmlformats.org/officeDocument/2006/relationships/image" Target="../media/image405.png"/><Relationship Id="rId68" Type="http://schemas.openxmlformats.org/officeDocument/2006/relationships/customXml" Target="../ink/ink409.xml"/><Relationship Id="rId89" Type="http://schemas.openxmlformats.org/officeDocument/2006/relationships/image" Target="../media/image426.png"/><Relationship Id="rId112" Type="http://schemas.openxmlformats.org/officeDocument/2006/relationships/customXml" Target="../ink/ink431.xml"/><Relationship Id="rId133" Type="http://schemas.openxmlformats.org/officeDocument/2006/relationships/image" Target="../media/image448.png"/><Relationship Id="rId154" Type="http://schemas.openxmlformats.org/officeDocument/2006/relationships/customXml" Target="../ink/ink452.xml"/><Relationship Id="rId175" Type="http://schemas.openxmlformats.org/officeDocument/2006/relationships/image" Target="../media/image469.png"/><Relationship Id="rId196" Type="http://schemas.openxmlformats.org/officeDocument/2006/relationships/customXml" Target="../ink/ink473.xml"/><Relationship Id="rId200" Type="http://schemas.openxmlformats.org/officeDocument/2006/relationships/customXml" Target="../ink/ink475.xml"/><Relationship Id="rId16" Type="http://schemas.openxmlformats.org/officeDocument/2006/relationships/customXml" Target="../ink/ink383.xml"/><Relationship Id="rId221" Type="http://schemas.openxmlformats.org/officeDocument/2006/relationships/image" Target="../media/image492.png"/><Relationship Id="rId242" Type="http://schemas.openxmlformats.org/officeDocument/2006/relationships/customXml" Target="../ink/ink496.xml"/><Relationship Id="rId263" Type="http://schemas.openxmlformats.org/officeDocument/2006/relationships/image" Target="../media/image513.png"/><Relationship Id="rId284" Type="http://schemas.openxmlformats.org/officeDocument/2006/relationships/customXml" Target="../ink/ink517.xml"/><Relationship Id="rId37" Type="http://schemas.openxmlformats.org/officeDocument/2006/relationships/image" Target="../media/image400.png"/><Relationship Id="rId58" Type="http://schemas.openxmlformats.org/officeDocument/2006/relationships/customXml" Target="../ink/ink404.xml"/><Relationship Id="rId79" Type="http://schemas.openxmlformats.org/officeDocument/2006/relationships/image" Target="../media/image421.png"/><Relationship Id="rId102" Type="http://schemas.openxmlformats.org/officeDocument/2006/relationships/customXml" Target="../ink/ink426.xml"/><Relationship Id="rId123" Type="http://schemas.openxmlformats.org/officeDocument/2006/relationships/image" Target="../media/image443.png"/><Relationship Id="rId144" Type="http://schemas.openxmlformats.org/officeDocument/2006/relationships/customXml" Target="../ink/ink447.xml"/><Relationship Id="rId90" Type="http://schemas.openxmlformats.org/officeDocument/2006/relationships/customXml" Target="../ink/ink420.xml"/><Relationship Id="rId165" Type="http://schemas.openxmlformats.org/officeDocument/2006/relationships/image" Target="../media/image464.png"/><Relationship Id="rId186" Type="http://schemas.openxmlformats.org/officeDocument/2006/relationships/customXml" Target="../ink/ink468.xml"/><Relationship Id="rId211" Type="http://schemas.openxmlformats.org/officeDocument/2006/relationships/image" Target="../media/image487.png"/><Relationship Id="rId232" Type="http://schemas.openxmlformats.org/officeDocument/2006/relationships/customXml" Target="../ink/ink491.xml"/><Relationship Id="rId253" Type="http://schemas.openxmlformats.org/officeDocument/2006/relationships/image" Target="../media/image508.png"/><Relationship Id="rId274" Type="http://schemas.openxmlformats.org/officeDocument/2006/relationships/customXml" Target="../ink/ink512.xml"/><Relationship Id="rId295" Type="http://schemas.openxmlformats.org/officeDocument/2006/relationships/image" Target="../media/image529.png"/><Relationship Id="rId27" Type="http://schemas.openxmlformats.org/officeDocument/2006/relationships/image" Target="../media/image395.png"/><Relationship Id="rId48" Type="http://schemas.openxmlformats.org/officeDocument/2006/relationships/customXml" Target="../ink/ink399.xml"/><Relationship Id="rId69" Type="http://schemas.openxmlformats.org/officeDocument/2006/relationships/image" Target="../media/image416.png"/><Relationship Id="rId113" Type="http://schemas.openxmlformats.org/officeDocument/2006/relationships/image" Target="../media/image438.png"/><Relationship Id="rId134" Type="http://schemas.openxmlformats.org/officeDocument/2006/relationships/customXml" Target="../ink/ink442.xml"/><Relationship Id="rId80" Type="http://schemas.openxmlformats.org/officeDocument/2006/relationships/customXml" Target="../ink/ink415.xml"/><Relationship Id="rId155" Type="http://schemas.openxmlformats.org/officeDocument/2006/relationships/image" Target="../media/image459.png"/><Relationship Id="rId176" Type="http://schemas.openxmlformats.org/officeDocument/2006/relationships/customXml" Target="../ink/ink463.xml"/><Relationship Id="rId197" Type="http://schemas.openxmlformats.org/officeDocument/2006/relationships/image" Target="../media/image480.png"/><Relationship Id="rId201" Type="http://schemas.openxmlformats.org/officeDocument/2006/relationships/image" Target="../media/image482.png"/><Relationship Id="rId222" Type="http://schemas.openxmlformats.org/officeDocument/2006/relationships/customXml" Target="../ink/ink486.xml"/><Relationship Id="rId243" Type="http://schemas.openxmlformats.org/officeDocument/2006/relationships/image" Target="../media/image503.png"/><Relationship Id="rId264" Type="http://schemas.openxmlformats.org/officeDocument/2006/relationships/customXml" Target="../ink/ink507.xml"/><Relationship Id="rId285" Type="http://schemas.openxmlformats.org/officeDocument/2006/relationships/image" Target="../media/image524.png"/><Relationship Id="rId17" Type="http://schemas.openxmlformats.org/officeDocument/2006/relationships/image" Target="../media/image390.png"/><Relationship Id="rId38" Type="http://schemas.openxmlformats.org/officeDocument/2006/relationships/customXml" Target="../ink/ink394.xml"/><Relationship Id="rId59" Type="http://schemas.openxmlformats.org/officeDocument/2006/relationships/image" Target="../media/image411.png"/><Relationship Id="rId103" Type="http://schemas.openxmlformats.org/officeDocument/2006/relationships/image" Target="../media/image433.png"/><Relationship Id="rId124" Type="http://schemas.openxmlformats.org/officeDocument/2006/relationships/customXml" Target="../ink/ink437.xml"/><Relationship Id="rId70" Type="http://schemas.openxmlformats.org/officeDocument/2006/relationships/customXml" Target="../ink/ink410.xml"/><Relationship Id="rId91" Type="http://schemas.openxmlformats.org/officeDocument/2006/relationships/image" Target="../media/image427.png"/><Relationship Id="rId145" Type="http://schemas.openxmlformats.org/officeDocument/2006/relationships/image" Target="../media/image454.png"/><Relationship Id="rId166" Type="http://schemas.openxmlformats.org/officeDocument/2006/relationships/customXml" Target="../ink/ink458.xml"/><Relationship Id="rId187" Type="http://schemas.openxmlformats.org/officeDocument/2006/relationships/image" Target="../media/image475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481.xml"/><Relationship Id="rId233" Type="http://schemas.openxmlformats.org/officeDocument/2006/relationships/image" Target="../media/image498.png"/><Relationship Id="rId254" Type="http://schemas.openxmlformats.org/officeDocument/2006/relationships/customXml" Target="../ink/ink502.xml"/><Relationship Id="rId28" Type="http://schemas.openxmlformats.org/officeDocument/2006/relationships/customXml" Target="../ink/ink389.xml"/><Relationship Id="rId49" Type="http://schemas.openxmlformats.org/officeDocument/2006/relationships/image" Target="../media/image406.png"/><Relationship Id="rId114" Type="http://schemas.openxmlformats.org/officeDocument/2006/relationships/customXml" Target="../ink/ink432.xml"/><Relationship Id="rId275" Type="http://schemas.openxmlformats.org/officeDocument/2006/relationships/image" Target="../media/image519.png"/><Relationship Id="rId296" Type="http://schemas.openxmlformats.org/officeDocument/2006/relationships/customXml" Target="../ink/ink523.xml"/><Relationship Id="rId300" Type="http://schemas.openxmlformats.org/officeDocument/2006/relationships/customXml" Target="../ink/ink525.xml"/><Relationship Id="rId60" Type="http://schemas.openxmlformats.org/officeDocument/2006/relationships/customXml" Target="../ink/ink405.xml"/><Relationship Id="rId81" Type="http://schemas.openxmlformats.org/officeDocument/2006/relationships/image" Target="../media/image422.png"/><Relationship Id="rId135" Type="http://schemas.openxmlformats.org/officeDocument/2006/relationships/image" Target="../media/image449.png"/><Relationship Id="rId156" Type="http://schemas.openxmlformats.org/officeDocument/2006/relationships/customXml" Target="../ink/ink453.xml"/><Relationship Id="rId177" Type="http://schemas.openxmlformats.org/officeDocument/2006/relationships/image" Target="../media/image470.png"/><Relationship Id="rId198" Type="http://schemas.openxmlformats.org/officeDocument/2006/relationships/customXml" Target="../ink/ink474.xml"/><Relationship Id="rId202" Type="http://schemas.openxmlformats.org/officeDocument/2006/relationships/customXml" Target="../ink/ink476.xml"/><Relationship Id="rId223" Type="http://schemas.openxmlformats.org/officeDocument/2006/relationships/image" Target="../media/image493.png"/><Relationship Id="rId244" Type="http://schemas.openxmlformats.org/officeDocument/2006/relationships/customXml" Target="../ink/ink497.xml"/><Relationship Id="rId18" Type="http://schemas.openxmlformats.org/officeDocument/2006/relationships/customXml" Target="../ink/ink384.xml"/><Relationship Id="rId39" Type="http://schemas.openxmlformats.org/officeDocument/2006/relationships/image" Target="../media/image401.png"/><Relationship Id="rId265" Type="http://schemas.openxmlformats.org/officeDocument/2006/relationships/image" Target="../media/image514.png"/><Relationship Id="rId286" Type="http://schemas.openxmlformats.org/officeDocument/2006/relationships/customXml" Target="../ink/ink518.xml"/><Relationship Id="rId50" Type="http://schemas.openxmlformats.org/officeDocument/2006/relationships/customXml" Target="../ink/ink400.xml"/><Relationship Id="rId104" Type="http://schemas.openxmlformats.org/officeDocument/2006/relationships/customXml" Target="../ink/ink427.xml"/><Relationship Id="rId125" Type="http://schemas.openxmlformats.org/officeDocument/2006/relationships/image" Target="../media/image444.png"/><Relationship Id="rId146" Type="http://schemas.openxmlformats.org/officeDocument/2006/relationships/customXml" Target="../ink/ink448.xml"/><Relationship Id="rId167" Type="http://schemas.openxmlformats.org/officeDocument/2006/relationships/image" Target="../media/image465.png"/><Relationship Id="rId188" Type="http://schemas.openxmlformats.org/officeDocument/2006/relationships/customXml" Target="../ink/ink469.xml"/><Relationship Id="rId71" Type="http://schemas.openxmlformats.org/officeDocument/2006/relationships/image" Target="../media/image417.png"/><Relationship Id="rId92" Type="http://schemas.openxmlformats.org/officeDocument/2006/relationships/customXml" Target="../ink/ink421.xml"/><Relationship Id="rId213" Type="http://schemas.openxmlformats.org/officeDocument/2006/relationships/image" Target="../media/image488.png"/><Relationship Id="rId234" Type="http://schemas.openxmlformats.org/officeDocument/2006/relationships/customXml" Target="../ink/ink492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96.png"/><Relationship Id="rId255" Type="http://schemas.openxmlformats.org/officeDocument/2006/relationships/image" Target="../media/image509.png"/><Relationship Id="rId276" Type="http://schemas.openxmlformats.org/officeDocument/2006/relationships/customXml" Target="../ink/ink513.xml"/><Relationship Id="rId297" Type="http://schemas.openxmlformats.org/officeDocument/2006/relationships/image" Target="../media/image530.png"/><Relationship Id="rId40" Type="http://schemas.openxmlformats.org/officeDocument/2006/relationships/customXml" Target="../ink/ink395.xml"/><Relationship Id="rId115" Type="http://schemas.openxmlformats.org/officeDocument/2006/relationships/image" Target="../media/image439.png"/><Relationship Id="rId136" Type="http://schemas.openxmlformats.org/officeDocument/2006/relationships/customXml" Target="../ink/ink443.xml"/><Relationship Id="rId157" Type="http://schemas.openxmlformats.org/officeDocument/2006/relationships/image" Target="../media/image460.png"/><Relationship Id="rId178" Type="http://schemas.openxmlformats.org/officeDocument/2006/relationships/customXml" Target="../ink/ink464.xml"/><Relationship Id="rId301" Type="http://schemas.openxmlformats.org/officeDocument/2006/relationships/image" Target="../media/image532.png"/><Relationship Id="rId61" Type="http://schemas.openxmlformats.org/officeDocument/2006/relationships/image" Target="../media/image412.png"/><Relationship Id="rId82" Type="http://schemas.openxmlformats.org/officeDocument/2006/relationships/customXml" Target="../ink/ink416.xml"/><Relationship Id="rId199" Type="http://schemas.openxmlformats.org/officeDocument/2006/relationships/image" Target="../media/image481.png"/><Relationship Id="rId203" Type="http://schemas.openxmlformats.org/officeDocument/2006/relationships/image" Target="../media/image483.png"/><Relationship Id="rId19" Type="http://schemas.openxmlformats.org/officeDocument/2006/relationships/image" Target="../media/image391.png"/><Relationship Id="rId224" Type="http://schemas.openxmlformats.org/officeDocument/2006/relationships/customXml" Target="../ink/ink487.xml"/><Relationship Id="rId245" Type="http://schemas.openxmlformats.org/officeDocument/2006/relationships/image" Target="../media/image504.png"/><Relationship Id="rId266" Type="http://schemas.openxmlformats.org/officeDocument/2006/relationships/customXml" Target="../ink/ink508.xml"/><Relationship Id="rId287" Type="http://schemas.openxmlformats.org/officeDocument/2006/relationships/image" Target="../media/image525.png"/><Relationship Id="rId30" Type="http://schemas.openxmlformats.org/officeDocument/2006/relationships/customXml" Target="../ink/ink390.xml"/><Relationship Id="rId105" Type="http://schemas.openxmlformats.org/officeDocument/2006/relationships/image" Target="../media/image434.png"/><Relationship Id="rId126" Type="http://schemas.openxmlformats.org/officeDocument/2006/relationships/customXml" Target="../ink/ink438.xml"/><Relationship Id="rId147" Type="http://schemas.openxmlformats.org/officeDocument/2006/relationships/image" Target="../media/image455.png"/><Relationship Id="rId168" Type="http://schemas.openxmlformats.org/officeDocument/2006/relationships/customXml" Target="../ink/ink459.xml"/><Relationship Id="rId51" Type="http://schemas.openxmlformats.org/officeDocument/2006/relationships/image" Target="../media/image407.png"/><Relationship Id="rId72" Type="http://schemas.openxmlformats.org/officeDocument/2006/relationships/customXml" Target="../ink/ink411.xml"/><Relationship Id="rId93" Type="http://schemas.openxmlformats.org/officeDocument/2006/relationships/image" Target="../media/image428.png"/><Relationship Id="rId189" Type="http://schemas.openxmlformats.org/officeDocument/2006/relationships/image" Target="../media/image476.png"/><Relationship Id="rId3" Type="http://schemas.openxmlformats.org/officeDocument/2006/relationships/image" Target="../media/image5.png"/><Relationship Id="rId214" Type="http://schemas.openxmlformats.org/officeDocument/2006/relationships/customXml" Target="../ink/ink482.xml"/><Relationship Id="rId235" Type="http://schemas.openxmlformats.org/officeDocument/2006/relationships/image" Target="../media/image499.png"/><Relationship Id="rId256" Type="http://schemas.openxmlformats.org/officeDocument/2006/relationships/customXml" Target="../ink/ink503.xml"/><Relationship Id="rId277" Type="http://schemas.openxmlformats.org/officeDocument/2006/relationships/image" Target="../media/image520.png"/><Relationship Id="rId298" Type="http://schemas.openxmlformats.org/officeDocument/2006/relationships/customXml" Target="../ink/ink524.xml"/><Relationship Id="rId116" Type="http://schemas.openxmlformats.org/officeDocument/2006/relationships/customXml" Target="../ink/ink433.xml"/><Relationship Id="rId137" Type="http://schemas.openxmlformats.org/officeDocument/2006/relationships/image" Target="../media/image450.png"/><Relationship Id="rId158" Type="http://schemas.openxmlformats.org/officeDocument/2006/relationships/customXml" Target="../ink/ink454.xml"/><Relationship Id="rId302" Type="http://schemas.openxmlformats.org/officeDocument/2006/relationships/customXml" Target="../ink/ink526.xml"/><Relationship Id="rId20" Type="http://schemas.openxmlformats.org/officeDocument/2006/relationships/customXml" Target="../ink/ink385.xml"/><Relationship Id="rId41" Type="http://schemas.openxmlformats.org/officeDocument/2006/relationships/image" Target="../media/image402.png"/><Relationship Id="rId62" Type="http://schemas.openxmlformats.org/officeDocument/2006/relationships/customXml" Target="../ink/ink406.xml"/><Relationship Id="rId83" Type="http://schemas.openxmlformats.org/officeDocument/2006/relationships/image" Target="../media/image423.png"/><Relationship Id="rId179" Type="http://schemas.openxmlformats.org/officeDocument/2006/relationships/image" Target="../media/image471.png"/><Relationship Id="rId190" Type="http://schemas.openxmlformats.org/officeDocument/2006/relationships/customXml" Target="../ink/ink470.xml"/><Relationship Id="rId204" Type="http://schemas.openxmlformats.org/officeDocument/2006/relationships/customXml" Target="../ink/ink477.xml"/><Relationship Id="rId225" Type="http://schemas.openxmlformats.org/officeDocument/2006/relationships/image" Target="../media/image494.png"/><Relationship Id="rId246" Type="http://schemas.openxmlformats.org/officeDocument/2006/relationships/customXml" Target="../ink/ink498.xml"/><Relationship Id="rId267" Type="http://schemas.openxmlformats.org/officeDocument/2006/relationships/image" Target="../media/image515.png"/><Relationship Id="rId288" Type="http://schemas.openxmlformats.org/officeDocument/2006/relationships/customXml" Target="../ink/ink519.xml"/><Relationship Id="rId106" Type="http://schemas.openxmlformats.org/officeDocument/2006/relationships/customXml" Target="../ink/ink428.xml"/><Relationship Id="rId127" Type="http://schemas.openxmlformats.org/officeDocument/2006/relationships/image" Target="../media/image445.png"/><Relationship Id="rId10" Type="http://schemas.openxmlformats.org/officeDocument/2006/relationships/customXml" Target="../ink/ink380.xml"/><Relationship Id="rId31" Type="http://schemas.openxmlformats.org/officeDocument/2006/relationships/image" Target="../media/image397.png"/><Relationship Id="rId52" Type="http://schemas.openxmlformats.org/officeDocument/2006/relationships/customXml" Target="../ink/ink401.xml"/><Relationship Id="rId73" Type="http://schemas.openxmlformats.org/officeDocument/2006/relationships/image" Target="../media/image418.png"/><Relationship Id="rId94" Type="http://schemas.openxmlformats.org/officeDocument/2006/relationships/customXml" Target="../ink/ink422.xml"/><Relationship Id="rId148" Type="http://schemas.openxmlformats.org/officeDocument/2006/relationships/customXml" Target="../ink/ink449.xml"/><Relationship Id="rId169" Type="http://schemas.openxmlformats.org/officeDocument/2006/relationships/image" Target="../media/image466.png"/><Relationship Id="rId4" Type="http://schemas.openxmlformats.org/officeDocument/2006/relationships/customXml" Target="../ink/ink377.xml"/><Relationship Id="rId180" Type="http://schemas.openxmlformats.org/officeDocument/2006/relationships/customXml" Target="../ink/ink465.xml"/><Relationship Id="rId215" Type="http://schemas.openxmlformats.org/officeDocument/2006/relationships/image" Target="../media/image489.png"/><Relationship Id="rId236" Type="http://schemas.openxmlformats.org/officeDocument/2006/relationships/customXml" Target="../ink/ink493.xml"/><Relationship Id="rId257" Type="http://schemas.openxmlformats.org/officeDocument/2006/relationships/image" Target="../media/image510.png"/><Relationship Id="rId278" Type="http://schemas.openxmlformats.org/officeDocument/2006/relationships/customXml" Target="../ink/ink514.xml"/><Relationship Id="rId303" Type="http://schemas.openxmlformats.org/officeDocument/2006/relationships/image" Target="../media/image533.png"/><Relationship Id="rId42" Type="http://schemas.openxmlformats.org/officeDocument/2006/relationships/customXml" Target="../ink/ink396.xml"/><Relationship Id="rId84" Type="http://schemas.openxmlformats.org/officeDocument/2006/relationships/customXml" Target="../ink/ink417.xml"/><Relationship Id="rId138" Type="http://schemas.openxmlformats.org/officeDocument/2006/relationships/customXml" Target="../ink/ink444.xml"/><Relationship Id="rId191" Type="http://schemas.openxmlformats.org/officeDocument/2006/relationships/image" Target="../media/image477.png"/><Relationship Id="rId205" Type="http://schemas.openxmlformats.org/officeDocument/2006/relationships/image" Target="../media/image484.png"/><Relationship Id="rId247" Type="http://schemas.openxmlformats.org/officeDocument/2006/relationships/image" Target="../media/image505.png"/><Relationship Id="rId107" Type="http://schemas.openxmlformats.org/officeDocument/2006/relationships/image" Target="../media/image435.png"/><Relationship Id="rId289" Type="http://schemas.openxmlformats.org/officeDocument/2006/relationships/image" Target="../media/image526.png"/><Relationship Id="rId11" Type="http://schemas.openxmlformats.org/officeDocument/2006/relationships/image" Target="../media/image387.png"/><Relationship Id="rId53" Type="http://schemas.openxmlformats.org/officeDocument/2006/relationships/image" Target="../media/image408.png"/><Relationship Id="rId149" Type="http://schemas.openxmlformats.org/officeDocument/2006/relationships/image" Target="../media/image456.png"/><Relationship Id="rId95" Type="http://schemas.openxmlformats.org/officeDocument/2006/relationships/image" Target="../media/image429.png"/><Relationship Id="rId160" Type="http://schemas.openxmlformats.org/officeDocument/2006/relationships/customXml" Target="../ink/ink455.xml"/><Relationship Id="rId216" Type="http://schemas.openxmlformats.org/officeDocument/2006/relationships/customXml" Target="../ink/ink483.xml"/><Relationship Id="rId258" Type="http://schemas.openxmlformats.org/officeDocument/2006/relationships/customXml" Target="../ink/ink504.xml"/><Relationship Id="rId22" Type="http://schemas.openxmlformats.org/officeDocument/2006/relationships/customXml" Target="../ink/ink386.xml"/><Relationship Id="rId64" Type="http://schemas.openxmlformats.org/officeDocument/2006/relationships/customXml" Target="../ink/ink407.xml"/><Relationship Id="rId118" Type="http://schemas.openxmlformats.org/officeDocument/2006/relationships/customXml" Target="../ink/ink434.xml"/><Relationship Id="rId171" Type="http://schemas.openxmlformats.org/officeDocument/2006/relationships/image" Target="../media/image467.png"/><Relationship Id="rId227" Type="http://schemas.openxmlformats.org/officeDocument/2006/relationships/image" Target="../media/image495.png"/><Relationship Id="rId269" Type="http://schemas.openxmlformats.org/officeDocument/2006/relationships/image" Target="../media/image516.png"/><Relationship Id="rId33" Type="http://schemas.openxmlformats.org/officeDocument/2006/relationships/image" Target="../media/image398.png"/><Relationship Id="rId129" Type="http://schemas.openxmlformats.org/officeDocument/2006/relationships/image" Target="../media/image446.png"/><Relationship Id="rId280" Type="http://schemas.openxmlformats.org/officeDocument/2006/relationships/customXml" Target="../ink/ink515.xml"/><Relationship Id="rId75" Type="http://schemas.openxmlformats.org/officeDocument/2006/relationships/image" Target="../media/image419.png"/><Relationship Id="rId140" Type="http://schemas.openxmlformats.org/officeDocument/2006/relationships/customXml" Target="../ink/ink445.xml"/><Relationship Id="rId182" Type="http://schemas.openxmlformats.org/officeDocument/2006/relationships/customXml" Target="../ink/ink466.xml"/><Relationship Id="rId6" Type="http://schemas.openxmlformats.org/officeDocument/2006/relationships/customXml" Target="../ink/ink378.xml"/><Relationship Id="rId238" Type="http://schemas.openxmlformats.org/officeDocument/2006/relationships/customXml" Target="../ink/ink49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9.xml"/><Relationship Id="rId21" Type="http://schemas.openxmlformats.org/officeDocument/2006/relationships/image" Target="../media/image543.png"/><Relationship Id="rId42" Type="http://schemas.openxmlformats.org/officeDocument/2006/relationships/customXml" Target="../ink/ink547.xml"/><Relationship Id="rId47" Type="http://schemas.openxmlformats.org/officeDocument/2006/relationships/image" Target="../media/image556.png"/><Relationship Id="rId63" Type="http://schemas.openxmlformats.org/officeDocument/2006/relationships/image" Target="../media/image564.png"/><Relationship Id="rId68" Type="http://schemas.openxmlformats.org/officeDocument/2006/relationships/customXml" Target="../ink/ink560.xml"/><Relationship Id="rId84" Type="http://schemas.openxmlformats.org/officeDocument/2006/relationships/customXml" Target="../ink/ink568.xml"/><Relationship Id="rId89" Type="http://schemas.openxmlformats.org/officeDocument/2006/relationships/image" Target="../media/image577.png"/><Relationship Id="rId16" Type="http://schemas.openxmlformats.org/officeDocument/2006/relationships/customXml" Target="../ink/ink534.xml"/><Relationship Id="rId107" Type="http://schemas.openxmlformats.org/officeDocument/2006/relationships/image" Target="../media/image586.png"/><Relationship Id="rId11" Type="http://schemas.openxmlformats.org/officeDocument/2006/relationships/image" Target="../media/image538.png"/><Relationship Id="rId32" Type="http://schemas.openxmlformats.org/officeDocument/2006/relationships/customXml" Target="../ink/ink542.xml"/><Relationship Id="rId37" Type="http://schemas.openxmlformats.org/officeDocument/2006/relationships/image" Target="../media/image551.png"/><Relationship Id="rId53" Type="http://schemas.openxmlformats.org/officeDocument/2006/relationships/image" Target="../media/image559.png"/><Relationship Id="rId58" Type="http://schemas.openxmlformats.org/officeDocument/2006/relationships/customXml" Target="../ink/ink555.xml"/><Relationship Id="rId74" Type="http://schemas.openxmlformats.org/officeDocument/2006/relationships/customXml" Target="../ink/ink563.xml"/><Relationship Id="rId79" Type="http://schemas.openxmlformats.org/officeDocument/2006/relationships/image" Target="../media/image572.png"/><Relationship Id="rId102" Type="http://schemas.openxmlformats.org/officeDocument/2006/relationships/customXml" Target="../ink/ink577.xml"/><Relationship Id="rId5" Type="http://schemas.openxmlformats.org/officeDocument/2006/relationships/image" Target="../media/image535.png"/><Relationship Id="rId90" Type="http://schemas.openxmlformats.org/officeDocument/2006/relationships/customXml" Target="../ink/ink571.xml"/><Relationship Id="rId95" Type="http://schemas.openxmlformats.org/officeDocument/2006/relationships/image" Target="../media/image580.png"/><Relationship Id="rId22" Type="http://schemas.openxmlformats.org/officeDocument/2006/relationships/customXml" Target="../ink/ink537.xml"/><Relationship Id="rId27" Type="http://schemas.openxmlformats.org/officeDocument/2006/relationships/image" Target="../media/image546.png"/><Relationship Id="rId43" Type="http://schemas.openxmlformats.org/officeDocument/2006/relationships/image" Target="../media/image554.png"/><Relationship Id="rId48" Type="http://schemas.openxmlformats.org/officeDocument/2006/relationships/customXml" Target="../ink/ink550.xml"/><Relationship Id="rId64" Type="http://schemas.openxmlformats.org/officeDocument/2006/relationships/customXml" Target="../ink/ink558.xml"/><Relationship Id="rId69" Type="http://schemas.openxmlformats.org/officeDocument/2006/relationships/image" Target="../media/image567.png"/><Relationship Id="rId80" Type="http://schemas.openxmlformats.org/officeDocument/2006/relationships/customXml" Target="../ink/ink566.xml"/><Relationship Id="rId85" Type="http://schemas.openxmlformats.org/officeDocument/2006/relationships/image" Target="../media/image575.png"/><Relationship Id="rId12" Type="http://schemas.openxmlformats.org/officeDocument/2006/relationships/customXml" Target="../ink/ink532.xml"/><Relationship Id="rId17" Type="http://schemas.openxmlformats.org/officeDocument/2006/relationships/image" Target="../media/image541.png"/><Relationship Id="rId33" Type="http://schemas.openxmlformats.org/officeDocument/2006/relationships/image" Target="../media/image549.png"/><Relationship Id="rId38" Type="http://schemas.openxmlformats.org/officeDocument/2006/relationships/customXml" Target="../ink/ink545.xml"/><Relationship Id="rId59" Type="http://schemas.openxmlformats.org/officeDocument/2006/relationships/image" Target="../media/image562.png"/><Relationship Id="rId103" Type="http://schemas.openxmlformats.org/officeDocument/2006/relationships/image" Target="../media/image584.png"/><Relationship Id="rId108" Type="http://schemas.openxmlformats.org/officeDocument/2006/relationships/customXml" Target="../ink/ink580.xml"/><Relationship Id="rId54" Type="http://schemas.openxmlformats.org/officeDocument/2006/relationships/customXml" Target="../ink/ink553.xml"/><Relationship Id="rId70" Type="http://schemas.openxmlformats.org/officeDocument/2006/relationships/customXml" Target="../ink/ink561.xml"/><Relationship Id="rId75" Type="http://schemas.openxmlformats.org/officeDocument/2006/relationships/image" Target="../media/image570.png"/><Relationship Id="rId91" Type="http://schemas.openxmlformats.org/officeDocument/2006/relationships/image" Target="../media/image578.png"/><Relationship Id="rId96" Type="http://schemas.openxmlformats.org/officeDocument/2006/relationships/customXml" Target="../ink/ink57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29.xml"/><Relationship Id="rId15" Type="http://schemas.openxmlformats.org/officeDocument/2006/relationships/image" Target="../media/image540.png"/><Relationship Id="rId23" Type="http://schemas.openxmlformats.org/officeDocument/2006/relationships/image" Target="../media/image544.png"/><Relationship Id="rId28" Type="http://schemas.openxmlformats.org/officeDocument/2006/relationships/customXml" Target="../ink/ink540.xml"/><Relationship Id="rId36" Type="http://schemas.openxmlformats.org/officeDocument/2006/relationships/customXml" Target="../ink/ink544.xml"/><Relationship Id="rId49" Type="http://schemas.openxmlformats.org/officeDocument/2006/relationships/image" Target="../media/image557.png"/><Relationship Id="rId57" Type="http://schemas.openxmlformats.org/officeDocument/2006/relationships/image" Target="../media/image561.png"/><Relationship Id="rId106" Type="http://schemas.openxmlformats.org/officeDocument/2006/relationships/customXml" Target="../ink/ink579.xml"/><Relationship Id="rId10" Type="http://schemas.openxmlformats.org/officeDocument/2006/relationships/customXml" Target="../ink/ink531.xml"/><Relationship Id="rId31" Type="http://schemas.openxmlformats.org/officeDocument/2006/relationships/image" Target="../media/image548.png"/><Relationship Id="rId44" Type="http://schemas.openxmlformats.org/officeDocument/2006/relationships/customXml" Target="../ink/ink548.xml"/><Relationship Id="rId52" Type="http://schemas.openxmlformats.org/officeDocument/2006/relationships/customXml" Target="../ink/ink552.xml"/><Relationship Id="rId60" Type="http://schemas.openxmlformats.org/officeDocument/2006/relationships/customXml" Target="../ink/ink556.xml"/><Relationship Id="rId65" Type="http://schemas.openxmlformats.org/officeDocument/2006/relationships/image" Target="../media/image565.png"/><Relationship Id="rId73" Type="http://schemas.openxmlformats.org/officeDocument/2006/relationships/image" Target="../media/image569.png"/><Relationship Id="rId78" Type="http://schemas.openxmlformats.org/officeDocument/2006/relationships/customXml" Target="../ink/ink565.xml"/><Relationship Id="rId81" Type="http://schemas.openxmlformats.org/officeDocument/2006/relationships/image" Target="../media/image573.png"/><Relationship Id="rId86" Type="http://schemas.openxmlformats.org/officeDocument/2006/relationships/customXml" Target="../ink/ink569.xml"/><Relationship Id="rId94" Type="http://schemas.openxmlformats.org/officeDocument/2006/relationships/customXml" Target="../ink/ink573.xml"/><Relationship Id="rId99" Type="http://schemas.openxmlformats.org/officeDocument/2006/relationships/image" Target="../media/image582.png"/><Relationship Id="rId101" Type="http://schemas.openxmlformats.org/officeDocument/2006/relationships/image" Target="../media/image583.png"/><Relationship Id="rId4" Type="http://schemas.openxmlformats.org/officeDocument/2006/relationships/customXml" Target="../ink/ink528.xml"/><Relationship Id="rId9" Type="http://schemas.openxmlformats.org/officeDocument/2006/relationships/image" Target="../media/image537.png"/><Relationship Id="rId13" Type="http://schemas.openxmlformats.org/officeDocument/2006/relationships/image" Target="../media/image539.png"/><Relationship Id="rId18" Type="http://schemas.openxmlformats.org/officeDocument/2006/relationships/customXml" Target="../ink/ink535.xml"/><Relationship Id="rId39" Type="http://schemas.openxmlformats.org/officeDocument/2006/relationships/image" Target="../media/image552.png"/><Relationship Id="rId109" Type="http://schemas.openxmlformats.org/officeDocument/2006/relationships/image" Target="../media/image587.png"/><Relationship Id="rId34" Type="http://schemas.openxmlformats.org/officeDocument/2006/relationships/customXml" Target="../ink/ink543.xml"/><Relationship Id="rId50" Type="http://schemas.openxmlformats.org/officeDocument/2006/relationships/customXml" Target="../ink/ink551.xml"/><Relationship Id="rId55" Type="http://schemas.openxmlformats.org/officeDocument/2006/relationships/image" Target="../media/image560.png"/><Relationship Id="rId76" Type="http://schemas.openxmlformats.org/officeDocument/2006/relationships/customXml" Target="../ink/ink564.xml"/><Relationship Id="rId97" Type="http://schemas.openxmlformats.org/officeDocument/2006/relationships/image" Target="../media/image581.png"/><Relationship Id="rId104" Type="http://schemas.openxmlformats.org/officeDocument/2006/relationships/customXml" Target="../ink/ink578.xml"/><Relationship Id="rId7" Type="http://schemas.openxmlformats.org/officeDocument/2006/relationships/image" Target="../media/image536.png"/><Relationship Id="rId71" Type="http://schemas.openxmlformats.org/officeDocument/2006/relationships/image" Target="../media/image568.png"/><Relationship Id="rId92" Type="http://schemas.openxmlformats.org/officeDocument/2006/relationships/customXml" Target="../ink/ink572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547.png"/><Relationship Id="rId24" Type="http://schemas.openxmlformats.org/officeDocument/2006/relationships/customXml" Target="../ink/ink538.xml"/><Relationship Id="rId40" Type="http://schemas.openxmlformats.org/officeDocument/2006/relationships/customXml" Target="../ink/ink546.xml"/><Relationship Id="rId45" Type="http://schemas.openxmlformats.org/officeDocument/2006/relationships/image" Target="../media/image555.png"/><Relationship Id="rId66" Type="http://schemas.openxmlformats.org/officeDocument/2006/relationships/customXml" Target="../ink/ink559.xml"/><Relationship Id="rId87" Type="http://schemas.openxmlformats.org/officeDocument/2006/relationships/image" Target="../media/image576.png"/><Relationship Id="rId110" Type="http://schemas.openxmlformats.org/officeDocument/2006/relationships/customXml" Target="../ink/ink581.xml"/><Relationship Id="rId61" Type="http://schemas.openxmlformats.org/officeDocument/2006/relationships/image" Target="../media/image563.png"/><Relationship Id="rId82" Type="http://schemas.openxmlformats.org/officeDocument/2006/relationships/customXml" Target="../ink/ink567.xml"/><Relationship Id="rId19" Type="http://schemas.openxmlformats.org/officeDocument/2006/relationships/image" Target="../media/image542.png"/><Relationship Id="rId14" Type="http://schemas.openxmlformats.org/officeDocument/2006/relationships/customXml" Target="../ink/ink533.xml"/><Relationship Id="rId30" Type="http://schemas.openxmlformats.org/officeDocument/2006/relationships/customXml" Target="../ink/ink541.xml"/><Relationship Id="rId35" Type="http://schemas.openxmlformats.org/officeDocument/2006/relationships/image" Target="../media/image550.png"/><Relationship Id="rId56" Type="http://schemas.openxmlformats.org/officeDocument/2006/relationships/customXml" Target="../ink/ink554.xml"/><Relationship Id="rId77" Type="http://schemas.openxmlformats.org/officeDocument/2006/relationships/image" Target="../media/image571.png"/><Relationship Id="rId100" Type="http://schemas.openxmlformats.org/officeDocument/2006/relationships/customXml" Target="../ink/ink576.xml"/><Relationship Id="rId105" Type="http://schemas.openxmlformats.org/officeDocument/2006/relationships/image" Target="../media/image585.png"/><Relationship Id="rId8" Type="http://schemas.openxmlformats.org/officeDocument/2006/relationships/customXml" Target="../ink/ink530.xml"/><Relationship Id="rId51" Type="http://schemas.openxmlformats.org/officeDocument/2006/relationships/image" Target="../media/image558.png"/><Relationship Id="rId72" Type="http://schemas.openxmlformats.org/officeDocument/2006/relationships/customXml" Target="../ink/ink562.xml"/><Relationship Id="rId93" Type="http://schemas.openxmlformats.org/officeDocument/2006/relationships/image" Target="../media/image579.png"/><Relationship Id="rId98" Type="http://schemas.openxmlformats.org/officeDocument/2006/relationships/customXml" Target="../ink/ink575.xml"/><Relationship Id="rId3" Type="http://schemas.openxmlformats.org/officeDocument/2006/relationships/image" Target="../media/image5.png"/><Relationship Id="rId25" Type="http://schemas.openxmlformats.org/officeDocument/2006/relationships/image" Target="../media/image545.png"/><Relationship Id="rId46" Type="http://schemas.openxmlformats.org/officeDocument/2006/relationships/customXml" Target="../ink/ink549.xml"/><Relationship Id="rId67" Type="http://schemas.openxmlformats.org/officeDocument/2006/relationships/image" Target="../media/image566.png"/><Relationship Id="rId20" Type="http://schemas.openxmlformats.org/officeDocument/2006/relationships/customXml" Target="../ink/ink536.xml"/><Relationship Id="rId41" Type="http://schemas.openxmlformats.org/officeDocument/2006/relationships/image" Target="../media/image553.png"/><Relationship Id="rId62" Type="http://schemas.openxmlformats.org/officeDocument/2006/relationships/customXml" Target="../ink/ink557.xml"/><Relationship Id="rId83" Type="http://schemas.openxmlformats.org/officeDocument/2006/relationships/image" Target="../media/image574.png"/><Relationship Id="rId88" Type="http://schemas.openxmlformats.org/officeDocument/2006/relationships/customXml" Target="../ink/ink570.xml"/><Relationship Id="rId111" Type="http://schemas.openxmlformats.org/officeDocument/2006/relationships/image" Target="../media/image58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5.png"/><Relationship Id="rId21" Type="http://schemas.openxmlformats.org/officeDocument/2006/relationships/image" Target="../media/image597.png"/><Relationship Id="rId63" Type="http://schemas.openxmlformats.org/officeDocument/2006/relationships/image" Target="../media/image618.png"/><Relationship Id="rId159" Type="http://schemas.openxmlformats.org/officeDocument/2006/relationships/image" Target="../media/image666.png"/><Relationship Id="rId170" Type="http://schemas.openxmlformats.org/officeDocument/2006/relationships/customXml" Target="../ink/ink665.xml"/><Relationship Id="rId226" Type="http://schemas.openxmlformats.org/officeDocument/2006/relationships/customXml" Target="../ink/ink694.xml"/><Relationship Id="rId268" Type="http://schemas.openxmlformats.org/officeDocument/2006/relationships/customXml" Target="../ink/ink716.xml"/><Relationship Id="rId32" Type="http://schemas.openxmlformats.org/officeDocument/2006/relationships/customXml" Target="../ink/ink596.xml"/><Relationship Id="rId74" Type="http://schemas.openxmlformats.org/officeDocument/2006/relationships/customXml" Target="../ink/ink617.xml"/><Relationship Id="rId128" Type="http://schemas.openxmlformats.org/officeDocument/2006/relationships/customXml" Target="../ink/ink644.xml"/><Relationship Id="rId5" Type="http://schemas.openxmlformats.org/officeDocument/2006/relationships/image" Target="../media/image589.png"/><Relationship Id="rId181" Type="http://schemas.openxmlformats.org/officeDocument/2006/relationships/image" Target="../media/image677.png"/><Relationship Id="rId237" Type="http://schemas.openxmlformats.org/officeDocument/2006/relationships/image" Target="../media/image703.png"/><Relationship Id="rId279" Type="http://schemas.openxmlformats.org/officeDocument/2006/relationships/image" Target="../media/image723.png"/><Relationship Id="rId43" Type="http://schemas.openxmlformats.org/officeDocument/2006/relationships/image" Target="../media/image608.png"/><Relationship Id="rId139" Type="http://schemas.openxmlformats.org/officeDocument/2006/relationships/image" Target="../media/image656.png"/><Relationship Id="rId85" Type="http://schemas.openxmlformats.org/officeDocument/2006/relationships/image" Target="../media/image629.png"/><Relationship Id="rId150" Type="http://schemas.openxmlformats.org/officeDocument/2006/relationships/customXml" Target="../ink/ink655.xml"/><Relationship Id="rId171" Type="http://schemas.openxmlformats.org/officeDocument/2006/relationships/image" Target="../media/image672.png"/><Relationship Id="rId192" Type="http://schemas.openxmlformats.org/officeDocument/2006/relationships/customXml" Target="../ink/ink676.xml"/><Relationship Id="rId206" Type="http://schemas.openxmlformats.org/officeDocument/2006/relationships/customXml" Target="../ink/ink683.xml"/><Relationship Id="rId227" Type="http://schemas.openxmlformats.org/officeDocument/2006/relationships/image" Target="../media/image698.png"/><Relationship Id="rId248" Type="http://schemas.openxmlformats.org/officeDocument/2006/relationships/customXml" Target="../ink/ink706.xml"/><Relationship Id="rId269" Type="http://schemas.openxmlformats.org/officeDocument/2006/relationships/image" Target="../media/image718.png"/><Relationship Id="rId12" Type="http://schemas.openxmlformats.org/officeDocument/2006/relationships/customXml" Target="../ink/ink586.xml"/><Relationship Id="rId33" Type="http://schemas.openxmlformats.org/officeDocument/2006/relationships/image" Target="../media/image603.png"/><Relationship Id="rId108" Type="http://schemas.openxmlformats.org/officeDocument/2006/relationships/customXml" Target="../ink/ink634.xml"/><Relationship Id="rId129" Type="http://schemas.openxmlformats.org/officeDocument/2006/relationships/image" Target="../media/image651.png"/><Relationship Id="rId280" Type="http://schemas.openxmlformats.org/officeDocument/2006/relationships/customXml" Target="../ink/ink722.xml"/><Relationship Id="rId54" Type="http://schemas.openxmlformats.org/officeDocument/2006/relationships/customXml" Target="../ink/ink607.xml"/><Relationship Id="rId75" Type="http://schemas.openxmlformats.org/officeDocument/2006/relationships/image" Target="../media/image624.png"/><Relationship Id="rId96" Type="http://schemas.openxmlformats.org/officeDocument/2006/relationships/customXml" Target="../ink/ink628.xml"/><Relationship Id="rId140" Type="http://schemas.openxmlformats.org/officeDocument/2006/relationships/customXml" Target="../ink/ink650.xml"/><Relationship Id="rId161" Type="http://schemas.openxmlformats.org/officeDocument/2006/relationships/image" Target="../media/image667.png"/><Relationship Id="rId182" Type="http://schemas.openxmlformats.org/officeDocument/2006/relationships/customXml" Target="../ink/ink671.xml"/><Relationship Id="rId217" Type="http://schemas.openxmlformats.org/officeDocument/2006/relationships/image" Target="../media/image694.png"/><Relationship Id="rId6" Type="http://schemas.openxmlformats.org/officeDocument/2006/relationships/customXml" Target="../ink/ink583.xml"/><Relationship Id="rId238" Type="http://schemas.openxmlformats.org/officeDocument/2006/relationships/customXml" Target="../ink/ink700.xml"/><Relationship Id="rId259" Type="http://schemas.openxmlformats.org/officeDocument/2006/relationships/image" Target="../media/image713.png"/><Relationship Id="rId23" Type="http://schemas.openxmlformats.org/officeDocument/2006/relationships/image" Target="../media/image598.png"/><Relationship Id="rId119" Type="http://schemas.openxmlformats.org/officeDocument/2006/relationships/image" Target="../media/image646.png"/><Relationship Id="rId270" Type="http://schemas.openxmlformats.org/officeDocument/2006/relationships/customXml" Target="../ink/ink717.xml"/><Relationship Id="rId44" Type="http://schemas.openxmlformats.org/officeDocument/2006/relationships/customXml" Target="../ink/ink602.xml"/><Relationship Id="rId65" Type="http://schemas.openxmlformats.org/officeDocument/2006/relationships/image" Target="../media/image619.png"/><Relationship Id="rId86" Type="http://schemas.openxmlformats.org/officeDocument/2006/relationships/customXml" Target="../ink/ink623.xml"/><Relationship Id="rId130" Type="http://schemas.openxmlformats.org/officeDocument/2006/relationships/customXml" Target="../ink/ink645.xml"/><Relationship Id="rId151" Type="http://schemas.openxmlformats.org/officeDocument/2006/relationships/image" Target="../media/image662.png"/><Relationship Id="rId172" Type="http://schemas.openxmlformats.org/officeDocument/2006/relationships/customXml" Target="../ink/ink666.xml"/><Relationship Id="rId193" Type="http://schemas.openxmlformats.org/officeDocument/2006/relationships/image" Target="../media/image484.png"/><Relationship Id="rId207" Type="http://schemas.openxmlformats.org/officeDocument/2006/relationships/image" Target="../media/image689.png"/><Relationship Id="rId228" Type="http://schemas.openxmlformats.org/officeDocument/2006/relationships/customXml" Target="../ink/ink695.xml"/><Relationship Id="rId249" Type="http://schemas.openxmlformats.org/officeDocument/2006/relationships/image" Target="../media/image708.png"/><Relationship Id="rId13" Type="http://schemas.openxmlformats.org/officeDocument/2006/relationships/image" Target="../media/image593.png"/><Relationship Id="rId109" Type="http://schemas.openxmlformats.org/officeDocument/2006/relationships/image" Target="../media/image641.png"/><Relationship Id="rId260" Type="http://schemas.openxmlformats.org/officeDocument/2006/relationships/customXml" Target="../ink/ink712.xml"/><Relationship Id="rId281" Type="http://schemas.openxmlformats.org/officeDocument/2006/relationships/image" Target="../media/image724.png"/><Relationship Id="rId34" Type="http://schemas.openxmlformats.org/officeDocument/2006/relationships/customXml" Target="../ink/ink597.xml"/><Relationship Id="rId55" Type="http://schemas.openxmlformats.org/officeDocument/2006/relationships/image" Target="../media/image614.png"/><Relationship Id="rId76" Type="http://schemas.openxmlformats.org/officeDocument/2006/relationships/customXml" Target="../ink/ink618.xml"/><Relationship Id="rId97" Type="http://schemas.openxmlformats.org/officeDocument/2006/relationships/image" Target="../media/image635.png"/><Relationship Id="rId120" Type="http://schemas.openxmlformats.org/officeDocument/2006/relationships/customXml" Target="../ink/ink640.xml"/><Relationship Id="rId141" Type="http://schemas.openxmlformats.org/officeDocument/2006/relationships/image" Target="../media/image657.png"/><Relationship Id="rId7" Type="http://schemas.openxmlformats.org/officeDocument/2006/relationships/image" Target="../media/image590.png"/><Relationship Id="rId162" Type="http://schemas.openxmlformats.org/officeDocument/2006/relationships/customXml" Target="../ink/ink661.xml"/><Relationship Id="rId183" Type="http://schemas.openxmlformats.org/officeDocument/2006/relationships/image" Target="../media/image678.png"/><Relationship Id="rId218" Type="http://schemas.openxmlformats.org/officeDocument/2006/relationships/customXml" Target="../ink/ink689.xml"/><Relationship Id="rId239" Type="http://schemas.openxmlformats.org/officeDocument/2006/relationships/customXml" Target="../ink/ink701.xml"/><Relationship Id="rId250" Type="http://schemas.openxmlformats.org/officeDocument/2006/relationships/customXml" Target="../ink/ink707.xml"/><Relationship Id="rId271" Type="http://schemas.openxmlformats.org/officeDocument/2006/relationships/image" Target="../media/image719.png"/><Relationship Id="rId24" Type="http://schemas.openxmlformats.org/officeDocument/2006/relationships/customXml" Target="../ink/ink592.xml"/><Relationship Id="rId45" Type="http://schemas.openxmlformats.org/officeDocument/2006/relationships/image" Target="../media/image609.png"/><Relationship Id="rId66" Type="http://schemas.openxmlformats.org/officeDocument/2006/relationships/customXml" Target="../ink/ink613.xml"/><Relationship Id="rId87" Type="http://schemas.openxmlformats.org/officeDocument/2006/relationships/image" Target="../media/image630.png"/><Relationship Id="rId110" Type="http://schemas.openxmlformats.org/officeDocument/2006/relationships/customXml" Target="../ink/ink635.xml"/><Relationship Id="rId131" Type="http://schemas.openxmlformats.org/officeDocument/2006/relationships/image" Target="../media/image652.png"/><Relationship Id="rId152" Type="http://schemas.openxmlformats.org/officeDocument/2006/relationships/customXml" Target="../ink/ink656.xml"/><Relationship Id="rId173" Type="http://schemas.openxmlformats.org/officeDocument/2006/relationships/image" Target="../media/image673.png"/><Relationship Id="rId194" Type="http://schemas.openxmlformats.org/officeDocument/2006/relationships/customXml" Target="../ink/ink677.xml"/><Relationship Id="rId208" Type="http://schemas.openxmlformats.org/officeDocument/2006/relationships/customXml" Target="../ink/ink684.xml"/><Relationship Id="rId229" Type="http://schemas.openxmlformats.org/officeDocument/2006/relationships/image" Target="../media/image699.png"/><Relationship Id="rId240" Type="http://schemas.openxmlformats.org/officeDocument/2006/relationships/image" Target="../media/image704.png"/><Relationship Id="rId261" Type="http://schemas.openxmlformats.org/officeDocument/2006/relationships/image" Target="../media/image714.png"/><Relationship Id="rId14" Type="http://schemas.openxmlformats.org/officeDocument/2006/relationships/customXml" Target="../ink/ink587.xml"/><Relationship Id="rId35" Type="http://schemas.openxmlformats.org/officeDocument/2006/relationships/image" Target="../media/image604.png"/><Relationship Id="rId56" Type="http://schemas.openxmlformats.org/officeDocument/2006/relationships/customXml" Target="../ink/ink608.xml"/><Relationship Id="rId77" Type="http://schemas.openxmlformats.org/officeDocument/2006/relationships/image" Target="../media/image625.png"/><Relationship Id="rId100" Type="http://schemas.openxmlformats.org/officeDocument/2006/relationships/customXml" Target="../ink/ink630.xml"/><Relationship Id="rId282" Type="http://schemas.openxmlformats.org/officeDocument/2006/relationships/customXml" Target="../ink/ink723.xml"/><Relationship Id="rId8" Type="http://schemas.openxmlformats.org/officeDocument/2006/relationships/customXml" Target="../ink/ink584.xml"/><Relationship Id="rId98" Type="http://schemas.openxmlformats.org/officeDocument/2006/relationships/customXml" Target="../ink/ink629.xml"/><Relationship Id="rId121" Type="http://schemas.openxmlformats.org/officeDocument/2006/relationships/image" Target="../media/image647.png"/><Relationship Id="rId142" Type="http://schemas.openxmlformats.org/officeDocument/2006/relationships/customXml" Target="../ink/ink651.xml"/><Relationship Id="rId163" Type="http://schemas.openxmlformats.org/officeDocument/2006/relationships/image" Target="../media/image668.png"/><Relationship Id="rId184" Type="http://schemas.openxmlformats.org/officeDocument/2006/relationships/customXml" Target="../ink/ink672.xml"/><Relationship Id="rId219" Type="http://schemas.openxmlformats.org/officeDocument/2006/relationships/customXml" Target="../ink/ink690.xml"/><Relationship Id="rId230" Type="http://schemas.openxmlformats.org/officeDocument/2006/relationships/customXml" Target="../ink/ink696.xml"/><Relationship Id="rId251" Type="http://schemas.openxmlformats.org/officeDocument/2006/relationships/image" Target="../media/image709.png"/><Relationship Id="rId25" Type="http://schemas.openxmlformats.org/officeDocument/2006/relationships/image" Target="../media/image599.png"/><Relationship Id="rId46" Type="http://schemas.openxmlformats.org/officeDocument/2006/relationships/customXml" Target="../ink/ink603.xml"/><Relationship Id="rId67" Type="http://schemas.openxmlformats.org/officeDocument/2006/relationships/image" Target="../media/image620.png"/><Relationship Id="rId272" Type="http://schemas.openxmlformats.org/officeDocument/2006/relationships/customXml" Target="../ink/ink718.xml"/><Relationship Id="rId88" Type="http://schemas.openxmlformats.org/officeDocument/2006/relationships/customXml" Target="../ink/ink624.xml"/><Relationship Id="rId111" Type="http://schemas.openxmlformats.org/officeDocument/2006/relationships/image" Target="../media/image642.png"/><Relationship Id="rId132" Type="http://schemas.openxmlformats.org/officeDocument/2006/relationships/customXml" Target="../ink/ink646.xml"/><Relationship Id="rId153" Type="http://schemas.openxmlformats.org/officeDocument/2006/relationships/image" Target="../media/image663.png"/><Relationship Id="rId174" Type="http://schemas.openxmlformats.org/officeDocument/2006/relationships/customXml" Target="../ink/ink667.xml"/><Relationship Id="rId195" Type="http://schemas.openxmlformats.org/officeDocument/2006/relationships/image" Target="../media/image683.png"/><Relationship Id="rId209" Type="http://schemas.openxmlformats.org/officeDocument/2006/relationships/image" Target="../media/image690.png"/><Relationship Id="rId220" Type="http://schemas.openxmlformats.org/officeDocument/2006/relationships/customXml" Target="../ink/ink691.xml"/><Relationship Id="rId241" Type="http://schemas.openxmlformats.org/officeDocument/2006/relationships/customXml" Target="../ink/ink702.xml"/><Relationship Id="rId15" Type="http://schemas.openxmlformats.org/officeDocument/2006/relationships/image" Target="../media/image594.png"/><Relationship Id="rId36" Type="http://schemas.openxmlformats.org/officeDocument/2006/relationships/customXml" Target="../ink/ink598.xml"/><Relationship Id="rId57" Type="http://schemas.openxmlformats.org/officeDocument/2006/relationships/image" Target="../media/image615.png"/><Relationship Id="rId262" Type="http://schemas.openxmlformats.org/officeDocument/2006/relationships/customXml" Target="../ink/ink713.xml"/><Relationship Id="rId283" Type="http://schemas.openxmlformats.org/officeDocument/2006/relationships/image" Target="../media/image725.png"/><Relationship Id="rId78" Type="http://schemas.openxmlformats.org/officeDocument/2006/relationships/customXml" Target="../ink/ink619.xml"/><Relationship Id="rId99" Type="http://schemas.openxmlformats.org/officeDocument/2006/relationships/image" Target="../media/image636.png"/><Relationship Id="rId101" Type="http://schemas.openxmlformats.org/officeDocument/2006/relationships/image" Target="../media/image637.png"/><Relationship Id="rId122" Type="http://schemas.openxmlformats.org/officeDocument/2006/relationships/customXml" Target="../ink/ink641.xml"/><Relationship Id="rId143" Type="http://schemas.openxmlformats.org/officeDocument/2006/relationships/image" Target="../media/image658.png"/><Relationship Id="rId164" Type="http://schemas.openxmlformats.org/officeDocument/2006/relationships/customXml" Target="../ink/ink662.xml"/><Relationship Id="rId185" Type="http://schemas.openxmlformats.org/officeDocument/2006/relationships/image" Target="../media/image679.png"/><Relationship Id="rId9" Type="http://schemas.openxmlformats.org/officeDocument/2006/relationships/image" Target="../media/image591.png"/><Relationship Id="rId210" Type="http://schemas.openxmlformats.org/officeDocument/2006/relationships/customXml" Target="../ink/ink685.xml"/><Relationship Id="rId26" Type="http://schemas.openxmlformats.org/officeDocument/2006/relationships/customXml" Target="../ink/ink593.xml"/><Relationship Id="rId231" Type="http://schemas.openxmlformats.org/officeDocument/2006/relationships/image" Target="../media/image700.png"/><Relationship Id="rId252" Type="http://schemas.openxmlformats.org/officeDocument/2006/relationships/customXml" Target="../ink/ink708.xml"/><Relationship Id="rId273" Type="http://schemas.openxmlformats.org/officeDocument/2006/relationships/image" Target="../media/image720.png"/><Relationship Id="rId47" Type="http://schemas.openxmlformats.org/officeDocument/2006/relationships/image" Target="../media/image610.png"/><Relationship Id="rId68" Type="http://schemas.openxmlformats.org/officeDocument/2006/relationships/customXml" Target="../ink/ink614.xml"/><Relationship Id="rId89" Type="http://schemas.openxmlformats.org/officeDocument/2006/relationships/image" Target="../media/image631.png"/><Relationship Id="rId112" Type="http://schemas.openxmlformats.org/officeDocument/2006/relationships/customXml" Target="../ink/ink636.xml"/><Relationship Id="rId133" Type="http://schemas.openxmlformats.org/officeDocument/2006/relationships/image" Target="../media/image653.png"/><Relationship Id="rId154" Type="http://schemas.openxmlformats.org/officeDocument/2006/relationships/customXml" Target="../ink/ink657.xml"/><Relationship Id="rId175" Type="http://schemas.openxmlformats.org/officeDocument/2006/relationships/image" Target="../media/image674.png"/><Relationship Id="rId196" Type="http://schemas.openxmlformats.org/officeDocument/2006/relationships/customXml" Target="../ink/ink678.xml"/><Relationship Id="rId200" Type="http://schemas.openxmlformats.org/officeDocument/2006/relationships/customXml" Target="../ink/ink680.xml"/><Relationship Id="rId16" Type="http://schemas.openxmlformats.org/officeDocument/2006/relationships/customXml" Target="../ink/ink588.xml"/><Relationship Id="rId221" Type="http://schemas.openxmlformats.org/officeDocument/2006/relationships/image" Target="../media/image695.png"/><Relationship Id="rId242" Type="http://schemas.openxmlformats.org/officeDocument/2006/relationships/image" Target="../media/image705.png"/><Relationship Id="rId263" Type="http://schemas.openxmlformats.org/officeDocument/2006/relationships/image" Target="../media/image715.png"/><Relationship Id="rId284" Type="http://schemas.openxmlformats.org/officeDocument/2006/relationships/customXml" Target="../ink/ink724.xml"/><Relationship Id="rId37" Type="http://schemas.openxmlformats.org/officeDocument/2006/relationships/image" Target="../media/image605.png"/><Relationship Id="rId58" Type="http://schemas.openxmlformats.org/officeDocument/2006/relationships/customXml" Target="../ink/ink609.xml"/><Relationship Id="rId79" Type="http://schemas.openxmlformats.org/officeDocument/2006/relationships/image" Target="../media/image626.png"/><Relationship Id="rId102" Type="http://schemas.openxmlformats.org/officeDocument/2006/relationships/customXml" Target="../ink/ink631.xml"/><Relationship Id="rId123" Type="http://schemas.openxmlformats.org/officeDocument/2006/relationships/image" Target="../media/image648.png"/><Relationship Id="rId144" Type="http://schemas.openxmlformats.org/officeDocument/2006/relationships/customXml" Target="../ink/ink652.xml"/><Relationship Id="rId90" Type="http://schemas.openxmlformats.org/officeDocument/2006/relationships/customXml" Target="../ink/ink625.xml"/><Relationship Id="rId165" Type="http://schemas.openxmlformats.org/officeDocument/2006/relationships/image" Target="../media/image669.png"/><Relationship Id="rId186" Type="http://schemas.openxmlformats.org/officeDocument/2006/relationships/customXml" Target="../ink/ink673.xml"/><Relationship Id="rId211" Type="http://schemas.openxmlformats.org/officeDocument/2006/relationships/image" Target="../media/image691.png"/><Relationship Id="rId232" Type="http://schemas.openxmlformats.org/officeDocument/2006/relationships/customXml" Target="../ink/ink697.xml"/><Relationship Id="rId253" Type="http://schemas.openxmlformats.org/officeDocument/2006/relationships/image" Target="../media/image710.png"/><Relationship Id="rId274" Type="http://schemas.openxmlformats.org/officeDocument/2006/relationships/customXml" Target="../ink/ink719.xml"/><Relationship Id="rId27" Type="http://schemas.openxmlformats.org/officeDocument/2006/relationships/image" Target="../media/image600.png"/><Relationship Id="rId48" Type="http://schemas.openxmlformats.org/officeDocument/2006/relationships/customXml" Target="../ink/ink604.xml"/><Relationship Id="rId69" Type="http://schemas.openxmlformats.org/officeDocument/2006/relationships/image" Target="../media/image621.png"/><Relationship Id="rId113" Type="http://schemas.openxmlformats.org/officeDocument/2006/relationships/image" Target="../media/image643.png"/><Relationship Id="rId134" Type="http://schemas.openxmlformats.org/officeDocument/2006/relationships/customXml" Target="../ink/ink647.xml"/><Relationship Id="rId80" Type="http://schemas.openxmlformats.org/officeDocument/2006/relationships/customXml" Target="../ink/ink620.xml"/><Relationship Id="rId155" Type="http://schemas.openxmlformats.org/officeDocument/2006/relationships/image" Target="../media/image664.png"/><Relationship Id="rId176" Type="http://schemas.openxmlformats.org/officeDocument/2006/relationships/customXml" Target="../ink/ink668.xml"/><Relationship Id="rId197" Type="http://schemas.openxmlformats.org/officeDocument/2006/relationships/image" Target="../media/image684.png"/><Relationship Id="rId201" Type="http://schemas.openxmlformats.org/officeDocument/2006/relationships/image" Target="../media/image686.png"/><Relationship Id="rId222" Type="http://schemas.openxmlformats.org/officeDocument/2006/relationships/customXml" Target="../ink/ink692.xml"/><Relationship Id="rId243" Type="http://schemas.openxmlformats.org/officeDocument/2006/relationships/customXml" Target="../ink/ink703.xml"/><Relationship Id="rId264" Type="http://schemas.openxmlformats.org/officeDocument/2006/relationships/customXml" Target="../ink/ink714.xml"/><Relationship Id="rId285" Type="http://schemas.openxmlformats.org/officeDocument/2006/relationships/image" Target="../media/image726.png"/><Relationship Id="rId17" Type="http://schemas.openxmlformats.org/officeDocument/2006/relationships/image" Target="../media/image595.png"/><Relationship Id="rId38" Type="http://schemas.openxmlformats.org/officeDocument/2006/relationships/customXml" Target="../ink/ink599.xml"/><Relationship Id="rId59" Type="http://schemas.openxmlformats.org/officeDocument/2006/relationships/image" Target="../media/image616.png"/><Relationship Id="rId103" Type="http://schemas.openxmlformats.org/officeDocument/2006/relationships/image" Target="../media/image638.png"/><Relationship Id="rId124" Type="http://schemas.openxmlformats.org/officeDocument/2006/relationships/customXml" Target="../ink/ink642.xml"/><Relationship Id="rId70" Type="http://schemas.openxmlformats.org/officeDocument/2006/relationships/customXml" Target="../ink/ink615.xml"/><Relationship Id="rId91" Type="http://schemas.openxmlformats.org/officeDocument/2006/relationships/image" Target="../media/image632.png"/><Relationship Id="rId145" Type="http://schemas.openxmlformats.org/officeDocument/2006/relationships/image" Target="../media/image659.png"/><Relationship Id="rId166" Type="http://schemas.openxmlformats.org/officeDocument/2006/relationships/customXml" Target="../ink/ink663.xml"/><Relationship Id="rId187" Type="http://schemas.openxmlformats.org/officeDocument/2006/relationships/image" Target="../media/image680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686.xml"/><Relationship Id="rId233" Type="http://schemas.openxmlformats.org/officeDocument/2006/relationships/image" Target="../media/image701.png"/><Relationship Id="rId254" Type="http://schemas.openxmlformats.org/officeDocument/2006/relationships/customXml" Target="../ink/ink709.xml"/><Relationship Id="rId28" Type="http://schemas.openxmlformats.org/officeDocument/2006/relationships/customXml" Target="../ink/ink594.xml"/><Relationship Id="rId49" Type="http://schemas.openxmlformats.org/officeDocument/2006/relationships/image" Target="../media/image611.png"/><Relationship Id="rId114" Type="http://schemas.openxmlformats.org/officeDocument/2006/relationships/customXml" Target="../ink/ink637.xml"/><Relationship Id="rId275" Type="http://schemas.openxmlformats.org/officeDocument/2006/relationships/image" Target="../media/image721.png"/><Relationship Id="rId60" Type="http://schemas.openxmlformats.org/officeDocument/2006/relationships/customXml" Target="../ink/ink610.xml"/><Relationship Id="rId81" Type="http://schemas.openxmlformats.org/officeDocument/2006/relationships/image" Target="../media/image627.png"/><Relationship Id="rId135" Type="http://schemas.openxmlformats.org/officeDocument/2006/relationships/image" Target="../media/image654.png"/><Relationship Id="rId156" Type="http://schemas.openxmlformats.org/officeDocument/2006/relationships/customXml" Target="../ink/ink658.xml"/><Relationship Id="rId177" Type="http://schemas.openxmlformats.org/officeDocument/2006/relationships/image" Target="../media/image675.png"/><Relationship Id="rId198" Type="http://schemas.openxmlformats.org/officeDocument/2006/relationships/customXml" Target="../ink/ink679.xml"/><Relationship Id="rId202" Type="http://schemas.openxmlformats.org/officeDocument/2006/relationships/customXml" Target="../ink/ink681.xml"/><Relationship Id="rId223" Type="http://schemas.openxmlformats.org/officeDocument/2006/relationships/image" Target="../media/image696.png"/><Relationship Id="rId244" Type="http://schemas.openxmlformats.org/officeDocument/2006/relationships/customXml" Target="../ink/ink704.xml"/><Relationship Id="rId18" Type="http://schemas.openxmlformats.org/officeDocument/2006/relationships/customXml" Target="../ink/ink589.xml"/><Relationship Id="rId39" Type="http://schemas.openxmlformats.org/officeDocument/2006/relationships/image" Target="../media/image606.png"/><Relationship Id="rId265" Type="http://schemas.openxmlformats.org/officeDocument/2006/relationships/image" Target="../media/image716.png"/><Relationship Id="rId286" Type="http://schemas.openxmlformats.org/officeDocument/2006/relationships/customXml" Target="../ink/ink725.xml"/><Relationship Id="rId50" Type="http://schemas.openxmlformats.org/officeDocument/2006/relationships/customXml" Target="../ink/ink605.xml"/><Relationship Id="rId104" Type="http://schemas.openxmlformats.org/officeDocument/2006/relationships/customXml" Target="../ink/ink632.xml"/><Relationship Id="rId125" Type="http://schemas.openxmlformats.org/officeDocument/2006/relationships/image" Target="../media/image649.png"/><Relationship Id="rId146" Type="http://schemas.openxmlformats.org/officeDocument/2006/relationships/customXml" Target="../ink/ink653.xml"/><Relationship Id="rId167" Type="http://schemas.openxmlformats.org/officeDocument/2006/relationships/image" Target="../media/image670.png"/><Relationship Id="rId188" Type="http://schemas.openxmlformats.org/officeDocument/2006/relationships/customXml" Target="../ink/ink674.xml"/><Relationship Id="rId71" Type="http://schemas.openxmlformats.org/officeDocument/2006/relationships/image" Target="../media/image622.png"/><Relationship Id="rId92" Type="http://schemas.openxmlformats.org/officeDocument/2006/relationships/customXml" Target="../ink/ink626.xml"/><Relationship Id="rId213" Type="http://schemas.openxmlformats.org/officeDocument/2006/relationships/image" Target="../media/image692.png"/><Relationship Id="rId234" Type="http://schemas.openxmlformats.org/officeDocument/2006/relationships/customXml" Target="../ink/ink698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601.png"/><Relationship Id="rId255" Type="http://schemas.openxmlformats.org/officeDocument/2006/relationships/image" Target="../media/image711.png"/><Relationship Id="rId276" Type="http://schemas.openxmlformats.org/officeDocument/2006/relationships/customXml" Target="../ink/ink720.xml"/><Relationship Id="rId40" Type="http://schemas.openxmlformats.org/officeDocument/2006/relationships/customXml" Target="../ink/ink600.xml"/><Relationship Id="rId115" Type="http://schemas.openxmlformats.org/officeDocument/2006/relationships/image" Target="../media/image644.png"/><Relationship Id="rId136" Type="http://schemas.openxmlformats.org/officeDocument/2006/relationships/customXml" Target="../ink/ink648.xml"/><Relationship Id="rId157" Type="http://schemas.openxmlformats.org/officeDocument/2006/relationships/image" Target="../media/image665.png"/><Relationship Id="rId178" Type="http://schemas.openxmlformats.org/officeDocument/2006/relationships/customXml" Target="../ink/ink669.xml"/><Relationship Id="rId61" Type="http://schemas.openxmlformats.org/officeDocument/2006/relationships/image" Target="../media/image617.png"/><Relationship Id="rId82" Type="http://schemas.openxmlformats.org/officeDocument/2006/relationships/customXml" Target="../ink/ink621.xml"/><Relationship Id="rId199" Type="http://schemas.openxmlformats.org/officeDocument/2006/relationships/image" Target="../media/image685.png"/><Relationship Id="rId203" Type="http://schemas.openxmlformats.org/officeDocument/2006/relationships/image" Target="../media/image687.png"/><Relationship Id="rId19" Type="http://schemas.openxmlformats.org/officeDocument/2006/relationships/image" Target="../media/image596.png"/><Relationship Id="rId224" Type="http://schemas.openxmlformats.org/officeDocument/2006/relationships/customXml" Target="../ink/ink693.xml"/><Relationship Id="rId245" Type="http://schemas.openxmlformats.org/officeDocument/2006/relationships/image" Target="../media/image706.png"/><Relationship Id="rId266" Type="http://schemas.openxmlformats.org/officeDocument/2006/relationships/customXml" Target="../ink/ink715.xml"/><Relationship Id="rId287" Type="http://schemas.openxmlformats.org/officeDocument/2006/relationships/image" Target="../media/image727.png"/><Relationship Id="rId30" Type="http://schemas.openxmlformats.org/officeDocument/2006/relationships/customXml" Target="../ink/ink595.xml"/><Relationship Id="rId105" Type="http://schemas.openxmlformats.org/officeDocument/2006/relationships/image" Target="../media/image639.png"/><Relationship Id="rId126" Type="http://schemas.openxmlformats.org/officeDocument/2006/relationships/customXml" Target="../ink/ink643.xml"/><Relationship Id="rId147" Type="http://schemas.openxmlformats.org/officeDocument/2006/relationships/image" Target="../media/image660.png"/><Relationship Id="rId168" Type="http://schemas.openxmlformats.org/officeDocument/2006/relationships/customXml" Target="../ink/ink664.xml"/><Relationship Id="rId51" Type="http://schemas.openxmlformats.org/officeDocument/2006/relationships/image" Target="../media/image612.png"/><Relationship Id="rId72" Type="http://schemas.openxmlformats.org/officeDocument/2006/relationships/customXml" Target="../ink/ink616.xml"/><Relationship Id="rId93" Type="http://schemas.openxmlformats.org/officeDocument/2006/relationships/image" Target="../media/image633.png"/><Relationship Id="rId189" Type="http://schemas.openxmlformats.org/officeDocument/2006/relationships/image" Target="../media/image681.png"/><Relationship Id="rId3" Type="http://schemas.openxmlformats.org/officeDocument/2006/relationships/image" Target="../media/image5.png"/><Relationship Id="rId214" Type="http://schemas.openxmlformats.org/officeDocument/2006/relationships/customXml" Target="../ink/ink687.xml"/><Relationship Id="rId235" Type="http://schemas.openxmlformats.org/officeDocument/2006/relationships/image" Target="../media/image702.png"/><Relationship Id="rId256" Type="http://schemas.openxmlformats.org/officeDocument/2006/relationships/customXml" Target="../ink/ink710.xml"/><Relationship Id="rId277" Type="http://schemas.openxmlformats.org/officeDocument/2006/relationships/image" Target="../media/image722.png"/><Relationship Id="rId116" Type="http://schemas.openxmlformats.org/officeDocument/2006/relationships/customXml" Target="../ink/ink638.xml"/><Relationship Id="rId137" Type="http://schemas.openxmlformats.org/officeDocument/2006/relationships/image" Target="../media/image655.png"/><Relationship Id="rId158" Type="http://schemas.openxmlformats.org/officeDocument/2006/relationships/customXml" Target="../ink/ink659.xml"/><Relationship Id="rId20" Type="http://schemas.openxmlformats.org/officeDocument/2006/relationships/customXml" Target="../ink/ink590.xml"/><Relationship Id="rId41" Type="http://schemas.openxmlformats.org/officeDocument/2006/relationships/image" Target="../media/image607.png"/><Relationship Id="rId62" Type="http://schemas.openxmlformats.org/officeDocument/2006/relationships/customXml" Target="../ink/ink611.xml"/><Relationship Id="rId83" Type="http://schemas.openxmlformats.org/officeDocument/2006/relationships/image" Target="../media/image628.png"/><Relationship Id="rId179" Type="http://schemas.openxmlformats.org/officeDocument/2006/relationships/image" Target="../media/image676.png"/><Relationship Id="rId190" Type="http://schemas.openxmlformats.org/officeDocument/2006/relationships/customXml" Target="../ink/ink675.xml"/><Relationship Id="rId204" Type="http://schemas.openxmlformats.org/officeDocument/2006/relationships/customXml" Target="../ink/ink682.xml"/><Relationship Id="rId225" Type="http://schemas.openxmlformats.org/officeDocument/2006/relationships/image" Target="../media/image697.png"/><Relationship Id="rId246" Type="http://schemas.openxmlformats.org/officeDocument/2006/relationships/customXml" Target="../ink/ink705.xml"/><Relationship Id="rId267" Type="http://schemas.openxmlformats.org/officeDocument/2006/relationships/image" Target="../media/image717.png"/><Relationship Id="rId106" Type="http://schemas.openxmlformats.org/officeDocument/2006/relationships/customXml" Target="../ink/ink633.xml"/><Relationship Id="rId127" Type="http://schemas.openxmlformats.org/officeDocument/2006/relationships/image" Target="../media/image650.png"/><Relationship Id="rId10" Type="http://schemas.openxmlformats.org/officeDocument/2006/relationships/customXml" Target="../ink/ink585.xml"/><Relationship Id="rId31" Type="http://schemas.openxmlformats.org/officeDocument/2006/relationships/image" Target="../media/image602.png"/><Relationship Id="rId52" Type="http://schemas.openxmlformats.org/officeDocument/2006/relationships/customXml" Target="../ink/ink606.xml"/><Relationship Id="rId73" Type="http://schemas.openxmlformats.org/officeDocument/2006/relationships/image" Target="../media/image623.png"/><Relationship Id="rId94" Type="http://schemas.openxmlformats.org/officeDocument/2006/relationships/customXml" Target="../ink/ink627.xml"/><Relationship Id="rId148" Type="http://schemas.openxmlformats.org/officeDocument/2006/relationships/customXml" Target="../ink/ink654.xml"/><Relationship Id="rId169" Type="http://schemas.openxmlformats.org/officeDocument/2006/relationships/image" Target="../media/image671.png"/><Relationship Id="rId4" Type="http://schemas.openxmlformats.org/officeDocument/2006/relationships/customXml" Target="../ink/ink582.xml"/><Relationship Id="rId180" Type="http://schemas.openxmlformats.org/officeDocument/2006/relationships/customXml" Target="../ink/ink670.xml"/><Relationship Id="rId215" Type="http://schemas.openxmlformats.org/officeDocument/2006/relationships/image" Target="../media/image693.png"/><Relationship Id="rId236" Type="http://schemas.openxmlformats.org/officeDocument/2006/relationships/customXml" Target="../ink/ink699.xml"/><Relationship Id="rId257" Type="http://schemas.openxmlformats.org/officeDocument/2006/relationships/image" Target="../media/image712.png"/><Relationship Id="rId278" Type="http://schemas.openxmlformats.org/officeDocument/2006/relationships/customXml" Target="../ink/ink721.xml"/><Relationship Id="rId42" Type="http://schemas.openxmlformats.org/officeDocument/2006/relationships/customXml" Target="../ink/ink601.xml"/><Relationship Id="rId84" Type="http://schemas.openxmlformats.org/officeDocument/2006/relationships/customXml" Target="../ink/ink622.xml"/><Relationship Id="rId138" Type="http://schemas.openxmlformats.org/officeDocument/2006/relationships/customXml" Target="../ink/ink649.xml"/><Relationship Id="rId191" Type="http://schemas.openxmlformats.org/officeDocument/2006/relationships/image" Target="../media/image682.png"/><Relationship Id="rId205" Type="http://schemas.openxmlformats.org/officeDocument/2006/relationships/image" Target="../media/image688.png"/><Relationship Id="rId247" Type="http://schemas.openxmlformats.org/officeDocument/2006/relationships/image" Target="../media/image707.png"/><Relationship Id="rId107" Type="http://schemas.openxmlformats.org/officeDocument/2006/relationships/image" Target="../media/image640.png"/><Relationship Id="rId11" Type="http://schemas.openxmlformats.org/officeDocument/2006/relationships/image" Target="../media/image592.png"/><Relationship Id="rId53" Type="http://schemas.openxmlformats.org/officeDocument/2006/relationships/image" Target="../media/image613.png"/><Relationship Id="rId149" Type="http://schemas.openxmlformats.org/officeDocument/2006/relationships/image" Target="../media/image661.png"/><Relationship Id="rId95" Type="http://schemas.openxmlformats.org/officeDocument/2006/relationships/image" Target="../media/image634.png"/><Relationship Id="rId160" Type="http://schemas.openxmlformats.org/officeDocument/2006/relationships/customXml" Target="../ink/ink660.xml"/><Relationship Id="rId216" Type="http://schemas.openxmlformats.org/officeDocument/2006/relationships/customXml" Target="../ink/ink688.xml"/><Relationship Id="rId258" Type="http://schemas.openxmlformats.org/officeDocument/2006/relationships/customXml" Target="../ink/ink711.xml"/><Relationship Id="rId22" Type="http://schemas.openxmlformats.org/officeDocument/2006/relationships/customXml" Target="../ink/ink591.xml"/><Relationship Id="rId64" Type="http://schemas.openxmlformats.org/officeDocument/2006/relationships/customXml" Target="../ink/ink612.xml"/><Relationship Id="rId118" Type="http://schemas.openxmlformats.org/officeDocument/2006/relationships/customXml" Target="../ink/ink63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4.png"/><Relationship Id="rId299" Type="http://schemas.openxmlformats.org/officeDocument/2006/relationships/image" Target="../media/image874.png"/><Relationship Id="rId21" Type="http://schemas.openxmlformats.org/officeDocument/2006/relationships/image" Target="../media/image736.png"/><Relationship Id="rId63" Type="http://schemas.openxmlformats.org/officeDocument/2006/relationships/image" Target="../media/image757.png"/><Relationship Id="rId159" Type="http://schemas.openxmlformats.org/officeDocument/2006/relationships/image" Target="../media/image805.png"/><Relationship Id="rId170" Type="http://schemas.openxmlformats.org/officeDocument/2006/relationships/customXml" Target="../ink/ink809.xml"/><Relationship Id="rId226" Type="http://schemas.openxmlformats.org/officeDocument/2006/relationships/customXml" Target="../ink/ink837.xml"/><Relationship Id="rId268" Type="http://schemas.openxmlformats.org/officeDocument/2006/relationships/customXml" Target="../ink/ink858.xml"/><Relationship Id="rId32" Type="http://schemas.openxmlformats.org/officeDocument/2006/relationships/customXml" Target="../ink/ink740.xml"/><Relationship Id="rId74" Type="http://schemas.openxmlformats.org/officeDocument/2006/relationships/customXml" Target="../ink/ink761.xml"/><Relationship Id="rId128" Type="http://schemas.openxmlformats.org/officeDocument/2006/relationships/customXml" Target="../ink/ink788.xml"/><Relationship Id="rId5" Type="http://schemas.openxmlformats.org/officeDocument/2006/relationships/image" Target="../media/image728.png"/><Relationship Id="rId181" Type="http://schemas.openxmlformats.org/officeDocument/2006/relationships/image" Target="../media/image816.png"/><Relationship Id="rId237" Type="http://schemas.openxmlformats.org/officeDocument/2006/relationships/image" Target="../media/image843.png"/><Relationship Id="rId279" Type="http://schemas.openxmlformats.org/officeDocument/2006/relationships/image" Target="../media/image864.png"/><Relationship Id="rId43" Type="http://schemas.openxmlformats.org/officeDocument/2006/relationships/image" Target="../media/image747.png"/><Relationship Id="rId139" Type="http://schemas.openxmlformats.org/officeDocument/2006/relationships/image" Target="../media/image795.png"/><Relationship Id="rId290" Type="http://schemas.openxmlformats.org/officeDocument/2006/relationships/customXml" Target="../ink/ink869.xml"/><Relationship Id="rId304" Type="http://schemas.openxmlformats.org/officeDocument/2006/relationships/customXml" Target="../ink/ink876.xml"/><Relationship Id="rId85" Type="http://schemas.openxmlformats.org/officeDocument/2006/relationships/image" Target="../media/image768.png"/><Relationship Id="rId150" Type="http://schemas.openxmlformats.org/officeDocument/2006/relationships/customXml" Target="../ink/ink799.xml"/><Relationship Id="rId192" Type="http://schemas.openxmlformats.org/officeDocument/2006/relationships/customXml" Target="../ink/ink820.xml"/><Relationship Id="rId206" Type="http://schemas.openxmlformats.org/officeDocument/2006/relationships/customXml" Target="../ink/ink827.xml"/><Relationship Id="rId248" Type="http://schemas.openxmlformats.org/officeDocument/2006/relationships/customXml" Target="../ink/ink848.xml"/><Relationship Id="rId12" Type="http://schemas.openxmlformats.org/officeDocument/2006/relationships/customXml" Target="../ink/ink730.xml"/><Relationship Id="rId108" Type="http://schemas.openxmlformats.org/officeDocument/2006/relationships/customXml" Target="../ink/ink778.xml"/><Relationship Id="rId315" Type="http://schemas.openxmlformats.org/officeDocument/2006/relationships/image" Target="../media/image882.png"/><Relationship Id="rId54" Type="http://schemas.openxmlformats.org/officeDocument/2006/relationships/customXml" Target="../ink/ink751.xml"/><Relationship Id="rId96" Type="http://schemas.openxmlformats.org/officeDocument/2006/relationships/customXml" Target="../ink/ink772.xml"/><Relationship Id="rId161" Type="http://schemas.openxmlformats.org/officeDocument/2006/relationships/image" Target="../media/image806.png"/><Relationship Id="rId217" Type="http://schemas.openxmlformats.org/officeDocument/2006/relationships/image" Target="../media/image833.png"/><Relationship Id="rId259" Type="http://schemas.openxmlformats.org/officeDocument/2006/relationships/image" Target="../media/image854.png"/><Relationship Id="rId23" Type="http://schemas.openxmlformats.org/officeDocument/2006/relationships/image" Target="../media/image737.png"/><Relationship Id="rId119" Type="http://schemas.openxmlformats.org/officeDocument/2006/relationships/image" Target="../media/image785.png"/><Relationship Id="rId270" Type="http://schemas.openxmlformats.org/officeDocument/2006/relationships/customXml" Target="../ink/ink859.xml"/><Relationship Id="rId65" Type="http://schemas.openxmlformats.org/officeDocument/2006/relationships/image" Target="../media/image758.png"/><Relationship Id="rId130" Type="http://schemas.openxmlformats.org/officeDocument/2006/relationships/customXml" Target="../ink/ink789.xml"/><Relationship Id="rId172" Type="http://schemas.openxmlformats.org/officeDocument/2006/relationships/customXml" Target="../ink/ink810.xml"/><Relationship Id="rId228" Type="http://schemas.openxmlformats.org/officeDocument/2006/relationships/customXml" Target="../ink/ink838.xml"/><Relationship Id="rId281" Type="http://schemas.openxmlformats.org/officeDocument/2006/relationships/image" Target="../media/image865.png"/><Relationship Id="rId34" Type="http://schemas.openxmlformats.org/officeDocument/2006/relationships/customXml" Target="../ink/ink741.xml"/><Relationship Id="rId55" Type="http://schemas.openxmlformats.org/officeDocument/2006/relationships/image" Target="../media/image753.png"/><Relationship Id="rId76" Type="http://schemas.openxmlformats.org/officeDocument/2006/relationships/customXml" Target="../ink/ink762.xml"/><Relationship Id="rId97" Type="http://schemas.openxmlformats.org/officeDocument/2006/relationships/image" Target="../media/image774.png"/><Relationship Id="rId120" Type="http://schemas.openxmlformats.org/officeDocument/2006/relationships/customXml" Target="../ink/ink784.xml"/><Relationship Id="rId141" Type="http://schemas.openxmlformats.org/officeDocument/2006/relationships/image" Target="../media/image796.png"/><Relationship Id="rId7" Type="http://schemas.openxmlformats.org/officeDocument/2006/relationships/image" Target="../media/image729.png"/><Relationship Id="rId162" Type="http://schemas.openxmlformats.org/officeDocument/2006/relationships/customXml" Target="../ink/ink805.xml"/><Relationship Id="rId183" Type="http://schemas.openxmlformats.org/officeDocument/2006/relationships/image" Target="../media/image817.png"/><Relationship Id="rId218" Type="http://schemas.openxmlformats.org/officeDocument/2006/relationships/customXml" Target="../ink/ink833.xml"/><Relationship Id="rId239" Type="http://schemas.openxmlformats.org/officeDocument/2006/relationships/image" Target="../media/image844.png"/><Relationship Id="rId250" Type="http://schemas.openxmlformats.org/officeDocument/2006/relationships/customXml" Target="../ink/ink849.xml"/><Relationship Id="rId271" Type="http://schemas.openxmlformats.org/officeDocument/2006/relationships/image" Target="../media/image860.png"/><Relationship Id="rId292" Type="http://schemas.openxmlformats.org/officeDocument/2006/relationships/customXml" Target="../ink/ink870.xml"/><Relationship Id="rId306" Type="http://schemas.openxmlformats.org/officeDocument/2006/relationships/customXml" Target="../ink/ink877.xml"/><Relationship Id="rId24" Type="http://schemas.openxmlformats.org/officeDocument/2006/relationships/customXml" Target="../ink/ink736.xml"/><Relationship Id="rId45" Type="http://schemas.openxmlformats.org/officeDocument/2006/relationships/image" Target="../media/image748.png"/><Relationship Id="rId66" Type="http://schemas.openxmlformats.org/officeDocument/2006/relationships/customXml" Target="../ink/ink757.xml"/><Relationship Id="rId87" Type="http://schemas.openxmlformats.org/officeDocument/2006/relationships/image" Target="../media/image769.png"/><Relationship Id="rId110" Type="http://schemas.openxmlformats.org/officeDocument/2006/relationships/customXml" Target="../ink/ink779.xml"/><Relationship Id="rId131" Type="http://schemas.openxmlformats.org/officeDocument/2006/relationships/image" Target="../media/image791.png"/><Relationship Id="rId152" Type="http://schemas.openxmlformats.org/officeDocument/2006/relationships/customXml" Target="../ink/ink800.xml"/><Relationship Id="rId173" Type="http://schemas.openxmlformats.org/officeDocument/2006/relationships/image" Target="../media/image812.png"/><Relationship Id="rId194" Type="http://schemas.openxmlformats.org/officeDocument/2006/relationships/customXml" Target="../ink/ink821.xml"/><Relationship Id="rId208" Type="http://schemas.openxmlformats.org/officeDocument/2006/relationships/customXml" Target="../ink/ink828.xml"/><Relationship Id="rId229" Type="http://schemas.openxmlformats.org/officeDocument/2006/relationships/image" Target="../media/image839.png"/><Relationship Id="rId240" Type="http://schemas.openxmlformats.org/officeDocument/2006/relationships/customXml" Target="../ink/ink844.xml"/><Relationship Id="rId261" Type="http://schemas.openxmlformats.org/officeDocument/2006/relationships/image" Target="../media/image855.png"/><Relationship Id="rId14" Type="http://schemas.openxmlformats.org/officeDocument/2006/relationships/customXml" Target="../ink/ink731.xml"/><Relationship Id="rId35" Type="http://schemas.openxmlformats.org/officeDocument/2006/relationships/image" Target="../media/image743.png"/><Relationship Id="rId56" Type="http://schemas.openxmlformats.org/officeDocument/2006/relationships/customXml" Target="../ink/ink752.xml"/><Relationship Id="rId77" Type="http://schemas.openxmlformats.org/officeDocument/2006/relationships/image" Target="../media/image764.png"/><Relationship Id="rId100" Type="http://schemas.openxmlformats.org/officeDocument/2006/relationships/customXml" Target="../ink/ink774.xml"/><Relationship Id="rId282" Type="http://schemas.openxmlformats.org/officeDocument/2006/relationships/customXml" Target="../ink/ink865.xml"/><Relationship Id="rId317" Type="http://schemas.openxmlformats.org/officeDocument/2006/relationships/image" Target="../media/image883.png"/><Relationship Id="rId8" Type="http://schemas.openxmlformats.org/officeDocument/2006/relationships/customXml" Target="../ink/ink728.xml"/><Relationship Id="rId98" Type="http://schemas.openxmlformats.org/officeDocument/2006/relationships/customXml" Target="../ink/ink773.xml"/><Relationship Id="rId121" Type="http://schemas.openxmlformats.org/officeDocument/2006/relationships/image" Target="../media/image786.png"/><Relationship Id="rId142" Type="http://schemas.openxmlformats.org/officeDocument/2006/relationships/customXml" Target="../ink/ink795.xml"/><Relationship Id="rId163" Type="http://schemas.openxmlformats.org/officeDocument/2006/relationships/image" Target="../media/image807.png"/><Relationship Id="rId184" Type="http://schemas.openxmlformats.org/officeDocument/2006/relationships/customXml" Target="../ink/ink816.xml"/><Relationship Id="rId219" Type="http://schemas.openxmlformats.org/officeDocument/2006/relationships/image" Target="../media/image834.png"/><Relationship Id="rId230" Type="http://schemas.openxmlformats.org/officeDocument/2006/relationships/customXml" Target="../ink/ink839.xml"/><Relationship Id="rId251" Type="http://schemas.openxmlformats.org/officeDocument/2006/relationships/image" Target="../media/image850.png"/><Relationship Id="rId25" Type="http://schemas.openxmlformats.org/officeDocument/2006/relationships/image" Target="../media/image738.png"/><Relationship Id="rId46" Type="http://schemas.openxmlformats.org/officeDocument/2006/relationships/customXml" Target="../ink/ink747.xml"/><Relationship Id="rId67" Type="http://schemas.openxmlformats.org/officeDocument/2006/relationships/image" Target="../media/image759.png"/><Relationship Id="rId272" Type="http://schemas.openxmlformats.org/officeDocument/2006/relationships/customXml" Target="../ink/ink860.xml"/><Relationship Id="rId293" Type="http://schemas.openxmlformats.org/officeDocument/2006/relationships/image" Target="../media/image871.png"/><Relationship Id="rId307" Type="http://schemas.openxmlformats.org/officeDocument/2006/relationships/image" Target="../media/image878.png"/><Relationship Id="rId88" Type="http://schemas.openxmlformats.org/officeDocument/2006/relationships/customXml" Target="../ink/ink768.xml"/><Relationship Id="rId111" Type="http://schemas.openxmlformats.org/officeDocument/2006/relationships/image" Target="../media/image781.png"/><Relationship Id="rId132" Type="http://schemas.openxmlformats.org/officeDocument/2006/relationships/customXml" Target="../ink/ink790.xml"/><Relationship Id="rId153" Type="http://schemas.openxmlformats.org/officeDocument/2006/relationships/image" Target="../media/image802.png"/><Relationship Id="rId174" Type="http://schemas.openxmlformats.org/officeDocument/2006/relationships/customXml" Target="../ink/ink811.xml"/><Relationship Id="rId195" Type="http://schemas.openxmlformats.org/officeDocument/2006/relationships/image" Target="../media/image484.png"/><Relationship Id="rId209" Type="http://schemas.openxmlformats.org/officeDocument/2006/relationships/image" Target="../media/image829.png"/><Relationship Id="rId220" Type="http://schemas.openxmlformats.org/officeDocument/2006/relationships/customXml" Target="../ink/ink834.xml"/><Relationship Id="rId241" Type="http://schemas.openxmlformats.org/officeDocument/2006/relationships/image" Target="../media/image845.png"/><Relationship Id="rId15" Type="http://schemas.openxmlformats.org/officeDocument/2006/relationships/image" Target="../media/image733.png"/><Relationship Id="rId36" Type="http://schemas.openxmlformats.org/officeDocument/2006/relationships/customXml" Target="../ink/ink742.xml"/><Relationship Id="rId57" Type="http://schemas.openxmlformats.org/officeDocument/2006/relationships/image" Target="../media/image754.png"/><Relationship Id="rId262" Type="http://schemas.openxmlformats.org/officeDocument/2006/relationships/customXml" Target="../ink/ink855.xml"/><Relationship Id="rId283" Type="http://schemas.openxmlformats.org/officeDocument/2006/relationships/image" Target="../media/image866.png"/><Relationship Id="rId318" Type="http://schemas.openxmlformats.org/officeDocument/2006/relationships/customXml" Target="../ink/ink883.xml"/><Relationship Id="rId78" Type="http://schemas.openxmlformats.org/officeDocument/2006/relationships/customXml" Target="../ink/ink763.xml"/><Relationship Id="rId99" Type="http://schemas.openxmlformats.org/officeDocument/2006/relationships/image" Target="../media/image775.png"/><Relationship Id="rId101" Type="http://schemas.openxmlformats.org/officeDocument/2006/relationships/image" Target="../media/image776.png"/><Relationship Id="rId122" Type="http://schemas.openxmlformats.org/officeDocument/2006/relationships/customXml" Target="../ink/ink785.xml"/><Relationship Id="rId143" Type="http://schemas.openxmlformats.org/officeDocument/2006/relationships/image" Target="../media/image797.png"/><Relationship Id="rId164" Type="http://schemas.openxmlformats.org/officeDocument/2006/relationships/customXml" Target="../ink/ink806.xml"/><Relationship Id="rId185" Type="http://schemas.openxmlformats.org/officeDocument/2006/relationships/image" Target="../media/image818.png"/><Relationship Id="rId9" Type="http://schemas.openxmlformats.org/officeDocument/2006/relationships/image" Target="../media/image730.png"/><Relationship Id="rId210" Type="http://schemas.openxmlformats.org/officeDocument/2006/relationships/customXml" Target="../ink/ink829.xml"/><Relationship Id="rId26" Type="http://schemas.openxmlformats.org/officeDocument/2006/relationships/customXml" Target="../ink/ink737.xml"/><Relationship Id="rId231" Type="http://schemas.openxmlformats.org/officeDocument/2006/relationships/image" Target="../media/image840.png"/><Relationship Id="rId252" Type="http://schemas.openxmlformats.org/officeDocument/2006/relationships/customXml" Target="../ink/ink850.xml"/><Relationship Id="rId273" Type="http://schemas.openxmlformats.org/officeDocument/2006/relationships/image" Target="../media/image861.png"/><Relationship Id="rId294" Type="http://schemas.openxmlformats.org/officeDocument/2006/relationships/customXml" Target="../ink/ink871.xml"/><Relationship Id="rId308" Type="http://schemas.openxmlformats.org/officeDocument/2006/relationships/customXml" Target="../ink/ink878.xml"/><Relationship Id="rId47" Type="http://schemas.openxmlformats.org/officeDocument/2006/relationships/image" Target="../media/image749.png"/><Relationship Id="rId68" Type="http://schemas.openxmlformats.org/officeDocument/2006/relationships/customXml" Target="../ink/ink758.xml"/><Relationship Id="rId89" Type="http://schemas.openxmlformats.org/officeDocument/2006/relationships/image" Target="../media/image770.png"/><Relationship Id="rId112" Type="http://schemas.openxmlformats.org/officeDocument/2006/relationships/customXml" Target="../ink/ink780.xml"/><Relationship Id="rId133" Type="http://schemas.openxmlformats.org/officeDocument/2006/relationships/image" Target="../media/image792.png"/><Relationship Id="rId154" Type="http://schemas.openxmlformats.org/officeDocument/2006/relationships/customXml" Target="../ink/ink801.xml"/><Relationship Id="rId175" Type="http://schemas.openxmlformats.org/officeDocument/2006/relationships/image" Target="../media/image813.png"/><Relationship Id="rId196" Type="http://schemas.openxmlformats.org/officeDocument/2006/relationships/customXml" Target="../ink/ink822.xml"/><Relationship Id="rId200" Type="http://schemas.openxmlformats.org/officeDocument/2006/relationships/customXml" Target="../ink/ink824.xml"/><Relationship Id="rId16" Type="http://schemas.openxmlformats.org/officeDocument/2006/relationships/customXml" Target="../ink/ink732.xml"/><Relationship Id="rId221" Type="http://schemas.openxmlformats.org/officeDocument/2006/relationships/image" Target="../media/image835.png"/><Relationship Id="rId242" Type="http://schemas.openxmlformats.org/officeDocument/2006/relationships/customXml" Target="../ink/ink845.xml"/><Relationship Id="rId263" Type="http://schemas.openxmlformats.org/officeDocument/2006/relationships/image" Target="../media/image856.png"/><Relationship Id="rId284" Type="http://schemas.openxmlformats.org/officeDocument/2006/relationships/customXml" Target="../ink/ink866.xml"/><Relationship Id="rId319" Type="http://schemas.openxmlformats.org/officeDocument/2006/relationships/image" Target="../media/image884.png"/><Relationship Id="rId37" Type="http://schemas.openxmlformats.org/officeDocument/2006/relationships/image" Target="../media/image744.png"/><Relationship Id="rId58" Type="http://schemas.openxmlformats.org/officeDocument/2006/relationships/customXml" Target="../ink/ink753.xml"/><Relationship Id="rId79" Type="http://schemas.openxmlformats.org/officeDocument/2006/relationships/image" Target="../media/image765.png"/><Relationship Id="rId102" Type="http://schemas.openxmlformats.org/officeDocument/2006/relationships/customXml" Target="../ink/ink775.xml"/><Relationship Id="rId123" Type="http://schemas.openxmlformats.org/officeDocument/2006/relationships/image" Target="../media/image787.png"/><Relationship Id="rId144" Type="http://schemas.openxmlformats.org/officeDocument/2006/relationships/customXml" Target="../ink/ink796.xml"/><Relationship Id="rId90" Type="http://schemas.openxmlformats.org/officeDocument/2006/relationships/customXml" Target="../ink/ink769.xml"/><Relationship Id="rId165" Type="http://schemas.openxmlformats.org/officeDocument/2006/relationships/image" Target="../media/image808.png"/><Relationship Id="rId186" Type="http://schemas.openxmlformats.org/officeDocument/2006/relationships/customXml" Target="../ink/ink817.xml"/><Relationship Id="rId211" Type="http://schemas.openxmlformats.org/officeDocument/2006/relationships/image" Target="../media/image830.png"/><Relationship Id="rId232" Type="http://schemas.openxmlformats.org/officeDocument/2006/relationships/customXml" Target="../ink/ink840.xml"/><Relationship Id="rId253" Type="http://schemas.openxmlformats.org/officeDocument/2006/relationships/image" Target="../media/image851.png"/><Relationship Id="rId274" Type="http://schemas.openxmlformats.org/officeDocument/2006/relationships/customXml" Target="../ink/ink861.xml"/><Relationship Id="rId295" Type="http://schemas.openxmlformats.org/officeDocument/2006/relationships/image" Target="../media/image872.png"/><Relationship Id="rId309" Type="http://schemas.openxmlformats.org/officeDocument/2006/relationships/image" Target="../media/image879.png"/><Relationship Id="rId27" Type="http://schemas.openxmlformats.org/officeDocument/2006/relationships/image" Target="../media/image739.png"/><Relationship Id="rId48" Type="http://schemas.openxmlformats.org/officeDocument/2006/relationships/customXml" Target="../ink/ink748.xml"/><Relationship Id="rId69" Type="http://schemas.openxmlformats.org/officeDocument/2006/relationships/image" Target="../media/image760.png"/><Relationship Id="rId113" Type="http://schemas.openxmlformats.org/officeDocument/2006/relationships/image" Target="../media/image782.png"/><Relationship Id="rId134" Type="http://schemas.openxmlformats.org/officeDocument/2006/relationships/customXml" Target="../ink/ink791.xml"/><Relationship Id="rId320" Type="http://schemas.openxmlformats.org/officeDocument/2006/relationships/customXml" Target="../ink/ink884.xml"/><Relationship Id="rId80" Type="http://schemas.openxmlformats.org/officeDocument/2006/relationships/customXml" Target="../ink/ink764.xml"/><Relationship Id="rId155" Type="http://schemas.openxmlformats.org/officeDocument/2006/relationships/image" Target="../media/image803.png"/><Relationship Id="rId176" Type="http://schemas.openxmlformats.org/officeDocument/2006/relationships/customXml" Target="../ink/ink812.xml"/><Relationship Id="rId197" Type="http://schemas.openxmlformats.org/officeDocument/2006/relationships/image" Target="../media/image823.png"/><Relationship Id="rId201" Type="http://schemas.openxmlformats.org/officeDocument/2006/relationships/image" Target="../media/image825.png"/><Relationship Id="rId222" Type="http://schemas.openxmlformats.org/officeDocument/2006/relationships/customXml" Target="../ink/ink835.xml"/><Relationship Id="rId243" Type="http://schemas.openxmlformats.org/officeDocument/2006/relationships/image" Target="../media/image846.png"/><Relationship Id="rId264" Type="http://schemas.openxmlformats.org/officeDocument/2006/relationships/customXml" Target="../ink/ink856.xml"/><Relationship Id="rId285" Type="http://schemas.openxmlformats.org/officeDocument/2006/relationships/image" Target="../media/image867.png"/><Relationship Id="rId17" Type="http://schemas.openxmlformats.org/officeDocument/2006/relationships/image" Target="../media/image734.png"/><Relationship Id="rId38" Type="http://schemas.openxmlformats.org/officeDocument/2006/relationships/customXml" Target="../ink/ink743.xml"/><Relationship Id="rId59" Type="http://schemas.openxmlformats.org/officeDocument/2006/relationships/image" Target="../media/image755.png"/><Relationship Id="rId103" Type="http://schemas.openxmlformats.org/officeDocument/2006/relationships/image" Target="../media/image777.png"/><Relationship Id="rId124" Type="http://schemas.openxmlformats.org/officeDocument/2006/relationships/customXml" Target="../ink/ink786.xml"/><Relationship Id="rId310" Type="http://schemas.openxmlformats.org/officeDocument/2006/relationships/customXml" Target="../ink/ink879.xml"/><Relationship Id="rId70" Type="http://schemas.openxmlformats.org/officeDocument/2006/relationships/customXml" Target="../ink/ink759.xml"/><Relationship Id="rId91" Type="http://schemas.openxmlformats.org/officeDocument/2006/relationships/image" Target="../media/image771.png"/><Relationship Id="rId145" Type="http://schemas.openxmlformats.org/officeDocument/2006/relationships/image" Target="../media/image798.png"/><Relationship Id="rId166" Type="http://schemas.openxmlformats.org/officeDocument/2006/relationships/customXml" Target="../ink/ink807.xml"/><Relationship Id="rId187" Type="http://schemas.openxmlformats.org/officeDocument/2006/relationships/image" Target="../media/image819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830.xml"/><Relationship Id="rId233" Type="http://schemas.openxmlformats.org/officeDocument/2006/relationships/image" Target="../media/image841.png"/><Relationship Id="rId254" Type="http://schemas.openxmlformats.org/officeDocument/2006/relationships/customXml" Target="../ink/ink851.xml"/><Relationship Id="rId28" Type="http://schemas.openxmlformats.org/officeDocument/2006/relationships/customXml" Target="../ink/ink738.xml"/><Relationship Id="rId49" Type="http://schemas.openxmlformats.org/officeDocument/2006/relationships/image" Target="../media/image750.png"/><Relationship Id="rId114" Type="http://schemas.openxmlformats.org/officeDocument/2006/relationships/customXml" Target="../ink/ink781.xml"/><Relationship Id="rId275" Type="http://schemas.openxmlformats.org/officeDocument/2006/relationships/image" Target="../media/image862.png"/><Relationship Id="rId296" Type="http://schemas.openxmlformats.org/officeDocument/2006/relationships/customXml" Target="../ink/ink872.xml"/><Relationship Id="rId300" Type="http://schemas.openxmlformats.org/officeDocument/2006/relationships/customXml" Target="../ink/ink874.xml"/><Relationship Id="rId60" Type="http://schemas.openxmlformats.org/officeDocument/2006/relationships/customXml" Target="../ink/ink754.xml"/><Relationship Id="rId81" Type="http://schemas.openxmlformats.org/officeDocument/2006/relationships/image" Target="../media/image766.png"/><Relationship Id="rId135" Type="http://schemas.openxmlformats.org/officeDocument/2006/relationships/image" Target="../media/image793.png"/><Relationship Id="rId156" Type="http://schemas.openxmlformats.org/officeDocument/2006/relationships/customXml" Target="../ink/ink802.xml"/><Relationship Id="rId177" Type="http://schemas.openxmlformats.org/officeDocument/2006/relationships/image" Target="../media/image814.png"/><Relationship Id="rId198" Type="http://schemas.openxmlformats.org/officeDocument/2006/relationships/customXml" Target="../ink/ink823.xml"/><Relationship Id="rId321" Type="http://schemas.openxmlformats.org/officeDocument/2006/relationships/image" Target="../media/image885.png"/><Relationship Id="rId202" Type="http://schemas.openxmlformats.org/officeDocument/2006/relationships/customXml" Target="../ink/ink825.xml"/><Relationship Id="rId223" Type="http://schemas.openxmlformats.org/officeDocument/2006/relationships/image" Target="../media/image836.png"/><Relationship Id="rId244" Type="http://schemas.openxmlformats.org/officeDocument/2006/relationships/customXml" Target="../ink/ink846.xml"/><Relationship Id="rId18" Type="http://schemas.openxmlformats.org/officeDocument/2006/relationships/customXml" Target="../ink/ink733.xml"/><Relationship Id="rId39" Type="http://schemas.openxmlformats.org/officeDocument/2006/relationships/image" Target="../media/image745.png"/><Relationship Id="rId265" Type="http://schemas.openxmlformats.org/officeDocument/2006/relationships/image" Target="../media/image857.png"/><Relationship Id="rId286" Type="http://schemas.openxmlformats.org/officeDocument/2006/relationships/customXml" Target="../ink/ink867.xml"/><Relationship Id="rId50" Type="http://schemas.openxmlformats.org/officeDocument/2006/relationships/customXml" Target="../ink/ink749.xml"/><Relationship Id="rId104" Type="http://schemas.openxmlformats.org/officeDocument/2006/relationships/customXml" Target="../ink/ink776.xml"/><Relationship Id="rId125" Type="http://schemas.openxmlformats.org/officeDocument/2006/relationships/image" Target="../media/image788.png"/><Relationship Id="rId146" Type="http://schemas.openxmlformats.org/officeDocument/2006/relationships/customXml" Target="../ink/ink797.xml"/><Relationship Id="rId167" Type="http://schemas.openxmlformats.org/officeDocument/2006/relationships/image" Target="../media/image809.png"/><Relationship Id="rId188" Type="http://schemas.openxmlformats.org/officeDocument/2006/relationships/customXml" Target="../ink/ink818.xml"/><Relationship Id="rId311" Type="http://schemas.openxmlformats.org/officeDocument/2006/relationships/image" Target="../media/image880.png"/><Relationship Id="rId71" Type="http://schemas.openxmlformats.org/officeDocument/2006/relationships/image" Target="../media/image761.png"/><Relationship Id="rId92" Type="http://schemas.openxmlformats.org/officeDocument/2006/relationships/customXml" Target="../ink/ink770.xml"/><Relationship Id="rId213" Type="http://schemas.openxmlformats.org/officeDocument/2006/relationships/image" Target="../media/image831.png"/><Relationship Id="rId234" Type="http://schemas.openxmlformats.org/officeDocument/2006/relationships/customXml" Target="../ink/ink841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740.png"/><Relationship Id="rId255" Type="http://schemas.openxmlformats.org/officeDocument/2006/relationships/image" Target="../media/image852.png"/><Relationship Id="rId276" Type="http://schemas.openxmlformats.org/officeDocument/2006/relationships/customXml" Target="../ink/ink862.xml"/><Relationship Id="rId297" Type="http://schemas.openxmlformats.org/officeDocument/2006/relationships/image" Target="../media/image873.png"/><Relationship Id="rId40" Type="http://schemas.openxmlformats.org/officeDocument/2006/relationships/customXml" Target="../ink/ink744.xml"/><Relationship Id="rId115" Type="http://schemas.openxmlformats.org/officeDocument/2006/relationships/image" Target="../media/image783.png"/><Relationship Id="rId136" Type="http://schemas.openxmlformats.org/officeDocument/2006/relationships/customXml" Target="../ink/ink792.xml"/><Relationship Id="rId157" Type="http://schemas.openxmlformats.org/officeDocument/2006/relationships/image" Target="../media/image804.png"/><Relationship Id="rId178" Type="http://schemas.openxmlformats.org/officeDocument/2006/relationships/customXml" Target="../ink/ink813.xml"/><Relationship Id="rId301" Type="http://schemas.openxmlformats.org/officeDocument/2006/relationships/image" Target="../media/image875.png"/><Relationship Id="rId322" Type="http://schemas.openxmlformats.org/officeDocument/2006/relationships/customXml" Target="../ink/ink885.xml"/><Relationship Id="rId61" Type="http://schemas.openxmlformats.org/officeDocument/2006/relationships/image" Target="../media/image756.png"/><Relationship Id="rId82" Type="http://schemas.openxmlformats.org/officeDocument/2006/relationships/customXml" Target="../ink/ink765.xml"/><Relationship Id="rId199" Type="http://schemas.openxmlformats.org/officeDocument/2006/relationships/image" Target="../media/image824.png"/><Relationship Id="rId203" Type="http://schemas.openxmlformats.org/officeDocument/2006/relationships/image" Target="../media/image826.png"/><Relationship Id="rId19" Type="http://schemas.openxmlformats.org/officeDocument/2006/relationships/image" Target="../media/image735.png"/><Relationship Id="rId224" Type="http://schemas.openxmlformats.org/officeDocument/2006/relationships/customXml" Target="../ink/ink836.xml"/><Relationship Id="rId245" Type="http://schemas.openxmlformats.org/officeDocument/2006/relationships/image" Target="../media/image847.png"/><Relationship Id="rId266" Type="http://schemas.openxmlformats.org/officeDocument/2006/relationships/customXml" Target="../ink/ink857.xml"/><Relationship Id="rId287" Type="http://schemas.openxmlformats.org/officeDocument/2006/relationships/image" Target="../media/image868.png"/><Relationship Id="rId30" Type="http://schemas.openxmlformats.org/officeDocument/2006/relationships/customXml" Target="../ink/ink739.xml"/><Relationship Id="rId105" Type="http://schemas.openxmlformats.org/officeDocument/2006/relationships/image" Target="../media/image778.png"/><Relationship Id="rId126" Type="http://schemas.openxmlformats.org/officeDocument/2006/relationships/customXml" Target="../ink/ink787.xml"/><Relationship Id="rId147" Type="http://schemas.openxmlformats.org/officeDocument/2006/relationships/image" Target="../media/image799.png"/><Relationship Id="rId168" Type="http://schemas.openxmlformats.org/officeDocument/2006/relationships/customXml" Target="../ink/ink808.xml"/><Relationship Id="rId312" Type="http://schemas.openxmlformats.org/officeDocument/2006/relationships/customXml" Target="../ink/ink880.xml"/><Relationship Id="rId51" Type="http://schemas.openxmlformats.org/officeDocument/2006/relationships/image" Target="../media/image751.png"/><Relationship Id="rId72" Type="http://schemas.openxmlformats.org/officeDocument/2006/relationships/customXml" Target="../ink/ink760.xml"/><Relationship Id="rId93" Type="http://schemas.openxmlformats.org/officeDocument/2006/relationships/image" Target="../media/image772.png"/><Relationship Id="rId189" Type="http://schemas.openxmlformats.org/officeDocument/2006/relationships/image" Target="../media/image820.png"/><Relationship Id="rId3" Type="http://schemas.openxmlformats.org/officeDocument/2006/relationships/image" Target="../media/image5.png"/><Relationship Id="rId214" Type="http://schemas.openxmlformats.org/officeDocument/2006/relationships/customXml" Target="../ink/ink831.xml"/><Relationship Id="rId235" Type="http://schemas.openxmlformats.org/officeDocument/2006/relationships/image" Target="../media/image842.png"/><Relationship Id="rId256" Type="http://schemas.openxmlformats.org/officeDocument/2006/relationships/customXml" Target="../ink/ink852.xml"/><Relationship Id="rId277" Type="http://schemas.openxmlformats.org/officeDocument/2006/relationships/image" Target="../media/image863.png"/><Relationship Id="rId298" Type="http://schemas.openxmlformats.org/officeDocument/2006/relationships/customXml" Target="../ink/ink873.xml"/><Relationship Id="rId116" Type="http://schemas.openxmlformats.org/officeDocument/2006/relationships/customXml" Target="../ink/ink782.xml"/><Relationship Id="rId137" Type="http://schemas.openxmlformats.org/officeDocument/2006/relationships/image" Target="../media/image794.png"/><Relationship Id="rId158" Type="http://schemas.openxmlformats.org/officeDocument/2006/relationships/customXml" Target="../ink/ink803.xml"/><Relationship Id="rId302" Type="http://schemas.openxmlformats.org/officeDocument/2006/relationships/customXml" Target="../ink/ink875.xml"/><Relationship Id="rId323" Type="http://schemas.openxmlformats.org/officeDocument/2006/relationships/image" Target="../media/image886.png"/><Relationship Id="rId20" Type="http://schemas.openxmlformats.org/officeDocument/2006/relationships/customXml" Target="../ink/ink734.xml"/><Relationship Id="rId41" Type="http://schemas.openxmlformats.org/officeDocument/2006/relationships/image" Target="../media/image746.png"/><Relationship Id="rId62" Type="http://schemas.openxmlformats.org/officeDocument/2006/relationships/customXml" Target="../ink/ink755.xml"/><Relationship Id="rId83" Type="http://schemas.openxmlformats.org/officeDocument/2006/relationships/image" Target="../media/image767.png"/><Relationship Id="rId179" Type="http://schemas.openxmlformats.org/officeDocument/2006/relationships/image" Target="../media/image815.png"/><Relationship Id="rId190" Type="http://schemas.openxmlformats.org/officeDocument/2006/relationships/customXml" Target="../ink/ink819.xml"/><Relationship Id="rId204" Type="http://schemas.openxmlformats.org/officeDocument/2006/relationships/customXml" Target="../ink/ink826.xml"/><Relationship Id="rId225" Type="http://schemas.openxmlformats.org/officeDocument/2006/relationships/image" Target="../media/image837.png"/><Relationship Id="rId246" Type="http://schemas.openxmlformats.org/officeDocument/2006/relationships/customXml" Target="../ink/ink847.xml"/><Relationship Id="rId267" Type="http://schemas.openxmlformats.org/officeDocument/2006/relationships/image" Target="../media/image858.png"/><Relationship Id="rId288" Type="http://schemas.openxmlformats.org/officeDocument/2006/relationships/customXml" Target="../ink/ink868.xml"/><Relationship Id="rId106" Type="http://schemas.openxmlformats.org/officeDocument/2006/relationships/customXml" Target="../ink/ink777.xml"/><Relationship Id="rId127" Type="http://schemas.openxmlformats.org/officeDocument/2006/relationships/image" Target="../media/image789.png"/><Relationship Id="rId313" Type="http://schemas.openxmlformats.org/officeDocument/2006/relationships/image" Target="../media/image881.png"/><Relationship Id="rId10" Type="http://schemas.openxmlformats.org/officeDocument/2006/relationships/customXml" Target="../ink/ink729.xml"/><Relationship Id="rId31" Type="http://schemas.openxmlformats.org/officeDocument/2006/relationships/image" Target="../media/image741.png"/><Relationship Id="rId52" Type="http://schemas.openxmlformats.org/officeDocument/2006/relationships/customXml" Target="../ink/ink750.xml"/><Relationship Id="rId73" Type="http://schemas.openxmlformats.org/officeDocument/2006/relationships/image" Target="../media/image762.png"/><Relationship Id="rId94" Type="http://schemas.openxmlformats.org/officeDocument/2006/relationships/customXml" Target="../ink/ink771.xml"/><Relationship Id="rId148" Type="http://schemas.openxmlformats.org/officeDocument/2006/relationships/customXml" Target="../ink/ink798.xml"/><Relationship Id="rId169" Type="http://schemas.openxmlformats.org/officeDocument/2006/relationships/image" Target="../media/image810.png"/><Relationship Id="rId4" Type="http://schemas.openxmlformats.org/officeDocument/2006/relationships/customXml" Target="../ink/ink726.xml"/><Relationship Id="rId180" Type="http://schemas.openxmlformats.org/officeDocument/2006/relationships/customXml" Target="../ink/ink814.xml"/><Relationship Id="rId215" Type="http://schemas.openxmlformats.org/officeDocument/2006/relationships/image" Target="../media/image832.png"/><Relationship Id="rId236" Type="http://schemas.openxmlformats.org/officeDocument/2006/relationships/customXml" Target="../ink/ink842.xml"/><Relationship Id="rId257" Type="http://schemas.openxmlformats.org/officeDocument/2006/relationships/image" Target="../media/image853.png"/><Relationship Id="rId278" Type="http://schemas.openxmlformats.org/officeDocument/2006/relationships/customXml" Target="../ink/ink863.xml"/><Relationship Id="rId303" Type="http://schemas.openxmlformats.org/officeDocument/2006/relationships/image" Target="../media/image876.png"/><Relationship Id="rId42" Type="http://schemas.openxmlformats.org/officeDocument/2006/relationships/customXml" Target="../ink/ink745.xml"/><Relationship Id="rId84" Type="http://schemas.openxmlformats.org/officeDocument/2006/relationships/customXml" Target="../ink/ink766.xml"/><Relationship Id="rId138" Type="http://schemas.openxmlformats.org/officeDocument/2006/relationships/customXml" Target="../ink/ink793.xml"/><Relationship Id="rId191" Type="http://schemas.openxmlformats.org/officeDocument/2006/relationships/image" Target="../media/image821.png"/><Relationship Id="rId205" Type="http://schemas.openxmlformats.org/officeDocument/2006/relationships/image" Target="../media/image827.png"/><Relationship Id="rId247" Type="http://schemas.openxmlformats.org/officeDocument/2006/relationships/image" Target="../media/image848.png"/><Relationship Id="rId107" Type="http://schemas.openxmlformats.org/officeDocument/2006/relationships/image" Target="../media/image779.png"/><Relationship Id="rId289" Type="http://schemas.openxmlformats.org/officeDocument/2006/relationships/image" Target="../media/image869.png"/><Relationship Id="rId11" Type="http://schemas.openxmlformats.org/officeDocument/2006/relationships/image" Target="../media/image731.png"/><Relationship Id="rId53" Type="http://schemas.openxmlformats.org/officeDocument/2006/relationships/image" Target="../media/image752.png"/><Relationship Id="rId149" Type="http://schemas.openxmlformats.org/officeDocument/2006/relationships/image" Target="../media/image800.png"/><Relationship Id="rId314" Type="http://schemas.openxmlformats.org/officeDocument/2006/relationships/customXml" Target="../ink/ink881.xml"/><Relationship Id="rId95" Type="http://schemas.openxmlformats.org/officeDocument/2006/relationships/image" Target="../media/image773.png"/><Relationship Id="rId160" Type="http://schemas.openxmlformats.org/officeDocument/2006/relationships/customXml" Target="../ink/ink804.xml"/><Relationship Id="rId216" Type="http://schemas.openxmlformats.org/officeDocument/2006/relationships/customXml" Target="../ink/ink832.xml"/><Relationship Id="rId258" Type="http://schemas.openxmlformats.org/officeDocument/2006/relationships/customXml" Target="../ink/ink853.xml"/><Relationship Id="rId22" Type="http://schemas.openxmlformats.org/officeDocument/2006/relationships/customXml" Target="../ink/ink735.xml"/><Relationship Id="rId64" Type="http://schemas.openxmlformats.org/officeDocument/2006/relationships/customXml" Target="../ink/ink756.xml"/><Relationship Id="rId118" Type="http://schemas.openxmlformats.org/officeDocument/2006/relationships/customXml" Target="../ink/ink783.xml"/><Relationship Id="rId171" Type="http://schemas.openxmlformats.org/officeDocument/2006/relationships/image" Target="../media/image811.png"/><Relationship Id="rId227" Type="http://schemas.openxmlformats.org/officeDocument/2006/relationships/image" Target="../media/image838.png"/><Relationship Id="rId269" Type="http://schemas.openxmlformats.org/officeDocument/2006/relationships/image" Target="../media/image859.png"/><Relationship Id="rId33" Type="http://schemas.openxmlformats.org/officeDocument/2006/relationships/image" Target="../media/image742.png"/><Relationship Id="rId129" Type="http://schemas.openxmlformats.org/officeDocument/2006/relationships/image" Target="../media/image790.png"/><Relationship Id="rId280" Type="http://schemas.openxmlformats.org/officeDocument/2006/relationships/customXml" Target="../ink/ink864.xml"/><Relationship Id="rId75" Type="http://schemas.openxmlformats.org/officeDocument/2006/relationships/image" Target="../media/image763.png"/><Relationship Id="rId140" Type="http://schemas.openxmlformats.org/officeDocument/2006/relationships/customXml" Target="../ink/ink794.xml"/><Relationship Id="rId182" Type="http://schemas.openxmlformats.org/officeDocument/2006/relationships/customXml" Target="../ink/ink815.xml"/><Relationship Id="rId6" Type="http://schemas.openxmlformats.org/officeDocument/2006/relationships/customXml" Target="../ink/ink727.xml"/><Relationship Id="rId238" Type="http://schemas.openxmlformats.org/officeDocument/2006/relationships/customXml" Target="../ink/ink843.xml"/><Relationship Id="rId291" Type="http://schemas.openxmlformats.org/officeDocument/2006/relationships/image" Target="../media/image870.png"/><Relationship Id="rId305" Type="http://schemas.openxmlformats.org/officeDocument/2006/relationships/image" Target="../media/image877.png"/><Relationship Id="rId44" Type="http://schemas.openxmlformats.org/officeDocument/2006/relationships/customXml" Target="../ink/ink746.xml"/><Relationship Id="rId86" Type="http://schemas.openxmlformats.org/officeDocument/2006/relationships/customXml" Target="../ink/ink767.xml"/><Relationship Id="rId151" Type="http://schemas.openxmlformats.org/officeDocument/2006/relationships/image" Target="../media/image801.png"/><Relationship Id="rId193" Type="http://schemas.openxmlformats.org/officeDocument/2006/relationships/image" Target="../media/image822.png"/><Relationship Id="rId207" Type="http://schemas.openxmlformats.org/officeDocument/2006/relationships/image" Target="../media/image828.png"/><Relationship Id="rId249" Type="http://schemas.openxmlformats.org/officeDocument/2006/relationships/image" Target="../media/image849.png"/><Relationship Id="rId13" Type="http://schemas.openxmlformats.org/officeDocument/2006/relationships/image" Target="../media/image732.png"/><Relationship Id="rId109" Type="http://schemas.openxmlformats.org/officeDocument/2006/relationships/image" Target="../media/image780.png"/><Relationship Id="rId260" Type="http://schemas.openxmlformats.org/officeDocument/2006/relationships/customXml" Target="../ink/ink854.xml"/><Relationship Id="rId316" Type="http://schemas.openxmlformats.org/officeDocument/2006/relationships/customXml" Target="../ink/ink8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113" y="135731"/>
            <a:ext cx="177772" cy="1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444" y="609563"/>
            <a:ext cx="141640" cy="14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4012" y="4637424"/>
            <a:ext cx="177774" cy="1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9" y="3258954"/>
            <a:ext cx="142043" cy="15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263390"/>
            <a:ext cx="975795" cy="88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38100" y="2477325"/>
            <a:ext cx="53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99999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823325" y="1754025"/>
            <a:ext cx="4732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E2384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11981" y="1643650"/>
            <a:ext cx="8294915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E23844"/>
                </a:solidFill>
                <a:latin typeface="Lexend"/>
                <a:ea typeface="Lexend"/>
                <a:cs typeface="Lexend"/>
                <a:sym typeface="Lexend"/>
              </a:rPr>
              <a:t>Inferential</a:t>
            </a:r>
            <a:r>
              <a:rPr lang="fr-FR" sz="3600" b="1" dirty="0">
                <a:solidFill>
                  <a:srgbClr val="E23844"/>
                </a:solidFill>
                <a:latin typeface="Lexend"/>
                <a:ea typeface="Lexend"/>
                <a:cs typeface="Lexend"/>
                <a:sym typeface="Lexend"/>
              </a:rPr>
              <a:t> Statistics</a:t>
            </a:r>
            <a:endParaRPr sz="3600" b="1" dirty="0">
              <a:solidFill>
                <a:srgbClr val="E2384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B0F04291-1C24-20B7-7C30-0BECC44F6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87CAB03B-0EEB-3448-FDB1-82B8041045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31184-12BA-7BAE-C025-B47B87F9CEB7}"/>
              </a:ext>
            </a:extLst>
          </p:cNvPr>
          <p:cNvGrpSpPr/>
          <p:nvPr/>
        </p:nvGrpSpPr>
        <p:grpSpPr>
          <a:xfrm>
            <a:off x="1065772" y="166357"/>
            <a:ext cx="1559520" cy="370440"/>
            <a:chOff x="1065772" y="166357"/>
            <a:chExt cx="15595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F1305E-A75F-A3A8-43C3-03BEEFC7E4E6}"/>
                    </a:ext>
                  </a:extLst>
                </p14:cNvPr>
                <p14:cNvContentPartPr/>
                <p14:nvPr/>
              </p14:nvContentPartPr>
              <p14:xfrm>
                <a:off x="1108252" y="335557"/>
                <a:ext cx="6840" cy="146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F1305E-A75F-A3A8-43C3-03BEEFC7E4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9612" y="326917"/>
                  <a:ext cx="24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BDD551-DFA9-ABC2-C4E5-13E72BA2F7A0}"/>
                    </a:ext>
                  </a:extLst>
                </p14:cNvPr>
                <p14:cNvContentPartPr/>
                <p14:nvPr/>
              </p14:nvContentPartPr>
              <p14:xfrm>
                <a:off x="1065772" y="284437"/>
                <a:ext cx="180360" cy="173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BDD551-DFA9-ABC2-C4E5-13E72BA2F7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7132" y="275437"/>
                  <a:ext cx="19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C83DEF-C2F0-F71B-4301-8C1FD24C338D}"/>
                    </a:ext>
                  </a:extLst>
                </p14:cNvPr>
                <p14:cNvContentPartPr/>
                <p14:nvPr/>
              </p14:nvContentPartPr>
              <p14:xfrm>
                <a:off x="1350172" y="332317"/>
                <a:ext cx="38880" cy="97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C83DEF-C2F0-F71B-4301-8C1FD24C33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1172" y="323317"/>
                  <a:ext cx="56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E73247-F0B7-0358-3059-F9F6124A324F}"/>
                    </a:ext>
                  </a:extLst>
                </p14:cNvPr>
                <p14:cNvContentPartPr/>
                <p14:nvPr/>
              </p14:nvContentPartPr>
              <p14:xfrm>
                <a:off x="1421452" y="166357"/>
                <a:ext cx="148680" cy="37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E73247-F0B7-0358-3059-F9F6124A32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2452" y="157717"/>
                  <a:ext cx="166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FF28FA-81EB-7372-BED3-CD92B6E9AB73}"/>
                    </a:ext>
                  </a:extLst>
                </p14:cNvPr>
                <p14:cNvContentPartPr/>
                <p14:nvPr/>
              </p14:nvContentPartPr>
              <p14:xfrm>
                <a:off x="1461772" y="227917"/>
                <a:ext cx="249840" cy="27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FF28FA-81EB-7372-BED3-CD92B6E9AB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2772" y="218917"/>
                  <a:ext cx="267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761936-F4C5-A5F5-AD03-63D393B24188}"/>
                    </a:ext>
                  </a:extLst>
                </p14:cNvPr>
                <p14:cNvContentPartPr/>
                <p14:nvPr/>
              </p14:nvContentPartPr>
              <p14:xfrm>
                <a:off x="1637812" y="356437"/>
                <a:ext cx="186120" cy="64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761936-F4C5-A5F5-AD03-63D393B241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9172" y="347437"/>
                  <a:ext cx="203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0DABF6-5B45-7BE3-7F2C-9A13BDA71378}"/>
                    </a:ext>
                  </a:extLst>
                </p14:cNvPr>
                <p14:cNvContentPartPr/>
                <p14:nvPr/>
              </p14:nvContentPartPr>
              <p14:xfrm>
                <a:off x="1807012" y="275797"/>
                <a:ext cx="257040" cy="117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0DABF6-5B45-7BE3-7F2C-9A13BDA713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98012" y="267157"/>
                  <a:ext cx="274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685665-9731-B06E-5C1D-A12C652E13DB}"/>
                    </a:ext>
                  </a:extLst>
                </p14:cNvPr>
                <p14:cNvContentPartPr/>
                <p14:nvPr/>
              </p14:nvContentPartPr>
              <p14:xfrm>
                <a:off x="2093572" y="272197"/>
                <a:ext cx="85320" cy="10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685665-9731-B06E-5C1D-A12C652E13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84572" y="263557"/>
                  <a:ext cx="102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811863-8433-BD73-25F4-BF3D276F569E}"/>
                    </a:ext>
                  </a:extLst>
                </p14:cNvPr>
                <p14:cNvContentPartPr/>
                <p14:nvPr/>
              </p14:nvContentPartPr>
              <p14:xfrm>
                <a:off x="2226412" y="267517"/>
                <a:ext cx="240480" cy="14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811863-8433-BD73-25F4-BF3D276F56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17412" y="258517"/>
                  <a:ext cx="258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D67267-FD1E-C8CC-E065-4F92C04AF2B9}"/>
                    </a:ext>
                  </a:extLst>
                </p14:cNvPr>
                <p14:cNvContentPartPr/>
                <p14:nvPr/>
              </p14:nvContentPartPr>
              <p14:xfrm>
                <a:off x="2497492" y="222517"/>
                <a:ext cx="59400" cy="16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D67267-FD1E-C8CC-E065-4F92C04AF2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8492" y="213877"/>
                  <a:ext cx="77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EADBED-C524-36CB-E177-7702A9F70DCA}"/>
                    </a:ext>
                  </a:extLst>
                </p14:cNvPr>
                <p14:cNvContentPartPr/>
                <p14:nvPr/>
              </p14:nvContentPartPr>
              <p14:xfrm>
                <a:off x="2508292" y="324397"/>
                <a:ext cx="117000" cy="4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EADBED-C524-36CB-E177-7702A9F70D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9292" y="315757"/>
                  <a:ext cx="134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7447FA-CBBA-C8D2-B47F-8C8B39FE17C0}"/>
              </a:ext>
            </a:extLst>
          </p:cNvPr>
          <p:cNvGrpSpPr/>
          <p:nvPr/>
        </p:nvGrpSpPr>
        <p:grpSpPr>
          <a:xfrm>
            <a:off x="2997892" y="196957"/>
            <a:ext cx="1004040" cy="339840"/>
            <a:chOff x="2997892" y="196957"/>
            <a:chExt cx="10040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166060-0003-3EC0-826D-B62B7F57E157}"/>
                    </a:ext>
                  </a:extLst>
                </p14:cNvPr>
                <p14:cNvContentPartPr/>
                <p14:nvPr/>
              </p14:nvContentPartPr>
              <p14:xfrm>
                <a:off x="3052972" y="196957"/>
                <a:ext cx="35280" cy="22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166060-0003-3EC0-826D-B62B7F57E1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4332" y="187957"/>
                  <a:ext cx="52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9A5E39-DC34-8153-9C87-DE9CEED52F43}"/>
                    </a:ext>
                  </a:extLst>
                </p14:cNvPr>
                <p14:cNvContentPartPr/>
                <p14:nvPr/>
              </p14:nvContentPartPr>
              <p14:xfrm>
                <a:off x="2997892" y="295237"/>
                <a:ext cx="409680" cy="241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9A5E39-DC34-8153-9C87-DE9CEED52F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9252" y="286237"/>
                  <a:ext cx="42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BBA4E0-510C-8CF6-6837-D07E451D6818}"/>
                    </a:ext>
                  </a:extLst>
                </p14:cNvPr>
                <p14:cNvContentPartPr/>
                <p14:nvPr/>
              </p14:nvContentPartPr>
              <p14:xfrm>
                <a:off x="3504772" y="250237"/>
                <a:ext cx="167040" cy="19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BBA4E0-510C-8CF6-6837-D07E451D68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95772" y="241237"/>
                  <a:ext cx="184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01CD82-21F1-B5B9-937F-ABEE07004A5F}"/>
                    </a:ext>
                  </a:extLst>
                </p14:cNvPr>
                <p14:cNvContentPartPr/>
                <p14:nvPr/>
              </p14:nvContentPartPr>
              <p14:xfrm>
                <a:off x="3705292" y="221077"/>
                <a:ext cx="296640" cy="13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01CD82-21F1-B5B9-937F-ABEE07004A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96652" y="212077"/>
                  <a:ext cx="3142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56CC04-8AD1-EFF3-DA1D-66D242C1FB12}"/>
              </a:ext>
            </a:extLst>
          </p:cNvPr>
          <p:cNvGrpSpPr/>
          <p:nvPr/>
        </p:nvGrpSpPr>
        <p:grpSpPr>
          <a:xfrm>
            <a:off x="4378852" y="94717"/>
            <a:ext cx="365400" cy="297720"/>
            <a:chOff x="4378852" y="94717"/>
            <a:chExt cx="36540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744606-D844-AAA3-260F-58096982BC8D}"/>
                    </a:ext>
                  </a:extLst>
                </p14:cNvPr>
                <p14:cNvContentPartPr/>
                <p14:nvPr/>
              </p14:nvContentPartPr>
              <p14:xfrm>
                <a:off x="4378852" y="94717"/>
                <a:ext cx="274680" cy="29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744606-D844-AAA3-260F-58096982BC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0212" y="86077"/>
                  <a:ext cx="292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E1806C-A01F-5783-DF63-ECC1B0655389}"/>
                    </a:ext>
                  </a:extLst>
                </p14:cNvPr>
                <p14:cNvContentPartPr/>
                <p14:nvPr/>
              </p14:nvContentPartPr>
              <p14:xfrm>
                <a:off x="4550932" y="265717"/>
                <a:ext cx="193320" cy="63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E1806C-A01F-5783-DF63-ECC1B06553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41932" y="257077"/>
                  <a:ext cx="2109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93D129-4DB0-CCC4-F535-4D1286CC960B}"/>
              </a:ext>
            </a:extLst>
          </p:cNvPr>
          <p:cNvGrpSpPr/>
          <p:nvPr/>
        </p:nvGrpSpPr>
        <p:grpSpPr>
          <a:xfrm>
            <a:off x="5173372" y="81397"/>
            <a:ext cx="2081520" cy="434160"/>
            <a:chOff x="5173372" y="81397"/>
            <a:chExt cx="208152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C5AD1E-7EE7-C503-7D44-935C9EDFD51D}"/>
                    </a:ext>
                  </a:extLst>
                </p14:cNvPr>
                <p14:cNvContentPartPr/>
                <p14:nvPr/>
              </p14:nvContentPartPr>
              <p14:xfrm>
                <a:off x="5173372" y="177517"/>
                <a:ext cx="192600" cy="180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C5AD1E-7EE7-C503-7D44-935C9EDFD5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4732" y="168877"/>
                  <a:ext cx="210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8D8944-A53C-736A-2246-F9DCCE5260A5}"/>
                    </a:ext>
                  </a:extLst>
                </p14:cNvPr>
                <p14:cNvContentPartPr/>
                <p14:nvPr/>
              </p14:nvContentPartPr>
              <p14:xfrm>
                <a:off x="5434372" y="250597"/>
                <a:ext cx="139320" cy="12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8D8944-A53C-736A-2246-F9DCCE5260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5732" y="241597"/>
                  <a:ext cx="156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CE4628-81F3-9E8F-BC82-B178E8628B18}"/>
                    </a:ext>
                  </a:extLst>
                </p14:cNvPr>
                <p14:cNvContentPartPr/>
                <p14:nvPr/>
              </p14:nvContentPartPr>
              <p14:xfrm>
                <a:off x="5607892" y="236557"/>
                <a:ext cx="394560" cy="15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CE4628-81F3-9E8F-BC82-B178E8628B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8892" y="227557"/>
                  <a:ext cx="412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2E9A48-4892-C8C7-3A33-0DF1CD5E7497}"/>
                    </a:ext>
                  </a:extLst>
                </p14:cNvPr>
                <p14:cNvContentPartPr/>
                <p14:nvPr/>
              </p14:nvContentPartPr>
              <p14:xfrm>
                <a:off x="6058252" y="202717"/>
                <a:ext cx="102600" cy="31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2E9A48-4892-C8C7-3A33-0DF1CD5E74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49612" y="194077"/>
                  <a:ext cx="120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F74329-CA71-0D5A-C95B-09FAC45820C8}"/>
                    </a:ext>
                  </a:extLst>
                </p14:cNvPr>
                <p14:cNvContentPartPr/>
                <p14:nvPr/>
              </p14:nvContentPartPr>
              <p14:xfrm>
                <a:off x="6227092" y="185077"/>
                <a:ext cx="68760" cy="21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F74329-CA71-0D5A-C95B-09FAC45820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8452" y="176077"/>
                  <a:ext cx="86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E20A55-28B9-6805-C60F-FAE157442EC1}"/>
                    </a:ext>
                  </a:extLst>
                </p14:cNvPr>
                <p14:cNvContentPartPr/>
                <p14:nvPr/>
              </p14:nvContentPartPr>
              <p14:xfrm>
                <a:off x="6100012" y="194437"/>
                <a:ext cx="54000" cy="140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E20A55-28B9-6805-C60F-FAE157442E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1372" y="185797"/>
                  <a:ext cx="71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6D0CAF-B970-A9C3-6AF2-3125A230645C}"/>
                    </a:ext>
                  </a:extLst>
                </p14:cNvPr>
                <p14:cNvContentPartPr/>
                <p14:nvPr/>
              </p14:nvContentPartPr>
              <p14:xfrm>
                <a:off x="6188932" y="81397"/>
                <a:ext cx="93600" cy="29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6D0CAF-B970-A9C3-6AF2-3125A23064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0292" y="72397"/>
                  <a:ext cx="111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893246-7722-D860-4DC1-927155330109}"/>
                    </a:ext>
                  </a:extLst>
                </p14:cNvPr>
                <p14:cNvContentPartPr/>
                <p14:nvPr/>
              </p14:nvContentPartPr>
              <p14:xfrm>
                <a:off x="6388732" y="248437"/>
                <a:ext cx="22680" cy="14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893246-7722-D860-4DC1-9271553301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80092" y="239797"/>
                  <a:ext cx="40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50F4F7-D14F-522C-346D-15F99DC63BCC}"/>
                    </a:ext>
                  </a:extLst>
                </p14:cNvPr>
                <p14:cNvContentPartPr/>
                <p14:nvPr/>
              </p14:nvContentPartPr>
              <p14:xfrm>
                <a:off x="6469732" y="211357"/>
                <a:ext cx="412560" cy="26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50F4F7-D14F-522C-346D-15F99DC63B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61092" y="202717"/>
                  <a:ext cx="4302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FE1EE8-0F7C-4E1D-32DC-11169282CB99}"/>
                    </a:ext>
                  </a:extLst>
                </p14:cNvPr>
                <p14:cNvContentPartPr/>
                <p14:nvPr/>
              </p14:nvContentPartPr>
              <p14:xfrm>
                <a:off x="7056532" y="244837"/>
                <a:ext cx="198360" cy="13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FE1EE8-0F7C-4E1D-32DC-11169282CB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47892" y="235837"/>
                  <a:ext cx="2160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E3E52BC-52C1-7B55-9420-848FD86A5B17}"/>
              </a:ext>
            </a:extLst>
          </p:cNvPr>
          <p:cNvGrpSpPr/>
          <p:nvPr/>
        </p:nvGrpSpPr>
        <p:grpSpPr>
          <a:xfrm>
            <a:off x="805132" y="870157"/>
            <a:ext cx="8188560" cy="1911960"/>
            <a:chOff x="805132" y="870157"/>
            <a:chExt cx="8188560" cy="19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EAFB68-F506-1E74-C4A8-7F505E25F216}"/>
                    </a:ext>
                  </a:extLst>
                </p14:cNvPr>
                <p14:cNvContentPartPr/>
                <p14:nvPr/>
              </p14:nvContentPartPr>
              <p14:xfrm>
                <a:off x="921772" y="1152397"/>
                <a:ext cx="58680" cy="93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EAFB68-F506-1E74-C4A8-7F505E25F2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2772" y="1143397"/>
                  <a:ext cx="76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385EF9-D60E-6FA3-98DB-CC00FBFBB31C}"/>
                    </a:ext>
                  </a:extLst>
                </p14:cNvPr>
                <p14:cNvContentPartPr/>
                <p14:nvPr/>
              </p14:nvContentPartPr>
              <p14:xfrm>
                <a:off x="808012" y="1076797"/>
                <a:ext cx="309600" cy="258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385EF9-D60E-6FA3-98DB-CC00FBFBB3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9372" y="1067797"/>
                  <a:ext cx="327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C29F470-CB31-85D9-1A8B-FE7A9C8C5BFA}"/>
                    </a:ext>
                  </a:extLst>
                </p14:cNvPr>
                <p14:cNvContentPartPr/>
                <p14:nvPr/>
              </p14:nvContentPartPr>
              <p14:xfrm>
                <a:off x="1243972" y="1004077"/>
                <a:ext cx="277920" cy="28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C29F470-CB31-85D9-1A8B-FE7A9C8C5B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34972" y="995437"/>
                  <a:ext cx="295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DD41FB-F88F-CD81-E31E-DBD51ADE7083}"/>
                    </a:ext>
                  </a:extLst>
                </p14:cNvPr>
                <p14:cNvContentPartPr/>
                <p14:nvPr/>
              </p14:nvContentPartPr>
              <p14:xfrm>
                <a:off x="1529092" y="1104157"/>
                <a:ext cx="191160" cy="13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DD41FB-F88F-CD81-E31E-DBD51ADE70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20452" y="1095157"/>
                  <a:ext cx="208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112450-4292-5073-D904-0051C54478E3}"/>
                    </a:ext>
                  </a:extLst>
                </p14:cNvPr>
                <p14:cNvContentPartPr/>
                <p14:nvPr/>
              </p14:nvContentPartPr>
              <p14:xfrm>
                <a:off x="1746892" y="1146997"/>
                <a:ext cx="258480" cy="8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112450-4292-5073-D904-0051C54478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37892" y="1137997"/>
                  <a:ext cx="276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94796B7-63B2-ABF7-027C-89057DD4F64A}"/>
                    </a:ext>
                  </a:extLst>
                </p14:cNvPr>
                <p14:cNvContentPartPr/>
                <p14:nvPr/>
              </p14:nvContentPartPr>
              <p14:xfrm>
                <a:off x="1957492" y="976357"/>
                <a:ext cx="205560" cy="269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94796B7-63B2-ABF7-027C-89057DD4F6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48492" y="967717"/>
                  <a:ext cx="223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D5A6BD-F678-9D2B-7504-4494618DD41F}"/>
                    </a:ext>
                  </a:extLst>
                </p14:cNvPr>
                <p14:cNvContentPartPr/>
                <p14:nvPr/>
              </p14:nvContentPartPr>
              <p14:xfrm>
                <a:off x="2200132" y="1065277"/>
                <a:ext cx="461160" cy="16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D5A6BD-F678-9D2B-7504-4494618DD4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91132" y="1056277"/>
                  <a:ext cx="478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DB827BC-44F4-FCBB-9845-AD7BF33EBD8E}"/>
                    </a:ext>
                  </a:extLst>
                </p14:cNvPr>
                <p14:cNvContentPartPr/>
                <p14:nvPr/>
              </p14:nvContentPartPr>
              <p14:xfrm>
                <a:off x="3242332" y="1003357"/>
                <a:ext cx="176400" cy="158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DB827BC-44F4-FCBB-9845-AD7BF33EBD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33692" y="994357"/>
                  <a:ext cx="194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28C9C4-E8AB-66B8-7128-38D500E43329}"/>
                    </a:ext>
                  </a:extLst>
                </p14:cNvPr>
                <p14:cNvContentPartPr/>
                <p14:nvPr/>
              </p14:nvContentPartPr>
              <p14:xfrm>
                <a:off x="3460132" y="1057717"/>
                <a:ext cx="131400" cy="12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28C9C4-E8AB-66B8-7128-38D500E433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51492" y="1049077"/>
                  <a:ext cx="149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051328-7F1E-F8A7-C018-3B27A71F2A7C}"/>
                    </a:ext>
                  </a:extLst>
                </p14:cNvPr>
                <p14:cNvContentPartPr/>
                <p14:nvPr/>
              </p14:nvContentPartPr>
              <p14:xfrm>
                <a:off x="3616372" y="1053397"/>
                <a:ext cx="401400" cy="150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051328-7F1E-F8A7-C018-3B27A71F2A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07372" y="1044757"/>
                  <a:ext cx="419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8370C0-737E-E0F7-5BD6-CD1DE65B6CF2}"/>
                    </a:ext>
                  </a:extLst>
                </p14:cNvPr>
                <p14:cNvContentPartPr/>
                <p14:nvPr/>
              </p14:nvContentPartPr>
              <p14:xfrm>
                <a:off x="4090852" y="929917"/>
                <a:ext cx="138960" cy="39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8370C0-737E-E0F7-5BD6-CD1DE65B6C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82212" y="920917"/>
                  <a:ext cx="156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80517D-1B3B-1049-1FF2-54FE9F950CD4}"/>
                    </a:ext>
                  </a:extLst>
                </p14:cNvPr>
                <p14:cNvContentPartPr/>
                <p14:nvPr/>
              </p14:nvContentPartPr>
              <p14:xfrm>
                <a:off x="4254292" y="963757"/>
                <a:ext cx="8532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80517D-1B3B-1049-1FF2-54FE9F950C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45292" y="955117"/>
                  <a:ext cx="102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592909-7790-1C6B-39F2-2C9C1AE5F0CC}"/>
                    </a:ext>
                  </a:extLst>
                </p14:cNvPr>
                <p14:cNvContentPartPr/>
                <p14:nvPr/>
              </p14:nvContentPartPr>
              <p14:xfrm>
                <a:off x="4437532" y="1083997"/>
                <a:ext cx="4068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592909-7790-1C6B-39F2-2C9C1AE5F0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28892" y="1075357"/>
                  <a:ext cx="58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FE27DD-1436-43D8-CE76-5206A0F1933A}"/>
                    </a:ext>
                  </a:extLst>
                </p14:cNvPr>
                <p14:cNvContentPartPr/>
                <p14:nvPr/>
              </p14:nvContentPartPr>
              <p14:xfrm>
                <a:off x="4503052" y="1026757"/>
                <a:ext cx="378360" cy="366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FE27DD-1436-43D8-CE76-5206A0F193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94052" y="1018117"/>
                  <a:ext cx="396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91C481-9E71-2C70-8275-7D970CBB5865}"/>
                    </a:ext>
                  </a:extLst>
                </p14:cNvPr>
                <p14:cNvContentPartPr/>
                <p14:nvPr/>
              </p14:nvContentPartPr>
              <p14:xfrm>
                <a:off x="4467052" y="88491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91C481-9E71-2C70-8275-7D970CBB58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58052" y="876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3F51B6-57FD-1871-81CF-7ADBB2E81979}"/>
                    </a:ext>
                  </a:extLst>
                </p14:cNvPr>
                <p14:cNvContentPartPr/>
                <p14:nvPr/>
              </p14:nvContentPartPr>
              <p14:xfrm>
                <a:off x="965332" y="1700677"/>
                <a:ext cx="196560" cy="16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3F51B6-57FD-1871-81CF-7ADBB2E819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6332" y="1691677"/>
                  <a:ext cx="214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B6A702-9A67-42A0-11C2-7A646A6B4B34}"/>
                    </a:ext>
                  </a:extLst>
                </p14:cNvPr>
                <p14:cNvContentPartPr/>
                <p14:nvPr/>
              </p14:nvContentPartPr>
              <p14:xfrm>
                <a:off x="866332" y="1585477"/>
                <a:ext cx="404280" cy="42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B6A702-9A67-42A0-11C2-7A646A6B4B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7332" y="1576837"/>
                  <a:ext cx="4219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457681-A31B-0D7F-91F2-5D0AA9276264}"/>
                    </a:ext>
                  </a:extLst>
                </p14:cNvPr>
                <p14:cNvContentPartPr/>
                <p14:nvPr/>
              </p14:nvContentPartPr>
              <p14:xfrm>
                <a:off x="1536292" y="1554157"/>
                <a:ext cx="171720" cy="240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457681-A31B-0D7F-91F2-5D0AA92762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7652" y="1545157"/>
                  <a:ext cx="189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D0C193-4DE2-DB08-FF6E-EEC1D32B5A72}"/>
                    </a:ext>
                  </a:extLst>
                </p14:cNvPr>
                <p14:cNvContentPartPr/>
                <p14:nvPr/>
              </p14:nvContentPartPr>
              <p14:xfrm>
                <a:off x="1787932" y="1660357"/>
                <a:ext cx="171000" cy="19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D0C193-4DE2-DB08-FF6E-EEC1D32B5A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79292" y="1651357"/>
                  <a:ext cx="18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97FEBE-BB76-D09E-BD76-621DB616C192}"/>
                    </a:ext>
                  </a:extLst>
                </p14:cNvPr>
                <p14:cNvContentPartPr/>
                <p14:nvPr/>
              </p14:nvContentPartPr>
              <p14:xfrm>
                <a:off x="2014012" y="1640197"/>
                <a:ext cx="111960" cy="133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97FEBE-BB76-D09E-BD76-621DB616C1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05012" y="1631557"/>
                  <a:ext cx="129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5CBDFA-FE69-3E76-7E3A-A724E330878A}"/>
                    </a:ext>
                  </a:extLst>
                </p14:cNvPr>
                <p14:cNvContentPartPr/>
                <p14:nvPr/>
              </p14:nvContentPartPr>
              <p14:xfrm>
                <a:off x="2155492" y="1586197"/>
                <a:ext cx="75240" cy="200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5CBDFA-FE69-3E76-7E3A-A724E33087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46852" y="1577197"/>
                  <a:ext cx="92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4394CE-4A38-8158-503D-C9A66B42E6C1}"/>
                    </a:ext>
                  </a:extLst>
                </p14:cNvPr>
                <p14:cNvContentPartPr/>
                <p14:nvPr/>
              </p14:nvContentPartPr>
              <p14:xfrm>
                <a:off x="2213812" y="1638757"/>
                <a:ext cx="660960" cy="14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4394CE-4A38-8158-503D-C9A66B42E6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04812" y="1629757"/>
                  <a:ext cx="678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B61159-7EFB-CCC2-82F2-21B0F1C68DE2}"/>
                    </a:ext>
                  </a:extLst>
                </p14:cNvPr>
                <p14:cNvContentPartPr/>
                <p14:nvPr/>
              </p14:nvContentPartPr>
              <p14:xfrm>
                <a:off x="2897452" y="1619677"/>
                <a:ext cx="135000" cy="141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B61159-7EFB-CCC2-82F2-21B0F1C68D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88812" y="1611037"/>
                  <a:ext cx="152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56D236E-DFB6-0C80-47D6-5D36BD012C93}"/>
                    </a:ext>
                  </a:extLst>
                </p14:cNvPr>
                <p14:cNvContentPartPr/>
                <p14:nvPr/>
              </p14:nvContentPartPr>
              <p14:xfrm>
                <a:off x="3095092" y="1549117"/>
                <a:ext cx="54000" cy="217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56D236E-DFB6-0C80-47D6-5D36BD012C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86092" y="1540117"/>
                  <a:ext cx="71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0B4482-CA85-B8DA-DC1A-DEBAFE9AEBE4}"/>
                    </a:ext>
                  </a:extLst>
                </p14:cNvPr>
                <p14:cNvContentPartPr/>
                <p14:nvPr/>
              </p14:nvContentPartPr>
              <p14:xfrm>
                <a:off x="3133612" y="1657477"/>
                <a:ext cx="149400" cy="122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0B4482-CA85-B8DA-DC1A-DEBAFE9AEB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24612" y="1648837"/>
                  <a:ext cx="167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627FC6-8C91-AE86-C72F-AC14C80B8D5F}"/>
                    </a:ext>
                  </a:extLst>
                </p14:cNvPr>
                <p14:cNvContentPartPr/>
                <p14:nvPr/>
              </p14:nvContentPartPr>
              <p14:xfrm>
                <a:off x="3311812" y="1631197"/>
                <a:ext cx="284760" cy="13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627FC6-8C91-AE86-C72F-AC14C80B8D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2812" y="1622197"/>
                  <a:ext cx="302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866D995-7F9D-8314-C7D7-2F0BE7F9619B}"/>
                    </a:ext>
                  </a:extLst>
                </p14:cNvPr>
                <p14:cNvContentPartPr/>
                <p14:nvPr/>
              </p14:nvContentPartPr>
              <p14:xfrm>
                <a:off x="3899332" y="1570357"/>
                <a:ext cx="280800" cy="256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866D995-7F9D-8314-C7D7-2F0BE7F961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0332" y="1561717"/>
                  <a:ext cx="298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7829A5-4124-8802-8F85-663B450C03AD}"/>
                    </a:ext>
                  </a:extLst>
                </p14:cNvPr>
                <p14:cNvContentPartPr/>
                <p14:nvPr/>
              </p14:nvContentPartPr>
              <p14:xfrm>
                <a:off x="4154932" y="1678357"/>
                <a:ext cx="161640" cy="111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7829A5-4124-8802-8F85-663B450C03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45932" y="1669717"/>
                  <a:ext cx="17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5A2E20-32BC-CAC5-F590-478540E00FAF}"/>
                    </a:ext>
                  </a:extLst>
                </p14:cNvPr>
                <p14:cNvContentPartPr/>
                <p14:nvPr/>
              </p14:nvContentPartPr>
              <p14:xfrm>
                <a:off x="4286332" y="1599877"/>
                <a:ext cx="578160" cy="36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5A2E20-32BC-CAC5-F590-478540E00F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77332" y="1591237"/>
                  <a:ext cx="5958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06814A-FAC2-A76D-6888-768478541597}"/>
                    </a:ext>
                  </a:extLst>
                </p14:cNvPr>
                <p14:cNvContentPartPr/>
                <p14:nvPr/>
              </p14:nvContentPartPr>
              <p14:xfrm>
                <a:off x="4931812" y="1609597"/>
                <a:ext cx="79200" cy="213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06814A-FAC2-A76D-6888-7684785415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22812" y="1600957"/>
                  <a:ext cx="96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2AE803-3514-A65A-7F64-E97992FD06EE}"/>
                    </a:ext>
                  </a:extLst>
                </p14:cNvPr>
                <p14:cNvContentPartPr/>
                <p14:nvPr/>
              </p14:nvContentPartPr>
              <p14:xfrm>
                <a:off x="5072212" y="1727317"/>
                <a:ext cx="48240" cy="9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2AE803-3514-A65A-7F64-E97992FD06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63572" y="1718677"/>
                  <a:ext cx="65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9D22553-5212-DB48-7096-B9D79152017D}"/>
                    </a:ext>
                  </a:extLst>
                </p14:cNvPr>
                <p14:cNvContentPartPr/>
                <p14:nvPr/>
              </p14:nvContentPartPr>
              <p14:xfrm>
                <a:off x="5159332" y="1621117"/>
                <a:ext cx="353160" cy="398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9D22553-5212-DB48-7096-B9D7915201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0332" y="1612477"/>
                  <a:ext cx="370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042C7D-18B7-0B06-B8DC-574083C893E1}"/>
                    </a:ext>
                  </a:extLst>
                </p14:cNvPr>
                <p14:cNvContentPartPr/>
                <p14:nvPr/>
              </p14:nvContentPartPr>
              <p14:xfrm>
                <a:off x="5062492" y="1485037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042C7D-18B7-0B06-B8DC-574083C893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53492" y="1476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2EAC85-60FC-6098-DC3D-11A0AE3C4094}"/>
                    </a:ext>
                  </a:extLst>
                </p14:cNvPr>
                <p14:cNvContentPartPr/>
                <p14:nvPr/>
              </p14:nvContentPartPr>
              <p14:xfrm>
                <a:off x="805132" y="2294677"/>
                <a:ext cx="501840" cy="487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2EAC85-60FC-6098-DC3D-11A0AE3C409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6132" y="2285677"/>
                  <a:ext cx="5194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DB7D12-91DD-CC1A-F8B9-6424B7492801}"/>
                    </a:ext>
                  </a:extLst>
                </p14:cNvPr>
                <p14:cNvContentPartPr/>
                <p14:nvPr/>
              </p14:nvContentPartPr>
              <p14:xfrm>
                <a:off x="1659412" y="2287117"/>
                <a:ext cx="241560" cy="30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DB7D12-91DD-CC1A-F8B9-6424B74928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50772" y="2278477"/>
                  <a:ext cx="259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BA04A4-42AC-84B8-DAAA-2A0A089C3D90}"/>
                    </a:ext>
                  </a:extLst>
                </p14:cNvPr>
                <p14:cNvContentPartPr/>
                <p14:nvPr/>
              </p14:nvContentPartPr>
              <p14:xfrm>
                <a:off x="1974412" y="2338597"/>
                <a:ext cx="170640" cy="245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BA04A4-42AC-84B8-DAAA-2A0A089C3D9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65412" y="2329597"/>
                  <a:ext cx="188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B06A520-9E95-1A29-19D8-AF180EA631E6}"/>
                    </a:ext>
                  </a:extLst>
                </p14:cNvPr>
                <p14:cNvContentPartPr/>
                <p14:nvPr/>
              </p14:nvContentPartPr>
              <p14:xfrm>
                <a:off x="2122372" y="2378557"/>
                <a:ext cx="38520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B06A520-9E95-1A29-19D8-AF180EA631E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13732" y="2369557"/>
                  <a:ext cx="402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73F0C8-4203-B83E-375B-0FDCF3046698}"/>
                    </a:ext>
                  </a:extLst>
                </p14:cNvPr>
                <p14:cNvContentPartPr/>
                <p14:nvPr/>
              </p14:nvContentPartPr>
              <p14:xfrm>
                <a:off x="2537452" y="2233477"/>
                <a:ext cx="124560" cy="24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73F0C8-4203-B83E-375B-0FDCF304669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28812" y="2224837"/>
                  <a:ext cx="142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100A60-1577-59C4-6297-C79B1133D5EB}"/>
                    </a:ext>
                  </a:extLst>
                </p14:cNvPr>
                <p14:cNvContentPartPr/>
                <p14:nvPr/>
              </p14:nvContentPartPr>
              <p14:xfrm>
                <a:off x="2613772" y="2354437"/>
                <a:ext cx="149400" cy="87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100A60-1577-59C4-6297-C79B1133D5E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05132" y="2345437"/>
                  <a:ext cx="167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F8D9B0-1D0E-F137-44B2-95B740B73A43}"/>
                    </a:ext>
                  </a:extLst>
                </p14:cNvPr>
                <p14:cNvContentPartPr/>
                <p14:nvPr/>
              </p14:nvContentPartPr>
              <p14:xfrm>
                <a:off x="2772892" y="2168317"/>
                <a:ext cx="273960" cy="392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F8D9B0-1D0E-F137-44B2-95B740B73A4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63892" y="2159317"/>
                  <a:ext cx="291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587794-861A-0D2E-786E-217EB77148AE}"/>
                    </a:ext>
                  </a:extLst>
                </p14:cNvPr>
                <p14:cNvContentPartPr/>
                <p14:nvPr/>
              </p14:nvContentPartPr>
              <p14:xfrm>
                <a:off x="3131452" y="2159317"/>
                <a:ext cx="459000" cy="329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587794-861A-0D2E-786E-217EB77148A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22452" y="2150677"/>
                  <a:ext cx="476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114003-7953-2211-0AFD-307E84ECF402}"/>
                    </a:ext>
                  </a:extLst>
                </p14:cNvPr>
                <p14:cNvContentPartPr/>
                <p14:nvPr/>
              </p14:nvContentPartPr>
              <p14:xfrm>
                <a:off x="4206052" y="2238517"/>
                <a:ext cx="250200" cy="249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8114003-7953-2211-0AFD-307E84ECF40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97412" y="2229517"/>
                  <a:ext cx="267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86A153-D819-1715-4AF2-46E1A2CD7219}"/>
                    </a:ext>
                  </a:extLst>
                </p14:cNvPr>
                <p14:cNvContentPartPr/>
                <p14:nvPr/>
              </p14:nvContentPartPr>
              <p14:xfrm>
                <a:off x="4487212" y="2347237"/>
                <a:ext cx="156240" cy="13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86A153-D819-1715-4AF2-46E1A2CD72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78212" y="2338237"/>
                  <a:ext cx="173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43FFB0-94AC-8257-3021-A1FC531B5462}"/>
                    </a:ext>
                  </a:extLst>
                </p14:cNvPr>
                <p14:cNvContentPartPr/>
                <p14:nvPr/>
              </p14:nvContentPartPr>
              <p14:xfrm>
                <a:off x="4655332" y="2328517"/>
                <a:ext cx="475920" cy="16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43FFB0-94AC-8257-3021-A1FC531B546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46332" y="2319517"/>
                  <a:ext cx="49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1DC7DE-E6F6-D212-0687-A836B7FF377A}"/>
                    </a:ext>
                  </a:extLst>
                </p14:cNvPr>
                <p14:cNvContentPartPr/>
                <p14:nvPr/>
              </p14:nvContentPartPr>
              <p14:xfrm>
                <a:off x="5176252" y="2238877"/>
                <a:ext cx="252000" cy="392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1DC7DE-E6F6-D212-0687-A836B7FF377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67252" y="2230237"/>
                  <a:ext cx="269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7C4F39-959F-AAC8-AEF1-00DCD3622030}"/>
                    </a:ext>
                  </a:extLst>
                </p14:cNvPr>
                <p14:cNvContentPartPr/>
                <p14:nvPr/>
              </p14:nvContentPartPr>
              <p14:xfrm>
                <a:off x="5452012" y="2244277"/>
                <a:ext cx="111960" cy="22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7C4F39-959F-AAC8-AEF1-00DCD362203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43372" y="2235637"/>
                  <a:ext cx="129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84311F-89E4-F4D4-3C2E-9E3F41BAC88C}"/>
                    </a:ext>
                  </a:extLst>
                </p14:cNvPr>
                <p14:cNvContentPartPr/>
                <p14:nvPr/>
              </p14:nvContentPartPr>
              <p14:xfrm>
                <a:off x="5600692" y="2363797"/>
                <a:ext cx="113400" cy="135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84311F-89E4-F4D4-3C2E-9E3F41BAC88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2052" y="2355157"/>
                  <a:ext cx="131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1D387A-CCAD-9F6B-A779-9AD070C2527E}"/>
                    </a:ext>
                  </a:extLst>
                </p14:cNvPr>
                <p14:cNvContentPartPr/>
                <p14:nvPr/>
              </p14:nvContentPartPr>
              <p14:xfrm>
                <a:off x="5786812" y="2257957"/>
                <a:ext cx="461520" cy="443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1D387A-CCAD-9F6B-A779-9AD070C2527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78172" y="2248957"/>
                  <a:ext cx="4791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9FEA16-9553-4E2E-EEB3-A087815313ED}"/>
                    </a:ext>
                  </a:extLst>
                </p14:cNvPr>
                <p14:cNvContentPartPr/>
                <p14:nvPr/>
              </p14:nvContentPartPr>
              <p14:xfrm>
                <a:off x="5747212" y="2178397"/>
                <a:ext cx="31320" cy="3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9FEA16-9553-4E2E-EEB3-A087815313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38212" y="2169757"/>
                  <a:ext cx="48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CBEBDB-1220-CFC5-C25C-A2CFFFD6D86B}"/>
                    </a:ext>
                  </a:extLst>
                </p14:cNvPr>
                <p14:cNvContentPartPr/>
                <p14:nvPr/>
              </p14:nvContentPartPr>
              <p14:xfrm>
                <a:off x="6424732" y="870157"/>
                <a:ext cx="507600" cy="1614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ECBEBDB-1220-CFC5-C25C-A2CFFFD6D86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15732" y="861517"/>
                  <a:ext cx="525240" cy="16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CD24C3-9843-6240-5E9D-1B69488C81AF}"/>
                    </a:ext>
                  </a:extLst>
                </p14:cNvPr>
                <p14:cNvContentPartPr/>
                <p14:nvPr/>
              </p14:nvContentPartPr>
              <p14:xfrm>
                <a:off x="6636052" y="1576477"/>
                <a:ext cx="830520" cy="231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CD24C3-9843-6240-5E9D-1B69488C81A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27052" y="1567477"/>
                  <a:ext cx="848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ACBCE99-A9DE-E8A3-C0A8-C160131BE31D}"/>
                    </a:ext>
                  </a:extLst>
                </p14:cNvPr>
                <p14:cNvContentPartPr/>
                <p14:nvPr/>
              </p14:nvContentPartPr>
              <p14:xfrm>
                <a:off x="7661332" y="1488997"/>
                <a:ext cx="230760" cy="279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ACBCE99-A9DE-E8A3-C0A8-C160131BE3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52692" y="1480357"/>
                  <a:ext cx="248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F1B26CD-6E6B-DBB0-36F2-456A48B9AB46}"/>
                    </a:ext>
                  </a:extLst>
                </p14:cNvPr>
                <p14:cNvContentPartPr/>
                <p14:nvPr/>
              </p14:nvContentPartPr>
              <p14:xfrm>
                <a:off x="7878772" y="1549837"/>
                <a:ext cx="542520" cy="225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F1B26CD-6E6B-DBB0-36F2-456A48B9AB4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70132" y="1541197"/>
                  <a:ext cx="560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2F1B83-56B3-2695-01F6-1F84E162FB11}"/>
                    </a:ext>
                  </a:extLst>
                </p14:cNvPr>
                <p14:cNvContentPartPr/>
                <p14:nvPr/>
              </p14:nvContentPartPr>
              <p14:xfrm>
                <a:off x="8477812" y="1403317"/>
                <a:ext cx="154800" cy="468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2F1B83-56B3-2695-01F6-1F84E162FB1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69172" y="1394677"/>
                  <a:ext cx="172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C67C3C-F51E-0BF6-A143-37555714AECF}"/>
                    </a:ext>
                  </a:extLst>
                </p14:cNvPr>
                <p14:cNvContentPartPr/>
                <p14:nvPr/>
              </p14:nvContentPartPr>
              <p14:xfrm>
                <a:off x="8665012" y="1428157"/>
                <a:ext cx="93240" cy="250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C67C3C-F51E-0BF6-A143-37555714AEC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656012" y="1419517"/>
                  <a:ext cx="110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7691414-459A-B548-C7A5-E453DD04038A}"/>
                    </a:ext>
                  </a:extLst>
                </p14:cNvPr>
                <p14:cNvContentPartPr/>
                <p14:nvPr/>
              </p14:nvContentPartPr>
              <p14:xfrm>
                <a:off x="8773732" y="1617877"/>
                <a:ext cx="219960" cy="309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7691414-459A-B548-C7A5-E453DD04038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65092" y="1609237"/>
                  <a:ext cx="2376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3A841C5-6A89-5E84-C0BC-FCA9FB687F7B}"/>
                    </a:ext>
                  </a:extLst>
                </p14:cNvPr>
                <p14:cNvContentPartPr/>
                <p14:nvPr/>
              </p14:nvContentPartPr>
              <p14:xfrm>
                <a:off x="8055172" y="1985437"/>
                <a:ext cx="486000" cy="41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3A841C5-6A89-5E84-C0BC-FCA9FB687F7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46532" y="1976437"/>
                  <a:ext cx="503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E64288-2B25-C51E-8752-FFCC2DC8B9F3}"/>
                    </a:ext>
                  </a:extLst>
                </p14:cNvPr>
                <p14:cNvContentPartPr/>
                <p14:nvPr/>
              </p14:nvContentPartPr>
              <p14:xfrm>
                <a:off x="8057692" y="2064637"/>
                <a:ext cx="583920" cy="48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E64288-2B25-C51E-8752-FFCC2DC8B9F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048692" y="2055637"/>
                  <a:ext cx="601560" cy="6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311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EA18E4A9-2E8C-A453-2769-F03C001B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1E4AAA25-D97F-91FE-BBAE-6CB9260963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2B3BFEB-2D7E-49C5-8880-7DFC6D7746F0}"/>
              </a:ext>
            </a:extLst>
          </p:cNvPr>
          <p:cNvGrpSpPr/>
          <p:nvPr/>
        </p:nvGrpSpPr>
        <p:grpSpPr>
          <a:xfrm>
            <a:off x="548452" y="226117"/>
            <a:ext cx="1523880" cy="390960"/>
            <a:chOff x="548452" y="226117"/>
            <a:chExt cx="15238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3047C94-2493-023D-D927-A738C11DE49E}"/>
                    </a:ext>
                  </a:extLst>
                </p14:cNvPr>
                <p14:cNvContentPartPr/>
                <p14:nvPr/>
              </p14:nvContentPartPr>
              <p14:xfrm>
                <a:off x="548452" y="226117"/>
                <a:ext cx="271440" cy="390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3047C94-2493-023D-D927-A738C11DE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452" y="217477"/>
                  <a:ext cx="289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A3A0E7A-1635-ADA5-BC95-D60A28A9E748}"/>
                    </a:ext>
                  </a:extLst>
                </p14:cNvPr>
                <p14:cNvContentPartPr/>
                <p14:nvPr/>
              </p14:nvContentPartPr>
              <p14:xfrm>
                <a:off x="840052" y="432037"/>
                <a:ext cx="16740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A3A0E7A-1635-ADA5-BC95-D60A28A9E7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052" y="423037"/>
                  <a:ext cx="185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234B7B-F740-9800-6B3F-7874D1011851}"/>
                    </a:ext>
                  </a:extLst>
                </p14:cNvPr>
                <p14:cNvContentPartPr/>
                <p14:nvPr/>
              </p14:nvContentPartPr>
              <p14:xfrm>
                <a:off x="1076932" y="448957"/>
                <a:ext cx="232200" cy="12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234B7B-F740-9800-6B3F-7874D10118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7932" y="440317"/>
                  <a:ext cx="249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8C8ACC-EE53-6665-1290-C3F3B9331A15}"/>
                    </a:ext>
                  </a:extLst>
                </p14:cNvPr>
                <p14:cNvContentPartPr/>
                <p14:nvPr/>
              </p14:nvContentPartPr>
              <p14:xfrm>
                <a:off x="1324252" y="299557"/>
                <a:ext cx="227160" cy="26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8C8ACC-EE53-6665-1290-C3F3B9331A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5252" y="290917"/>
                  <a:ext cx="244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2602F4-AF87-AA77-6714-C29B480F3063}"/>
                    </a:ext>
                  </a:extLst>
                </p14:cNvPr>
                <p14:cNvContentPartPr/>
                <p14:nvPr/>
              </p14:nvContentPartPr>
              <p14:xfrm>
                <a:off x="1553932" y="414757"/>
                <a:ext cx="518400" cy="147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2602F4-AF87-AA77-6714-C29B480F30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4932" y="405757"/>
                  <a:ext cx="5360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0F4BB5-F0BE-91FD-AAA8-B2C4056FC38D}"/>
              </a:ext>
            </a:extLst>
          </p:cNvPr>
          <p:cNvGrpSpPr/>
          <p:nvPr/>
        </p:nvGrpSpPr>
        <p:grpSpPr>
          <a:xfrm>
            <a:off x="2610892" y="255277"/>
            <a:ext cx="1684080" cy="450000"/>
            <a:chOff x="2610892" y="255277"/>
            <a:chExt cx="168408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FB343C-FA54-213B-E8C3-72F16AE88D0D}"/>
                    </a:ext>
                  </a:extLst>
                </p14:cNvPr>
                <p14:cNvContentPartPr/>
                <p14:nvPr/>
              </p14:nvContentPartPr>
              <p14:xfrm>
                <a:off x="2610892" y="323677"/>
                <a:ext cx="228600" cy="22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FB343C-FA54-213B-E8C3-72F16AE88D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2252" y="315037"/>
                  <a:ext cx="246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5689C5-2DC9-7AB7-2353-CCD4A0CA7075}"/>
                    </a:ext>
                  </a:extLst>
                </p14:cNvPr>
                <p14:cNvContentPartPr/>
                <p14:nvPr/>
              </p14:nvContentPartPr>
              <p14:xfrm>
                <a:off x="2886652" y="424837"/>
                <a:ext cx="148320" cy="11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5689C5-2DC9-7AB7-2353-CCD4A0CA70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7652" y="416197"/>
                  <a:ext cx="165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9698AF-89BD-04FF-399C-D00A7EA00CBF}"/>
                    </a:ext>
                  </a:extLst>
                </p14:cNvPr>
                <p14:cNvContentPartPr/>
                <p14:nvPr/>
              </p14:nvContentPartPr>
              <p14:xfrm>
                <a:off x="3080692" y="403957"/>
                <a:ext cx="329760" cy="12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9698AF-89BD-04FF-399C-D00A7EA00C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2052" y="395317"/>
                  <a:ext cx="347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D2D131-61B1-A465-68DE-B560424CD5C1}"/>
                    </a:ext>
                  </a:extLst>
                </p14:cNvPr>
                <p14:cNvContentPartPr/>
                <p14:nvPr/>
              </p14:nvContentPartPr>
              <p14:xfrm>
                <a:off x="3484612" y="343477"/>
                <a:ext cx="154440" cy="36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D2D131-61B1-A465-68DE-B560424CD5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5612" y="334477"/>
                  <a:ext cx="1720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A13C1B-688F-2AB0-5984-45BDC3767A07}"/>
                    </a:ext>
                  </a:extLst>
                </p14:cNvPr>
                <p14:cNvContentPartPr/>
                <p14:nvPr/>
              </p14:nvContentPartPr>
              <p14:xfrm>
                <a:off x="3681172" y="357157"/>
                <a:ext cx="111960" cy="19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A13C1B-688F-2AB0-5984-45BDC3767A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72172" y="348157"/>
                  <a:ext cx="129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1C0772-2A6B-BE36-11DE-CBBE09E5A643}"/>
                    </a:ext>
                  </a:extLst>
                </p14:cNvPr>
                <p14:cNvContentPartPr/>
                <p14:nvPr/>
              </p14:nvContentPartPr>
              <p14:xfrm>
                <a:off x="3839932" y="465877"/>
                <a:ext cx="38520" cy="11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1C0772-2A6B-BE36-11DE-CBBE09E5A6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31292" y="456877"/>
                  <a:ext cx="56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E79F72-03DA-0913-92D2-0A39BEA8834A}"/>
                    </a:ext>
                  </a:extLst>
                </p14:cNvPr>
                <p14:cNvContentPartPr/>
                <p14:nvPr/>
              </p14:nvContentPartPr>
              <p14:xfrm>
                <a:off x="3908692" y="405757"/>
                <a:ext cx="386280" cy="27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E79F72-03DA-0913-92D2-0A39BEA883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9692" y="396757"/>
                  <a:ext cx="403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E482B7-EBE5-5674-A9F9-C0F8654773B1}"/>
                    </a:ext>
                  </a:extLst>
                </p14:cNvPr>
                <p14:cNvContentPartPr/>
                <p14:nvPr/>
              </p14:nvContentPartPr>
              <p14:xfrm>
                <a:off x="3935692" y="255277"/>
                <a:ext cx="43200" cy="2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E482B7-EBE5-5674-A9F9-C0F8654773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7052" y="246637"/>
                  <a:ext cx="608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71B70D-E881-BE8C-750F-F0536627BC64}"/>
                  </a:ext>
                </a:extLst>
              </p14:cNvPr>
              <p14:cNvContentPartPr/>
              <p14:nvPr/>
            </p14:nvContentPartPr>
            <p14:xfrm>
              <a:off x="974692" y="832357"/>
              <a:ext cx="2248920" cy="82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71B70D-E881-BE8C-750F-F0536627BC6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6052" y="823357"/>
                <a:ext cx="226656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76E2EB7-745E-F8A2-BBD4-322CA6683E51}"/>
              </a:ext>
            </a:extLst>
          </p:cNvPr>
          <p:cNvGrpSpPr/>
          <p:nvPr/>
        </p:nvGrpSpPr>
        <p:grpSpPr>
          <a:xfrm>
            <a:off x="894772" y="1214317"/>
            <a:ext cx="1844280" cy="339120"/>
            <a:chOff x="894772" y="1214317"/>
            <a:chExt cx="1844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3B6C96D-9EB9-740D-CCFF-B453A9A45D74}"/>
                    </a:ext>
                  </a:extLst>
                </p14:cNvPr>
                <p14:cNvContentPartPr/>
                <p14:nvPr/>
              </p14:nvContentPartPr>
              <p14:xfrm>
                <a:off x="894772" y="1363717"/>
                <a:ext cx="363960" cy="18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3B6C96D-9EB9-740D-CCFF-B453A9A45D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5772" y="1354717"/>
                  <a:ext cx="381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7D0164-B715-4D4C-6F36-2757C50D6549}"/>
                    </a:ext>
                  </a:extLst>
                </p14:cNvPr>
                <p14:cNvContentPartPr/>
                <p14:nvPr/>
              </p14:nvContentPartPr>
              <p14:xfrm>
                <a:off x="1480132" y="1243477"/>
                <a:ext cx="183240" cy="19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7D0164-B715-4D4C-6F36-2757C50D65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1492" y="1234477"/>
                  <a:ext cx="200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80E77D-999B-2149-88BB-59C77D95DD93}"/>
                    </a:ext>
                  </a:extLst>
                </p14:cNvPr>
                <p14:cNvContentPartPr/>
                <p14:nvPr/>
              </p14:nvContentPartPr>
              <p14:xfrm>
                <a:off x="1697932" y="1292077"/>
                <a:ext cx="23004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80E77D-999B-2149-88BB-59C77D95DD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8932" y="1283077"/>
                  <a:ext cx="247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CA3610-0D31-DE0F-B29B-1B6B7DD7674A}"/>
                    </a:ext>
                  </a:extLst>
                </p14:cNvPr>
                <p14:cNvContentPartPr/>
                <p14:nvPr/>
              </p14:nvContentPartPr>
              <p14:xfrm>
                <a:off x="1933732" y="1221157"/>
                <a:ext cx="134640" cy="19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CA3610-0D31-DE0F-B29B-1B6B7DD767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4732" y="1212157"/>
                  <a:ext cx="152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1C43A1-AA9A-88FF-05CB-BCE62E99C74A}"/>
                    </a:ext>
                  </a:extLst>
                </p14:cNvPr>
                <p14:cNvContentPartPr/>
                <p14:nvPr/>
              </p14:nvContentPartPr>
              <p14:xfrm>
                <a:off x="2123452" y="1285237"/>
                <a:ext cx="220320" cy="12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1C43A1-AA9A-88FF-05CB-BCE62E99C7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14452" y="1276237"/>
                  <a:ext cx="237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BEEF63-71DA-84E0-F395-04CAA3B4D5EA}"/>
                    </a:ext>
                  </a:extLst>
                </p14:cNvPr>
                <p14:cNvContentPartPr/>
                <p14:nvPr/>
              </p14:nvContentPartPr>
              <p14:xfrm>
                <a:off x="2401372" y="1214317"/>
                <a:ext cx="337680" cy="157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BEEF63-71DA-84E0-F395-04CAA3B4D5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2732" y="1205317"/>
                  <a:ext cx="3553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99613-FDF9-36CD-A6D7-6805517900F8}"/>
              </a:ext>
            </a:extLst>
          </p:cNvPr>
          <p:cNvGrpSpPr/>
          <p:nvPr/>
        </p:nvGrpSpPr>
        <p:grpSpPr>
          <a:xfrm>
            <a:off x="3277252" y="1093717"/>
            <a:ext cx="708120" cy="326160"/>
            <a:chOff x="3277252" y="1093717"/>
            <a:chExt cx="7081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868E45-F457-F0F8-5E64-792D24C18B94}"/>
                    </a:ext>
                  </a:extLst>
                </p14:cNvPr>
                <p14:cNvContentPartPr/>
                <p14:nvPr/>
              </p14:nvContentPartPr>
              <p14:xfrm>
                <a:off x="3277252" y="1167877"/>
                <a:ext cx="488520" cy="25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868E45-F457-F0F8-5E64-792D24C18B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8612" y="1158877"/>
                  <a:ext cx="506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037E-9E32-B82C-6B06-3370984C4193}"/>
                    </a:ext>
                  </a:extLst>
                </p14:cNvPr>
                <p14:cNvContentPartPr/>
                <p14:nvPr/>
              </p14:nvContentPartPr>
              <p14:xfrm>
                <a:off x="3784492" y="1093717"/>
                <a:ext cx="128880" cy="22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037E-9E32-B82C-6B06-3370984C41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75492" y="1085077"/>
                  <a:ext cx="146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391C2C-C336-3E16-85CE-77B1C206849E}"/>
                    </a:ext>
                  </a:extLst>
                </p14:cNvPr>
                <p14:cNvContentPartPr/>
                <p14:nvPr/>
              </p14:nvContentPartPr>
              <p14:xfrm>
                <a:off x="3843892" y="1210717"/>
                <a:ext cx="141480" cy="60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391C2C-C336-3E16-85CE-77B1C206849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4892" y="1202077"/>
                  <a:ext cx="1591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2F3A05-D8FD-CD61-11EE-ACA49CB64366}"/>
              </a:ext>
            </a:extLst>
          </p:cNvPr>
          <p:cNvGrpSpPr/>
          <p:nvPr/>
        </p:nvGrpSpPr>
        <p:grpSpPr>
          <a:xfrm>
            <a:off x="4366252" y="953677"/>
            <a:ext cx="877320" cy="302760"/>
            <a:chOff x="4366252" y="953677"/>
            <a:chExt cx="8773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1F8597-B184-6B5F-BCD5-877873BFD1B2}"/>
                    </a:ext>
                  </a:extLst>
                </p14:cNvPr>
                <p14:cNvContentPartPr/>
                <p14:nvPr/>
              </p14:nvContentPartPr>
              <p14:xfrm>
                <a:off x="4366252" y="1073197"/>
                <a:ext cx="269640" cy="18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1F8597-B184-6B5F-BCD5-877873BFD1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57612" y="1064197"/>
                  <a:ext cx="287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6FCEA5-09BE-2441-8DA6-1291D9E6E345}"/>
                    </a:ext>
                  </a:extLst>
                </p14:cNvPr>
                <p14:cNvContentPartPr/>
                <p14:nvPr/>
              </p14:nvContentPartPr>
              <p14:xfrm>
                <a:off x="4614292" y="1101997"/>
                <a:ext cx="175680" cy="11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6FCEA5-09BE-2441-8DA6-1291D9E6E3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05652" y="1093357"/>
                  <a:ext cx="19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39F408-4F09-9950-1B6D-03BC612BA554}"/>
                    </a:ext>
                  </a:extLst>
                </p14:cNvPr>
                <p14:cNvContentPartPr/>
                <p14:nvPr/>
              </p14:nvContentPartPr>
              <p14:xfrm>
                <a:off x="4855132" y="1046197"/>
                <a:ext cx="142920" cy="15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39F408-4F09-9950-1B6D-03BC612BA5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46132" y="1037197"/>
                  <a:ext cx="160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C57EAF-91A6-FF69-9A16-291C5505C51E}"/>
                    </a:ext>
                  </a:extLst>
                </p14:cNvPr>
                <p14:cNvContentPartPr/>
                <p14:nvPr/>
              </p14:nvContentPartPr>
              <p14:xfrm>
                <a:off x="4966732" y="953677"/>
                <a:ext cx="276840" cy="20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C57EAF-91A6-FF69-9A16-291C5505C5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57732" y="945037"/>
                  <a:ext cx="294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BF3000B-83EE-8490-731B-FDBF0F40BCD3}"/>
              </a:ext>
            </a:extLst>
          </p:cNvPr>
          <p:cNvGrpSpPr/>
          <p:nvPr/>
        </p:nvGrpSpPr>
        <p:grpSpPr>
          <a:xfrm>
            <a:off x="5679532" y="812197"/>
            <a:ext cx="2087640" cy="359280"/>
            <a:chOff x="5679532" y="812197"/>
            <a:chExt cx="208764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0AA6CC-E1B3-D28D-FADF-9667A4398014}"/>
                    </a:ext>
                  </a:extLst>
                </p14:cNvPr>
                <p14:cNvContentPartPr/>
                <p14:nvPr/>
              </p14:nvContentPartPr>
              <p14:xfrm>
                <a:off x="5679532" y="875917"/>
                <a:ext cx="320040" cy="25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0AA6CC-E1B3-D28D-FADF-9667A43980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70892" y="866917"/>
                  <a:ext cx="337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8A73FB-3A1F-0F7E-85BE-235E171DCD65}"/>
                    </a:ext>
                  </a:extLst>
                </p14:cNvPr>
                <p14:cNvContentPartPr/>
                <p14:nvPr/>
              </p14:nvContentPartPr>
              <p14:xfrm>
                <a:off x="6028372" y="934237"/>
                <a:ext cx="154800" cy="185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8A73FB-3A1F-0F7E-85BE-235E171DCD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9732" y="925237"/>
                  <a:ext cx="172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459B6D-0ACA-CE37-217F-8EB92FC7AFF5}"/>
                    </a:ext>
                  </a:extLst>
                </p14:cNvPr>
                <p14:cNvContentPartPr/>
                <p14:nvPr/>
              </p14:nvContentPartPr>
              <p14:xfrm>
                <a:off x="6245092" y="860077"/>
                <a:ext cx="73800" cy="240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459B6D-0ACA-CE37-217F-8EB92FC7AF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36452" y="851077"/>
                  <a:ext cx="91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0C20DB-9A4D-EAD8-974F-A799229CDA41}"/>
                    </a:ext>
                  </a:extLst>
                </p14:cNvPr>
                <p14:cNvContentPartPr/>
                <p14:nvPr/>
              </p14:nvContentPartPr>
              <p14:xfrm>
                <a:off x="6295132" y="923797"/>
                <a:ext cx="278280" cy="12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0C20DB-9A4D-EAD8-974F-A799229CDA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86492" y="915157"/>
                  <a:ext cx="295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A16050-F623-5D64-51EC-D6066C93ED4C}"/>
                    </a:ext>
                  </a:extLst>
                </p14:cNvPr>
                <p14:cNvContentPartPr/>
                <p14:nvPr/>
              </p14:nvContentPartPr>
              <p14:xfrm>
                <a:off x="6758812" y="876277"/>
                <a:ext cx="117360" cy="29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A16050-F623-5D64-51EC-D6066C93ED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0172" y="867637"/>
                  <a:ext cx="135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8C03C82-98D7-04AD-6C09-1F7D8382A00D}"/>
                    </a:ext>
                  </a:extLst>
                </p14:cNvPr>
                <p14:cNvContentPartPr/>
                <p14:nvPr/>
              </p14:nvContentPartPr>
              <p14:xfrm>
                <a:off x="6943132" y="888517"/>
                <a:ext cx="122760" cy="142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8C03C82-98D7-04AD-6C09-1F7D8382A0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34492" y="879517"/>
                  <a:ext cx="140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0428AC-1CA7-50D1-DBF8-79010F25FAC9}"/>
                    </a:ext>
                  </a:extLst>
                </p14:cNvPr>
                <p14:cNvContentPartPr/>
                <p14:nvPr/>
              </p14:nvContentPartPr>
              <p14:xfrm>
                <a:off x="7126372" y="910117"/>
                <a:ext cx="20520" cy="120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0428AC-1CA7-50D1-DBF8-79010F25FA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17372" y="901117"/>
                  <a:ext cx="38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2ACFBF-47E2-EE14-E17E-88CF5BAE0130}"/>
                    </a:ext>
                  </a:extLst>
                </p14:cNvPr>
                <p14:cNvContentPartPr/>
                <p14:nvPr/>
              </p14:nvContentPartPr>
              <p14:xfrm>
                <a:off x="7209532" y="879877"/>
                <a:ext cx="196920" cy="178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2ACFBF-47E2-EE14-E17E-88CF5BAE01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00892" y="870877"/>
                  <a:ext cx="214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0A9E78-97AD-A73A-A842-8DC2DCC4592D}"/>
                    </a:ext>
                  </a:extLst>
                </p14:cNvPr>
                <p14:cNvContentPartPr/>
                <p14:nvPr/>
              </p14:nvContentPartPr>
              <p14:xfrm>
                <a:off x="7464412" y="812197"/>
                <a:ext cx="16920" cy="227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0A9E78-97AD-A73A-A842-8DC2DCC459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5412" y="803557"/>
                  <a:ext cx="34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C31301-A9BB-A49A-EA20-49A3FDC1A5E3}"/>
                    </a:ext>
                  </a:extLst>
                </p14:cNvPr>
                <p14:cNvContentPartPr/>
                <p14:nvPr/>
              </p14:nvContentPartPr>
              <p14:xfrm>
                <a:off x="7444252" y="851077"/>
                <a:ext cx="322920" cy="18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C31301-A9BB-A49A-EA20-49A3FDC1A5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35252" y="842437"/>
                  <a:ext cx="3405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A4D412-43C8-0D0A-06DA-576ECE0FEAAF}"/>
              </a:ext>
            </a:extLst>
          </p:cNvPr>
          <p:cNvGrpSpPr/>
          <p:nvPr/>
        </p:nvGrpSpPr>
        <p:grpSpPr>
          <a:xfrm>
            <a:off x="1701532" y="1734157"/>
            <a:ext cx="702720" cy="245160"/>
            <a:chOff x="1701532" y="1734157"/>
            <a:chExt cx="7027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187C77-624B-A80F-B06C-DF0A15822D27}"/>
                    </a:ext>
                  </a:extLst>
                </p14:cNvPr>
                <p14:cNvContentPartPr/>
                <p14:nvPr/>
              </p14:nvContentPartPr>
              <p14:xfrm>
                <a:off x="1701532" y="1734157"/>
                <a:ext cx="291600" cy="24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187C77-624B-A80F-B06C-DF0A15822D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2892" y="1725517"/>
                  <a:ext cx="309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E14374-405D-3BB5-11CC-0C09014E8417}"/>
                    </a:ext>
                  </a:extLst>
                </p14:cNvPr>
                <p14:cNvContentPartPr/>
                <p14:nvPr/>
              </p14:nvContentPartPr>
              <p14:xfrm>
                <a:off x="1998172" y="1763677"/>
                <a:ext cx="406080" cy="14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E14374-405D-3BB5-11CC-0C09014E84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9532" y="1755037"/>
                  <a:ext cx="4237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CB3BE7-1176-E294-8230-6039BFD37179}"/>
              </a:ext>
            </a:extLst>
          </p:cNvPr>
          <p:cNvGrpSpPr/>
          <p:nvPr/>
        </p:nvGrpSpPr>
        <p:grpSpPr>
          <a:xfrm>
            <a:off x="6016492" y="1307917"/>
            <a:ext cx="342720" cy="340200"/>
            <a:chOff x="6016492" y="1307917"/>
            <a:chExt cx="3427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DED799-E692-D588-C94B-88C6DF835BC7}"/>
                    </a:ext>
                  </a:extLst>
                </p14:cNvPr>
                <p14:cNvContentPartPr/>
                <p14:nvPr/>
              </p14:nvContentPartPr>
              <p14:xfrm>
                <a:off x="6016492" y="1307917"/>
                <a:ext cx="231480" cy="34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DED799-E692-D588-C94B-88C6DF835B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07492" y="1298917"/>
                  <a:ext cx="249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BE9718-898B-06E6-BAB7-E98F0DE92C88}"/>
                    </a:ext>
                  </a:extLst>
                </p14:cNvPr>
                <p14:cNvContentPartPr/>
                <p14:nvPr/>
              </p14:nvContentPartPr>
              <p14:xfrm>
                <a:off x="6129172" y="1483237"/>
                <a:ext cx="230040" cy="9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BE9718-898B-06E6-BAB7-E98F0DE92C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20532" y="1474597"/>
                  <a:ext cx="2476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96E48DB-A3BC-CDCD-0FA2-90B93E248DB5}"/>
              </a:ext>
            </a:extLst>
          </p:cNvPr>
          <p:cNvGrpSpPr/>
          <p:nvPr/>
        </p:nvGrpSpPr>
        <p:grpSpPr>
          <a:xfrm>
            <a:off x="6747652" y="1263637"/>
            <a:ext cx="1564200" cy="569520"/>
            <a:chOff x="6747652" y="1263637"/>
            <a:chExt cx="156420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80EF3D-922E-D11A-C9D1-74819ABECBB6}"/>
                    </a:ext>
                  </a:extLst>
                </p14:cNvPr>
                <p14:cNvContentPartPr/>
                <p14:nvPr/>
              </p14:nvContentPartPr>
              <p14:xfrm>
                <a:off x="6747652" y="1442197"/>
                <a:ext cx="248760" cy="39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80EF3D-922E-D11A-C9D1-74819ABECB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38652" y="1433197"/>
                  <a:ext cx="266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7010B8-D3C7-5222-E4B0-18A507B5ACA4}"/>
                    </a:ext>
                  </a:extLst>
                </p14:cNvPr>
                <p14:cNvContentPartPr/>
                <p14:nvPr/>
              </p14:nvContentPartPr>
              <p14:xfrm>
                <a:off x="7020532" y="1444357"/>
                <a:ext cx="183600" cy="170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7010B8-D3C7-5222-E4B0-18A507B5AC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11892" y="1435717"/>
                  <a:ext cx="201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77E5B0-2E43-2C7B-0F9E-2B9209675244}"/>
                    </a:ext>
                  </a:extLst>
                </p14:cNvPr>
                <p14:cNvContentPartPr/>
                <p14:nvPr/>
              </p14:nvContentPartPr>
              <p14:xfrm>
                <a:off x="7234732" y="1263637"/>
                <a:ext cx="221040" cy="33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77E5B0-2E43-2C7B-0F9E-2B92096752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25732" y="1254637"/>
                  <a:ext cx="2386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B187F3-D557-E49A-F20F-05A8CE5D3B1E}"/>
                    </a:ext>
                  </a:extLst>
                </p14:cNvPr>
                <p14:cNvContentPartPr/>
                <p14:nvPr/>
              </p14:nvContentPartPr>
              <p14:xfrm>
                <a:off x="7268212" y="1418797"/>
                <a:ext cx="311400" cy="155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B187F3-D557-E49A-F20F-05A8CE5D3B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9572" y="1409797"/>
                  <a:ext cx="329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00C4A3E-DB30-FD77-879F-3E697081509A}"/>
                    </a:ext>
                  </a:extLst>
                </p14:cNvPr>
                <p14:cNvContentPartPr/>
                <p14:nvPr/>
              </p14:nvContentPartPr>
              <p14:xfrm>
                <a:off x="7636132" y="1307197"/>
                <a:ext cx="675720" cy="455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00C4A3E-DB30-FD77-879F-3E69708150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27492" y="1298557"/>
                  <a:ext cx="69336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8E8D3D-0E59-89E1-3D9C-EC4B1C7263E9}"/>
              </a:ext>
            </a:extLst>
          </p:cNvPr>
          <p:cNvGrpSpPr/>
          <p:nvPr/>
        </p:nvGrpSpPr>
        <p:grpSpPr>
          <a:xfrm>
            <a:off x="2748052" y="1521397"/>
            <a:ext cx="2752200" cy="738360"/>
            <a:chOff x="2748052" y="1521397"/>
            <a:chExt cx="2752200" cy="73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856287-471F-D058-BE97-BD2D42C0AE11}"/>
                    </a:ext>
                  </a:extLst>
                </p14:cNvPr>
                <p14:cNvContentPartPr/>
                <p14:nvPr/>
              </p14:nvContentPartPr>
              <p14:xfrm>
                <a:off x="2748052" y="1665397"/>
                <a:ext cx="197280" cy="15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856287-471F-D058-BE97-BD2D42C0AE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39412" y="1656757"/>
                  <a:ext cx="214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47EDA0-2A51-7A8A-E037-3A4C0389AA63}"/>
                    </a:ext>
                  </a:extLst>
                </p14:cNvPr>
                <p14:cNvContentPartPr/>
                <p14:nvPr/>
              </p14:nvContentPartPr>
              <p14:xfrm>
                <a:off x="3036052" y="1684117"/>
                <a:ext cx="118440" cy="124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47EDA0-2A51-7A8A-E037-3A4C0389AA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27412" y="1675477"/>
                  <a:ext cx="136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66ACE1-2FBD-29FF-85E0-F89555D0A1B6}"/>
                    </a:ext>
                  </a:extLst>
                </p14:cNvPr>
                <p14:cNvContentPartPr/>
                <p14:nvPr/>
              </p14:nvContentPartPr>
              <p14:xfrm>
                <a:off x="2997172" y="1645957"/>
                <a:ext cx="529200" cy="23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66ACE1-2FBD-29FF-85E0-F89555D0A1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88172" y="1637317"/>
                  <a:ext cx="546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06A144-1238-4B8B-C595-21B0984F0B93}"/>
                    </a:ext>
                  </a:extLst>
                </p14:cNvPr>
                <p14:cNvContentPartPr/>
                <p14:nvPr/>
              </p14:nvContentPartPr>
              <p14:xfrm>
                <a:off x="3559492" y="1532197"/>
                <a:ext cx="300600" cy="22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06A144-1238-4B8B-C595-21B0984F0B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50852" y="1523197"/>
                  <a:ext cx="318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15A42E-62A2-C871-DA2F-A21630AB6172}"/>
                    </a:ext>
                  </a:extLst>
                </p14:cNvPr>
                <p14:cNvContentPartPr/>
                <p14:nvPr/>
              </p14:nvContentPartPr>
              <p14:xfrm>
                <a:off x="4178692" y="1548037"/>
                <a:ext cx="924840" cy="19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15A42E-62A2-C871-DA2F-A21630AB61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70052" y="1539397"/>
                  <a:ext cx="942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A94756-E582-D125-C30E-907C18C8ED4B}"/>
                    </a:ext>
                  </a:extLst>
                </p14:cNvPr>
                <p14:cNvContentPartPr/>
                <p14:nvPr/>
              </p14:nvContentPartPr>
              <p14:xfrm>
                <a:off x="5161492" y="1546237"/>
                <a:ext cx="181080" cy="13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A94756-E582-D125-C30E-907C18C8ED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52852" y="1537237"/>
                  <a:ext cx="198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B70531-F685-7320-B992-CD8566315D89}"/>
                    </a:ext>
                  </a:extLst>
                </p14:cNvPr>
                <p14:cNvContentPartPr/>
                <p14:nvPr/>
              </p14:nvContentPartPr>
              <p14:xfrm>
                <a:off x="5364532" y="1521397"/>
                <a:ext cx="135720" cy="157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B70531-F685-7320-B992-CD8566315D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55892" y="1512397"/>
                  <a:ext cx="153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65932E-A0D2-4A40-8296-B21D6A4D04E4}"/>
                    </a:ext>
                  </a:extLst>
                </p14:cNvPr>
                <p14:cNvContentPartPr/>
                <p14:nvPr/>
              </p14:nvContentPartPr>
              <p14:xfrm>
                <a:off x="3481732" y="1991197"/>
                <a:ext cx="244080" cy="268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65932E-A0D2-4A40-8296-B21D6A4D04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73092" y="1982557"/>
                  <a:ext cx="261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C8E6CE-F088-00F0-80C2-C67689851202}"/>
                    </a:ext>
                  </a:extLst>
                </p14:cNvPr>
                <p14:cNvContentPartPr/>
                <p14:nvPr/>
              </p14:nvContentPartPr>
              <p14:xfrm>
                <a:off x="3796732" y="2040157"/>
                <a:ext cx="290880" cy="19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C8E6CE-F088-00F0-80C2-C676898512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87732" y="2031517"/>
                  <a:ext cx="30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E65492-BA66-F347-3F43-3C221D4BFB13}"/>
                    </a:ext>
                  </a:extLst>
                </p14:cNvPr>
                <p14:cNvContentPartPr/>
                <p14:nvPr/>
              </p14:nvContentPartPr>
              <p14:xfrm>
                <a:off x="4118932" y="1914517"/>
                <a:ext cx="172440" cy="320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E65492-BA66-F347-3F43-3C221D4BFB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0292" y="1905877"/>
                  <a:ext cx="190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73965F-B289-0512-9E83-F4B7282A187A}"/>
                    </a:ext>
                  </a:extLst>
                </p14:cNvPr>
                <p14:cNvContentPartPr/>
                <p14:nvPr/>
              </p14:nvContentPartPr>
              <p14:xfrm>
                <a:off x="4309012" y="2029357"/>
                <a:ext cx="446760" cy="16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73965F-B289-0512-9E83-F4B7282A18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00012" y="2020717"/>
                  <a:ext cx="46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0F9F45-E565-D803-CC93-171609BF9F4A}"/>
                    </a:ext>
                  </a:extLst>
                </p14:cNvPr>
                <p14:cNvContentPartPr/>
                <p14:nvPr/>
              </p14:nvContentPartPr>
              <p14:xfrm>
                <a:off x="4736692" y="1879597"/>
                <a:ext cx="73800" cy="29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0F9F45-E565-D803-CC93-171609BF9F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7692" y="1870957"/>
                  <a:ext cx="91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AC8256-1541-9C94-0551-D6C217409F70}"/>
                    </a:ext>
                  </a:extLst>
                </p14:cNvPr>
                <p14:cNvContentPartPr/>
                <p14:nvPr/>
              </p14:nvContentPartPr>
              <p14:xfrm>
                <a:off x="4782052" y="1792837"/>
                <a:ext cx="712440" cy="416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AC8256-1541-9C94-0551-D6C217409F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73412" y="1784197"/>
                  <a:ext cx="73008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03214BD-1CBE-BB68-6DF9-79E10F9615F1}"/>
              </a:ext>
            </a:extLst>
          </p:cNvPr>
          <p:cNvGrpSpPr/>
          <p:nvPr/>
        </p:nvGrpSpPr>
        <p:grpSpPr>
          <a:xfrm>
            <a:off x="776332" y="2640637"/>
            <a:ext cx="5604480" cy="2135880"/>
            <a:chOff x="776332" y="2640637"/>
            <a:chExt cx="5604480" cy="21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D31659-D9CA-5F1B-FAB7-3BF132C5025C}"/>
                    </a:ext>
                  </a:extLst>
                </p14:cNvPr>
                <p14:cNvContentPartPr/>
                <p14:nvPr/>
              </p14:nvContentPartPr>
              <p14:xfrm>
                <a:off x="776332" y="2640637"/>
                <a:ext cx="3508920" cy="213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D31659-D9CA-5F1B-FAB7-3BF132C502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7332" y="2631997"/>
                  <a:ext cx="3526560" cy="21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2E5EFC-CB0B-52CC-5087-CC99484FCA90}"/>
                    </a:ext>
                  </a:extLst>
                </p14:cNvPr>
                <p14:cNvContentPartPr/>
                <p14:nvPr/>
              </p14:nvContentPartPr>
              <p14:xfrm>
                <a:off x="1719532" y="3414277"/>
                <a:ext cx="32400" cy="2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2E5EFC-CB0B-52CC-5087-CC99484FCA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10892" y="3405277"/>
                  <a:ext cx="50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B1F764-E906-207E-A51E-EA5F098740E0}"/>
                    </a:ext>
                  </a:extLst>
                </p14:cNvPr>
                <p14:cNvContentPartPr/>
                <p14:nvPr/>
              </p14:nvContentPartPr>
              <p14:xfrm>
                <a:off x="2003572" y="3104677"/>
                <a:ext cx="465120" cy="11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B1F764-E906-207E-A51E-EA5F098740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4932" y="3095677"/>
                  <a:ext cx="48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F9A4F5-3DD9-658D-A294-CD038C846700}"/>
                    </a:ext>
                  </a:extLst>
                </p14:cNvPr>
                <p14:cNvContentPartPr/>
                <p14:nvPr/>
              </p14:nvContentPartPr>
              <p14:xfrm>
                <a:off x="2332972" y="3226357"/>
                <a:ext cx="514080" cy="578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F9A4F5-3DD9-658D-A294-CD038C8467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23972" y="3217357"/>
                  <a:ext cx="5317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C5430E-9005-0084-B539-FF023E7DF6C3}"/>
                    </a:ext>
                  </a:extLst>
                </p14:cNvPr>
                <p14:cNvContentPartPr/>
                <p14:nvPr/>
              </p14:nvContentPartPr>
              <p14:xfrm>
                <a:off x="1497052" y="3715237"/>
                <a:ext cx="529560" cy="392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C5430E-9005-0084-B539-FF023E7DF6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88052" y="3706237"/>
                  <a:ext cx="5472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BE480A8-E926-7886-51FB-4E8F16963289}"/>
                    </a:ext>
                  </a:extLst>
                </p14:cNvPr>
                <p14:cNvContentPartPr/>
                <p14:nvPr/>
              </p14:nvContentPartPr>
              <p14:xfrm>
                <a:off x="1715932" y="3971197"/>
                <a:ext cx="786960" cy="37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BE480A8-E926-7886-51FB-4E8F169632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06932" y="3962557"/>
                  <a:ext cx="8046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1184E87-45E7-AD1D-44DC-7B01D4EA0D07}"/>
                    </a:ext>
                  </a:extLst>
                </p14:cNvPr>
                <p14:cNvContentPartPr/>
                <p14:nvPr/>
              </p14:nvContentPartPr>
              <p14:xfrm>
                <a:off x="2778652" y="3892717"/>
                <a:ext cx="346680" cy="336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1184E87-45E7-AD1D-44DC-7B01D4EA0D0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70012" y="3884077"/>
                  <a:ext cx="364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8F51BA-0189-F6AE-15D8-F8529B01F3BB}"/>
                    </a:ext>
                  </a:extLst>
                </p14:cNvPr>
                <p14:cNvContentPartPr/>
                <p14:nvPr/>
              </p14:nvContentPartPr>
              <p14:xfrm>
                <a:off x="2905012" y="3157957"/>
                <a:ext cx="272520" cy="40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8F51BA-0189-F6AE-15D8-F8529B01F3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96012" y="3149317"/>
                  <a:ext cx="2901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4DCE88F-88D6-5E19-A5CE-4399EB9818EC}"/>
                    </a:ext>
                  </a:extLst>
                </p14:cNvPr>
                <p14:cNvContentPartPr/>
                <p14:nvPr/>
              </p14:nvContentPartPr>
              <p14:xfrm>
                <a:off x="3379132" y="3414997"/>
                <a:ext cx="207720" cy="677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4DCE88F-88D6-5E19-A5CE-4399EB9818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70132" y="3406357"/>
                  <a:ext cx="2253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603DEA-389E-F108-AB33-E06C9B53FC8B}"/>
                    </a:ext>
                  </a:extLst>
                </p14:cNvPr>
                <p14:cNvContentPartPr/>
                <p14:nvPr/>
              </p14:nvContentPartPr>
              <p14:xfrm>
                <a:off x="1549612" y="3733957"/>
                <a:ext cx="1346760" cy="518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603DEA-389E-F108-AB33-E06C9B53FC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40972" y="3725317"/>
                  <a:ext cx="13644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4AD682-ADD4-DD9A-229C-F507F27A0777}"/>
                    </a:ext>
                  </a:extLst>
                </p14:cNvPr>
                <p14:cNvContentPartPr/>
                <p14:nvPr/>
              </p14:nvContentPartPr>
              <p14:xfrm>
                <a:off x="1386532" y="3233197"/>
                <a:ext cx="122760" cy="173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4AD682-ADD4-DD9A-229C-F507F27A07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77532" y="3224197"/>
                  <a:ext cx="140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2427A6F-39D2-FF56-E96C-52829FBCB44A}"/>
                    </a:ext>
                  </a:extLst>
                </p14:cNvPr>
                <p14:cNvContentPartPr/>
                <p14:nvPr/>
              </p14:nvContentPartPr>
              <p14:xfrm>
                <a:off x="1227052" y="3504637"/>
                <a:ext cx="324360" cy="61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2427A6F-39D2-FF56-E96C-52829FBCB44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8052" y="3495997"/>
                  <a:ext cx="34200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63F45E6-7A63-EC50-C977-41097634C5D8}"/>
                    </a:ext>
                  </a:extLst>
                </p14:cNvPr>
                <p14:cNvContentPartPr/>
                <p14:nvPr/>
              </p14:nvContentPartPr>
              <p14:xfrm>
                <a:off x="2410732" y="3259117"/>
                <a:ext cx="29880" cy="28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63F45E6-7A63-EC50-C977-41097634C5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01732" y="3250117"/>
                  <a:ext cx="47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D1FE3B-34C4-5D29-59FD-378046B42A90}"/>
                    </a:ext>
                  </a:extLst>
                </p14:cNvPr>
                <p14:cNvContentPartPr/>
                <p14:nvPr/>
              </p14:nvContentPartPr>
              <p14:xfrm>
                <a:off x="1537012" y="3754837"/>
                <a:ext cx="30240" cy="51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D1FE3B-34C4-5D29-59FD-378046B42A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8372" y="3745837"/>
                  <a:ext cx="47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829508-FA25-31D1-FDE6-8A4CF902035D}"/>
                    </a:ext>
                  </a:extLst>
                </p14:cNvPr>
                <p14:cNvContentPartPr/>
                <p14:nvPr/>
              </p14:nvContentPartPr>
              <p14:xfrm>
                <a:off x="1820332" y="3796957"/>
                <a:ext cx="1331640" cy="38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829508-FA25-31D1-FDE6-8A4CF902035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11332" y="3788317"/>
                  <a:ext cx="13492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86A8FD-1420-3F3E-DE74-916026908210}"/>
                    </a:ext>
                  </a:extLst>
                </p14:cNvPr>
                <p14:cNvContentPartPr/>
                <p14:nvPr/>
              </p14:nvContentPartPr>
              <p14:xfrm>
                <a:off x="3391012" y="3312397"/>
                <a:ext cx="144000" cy="52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86A8FD-1420-3F3E-DE74-9160269082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82012" y="3303757"/>
                  <a:ext cx="161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3DBE44-68DF-8534-BE16-80E5298C2C31}"/>
                    </a:ext>
                  </a:extLst>
                </p14:cNvPr>
                <p14:cNvContentPartPr/>
                <p14:nvPr/>
              </p14:nvContentPartPr>
              <p14:xfrm>
                <a:off x="2827252" y="3117277"/>
                <a:ext cx="36360" cy="10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3DBE44-68DF-8534-BE16-80E5298C2C3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18252" y="3108277"/>
                  <a:ext cx="54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0AFAAB9-04B4-09DE-B874-78007E568D47}"/>
                    </a:ext>
                  </a:extLst>
                </p14:cNvPr>
                <p14:cNvContentPartPr/>
                <p14:nvPr/>
              </p14:nvContentPartPr>
              <p14:xfrm>
                <a:off x="2780812" y="3115837"/>
                <a:ext cx="326880" cy="19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0AFAAB9-04B4-09DE-B874-78007E568D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72172" y="3107197"/>
                  <a:ext cx="344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0CE31F-D705-2FEC-89F4-1D96819DDC1B}"/>
                    </a:ext>
                  </a:extLst>
                </p14:cNvPr>
                <p14:cNvContentPartPr/>
                <p14:nvPr/>
              </p14:nvContentPartPr>
              <p14:xfrm>
                <a:off x="2078812" y="3483397"/>
                <a:ext cx="216720" cy="241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0CE31F-D705-2FEC-89F4-1D96819DDC1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70172" y="3474757"/>
                  <a:ext cx="234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EC55DEC-92AA-2849-48A5-CFE7FE80253E}"/>
                    </a:ext>
                  </a:extLst>
                </p14:cNvPr>
                <p14:cNvContentPartPr/>
                <p14:nvPr/>
              </p14:nvContentPartPr>
              <p14:xfrm>
                <a:off x="1394092" y="3417517"/>
                <a:ext cx="152640" cy="235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EC55DEC-92AA-2849-48A5-CFE7FE8025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85452" y="3408877"/>
                  <a:ext cx="170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C0CA9B-4539-2455-2514-E79D9440BC16}"/>
                    </a:ext>
                  </a:extLst>
                </p14:cNvPr>
                <p14:cNvContentPartPr/>
                <p14:nvPr/>
              </p14:nvContentPartPr>
              <p14:xfrm>
                <a:off x="1854172" y="3953917"/>
                <a:ext cx="239760" cy="101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C0CA9B-4539-2455-2514-E79D9440BC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45172" y="3945277"/>
                  <a:ext cx="257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9750539-9F6B-E448-F30B-36536A18D56C}"/>
                    </a:ext>
                  </a:extLst>
                </p14:cNvPr>
                <p14:cNvContentPartPr/>
                <p14:nvPr/>
              </p14:nvContentPartPr>
              <p14:xfrm>
                <a:off x="2595052" y="3816037"/>
                <a:ext cx="195480" cy="9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9750539-9F6B-E448-F30B-36536A18D5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6052" y="3807397"/>
                  <a:ext cx="213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B17640D-BAA9-B983-DC21-7204BB7BB6C2}"/>
                    </a:ext>
                  </a:extLst>
                </p14:cNvPr>
                <p14:cNvContentPartPr/>
                <p14:nvPr/>
              </p14:nvContentPartPr>
              <p14:xfrm>
                <a:off x="2906092" y="3617317"/>
                <a:ext cx="151200" cy="141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B17640D-BAA9-B983-DC21-7204BB7BB6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97452" y="3608677"/>
                  <a:ext cx="168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36141D3-81EF-60F9-4F80-FF7681B4EFC7}"/>
                    </a:ext>
                  </a:extLst>
                </p14:cNvPr>
                <p14:cNvContentPartPr/>
                <p14:nvPr/>
              </p14:nvContentPartPr>
              <p14:xfrm>
                <a:off x="3250612" y="3785077"/>
                <a:ext cx="203040" cy="170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36141D3-81EF-60F9-4F80-FF7681B4EF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41612" y="3776077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55F5D2E-F701-FEEE-B634-BF31253F2F73}"/>
                    </a:ext>
                  </a:extLst>
                </p14:cNvPr>
                <p14:cNvContentPartPr/>
                <p14:nvPr/>
              </p14:nvContentPartPr>
              <p14:xfrm>
                <a:off x="2907532" y="4150477"/>
                <a:ext cx="59040" cy="41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55F5D2E-F701-FEEE-B634-BF31253F2F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98892" y="4141837"/>
                  <a:ext cx="7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D0DC300-92FA-8A22-ABC0-7D6088A43E08}"/>
                    </a:ext>
                  </a:extLst>
                </p14:cNvPr>
                <p14:cNvContentPartPr/>
                <p14:nvPr/>
              </p14:nvContentPartPr>
              <p14:xfrm>
                <a:off x="1886212" y="4164517"/>
                <a:ext cx="287640" cy="12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D0DC300-92FA-8A22-ABC0-7D6088A43E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77212" y="4155517"/>
                  <a:ext cx="30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494E30-0CE5-B5B6-EB32-837EF76486C5}"/>
                    </a:ext>
                  </a:extLst>
                </p14:cNvPr>
                <p14:cNvContentPartPr/>
                <p14:nvPr/>
              </p14:nvContentPartPr>
              <p14:xfrm>
                <a:off x="3011212" y="2873917"/>
                <a:ext cx="1983600" cy="318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494E30-0CE5-B5B6-EB32-837EF76486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02212" y="2865277"/>
                  <a:ext cx="2001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1D0E61-95DD-4D44-2998-706374872A04}"/>
                    </a:ext>
                  </a:extLst>
                </p14:cNvPr>
                <p14:cNvContentPartPr/>
                <p14:nvPr/>
              </p14:nvContentPartPr>
              <p14:xfrm>
                <a:off x="3047212" y="3354877"/>
                <a:ext cx="1663920" cy="15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1D0E61-95DD-4D44-2998-706374872A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38212" y="3346237"/>
                  <a:ext cx="1681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0BC9E62-AB42-A827-C092-F467C68670E9}"/>
                    </a:ext>
                  </a:extLst>
                </p14:cNvPr>
                <p14:cNvContentPartPr/>
                <p14:nvPr/>
              </p14:nvContentPartPr>
              <p14:xfrm>
                <a:off x="4823812" y="2697877"/>
                <a:ext cx="1557000" cy="99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0BC9E62-AB42-A827-C092-F467C68670E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815172" y="2689237"/>
                  <a:ext cx="157464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6500C1-FC47-A82B-4ED8-77DF57543A11}"/>
                    </a:ext>
                  </a:extLst>
                </p14:cNvPr>
                <p14:cNvContentPartPr/>
                <p14:nvPr/>
              </p14:nvContentPartPr>
              <p14:xfrm>
                <a:off x="5290372" y="3180637"/>
                <a:ext cx="27720" cy="7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6500C1-FC47-A82B-4ED8-77DF57543A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1732" y="3171637"/>
                  <a:ext cx="45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C8E17EE-E32C-2597-BE5B-43AF11C32417}"/>
                    </a:ext>
                  </a:extLst>
                </p14:cNvPr>
                <p14:cNvContentPartPr/>
                <p14:nvPr/>
              </p14:nvContentPartPr>
              <p14:xfrm>
                <a:off x="5331412" y="3216637"/>
                <a:ext cx="436320" cy="252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C8E17EE-E32C-2597-BE5B-43AF11C3241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22412" y="3207997"/>
                  <a:ext cx="453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081BA6-DC4E-A55C-ED9C-C7FDB56D607D}"/>
                    </a:ext>
                  </a:extLst>
                </p14:cNvPr>
                <p14:cNvContentPartPr/>
                <p14:nvPr/>
              </p14:nvContentPartPr>
              <p14:xfrm>
                <a:off x="5611492" y="2899477"/>
                <a:ext cx="397800" cy="379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081BA6-DC4E-A55C-ED9C-C7FDB56D60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02852" y="2890477"/>
                  <a:ext cx="415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3EF7324-F444-56B9-7270-D460D10A7F1C}"/>
                    </a:ext>
                  </a:extLst>
                </p14:cNvPr>
                <p14:cNvContentPartPr/>
                <p14:nvPr/>
              </p14:nvContentPartPr>
              <p14:xfrm>
                <a:off x="5657212" y="3527317"/>
                <a:ext cx="243720" cy="39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EF7324-F444-56B9-7270-D460D10A7F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48572" y="3518317"/>
                  <a:ext cx="261360" cy="5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766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6C20FF90-DFA7-D43B-2928-CA209525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D6778663-C298-A42B-9968-B107D65E24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9E1C858-1EDE-48A6-487B-2AB7187D22ED}"/>
                  </a:ext>
                </a:extLst>
              </p14:cNvPr>
              <p14:cNvContentPartPr/>
              <p14:nvPr/>
            </p14:nvContentPartPr>
            <p14:xfrm>
              <a:off x="3784132" y="1910197"/>
              <a:ext cx="750960" cy="224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9E1C858-1EDE-48A6-487B-2AB7187D22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5492" y="1901557"/>
                <a:ext cx="76860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7808270-04B5-B401-42EC-F63E31BBB435}"/>
              </a:ext>
            </a:extLst>
          </p:cNvPr>
          <p:cNvGrpSpPr/>
          <p:nvPr/>
        </p:nvGrpSpPr>
        <p:grpSpPr>
          <a:xfrm>
            <a:off x="268012" y="263557"/>
            <a:ext cx="8712000" cy="4098960"/>
            <a:chOff x="268012" y="263557"/>
            <a:chExt cx="8712000" cy="40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D7AB01-CA51-C3E3-AE30-39EE544CB50D}"/>
                    </a:ext>
                  </a:extLst>
                </p14:cNvPr>
                <p14:cNvContentPartPr/>
                <p14:nvPr/>
              </p14:nvContentPartPr>
              <p14:xfrm>
                <a:off x="847612" y="2124397"/>
                <a:ext cx="3867840" cy="553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D7AB01-CA51-C3E3-AE30-39EE544CB5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8612" y="2115397"/>
                  <a:ext cx="38854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2D0E25-4D73-D605-931F-743038F66EE2}"/>
                    </a:ext>
                  </a:extLst>
                </p14:cNvPr>
                <p14:cNvContentPartPr/>
                <p14:nvPr/>
              </p14:nvContentPartPr>
              <p14:xfrm>
                <a:off x="2060812" y="1645957"/>
                <a:ext cx="131760" cy="102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2D0E25-4D73-D605-931F-743038F66E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2172" y="1636957"/>
                  <a:ext cx="14940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91E826-DFBF-F186-AC87-1579734662BE}"/>
                    </a:ext>
                  </a:extLst>
                </p14:cNvPr>
                <p14:cNvContentPartPr/>
                <p14:nvPr/>
              </p14:nvContentPartPr>
              <p14:xfrm>
                <a:off x="1142092" y="1712557"/>
                <a:ext cx="50400" cy="9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91E826-DFBF-F186-AC87-1579734662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3452" y="1703557"/>
                  <a:ext cx="6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C59D5D-BA61-5289-0228-FD1B49ABEA0E}"/>
                    </a:ext>
                  </a:extLst>
                </p14:cNvPr>
                <p14:cNvContentPartPr/>
                <p14:nvPr/>
              </p14:nvContentPartPr>
              <p14:xfrm>
                <a:off x="1220572" y="1623997"/>
                <a:ext cx="13572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C59D5D-BA61-5289-0228-FD1B49ABEA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1572" y="1614997"/>
                  <a:ext cx="153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358F32-D2C9-0901-E1BC-4B26A322491C}"/>
                    </a:ext>
                  </a:extLst>
                </p14:cNvPr>
                <p14:cNvContentPartPr/>
                <p14:nvPr/>
              </p14:nvContentPartPr>
              <p14:xfrm>
                <a:off x="1331092" y="1594477"/>
                <a:ext cx="120600" cy="7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358F32-D2C9-0901-E1BC-4B26A32249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2092" y="1585837"/>
                  <a:ext cx="138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56D0DF-DA13-D00A-E601-FBDE6DD24A6E}"/>
                    </a:ext>
                  </a:extLst>
                </p14:cNvPr>
                <p14:cNvContentPartPr/>
                <p14:nvPr/>
              </p14:nvContentPartPr>
              <p14:xfrm>
                <a:off x="1506052" y="1534357"/>
                <a:ext cx="124560" cy="11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56D0DF-DA13-D00A-E601-FBDE6DD24A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7412" y="1525357"/>
                  <a:ext cx="142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44CF5B-918A-0232-1B69-4C8BD913FFB0}"/>
                    </a:ext>
                  </a:extLst>
                </p14:cNvPr>
                <p14:cNvContentPartPr/>
                <p14:nvPr/>
              </p14:nvContentPartPr>
              <p14:xfrm>
                <a:off x="1630612" y="1512757"/>
                <a:ext cx="50040" cy="2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44CF5B-918A-0232-1B69-4C8BD913FF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1972" y="1503757"/>
                  <a:ext cx="67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CD4686-A23B-3BE3-8528-D4D874A2D1CD}"/>
                    </a:ext>
                  </a:extLst>
                </p14:cNvPr>
                <p14:cNvContentPartPr/>
                <p14:nvPr/>
              </p14:nvContentPartPr>
              <p14:xfrm>
                <a:off x="826012" y="1923157"/>
                <a:ext cx="1469160" cy="609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CD4686-A23B-3BE3-8528-D4D874A2D1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012" y="1914517"/>
                  <a:ext cx="14868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17516F-B6B1-DA71-5746-95495DEB4979}"/>
                    </a:ext>
                  </a:extLst>
                </p14:cNvPr>
                <p14:cNvContentPartPr/>
                <p14:nvPr/>
              </p14:nvContentPartPr>
              <p14:xfrm>
                <a:off x="1108612" y="2407357"/>
                <a:ext cx="405720" cy="68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17516F-B6B1-DA71-5746-95495DEB49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9612" y="2398717"/>
                  <a:ext cx="42336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2956C6-2645-6C23-7E22-8DB0C6D6E35F}"/>
                    </a:ext>
                  </a:extLst>
                </p14:cNvPr>
                <p14:cNvContentPartPr/>
                <p14:nvPr/>
              </p14:nvContentPartPr>
              <p14:xfrm>
                <a:off x="979372" y="3331117"/>
                <a:ext cx="263880" cy="19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2956C6-2645-6C23-7E22-8DB0C6D6E3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0732" y="3322117"/>
                  <a:ext cx="281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ED09945-B714-FFF1-70E5-B3E287EC4C5C}"/>
                    </a:ext>
                  </a:extLst>
                </p14:cNvPr>
                <p14:cNvContentPartPr/>
                <p14:nvPr/>
              </p14:nvContentPartPr>
              <p14:xfrm>
                <a:off x="614692" y="3481957"/>
                <a:ext cx="138600" cy="19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ED09945-B714-FFF1-70E5-B3E287EC4C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052" y="3472957"/>
                  <a:ext cx="156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7D64B0-3A4D-71E8-C26D-5882B8199F99}"/>
                    </a:ext>
                  </a:extLst>
                </p14:cNvPr>
                <p14:cNvContentPartPr/>
                <p14:nvPr/>
              </p14:nvContentPartPr>
              <p14:xfrm>
                <a:off x="1376812" y="3272797"/>
                <a:ext cx="74160" cy="81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7D64B0-3A4D-71E8-C26D-5882B8199F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7812" y="3263797"/>
                  <a:ext cx="91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0074C0-DD7A-6B0B-E703-12AB229D274F}"/>
                    </a:ext>
                  </a:extLst>
                </p14:cNvPr>
                <p14:cNvContentPartPr/>
                <p14:nvPr/>
              </p14:nvContentPartPr>
              <p14:xfrm>
                <a:off x="1450972" y="3155437"/>
                <a:ext cx="74160" cy="16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0074C0-DD7A-6B0B-E703-12AB229D27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41972" y="3146797"/>
                  <a:ext cx="91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B7580A-49FA-C580-FC7D-FBCAFC1909FD}"/>
                    </a:ext>
                  </a:extLst>
                </p14:cNvPr>
                <p14:cNvContentPartPr/>
                <p14:nvPr/>
              </p14:nvContentPartPr>
              <p14:xfrm>
                <a:off x="1525852" y="3067237"/>
                <a:ext cx="447480" cy="20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B7580A-49FA-C580-FC7D-FBCAFC1909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16852" y="3058237"/>
                  <a:ext cx="465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98F25D-F2EB-CE80-83CC-C5D3DFA867A8}"/>
                    </a:ext>
                  </a:extLst>
                </p14:cNvPr>
                <p14:cNvContentPartPr/>
                <p14:nvPr/>
              </p14:nvContentPartPr>
              <p14:xfrm>
                <a:off x="1475092" y="3363157"/>
                <a:ext cx="312480" cy="22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98F25D-F2EB-CE80-83CC-C5D3DFA867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66452" y="3354157"/>
                  <a:ext cx="330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89A535-3528-2573-F799-726FC422722D}"/>
                    </a:ext>
                  </a:extLst>
                </p14:cNvPr>
                <p14:cNvContentPartPr/>
                <p14:nvPr/>
              </p14:nvContentPartPr>
              <p14:xfrm>
                <a:off x="2129932" y="1635517"/>
                <a:ext cx="145440" cy="1029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89A535-3528-2573-F799-726FC42272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20932" y="1626517"/>
                  <a:ext cx="16308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C6CDC8-2C92-B5AA-1D21-FAADFAD1E554}"/>
                    </a:ext>
                  </a:extLst>
                </p14:cNvPr>
                <p14:cNvContentPartPr/>
                <p14:nvPr/>
              </p14:nvContentPartPr>
              <p14:xfrm>
                <a:off x="2670292" y="1767997"/>
                <a:ext cx="49320" cy="217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C6CDC8-2C92-B5AA-1D21-FAADFAD1E5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61292" y="1758997"/>
                  <a:ext cx="66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A69AD6-30BB-CD3E-91F2-C48C72CD22A2}"/>
                    </a:ext>
                  </a:extLst>
                </p14:cNvPr>
                <p14:cNvContentPartPr/>
                <p14:nvPr/>
              </p14:nvContentPartPr>
              <p14:xfrm>
                <a:off x="2769292" y="1793917"/>
                <a:ext cx="297720" cy="121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A69AD6-30BB-CD3E-91F2-C48C72CD22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60652" y="1785277"/>
                  <a:ext cx="315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6E32B9-A42B-F202-F83F-C68FD9DCBBEC}"/>
                    </a:ext>
                  </a:extLst>
                </p14:cNvPr>
                <p14:cNvContentPartPr/>
                <p14:nvPr/>
              </p14:nvContentPartPr>
              <p14:xfrm>
                <a:off x="3087532" y="1792837"/>
                <a:ext cx="108360" cy="8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6E32B9-A42B-F202-F83F-C68FD9DCBB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8532" y="1783837"/>
                  <a:ext cx="126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9AF3FA-0802-1EA0-6B2C-EDB60C9AE076}"/>
                    </a:ext>
                  </a:extLst>
                </p14:cNvPr>
                <p14:cNvContentPartPr/>
                <p14:nvPr/>
              </p14:nvContentPartPr>
              <p14:xfrm>
                <a:off x="3621772" y="1540477"/>
                <a:ext cx="144360" cy="1106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9AF3FA-0802-1EA0-6B2C-EDB60C9AE0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3132" y="1531477"/>
                  <a:ext cx="162000" cy="11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915F2F-1C76-50E6-B7BA-454DF897D2ED}"/>
                    </a:ext>
                  </a:extLst>
                </p14:cNvPr>
                <p14:cNvContentPartPr/>
                <p14:nvPr/>
              </p14:nvContentPartPr>
              <p14:xfrm>
                <a:off x="3671812" y="2194237"/>
                <a:ext cx="75960" cy="52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915F2F-1C76-50E6-B7BA-454DF897D2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63172" y="2185597"/>
                  <a:ext cx="936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86C94F-A934-0E2B-4A71-635495B744B7}"/>
                    </a:ext>
                  </a:extLst>
                </p14:cNvPr>
                <p14:cNvContentPartPr/>
                <p14:nvPr/>
              </p14:nvContentPartPr>
              <p14:xfrm>
                <a:off x="2232172" y="1591597"/>
                <a:ext cx="1503000" cy="101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86C94F-A934-0E2B-4A71-635495B744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3532" y="1582597"/>
                  <a:ext cx="152064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E0107E-DBF2-282C-FC7F-6BF33AC3B893}"/>
                    </a:ext>
                  </a:extLst>
                </p14:cNvPr>
                <p14:cNvContentPartPr/>
                <p14:nvPr/>
              </p14:nvContentPartPr>
              <p14:xfrm>
                <a:off x="2793412" y="2497357"/>
                <a:ext cx="163080" cy="58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E0107E-DBF2-282C-FC7F-6BF33AC3B8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84772" y="2488717"/>
                  <a:ext cx="18072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44D750B-9E9B-9750-3E0E-8350F5E35B49}"/>
                    </a:ext>
                  </a:extLst>
                </p14:cNvPr>
                <p14:cNvContentPartPr/>
                <p14:nvPr/>
              </p14:nvContentPartPr>
              <p14:xfrm>
                <a:off x="2726092" y="3268477"/>
                <a:ext cx="72360" cy="19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44D750B-9E9B-9750-3E0E-8350F5E35B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17452" y="3259477"/>
                  <a:ext cx="90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3FFF94-2F99-AB7B-7D5E-B6B7E16F4764}"/>
                    </a:ext>
                  </a:extLst>
                </p14:cNvPr>
                <p14:cNvContentPartPr/>
                <p14:nvPr/>
              </p14:nvContentPartPr>
              <p14:xfrm>
                <a:off x="2808172" y="3328957"/>
                <a:ext cx="151920" cy="76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3FFF94-2F99-AB7B-7D5E-B6B7E16F47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99172" y="3319957"/>
                  <a:ext cx="169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1C2B26-F43F-9AAD-9678-642CF8E46C0A}"/>
                    </a:ext>
                  </a:extLst>
                </p14:cNvPr>
                <p14:cNvContentPartPr/>
                <p14:nvPr/>
              </p14:nvContentPartPr>
              <p14:xfrm>
                <a:off x="3012652" y="3246877"/>
                <a:ext cx="88560" cy="142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1C2B26-F43F-9AAD-9678-642CF8E46C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04012" y="3238237"/>
                  <a:ext cx="106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F0C14D-D944-8E24-5F8F-EA4B1B01CF3C}"/>
                    </a:ext>
                  </a:extLst>
                </p14:cNvPr>
                <p14:cNvContentPartPr/>
                <p14:nvPr/>
              </p14:nvContentPartPr>
              <p14:xfrm>
                <a:off x="3161692" y="3176317"/>
                <a:ext cx="31320" cy="19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F0C14D-D944-8E24-5F8F-EA4B1B01CF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53052" y="3167317"/>
                  <a:ext cx="48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EE6510-1BCF-C7EE-2D68-C78159DC1E89}"/>
                    </a:ext>
                  </a:extLst>
                </p14:cNvPr>
                <p14:cNvContentPartPr/>
                <p14:nvPr/>
              </p14:nvContentPartPr>
              <p14:xfrm>
                <a:off x="3180412" y="3218077"/>
                <a:ext cx="351000" cy="11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EE6510-1BCF-C7EE-2D68-C78159DC1E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71412" y="3209437"/>
                  <a:ext cx="36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7FB4B4-29A4-A49A-C204-3AE7D959CE4E}"/>
                    </a:ext>
                  </a:extLst>
                </p14:cNvPr>
                <p14:cNvContentPartPr/>
                <p14:nvPr/>
              </p14:nvContentPartPr>
              <p14:xfrm>
                <a:off x="3469852" y="3223837"/>
                <a:ext cx="107640" cy="80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7FB4B4-29A4-A49A-C204-3AE7D959CE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1212" y="3215197"/>
                  <a:ext cx="125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56BC83-9CB8-52C6-AF29-02875DCC4171}"/>
                    </a:ext>
                  </a:extLst>
                </p14:cNvPr>
                <p14:cNvContentPartPr/>
                <p14:nvPr/>
              </p14:nvContentPartPr>
              <p14:xfrm>
                <a:off x="2988172" y="3514357"/>
                <a:ext cx="327240" cy="70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56BC83-9CB8-52C6-AF29-02875DCC41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79532" y="3505357"/>
                  <a:ext cx="344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D32161-D060-DB85-82E3-8BE35498D462}"/>
                    </a:ext>
                  </a:extLst>
                </p14:cNvPr>
                <p14:cNvContentPartPr/>
                <p14:nvPr/>
              </p14:nvContentPartPr>
              <p14:xfrm>
                <a:off x="421012" y="422677"/>
                <a:ext cx="201240" cy="23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D32161-D060-DB85-82E3-8BE35498D4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12" y="413677"/>
                  <a:ext cx="218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9C411C9-62A6-C356-25B8-C23A3A2EE85E}"/>
                    </a:ext>
                  </a:extLst>
                </p14:cNvPr>
                <p14:cNvContentPartPr/>
                <p14:nvPr/>
              </p14:nvContentPartPr>
              <p14:xfrm>
                <a:off x="268012" y="305677"/>
                <a:ext cx="619920" cy="587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9C411C9-62A6-C356-25B8-C23A3A2EE8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9372" y="296677"/>
                  <a:ext cx="6375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346248-765F-9F30-1B18-E319B6634B42}"/>
                    </a:ext>
                  </a:extLst>
                </p14:cNvPr>
                <p14:cNvContentPartPr/>
                <p14:nvPr/>
              </p14:nvContentPartPr>
              <p14:xfrm>
                <a:off x="1111492" y="352837"/>
                <a:ext cx="223200" cy="314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346248-765F-9F30-1B18-E319B6634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2852" y="343837"/>
                  <a:ext cx="240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908845-814A-D389-B5E3-A321E39A2756}"/>
                    </a:ext>
                  </a:extLst>
                </p14:cNvPr>
                <p14:cNvContentPartPr/>
                <p14:nvPr/>
              </p14:nvContentPartPr>
              <p14:xfrm>
                <a:off x="1394812" y="504397"/>
                <a:ext cx="180360" cy="24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908845-814A-D389-B5E3-A321E39A27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86172" y="495397"/>
                  <a:ext cx="198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778309-D5BF-34D1-C684-1F5E2131F824}"/>
                    </a:ext>
                  </a:extLst>
                </p14:cNvPr>
                <p14:cNvContentPartPr/>
                <p14:nvPr/>
              </p14:nvContentPartPr>
              <p14:xfrm>
                <a:off x="1660852" y="534997"/>
                <a:ext cx="115920" cy="18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778309-D5BF-34D1-C684-1F5E2131F8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51852" y="526357"/>
                  <a:ext cx="133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A3396B-DBB7-CF79-0AB1-1A4D2251AB5E}"/>
                    </a:ext>
                  </a:extLst>
                </p14:cNvPr>
                <p14:cNvContentPartPr/>
                <p14:nvPr/>
              </p14:nvContentPartPr>
              <p14:xfrm>
                <a:off x="1783252" y="420517"/>
                <a:ext cx="320760" cy="25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A3396B-DBB7-CF79-0AB1-1A4D2251AB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74612" y="411877"/>
                  <a:ext cx="338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0D173E-8F74-524D-5685-0E8A5D65C1E7}"/>
                    </a:ext>
                  </a:extLst>
                </p14:cNvPr>
                <p14:cNvContentPartPr/>
                <p14:nvPr/>
              </p14:nvContentPartPr>
              <p14:xfrm>
                <a:off x="2163052" y="540397"/>
                <a:ext cx="441720" cy="17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0D173E-8F74-524D-5685-0E8A5D65C1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54412" y="531397"/>
                  <a:ext cx="45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5E18C2-17D0-E310-C45A-5A343FF61E42}"/>
                    </a:ext>
                  </a:extLst>
                </p14:cNvPr>
                <p14:cNvContentPartPr/>
                <p14:nvPr/>
              </p14:nvContentPartPr>
              <p14:xfrm>
                <a:off x="2593612" y="527077"/>
                <a:ext cx="12564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5E18C2-17D0-E310-C45A-5A343FF61E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84612" y="518077"/>
                  <a:ext cx="143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260D77-A150-5570-7FCA-568B4C1B1873}"/>
                    </a:ext>
                  </a:extLst>
                </p14:cNvPr>
                <p14:cNvContentPartPr/>
                <p14:nvPr/>
              </p14:nvContentPartPr>
              <p14:xfrm>
                <a:off x="2777212" y="389197"/>
                <a:ext cx="154440" cy="23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260D77-A150-5570-7FCA-568B4C1B18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68212" y="380197"/>
                  <a:ext cx="172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6B4E64-F71B-96D4-EA81-30937341C712}"/>
                    </a:ext>
                  </a:extLst>
                </p14:cNvPr>
                <p14:cNvContentPartPr/>
                <p14:nvPr/>
              </p14:nvContentPartPr>
              <p14:xfrm>
                <a:off x="3012652" y="515917"/>
                <a:ext cx="169560" cy="10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6B4E64-F71B-96D4-EA81-30937341C7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04012" y="506917"/>
                  <a:ext cx="18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37E937-6C82-22C1-2D14-7B3DECF72149}"/>
                    </a:ext>
                  </a:extLst>
                </p14:cNvPr>
                <p14:cNvContentPartPr/>
                <p14:nvPr/>
              </p14:nvContentPartPr>
              <p14:xfrm>
                <a:off x="3462652" y="263557"/>
                <a:ext cx="248760" cy="25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37E937-6C82-22C1-2D14-7B3DECF721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54012" y="254557"/>
                  <a:ext cx="266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FF2227-B8D5-DA50-A615-3D10AD8AB2A7}"/>
                    </a:ext>
                  </a:extLst>
                </p14:cNvPr>
                <p14:cNvContentPartPr/>
                <p14:nvPr/>
              </p14:nvContentPartPr>
              <p14:xfrm>
                <a:off x="3752812" y="421597"/>
                <a:ext cx="13644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FF2227-B8D5-DA50-A615-3D10AD8AB2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44172" y="412957"/>
                  <a:ext cx="154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0F3871-AABF-39F8-B80F-05C2794593A2}"/>
                    </a:ext>
                  </a:extLst>
                </p14:cNvPr>
                <p14:cNvContentPartPr/>
                <p14:nvPr/>
              </p14:nvContentPartPr>
              <p14:xfrm>
                <a:off x="3888892" y="388117"/>
                <a:ext cx="423000" cy="14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0F3871-AABF-39F8-B80F-05C2794593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80252" y="379117"/>
                  <a:ext cx="440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A97428-FCBE-1CB5-FE16-DD54BA4D9EBD}"/>
                    </a:ext>
                  </a:extLst>
                </p14:cNvPr>
                <p14:cNvContentPartPr/>
                <p14:nvPr/>
              </p14:nvContentPartPr>
              <p14:xfrm>
                <a:off x="4361212" y="300277"/>
                <a:ext cx="151920" cy="38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A97428-FCBE-1CB5-FE16-DD54BA4D9E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52572" y="291637"/>
                  <a:ext cx="169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035930-3FD7-4E8F-1E42-72878A82BE26}"/>
                    </a:ext>
                  </a:extLst>
                </p14:cNvPr>
                <p14:cNvContentPartPr/>
                <p14:nvPr/>
              </p14:nvContentPartPr>
              <p14:xfrm>
                <a:off x="4566772" y="292357"/>
                <a:ext cx="172080" cy="25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035930-3FD7-4E8F-1E42-72878A82BE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57772" y="283717"/>
                  <a:ext cx="189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D604A8-7782-3710-5DB5-7FC0A6D5674D}"/>
                    </a:ext>
                  </a:extLst>
                </p14:cNvPr>
                <p14:cNvContentPartPr/>
                <p14:nvPr/>
              </p14:nvContentPartPr>
              <p14:xfrm>
                <a:off x="4809772" y="288397"/>
                <a:ext cx="444600" cy="42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D604A8-7782-3710-5DB5-7FC0A6D567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01132" y="279397"/>
                  <a:ext cx="462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48C48E-1E99-1D71-4136-340757829347}"/>
                    </a:ext>
                  </a:extLst>
                </p14:cNvPr>
                <p14:cNvContentPartPr/>
                <p14:nvPr/>
              </p14:nvContentPartPr>
              <p14:xfrm>
                <a:off x="2022652" y="675037"/>
                <a:ext cx="2087640" cy="17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48C48E-1E99-1D71-4136-3407578293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4012" y="666037"/>
                  <a:ext cx="2105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217ABA-D4E7-94B1-2B10-8CCB3A5E8EF4}"/>
                    </a:ext>
                  </a:extLst>
                </p14:cNvPr>
                <p14:cNvContentPartPr/>
                <p14:nvPr/>
              </p14:nvContentPartPr>
              <p14:xfrm>
                <a:off x="2534932" y="923077"/>
                <a:ext cx="888840" cy="69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217ABA-D4E7-94B1-2B10-8CCB3A5E8E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5932" y="914437"/>
                  <a:ext cx="906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5495149-5047-B6E9-8C32-383821D9DE3F}"/>
                    </a:ext>
                  </a:extLst>
                </p14:cNvPr>
                <p14:cNvContentPartPr/>
                <p14:nvPr/>
              </p14:nvContentPartPr>
              <p14:xfrm>
                <a:off x="2608372" y="1021357"/>
                <a:ext cx="677880" cy="64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5495149-5047-B6E9-8C32-383821D9DE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99372" y="1012357"/>
                  <a:ext cx="695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CAAC75-D9E7-126D-8F09-C0860BC3FEFD}"/>
                    </a:ext>
                  </a:extLst>
                </p14:cNvPr>
                <p14:cNvContentPartPr/>
                <p14:nvPr/>
              </p14:nvContentPartPr>
              <p14:xfrm>
                <a:off x="3628972" y="864757"/>
                <a:ext cx="236160" cy="295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CAAC75-D9E7-126D-8F09-C0860BC3FE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0332" y="856117"/>
                  <a:ext cx="253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877483-9AC6-7BC5-73AE-7FF9879288C8}"/>
                    </a:ext>
                  </a:extLst>
                </p14:cNvPr>
                <p14:cNvContentPartPr/>
                <p14:nvPr/>
              </p14:nvContentPartPr>
              <p14:xfrm>
                <a:off x="3927772" y="968437"/>
                <a:ext cx="185040" cy="165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877483-9AC6-7BC5-73AE-7FF9879288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18772" y="959797"/>
                  <a:ext cx="20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FACC2F-E7A0-E5CA-160C-D95CE743C51E}"/>
                    </a:ext>
                  </a:extLst>
                </p14:cNvPr>
                <p14:cNvContentPartPr/>
                <p14:nvPr/>
              </p14:nvContentPartPr>
              <p14:xfrm>
                <a:off x="4107412" y="864757"/>
                <a:ext cx="124920" cy="332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FACC2F-E7A0-E5CA-160C-D95CE743C5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98412" y="855757"/>
                  <a:ext cx="142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3DF9AB-EDC0-8DB0-0CEE-BCE6DE88C4AD}"/>
                    </a:ext>
                  </a:extLst>
                </p14:cNvPr>
                <p14:cNvContentPartPr/>
                <p14:nvPr/>
              </p14:nvContentPartPr>
              <p14:xfrm>
                <a:off x="4134412" y="1033957"/>
                <a:ext cx="133920" cy="10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3DF9AB-EDC0-8DB0-0CEE-BCE6DE88C4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25772" y="1024957"/>
                  <a:ext cx="151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13BECF3-8734-7E73-2BC6-0FA4F4138CF8}"/>
                    </a:ext>
                  </a:extLst>
                </p14:cNvPr>
                <p14:cNvContentPartPr/>
                <p14:nvPr/>
              </p14:nvContentPartPr>
              <p14:xfrm>
                <a:off x="4303612" y="989317"/>
                <a:ext cx="438840" cy="18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13BECF3-8734-7E73-2BC6-0FA4F4138C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94972" y="980317"/>
                  <a:ext cx="45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9AC00C6-5ACE-13CB-D022-8612026EA1C9}"/>
                    </a:ext>
                  </a:extLst>
                </p14:cNvPr>
                <p14:cNvContentPartPr/>
                <p14:nvPr/>
              </p14:nvContentPartPr>
              <p14:xfrm>
                <a:off x="4969252" y="984637"/>
                <a:ext cx="320400" cy="15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9AC00C6-5ACE-13CB-D022-8612026EA1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60612" y="975637"/>
                  <a:ext cx="338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3560F8-CE0C-A3E4-0ED5-F758D5B1E051}"/>
                    </a:ext>
                  </a:extLst>
                </p14:cNvPr>
                <p14:cNvContentPartPr/>
                <p14:nvPr/>
              </p14:nvContentPartPr>
              <p14:xfrm>
                <a:off x="5318452" y="1011277"/>
                <a:ext cx="221760" cy="107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3560F8-CE0C-A3E4-0ED5-F758D5B1E0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09452" y="1002637"/>
                  <a:ext cx="239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10FC7F-EF96-F19A-EA57-49825F5B5B41}"/>
                    </a:ext>
                  </a:extLst>
                </p14:cNvPr>
                <p14:cNvContentPartPr/>
                <p14:nvPr/>
              </p14:nvContentPartPr>
              <p14:xfrm>
                <a:off x="5635972" y="888877"/>
                <a:ext cx="79200" cy="23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10FC7F-EF96-F19A-EA57-49825F5B5B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27332" y="880237"/>
                  <a:ext cx="96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1206D4-A300-D36D-3422-DD4F7E81B7A6}"/>
                    </a:ext>
                  </a:extLst>
                </p14:cNvPr>
                <p14:cNvContentPartPr/>
                <p14:nvPr/>
              </p14:nvContentPartPr>
              <p14:xfrm>
                <a:off x="5732092" y="983917"/>
                <a:ext cx="155160" cy="17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1206D4-A300-D36D-3422-DD4F7E81B7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3452" y="974917"/>
                  <a:ext cx="172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95ED40-5E9B-FBB9-BCE1-71EA96310DE8}"/>
                    </a:ext>
                  </a:extLst>
                </p14:cNvPr>
                <p14:cNvContentPartPr/>
                <p14:nvPr/>
              </p14:nvContentPartPr>
              <p14:xfrm>
                <a:off x="5120812" y="1242037"/>
                <a:ext cx="630000" cy="2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95ED40-5E9B-FBB9-BCE1-71EA96310D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11812" y="1233037"/>
                  <a:ext cx="647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2C5899-032D-4E05-13C4-59D1BF626008}"/>
                    </a:ext>
                  </a:extLst>
                </p14:cNvPr>
                <p14:cNvContentPartPr/>
                <p14:nvPr/>
              </p14:nvContentPartPr>
              <p14:xfrm>
                <a:off x="6083092" y="904717"/>
                <a:ext cx="609840" cy="188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2C5899-032D-4E05-13C4-59D1BF6260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74092" y="895717"/>
                  <a:ext cx="627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2C76373-DF89-A60D-D0ED-2E5D0D572924}"/>
                    </a:ext>
                  </a:extLst>
                </p14:cNvPr>
                <p14:cNvContentPartPr/>
                <p14:nvPr/>
              </p14:nvContentPartPr>
              <p14:xfrm>
                <a:off x="6860692" y="675037"/>
                <a:ext cx="363960" cy="26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2C76373-DF89-A60D-D0ED-2E5D0D5729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51692" y="666397"/>
                  <a:ext cx="381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2F88FB-3F37-E3F0-BB6A-6485A9810E4D}"/>
                    </a:ext>
                  </a:extLst>
                </p14:cNvPr>
                <p14:cNvContentPartPr/>
                <p14:nvPr/>
              </p14:nvContentPartPr>
              <p14:xfrm>
                <a:off x="7254172" y="630397"/>
                <a:ext cx="45720" cy="60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2F88FB-3F37-E3F0-BB6A-6485A9810E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5532" y="621757"/>
                  <a:ext cx="63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C63F59-9183-E23A-AF8D-3ECF2216AD15}"/>
                    </a:ext>
                  </a:extLst>
                </p14:cNvPr>
                <p14:cNvContentPartPr/>
                <p14:nvPr/>
              </p14:nvContentPartPr>
              <p14:xfrm>
                <a:off x="6928012" y="861157"/>
                <a:ext cx="645480" cy="333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C63F59-9183-E23A-AF8D-3ECF2216AD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19012" y="852517"/>
                  <a:ext cx="663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06BE87-7A96-A3F7-EFD3-AD4D17BAC8BE}"/>
                    </a:ext>
                  </a:extLst>
                </p14:cNvPr>
                <p14:cNvContentPartPr/>
                <p14:nvPr/>
              </p14:nvContentPartPr>
              <p14:xfrm>
                <a:off x="5260852" y="1977517"/>
                <a:ext cx="58320" cy="267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06BE87-7A96-A3F7-EFD3-AD4D17BAC8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52212" y="1968877"/>
                  <a:ext cx="75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5A6FD71-533D-D9F2-334A-5CA789C62206}"/>
                    </a:ext>
                  </a:extLst>
                </p14:cNvPr>
                <p14:cNvContentPartPr/>
                <p14:nvPr/>
              </p14:nvContentPartPr>
              <p14:xfrm>
                <a:off x="5295412" y="1905877"/>
                <a:ext cx="2656080" cy="277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5A6FD71-533D-D9F2-334A-5CA789C622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86412" y="1897237"/>
                  <a:ext cx="2673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845599-9D72-C021-7BDD-A544EB6281B9}"/>
                    </a:ext>
                  </a:extLst>
                </p14:cNvPr>
                <p14:cNvContentPartPr/>
                <p14:nvPr/>
              </p14:nvContentPartPr>
              <p14:xfrm>
                <a:off x="6118732" y="1783477"/>
                <a:ext cx="89640" cy="469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845599-9D72-C021-7BDD-A544EB6281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0092" y="1774837"/>
                  <a:ext cx="10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68EDC7-5FA6-5935-F19A-2499456AD6EE}"/>
                    </a:ext>
                  </a:extLst>
                </p14:cNvPr>
                <p14:cNvContentPartPr/>
                <p14:nvPr/>
              </p14:nvContentPartPr>
              <p14:xfrm>
                <a:off x="5290012" y="2039797"/>
                <a:ext cx="528480" cy="75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68EDC7-5FA6-5935-F19A-2499456AD6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81372" y="2030797"/>
                  <a:ext cx="54612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79AF9B4-831A-3C1F-AFD3-50CD0202D046}"/>
                    </a:ext>
                  </a:extLst>
                </p14:cNvPr>
                <p14:cNvContentPartPr/>
                <p14:nvPr/>
              </p14:nvContentPartPr>
              <p14:xfrm>
                <a:off x="5279572" y="2970037"/>
                <a:ext cx="118440" cy="160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79AF9B4-831A-3C1F-AFD3-50CD0202D0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70932" y="2961397"/>
                  <a:ext cx="136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2D3DB20-758D-431A-EA3C-9DA107941FEA}"/>
                    </a:ext>
                  </a:extLst>
                </p14:cNvPr>
                <p14:cNvContentPartPr/>
                <p14:nvPr/>
              </p14:nvContentPartPr>
              <p14:xfrm>
                <a:off x="5415292" y="2936197"/>
                <a:ext cx="154440" cy="13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2D3DB20-758D-431A-EA3C-9DA107941F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06292" y="2927197"/>
                  <a:ext cx="172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A7C628-B274-02D9-672D-F136B4B80FF1}"/>
                    </a:ext>
                  </a:extLst>
                </p14:cNvPr>
                <p14:cNvContentPartPr/>
                <p14:nvPr/>
              </p14:nvContentPartPr>
              <p14:xfrm>
                <a:off x="5774932" y="2845837"/>
                <a:ext cx="170640" cy="214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A7C628-B274-02D9-672D-F136B4B80F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65932" y="2837197"/>
                  <a:ext cx="188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12F86E6-C693-F265-E1C1-2CFA8ED8E1CC}"/>
                    </a:ext>
                  </a:extLst>
                </p14:cNvPr>
                <p14:cNvContentPartPr/>
                <p14:nvPr/>
              </p14:nvContentPartPr>
              <p14:xfrm>
                <a:off x="5972932" y="2923597"/>
                <a:ext cx="154440" cy="11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12F86E6-C693-F265-E1C1-2CFA8ED8E1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64292" y="2914957"/>
                  <a:ext cx="172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6B6AE4-D75C-24EB-80DF-B06D9B6FE345}"/>
                    </a:ext>
                  </a:extLst>
                </p14:cNvPr>
                <p14:cNvContentPartPr/>
                <p14:nvPr/>
              </p14:nvContentPartPr>
              <p14:xfrm>
                <a:off x="6174532" y="2808757"/>
                <a:ext cx="34560" cy="224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6B6AE4-D75C-24EB-80DF-B06D9B6FE3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65532" y="2800117"/>
                  <a:ext cx="52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EBC6B03-4029-9C90-02B2-B09BF6FF2DDB}"/>
                    </a:ext>
                  </a:extLst>
                </p14:cNvPr>
                <p14:cNvContentPartPr/>
                <p14:nvPr/>
              </p14:nvContentPartPr>
              <p14:xfrm>
                <a:off x="6265612" y="2819917"/>
                <a:ext cx="127080" cy="251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EBC6B03-4029-9C90-02B2-B09BF6FF2D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56972" y="2811277"/>
                  <a:ext cx="144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291C24-3FDE-3D13-34C7-DF16E1E87E66}"/>
                    </a:ext>
                  </a:extLst>
                </p14:cNvPr>
                <p14:cNvContentPartPr/>
                <p14:nvPr/>
              </p14:nvContentPartPr>
              <p14:xfrm>
                <a:off x="5137012" y="3012517"/>
                <a:ext cx="1287720" cy="33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291C24-3FDE-3D13-34C7-DF16E1E87E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28012" y="3003517"/>
                  <a:ext cx="1305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92EBF78-6477-CDC6-2009-9EA8282F52F3}"/>
                    </a:ext>
                  </a:extLst>
                </p14:cNvPr>
                <p14:cNvContentPartPr/>
                <p14:nvPr/>
              </p14:nvContentPartPr>
              <p14:xfrm>
                <a:off x="5269492" y="1698877"/>
                <a:ext cx="833040" cy="62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92EBF78-6477-CDC6-2009-9EA8282F52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60852" y="1690237"/>
                  <a:ext cx="85068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8F5010-35F0-D6D5-2889-A2A610D9B2C8}"/>
                    </a:ext>
                  </a:extLst>
                </p14:cNvPr>
                <p14:cNvContentPartPr/>
                <p14:nvPr/>
              </p14:nvContentPartPr>
              <p14:xfrm>
                <a:off x="5783212" y="1533277"/>
                <a:ext cx="486360" cy="45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8F5010-35F0-D6D5-2889-A2A610D9B2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74212" y="1524277"/>
                  <a:ext cx="5040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804A11-D525-1F66-7060-07EC630404EE}"/>
                    </a:ext>
                  </a:extLst>
                </p14:cNvPr>
                <p14:cNvContentPartPr/>
                <p14:nvPr/>
              </p14:nvContentPartPr>
              <p14:xfrm>
                <a:off x="6195052" y="1719757"/>
                <a:ext cx="1108080" cy="55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804A11-D525-1F66-7060-07EC630404E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6412" y="1710757"/>
                  <a:ext cx="1125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C815EC8-60C2-5F93-B515-64EC3EA078FE}"/>
                    </a:ext>
                  </a:extLst>
                </p14:cNvPr>
                <p14:cNvContentPartPr/>
                <p14:nvPr/>
              </p14:nvContentPartPr>
              <p14:xfrm>
                <a:off x="6093892" y="1734157"/>
                <a:ext cx="149400" cy="62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815EC8-60C2-5F93-B515-64EC3EA078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85252" y="1725157"/>
                  <a:ext cx="1670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0D933F8-1FA7-B13A-5C5D-DA35E9FE9F5E}"/>
                    </a:ext>
                  </a:extLst>
                </p14:cNvPr>
                <p14:cNvContentPartPr/>
                <p14:nvPr/>
              </p14:nvContentPartPr>
              <p14:xfrm>
                <a:off x="6161932" y="2031877"/>
                <a:ext cx="1112400" cy="3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0D933F8-1FA7-B13A-5C5D-DA35E9FE9F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52932" y="2022877"/>
                  <a:ext cx="1130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1869BD-B4E6-BEA5-AEDA-DFFF36E11E83}"/>
                    </a:ext>
                  </a:extLst>
                </p14:cNvPr>
                <p14:cNvContentPartPr/>
                <p14:nvPr/>
              </p14:nvContentPartPr>
              <p14:xfrm>
                <a:off x="6595732" y="1661077"/>
                <a:ext cx="58680" cy="14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1869BD-B4E6-BEA5-AEDA-DFFF36E11E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6732" y="1652077"/>
                  <a:ext cx="76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C77452-333D-DB18-088F-7B5C2177C263}"/>
                    </a:ext>
                  </a:extLst>
                </p14:cNvPr>
                <p14:cNvContentPartPr/>
                <p14:nvPr/>
              </p14:nvContentPartPr>
              <p14:xfrm>
                <a:off x="6669172" y="1682677"/>
                <a:ext cx="113400" cy="87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C77452-333D-DB18-088F-7B5C2177C2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60532" y="1673677"/>
                  <a:ext cx="131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BF4068D-1355-35AB-63B5-540E77128583}"/>
                    </a:ext>
                  </a:extLst>
                </p14:cNvPr>
                <p14:cNvContentPartPr/>
                <p14:nvPr/>
              </p14:nvContentPartPr>
              <p14:xfrm>
                <a:off x="6765292" y="1666117"/>
                <a:ext cx="106560" cy="5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BF4068D-1355-35AB-63B5-540E771285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56652" y="1657477"/>
                  <a:ext cx="124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55B8257-3147-B181-B494-B5B807C26DFF}"/>
                    </a:ext>
                  </a:extLst>
                </p14:cNvPr>
                <p14:cNvContentPartPr/>
                <p14:nvPr/>
              </p14:nvContentPartPr>
              <p14:xfrm>
                <a:off x="6930532" y="1632637"/>
                <a:ext cx="135360" cy="97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55B8257-3147-B181-B494-B5B807C26D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21532" y="1623997"/>
                  <a:ext cx="153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53D1C13-5499-42D2-5B05-78F6D285DD08}"/>
                    </a:ext>
                  </a:extLst>
                </p14:cNvPr>
                <p14:cNvContentPartPr/>
                <p14:nvPr/>
              </p14:nvContentPartPr>
              <p14:xfrm>
                <a:off x="6736132" y="2033677"/>
                <a:ext cx="137880" cy="865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53D1C13-5499-42D2-5B05-78F6D285DD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27492" y="2025037"/>
                  <a:ext cx="15552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069006-02EC-FED7-10CC-F9CCE3D62DD6}"/>
                    </a:ext>
                  </a:extLst>
                </p14:cNvPr>
                <p14:cNvContentPartPr/>
                <p14:nvPr/>
              </p14:nvContentPartPr>
              <p14:xfrm>
                <a:off x="6817852" y="2746837"/>
                <a:ext cx="74880" cy="193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069006-02EC-FED7-10CC-F9CCE3D62D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08852" y="2737837"/>
                  <a:ext cx="92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853C95-A4DA-F2B6-7764-9194154C38CE}"/>
                    </a:ext>
                  </a:extLst>
                </p14:cNvPr>
                <p14:cNvContentPartPr/>
                <p14:nvPr/>
              </p14:nvContentPartPr>
              <p14:xfrm>
                <a:off x="6983092" y="2850157"/>
                <a:ext cx="30960" cy="19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853C95-A4DA-F2B6-7764-9194154C38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74092" y="2841517"/>
                  <a:ext cx="48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B54A8A0-84FE-AB29-0CCA-ADE856458556}"/>
                    </a:ext>
                  </a:extLst>
                </p14:cNvPr>
                <p14:cNvContentPartPr/>
                <p14:nvPr/>
              </p14:nvContentPartPr>
              <p14:xfrm>
                <a:off x="7091812" y="2902717"/>
                <a:ext cx="177120" cy="147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B54A8A0-84FE-AB29-0CCA-ADE8564585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83172" y="2894077"/>
                  <a:ext cx="194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96B723-4CE2-AA09-62CB-A638746627C8}"/>
                    </a:ext>
                  </a:extLst>
                </p14:cNvPr>
                <p14:cNvContentPartPr/>
                <p14:nvPr/>
              </p14:nvContentPartPr>
              <p14:xfrm>
                <a:off x="7355332" y="2843317"/>
                <a:ext cx="114120" cy="266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96B723-4CE2-AA09-62CB-A638746627C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46692" y="2834677"/>
                  <a:ext cx="131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79AF63-3434-2707-BB13-7E98473AF0D1}"/>
                    </a:ext>
                  </a:extLst>
                </p14:cNvPr>
                <p14:cNvContentPartPr/>
                <p14:nvPr/>
              </p14:nvContentPartPr>
              <p14:xfrm>
                <a:off x="7519132" y="2986597"/>
                <a:ext cx="82080" cy="120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79AF63-3434-2707-BB13-7E98473AF0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10492" y="2977597"/>
                  <a:ext cx="99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EA9BAA5-CB48-C3EF-916D-22446ED53DD2}"/>
                    </a:ext>
                  </a:extLst>
                </p14:cNvPr>
                <p14:cNvContentPartPr/>
                <p14:nvPr/>
              </p14:nvContentPartPr>
              <p14:xfrm>
                <a:off x="7631092" y="2887237"/>
                <a:ext cx="66600" cy="258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EA9BAA5-CB48-C3EF-916D-22446ED53DD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22452" y="2878597"/>
                  <a:ext cx="84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72D9E4-AA14-09CE-3A66-E70EB5CF60D2}"/>
                    </a:ext>
                  </a:extLst>
                </p14:cNvPr>
                <p14:cNvContentPartPr/>
                <p14:nvPr/>
              </p14:nvContentPartPr>
              <p14:xfrm>
                <a:off x="7721092" y="3039157"/>
                <a:ext cx="64440" cy="105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72D9E4-AA14-09CE-3A66-E70EB5CF60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12452" y="3030157"/>
                  <a:ext cx="82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78BACF6-56A6-AF84-3E9B-49C9EFCB7B5C}"/>
                    </a:ext>
                  </a:extLst>
                </p14:cNvPr>
                <p14:cNvContentPartPr/>
                <p14:nvPr/>
              </p14:nvContentPartPr>
              <p14:xfrm>
                <a:off x="7352092" y="2043037"/>
                <a:ext cx="602280" cy="159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78BACF6-56A6-AF84-3E9B-49C9EFCB7B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3452" y="2034397"/>
                  <a:ext cx="61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19D48AE-132A-A63F-B509-700B35368BD4}"/>
                    </a:ext>
                  </a:extLst>
                </p14:cNvPr>
                <p14:cNvContentPartPr/>
                <p14:nvPr/>
              </p14:nvContentPartPr>
              <p14:xfrm>
                <a:off x="6602212" y="2557117"/>
                <a:ext cx="1320840" cy="93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19D48AE-132A-A63F-B509-700B35368B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93212" y="2548477"/>
                  <a:ext cx="133848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8E927B-DB8F-B4B1-9B6A-A4794A5992EA}"/>
                    </a:ext>
                  </a:extLst>
                </p14:cNvPr>
                <p14:cNvContentPartPr/>
                <p14:nvPr/>
              </p14:nvContentPartPr>
              <p14:xfrm>
                <a:off x="4921372" y="2644957"/>
                <a:ext cx="1557360" cy="783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8E927B-DB8F-B4B1-9B6A-A4794A5992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12732" y="2635957"/>
                  <a:ext cx="157500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CAD8B7C-BA8D-4AC5-EA59-5AA09F0E94F4}"/>
                    </a:ext>
                  </a:extLst>
                </p14:cNvPr>
                <p14:cNvContentPartPr/>
                <p14:nvPr/>
              </p14:nvContentPartPr>
              <p14:xfrm>
                <a:off x="5307652" y="2115397"/>
                <a:ext cx="216360" cy="748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CAD8B7C-BA8D-4AC5-EA59-5AA09F0E94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99012" y="2106757"/>
                  <a:ext cx="23400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EDE30A5-3253-FEE8-EC22-22366EAC7ABF}"/>
                    </a:ext>
                  </a:extLst>
                </p14:cNvPr>
                <p14:cNvContentPartPr/>
                <p14:nvPr/>
              </p14:nvContentPartPr>
              <p14:xfrm>
                <a:off x="5193172" y="1670437"/>
                <a:ext cx="1077840" cy="729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EDE30A5-3253-FEE8-EC22-22366EAC7A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84172" y="1661437"/>
                  <a:ext cx="109548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FF72B66-7AF6-50CA-CC57-52083C5E3B0D}"/>
                    </a:ext>
                  </a:extLst>
                </p14:cNvPr>
                <p14:cNvContentPartPr/>
                <p14:nvPr/>
              </p14:nvContentPartPr>
              <p14:xfrm>
                <a:off x="5070772" y="1658557"/>
                <a:ext cx="1249560" cy="968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FF72B66-7AF6-50CA-CC57-52083C5E3B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62132" y="1649557"/>
                  <a:ext cx="126720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B15DE89-43C7-F8E8-D6C3-EA6AFC6B99DF}"/>
                    </a:ext>
                  </a:extLst>
                </p14:cNvPr>
                <p14:cNvContentPartPr/>
                <p14:nvPr/>
              </p14:nvContentPartPr>
              <p14:xfrm>
                <a:off x="6082732" y="1670077"/>
                <a:ext cx="1170360" cy="794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B15DE89-43C7-F8E8-D6C3-EA6AFC6B99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74092" y="1661077"/>
                  <a:ext cx="11880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3126E9-83A4-C14C-35DB-D472AA731C9F}"/>
                    </a:ext>
                  </a:extLst>
                </p14:cNvPr>
                <p14:cNvContentPartPr/>
                <p14:nvPr/>
              </p14:nvContentPartPr>
              <p14:xfrm>
                <a:off x="6441652" y="1445437"/>
                <a:ext cx="576360" cy="54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3126E9-83A4-C14C-35DB-D472AA731C9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32652" y="1436437"/>
                  <a:ext cx="5940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3D2352-7A7F-C5CC-9C08-C7B8E2EE2DF1}"/>
                    </a:ext>
                  </a:extLst>
                </p14:cNvPr>
                <p14:cNvContentPartPr/>
                <p14:nvPr/>
              </p14:nvContentPartPr>
              <p14:xfrm>
                <a:off x="7068052" y="1326997"/>
                <a:ext cx="158760" cy="14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3D2352-7A7F-C5CC-9C08-C7B8E2EE2D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59412" y="1318357"/>
                  <a:ext cx="17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D589E1-1242-BDD9-C9CE-AB8ECC67B0BA}"/>
                    </a:ext>
                  </a:extLst>
                </p14:cNvPr>
                <p14:cNvContentPartPr/>
                <p14:nvPr/>
              </p14:nvContentPartPr>
              <p14:xfrm>
                <a:off x="7295932" y="1270117"/>
                <a:ext cx="73800" cy="253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D589E1-1242-BDD9-C9CE-AB8ECC67B0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87292" y="1261117"/>
                  <a:ext cx="91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12BD68E-CAF0-BDE9-DC65-D5EC9B11C472}"/>
                    </a:ext>
                  </a:extLst>
                </p14:cNvPr>
                <p14:cNvContentPartPr/>
                <p14:nvPr/>
              </p14:nvContentPartPr>
              <p14:xfrm>
                <a:off x="7260292" y="1846477"/>
                <a:ext cx="755640" cy="566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12BD68E-CAF0-BDE9-DC65-D5EC9B11C4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51652" y="1837477"/>
                  <a:ext cx="7732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A76211F-ACE4-689F-CBFC-72A80638F25C}"/>
                    </a:ext>
                  </a:extLst>
                </p14:cNvPr>
                <p14:cNvContentPartPr/>
                <p14:nvPr/>
              </p14:nvContentPartPr>
              <p14:xfrm>
                <a:off x="7674652" y="1535797"/>
                <a:ext cx="276480" cy="322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A76211F-ACE4-689F-CBFC-72A80638F2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65652" y="1527157"/>
                  <a:ext cx="2941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21DCA2-D03F-7EF4-6BE4-43E3DAFEAF68}"/>
                    </a:ext>
                  </a:extLst>
                </p14:cNvPr>
                <p14:cNvContentPartPr/>
                <p14:nvPr/>
              </p14:nvContentPartPr>
              <p14:xfrm>
                <a:off x="7974892" y="2109997"/>
                <a:ext cx="791280" cy="19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21DCA2-D03F-7EF4-6BE4-43E3DAFEAF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65892" y="2100997"/>
                  <a:ext cx="808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2789988-C790-28B1-FE83-16C7B0DE91C7}"/>
                    </a:ext>
                  </a:extLst>
                </p14:cNvPr>
                <p14:cNvContentPartPr/>
                <p14:nvPr/>
              </p14:nvContentPartPr>
              <p14:xfrm>
                <a:off x="8466292" y="1851517"/>
                <a:ext cx="157320" cy="173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2789988-C790-28B1-FE83-16C7B0DE91C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57292" y="1842877"/>
                  <a:ext cx="174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3EA345-2350-F3F4-7559-5351CF0D0D91}"/>
                    </a:ext>
                  </a:extLst>
                </p14:cNvPr>
                <p14:cNvContentPartPr/>
                <p14:nvPr/>
              </p14:nvContentPartPr>
              <p14:xfrm>
                <a:off x="8839972" y="1872397"/>
                <a:ext cx="9720" cy="20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3EA345-2350-F3F4-7559-5351CF0D0D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31332" y="1863397"/>
                  <a:ext cx="2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AEF972C-CC2E-BCBD-D85E-DB424097E5E6}"/>
                    </a:ext>
                  </a:extLst>
                </p14:cNvPr>
                <p14:cNvContentPartPr/>
                <p14:nvPr/>
              </p14:nvContentPartPr>
              <p14:xfrm>
                <a:off x="8513092" y="1503037"/>
                <a:ext cx="466920" cy="430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AEF972C-CC2E-BCBD-D85E-DB424097E5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04092" y="1494037"/>
                  <a:ext cx="484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80325AE-B19F-42B9-8408-9E60F6136010}"/>
                    </a:ext>
                  </a:extLst>
                </p14:cNvPr>
                <p14:cNvContentPartPr/>
                <p14:nvPr/>
              </p14:nvContentPartPr>
              <p14:xfrm>
                <a:off x="4926412" y="1621477"/>
                <a:ext cx="154440" cy="774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80325AE-B19F-42B9-8408-9E60F613601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17412" y="1612837"/>
                  <a:ext cx="1720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84F1963-6A07-EF48-5C94-463C2832BF02}"/>
                    </a:ext>
                  </a:extLst>
                </p14:cNvPr>
                <p14:cNvContentPartPr/>
                <p14:nvPr/>
              </p14:nvContentPartPr>
              <p14:xfrm>
                <a:off x="4925332" y="1593037"/>
                <a:ext cx="3766320" cy="103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84F1963-6A07-EF48-5C94-463C2832BF0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6692" y="1584037"/>
                  <a:ext cx="378396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6399D58-4463-A319-D53E-72C33573D340}"/>
                    </a:ext>
                  </a:extLst>
                </p14:cNvPr>
                <p14:cNvContentPartPr/>
                <p14:nvPr/>
              </p14:nvContentPartPr>
              <p14:xfrm>
                <a:off x="5962132" y="1633717"/>
                <a:ext cx="1277640" cy="864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6399D58-4463-A319-D53E-72C33573D3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53132" y="1624717"/>
                  <a:ext cx="12952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9ED8C7A-DAC9-2B95-DBBF-B52FC059CC12}"/>
                    </a:ext>
                  </a:extLst>
                </p14:cNvPr>
                <p14:cNvContentPartPr/>
                <p14:nvPr/>
              </p14:nvContentPartPr>
              <p14:xfrm>
                <a:off x="4968172" y="1650997"/>
                <a:ext cx="192960" cy="65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9ED8C7A-DAC9-2B95-DBBF-B52FC059CC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59532" y="1641997"/>
                  <a:ext cx="2106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F5A5B70-1A65-6672-7EA3-D57E4086F55E}"/>
                    </a:ext>
                  </a:extLst>
                </p14:cNvPr>
                <p14:cNvContentPartPr/>
                <p14:nvPr/>
              </p14:nvContentPartPr>
              <p14:xfrm>
                <a:off x="4954852" y="1573237"/>
                <a:ext cx="2828880" cy="108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F5A5B70-1A65-6672-7EA3-D57E4086F55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46212" y="1564597"/>
                  <a:ext cx="28465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2DD2756-2640-A668-2985-1379FD3C45E2}"/>
                    </a:ext>
                  </a:extLst>
                </p14:cNvPr>
                <p14:cNvContentPartPr/>
                <p14:nvPr/>
              </p14:nvContentPartPr>
              <p14:xfrm>
                <a:off x="5412412" y="2193877"/>
                <a:ext cx="338760" cy="230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2DD2756-2640-A668-2985-1379FD3C45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03772" y="2185237"/>
                  <a:ext cx="356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43A3EF-A537-7B8F-53F1-61F18BDDE4E5}"/>
                    </a:ext>
                  </a:extLst>
                </p14:cNvPr>
                <p14:cNvContentPartPr/>
                <p14:nvPr/>
              </p14:nvContentPartPr>
              <p14:xfrm>
                <a:off x="4299292" y="2237437"/>
                <a:ext cx="2119320" cy="1438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43A3EF-A537-7B8F-53F1-61F18BDDE4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90292" y="2228797"/>
                  <a:ext cx="2136960" cy="14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FF959C-15FE-B8A0-D8A4-9D484FE73BE1}"/>
                    </a:ext>
                  </a:extLst>
                </p14:cNvPr>
                <p14:cNvContentPartPr/>
                <p14:nvPr/>
              </p14:nvContentPartPr>
              <p14:xfrm>
                <a:off x="3909412" y="3837277"/>
                <a:ext cx="60120" cy="35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FF959C-15FE-B8A0-D8A4-9D484FE73B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00412" y="3828277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AA1C867-C58B-B040-B407-33F27D5CB924}"/>
                    </a:ext>
                  </a:extLst>
                </p14:cNvPr>
                <p14:cNvContentPartPr/>
                <p14:nvPr/>
              </p14:nvContentPartPr>
              <p14:xfrm>
                <a:off x="3801412" y="3836917"/>
                <a:ext cx="213480" cy="298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AA1C867-C58B-B040-B407-33F27D5CB9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92412" y="3828277"/>
                  <a:ext cx="231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0A4B05-27B4-F230-B0F0-983D909A0CE1}"/>
                    </a:ext>
                  </a:extLst>
                </p14:cNvPr>
                <p14:cNvContentPartPr/>
                <p14:nvPr/>
              </p14:nvContentPartPr>
              <p14:xfrm>
                <a:off x="4055572" y="3805597"/>
                <a:ext cx="196560" cy="283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0A4B05-27B4-F230-B0F0-983D909A0C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46932" y="3796597"/>
                  <a:ext cx="214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9EE3652-4897-B18E-B963-D180A8EFA66C}"/>
                    </a:ext>
                  </a:extLst>
                </p14:cNvPr>
                <p14:cNvContentPartPr/>
                <p14:nvPr/>
              </p14:nvContentPartPr>
              <p14:xfrm>
                <a:off x="3991492" y="4112677"/>
                <a:ext cx="470520" cy="17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9EE3652-4897-B18E-B963-D180A8EFA6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82492" y="4104037"/>
                  <a:ext cx="488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673400-547C-8F60-19A6-22A97F5240D2}"/>
                    </a:ext>
                  </a:extLst>
                </p14:cNvPr>
                <p14:cNvContentPartPr/>
                <p14:nvPr/>
              </p14:nvContentPartPr>
              <p14:xfrm>
                <a:off x="4718332" y="2806597"/>
                <a:ext cx="1932840" cy="1158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673400-547C-8F60-19A6-22A97F5240D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9692" y="2797597"/>
                  <a:ext cx="1950480" cy="11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054B7C-0E4B-9C17-B0D5-782865473D03}"/>
                    </a:ext>
                  </a:extLst>
                </p14:cNvPr>
                <p14:cNvContentPartPr/>
                <p14:nvPr/>
              </p14:nvContentPartPr>
              <p14:xfrm>
                <a:off x="4826332" y="1793557"/>
                <a:ext cx="241920" cy="648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054B7C-0E4B-9C17-B0D5-782865473D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17332" y="1784557"/>
                  <a:ext cx="25956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F078DF-D336-57B5-7AF9-85B06E0306B8}"/>
                    </a:ext>
                  </a:extLst>
                </p14:cNvPr>
                <p14:cNvContentPartPr/>
                <p14:nvPr/>
              </p14:nvContentPartPr>
              <p14:xfrm>
                <a:off x="4854052" y="1747117"/>
                <a:ext cx="3284640" cy="388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F078DF-D336-57B5-7AF9-85B06E0306B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45052" y="1738477"/>
                  <a:ext cx="3302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457C84C-E2E3-E245-0FEA-7CEC48EC18C8}"/>
                    </a:ext>
                  </a:extLst>
                </p14:cNvPr>
                <p14:cNvContentPartPr/>
                <p14:nvPr/>
              </p14:nvContentPartPr>
              <p14:xfrm>
                <a:off x="5853412" y="1517077"/>
                <a:ext cx="1530360" cy="1000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457C84C-E2E3-E245-0FEA-7CEC48EC18C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44412" y="1508437"/>
                  <a:ext cx="154800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564355-76A7-7954-E498-C79929990375}"/>
                    </a:ext>
                  </a:extLst>
                </p14:cNvPr>
                <p14:cNvContentPartPr/>
                <p14:nvPr/>
              </p14:nvContentPartPr>
              <p14:xfrm>
                <a:off x="6751252" y="1587637"/>
                <a:ext cx="78120" cy="8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564355-76A7-7954-E498-C799299903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42612" y="1578997"/>
                  <a:ext cx="95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B65EBFD-CB1B-6ADE-4FDE-68E37035FBE3}"/>
                    </a:ext>
                  </a:extLst>
                </p14:cNvPr>
                <p14:cNvContentPartPr/>
                <p14:nvPr/>
              </p14:nvContentPartPr>
              <p14:xfrm>
                <a:off x="6637492" y="1021717"/>
                <a:ext cx="891360" cy="810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B65EBFD-CB1B-6ADE-4FDE-68E37035FB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28852" y="1013077"/>
                  <a:ext cx="90900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D10883-1BDC-D59E-CB10-3FCF08DCF436}"/>
                    </a:ext>
                  </a:extLst>
                </p14:cNvPr>
                <p14:cNvContentPartPr/>
                <p14:nvPr/>
              </p14:nvContentPartPr>
              <p14:xfrm>
                <a:off x="5981572" y="1554877"/>
                <a:ext cx="1482840" cy="970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D10883-1BDC-D59E-CB10-3FCF08DCF4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72932" y="1546237"/>
                  <a:ext cx="150048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9FDFED7-538B-AFFA-D92D-5E0920D25D71}"/>
                    </a:ext>
                  </a:extLst>
                </p14:cNvPr>
                <p14:cNvContentPartPr/>
                <p14:nvPr/>
              </p14:nvContentPartPr>
              <p14:xfrm>
                <a:off x="6592852" y="2234197"/>
                <a:ext cx="12960" cy="33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9FDFED7-538B-AFFA-D92D-5E0920D25D7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84212" y="2225197"/>
                  <a:ext cx="3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0FB73A-3CFA-8593-11E9-640833278D19}"/>
                    </a:ext>
                  </a:extLst>
                </p14:cNvPr>
                <p14:cNvContentPartPr/>
                <p14:nvPr/>
              </p14:nvContentPartPr>
              <p14:xfrm>
                <a:off x="6007492" y="2068237"/>
                <a:ext cx="784440" cy="1816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0FB73A-3CFA-8593-11E9-640833278D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98492" y="2059237"/>
                  <a:ext cx="802080" cy="18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A5C63E-26E0-D825-0842-5D215184361A}"/>
                    </a:ext>
                  </a:extLst>
                </p14:cNvPr>
                <p14:cNvContentPartPr/>
                <p14:nvPr/>
              </p14:nvContentPartPr>
              <p14:xfrm>
                <a:off x="6846652" y="3112597"/>
                <a:ext cx="701280" cy="195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A5C63E-26E0-D825-0842-5D215184361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37652" y="3103597"/>
                  <a:ext cx="718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E198C88-6E82-8533-FAB2-D981637F8CF2}"/>
                    </a:ext>
                  </a:extLst>
                </p14:cNvPr>
                <p14:cNvContentPartPr/>
                <p14:nvPr/>
              </p14:nvContentPartPr>
              <p14:xfrm>
                <a:off x="6846652" y="3270997"/>
                <a:ext cx="620280" cy="91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E198C88-6E82-8533-FAB2-D981637F8C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37652" y="3262357"/>
                  <a:ext cx="63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575BC24-2079-FFD1-BFF2-07493C2725B7}"/>
                    </a:ext>
                  </a:extLst>
                </p14:cNvPr>
                <p14:cNvContentPartPr/>
                <p14:nvPr/>
              </p14:nvContentPartPr>
              <p14:xfrm>
                <a:off x="6894532" y="3321037"/>
                <a:ext cx="556560" cy="91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575BC24-2079-FFD1-BFF2-07493C2725B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85532" y="3312397"/>
                  <a:ext cx="574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FC19A5E-B64F-7517-412B-562C894074E9}"/>
                    </a:ext>
                  </a:extLst>
                </p14:cNvPr>
                <p14:cNvContentPartPr/>
                <p14:nvPr/>
              </p14:nvContentPartPr>
              <p14:xfrm>
                <a:off x="6734332" y="2629837"/>
                <a:ext cx="1074600" cy="739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FC19A5E-B64F-7517-412B-562C894074E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5692" y="2620837"/>
                  <a:ext cx="10922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5A8A75-EBFE-1C94-8DE6-FE8A3911B531}"/>
                    </a:ext>
                  </a:extLst>
                </p14:cNvPr>
                <p14:cNvContentPartPr/>
                <p14:nvPr/>
              </p14:nvContentPartPr>
              <p14:xfrm>
                <a:off x="6209452" y="3020797"/>
                <a:ext cx="786600" cy="57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5A8A75-EBFE-1C94-8DE6-FE8A3911B53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00452" y="3011797"/>
                  <a:ext cx="8042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530F684-2BA4-490D-8FD1-8A808EF0BAFB}"/>
                    </a:ext>
                  </a:extLst>
                </p14:cNvPr>
                <p14:cNvContentPartPr/>
                <p14:nvPr/>
              </p14:nvContentPartPr>
              <p14:xfrm>
                <a:off x="6535972" y="3643597"/>
                <a:ext cx="201240" cy="248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530F684-2BA4-490D-8FD1-8A808EF0BAF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27332" y="3634597"/>
                  <a:ext cx="218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4B2AD1B-5F1A-D15E-DB76-86068C8F7446}"/>
                    </a:ext>
                  </a:extLst>
                </p14:cNvPr>
                <p14:cNvContentPartPr/>
                <p14:nvPr/>
              </p14:nvContentPartPr>
              <p14:xfrm>
                <a:off x="6866812" y="3699757"/>
                <a:ext cx="127080" cy="234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4B2AD1B-5F1A-D15E-DB76-86068C8F74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57812" y="3690757"/>
                  <a:ext cx="144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C2F85D5-F7AC-FFB0-EF40-EDE2EE01098F}"/>
                    </a:ext>
                  </a:extLst>
                </p14:cNvPr>
                <p14:cNvContentPartPr/>
                <p14:nvPr/>
              </p14:nvContentPartPr>
              <p14:xfrm>
                <a:off x="7074532" y="3843757"/>
                <a:ext cx="118080" cy="57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C2F85D5-F7AC-FFB0-EF40-EDE2EE01098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65892" y="3834757"/>
                  <a:ext cx="135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E00FDFD-82E8-F9F0-0683-B5758BD0C95A}"/>
                    </a:ext>
                  </a:extLst>
                </p14:cNvPr>
                <p14:cNvContentPartPr/>
                <p14:nvPr/>
              </p14:nvContentPartPr>
              <p14:xfrm>
                <a:off x="7283692" y="3786877"/>
                <a:ext cx="43200" cy="147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E00FDFD-82E8-F9F0-0683-B5758BD0C95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74692" y="3777877"/>
                  <a:ext cx="60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9EB21AA-A2C0-E9C4-EEED-D98338FD595E}"/>
                    </a:ext>
                  </a:extLst>
                </p14:cNvPr>
                <p14:cNvContentPartPr/>
                <p14:nvPr/>
              </p14:nvContentPartPr>
              <p14:xfrm>
                <a:off x="7355332" y="3881557"/>
                <a:ext cx="122400" cy="141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9EB21AA-A2C0-E9C4-EEED-D98338FD595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46332" y="3872917"/>
                  <a:ext cx="140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B4F998-152F-2242-76B9-BB4787545BC0}"/>
                    </a:ext>
                  </a:extLst>
                </p14:cNvPr>
                <p14:cNvContentPartPr/>
                <p14:nvPr/>
              </p14:nvContentPartPr>
              <p14:xfrm>
                <a:off x="7602652" y="3886597"/>
                <a:ext cx="48960" cy="78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B4F998-152F-2242-76B9-BB4787545B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93652" y="3877957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724647-4B4A-5DD1-20A2-ED41EDF100ED}"/>
                    </a:ext>
                  </a:extLst>
                </p14:cNvPr>
                <p14:cNvContentPartPr/>
                <p14:nvPr/>
              </p14:nvContentPartPr>
              <p14:xfrm>
                <a:off x="7175332" y="4026277"/>
                <a:ext cx="381960" cy="107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724647-4B4A-5DD1-20A2-ED41EDF100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66332" y="4017637"/>
                  <a:ext cx="399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C272A44-F1E3-5C3F-737B-38933B392E2F}"/>
                    </a:ext>
                  </a:extLst>
                </p14:cNvPr>
                <p14:cNvContentPartPr/>
                <p14:nvPr/>
              </p14:nvContentPartPr>
              <p14:xfrm>
                <a:off x="7056172" y="4157677"/>
                <a:ext cx="379080" cy="2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C272A44-F1E3-5C3F-737B-38933B392E2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47172" y="4148677"/>
                  <a:ext cx="396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77A14E-6618-86F1-47BF-6C8F1FBB8C82}"/>
                    </a:ext>
                  </a:extLst>
                </p14:cNvPr>
                <p14:cNvContentPartPr/>
                <p14:nvPr/>
              </p14:nvContentPartPr>
              <p14:xfrm>
                <a:off x="7401052" y="2097397"/>
                <a:ext cx="44280" cy="44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77A14E-6618-86F1-47BF-6C8F1FBB8C8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92412" y="2088757"/>
                  <a:ext cx="61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BD21423-3209-3D08-9E23-F1F364C7A007}"/>
                    </a:ext>
                  </a:extLst>
                </p14:cNvPr>
                <p14:cNvContentPartPr/>
                <p14:nvPr/>
              </p14:nvContentPartPr>
              <p14:xfrm>
                <a:off x="7372252" y="2068957"/>
                <a:ext cx="7560" cy="11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BD21423-3209-3D08-9E23-F1F364C7A00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63612" y="2059957"/>
                  <a:ext cx="25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C6DEAD7-10E2-D9DA-90E3-6B68B01DB070}"/>
                    </a:ext>
                  </a:extLst>
                </p14:cNvPr>
                <p14:cNvContentPartPr/>
                <p14:nvPr/>
              </p14:nvContentPartPr>
              <p14:xfrm>
                <a:off x="6595012" y="727957"/>
                <a:ext cx="1088280" cy="1207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C6DEAD7-10E2-D9DA-90E3-6B68B01DB07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86372" y="718957"/>
                  <a:ext cx="1105920" cy="12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F4F254A-41BC-CCEC-52AB-15E7471AD817}"/>
                    </a:ext>
                  </a:extLst>
                </p14:cNvPr>
                <p14:cNvContentPartPr/>
                <p14:nvPr/>
              </p14:nvContentPartPr>
              <p14:xfrm>
                <a:off x="1285012" y="3783277"/>
                <a:ext cx="87840" cy="163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F4F254A-41BC-CCEC-52AB-15E7471AD81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76012" y="3774277"/>
                  <a:ext cx="105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FAAA94B-65BC-1E6A-11C4-EC682B4A6AB3}"/>
                    </a:ext>
                  </a:extLst>
                </p14:cNvPr>
                <p14:cNvContentPartPr/>
                <p14:nvPr/>
              </p14:nvContentPartPr>
              <p14:xfrm>
                <a:off x="1416772" y="3761677"/>
                <a:ext cx="144360" cy="111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FAAA94B-65BC-1E6A-11C4-EC682B4A6A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08132" y="3752677"/>
                  <a:ext cx="162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7D2B878-A342-4353-C750-1A8D0E2EDF9A}"/>
                    </a:ext>
                  </a:extLst>
                </p14:cNvPr>
                <p14:cNvContentPartPr/>
                <p14:nvPr/>
              </p14:nvContentPartPr>
              <p14:xfrm>
                <a:off x="1190692" y="3893797"/>
                <a:ext cx="416520" cy="23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7D2B878-A342-4353-C750-1A8D0E2EDF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81692" y="3884797"/>
                  <a:ext cx="434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DDBE241-900B-E632-4B36-5375252CC7E7}"/>
                    </a:ext>
                  </a:extLst>
                </p14:cNvPr>
                <p14:cNvContentPartPr/>
                <p14:nvPr/>
              </p14:nvContentPartPr>
              <p14:xfrm>
                <a:off x="1393012" y="4138597"/>
                <a:ext cx="60120" cy="223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DDBE241-900B-E632-4B36-5375252CC7E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84372" y="4129597"/>
                  <a:ext cx="77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C5DAB5D-B89E-637D-5D0C-95BF6BE2EA3D}"/>
                    </a:ext>
                  </a:extLst>
                </p14:cNvPr>
                <p14:cNvContentPartPr/>
                <p14:nvPr/>
              </p14:nvContentPartPr>
              <p14:xfrm>
                <a:off x="1511452" y="3986317"/>
                <a:ext cx="446400" cy="21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C5DAB5D-B89E-637D-5D0C-95BF6BE2EA3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502452" y="3977317"/>
                  <a:ext cx="464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3E7CF7-62FE-5FF7-3ECF-82D09EDB0488}"/>
                    </a:ext>
                  </a:extLst>
                </p14:cNvPr>
                <p14:cNvContentPartPr/>
                <p14:nvPr/>
              </p14:nvContentPartPr>
              <p14:xfrm>
                <a:off x="2011852" y="3900637"/>
                <a:ext cx="54000" cy="39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3E7CF7-62FE-5FF7-3ECF-82D09EDB048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02852" y="3891637"/>
                  <a:ext cx="71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D41347-67B7-50AB-E60D-394708783EC3}"/>
                    </a:ext>
                  </a:extLst>
                </p14:cNvPr>
                <p14:cNvContentPartPr/>
                <p14:nvPr/>
              </p14:nvContentPartPr>
              <p14:xfrm>
                <a:off x="1938772" y="3854917"/>
                <a:ext cx="153720" cy="63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D41347-67B7-50AB-E60D-394708783E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30132" y="3846277"/>
                  <a:ext cx="171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38A559F-AC1C-296B-3EA0-E8DC80734D9F}"/>
                    </a:ext>
                  </a:extLst>
                </p14:cNvPr>
                <p14:cNvContentPartPr/>
                <p14:nvPr/>
              </p14:nvContentPartPr>
              <p14:xfrm>
                <a:off x="1965772" y="3591757"/>
                <a:ext cx="11520" cy="39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38A559F-AC1C-296B-3EA0-E8DC80734D9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57132" y="3583117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5F75360-28AA-609A-D9C7-6C09F8777AC2}"/>
                    </a:ext>
                  </a:extLst>
                </p14:cNvPr>
                <p14:cNvContentPartPr/>
                <p14:nvPr/>
              </p14:nvContentPartPr>
              <p14:xfrm>
                <a:off x="1992052" y="3536677"/>
                <a:ext cx="94320" cy="9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5F75360-28AA-609A-D9C7-6C09F8777AC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83412" y="3527677"/>
                  <a:ext cx="111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D880C9-21AC-090F-2DF5-B4C25DAF7262}"/>
                    </a:ext>
                  </a:extLst>
                </p14:cNvPr>
                <p14:cNvContentPartPr/>
                <p14:nvPr/>
              </p14:nvContentPartPr>
              <p14:xfrm>
                <a:off x="2058652" y="3575197"/>
                <a:ext cx="100440" cy="135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D880C9-21AC-090F-2DF5-B4C25DAF72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50012" y="3566557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71C9176-4C11-2CEB-D865-A4E941460514}"/>
                    </a:ext>
                  </a:extLst>
                </p14:cNvPr>
                <p14:cNvContentPartPr/>
                <p14:nvPr/>
              </p14:nvContentPartPr>
              <p14:xfrm>
                <a:off x="2116972" y="3461077"/>
                <a:ext cx="154800" cy="204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71C9176-4C11-2CEB-D865-A4E9414605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07972" y="3452077"/>
                  <a:ext cx="172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A7D4265-50A0-479E-4384-D9472F448AA2}"/>
                    </a:ext>
                  </a:extLst>
                </p14:cNvPr>
                <p14:cNvContentPartPr/>
                <p14:nvPr/>
              </p14:nvContentPartPr>
              <p14:xfrm>
                <a:off x="2284732" y="3173437"/>
                <a:ext cx="176040" cy="322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A7D4265-50A0-479E-4384-D9472F448A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75732" y="3164797"/>
                  <a:ext cx="193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1869E7C-4958-0563-2773-653F2C39AAB2}"/>
                    </a:ext>
                  </a:extLst>
                </p14:cNvPr>
                <p14:cNvContentPartPr/>
                <p14:nvPr/>
              </p14:nvContentPartPr>
              <p14:xfrm>
                <a:off x="2430532" y="3473317"/>
                <a:ext cx="368640" cy="490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1869E7C-4958-0563-2773-653F2C39AAB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21532" y="3464677"/>
                  <a:ext cx="3862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EE04D6F-B6F7-0219-81DA-E01DE5AF29C6}"/>
                    </a:ext>
                  </a:extLst>
                </p14:cNvPr>
                <p14:cNvContentPartPr/>
                <p14:nvPr/>
              </p14:nvContentPartPr>
              <p14:xfrm>
                <a:off x="2631052" y="4074517"/>
                <a:ext cx="222840" cy="205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EE04D6F-B6F7-0219-81DA-E01DE5AF29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22052" y="4065877"/>
                  <a:ext cx="240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E2E8D67-261B-9AC7-C456-BCF10CEE6F64}"/>
                    </a:ext>
                  </a:extLst>
                </p14:cNvPr>
                <p14:cNvContentPartPr/>
                <p14:nvPr/>
              </p14:nvContentPartPr>
              <p14:xfrm>
                <a:off x="2884132" y="3982717"/>
                <a:ext cx="159480" cy="183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E2E8D67-261B-9AC7-C456-BCF10CEE6F6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75492" y="3974077"/>
                  <a:ext cx="177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99EBEF-DB22-6D95-5B8C-0A5AD526013E}"/>
                    </a:ext>
                  </a:extLst>
                </p14:cNvPr>
                <p14:cNvContentPartPr/>
                <p14:nvPr/>
              </p14:nvContentPartPr>
              <p14:xfrm>
                <a:off x="3109492" y="3894517"/>
                <a:ext cx="129240" cy="112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99EBEF-DB22-6D95-5B8C-0A5AD526013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00492" y="3885877"/>
                  <a:ext cx="146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BEC751-0501-5CEB-83EB-13A4FA497C79}"/>
                    </a:ext>
                  </a:extLst>
                </p14:cNvPr>
                <p14:cNvContentPartPr/>
                <p14:nvPr/>
              </p14:nvContentPartPr>
              <p14:xfrm>
                <a:off x="3232612" y="3782917"/>
                <a:ext cx="119160" cy="169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BEC751-0501-5CEB-83EB-13A4FA497C7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23972" y="3774277"/>
                  <a:ext cx="136800" cy="18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886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24899C2D-2A8A-EC22-4670-4FBA1C54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6C6C34D2-680B-3BC9-B60C-E53D79DAE0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FEA4E0-6557-F688-E478-81F1718B2903}"/>
                  </a:ext>
                </a:extLst>
              </p14:cNvPr>
              <p14:cNvContentPartPr/>
              <p14:nvPr/>
            </p14:nvContentPartPr>
            <p14:xfrm>
              <a:off x="1290052" y="1572157"/>
              <a:ext cx="360" cy="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FEA4E0-6557-F688-E478-81F1718B29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412" y="1563517"/>
                <a:ext cx="18000" cy="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7B9E2D5-D5BE-D363-34BE-6184C84E8CB5}"/>
              </a:ext>
            </a:extLst>
          </p:cNvPr>
          <p:cNvGrpSpPr/>
          <p:nvPr/>
        </p:nvGrpSpPr>
        <p:grpSpPr>
          <a:xfrm>
            <a:off x="122572" y="117037"/>
            <a:ext cx="8493840" cy="4066560"/>
            <a:chOff x="122572" y="117037"/>
            <a:chExt cx="8493840" cy="40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16FE016-4915-6662-9814-348FA3D66B3D}"/>
                    </a:ext>
                  </a:extLst>
                </p14:cNvPr>
                <p14:cNvContentPartPr/>
                <p14:nvPr/>
              </p14:nvContentPartPr>
              <p14:xfrm>
                <a:off x="454492" y="309637"/>
                <a:ext cx="245160" cy="238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16FE016-4915-6662-9814-348FA3D66B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492" y="300997"/>
                  <a:ext cx="262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6B22E4-326A-1858-FA7A-EE9748941D77}"/>
                    </a:ext>
                  </a:extLst>
                </p14:cNvPr>
                <p14:cNvContentPartPr/>
                <p14:nvPr/>
              </p14:nvContentPartPr>
              <p14:xfrm>
                <a:off x="122572" y="117037"/>
                <a:ext cx="916560" cy="720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6B22E4-326A-1858-FA7A-EE9748941D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932" y="108037"/>
                  <a:ext cx="93420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BEE18F-4B47-2693-60CB-034C5ADB1625}"/>
                    </a:ext>
                  </a:extLst>
                </p14:cNvPr>
                <p14:cNvContentPartPr/>
                <p14:nvPr/>
              </p14:nvContentPartPr>
              <p14:xfrm>
                <a:off x="1310212" y="324397"/>
                <a:ext cx="250920" cy="305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BEE18F-4B47-2693-60CB-034C5ADB16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1212" y="315397"/>
                  <a:ext cx="268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F6E7C8-5C24-27E2-388F-7C7C52F8EE11}"/>
                    </a:ext>
                  </a:extLst>
                </p14:cNvPr>
                <p14:cNvContentPartPr/>
                <p14:nvPr/>
              </p14:nvContentPartPr>
              <p14:xfrm>
                <a:off x="1648252" y="365797"/>
                <a:ext cx="88920" cy="25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F6E7C8-5C24-27E2-388F-7C7C52F8EE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9612" y="357157"/>
                  <a:ext cx="106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DF97DF-3A7E-B3D3-FA1F-0AA7455DA08B}"/>
                    </a:ext>
                  </a:extLst>
                </p14:cNvPr>
                <p14:cNvContentPartPr/>
                <p14:nvPr/>
              </p14:nvContentPartPr>
              <p14:xfrm>
                <a:off x="1703692" y="482437"/>
                <a:ext cx="273960" cy="15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DF97DF-3A7E-B3D3-FA1F-0AA7455DA0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5052" y="473797"/>
                  <a:ext cx="291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4D10461-C3DC-2C85-A6AB-AF801480F786}"/>
                    </a:ext>
                  </a:extLst>
                </p14:cNvPr>
                <p14:cNvContentPartPr/>
                <p14:nvPr/>
              </p14:nvContentPartPr>
              <p14:xfrm>
                <a:off x="2000332" y="474877"/>
                <a:ext cx="114480" cy="10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4D10461-C3DC-2C85-A6AB-AF801480F7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1332" y="466237"/>
                  <a:ext cx="132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AE9618-0E62-87F0-FE80-3704CA9EE827}"/>
                    </a:ext>
                  </a:extLst>
                </p14:cNvPr>
                <p14:cNvContentPartPr/>
                <p14:nvPr/>
              </p14:nvContentPartPr>
              <p14:xfrm>
                <a:off x="2206612" y="342397"/>
                <a:ext cx="67680" cy="23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AE9618-0E62-87F0-FE80-3704CA9EE8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972" y="333757"/>
                  <a:ext cx="85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F17893-9A73-F735-EE6D-8870C5A8DA00}"/>
                    </a:ext>
                  </a:extLst>
                </p14:cNvPr>
                <p14:cNvContentPartPr/>
                <p14:nvPr/>
              </p14:nvContentPartPr>
              <p14:xfrm>
                <a:off x="2179972" y="446077"/>
                <a:ext cx="258840" cy="124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F17893-9A73-F735-EE6D-8870C5A8DA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1332" y="437077"/>
                  <a:ext cx="276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32DC26-C7BB-F3C3-F32F-B2158163EEC2}"/>
                    </a:ext>
                  </a:extLst>
                </p14:cNvPr>
                <p14:cNvContentPartPr/>
                <p14:nvPr/>
              </p14:nvContentPartPr>
              <p14:xfrm>
                <a:off x="2426212" y="288397"/>
                <a:ext cx="261000" cy="34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32DC26-C7BB-F3C3-F32F-B2158163EE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7212" y="279397"/>
                  <a:ext cx="2786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CE793C-4F95-5D33-55B4-5EB222FF2AFB}"/>
                    </a:ext>
                  </a:extLst>
                </p14:cNvPr>
                <p14:cNvContentPartPr/>
                <p14:nvPr/>
              </p14:nvContentPartPr>
              <p14:xfrm>
                <a:off x="2751652" y="283357"/>
                <a:ext cx="395640" cy="25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CE793C-4F95-5D33-55B4-5EB222FF2A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2652" y="274357"/>
                  <a:ext cx="413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C8D6AA-CE3C-1856-666A-58F01B5F81B4}"/>
                    </a:ext>
                  </a:extLst>
                </p14:cNvPr>
                <p14:cNvContentPartPr/>
                <p14:nvPr/>
              </p14:nvContentPartPr>
              <p14:xfrm>
                <a:off x="3561652" y="332317"/>
                <a:ext cx="274680" cy="256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C8D6AA-CE3C-1856-666A-58F01B5F81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52652" y="323677"/>
                  <a:ext cx="292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EFB341-5015-27A4-6F23-6800D48CE7F3}"/>
                    </a:ext>
                  </a:extLst>
                </p14:cNvPr>
                <p14:cNvContentPartPr/>
                <p14:nvPr/>
              </p14:nvContentPartPr>
              <p14:xfrm>
                <a:off x="3814372" y="425917"/>
                <a:ext cx="552240" cy="23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EFB341-5015-27A4-6F23-6800D48CE7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5372" y="416917"/>
                  <a:ext cx="569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D39B8B-1110-0F0E-ECAE-BAA1DBE1704C}"/>
                    </a:ext>
                  </a:extLst>
                </p14:cNvPr>
                <p14:cNvContentPartPr/>
                <p14:nvPr/>
              </p14:nvContentPartPr>
              <p14:xfrm>
                <a:off x="4433572" y="330877"/>
                <a:ext cx="102240" cy="37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D39B8B-1110-0F0E-ECAE-BAA1DBE170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4932" y="322237"/>
                  <a:ext cx="119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C579C7-496B-7D9A-61B8-63E357D5B0D6}"/>
                    </a:ext>
                  </a:extLst>
                </p14:cNvPr>
                <p14:cNvContentPartPr/>
                <p14:nvPr/>
              </p14:nvContentPartPr>
              <p14:xfrm>
                <a:off x="4661452" y="376957"/>
                <a:ext cx="34200" cy="20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C579C7-496B-7D9A-61B8-63E357D5B0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2452" y="368317"/>
                  <a:ext cx="51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1D0984-3FD8-FC17-DA5F-1A242826FBE1}"/>
                    </a:ext>
                  </a:extLst>
                </p14:cNvPr>
                <p14:cNvContentPartPr/>
                <p14:nvPr/>
              </p14:nvContentPartPr>
              <p14:xfrm>
                <a:off x="4756492" y="476317"/>
                <a:ext cx="15840" cy="11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1D0984-3FD8-FC17-DA5F-1A242826FB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7852" y="467317"/>
                  <a:ext cx="33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C96B4A-B502-83AE-C7F9-975586C92B5A}"/>
                    </a:ext>
                  </a:extLst>
                </p14:cNvPr>
                <p14:cNvContentPartPr/>
                <p14:nvPr/>
              </p14:nvContentPartPr>
              <p14:xfrm>
                <a:off x="4843612" y="377677"/>
                <a:ext cx="375120" cy="341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C96B4A-B502-83AE-C7F9-975586C92B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34972" y="368677"/>
                  <a:ext cx="392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298CE7-353C-2671-65C3-F4EF03251F66}"/>
                    </a:ext>
                  </a:extLst>
                </p14:cNvPr>
                <p14:cNvContentPartPr/>
                <p14:nvPr/>
              </p14:nvContentPartPr>
              <p14:xfrm>
                <a:off x="2082412" y="699517"/>
                <a:ext cx="2442240" cy="20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298CE7-353C-2671-65C3-F4EF03251F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3772" y="690517"/>
                  <a:ext cx="2459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5E29026-A86E-52D5-0309-F0DBE3B9AB38}"/>
                    </a:ext>
                  </a:extLst>
                </p14:cNvPr>
                <p14:cNvContentPartPr/>
                <p14:nvPr/>
              </p14:nvContentPartPr>
              <p14:xfrm>
                <a:off x="619372" y="1404397"/>
                <a:ext cx="3945960" cy="277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5E29026-A86E-52D5-0309-F0DBE3B9AB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0732" y="1395757"/>
                  <a:ext cx="3963600" cy="27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F2996E-12A8-2DEF-5E1C-F56C4283E188}"/>
                    </a:ext>
                  </a:extLst>
                </p14:cNvPr>
                <p14:cNvContentPartPr/>
                <p14:nvPr/>
              </p14:nvContentPartPr>
              <p14:xfrm>
                <a:off x="845452" y="1852597"/>
                <a:ext cx="1023120" cy="85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F2996E-12A8-2DEF-5E1C-F56C4283E1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6812" y="1843597"/>
                  <a:ext cx="104076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276339-40C0-857F-1EFB-56A2616E9D64}"/>
                    </a:ext>
                  </a:extLst>
                </p14:cNvPr>
                <p14:cNvContentPartPr/>
                <p14:nvPr/>
              </p14:nvContentPartPr>
              <p14:xfrm>
                <a:off x="1884412" y="1842157"/>
                <a:ext cx="1274760" cy="74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276339-40C0-857F-1EFB-56A2616E9D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75412" y="1833517"/>
                  <a:ext cx="129240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E8F791-169C-8846-F640-BB2FFFAA3C40}"/>
                    </a:ext>
                  </a:extLst>
                </p14:cNvPr>
                <p14:cNvContentPartPr/>
                <p14:nvPr/>
              </p14:nvContentPartPr>
              <p14:xfrm>
                <a:off x="2926252" y="1973917"/>
                <a:ext cx="1287000" cy="64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E8F791-169C-8846-F640-BB2FFFAA3C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17612" y="1964917"/>
                  <a:ext cx="130464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ABE676-9503-76B4-3071-585666D995F7}"/>
                    </a:ext>
                  </a:extLst>
                </p14:cNvPr>
                <p14:cNvContentPartPr/>
                <p14:nvPr/>
              </p14:nvContentPartPr>
              <p14:xfrm>
                <a:off x="3272572" y="2619397"/>
                <a:ext cx="1159560" cy="86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ABE676-9503-76B4-3071-585666D995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63932" y="2610397"/>
                  <a:ext cx="117720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C56DE8-86D8-9F86-CFEE-256C9CF575F6}"/>
                    </a:ext>
                  </a:extLst>
                </p14:cNvPr>
                <p14:cNvContentPartPr/>
                <p14:nvPr/>
              </p14:nvContentPartPr>
              <p14:xfrm>
                <a:off x="2174212" y="2560717"/>
                <a:ext cx="961560" cy="84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C56DE8-86D8-9F86-CFEE-256C9CF575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65212" y="2552077"/>
                  <a:ext cx="97920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6FF296-4608-8ABA-B8DD-DE77466F5A1E}"/>
                    </a:ext>
                  </a:extLst>
                </p14:cNvPr>
                <p14:cNvContentPartPr/>
                <p14:nvPr/>
              </p14:nvContentPartPr>
              <p14:xfrm>
                <a:off x="1011412" y="2541637"/>
                <a:ext cx="1323000" cy="98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6FF296-4608-8ABA-B8DD-DE77466F5A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2772" y="2532637"/>
                  <a:ext cx="134064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96C85B-2C30-81C6-32FD-6AB4E991E41F}"/>
                    </a:ext>
                  </a:extLst>
                </p14:cNvPr>
                <p14:cNvContentPartPr/>
                <p14:nvPr/>
              </p14:nvContentPartPr>
              <p14:xfrm>
                <a:off x="1385452" y="3408517"/>
                <a:ext cx="699840" cy="59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96C85B-2C30-81C6-32FD-6AB4E991E4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76452" y="3399877"/>
                  <a:ext cx="7174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7D9F7D-9540-BBD2-3FCB-BD4E2514959D}"/>
                    </a:ext>
                  </a:extLst>
                </p14:cNvPr>
                <p14:cNvContentPartPr/>
                <p14:nvPr/>
              </p14:nvContentPartPr>
              <p14:xfrm>
                <a:off x="2287252" y="3333637"/>
                <a:ext cx="853920" cy="70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7D9F7D-9540-BBD2-3FCB-BD4E251495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78252" y="3324637"/>
                  <a:ext cx="87156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12AF61-D343-BE06-5C2E-784A13EDDB6C}"/>
                    </a:ext>
                  </a:extLst>
                </p14:cNvPr>
                <p14:cNvContentPartPr/>
                <p14:nvPr/>
              </p14:nvContentPartPr>
              <p14:xfrm>
                <a:off x="3367972" y="3409237"/>
                <a:ext cx="600120" cy="46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12AF61-D343-BE06-5C2E-784A13EDDB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9332" y="3400597"/>
                  <a:ext cx="6177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8FA3C1-92BD-174B-2A11-C4D5540682B6}"/>
                    </a:ext>
                  </a:extLst>
                </p14:cNvPr>
                <p14:cNvContentPartPr/>
                <p14:nvPr/>
              </p14:nvContentPartPr>
              <p14:xfrm>
                <a:off x="3523852" y="2206837"/>
                <a:ext cx="140040" cy="10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8FA3C1-92BD-174B-2A11-C4D5540682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15212" y="2198197"/>
                  <a:ext cx="15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C747BB-6F55-BC7B-7C8F-DC76368DF694}"/>
                    </a:ext>
                  </a:extLst>
                </p14:cNvPr>
                <p14:cNvContentPartPr/>
                <p14:nvPr/>
              </p14:nvContentPartPr>
              <p14:xfrm>
                <a:off x="3654532" y="2482957"/>
                <a:ext cx="74160" cy="4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C747BB-6F55-BC7B-7C8F-DC76368DF6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5532" y="2474317"/>
                  <a:ext cx="91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029C698-DB12-84D4-9ED9-0F581B13D5F4}"/>
                    </a:ext>
                  </a:extLst>
                </p14:cNvPr>
                <p14:cNvContentPartPr/>
                <p14:nvPr/>
              </p14:nvContentPartPr>
              <p14:xfrm>
                <a:off x="3337012" y="2319877"/>
                <a:ext cx="109800" cy="6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029C698-DB12-84D4-9ED9-0F581B13D5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28372" y="2311237"/>
                  <a:ext cx="127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A65114-8DFB-CA14-B0BE-5B2E6A0BE851}"/>
                    </a:ext>
                  </a:extLst>
                </p14:cNvPr>
                <p14:cNvContentPartPr/>
                <p14:nvPr/>
              </p14:nvContentPartPr>
              <p14:xfrm>
                <a:off x="2460412" y="2147437"/>
                <a:ext cx="129600" cy="57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A65114-8DFB-CA14-B0BE-5B2E6A0BE8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51412" y="2138437"/>
                  <a:ext cx="147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FD944C-746F-AE1D-EF63-8708F3D1A54B}"/>
                    </a:ext>
                  </a:extLst>
                </p14:cNvPr>
                <p14:cNvContentPartPr/>
                <p14:nvPr/>
              </p14:nvContentPartPr>
              <p14:xfrm>
                <a:off x="2056852" y="2230957"/>
                <a:ext cx="86400" cy="11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FD944C-746F-AE1D-EF63-8708F3D1A5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47852" y="2222317"/>
                  <a:ext cx="104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FA5213-250B-863A-22DB-44AED249648B}"/>
                    </a:ext>
                  </a:extLst>
                </p14:cNvPr>
                <p14:cNvContentPartPr/>
                <p14:nvPr/>
              </p14:nvContentPartPr>
              <p14:xfrm>
                <a:off x="2322532" y="2400517"/>
                <a:ext cx="174600" cy="72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FA5213-250B-863A-22DB-44AED24964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3892" y="2391877"/>
                  <a:ext cx="192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BF35DF-6E7B-1F23-B45E-D98FB464EDE5}"/>
                    </a:ext>
                  </a:extLst>
                </p14:cNvPr>
                <p14:cNvContentPartPr/>
                <p14:nvPr/>
              </p14:nvContentPartPr>
              <p14:xfrm>
                <a:off x="1345132" y="2194597"/>
                <a:ext cx="98280" cy="69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BF35DF-6E7B-1F23-B45E-D98FB464ED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6132" y="2185597"/>
                  <a:ext cx="115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BE8EB5-4333-9DD3-F57A-89AC8DD07729}"/>
                    </a:ext>
                  </a:extLst>
                </p14:cNvPr>
                <p14:cNvContentPartPr/>
                <p14:nvPr/>
              </p14:nvContentPartPr>
              <p14:xfrm>
                <a:off x="1119052" y="2343997"/>
                <a:ext cx="95040" cy="125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BE8EB5-4333-9DD3-F57A-89AC8DD077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412" y="2335357"/>
                  <a:ext cx="112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E7C200-F2EC-F736-4DC1-7052B1BC7596}"/>
                    </a:ext>
                  </a:extLst>
                </p14:cNvPr>
                <p14:cNvContentPartPr/>
                <p14:nvPr/>
              </p14:nvContentPartPr>
              <p14:xfrm>
                <a:off x="1234612" y="2492317"/>
                <a:ext cx="237600" cy="2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E7C200-F2EC-F736-4DC1-7052B1BC75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25972" y="2483677"/>
                  <a:ext cx="255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250A032-5089-D2FB-0B9F-74EC9CE2A9D5}"/>
                    </a:ext>
                  </a:extLst>
                </p14:cNvPr>
                <p14:cNvContentPartPr/>
                <p14:nvPr/>
              </p14:nvContentPartPr>
              <p14:xfrm>
                <a:off x="1576972" y="2374237"/>
                <a:ext cx="10800" cy="1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250A032-5089-D2FB-0B9F-74EC9CE2A9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8332" y="2365237"/>
                  <a:ext cx="28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6EE572-F910-7A8D-B738-2F728F06621A}"/>
                    </a:ext>
                  </a:extLst>
                </p14:cNvPr>
                <p14:cNvContentPartPr/>
                <p14:nvPr/>
              </p14:nvContentPartPr>
              <p14:xfrm>
                <a:off x="1524412" y="2850517"/>
                <a:ext cx="11772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6EE572-F910-7A8D-B738-2F728F0662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15412" y="2841517"/>
                  <a:ext cx="135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409B5B-3549-6ADE-1E2E-CAFE90DACA31}"/>
                    </a:ext>
                  </a:extLst>
                </p14:cNvPr>
                <p14:cNvContentPartPr/>
                <p14:nvPr/>
              </p14:nvContentPartPr>
              <p14:xfrm>
                <a:off x="1934812" y="2738197"/>
                <a:ext cx="105840" cy="4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409B5B-3549-6ADE-1E2E-CAFE90DACA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6172" y="2729197"/>
                  <a:ext cx="123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5E6818-DE03-01BF-DB97-5BDF2110E040}"/>
                    </a:ext>
                  </a:extLst>
                </p14:cNvPr>
                <p14:cNvContentPartPr/>
                <p14:nvPr/>
              </p14:nvContentPartPr>
              <p14:xfrm>
                <a:off x="1547092" y="3115837"/>
                <a:ext cx="89280" cy="8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5E6818-DE03-01BF-DB97-5BDF2110E0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38452" y="3106837"/>
                  <a:ext cx="106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CC265C-84C6-4A39-D4F3-73B334023DFD}"/>
                    </a:ext>
                  </a:extLst>
                </p14:cNvPr>
                <p14:cNvContentPartPr/>
                <p14:nvPr/>
              </p14:nvContentPartPr>
              <p14:xfrm>
                <a:off x="1899172" y="3083797"/>
                <a:ext cx="101520" cy="4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CC265C-84C6-4A39-D4F3-73B334023D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90532" y="3075157"/>
                  <a:ext cx="119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959F6C-64CF-804F-B77B-FFDB7DF8DEC0}"/>
                    </a:ext>
                  </a:extLst>
                </p14:cNvPr>
                <p14:cNvContentPartPr/>
                <p14:nvPr/>
              </p14:nvContentPartPr>
              <p14:xfrm>
                <a:off x="2578492" y="2765197"/>
                <a:ext cx="132480" cy="6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959F6C-64CF-804F-B77B-FFDB7DF8DE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69492" y="2756557"/>
                  <a:ext cx="15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4FB16B-3490-0D05-7C52-7353561610B8}"/>
                    </a:ext>
                  </a:extLst>
                </p14:cNvPr>
                <p14:cNvContentPartPr/>
                <p14:nvPr/>
              </p14:nvContentPartPr>
              <p14:xfrm>
                <a:off x="2632492" y="3089197"/>
                <a:ext cx="350640" cy="18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4FB16B-3490-0D05-7C52-7353561610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23852" y="3080197"/>
                  <a:ext cx="368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041C47-89C8-A97A-FEF2-62B59F901783}"/>
                    </a:ext>
                  </a:extLst>
                </p14:cNvPr>
                <p14:cNvContentPartPr/>
                <p14:nvPr/>
              </p14:nvContentPartPr>
              <p14:xfrm>
                <a:off x="3858292" y="2845117"/>
                <a:ext cx="122400" cy="181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041C47-89C8-A97A-FEF2-62B59F9017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49652" y="2836117"/>
                  <a:ext cx="140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D7833BF-2081-7892-E8DC-29CA6C198E05}"/>
                    </a:ext>
                  </a:extLst>
                </p14:cNvPr>
                <p14:cNvContentPartPr/>
                <p14:nvPr/>
              </p14:nvContentPartPr>
              <p14:xfrm>
                <a:off x="3665332" y="3222037"/>
                <a:ext cx="233280" cy="70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D7833BF-2081-7892-E8DC-29CA6C198E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56332" y="3213037"/>
                  <a:ext cx="250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F19763-A536-C14F-2B8B-955736B42B90}"/>
                    </a:ext>
                  </a:extLst>
                </p14:cNvPr>
                <p14:cNvContentPartPr/>
                <p14:nvPr/>
              </p14:nvContentPartPr>
              <p14:xfrm>
                <a:off x="3522412" y="3616957"/>
                <a:ext cx="60120" cy="9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F19763-A536-C14F-2B8B-955736B42B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13412" y="3607957"/>
                  <a:ext cx="77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C53894F-BE8A-79F9-34B2-766BD149D686}"/>
                    </a:ext>
                  </a:extLst>
                </p14:cNvPr>
                <p14:cNvContentPartPr/>
                <p14:nvPr/>
              </p14:nvContentPartPr>
              <p14:xfrm>
                <a:off x="4062772" y="1870597"/>
                <a:ext cx="1776600" cy="87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C53894F-BE8A-79F9-34B2-766BD149D6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53772" y="1861957"/>
                  <a:ext cx="179424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A33366-06B3-BE71-CDF1-0B9F8DF714EA}"/>
                    </a:ext>
                  </a:extLst>
                </p14:cNvPr>
                <p14:cNvContentPartPr/>
                <p14:nvPr/>
              </p14:nvContentPartPr>
              <p14:xfrm>
                <a:off x="5869972" y="1590877"/>
                <a:ext cx="1934640" cy="1326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A33366-06B3-BE71-CDF1-0B9F8DF714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60972" y="1582237"/>
                  <a:ext cx="195228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94114D-FE71-3CEF-C77B-1A0A41466924}"/>
                    </a:ext>
                  </a:extLst>
                </p14:cNvPr>
                <p14:cNvContentPartPr/>
                <p14:nvPr/>
              </p14:nvContentPartPr>
              <p14:xfrm>
                <a:off x="6005692" y="1816237"/>
                <a:ext cx="507600" cy="379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94114D-FE71-3CEF-C77B-1A0A414669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97052" y="1807597"/>
                  <a:ext cx="525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8C3F81-C380-E29F-062E-F9612D72E774}"/>
                    </a:ext>
                  </a:extLst>
                </p14:cNvPr>
                <p14:cNvContentPartPr/>
                <p14:nvPr/>
              </p14:nvContentPartPr>
              <p14:xfrm>
                <a:off x="6518692" y="1822357"/>
                <a:ext cx="362160" cy="353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8C3F81-C380-E29F-062E-F9612D72E7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09692" y="1813357"/>
                  <a:ext cx="379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10346E-F7F1-F341-C2F0-ACB0E54C02BD}"/>
                    </a:ext>
                  </a:extLst>
                </p14:cNvPr>
                <p14:cNvContentPartPr/>
                <p14:nvPr/>
              </p14:nvContentPartPr>
              <p14:xfrm>
                <a:off x="6933772" y="1832797"/>
                <a:ext cx="336600" cy="34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10346E-F7F1-F341-C2F0-ACB0E54C02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24772" y="1824157"/>
                  <a:ext cx="354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2B262C-F3B2-9570-734F-2E24270EE04B}"/>
                    </a:ext>
                  </a:extLst>
                </p14:cNvPr>
                <p14:cNvContentPartPr/>
                <p14:nvPr/>
              </p14:nvContentPartPr>
              <p14:xfrm>
                <a:off x="7167772" y="1941157"/>
                <a:ext cx="399600" cy="355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2B262C-F3B2-9570-734F-2E24270EE0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58772" y="1932517"/>
                  <a:ext cx="417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7DF278-8909-FD82-CA15-7F226A96015E}"/>
                    </a:ext>
                  </a:extLst>
                </p14:cNvPr>
                <p14:cNvContentPartPr/>
                <p14:nvPr/>
              </p14:nvContentPartPr>
              <p14:xfrm>
                <a:off x="6043852" y="2123677"/>
                <a:ext cx="608760" cy="40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7DF278-8909-FD82-CA15-7F226A9601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34852" y="2115037"/>
                  <a:ext cx="626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88A93A-2B51-36B9-DBA7-FDF35F163D01}"/>
                    </a:ext>
                  </a:extLst>
                </p14:cNvPr>
                <p14:cNvContentPartPr/>
                <p14:nvPr/>
              </p14:nvContentPartPr>
              <p14:xfrm>
                <a:off x="6618052" y="2295037"/>
                <a:ext cx="401040" cy="31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88A93A-2B51-36B9-DBA7-FDF35F163D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09052" y="2286037"/>
                  <a:ext cx="4186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C3E84FE-1764-68E9-F09E-C477EB8C09F0}"/>
                    </a:ext>
                  </a:extLst>
                </p14:cNvPr>
                <p14:cNvContentPartPr/>
                <p14:nvPr/>
              </p14:nvContentPartPr>
              <p14:xfrm>
                <a:off x="7072732" y="2281717"/>
                <a:ext cx="350640" cy="372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C3E84FE-1764-68E9-F09E-C477EB8C09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63732" y="2272717"/>
                  <a:ext cx="368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ECC9B1-4B48-D8BD-8798-1CA1D7F1E6C7}"/>
                    </a:ext>
                  </a:extLst>
                </p14:cNvPr>
                <p14:cNvContentPartPr/>
                <p14:nvPr/>
              </p14:nvContentPartPr>
              <p14:xfrm>
                <a:off x="7334812" y="2322397"/>
                <a:ext cx="38520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ECC9B1-4B48-D8BD-8798-1CA1D7F1E6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25812" y="2313397"/>
                  <a:ext cx="4028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EA3A45-D3BD-F9A1-2064-D8292AB9077C}"/>
                    </a:ext>
                  </a:extLst>
                </p14:cNvPr>
                <p14:cNvContentPartPr/>
                <p14:nvPr/>
              </p14:nvContentPartPr>
              <p14:xfrm>
                <a:off x="3800332" y="2815957"/>
                <a:ext cx="19080" cy="1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EA3A45-D3BD-F9A1-2064-D8292AB9077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1692" y="2806957"/>
                  <a:ext cx="3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BB54E7-4270-4FA5-20CB-B1DAA1A0785C}"/>
                    </a:ext>
                  </a:extLst>
                </p14:cNvPr>
                <p14:cNvContentPartPr/>
                <p14:nvPr/>
              </p14:nvContentPartPr>
              <p14:xfrm>
                <a:off x="5508532" y="1492957"/>
                <a:ext cx="2354040" cy="1622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BB54E7-4270-4FA5-20CB-B1DAA1A078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99892" y="1483957"/>
                  <a:ext cx="2371680" cy="16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062C0E-AFE0-A1E1-C1C1-6E1C3170283C}"/>
                    </a:ext>
                  </a:extLst>
                </p14:cNvPr>
                <p14:cNvContentPartPr/>
                <p14:nvPr/>
              </p14:nvContentPartPr>
              <p14:xfrm>
                <a:off x="4466332" y="2558917"/>
                <a:ext cx="111960" cy="21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062C0E-AFE0-A1E1-C1C1-6E1C317028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57692" y="2549917"/>
                  <a:ext cx="12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71BB97-61C9-EACA-0C97-D320340E5E5B}"/>
                    </a:ext>
                  </a:extLst>
                </p14:cNvPr>
                <p14:cNvContentPartPr/>
                <p14:nvPr/>
              </p14:nvContentPartPr>
              <p14:xfrm>
                <a:off x="4208212" y="1875637"/>
                <a:ext cx="1960200" cy="821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71BB97-61C9-EACA-0C97-D320340E5E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99212" y="1866637"/>
                  <a:ext cx="197784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EB7ACA-C835-BFC6-F890-82CB553C408A}"/>
                    </a:ext>
                  </a:extLst>
                </p14:cNvPr>
                <p14:cNvContentPartPr/>
                <p14:nvPr/>
              </p14:nvContentPartPr>
              <p14:xfrm>
                <a:off x="5360572" y="1432837"/>
                <a:ext cx="2104200" cy="1484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EB7ACA-C835-BFC6-F890-82CB553C40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51572" y="1423837"/>
                  <a:ext cx="2121840" cy="15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CBC3FC-69F4-A7EC-E188-74A955C22DBF}"/>
                    </a:ext>
                  </a:extLst>
                </p14:cNvPr>
                <p14:cNvContentPartPr/>
                <p14:nvPr/>
              </p14:nvContentPartPr>
              <p14:xfrm>
                <a:off x="6505732" y="1213597"/>
                <a:ext cx="893880" cy="757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CBC3FC-69F4-A7EC-E188-74A955C22D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96732" y="1204597"/>
                  <a:ext cx="9115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C21C0A1-4D5F-8583-05C4-D3BEB64B4A31}"/>
                    </a:ext>
                  </a:extLst>
                </p14:cNvPr>
                <p14:cNvContentPartPr/>
                <p14:nvPr/>
              </p14:nvContentPartPr>
              <p14:xfrm>
                <a:off x="7257052" y="828757"/>
                <a:ext cx="74880" cy="12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21C0A1-4D5F-8583-05C4-D3BEB64B4A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48052" y="820117"/>
                  <a:ext cx="92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281710-83B3-63B8-603E-0CE6417E5620}"/>
                    </a:ext>
                  </a:extLst>
                </p14:cNvPr>
                <p14:cNvContentPartPr/>
                <p14:nvPr/>
              </p14:nvContentPartPr>
              <p14:xfrm>
                <a:off x="6785092" y="368677"/>
                <a:ext cx="789840" cy="590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281710-83B3-63B8-603E-0CE6417E56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76452" y="359677"/>
                  <a:ext cx="80748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B3D33B-1A58-6DEE-9C06-935649189B62}"/>
                    </a:ext>
                  </a:extLst>
                </p14:cNvPr>
                <p14:cNvContentPartPr/>
                <p14:nvPr/>
              </p14:nvContentPartPr>
              <p14:xfrm>
                <a:off x="6051052" y="279397"/>
                <a:ext cx="182160" cy="322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B3D33B-1A58-6DEE-9C06-935649189B6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42052" y="270757"/>
                  <a:ext cx="199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4C9141-A709-5840-5C51-40D8BFED34BD}"/>
                    </a:ext>
                  </a:extLst>
                </p14:cNvPr>
                <p14:cNvContentPartPr/>
                <p14:nvPr/>
              </p14:nvContentPartPr>
              <p14:xfrm>
                <a:off x="6356692" y="315037"/>
                <a:ext cx="82080" cy="181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4C9141-A709-5840-5C51-40D8BFED34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47692" y="306037"/>
                  <a:ext cx="99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D40F6E-1835-0308-6DD6-95E68F405DEC}"/>
                    </a:ext>
                  </a:extLst>
                </p14:cNvPr>
                <p14:cNvContentPartPr/>
                <p14:nvPr/>
              </p14:nvContentPartPr>
              <p14:xfrm>
                <a:off x="6382612" y="331237"/>
                <a:ext cx="293400" cy="55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D40F6E-1835-0308-6DD6-95E68F405D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3972" y="322597"/>
                  <a:ext cx="311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8A35B5-025A-9C0D-D73A-F4F4680692A5}"/>
                    </a:ext>
                  </a:extLst>
                </p14:cNvPr>
                <p14:cNvContentPartPr/>
                <p14:nvPr/>
              </p14:nvContentPartPr>
              <p14:xfrm>
                <a:off x="7244092" y="160237"/>
                <a:ext cx="255960" cy="244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8A35B5-025A-9C0D-D73A-F4F4680692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35092" y="151597"/>
                  <a:ext cx="273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4E4710-EC9F-AE0D-39D5-572FD85C602B}"/>
                    </a:ext>
                  </a:extLst>
                </p14:cNvPr>
                <p14:cNvContentPartPr/>
                <p14:nvPr/>
              </p14:nvContentPartPr>
              <p14:xfrm>
                <a:off x="7568092" y="305677"/>
                <a:ext cx="61920" cy="79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4E4710-EC9F-AE0D-39D5-572FD85C60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59452" y="297037"/>
                  <a:ext cx="79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75DFD3-4DB5-0FD4-A313-A18735C1E8B8}"/>
                    </a:ext>
                  </a:extLst>
                </p14:cNvPr>
                <p14:cNvContentPartPr/>
                <p14:nvPr/>
              </p14:nvContentPartPr>
              <p14:xfrm>
                <a:off x="7990372" y="213877"/>
                <a:ext cx="626040" cy="21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75DFD3-4DB5-0FD4-A313-A18735C1E8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81372" y="205237"/>
                  <a:ext cx="643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3796187-FBE5-1190-53F1-681FF8DBEE68}"/>
                    </a:ext>
                  </a:extLst>
                </p14:cNvPr>
                <p14:cNvContentPartPr/>
                <p14:nvPr/>
              </p14:nvContentPartPr>
              <p14:xfrm>
                <a:off x="6205492" y="464797"/>
                <a:ext cx="2347560" cy="89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3796187-FBE5-1190-53F1-681FF8DBEE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96492" y="455797"/>
                  <a:ext cx="2365200" cy="91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4A684B9-483D-2B11-8AC3-5FE62371D1B0}"/>
                  </a:ext>
                </a:extLst>
              </p14:cNvPr>
              <p14:cNvContentPartPr/>
              <p14:nvPr/>
            </p14:nvContentPartPr>
            <p14:xfrm>
              <a:off x="4236652" y="1380997"/>
              <a:ext cx="181800" cy="59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4A684B9-483D-2B11-8AC3-5FE62371D1B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27652" y="1371997"/>
                <a:ext cx="1994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4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1269E07-4004-D67E-F1A2-A9F2D6A6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139B9B4F-3AAB-E3CA-3AC9-B162E63FC1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3E61ABC-EB4C-215D-C4E8-BF58C92DC691}"/>
              </a:ext>
            </a:extLst>
          </p:cNvPr>
          <p:cNvGrpSpPr/>
          <p:nvPr/>
        </p:nvGrpSpPr>
        <p:grpSpPr>
          <a:xfrm>
            <a:off x="802612" y="286237"/>
            <a:ext cx="7003080" cy="821160"/>
            <a:chOff x="802612" y="286237"/>
            <a:chExt cx="700308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FB65E01-B9A0-1CF2-703B-3E23AE2E54F7}"/>
                    </a:ext>
                  </a:extLst>
                </p14:cNvPr>
                <p14:cNvContentPartPr/>
                <p14:nvPr/>
              </p14:nvContentPartPr>
              <p14:xfrm>
                <a:off x="802612" y="414037"/>
                <a:ext cx="263160" cy="137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FB65E01-B9A0-1CF2-703B-3E23AE2E54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972" y="405397"/>
                  <a:ext cx="280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B53DEC-07E2-4ACD-8B1D-F6267A6D527D}"/>
                    </a:ext>
                  </a:extLst>
                </p14:cNvPr>
                <p14:cNvContentPartPr/>
                <p14:nvPr/>
              </p14:nvContentPartPr>
              <p14:xfrm>
                <a:off x="1099612" y="447877"/>
                <a:ext cx="452880" cy="20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B53DEC-07E2-4ACD-8B1D-F6267A6D52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0972" y="438877"/>
                  <a:ext cx="470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A2AA12-D092-93CA-B62B-01A993AD3192}"/>
                    </a:ext>
                  </a:extLst>
                </p14:cNvPr>
                <p14:cNvContentPartPr/>
                <p14:nvPr/>
              </p14:nvContentPartPr>
              <p14:xfrm>
                <a:off x="1911772" y="303877"/>
                <a:ext cx="45000" cy="26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A2AA12-D092-93CA-B62B-01A993AD31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2772" y="295237"/>
                  <a:ext cx="62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A60ADB-3CBA-F96F-45F3-B817C327C458}"/>
                    </a:ext>
                  </a:extLst>
                </p14:cNvPr>
                <p14:cNvContentPartPr/>
                <p14:nvPr/>
              </p14:nvContentPartPr>
              <p14:xfrm>
                <a:off x="1822492" y="444997"/>
                <a:ext cx="317880" cy="12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A60ADB-3CBA-F96F-45F3-B817C327C4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3492" y="436357"/>
                  <a:ext cx="335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B071AD9-F000-FD19-4EBE-9953D59E098C}"/>
                    </a:ext>
                  </a:extLst>
                </p14:cNvPr>
                <p14:cNvContentPartPr/>
                <p14:nvPr/>
              </p14:nvContentPartPr>
              <p14:xfrm>
                <a:off x="2504332" y="390997"/>
                <a:ext cx="885960" cy="22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B071AD9-F000-FD19-4EBE-9953D59E09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332" y="381997"/>
                  <a:ext cx="903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A7834E-F5FD-E483-4B19-E0C41FBA8DDA}"/>
                    </a:ext>
                  </a:extLst>
                </p14:cNvPr>
                <p14:cNvContentPartPr/>
                <p14:nvPr/>
              </p14:nvContentPartPr>
              <p14:xfrm>
                <a:off x="3861532" y="402877"/>
                <a:ext cx="228600" cy="32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A7834E-F5FD-E483-4B19-E0C41FBA8D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52532" y="394237"/>
                  <a:ext cx="246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BD0800-F880-887E-8595-2FA79824784A}"/>
                    </a:ext>
                  </a:extLst>
                </p14:cNvPr>
                <p14:cNvContentPartPr/>
                <p14:nvPr/>
              </p14:nvContentPartPr>
              <p14:xfrm>
                <a:off x="4148452" y="513397"/>
                <a:ext cx="89640" cy="10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BD0800-F880-887E-8595-2FA7982478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9812" y="504397"/>
                  <a:ext cx="107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E7BDF5-7FAD-96A1-F346-D7D2E8414FD0}"/>
                    </a:ext>
                  </a:extLst>
                </p14:cNvPr>
                <p14:cNvContentPartPr/>
                <p14:nvPr/>
              </p14:nvContentPartPr>
              <p14:xfrm>
                <a:off x="4315852" y="511597"/>
                <a:ext cx="84240" cy="7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E7BDF5-7FAD-96A1-F346-D7D2E8414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6852" y="502597"/>
                  <a:ext cx="101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C83CF0-874D-F9EA-8F4A-04B875436D3C}"/>
                    </a:ext>
                  </a:extLst>
                </p14:cNvPr>
                <p14:cNvContentPartPr/>
                <p14:nvPr/>
              </p14:nvContentPartPr>
              <p14:xfrm>
                <a:off x="4459852" y="286237"/>
                <a:ext cx="239760" cy="31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C83CF0-874D-F9EA-8F4A-04B875436D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51212" y="277237"/>
                  <a:ext cx="257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98E987-B977-31F0-A094-CE69840F6C81}"/>
                    </a:ext>
                  </a:extLst>
                </p14:cNvPr>
                <p14:cNvContentPartPr/>
                <p14:nvPr/>
              </p14:nvContentPartPr>
              <p14:xfrm>
                <a:off x="5135212" y="435997"/>
                <a:ext cx="194400" cy="20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98E987-B977-31F0-A094-CE69840F6C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6212" y="426997"/>
                  <a:ext cx="212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73B81C-5D41-36A1-B13A-A854967CE17B}"/>
                    </a:ext>
                  </a:extLst>
                </p14:cNvPr>
                <p14:cNvContentPartPr/>
                <p14:nvPr/>
              </p14:nvContentPartPr>
              <p14:xfrm>
                <a:off x="5356972" y="476677"/>
                <a:ext cx="155520" cy="11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73B81C-5D41-36A1-B13A-A854967CE1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48332" y="467677"/>
                  <a:ext cx="173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71C74B-C55D-DE7D-C1AD-D4BC4D32BD3C}"/>
                    </a:ext>
                  </a:extLst>
                </p14:cNvPr>
                <p14:cNvContentPartPr/>
                <p14:nvPr/>
              </p14:nvContentPartPr>
              <p14:xfrm>
                <a:off x="5512132" y="442117"/>
                <a:ext cx="397800" cy="17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71C74B-C55D-DE7D-C1AD-D4BC4D32BD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3132" y="433117"/>
                  <a:ext cx="415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DE6754-381E-1009-0564-857D122422E2}"/>
                    </a:ext>
                  </a:extLst>
                </p14:cNvPr>
                <p14:cNvContentPartPr/>
                <p14:nvPr/>
              </p14:nvContentPartPr>
              <p14:xfrm>
                <a:off x="6003532" y="288397"/>
                <a:ext cx="118080" cy="39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DE6754-381E-1009-0564-857D122422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94532" y="279397"/>
                  <a:ext cx="1357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11EBC0-DF66-9CBE-DB9B-C4C2D46AD35A}"/>
                    </a:ext>
                  </a:extLst>
                </p14:cNvPr>
                <p14:cNvContentPartPr/>
                <p14:nvPr/>
              </p14:nvContentPartPr>
              <p14:xfrm>
                <a:off x="6209812" y="409357"/>
                <a:ext cx="271440" cy="175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11EBC0-DF66-9CBE-DB9B-C4C2D46AD3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00812" y="400717"/>
                  <a:ext cx="289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3CF3C7-8456-D65A-D16F-6E4703CDFA4C}"/>
                    </a:ext>
                  </a:extLst>
                </p14:cNvPr>
                <p14:cNvContentPartPr/>
                <p14:nvPr/>
              </p14:nvContentPartPr>
              <p14:xfrm>
                <a:off x="6776092" y="357157"/>
                <a:ext cx="171000" cy="19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3CF3C7-8456-D65A-D16F-6E4703CDFA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67452" y="348517"/>
                  <a:ext cx="188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A9C5A3-DB04-6C74-F389-A19AA6A549ED}"/>
                    </a:ext>
                  </a:extLst>
                </p14:cNvPr>
                <p14:cNvContentPartPr/>
                <p14:nvPr/>
              </p14:nvContentPartPr>
              <p14:xfrm>
                <a:off x="7003972" y="413677"/>
                <a:ext cx="63000" cy="16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A9C5A3-DB04-6C74-F389-A19AA6A549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94972" y="404677"/>
                  <a:ext cx="80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C5BF76-DA05-62A3-4FC0-7E588DBA20B9}"/>
                    </a:ext>
                  </a:extLst>
                </p14:cNvPr>
                <p14:cNvContentPartPr/>
                <p14:nvPr/>
              </p14:nvContentPartPr>
              <p14:xfrm>
                <a:off x="7127452" y="373357"/>
                <a:ext cx="173880" cy="269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C5BF76-DA05-62A3-4FC0-7E588DBA20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18812" y="364717"/>
                  <a:ext cx="191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63D761-ACE4-05E7-F72D-573080274413}"/>
                    </a:ext>
                  </a:extLst>
                </p14:cNvPr>
                <p14:cNvContentPartPr/>
                <p14:nvPr/>
              </p14:nvContentPartPr>
              <p14:xfrm>
                <a:off x="7416532" y="365077"/>
                <a:ext cx="38916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63D761-ACE4-05E7-F72D-5730802744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07532" y="356437"/>
                  <a:ext cx="406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77BEDE-03EA-B027-B2BF-08AAB2E1709D}"/>
                    </a:ext>
                  </a:extLst>
                </p14:cNvPr>
                <p14:cNvContentPartPr/>
                <p14:nvPr/>
              </p14:nvContentPartPr>
              <p14:xfrm>
                <a:off x="1400212" y="726517"/>
                <a:ext cx="2909160" cy="380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77BEDE-03EA-B027-B2BF-08AAB2E170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91572" y="717517"/>
                  <a:ext cx="29268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A84502D-5DA9-70F2-D530-2AD896234D82}"/>
              </a:ext>
            </a:extLst>
          </p:cNvPr>
          <p:cNvGrpSpPr/>
          <p:nvPr/>
        </p:nvGrpSpPr>
        <p:grpSpPr>
          <a:xfrm>
            <a:off x="417772" y="2840797"/>
            <a:ext cx="5411520" cy="1384200"/>
            <a:chOff x="417772" y="2840797"/>
            <a:chExt cx="5411520" cy="13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652D09-DC03-2C31-9C04-7C678FAE6CEC}"/>
                    </a:ext>
                  </a:extLst>
                </p14:cNvPr>
                <p14:cNvContentPartPr/>
                <p14:nvPr/>
              </p14:nvContentPartPr>
              <p14:xfrm>
                <a:off x="417772" y="3026557"/>
                <a:ext cx="527040" cy="614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652D09-DC03-2C31-9C04-7C678FAE6C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8772" y="3017557"/>
                  <a:ext cx="5446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4CE8CC8-36E4-6A19-C671-790F39489BD0}"/>
                    </a:ext>
                  </a:extLst>
                </p14:cNvPr>
                <p14:cNvContentPartPr/>
                <p14:nvPr/>
              </p14:nvContentPartPr>
              <p14:xfrm>
                <a:off x="1403812" y="3085237"/>
                <a:ext cx="480960" cy="297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4CE8CC8-36E4-6A19-C671-790F39489B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95172" y="3076237"/>
                  <a:ext cx="498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76F008-78BD-1A7C-B622-1032F2841ADE}"/>
                    </a:ext>
                  </a:extLst>
                </p14:cNvPr>
                <p14:cNvContentPartPr/>
                <p14:nvPr/>
              </p14:nvContentPartPr>
              <p14:xfrm>
                <a:off x="1893052" y="3129157"/>
                <a:ext cx="171000" cy="180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76F008-78BD-1A7C-B622-1032F2841A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84412" y="3120517"/>
                  <a:ext cx="188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D28D7D-7316-5A00-4BC2-57FAADD0C102}"/>
                    </a:ext>
                  </a:extLst>
                </p14:cNvPr>
                <p14:cNvContentPartPr/>
                <p14:nvPr/>
              </p14:nvContentPartPr>
              <p14:xfrm>
                <a:off x="2121292" y="3023677"/>
                <a:ext cx="70920" cy="285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D28D7D-7316-5A00-4BC2-57FAADD0C1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12292" y="3014677"/>
                  <a:ext cx="88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984463-40CB-E6CA-0FE8-1DCE91FE87BC}"/>
                    </a:ext>
                  </a:extLst>
                </p14:cNvPr>
                <p14:cNvContentPartPr/>
                <p14:nvPr/>
              </p14:nvContentPartPr>
              <p14:xfrm>
                <a:off x="2122372" y="3169117"/>
                <a:ext cx="168120" cy="104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984463-40CB-E6CA-0FE8-1DCE91FE87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3372" y="3160477"/>
                  <a:ext cx="185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D3B38E-C3BF-24D2-4B6A-FC6B30A9C1A5}"/>
                    </a:ext>
                  </a:extLst>
                </p14:cNvPr>
                <p14:cNvContentPartPr/>
                <p14:nvPr/>
              </p14:nvContentPartPr>
              <p14:xfrm>
                <a:off x="2786212" y="2840797"/>
                <a:ext cx="640440" cy="448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9D3B38E-C3BF-24D2-4B6A-FC6B30A9C1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77572" y="2832157"/>
                  <a:ext cx="6580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263E558-D1CB-9F52-D9DE-DF097EA313C8}"/>
                    </a:ext>
                  </a:extLst>
                </p14:cNvPr>
                <p14:cNvContentPartPr/>
                <p14:nvPr/>
              </p14:nvContentPartPr>
              <p14:xfrm>
                <a:off x="3370852" y="3015397"/>
                <a:ext cx="276480" cy="139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263E558-D1CB-9F52-D9DE-DF097EA31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62212" y="3006757"/>
                  <a:ext cx="294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43F22D-F3C1-3F31-4904-E27F56FE49FE}"/>
                    </a:ext>
                  </a:extLst>
                </p14:cNvPr>
                <p14:cNvContentPartPr/>
                <p14:nvPr/>
              </p14:nvContentPartPr>
              <p14:xfrm>
                <a:off x="3671092" y="3024757"/>
                <a:ext cx="101520" cy="116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43F22D-F3C1-3F31-4904-E27F56FE49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62452" y="3015757"/>
                  <a:ext cx="119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539A64-6E7D-3F70-2A1C-E81F1AD5C44D}"/>
                    </a:ext>
                  </a:extLst>
                </p14:cNvPr>
                <p14:cNvContentPartPr/>
                <p14:nvPr/>
              </p14:nvContentPartPr>
              <p14:xfrm>
                <a:off x="3896092" y="2984437"/>
                <a:ext cx="34560" cy="144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539A64-6E7D-3F70-2A1C-E81F1AD5C4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87452" y="2975797"/>
                  <a:ext cx="52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802E57-EC38-08C7-90A7-48D2EC240940}"/>
                    </a:ext>
                  </a:extLst>
                </p14:cNvPr>
                <p14:cNvContentPartPr/>
                <p14:nvPr/>
              </p14:nvContentPartPr>
              <p14:xfrm>
                <a:off x="3978532" y="2970397"/>
                <a:ext cx="157680" cy="137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802E57-EC38-08C7-90A7-48D2EC2409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69532" y="2961397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B8D060-3D6E-90DC-F981-08D3E5CEC0FF}"/>
                    </a:ext>
                  </a:extLst>
                </p14:cNvPr>
                <p14:cNvContentPartPr/>
                <p14:nvPr/>
              </p14:nvContentPartPr>
              <p14:xfrm>
                <a:off x="4168612" y="2986957"/>
                <a:ext cx="232920" cy="10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B8D060-3D6E-90DC-F981-08D3E5CEC0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59972" y="2978317"/>
                  <a:ext cx="250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CB06D75-E8D8-1C18-D32D-59311C66CAF6}"/>
                    </a:ext>
                  </a:extLst>
                </p14:cNvPr>
                <p14:cNvContentPartPr/>
                <p14:nvPr/>
              </p14:nvContentPartPr>
              <p14:xfrm>
                <a:off x="4424932" y="2856277"/>
                <a:ext cx="116640" cy="26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CB06D75-E8D8-1C18-D32D-59311C66C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16292" y="2847637"/>
                  <a:ext cx="134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4C5F0D-BCFB-100E-546A-5A47F02C2875}"/>
                    </a:ext>
                  </a:extLst>
                </p14:cNvPr>
                <p14:cNvContentPartPr/>
                <p14:nvPr/>
              </p14:nvContentPartPr>
              <p14:xfrm>
                <a:off x="4488292" y="2948437"/>
                <a:ext cx="389520" cy="76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4C5F0D-BCFB-100E-546A-5A47F02C287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79292" y="2939797"/>
                  <a:ext cx="407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A1DD20-20A0-CD12-CCFE-57674D7C7F96}"/>
                    </a:ext>
                  </a:extLst>
                </p14:cNvPr>
                <p14:cNvContentPartPr/>
                <p14:nvPr/>
              </p14:nvContentPartPr>
              <p14:xfrm>
                <a:off x="499492" y="3492757"/>
                <a:ext cx="5329800" cy="73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A1DD20-20A0-CD12-CCFE-57674D7C7F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0852" y="3483757"/>
                  <a:ext cx="5347440" cy="74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62B9A81-83E3-BA95-04FC-A5CF375CFD57}"/>
              </a:ext>
            </a:extLst>
          </p:cNvPr>
          <p:cNvGrpSpPr/>
          <p:nvPr/>
        </p:nvGrpSpPr>
        <p:grpSpPr>
          <a:xfrm>
            <a:off x="108172" y="1294597"/>
            <a:ext cx="8682120" cy="1519920"/>
            <a:chOff x="108172" y="1294597"/>
            <a:chExt cx="8682120" cy="15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A8B5A8-0228-6EF0-5B58-BBB4A17A25B1}"/>
                    </a:ext>
                  </a:extLst>
                </p14:cNvPr>
                <p14:cNvContentPartPr/>
                <p14:nvPr/>
              </p14:nvContentPartPr>
              <p14:xfrm>
                <a:off x="373132" y="1636957"/>
                <a:ext cx="3096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A8B5A8-0228-6EF0-5B58-BBB4A17A25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4132" y="1627957"/>
                  <a:ext cx="48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FA8810-7CF1-317E-BA2D-DC262D9D9A9F}"/>
                    </a:ext>
                  </a:extLst>
                </p14:cNvPr>
                <p14:cNvContentPartPr/>
                <p14:nvPr/>
              </p14:nvContentPartPr>
              <p14:xfrm>
                <a:off x="177292" y="1592677"/>
                <a:ext cx="419040" cy="37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FA8810-7CF1-317E-BA2D-DC262D9D9A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8652" y="1583677"/>
                  <a:ext cx="436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5CDFE9-71E7-D853-80B4-F45E087E6B2F}"/>
                    </a:ext>
                  </a:extLst>
                </p14:cNvPr>
                <p14:cNvContentPartPr/>
                <p14:nvPr/>
              </p14:nvContentPartPr>
              <p14:xfrm>
                <a:off x="973612" y="1543357"/>
                <a:ext cx="424440" cy="312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5CDFE9-71E7-D853-80B4-F45E087E6B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4972" y="1534357"/>
                  <a:ext cx="442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D1CF9D-B694-765B-9AC7-71BC0125208A}"/>
                    </a:ext>
                  </a:extLst>
                </p14:cNvPr>
                <p14:cNvContentPartPr/>
                <p14:nvPr/>
              </p14:nvContentPartPr>
              <p14:xfrm>
                <a:off x="1431532" y="1635517"/>
                <a:ext cx="385200" cy="183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D1CF9D-B694-765B-9AC7-71BC012520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22892" y="1626877"/>
                  <a:ext cx="402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5D74BB-CAC1-9727-C883-D2DC762C3188}"/>
                    </a:ext>
                  </a:extLst>
                </p14:cNvPr>
                <p14:cNvContentPartPr/>
                <p14:nvPr/>
              </p14:nvContentPartPr>
              <p14:xfrm>
                <a:off x="1889812" y="1557037"/>
                <a:ext cx="178920" cy="34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5D74BB-CAC1-9727-C883-D2DC762C31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81172" y="1548397"/>
                  <a:ext cx="196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3DF846-F4AF-FF1C-3175-2A424D9396E4}"/>
                    </a:ext>
                  </a:extLst>
                </p14:cNvPr>
                <p14:cNvContentPartPr/>
                <p14:nvPr/>
              </p14:nvContentPartPr>
              <p14:xfrm>
                <a:off x="2064052" y="1560997"/>
                <a:ext cx="299520" cy="16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3DF846-F4AF-FF1C-3175-2A424D9396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55412" y="1552357"/>
                  <a:ext cx="317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E332CC-A371-EB92-A104-7D8E55ACB03C}"/>
                    </a:ext>
                  </a:extLst>
                </p14:cNvPr>
                <p14:cNvContentPartPr/>
                <p14:nvPr/>
              </p14:nvContentPartPr>
              <p14:xfrm>
                <a:off x="2471572" y="1485037"/>
                <a:ext cx="160200" cy="144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E332CC-A371-EB92-A104-7D8E55ACB0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62932" y="1476397"/>
                  <a:ext cx="177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A6DBA0-35CA-3AB7-A240-63EABF4E40A6}"/>
                    </a:ext>
                  </a:extLst>
                </p14:cNvPr>
                <p14:cNvContentPartPr/>
                <p14:nvPr/>
              </p14:nvContentPartPr>
              <p14:xfrm>
                <a:off x="2700892" y="1460917"/>
                <a:ext cx="176400" cy="17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A6DBA0-35CA-3AB7-A240-63EABF4E40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92252" y="1452277"/>
                  <a:ext cx="194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B4038F-1DCC-1341-0E76-DC426A6A8130}"/>
                    </a:ext>
                  </a:extLst>
                </p14:cNvPr>
                <p14:cNvContentPartPr/>
                <p14:nvPr/>
              </p14:nvContentPartPr>
              <p14:xfrm>
                <a:off x="3450412" y="1294597"/>
                <a:ext cx="259560" cy="37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B4038F-1DCC-1341-0E76-DC426A6A81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1412" y="1285597"/>
                  <a:ext cx="2772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89E899-CD5D-7D94-D415-4757E8D27CD2}"/>
                    </a:ext>
                  </a:extLst>
                </p14:cNvPr>
                <p14:cNvContentPartPr/>
                <p14:nvPr/>
              </p14:nvContentPartPr>
              <p14:xfrm>
                <a:off x="3566332" y="1444717"/>
                <a:ext cx="42876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89E899-CD5D-7D94-D415-4757E8D27C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57692" y="1435717"/>
                  <a:ext cx="446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4031E2-5EFC-0975-3759-1EB430B9BDE1}"/>
                    </a:ext>
                  </a:extLst>
                </p14:cNvPr>
                <p14:cNvContentPartPr/>
                <p14:nvPr/>
              </p14:nvContentPartPr>
              <p14:xfrm>
                <a:off x="4031092" y="1415917"/>
                <a:ext cx="201240" cy="23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4031E2-5EFC-0975-3759-1EB430B9BD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2092" y="1406917"/>
                  <a:ext cx="218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6E1257-7BD8-635F-5D9C-25C653C5D07F}"/>
                    </a:ext>
                  </a:extLst>
                </p14:cNvPr>
                <p14:cNvContentPartPr/>
                <p14:nvPr/>
              </p14:nvContentPartPr>
              <p14:xfrm>
                <a:off x="4239892" y="1413037"/>
                <a:ext cx="258480" cy="17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6E1257-7BD8-635F-5D9C-25C653C5D0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30892" y="1404037"/>
                  <a:ext cx="276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C302B1-32DC-1DD1-CA31-AD95B346F3EA}"/>
                    </a:ext>
                  </a:extLst>
                </p14:cNvPr>
                <p14:cNvContentPartPr/>
                <p14:nvPr/>
              </p14:nvContentPartPr>
              <p14:xfrm>
                <a:off x="4512772" y="1428157"/>
                <a:ext cx="287640" cy="11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C302B1-32DC-1DD1-CA31-AD95B346F3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03772" y="1419157"/>
                  <a:ext cx="305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4CEBEB-140C-B728-2858-F72CCD34EABD}"/>
                    </a:ext>
                  </a:extLst>
                </p14:cNvPr>
                <p14:cNvContentPartPr/>
                <p14:nvPr/>
              </p14:nvContentPartPr>
              <p14:xfrm>
                <a:off x="4742092" y="1325197"/>
                <a:ext cx="194040" cy="18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4CEBEB-140C-B728-2858-F72CCD34EA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33452" y="1316557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1F6A5C-C767-903B-F732-B699A4CCF9D4}"/>
                    </a:ext>
                  </a:extLst>
                </p14:cNvPr>
                <p14:cNvContentPartPr/>
                <p14:nvPr/>
              </p14:nvContentPartPr>
              <p14:xfrm>
                <a:off x="4982572" y="1350757"/>
                <a:ext cx="30600" cy="66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1F6A5C-C767-903B-F732-B699A4CCF9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73572" y="1342117"/>
                  <a:ext cx="48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433943-A9B4-9841-E214-4C4E380C3FF7}"/>
                    </a:ext>
                  </a:extLst>
                </p14:cNvPr>
                <p14:cNvContentPartPr/>
                <p14:nvPr/>
              </p14:nvContentPartPr>
              <p14:xfrm>
                <a:off x="5012812" y="1375597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433943-A9B4-9841-E214-4C4E380C3F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04172" y="13669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520209-B962-A76C-A70A-764A9A8DE0D1}"/>
                    </a:ext>
                  </a:extLst>
                </p14:cNvPr>
                <p14:cNvContentPartPr/>
                <p14:nvPr/>
              </p14:nvContentPartPr>
              <p14:xfrm>
                <a:off x="4787092" y="1308637"/>
                <a:ext cx="226440" cy="175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520209-B962-A76C-A70A-764A9A8DE0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78092" y="1299997"/>
                  <a:ext cx="244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7AE0069-8101-1466-DF9F-0F84123AB45A}"/>
                    </a:ext>
                  </a:extLst>
                </p14:cNvPr>
                <p14:cNvContentPartPr/>
                <p14:nvPr/>
              </p14:nvContentPartPr>
              <p14:xfrm>
                <a:off x="5068252" y="1304317"/>
                <a:ext cx="203400" cy="189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7AE0069-8101-1466-DF9F-0F84123AB4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9612" y="1295677"/>
                  <a:ext cx="221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9663A3-8419-A461-2C5B-86049854822A}"/>
                    </a:ext>
                  </a:extLst>
                </p14:cNvPr>
                <p14:cNvContentPartPr/>
                <p14:nvPr/>
              </p14:nvContentPartPr>
              <p14:xfrm>
                <a:off x="5280652" y="1351117"/>
                <a:ext cx="429840" cy="39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9663A3-8419-A461-2C5B-8604985482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72012" y="1342117"/>
                  <a:ext cx="447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73BD17-46CE-C681-22C4-A1C2B89D75E1}"/>
                    </a:ext>
                  </a:extLst>
                </p14:cNvPr>
                <p14:cNvContentPartPr/>
                <p14:nvPr/>
              </p14:nvContentPartPr>
              <p14:xfrm>
                <a:off x="3255652" y="2185597"/>
                <a:ext cx="246240" cy="252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73BD17-46CE-C681-22C4-A1C2B89D75E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46652" y="2176957"/>
                  <a:ext cx="263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6AF8C4-0B9E-6D43-80A5-ACF86ACE4FFE}"/>
                    </a:ext>
                  </a:extLst>
                </p14:cNvPr>
                <p14:cNvContentPartPr/>
                <p14:nvPr/>
              </p14:nvContentPartPr>
              <p14:xfrm>
                <a:off x="3564172" y="2258677"/>
                <a:ext cx="675720" cy="17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6AF8C4-0B9E-6D43-80A5-ACF86ACE4F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5172" y="2249677"/>
                  <a:ext cx="693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F132764-36ED-B051-98E9-5F56701C11A6}"/>
                    </a:ext>
                  </a:extLst>
                </p14:cNvPr>
                <p14:cNvContentPartPr/>
                <p14:nvPr/>
              </p14:nvContentPartPr>
              <p14:xfrm>
                <a:off x="4320892" y="2059597"/>
                <a:ext cx="143640" cy="527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F132764-36ED-B051-98E9-5F56701C11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12252" y="2050957"/>
                  <a:ext cx="161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CF8592A-8FF7-0D39-D525-5FDF66AE8181}"/>
                    </a:ext>
                  </a:extLst>
                </p14:cNvPr>
                <p14:cNvContentPartPr/>
                <p14:nvPr/>
              </p14:nvContentPartPr>
              <p14:xfrm>
                <a:off x="4550932" y="2220517"/>
                <a:ext cx="125640" cy="182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CF8592A-8FF7-0D39-D525-5FDF66AE81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41932" y="2211517"/>
                  <a:ext cx="143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B3C206F-D434-7A25-7088-D03D41C45742}"/>
                    </a:ext>
                  </a:extLst>
                </p14:cNvPr>
                <p14:cNvContentPartPr/>
                <p14:nvPr/>
              </p14:nvContentPartPr>
              <p14:xfrm>
                <a:off x="4698892" y="2187757"/>
                <a:ext cx="519840" cy="42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B3C206F-D434-7A25-7088-D03D41C45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89892" y="2179117"/>
                  <a:ext cx="537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01FBC71-ABEB-50CB-321B-3C11F42E5154}"/>
                    </a:ext>
                  </a:extLst>
                </p14:cNvPr>
                <p14:cNvContentPartPr/>
                <p14:nvPr/>
              </p14:nvContentPartPr>
              <p14:xfrm>
                <a:off x="5553532" y="2071477"/>
                <a:ext cx="245160" cy="218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01FBC71-ABEB-50CB-321B-3C11F42E51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44532" y="2062477"/>
                  <a:ext cx="262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36A0781-CF99-C55D-80AB-1FCF59AF3CBC}"/>
                    </a:ext>
                  </a:extLst>
                </p14:cNvPr>
                <p14:cNvContentPartPr/>
                <p14:nvPr/>
              </p14:nvContentPartPr>
              <p14:xfrm>
                <a:off x="5626612" y="2099557"/>
                <a:ext cx="101160" cy="13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36A0781-CF99-C55D-80AB-1FCF59AF3C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972" y="2090917"/>
                  <a:ext cx="118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FB9856-7C1C-9790-B14C-EF06CACB2AFD}"/>
                    </a:ext>
                  </a:extLst>
                </p14:cNvPr>
                <p14:cNvContentPartPr/>
                <p14:nvPr/>
              </p14:nvContentPartPr>
              <p14:xfrm>
                <a:off x="5852692" y="2062117"/>
                <a:ext cx="231120" cy="163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FB9856-7C1C-9790-B14C-EF06CACB2A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4052" y="2053117"/>
                  <a:ext cx="248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4D7F69-D7D1-B207-E415-B5FD93AFF054}"/>
                    </a:ext>
                  </a:extLst>
                </p14:cNvPr>
                <p14:cNvContentPartPr/>
                <p14:nvPr/>
              </p14:nvContentPartPr>
              <p14:xfrm>
                <a:off x="6142852" y="2062837"/>
                <a:ext cx="209880" cy="143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4D7F69-D7D1-B207-E415-B5FD93AFF05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33852" y="2054197"/>
                  <a:ext cx="227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6D3BCD-DC41-CAF7-9706-794A92866423}"/>
                    </a:ext>
                  </a:extLst>
                </p14:cNvPr>
                <p14:cNvContentPartPr/>
                <p14:nvPr/>
              </p14:nvContentPartPr>
              <p14:xfrm>
                <a:off x="6382612" y="2014597"/>
                <a:ext cx="340200" cy="167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6D3BCD-DC41-CAF7-9706-794A928664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73612" y="2005957"/>
                  <a:ext cx="357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2097F2-F13F-8D51-03CF-3D6B78E2D6C4}"/>
                    </a:ext>
                  </a:extLst>
                </p14:cNvPr>
                <p14:cNvContentPartPr/>
                <p14:nvPr/>
              </p14:nvContentPartPr>
              <p14:xfrm>
                <a:off x="6989932" y="1810477"/>
                <a:ext cx="303840" cy="388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2097F2-F13F-8D51-03CF-3D6B78E2D6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81292" y="1801477"/>
                  <a:ext cx="321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53EC70-E0E1-949A-13D1-81DB9A400F6D}"/>
                    </a:ext>
                  </a:extLst>
                </p14:cNvPr>
                <p14:cNvContentPartPr/>
                <p14:nvPr/>
              </p14:nvContentPartPr>
              <p14:xfrm>
                <a:off x="7424812" y="1835677"/>
                <a:ext cx="217440" cy="27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53EC70-E0E1-949A-13D1-81DB9A400F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6172" y="1827037"/>
                  <a:ext cx="235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EDB2B1-23AB-507E-4C05-9AFE461426DC}"/>
                    </a:ext>
                  </a:extLst>
                </p14:cNvPr>
                <p14:cNvContentPartPr/>
                <p14:nvPr/>
              </p14:nvContentPartPr>
              <p14:xfrm>
                <a:off x="7721092" y="1977517"/>
                <a:ext cx="139320" cy="185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EDB2B1-23AB-507E-4C05-9AFE461426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12452" y="1968877"/>
                  <a:ext cx="156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AEAD81-28CE-FE54-02AD-289B9C63A5BF}"/>
                    </a:ext>
                  </a:extLst>
                </p14:cNvPr>
                <p14:cNvContentPartPr/>
                <p14:nvPr/>
              </p14:nvContentPartPr>
              <p14:xfrm>
                <a:off x="7866892" y="1918477"/>
                <a:ext cx="489600" cy="208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AEAD81-28CE-FE54-02AD-289B9C63A5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57892" y="1909477"/>
                  <a:ext cx="507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E8D5933-2B4F-DBC4-5128-A4AD3F076CE6}"/>
                    </a:ext>
                  </a:extLst>
                </p14:cNvPr>
                <p14:cNvContentPartPr/>
                <p14:nvPr/>
              </p14:nvContentPartPr>
              <p14:xfrm>
                <a:off x="8371612" y="1679077"/>
                <a:ext cx="403560" cy="57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E8D5933-2B4F-DBC4-5128-A4AD3F076C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62612" y="1670437"/>
                  <a:ext cx="4212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F96243-D12D-666F-186F-8A0BE9D4B468}"/>
                    </a:ext>
                  </a:extLst>
                </p14:cNvPr>
                <p14:cNvContentPartPr/>
                <p14:nvPr/>
              </p14:nvContentPartPr>
              <p14:xfrm>
                <a:off x="5495212" y="2189557"/>
                <a:ext cx="3295080" cy="309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F96243-D12D-666F-186F-8A0BE9D4B4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86212" y="2180917"/>
                  <a:ext cx="3312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478FEA-C9AB-1EDB-8C5B-93ABFB909327}"/>
                    </a:ext>
                  </a:extLst>
                </p14:cNvPr>
                <p14:cNvContentPartPr/>
                <p14:nvPr/>
              </p14:nvContentPartPr>
              <p14:xfrm>
                <a:off x="347932" y="2413117"/>
                <a:ext cx="351720" cy="211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478FEA-C9AB-1EDB-8C5B-93ABFB9093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8932" y="2404477"/>
                  <a:ext cx="369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3F0C0B-DDD5-1A1C-F31C-96BE99BDA14A}"/>
                    </a:ext>
                  </a:extLst>
                </p14:cNvPr>
                <p14:cNvContentPartPr/>
                <p14:nvPr/>
              </p14:nvContentPartPr>
              <p14:xfrm>
                <a:off x="298252" y="2330677"/>
                <a:ext cx="481320" cy="483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3F0C0B-DDD5-1A1C-F31C-96BE99BDA1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9252" y="2321677"/>
                  <a:ext cx="4989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CBB0A2-07A7-E881-58B5-A25083295A62}"/>
                    </a:ext>
                  </a:extLst>
                </p14:cNvPr>
                <p14:cNvContentPartPr/>
                <p14:nvPr/>
              </p14:nvContentPartPr>
              <p14:xfrm>
                <a:off x="994492" y="2283157"/>
                <a:ext cx="314280" cy="369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CBB0A2-07A7-E881-58B5-A25083295A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5852" y="2274517"/>
                  <a:ext cx="331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BF297E-7BC2-45BD-1FD1-3AF106C3FCC0}"/>
                    </a:ext>
                  </a:extLst>
                </p14:cNvPr>
                <p14:cNvContentPartPr/>
                <p14:nvPr/>
              </p14:nvContentPartPr>
              <p14:xfrm>
                <a:off x="1380052" y="2380717"/>
                <a:ext cx="211320" cy="19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BF297E-7BC2-45BD-1FD1-3AF106C3FCC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71412" y="2371717"/>
                  <a:ext cx="228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55AD9E-E001-5845-A3FC-36063D313F1F}"/>
                    </a:ext>
                  </a:extLst>
                </p14:cNvPr>
                <p14:cNvContentPartPr/>
                <p14:nvPr/>
              </p14:nvContentPartPr>
              <p14:xfrm>
                <a:off x="1590292" y="2240317"/>
                <a:ext cx="349560" cy="27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55AD9E-E001-5845-A3FC-36063D313F1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1652" y="2231677"/>
                  <a:ext cx="367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7B6806-270D-EC69-BFF2-C18BF6E94672}"/>
                    </a:ext>
                  </a:extLst>
                </p14:cNvPr>
                <p14:cNvContentPartPr/>
                <p14:nvPr/>
              </p14:nvContentPartPr>
              <p14:xfrm>
                <a:off x="1968292" y="2341477"/>
                <a:ext cx="274320" cy="137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7B6806-270D-EC69-BFF2-C18BF6E946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59292" y="2332477"/>
                  <a:ext cx="291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D0083F-65D7-C945-7273-6519D969A828}"/>
                    </a:ext>
                  </a:extLst>
                </p14:cNvPr>
                <p14:cNvContentPartPr/>
                <p14:nvPr/>
              </p14:nvContentPartPr>
              <p14:xfrm>
                <a:off x="2375812" y="2307637"/>
                <a:ext cx="204120" cy="162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D0083F-65D7-C945-7273-6519D969A8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67172" y="2298997"/>
                  <a:ext cx="221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88A781-3D2E-A92B-EACE-8F6ACED48FC6}"/>
                    </a:ext>
                  </a:extLst>
                </p14:cNvPr>
                <p14:cNvContentPartPr/>
                <p14:nvPr/>
              </p14:nvContentPartPr>
              <p14:xfrm>
                <a:off x="2623492" y="2279557"/>
                <a:ext cx="251640" cy="176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88A781-3D2E-A92B-EACE-8F6ACED48F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4852" y="2270917"/>
                  <a:ext cx="269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C907BB-C8E5-D62D-3D8E-62706D4558F3}"/>
                    </a:ext>
                  </a:extLst>
                </p14:cNvPr>
                <p14:cNvContentPartPr/>
                <p14:nvPr/>
              </p14:nvContentPartPr>
              <p14:xfrm>
                <a:off x="144892" y="2390077"/>
                <a:ext cx="380880" cy="32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C907BB-C8E5-D62D-3D8E-62706D4558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5892" y="2381437"/>
                  <a:ext cx="398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0CA7C4B-A3A5-9E2D-D205-8550D4B965EB}"/>
                    </a:ext>
                  </a:extLst>
                </p14:cNvPr>
                <p14:cNvContentPartPr/>
                <p14:nvPr/>
              </p14:nvContentPartPr>
              <p14:xfrm>
                <a:off x="249292" y="2401597"/>
                <a:ext cx="426960" cy="394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0CA7C4B-A3A5-9E2D-D205-8550D4B965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0292" y="2392597"/>
                  <a:ext cx="4446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124071-5498-04B2-2744-36DBDD3D829C}"/>
                    </a:ext>
                  </a:extLst>
                </p14:cNvPr>
                <p14:cNvContentPartPr/>
                <p14:nvPr/>
              </p14:nvContentPartPr>
              <p14:xfrm>
                <a:off x="108172" y="2499157"/>
                <a:ext cx="332280" cy="221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124071-5498-04B2-2744-36DBDD3D82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172" y="2490517"/>
                  <a:ext cx="349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0DC78D-8E81-1A6D-6C99-EB42853309F3}"/>
                    </a:ext>
                  </a:extLst>
                </p14:cNvPr>
                <p14:cNvContentPartPr/>
                <p14:nvPr/>
              </p14:nvContentPartPr>
              <p14:xfrm>
                <a:off x="262252" y="2413477"/>
                <a:ext cx="424440" cy="379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0DC78D-8E81-1A6D-6C99-EB42853309F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3252" y="2404477"/>
                  <a:ext cx="4420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0161FAC-878A-4903-9E8E-4498EE72F263}"/>
                    </a:ext>
                  </a:extLst>
                </p14:cNvPr>
                <p14:cNvContentPartPr/>
                <p14:nvPr/>
              </p14:nvContentPartPr>
              <p14:xfrm>
                <a:off x="3466612" y="2541277"/>
                <a:ext cx="52200" cy="25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0161FAC-878A-4903-9E8E-4498EE72F26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57612" y="2532277"/>
                  <a:ext cx="69840" cy="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154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B792BC5-58C7-3574-4733-92A3794D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C93E2788-9CA8-EBEE-1DEF-23C981CC0D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C9C67-E923-33F1-2797-914A4D72CF1C}"/>
              </a:ext>
            </a:extLst>
          </p:cNvPr>
          <p:cNvGrpSpPr/>
          <p:nvPr/>
        </p:nvGrpSpPr>
        <p:grpSpPr>
          <a:xfrm>
            <a:off x="381772" y="106237"/>
            <a:ext cx="2976840" cy="688680"/>
            <a:chOff x="381772" y="106237"/>
            <a:chExt cx="297684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A7F485-A61A-0FD8-25A0-8E842A9F1FFC}"/>
                    </a:ext>
                  </a:extLst>
                </p14:cNvPr>
                <p14:cNvContentPartPr/>
                <p14:nvPr/>
              </p14:nvContentPartPr>
              <p14:xfrm>
                <a:off x="381772" y="156277"/>
                <a:ext cx="220680" cy="32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A7F485-A61A-0FD8-25A0-8E842A9F1F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132" y="147637"/>
                  <a:ext cx="2383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E0E141-9065-45D9-29AF-0B91CC8EC016}"/>
                    </a:ext>
                  </a:extLst>
                </p14:cNvPr>
                <p14:cNvContentPartPr/>
                <p14:nvPr/>
              </p14:nvContentPartPr>
              <p14:xfrm>
                <a:off x="598132" y="284797"/>
                <a:ext cx="208080" cy="144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E0E141-9065-45D9-29AF-0B91CC8EC0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132" y="275797"/>
                  <a:ext cx="22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C780C8-75D1-3726-B5EA-93A5311A75A5}"/>
                    </a:ext>
                  </a:extLst>
                </p14:cNvPr>
                <p14:cNvContentPartPr/>
                <p14:nvPr/>
              </p14:nvContentPartPr>
              <p14:xfrm>
                <a:off x="840772" y="306397"/>
                <a:ext cx="148320" cy="134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C780C8-75D1-3726-B5EA-93A5311A75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1772" y="297397"/>
                  <a:ext cx="16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191408-1DB5-4A96-94FB-15BDE65AD92A}"/>
                    </a:ext>
                  </a:extLst>
                </p14:cNvPr>
                <p14:cNvContentPartPr/>
                <p14:nvPr/>
              </p14:nvContentPartPr>
              <p14:xfrm>
                <a:off x="1097092" y="308917"/>
                <a:ext cx="82800" cy="94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191408-1DB5-4A96-94FB-15BDE65AD9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8092" y="299917"/>
                  <a:ext cx="100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DD4812-D1C4-E298-F273-A859BC005256}"/>
                    </a:ext>
                  </a:extLst>
                </p14:cNvPr>
                <p14:cNvContentPartPr/>
                <p14:nvPr/>
              </p14:nvContentPartPr>
              <p14:xfrm>
                <a:off x="1153972" y="267517"/>
                <a:ext cx="238320" cy="17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DD4812-D1C4-E298-F273-A859BC0052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5332" y="258517"/>
                  <a:ext cx="255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28FB48-F2EA-1A86-C64D-E094C2789C79}"/>
                    </a:ext>
                  </a:extLst>
                </p14:cNvPr>
                <p14:cNvContentPartPr/>
                <p14:nvPr/>
              </p14:nvContentPartPr>
              <p14:xfrm>
                <a:off x="1752652" y="171397"/>
                <a:ext cx="183600" cy="32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28FB48-F2EA-1A86-C64D-E094C2789C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3652" y="162757"/>
                  <a:ext cx="201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9DE23A-27EB-AD7C-B53E-981A84A73E33}"/>
                    </a:ext>
                  </a:extLst>
                </p14:cNvPr>
                <p14:cNvContentPartPr/>
                <p14:nvPr/>
              </p14:nvContentPartPr>
              <p14:xfrm>
                <a:off x="2135332" y="163117"/>
                <a:ext cx="192240" cy="26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9DE23A-27EB-AD7C-B53E-981A84A73E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6692" y="154117"/>
                  <a:ext cx="209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B2BCD8-B9CC-6DE6-1002-7BB9E9389DCA}"/>
                    </a:ext>
                  </a:extLst>
                </p14:cNvPr>
                <p14:cNvContentPartPr/>
                <p14:nvPr/>
              </p14:nvContentPartPr>
              <p14:xfrm>
                <a:off x="2444572" y="295237"/>
                <a:ext cx="132120" cy="14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B2BCD8-B9CC-6DE6-1002-7BB9E9389D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35572" y="286237"/>
                  <a:ext cx="14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1372AC-2502-526E-2D9D-280560D7F574}"/>
                    </a:ext>
                  </a:extLst>
                </p14:cNvPr>
                <p14:cNvContentPartPr/>
                <p14:nvPr/>
              </p14:nvContentPartPr>
              <p14:xfrm>
                <a:off x="2536012" y="238717"/>
                <a:ext cx="428760" cy="19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1372AC-2502-526E-2D9D-280560D7F5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7012" y="229717"/>
                  <a:ext cx="446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7CBFE9-D405-470C-1F8D-5387ECB472DB}"/>
                    </a:ext>
                  </a:extLst>
                </p14:cNvPr>
                <p14:cNvContentPartPr/>
                <p14:nvPr/>
              </p14:nvContentPartPr>
              <p14:xfrm>
                <a:off x="3100492" y="106237"/>
                <a:ext cx="258120" cy="417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7CBFE9-D405-470C-1F8D-5387ECB472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1492" y="97237"/>
                  <a:ext cx="2757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7244FB-F640-4794-57FD-0AB9709AAE8F}"/>
                    </a:ext>
                  </a:extLst>
                </p14:cNvPr>
                <p14:cNvContentPartPr/>
                <p14:nvPr/>
              </p14:nvContentPartPr>
              <p14:xfrm>
                <a:off x="660052" y="610597"/>
                <a:ext cx="161136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7244FB-F640-4794-57FD-0AB9709AAE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1052" y="601957"/>
                  <a:ext cx="1629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AA3E5F-2475-7601-80A1-0AC40CE87FB2}"/>
                    </a:ext>
                  </a:extLst>
                </p14:cNvPr>
                <p14:cNvContentPartPr/>
                <p14:nvPr/>
              </p14:nvContentPartPr>
              <p14:xfrm>
                <a:off x="1030852" y="653077"/>
                <a:ext cx="1315080" cy="141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AA3E5F-2475-7601-80A1-0AC40CE87F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2212" y="644077"/>
                  <a:ext cx="133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FEA304-F192-3710-A694-ECB6FE258B27}"/>
              </a:ext>
            </a:extLst>
          </p:cNvPr>
          <p:cNvGrpSpPr/>
          <p:nvPr/>
        </p:nvGrpSpPr>
        <p:grpSpPr>
          <a:xfrm>
            <a:off x="3479932" y="128557"/>
            <a:ext cx="597240" cy="320760"/>
            <a:chOff x="3479932" y="128557"/>
            <a:chExt cx="5972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69827C-3B56-38CC-56DA-2C492E1C7AB9}"/>
                    </a:ext>
                  </a:extLst>
                </p14:cNvPr>
                <p14:cNvContentPartPr/>
                <p14:nvPr/>
              </p14:nvContentPartPr>
              <p14:xfrm>
                <a:off x="3479932" y="352837"/>
                <a:ext cx="426240" cy="5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69827C-3B56-38CC-56DA-2C492E1C7A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0932" y="343837"/>
                  <a:ext cx="44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D75955-D304-D8AD-731D-534E949F9CB8}"/>
                    </a:ext>
                  </a:extLst>
                </p14:cNvPr>
                <p14:cNvContentPartPr/>
                <p14:nvPr/>
              </p14:nvContentPartPr>
              <p14:xfrm>
                <a:off x="3869092" y="128557"/>
                <a:ext cx="208080" cy="32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D75955-D304-D8AD-731D-534E949F9C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0452" y="119917"/>
                  <a:ext cx="22572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6B3386F-4C49-0C06-7AC0-FA33620E1694}"/>
              </a:ext>
            </a:extLst>
          </p:cNvPr>
          <p:cNvGrpSpPr/>
          <p:nvPr/>
        </p:nvGrpSpPr>
        <p:grpSpPr>
          <a:xfrm>
            <a:off x="1138492" y="925597"/>
            <a:ext cx="6385680" cy="1648800"/>
            <a:chOff x="1138492" y="925597"/>
            <a:chExt cx="6385680" cy="164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0A46B3-CA7A-EE7E-2E58-23A028C648E7}"/>
                    </a:ext>
                  </a:extLst>
                </p14:cNvPr>
                <p14:cNvContentPartPr/>
                <p14:nvPr/>
              </p14:nvContentPartPr>
              <p14:xfrm>
                <a:off x="1449172" y="1365157"/>
                <a:ext cx="192600" cy="20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0A46B3-CA7A-EE7E-2E58-23A028C648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40532" y="1356157"/>
                  <a:ext cx="210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69F7FD-2FF8-F5C5-5391-09A94CD6029B}"/>
                    </a:ext>
                  </a:extLst>
                </p14:cNvPr>
                <p14:cNvContentPartPr/>
                <p14:nvPr/>
              </p14:nvContentPartPr>
              <p14:xfrm>
                <a:off x="1672372" y="1416277"/>
                <a:ext cx="148680" cy="9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69F7FD-2FF8-F5C5-5391-09A94CD602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63732" y="1407277"/>
                  <a:ext cx="166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F71E3E-963B-5856-548D-CE8F6C7E016B}"/>
                    </a:ext>
                  </a:extLst>
                </p14:cNvPr>
                <p14:cNvContentPartPr/>
                <p14:nvPr/>
              </p14:nvContentPartPr>
              <p14:xfrm>
                <a:off x="1829692" y="1415197"/>
                <a:ext cx="278640" cy="11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F71E3E-963B-5856-548D-CE8F6C7E01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20692" y="1406197"/>
                  <a:ext cx="296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FAB5E8-ED27-3A95-6405-1DC3E6E96481}"/>
                    </a:ext>
                  </a:extLst>
                </p14:cNvPr>
                <p14:cNvContentPartPr/>
                <p14:nvPr/>
              </p14:nvContentPartPr>
              <p14:xfrm>
                <a:off x="2149372" y="1382437"/>
                <a:ext cx="99720" cy="20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FAB5E8-ED27-3A95-6405-1DC3E6E964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40732" y="1373797"/>
                  <a:ext cx="117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00FA12-928B-314D-FD4C-BBA9C96900EC}"/>
                    </a:ext>
                  </a:extLst>
                </p14:cNvPr>
                <p14:cNvContentPartPr/>
                <p14:nvPr/>
              </p14:nvContentPartPr>
              <p14:xfrm>
                <a:off x="2289412" y="1360117"/>
                <a:ext cx="85320" cy="20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00FA12-928B-314D-FD4C-BBA9C9690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80772" y="1351117"/>
                  <a:ext cx="102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D92EB3-B1C4-8989-C84E-B00BF88CBEAE}"/>
                    </a:ext>
                  </a:extLst>
                </p14:cNvPr>
                <p14:cNvContentPartPr/>
                <p14:nvPr/>
              </p14:nvContentPartPr>
              <p14:xfrm>
                <a:off x="2425852" y="1411597"/>
                <a:ext cx="145080" cy="12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D92EB3-B1C4-8989-C84E-B00BF88CBE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17212" y="1402957"/>
                  <a:ext cx="162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9775CB-5AF2-A88D-A337-836BAD7FAA19}"/>
                    </a:ext>
                  </a:extLst>
                </p14:cNvPr>
                <p14:cNvContentPartPr/>
                <p14:nvPr/>
              </p14:nvContentPartPr>
              <p14:xfrm>
                <a:off x="2833012" y="1351837"/>
                <a:ext cx="24588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9775CB-5AF2-A88D-A337-836BAD7FAA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24372" y="1343197"/>
                  <a:ext cx="263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1BB83D-ED7B-CF69-7681-52F6E124FDB1}"/>
                    </a:ext>
                  </a:extLst>
                </p14:cNvPr>
                <p14:cNvContentPartPr/>
                <p14:nvPr/>
              </p14:nvContentPartPr>
              <p14:xfrm>
                <a:off x="3126052" y="1315477"/>
                <a:ext cx="389880" cy="15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1BB83D-ED7B-CF69-7681-52F6E124FD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17412" y="1306837"/>
                  <a:ext cx="407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590EE0-3A2A-70E9-D3E6-DFCF46D369EA}"/>
                    </a:ext>
                  </a:extLst>
                </p14:cNvPr>
                <p14:cNvContentPartPr/>
                <p14:nvPr/>
              </p14:nvContentPartPr>
              <p14:xfrm>
                <a:off x="3777292" y="1325557"/>
                <a:ext cx="435600" cy="5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590EE0-3A2A-70E9-D3E6-DFCF46D369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8652" y="1316557"/>
                  <a:ext cx="453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8DA7AA-B72A-E565-CEB7-139B6A8FD5EE}"/>
                    </a:ext>
                  </a:extLst>
                </p14:cNvPr>
                <p14:cNvContentPartPr/>
                <p14:nvPr/>
              </p14:nvContentPartPr>
              <p14:xfrm>
                <a:off x="3826252" y="1423837"/>
                <a:ext cx="430920" cy="95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8DA7AA-B72A-E565-CEB7-139B6A8FD5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17612" y="1415197"/>
                  <a:ext cx="448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927E63A-7533-6F8B-F2A5-1574D4AB9B93}"/>
                    </a:ext>
                  </a:extLst>
                </p14:cNvPr>
                <p14:cNvContentPartPr/>
                <p14:nvPr/>
              </p14:nvContentPartPr>
              <p14:xfrm>
                <a:off x="3978892" y="1154197"/>
                <a:ext cx="81360" cy="44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927E63A-7533-6F8B-F2A5-1574D4AB9B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69892" y="1145197"/>
                  <a:ext cx="99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52A30B-1A8A-E6FB-3F02-A306F3954A62}"/>
                    </a:ext>
                  </a:extLst>
                </p14:cNvPr>
                <p14:cNvContentPartPr/>
                <p14:nvPr/>
              </p14:nvContentPartPr>
              <p14:xfrm>
                <a:off x="4690252" y="1206037"/>
                <a:ext cx="160920" cy="15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52A30B-1A8A-E6FB-3F02-A306F3954A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81252" y="1197037"/>
                  <a:ext cx="178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37F6C28-244B-D833-6C15-302B8330A490}"/>
                    </a:ext>
                  </a:extLst>
                </p14:cNvPr>
                <p14:cNvContentPartPr/>
                <p14:nvPr/>
              </p14:nvContentPartPr>
              <p14:xfrm>
                <a:off x="4887172" y="1232317"/>
                <a:ext cx="492480" cy="13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37F6C28-244B-D833-6C15-302B8330A4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78172" y="1223317"/>
                  <a:ext cx="51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B42A72-950D-EDAD-70D9-F3BE737B78BD}"/>
                    </a:ext>
                  </a:extLst>
                </p14:cNvPr>
                <p14:cNvContentPartPr/>
                <p14:nvPr/>
              </p14:nvContentPartPr>
              <p14:xfrm>
                <a:off x="5427532" y="1101277"/>
                <a:ext cx="148320" cy="37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B42A72-950D-EDAD-70D9-F3BE737B78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18892" y="1092277"/>
                  <a:ext cx="165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9D03CC-57E7-3C47-704C-FE89FA60BF1A}"/>
                    </a:ext>
                  </a:extLst>
                </p14:cNvPr>
                <p14:cNvContentPartPr/>
                <p14:nvPr/>
              </p14:nvContentPartPr>
              <p14:xfrm>
                <a:off x="4857292" y="1194517"/>
                <a:ext cx="766440" cy="153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9D03CC-57E7-3C47-704C-FE89FA60BF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48292" y="1185517"/>
                  <a:ext cx="784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C64847-350F-1F5B-5696-D81BB189708C}"/>
                    </a:ext>
                  </a:extLst>
                </p14:cNvPr>
                <p14:cNvContentPartPr/>
                <p14:nvPr/>
              </p14:nvContentPartPr>
              <p14:xfrm>
                <a:off x="4936132" y="1403317"/>
                <a:ext cx="44280" cy="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C64847-350F-1F5B-5696-D81BB18970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27492" y="1394317"/>
                  <a:ext cx="61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AC6404E-2BE0-24FC-DDF5-FD1698863D4F}"/>
                    </a:ext>
                  </a:extLst>
                </p14:cNvPr>
                <p14:cNvContentPartPr/>
                <p14:nvPr/>
              </p14:nvContentPartPr>
              <p14:xfrm>
                <a:off x="4692412" y="1189117"/>
                <a:ext cx="653400" cy="14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AC6404E-2BE0-24FC-DDF5-FD1698863D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83412" y="1180477"/>
                  <a:ext cx="671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77C865-1AF9-39B8-483C-CA4F566F9E77}"/>
                    </a:ext>
                  </a:extLst>
                </p14:cNvPr>
                <p14:cNvContentPartPr/>
                <p14:nvPr/>
              </p14:nvContentPartPr>
              <p14:xfrm>
                <a:off x="4767292" y="1302877"/>
                <a:ext cx="667800" cy="91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77C865-1AF9-39B8-483C-CA4F566F9E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58292" y="1293877"/>
                  <a:ext cx="685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FEE20E-9E23-597F-F38A-1CB6B8B4CF7F}"/>
                    </a:ext>
                  </a:extLst>
                </p14:cNvPr>
                <p14:cNvContentPartPr/>
                <p14:nvPr/>
              </p14:nvContentPartPr>
              <p14:xfrm>
                <a:off x="4691332" y="1537597"/>
                <a:ext cx="208080" cy="313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FEE20E-9E23-597F-F38A-1CB6B8B4CF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82692" y="1528597"/>
                  <a:ext cx="225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B16DB6-67B7-7EA8-A348-4DDBF8F51569}"/>
                    </a:ext>
                  </a:extLst>
                </p14:cNvPr>
                <p14:cNvContentPartPr/>
                <p14:nvPr/>
              </p14:nvContentPartPr>
              <p14:xfrm>
                <a:off x="4889332" y="1607437"/>
                <a:ext cx="162000" cy="10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B16DB6-67B7-7EA8-A348-4DDBF8F515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80692" y="1598797"/>
                  <a:ext cx="179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07B74F-E9E4-4390-1969-B726FC4DDB15}"/>
                    </a:ext>
                  </a:extLst>
                </p14:cNvPr>
                <p14:cNvContentPartPr/>
                <p14:nvPr/>
              </p14:nvContentPartPr>
              <p14:xfrm>
                <a:off x="5073292" y="1567837"/>
                <a:ext cx="169200" cy="23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07B74F-E9E4-4390-1969-B726FC4DDB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4652" y="1559197"/>
                  <a:ext cx="186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0D8F19C-F6A8-8F97-86C5-468DA734402B}"/>
                    </a:ext>
                  </a:extLst>
                </p14:cNvPr>
                <p14:cNvContentPartPr/>
                <p14:nvPr/>
              </p14:nvContentPartPr>
              <p14:xfrm>
                <a:off x="5286052" y="1576477"/>
                <a:ext cx="180000" cy="113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0D8F19C-F6A8-8F97-86C5-468DA7344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77412" y="1567837"/>
                  <a:ext cx="197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F68B39-10E1-DF97-4D3F-E3A3C1CBC527}"/>
                    </a:ext>
                  </a:extLst>
                </p14:cNvPr>
                <p14:cNvContentPartPr/>
                <p14:nvPr/>
              </p14:nvContentPartPr>
              <p14:xfrm>
                <a:off x="5526172" y="1470277"/>
                <a:ext cx="169200" cy="22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F68B39-10E1-DF97-4D3F-E3A3C1CBC5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17172" y="1461637"/>
                  <a:ext cx="186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2F9663-A736-45AD-DCB6-79AFD401CB89}"/>
                    </a:ext>
                  </a:extLst>
                </p14:cNvPr>
                <p14:cNvContentPartPr/>
                <p14:nvPr/>
              </p14:nvContentPartPr>
              <p14:xfrm>
                <a:off x="5653972" y="1504477"/>
                <a:ext cx="128520" cy="13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2F9663-A736-45AD-DCB6-79AFD401CB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45332" y="1495477"/>
                  <a:ext cx="146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20A916-2992-9A67-B516-D5E33281C4FE}"/>
                    </a:ext>
                  </a:extLst>
                </p14:cNvPr>
                <p14:cNvContentPartPr/>
                <p14:nvPr/>
              </p14:nvContentPartPr>
              <p14:xfrm>
                <a:off x="5842972" y="1432477"/>
                <a:ext cx="42120" cy="24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20A916-2992-9A67-B516-D5E33281C4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33972" y="1423837"/>
                  <a:ext cx="59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B0D7CB-A975-2C7E-35D0-C161A85F9F91}"/>
                    </a:ext>
                  </a:extLst>
                </p14:cNvPr>
                <p14:cNvContentPartPr/>
                <p14:nvPr/>
              </p14:nvContentPartPr>
              <p14:xfrm>
                <a:off x="5885812" y="1508077"/>
                <a:ext cx="477720" cy="157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B0D7CB-A975-2C7E-35D0-C161A85F9F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77172" y="1499437"/>
                  <a:ext cx="495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79D941-0711-0D2F-D0BD-BCB4929AAA3C}"/>
                    </a:ext>
                  </a:extLst>
                </p14:cNvPr>
                <p14:cNvContentPartPr/>
                <p14:nvPr/>
              </p14:nvContentPartPr>
              <p14:xfrm>
                <a:off x="6672052" y="1455157"/>
                <a:ext cx="852120" cy="19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79D941-0711-0D2F-D0BD-BCB4929AAA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63412" y="1446157"/>
                  <a:ext cx="869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09CDD7-9827-FAF4-F5DA-FE941673227B}"/>
                    </a:ext>
                  </a:extLst>
                </p14:cNvPr>
                <p14:cNvContentPartPr/>
                <p14:nvPr/>
              </p14:nvContentPartPr>
              <p14:xfrm>
                <a:off x="4346452" y="1972477"/>
                <a:ext cx="923040" cy="102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09CDD7-9827-FAF4-F5DA-FE94167322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7452" y="1963477"/>
                  <a:ext cx="940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66D6AB-998C-337A-D81F-03EB8C80BA13}"/>
                    </a:ext>
                  </a:extLst>
                </p14:cNvPr>
                <p14:cNvContentPartPr/>
                <p14:nvPr/>
              </p14:nvContentPartPr>
              <p14:xfrm>
                <a:off x="1260172" y="925597"/>
                <a:ext cx="2320920" cy="106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66D6AB-998C-337A-D81F-03EB8C80BA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51532" y="916597"/>
                  <a:ext cx="233856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1F96C2-2E26-3EB9-FE18-389BFC885F24}"/>
                    </a:ext>
                  </a:extLst>
                </p14:cNvPr>
                <p14:cNvContentPartPr/>
                <p14:nvPr/>
              </p14:nvContentPartPr>
              <p14:xfrm>
                <a:off x="1138492" y="1694557"/>
                <a:ext cx="700560" cy="87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1F96C2-2E26-3EB9-FE18-389BFC885F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492" y="1685917"/>
                  <a:ext cx="71820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8A597F4-296A-C104-04FD-45E773B0A25E}"/>
                    </a:ext>
                  </a:extLst>
                </p14:cNvPr>
                <p14:cNvContentPartPr/>
                <p14:nvPr/>
              </p14:nvContentPartPr>
              <p14:xfrm>
                <a:off x="1987372" y="1826317"/>
                <a:ext cx="2323800" cy="69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8A597F4-296A-C104-04FD-45E773B0A2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8372" y="1817317"/>
                  <a:ext cx="2341440" cy="71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60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8B67C9D-8886-7F6C-CDEA-17F9855AA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8E9F2E9-4585-5204-A9DF-E422E0461D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F7768F-5696-EEBF-A74E-35F6DB0048F9}"/>
              </a:ext>
            </a:extLst>
          </p:cNvPr>
          <p:cNvGrpSpPr/>
          <p:nvPr/>
        </p:nvGrpSpPr>
        <p:grpSpPr>
          <a:xfrm>
            <a:off x="555292" y="222877"/>
            <a:ext cx="4055760" cy="770760"/>
            <a:chOff x="555292" y="222877"/>
            <a:chExt cx="4055760" cy="7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718CEE-737D-2DC8-83A2-21783742B75A}"/>
                    </a:ext>
                  </a:extLst>
                </p14:cNvPr>
                <p14:cNvContentPartPr/>
                <p14:nvPr/>
              </p14:nvContentPartPr>
              <p14:xfrm>
                <a:off x="555292" y="259597"/>
                <a:ext cx="345600" cy="258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718CEE-737D-2DC8-83A2-21783742B7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292" y="250957"/>
                  <a:ext cx="363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3390DB6-1514-E076-10A3-63D5B5DF0B46}"/>
                    </a:ext>
                  </a:extLst>
                </p14:cNvPr>
                <p14:cNvContentPartPr/>
                <p14:nvPr/>
              </p14:nvContentPartPr>
              <p14:xfrm>
                <a:off x="1235692" y="267157"/>
                <a:ext cx="38520" cy="25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3390DB6-1514-E076-10A3-63D5B5DF0B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7052" y="258517"/>
                  <a:ext cx="56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99CD6F-D03C-5878-EE1F-37D6201D5A22}"/>
                    </a:ext>
                  </a:extLst>
                </p14:cNvPr>
                <p14:cNvContentPartPr/>
                <p14:nvPr/>
              </p14:nvContentPartPr>
              <p14:xfrm>
                <a:off x="1168372" y="381277"/>
                <a:ext cx="403920" cy="330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99CD6F-D03C-5878-EE1F-37D6201D5A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9372" y="372277"/>
                  <a:ext cx="421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71523C-7B4D-1D72-9ADA-17505BA85486}"/>
                    </a:ext>
                  </a:extLst>
                </p14:cNvPr>
                <p14:cNvContentPartPr/>
                <p14:nvPr/>
              </p14:nvContentPartPr>
              <p14:xfrm>
                <a:off x="1708732" y="349237"/>
                <a:ext cx="131040" cy="25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71523C-7B4D-1D72-9ADA-17505BA854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9732" y="340597"/>
                  <a:ext cx="148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2A67DC3-4D80-3AD5-B8C2-F94D0EC22650}"/>
                    </a:ext>
                  </a:extLst>
                </p14:cNvPr>
                <p14:cNvContentPartPr/>
                <p14:nvPr/>
              </p14:nvContentPartPr>
              <p14:xfrm>
                <a:off x="1894132" y="367237"/>
                <a:ext cx="190800" cy="166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2A67DC3-4D80-3AD5-B8C2-F94D0EC226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5492" y="358597"/>
                  <a:ext cx="208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888B18-EDD5-04C8-2A7C-16FE3D34B3CA}"/>
                    </a:ext>
                  </a:extLst>
                </p14:cNvPr>
                <p14:cNvContentPartPr/>
                <p14:nvPr/>
              </p14:nvContentPartPr>
              <p14:xfrm>
                <a:off x="2097892" y="336277"/>
                <a:ext cx="195840" cy="20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888B18-EDD5-04C8-2A7C-16FE3D34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8892" y="327637"/>
                  <a:ext cx="213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EC5622-445F-031F-3B77-46A1121F6D23}"/>
                    </a:ext>
                  </a:extLst>
                </p14:cNvPr>
                <p14:cNvContentPartPr/>
                <p14:nvPr/>
              </p14:nvContentPartPr>
              <p14:xfrm>
                <a:off x="2761732" y="222877"/>
                <a:ext cx="457920" cy="34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EC5622-445F-031F-3B77-46A1121F6D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3092" y="213877"/>
                  <a:ext cx="475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EC372A-DB53-157E-DAB8-DEE50B5F1066}"/>
                    </a:ext>
                  </a:extLst>
                </p14:cNvPr>
                <p14:cNvContentPartPr/>
                <p14:nvPr/>
              </p14:nvContentPartPr>
              <p14:xfrm>
                <a:off x="3744532" y="237277"/>
                <a:ext cx="227880" cy="31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EC372A-DB53-157E-DAB8-DEE50B5F10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5892" y="228637"/>
                  <a:ext cx="245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BA3995-00ED-78E7-F89E-AE44B7908BFE}"/>
                    </a:ext>
                  </a:extLst>
                </p14:cNvPr>
                <p14:cNvContentPartPr/>
                <p14:nvPr/>
              </p14:nvContentPartPr>
              <p14:xfrm>
                <a:off x="4060972" y="320437"/>
                <a:ext cx="457560" cy="19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BA3995-00ED-78E7-F89E-AE44B7908B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52332" y="311797"/>
                  <a:ext cx="475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DB2EA0-1FCC-007E-19E4-E8A6BA11245D}"/>
                    </a:ext>
                  </a:extLst>
                </p14:cNvPr>
                <p14:cNvContentPartPr/>
                <p14:nvPr/>
              </p14:nvContentPartPr>
              <p14:xfrm>
                <a:off x="4598092" y="358237"/>
                <a:ext cx="12960" cy="2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DB2EA0-1FCC-007E-19E4-E8A6BA1124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9452" y="349237"/>
                  <a:ext cx="30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313471-A23C-33AF-98A0-F87190FD570A}"/>
                    </a:ext>
                  </a:extLst>
                </p14:cNvPr>
                <p14:cNvContentPartPr/>
                <p14:nvPr/>
              </p14:nvContentPartPr>
              <p14:xfrm>
                <a:off x="1023292" y="694477"/>
                <a:ext cx="2309760" cy="29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313471-A23C-33AF-98A0-F87190FD57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4292" y="685837"/>
                  <a:ext cx="23274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3745E-E554-C2A2-60D3-61E92FB5F6EB}"/>
              </a:ext>
            </a:extLst>
          </p:cNvPr>
          <p:cNvGrpSpPr/>
          <p:nvPr/>
        </p:nvGrpSpPr>
        <p:grpSpPr>
          <a:xfrm>
            <a:off x="341452" y="1304677"/>
            <a:ext cx="496440" cy="516600"/>
            <a:chOff x="341452" y="1304677"/>
            <a:chExt cx="49644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848505-C951-92F6-5436-22D207A3D053}"/>
                    </a:ext>
                  </a:extLst>
                </p14:cNvPr>
                <p14:cNvContentPartPr/>
                <p14:nvPr/>
              </p14:nvContentPartPr>
              <p14:xfrm>
                <a:off x="574012" y="1446517"/>
                <a:ext cx="46080" cy="18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848505-C951-92F6-5436-22D207A3D0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5012" y="1437517"/>
                  <a:ext cx="63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461181-B53B-427F-CDF0-3BBF6FDFAE92}"/>
                    </a:ext>
                  </a:extLst>
                </p14:cNvPr>
                <p14:cNvContentPartPr/>
                <p14:nvPr/>
              </p14:nvContentPartPr>
              <p14:xfrm>
                <a:off x="341452" y="1304677"/>
                <a:ext cx="496440" cy="51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461181-B53B-427F-CDF0-3BBF6FDFAE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2812" y="1295677"/>
                  <a:ext cx="514080" cy="53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BE8F16-F179-3C29-67FA-CB92E0B5F88E}"/>
              </a:ext>
            </a:extLst>
          </p:cNvPr>
          <p:cNvGrpSpPr/>
          <p:nvPr/>
        </p:nvGrpSpPr>
        <p:grpSpPr>
          <a:xfrm>
            <a:off x="1229212" y="1286317"/>
            <a:ext cx="2234880" cy="375480"/>
            <a:chOff x="1229212" y="1286317"/>
            <a:chExt cx="223488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AB0440-CB86-DE64-4BD1-8ECC535115B9}"/>
                    </a:ext>
                  </a:extLst>
                </p14:cNvPr>
                <p14:cNvContentPartPr/>
                <p14:nvPr/>
              </p14:nvContentPartPr>
              <p14:xfrm>
                <a:off x="1229212" y="1375237"/>
                <a:ext cx="355320" cy="286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AB0440-CB86-DE64-4BD1-8ECC535115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20212" y="1366597"/>
                  <a:ext cx="372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884AEC-1BC4-E9AD-356D-6925699B4403}"/>
                    </a:ext>
                  </a:extLst>
                </p14:cNvPr>
                <p14:cNvContentPartPr/>
                <p14:nvPr/>
              </p14:nvContentPartPr>
              <p14:xfrm>
                <a:off x="1649332" y="1439317"/>
                <a:ext cx="2707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884AEC-1BC4-E9AD-356D-6925699B44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0692" y="1430317"/>
                  <a:ext cx="288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9F79D6-0377-DBA6-60BB-FCB3EF60B4E3}"/>
                    </a:ext>
                  </a:extLst>
                </p14:cNvPr>
                <p14:cNvContentPartPr/>
                <p14:nvPr/>
              </p14:nvContentPartPr>
              <p14:xfrm>
                <a:off x="1917892" y="1397917"/>
                <a:ext cx="140400" cy="20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9F79D6-0377-DBA6-60BB-FCB3EF60B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09252" y="1389277"/>
                  <a:ext cx="158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A7F33D5-B9CF-C8B3-15AE-57F62B21704D}"/>
                    </a:ext>
                  </a:extLst>
                </p14:cNvPr>
                <p14:cNvContentPartPr/>
                <p14:nvPr/>
              </p14:nvContentPartPr>
              <p14:xfrm>
                <a:off x="2005732" y="1286317"/>
                <a:ext cx="101520" cy="341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A7F33D5-B9CF-C8B3-15AE-57F62B2170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97092" y="1277677"/>
                  <a:ext cx="119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8C61C-C345-AD85-03B5-9DF3306E2BAD}"/>
                    </a:ext>
                  </a:extLst>
                </p14:cNvPr>
                <p14:cNvContentPartPr/>
                <p14:nvPr/>
              </p14:nvContentPartPr>
              <p14:xfrm>
                <a:off x="2178532" y="1388197"/>
                <a:ext cx="162000" cy="18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8C61C-C345-AD85-03B5-9DF3306E2B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69892" y="1379197"/>
                  <a:ext cx="179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EB2FFF-F341-A3EA-502C-7B47B68B9F72}"/>
                    </a:ext>
                  </a:extLst>
                </p14:cNvPr>
                <p14:cNvContentPartPr/>
                <p14:nvPr/>
              </p14:nvContentPartPr>
              <p14:xfrm>
                <a:off x="2321092" y="1427437"/>
                <a:ext cx="171000" cy="157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EB2FFF-F341-A3EA-502C-7B47B68B9F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12452" y="1418797"/>
                  <a:ext cx="188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E625EA-704A-BF97-6CDD-D7A091340D20}"/>
                    </a:ext>
                  </a:extLst>
                </p14:cNvPr>
                <p14:cNvContentPartPr/>
                <p14:nvPr/>
              </p14:nvContentPartPr>
              <p14:xfrm>
                <a:off x="2336932" y="1386037"/>
                <a:ext cx="249120" cy="20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E625EA-704A-BF97-6CDD-D7A091340D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27932" y="1377037"/>
                  <a:ext cx="266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4F6F59-DCC0-04E5-96AB-81C35B71492C}"/>
                    </a:ext>
                  </a:extLst>
                </p14:cNvPr>
                <p14:cNvContentPartPr/>
                <p14:nvPr/>
              </p14:nvContentPartPr>
              <p14:xfrm>
                <a:off x="2636452" y="1377757"/>
                <a:ext cx="166320" cy="16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4F6F59-DCC0-04E5-96AB-81C35B7149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7452" y="1369117"/>
                  <a:ext cx="183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6E697D-833F-F181-8F1A-7CA3BFE67919}"/>
                    </a:ext>
                  </a:extLst>
                </p14:cNvPr>
                <p14:cNvContentPartPr/>
                <p14:nvPr/>
              </p14:nvContentPartPr>
              <p14:xfrm>
                <a:off x="2802412" y="1414117"/>
                <a:ext cx="103680" cy="10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6E697D-833F-F181-8F1A-7CA3BFE679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93772" y="1405477"/>
                  <a:ext cx="121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9B8795-93ED-511A-50BA-B995BC35334C}"/>
                    </a:ext>
                  </a:extLst>
                </p14:cNvPr>
                <p14:cNvContentPartPr/>
                <p14:nvPr/>
              </p14:nvContentPartPr>
              <p14:xfrm>
                <a:off x="2929492" y="1357957"/>
                <a:ext cx="16560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9B8795-93ED-511A-50BA-B995BC3533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20492" y="1348957"/>
                  <a:ext cx="183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3FBC08-3CAD-BB18-1C3C-0BF9A99DBBD4}"/>
                    </a:ext>
                  </a:extLst>
                </p14:cNvPr>
                <p14:cNvContentPartPr/>
                <p14:nvPr/>
              </p14:nvContentPartPr>
              <p14:xfrm>
                <a:off x="3154132" y="1308277"/>
                <a:ext cx="309960" cy="12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3FBC08-3CAD-BB18-1C3C-0BF9A99DBB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45492" y="1299277"/>
                  <a:ext cx="3276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0C77CE-8B27-8F59-8796-C7C31B24C2D3}"/>
              </a:ext>
            </a:extLst>
          </p:cNvPr>
          <p:cNvGrpSpPr/>
          <p:nvPr/>
        </p:nvGrpSpPr>
        <p:grpSpPr>
          <a:xfrm>
            <a:off x="307972" y="2199277"/>
            <a:ext cx="644400" cy="611280"/>
            <a:chOff x="307972" y="2199277"/>
            <a:chExt cx="64440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C367D3-860E-1C15-F788-A2A9D3AF93CC}"/>
                    </a:ext>
                  </a:extLst>
                </p14:cNvPr>
                <p14:cNvContentPartPr/>
                <p14:nvPr/>
              </p14:nvContentPartPr>
              <p14:xfrm>
                <a:off x="509572" y="2300797"/>
                <a:ext cx="212040" cy="236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C367D3-860E-1C15-F788-A2A9D3AF93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0572" y="2291797"/>
                  <a:ext cx="229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745779-D14F-52B1-44D9-3FC95665EEF7}"/>
                    </a:ext>
                  </a:extLst>
                </p14:cNvPr>
                <p14:cNvContentPartPr/>
                <p14:nvPr/>
              </p14:nvContentPartPr>
              <p14:xfrm>
                <a:off x="307972" y="2199277"/>
                <a:ext cx="644400" cy="61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745779-D14F-52B1-44D9-3FC95665EE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8972" y="2190637"/>
                  <a:ext cx="662040" cy="62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890C29-4982-202B-3BEE-7DA7483CDFFE}"/>
              </a:ext>
            </a:extLst>
          </p:cNvPr>
          <p:cNvGrpSpPr/>
          <p:nvPr/>
        </p:nvGrpSpPr>
        <p:grpSpPr>
          <a:xfrm>
            <a:off x="1330372" y="2152477"/>
            <a:ext cx="2041920" cy="475920"/>
            <a:chOff x="1330372" y="2152477"/>
            <a:chExt cx="204192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F247C2-F33D-A658-2326-82DCCDEF4C96}"/>
                    </a:ext>
                  </a:extLst>
                </p14:cNvPr>
                <p14:cNvContentPartPr/>
                <p14:nvPr/>
              </p14:nvContentPartPr>
              <p14:xfrm>
                <a:off x="1330372" y="2152477"/>
                <a:ext cx="334440" cy="47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F247C2-F33D-A658-2326-82DCCDEF4C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1732" y="2143477"/>
                  <a:ext cx="3520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D04D41-F274-5987-178C-0811C7F0465F}"/>
                    </a:ext>
                  </a:extLst>
                </p14:cNvPr>
                <p14:cNvContentPartPr/>
                <p14:nvPr/>
              </p14:nvContentPartPr>
              <p14:xfrm>
                <a:off x="1632052" y="2441557"/>
                <a:ext cx="219600" cy="108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D04D41-F274-5987-178C-0811C7F046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3052" y="2432557"/>
                  <a:ext cx="23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F076FE-9DD1-7FEE-A611-22AF064E31EE}"/>
                    </a:ext>
                  </a:extLst>
                </p14:cNvPr>
                <p14:cNvContentPartPr/>
                <p14:nvPr/>
              </p14:nvContentPartPr>
              <p14:xfrm>
                <a:off x="1742572" y="2391157"/>
                <a:ext cx="90000" cy="19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F076FE-9DD1-7FEE-A611-22AF064E31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33572" y="2382517"/>
                  <a:ext cx="107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25123E-8657-1CED-CE29-71185B84141E}"/>
                    </a:ext>
                  </a:extLst>
                </p14:cNvPr>
                <p14:cNvContentPartPr/>
                <p14:nvPr/>
              </p14:nvContentPartPr>
              <p14:xfrm>
                <a:off x="1960372" y="2383597"/>
                <a:ext cx="201240" cy="16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25123E-8657-1CED-CE29-71185B841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51732" y="2374597"/>
                  <a:ext cx="21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0FD5FB-8538-D971-9799-FE22CC948B44}"/>
                    </a:ext>
                  </a:extLst>
                </p14:cNvPr>
                <p14:cNvContentPartPr/>
                <p14:nvPr/>
              </p14:nvContentPartPr>
              <p14:xfrm>
                <a:off x="2162692" y="2297557"/>
                <a:ext cx="100080" cy="23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0FD5FB-8538-D971-9799-FE22CC948B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53692" y="2288557"/>
                  <a:ext cx="117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6802BA-086B-49D6-951F-10C2288B130C}"/>
                    </a:ext>
                  </a:extLst>
                </p14:cNvPr>
                <p14:cNvContentPartPr/>
                <p14:nvPr/>
              </p14:nvContentPartPr>
              <p14:xfrm>
                <a:off x="2304532" y="2382877"/>
                <a:ext cx="292680" cy="14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6802BA-086B-49D6-951F-10C2288B13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5892" y="2373877"/>
                  <a:ext cx="310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493B33-4E50-5AE3-FCC9-ADCE36CFF2A9}"/>
                    </a:ext>
                  </a:extLst>
                </p14:cNvPr>
                <p14:cNvContentPartPr/>
                <p14:nvPr/>
              </p14:nvContentPartPr>
              <p14:xfrm>
                <a:off x="2578852" y="2323477"/>
                <a:ext cx="140760" cy="19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493B33-4E50-5AE3-FCC9-ADCE36CFF2A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70212" y="2314477"/>
                  <a:ext cx="158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8BB24E-1D09-A9C0-513B-2A5C805CCE4D}"/>
                    </a:ext>
                  </a:extLst>
                </p14:cNvPr>
                <p14:cNvContentPartPr/>
                <p14:nvPr/>
              </p14:nvContentPartPr>
              <p14:xfrm>
                <a:off x="2788012" y="2369197"/>
                <a:ext cx="584280" cy="158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8BB24E-1D09-A9C0-513B-2A5C805CCE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79012" y="2360197"/>
                  <a:ext cx="6019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ACE754-5799-936A-6887-FA0B6B530FFD}"/>
              </a:ext>
            </a:extLst>
          </p:cNvPr>
          <p:cNvGrpSpPr/>
          <p:nvPr/>
        </p:nvGrpSpPr>
        <p:grpSpPr>
          <a:xfrm>
            <a:off x="496972" y="2963557"/>
            <a:ext cx="3006000" cy="768960"/>
            <a:chOff x="496972" y="2963557"/>
            <a:chExt cx="300600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D605D1-1320-A0A1-2DD6-14C6568611D3}"/>
                    </a:ext>
                  </a:extLst>
                </p14:cNvPr>
                <p14:cNvContentPartPr/>
                <p14:nvPr/>
              </p14:nvContentPartPr>
              <p14:xfrm>
                <a:off x="741412" y="3174517"/>
                <a:ext cx="28080" cy="2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D605D1-1320-A0A1-2DD6-14C6568611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772" y="3165517"/>
                  <a:ext cx="45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B34C0AD-A89D-A16F-3E2E-F66F69B5F96E}"/>
                    </a:ext>
                  </a:extLst>
                </p14:cNvPr>
                <p14:cNvContentPartPr/>
                <p14:nvPr/>
              </p14:nvContentPartPr>
              <p14:xfrm>
                <a:off x="496972" y="2963557"/>
                <a:ext cx="658800" cy="76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B34C0AD-A89D-A16F-3E2E-F66F69B5F9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8332" y="2954557"/>
                  <a:ext cx="67644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656FA2-8713-9CF6-2151-0AD615B5EBDE}"/>
                    </a:ext>
                  </a:extLst>
                </p14:cNvPr>
                <p14:cNvContentPartPr/>
                <p14:nvPr/>
              </p14:nvContentPartPr>
              <p14:xfrm>
                <a:off x="1420732" y="3080557"/>
                <a:ext cx="240120" cy="31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656FA2-8713-9CF6-2151-0AD615B5EBD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12092" y="3071557"/>
                  <a:ext cx="2577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0AC3F1-9102-0510-A691-37BD0456F126}"/>
                    </a:ext>
                  </a:extLst>
                </p14:cNvPr>
                <p14:cNvContentPartPr/>
                <p14:nvPr/>
              </p14:nvContentPartPr>
              <p14:xfrm>
                <a:off x="1687852" y="3205837"/>
                <a:ext cx="249480" cy="176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0AC3F1-9102-0510-A691-37BD0456F1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79212" y="3196837"/>
                  <a:ext cx="267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97D6D2-00CA-CF28-2465-988D1BA2AB6A}"/>
                    </a:ext>
                  </a:extLst>
                </p14:cNvPr>
                <p14:cNvContentPartPr/>
                <p14:nvPr/>
              </p14:nvContentPartPr>
              <p14:xfrm>
                <a:off x="1974412" y="3158317"/>
                <a:ext cx="191880" cy="156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97D6D2-00CA-CF28-2465-988D1BA2AB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65412" y="3149317"/>
                  <a:ext cx="209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8C411A0-8871-D314-5B92-071088AA3713}"/>
                    </a:ext>
                  </a:extLst>
                </p14:cNvPr>
                <p14:cNvContentPartPr/>
                <p14:nvPr/>
              </p14:nvContentPartPr>
              <p14:xfrm>
                <a:off x="2248732" y="3140677"/>
                <a:ext cx="57960" cy="163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8C411A0-8871-D314-5B92-071088AA37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39732" y="3132037"/>
                  <a:ext cx="75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54C7CA5-33A7-9AD1-917B-C129A970B28D}"/>
                    </a:ext>
                  </a:extLst>
                </p14:cNvPr>
                <p14:cNvContentPartPr/>
                <p14:nvPr/>
              </p14:nvContentPartPr>
              <p14:xfrm>
                <a:off x="2364652" y="3081277"/>
                <a:ext cx="318240" cy="19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54C7CA5-33A7-9AD1-917B-C129A970B2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55652" y="3072637"/>
                  <a:ext cx="33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913527-D5BF-6FF6-90DE-B482B9E55630}"/>
                    </a:ext>
                  </a:extLst>
                </p14:cNvPr>
                <p14:cNvContentPartPr/>
                <p14:nvPr/>
              </p14:nvContentPartPr>
              <p14:xfrm>
                <a:off x="2844172" y="3069037"/>
                <a:ext cx="142200" cy="181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913527-D5BF-6FF6-90DE-B482B9E556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35532" y="3060037"/>
                  <a:ext cx="159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7376369-CCE3-7A3D-B13A-77C325F7D3EC}"/>
                    </a:ext>
                  </a:extLst>
                </p14:cNvPr>
                <p14:cNvContentPartPr/>
                <p14:nvPr/>
              </p14:nvContentPartPr>
              <p14:xfrm>
                <a:off x="3004012" y="3002797"/>
                <a:ext cx="215640" cy="20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376369-CCE3-7A3D-B13A-77C325F7D3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95372" y="2993797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EB4769-9236-4665-8461-E54C3E3C2E2D}"/>
                    </a:ext>
                  </a:extLst>
                </p14:cNvPr>
                <p14:cNvContentPartPr/>
                <p14:nvPr/>
              </p14:nvContentPartPr>
              <p14:xfrm>
                <a:off x="3292012" y="3040957"/>
                <a:ext cx="210960" cy="324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EB4769-9236-4665-8461-E54C3E3C2E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83012" y="3032317"/>
                  <a:ext cx="22860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C75B134-707D-28D3-5FD8-8E66A62874AB}"/>
              </a:ext>
            </a:extLst>
          </p:cNvPr>
          <p:cNvGrpSpPr/>
          <p:nvPr/>
        </p:nvGrpSpPr>
        <p:grpSpPr>
          <a:xfrm>
            <a:off x="3930652" y="849637"/>
            <a:ext cx="1972800" cy="2530440"/>
            <a:chOff x="3930652" y="849637"/>
            <a:chExt cx="1972800" cy="25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CCA0690-2DC2-9094-4E6E-C5FAD29BA0EA}"/>
                    </a:ext>
                  </a:extLst>
                </p14:cNvPr>
                <p14:cNvContentPartPr/>
                <p14:nvPr/>
              </p14:nvContentPartPr>
              <p14:xfrm>
                <a:off x="3930652" y="1084357"/>
                <a:ext cx="249480" cy="31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CCA0690-2DC2-9094-4E6E-C5FAD29BA0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21652" y="1075717"/>
                  <a:ext cx="267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F1A2B6-470F-453B-245B-D7C69751BEA4}"/>
                    </a:ext>
                  </a:extLst>
                </p14:cNvPr>
                <p14:cNvContentPartPr/>
                <p14:nvPr/>
              </p14:nvContentPartPr>
              <p14:xfrm>
                <a:off x="4244572" y="1195237"/>
                <a:ext cx="616320" cy="19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F1A2B6-470F-453B-245B-D7C69751BE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35572" y="1186597"/>
                  <a:ext cx="633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F62BB-7445-837F-E73E-463475A05915}"/>
                    </a:ext>
                  </a:extLst>
                </p14:cNvPr>
                <p14:cNvContentPartPr/>
                <p14:nvPr/>
              </p14:nvContentPartPr>
              <p14:xfrm>
                <a:off x="4095892" y="2119717"/>
                <a:ext cx="246960" cy="320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F62BB-7445-837F-E73E-463475A059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7252" y="2110717"/>
                  <a:ext cx="264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F94CCA9-1735-BB41-588E-3FD53B57ABB5}"/>
                    </a:ext>
                  </a:extLst>
                </p14:cNvPr>
                <p14:cNvContentPartPr/>
                <p14:nvPr/>
              </p14:nvContentPartPr>
              <p14:xfrm>
                <a:off x="4416292" y="2232757"/>
                <a:ext cx="113400" cy="165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94CCA9-1735-BB41-588E-3FD53B57AB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07652" y="2224117"/>
                  <a:ext cx="131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893EFE-FF21-CA7E-7DB1-5231BD11E598}"/>
                    </a:ext>
                  </a:extLst>
                </p14:cNvPr>
                <p14:cNvContentPartPr/>
                <p14:nvPr/>
              </p14:nvContentPartPr>
              <p14:xfrm>
                <a:off x="4548412" y="2161477"/>
                <a:ext cx="532800" cy="25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893EFE-FF21-CA7E-7DB1-5231BD11E5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39772" y="2152477"/>
                  <a:ext cx="55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BEC9D3-6223-1D5C-E352-3C012C10A5E4}"/>
                    </a:ext>
                  </a:extLst>
                </p14:cNvPr>
                <p14:cNvContentPartPr/>
                <p14:nvPr/>
              </p14:nvContentPartPr>
              <p14:xfrm>
                <a:off x="4030012" y="2942317"/>
                <a:ext cx="358560" cy="382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BEC9D3-6223-1D5C-E352-3C012C10A5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21012" y="2933677"/>
                  <a:ext cx="376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51BC19-AD38-33CB-61A0-C44CDA4BB56B}"/>
                    </a:ext>
                  </a:extLst>
                </p14:cNvPr>
                <p14:cNvContentPartPr/>
                <p14:nvPr/>
              </p14:nvContentPartPr>
              <p14:xfrm>
                <a:off x="4406572" y="3020077"/>
                <a:ext cx="431640" cy="249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51BC19-AD38-33CB-61A0-C44CDA4BB5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97932" y="3011077"/>
                  <a:ext cx="449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0642DD-5330-8F8A-27A2-C8DCB67E2317}"/>
                    </a:ext>
                  </a:extLst>
                </p14:cNvPr>
                <p14:cNvContentPartPr/>
                <p14:nvPr/>
              </p14:nvContentPartPr>
              <p14:xfrm>
                <a:off x="4614652" y="3012517"/>
                <a:ext cx="360720" cy="178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0642DD-5330-8F8A-27A2-C8DCB67E23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05652" y="3003877"/>
                  <a:ext cx="378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E1812E-164F-0ABB-0736-99A28F9C126B}"/>
                    </a:ext>
                  </a:extLst>
                </p14:cNvPr>
                <p14:cNvContentPartPr/>
                <p14:nvPr/>
              </p14:nvContentPartPr>
              <p14:xfrm>
                <a:off x="4794652" y="2960677"/>
                <a:ext cx="318240" cy="24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E1812E-164F-0ABB-0736-99A28F9C12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86012" y="2951677"/>
                  <a:ext cx="335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431650-6DA9-EE29-51AC-C268B185C347}"/>
                    </a:ext>
                  </a:extLst>
                </p14:cNvPr>
                <p14:cNvContentPartPr/>
                <p14:nvPr/>
              </p14:nvContentPartPr>
              <p14:xfrm>
                <a:off x="4442932" y="2901997"/>
                <a:ext cx="2520" cy="2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431650-6DA9-EE29-51AC-C268B185C3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4292" y="2892997"/>
                  <a:ext cx="20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AD6B4F-2D78-0B99-4BC6-86623C4486D6}"/>
                    </a:ext>
                  </a:extLst>
                </p14:cNvPr>
                <p14:cNvContentPartPr/>
                <p14:nvPr/>
              </p14:nvContentPartPr>
              <p14:xfrm>
                <a:off x="5376412" y="849637"/>
                <a:ext cx="527040" cy="2530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AD6B4F-2D78-0B99-4BC6-86623C448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7772" y="840637"/>
                  <a:ext cx="544680" cy="254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705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0290CE4-5D07-A963-4C90-4B3A612E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986BD3B9-FD19-9DF3-368F-AF89E87264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9476D7-1349-2416-CA19-C5CD938E9958}"/>
              </a:ext>
            </a:extLst>
          </p:cNvPr>
          <p:cNvGrpSpPr/>
          <p:nvPr/>
        </p:nvGrpSpPr>
        <p:grpSpPr>
          <a:xfrm>
            <a:off x="362692" y="102997"/>
            <a:ext cx="3285000" cy="538200"/>
            <a:chOff x="362692" y="102997"/>
            <a:chExt cx="328500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3F2FBCB-C49F-BEE1-8545-3D2ABD83AA72}"/>
                    </a:ext>
                  </a:extLst>
                </p14:cNvPr>
                <p14:cNvContentPartPr/>
                <p14:nvPr/>
              </p14:nvContentPartPr>
              <p14:xfrm>
                <a:off x="572572" y="278677"/>
                <a:ext cx="30240" cy="59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3F2FBCB-C49F-BEE1-8545-3D2ABD83AA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3932" y="270037"/>
                  <a:ext cx="47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139C7D-B6EC-3C10-13E5-AB6A3EE938F0}"/>
                    </a:ext>
                  </a:extLst>
                </p14:cNvPr>
                <p14:cNvContentPartPr/>
                <p14:nvPr/>
              </p14:nvContentPartPr>
              <p14:xfrm>
                <a:off x="362692" y="102997"/>
                <a:ext cx="484920" cy="538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139C7D-B6EC-3C10-13E5-AB6A3EE938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692" y="94357"/>
                  <a:ext cx="5025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FCD742-2F69-6618-F673-459E0E2093C3}"/>
                    </a:ext>
                  </a:extLst>
                </p14:cNvPr>
                <p14:cNvContentPartPr/>
                <p14:nvPr/>
              </p14:nvContentPartPr>
              <p14:xfrm>
                <a:off x="1054612" y="276157"/>
                <a:ext cx="287280" cy="28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FCD742-2F69-6618-F673-459E0E2093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5612" y="267157"/>
                  <a:ext cx="304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23CA43-E6CC-B543-1FB5-5495F7A63B41}"/>
                    </a:ext>
                  </a:extLst>
                </p14:cNvPr>
                <p14:cNvContentPartPr/>
                <p14:nvPr/>
              </p14:nvContentPartPr>
              <p14:xfrm>
                <a:off x="1451332" y="401077"/>
                <a:ext cx="231840" cy="167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23CA43-E6CC-B543-1FB5-5495F7A63B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2332" y="392437"/>
                  <a:ext cx="249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ADC7B0-3057-C329-551D-F4E37A3D0623}"/>
                    </a:ext>
                  </a:extLst>
                </p14:cNvPr>
                <p14:cNvContentPartPr/>
                <p14:nvPr/>
              </p14:nvContentPartPr>
              <p14:xfrm>
                <a:off x="1699372" y="240517"/>
                <a:ext cx="230760" cy="34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ADC7B0-3057-C329-551D-F4E37A3D06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0372" y="231517"/>
                  <a:ext cx="248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A4CA8E-E122-BAED-15DB-938D645AD5E7}"/>
                    </a:ext>
                  </a:extLst>
                </p14:cNvPr>
                <p14:cNvContentPartPr/>
                <p14:nvPr/>
              </p14:nvContentPartPr>
              <p14:xfrm>
                <a:off x="2023732" y="384517"/>
                <a:ext cx="102240" cy="21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A4CA8E-E122-BAED-15DB-938D645AD5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092" y="375877"/>
                  <a:ext cx="119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C91CB0-DC0D-9AAE-6AC9-0CCD3CC9E376}"/>
                    </a:ext>
                  </a:extLst>
                </p14:cNvPr>
                <p14:cNvContentPartPr/>
                <p14:nvPr/>
              </p14:nvContentPartPr>
              <p14:xfrm>
                <a:off x="2190412" y="393517"/>
                <a:ext cx="182160" cy="19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C91CB0-DC0D-9AAE-6AC9-0CCD3CC9E3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1412" y="384517"/>
                  <a:ext cx="199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FD12B7-020E-84E6-4237-F6C031926A3E}"/>
                    </a:ext>
                  </a:extLst>
                </p14:cNvPr>
                <p14:cNvContentPartPr/>
                <p14:nvPr/>
              </p14:nvContentPartPr>
              <p14:xfrm>
                <a:off x="2469772" y="390997"/>
                <a:ext cx="227880" cy="21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FD12B7-020E-84E6-4237-F6C031926A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0772" y="381997"/>
                  <a:ext cx="245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93B89D-9C30-E517-2058-16D9ED8F1C45}"/>
                    </a:ext>
                  </a:extLst>
                </p14:cNvPr>
                <p14:cNvContentPartPr/>
                <p14:nvPr/>
              </p14:nvContentPartPr>
              <p14:xfrm>
                <a:off x="2744812" y="453997"/>
                <a:ext cx="177840" cy="13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93B89D-9C30-E517-2058-16D9ED8F1C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6172" y="444997"/>
                  <a:ext cx="195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9088D0-0861-FD6D-74E7-A170B99176AF}"/>
                    </a:ext>
                  </a:extLst>
                </p14:cNvPr>
                <p14:cNvContentPartPr/>
                <p14:nvPr/>
              </p14:nvContentPartPr>
              <p14:xfrm>
                <a:off x="2919772" y="433837"/>
                <a:ext cx="228960" cy="13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9088D0-0861-FD6D-74E7-A170B99176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0772" y="424837"/>
                  <a:ext cx="246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21E06D-E25C-CF47-3035-096854B4CDB7}"/>
                    </a:ext>
                  </a:extLst>
                </p14:cNvPr>
                <p14:cNvContentPartPr/>
                <p14:nvPr/>
              </p14:nvContentPartPr>
              <p14:xfrm>
                <a:off x="3227932" y="388117"/>
                <a:ext cx="419760" cy="18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21E06D-E25C-CF47-3035-096854B4CD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8932" y="379477"/>
                  <a:ext cx="43740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A2AE0-F061-A413-3278-C2C7A160CA07}"/>
              </a:ext>
            </a:extLst>
          </p:cNvPr>
          <p:cNvGrpSpPr/>
          <p:nvPr/>
        </p:nvGrpSpPr>
        <p:grpSpPr>
          <a:xfrm>
            <a:off x="4212532" y="149437"/>
            <a:ext cx="1031040" cy="470160"/>
            <a:chOff x="4212532" y="149437"/>
            <a:chExt cx="103104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6ACEE1-E7EF-1FD8-CD46-68C276DE7114}"/>
                    </a:ext>
                  </a:extLst>
                </p14:cNvPr>
                <p14:cNvContentPartPr/>
                <p14:nvPr/>
              </p14:nvContentPartPr>
              <p14:xfrm>
                <a:off x="4212532" y="205597"/>
                <a:ext cx="272160" cy="41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6ACEE1-E7EF-1FD8-CD46-68C276DE71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03892" y="196957"/>
                  <a:ext cx="2898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3466AA-9EAD-0AD4-18BE-3C458E9624AB}"/>
                    </a:ext>
                  </a:extLst>
                </p14:cNvPr>
                <p14:cNvContentPartPr/>
                <p14:nvPr/>
              </p14:nvContentPartPr>
              <p14:xfrm>
                <a:off x="4604572" y="408997"/>
                <a:ext cx="72720" cy="202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3466AA-9EAD-0AD4-18BE-3C458E9624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5932" y="399997"/>
                  <a:ext cx="90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B67568-C0F5-321C-D0EE-AB6B19CDEF9C}"/>
                    </a:ext>
                  </a:extLst>
                </p14:cNvPr>
                <p14:cNvContentPartPr/>
                <p14:nvPr/>
              </p14:nvContentPartPr>
              <p14:xfrm>
                <a:off x="4721572" y="323677"/>
                <a:ext cx="522000" cy="23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B67568-C0F5-321C-D0EE-AB6B19CDEF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2932" y="315037"/>
                  <a:ext cx="539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8DA9BA-CDA7-854F-1A6B-A5AC03234BCD}"/>
                    </a:ext>
                  </a:extLst>
                </p14:cNvPr>
                <p14:cNvContentPartPr/>
                <p14:nvPr/>
              </p14:nvContentPartPr>
              <p14:xfrm>
                <a:off x="4605292" y="149437"/>
                <a:ext cx="33120" cy="2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8DA9BA-CDA7-854F-1A6B-A5AC03234B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6292" y="140437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604283-6C72-3695-8F89-0F359F81E873}"/>
              </a:ext>
            </a:extLst>
          </p:cNvPr>
          <p:cNvGrpSpPr/>
          <p:nvPr/>
        </p:nvGrpSpPr>
        <p:grpSpPr>
          <a:xfrm>
            <a:off x="1867132" y="850357"/>
            <a:ext cx="2185200" cy="212040"/>
            <a:chOff x="1867132" y="850357"/>
            <a:chExt cx="21852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DFAE0D-9239-0B0C-EBCE-4805C14414CA}"/>
                    </a:ext>
                  </a:extLst>
                </p14:cNvPr>
                <p14:cNvContentPartPr/>
                <p14:nvPr/>
              </p14:nvContentPartPr>
              <p14:xfrm>
                <a:off x="1867132" y="850357"/>
                <a:ext cx="195660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DFAE0D-9239-0B0C-EBCE-4805C14414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58132" y="841357"/>
                  <a:ext cx="1974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51ED46-6F58-A6E4-3C2C-D0E4EB147EB0}"/>
                    </a:ext>
                  </a:extLst>
                </p14:cNvPr>
                <p14:cNvContentPartPr/>
                <p14:nvPr/>
              </p14:nvContentPartPr>
              <p14:xfrm>
                <a:off x="2579572" y="966277"/>
                <a:ext cx="147276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51ED46-6F58-A6E4-3C2C-D0E4EB147E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70572" y="957277"/>
                  <a:ext cx="14904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22C8E0D-D431-5293-729D-159E64C84026}"/>
              </a:ext>
            </a:extLst>
          </p:cNvPr>
          <p:cNvGrpSpPr/>
          <p:nvPr/>
        </p:nvGrpSpPr>
        <p:grpSpPr>
          <a:xfrm>
            <a:off x="1114732" y="1213597"/>
            <a:ext cx="7650000" cy="1135080"/>
            <a:chOff x="1114732" y="1213597"/>
            <a:chExt cx="7650000" cy="11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F0A903-8445-D284-188A-A589E4A444B5}"/>
                    </a:ext>
                  </a:extLst>
                </p14:cNvPr>
                <p14:cNvContentPartPr/>
                <p14:nvPr/>
              </p14:nvContentPartPr>
              <p14:xfrm>
                <a:off x="1114732" y="1585837"/>
                <a:ext cx="319680" cy="26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F0A903-8445-D284-188A-A589E4A444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6092" y="1576837"/>
                  <a:ext cx="337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3766B0-A778-4AAA-009D-8C5C14F5F244}"/>
                    </a:ext>
                  </a:extLst>
                </p14:cNvPr>
                <p14:cNvContentPartPr/>
                <p14:nvPr/>
              </p14:nvContentPartPr>
              <p14:xfrm>
                <a:off x="1476892" y="1625077"/>
                <a:ext cx="268200" cy="19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3766B0-A778-4AAA-009D-8C5C14F5F2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67892" y="1616437"/>
                  <a:ext cx="285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6D0BCD-A4FB-DEB6-105A-CF5337A58033}"/>
                    </a:ext>
                  </a:extLst>
                </p14:cNvPr>
                <p14:cNvContentPartPr/>
                <p14:nvPr/>
              </p14:nvContentPartPr>
              <p14:xfrm>
                <a:off x="1778932" y="1467757"/>
                <a:ext cx="240480" cy="319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6D0BCD-A4FB-DEB6-105A-CF5337A580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69932" y="1459117"/>
                  <a:ext cx="258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04B4D4-1F80-55EF-6A14-2B15FE6CD7CD}"/>
                    </a:ext>
                  </a:extLst>
                </p14:cNvPr>
                <p14:cNvContentPartPr/>
                <p14:nvPr/>
              </p14:nvContentPartPr>
              <p14:xfrm>
                <a:off x="2073052" y="1590517"/>
                <a:ext cx="317520" cy="157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04B4D4-1F80-55EF-6A14-2B15FE6CD7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64052" y="1581517"/>
                  <a:ext cx="335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0F0C64-CF7F-854B-EAFC-8D0143F63F2F}"/>
                    </a:ext>
                  </a:extLst>
                </p14:cNvPr>
                <p14:cNvContentPartPr/>
                <p14:nvPr/>
              </p14:nvContentPartPr>
              <p14:xfrm>
                <a:off x="2570932" y="1557037"/>
                <a:ext cx="238320" cy="158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0F0C64-CF7F-854B-EAFC-8D0143F63F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61932" y="1548037"/>
                  <a:ext cx="255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A0519F-488C-F5A7-4ADB-B5136C6F86F2}"/>
                    </a:ext>
                  </a:extLst>
                </p14:cNvPr>
                <p14:cNvContentPartPr/>
                <p14:nvPr/>
              </p14:nvContentPartPr>
              <p14:xfrm>
                <a:off x="2835532" y="1489717"/>
                <a:ext cx="324720" cy="28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A0519F-488C-F5A7-4ADB-B5136C6F86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26532" y="1481077"/>
                  <a:ext cx="342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2BC47A-610D-0059-BC9B-3DB14D05E573}"/>
                    </a:ext>
                  </a:extLst>
                </p14:cNvPr>
                <p14:cNvContentPartPr/>
                <p14:nvPr/>
              </p14:nvContentPartPr>
              <p14:xfrm>
                <a:off x="3201652" y="1491157"/>
                <a:ext cx="406440" cy="17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2BC47A-610D-0059-BC9B-3DB14D05E5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2652" y="1482517"/>
                  <a:ext cx="424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A2AF37-7062-3E3A-332C-BC569921D217}"/>
                    </a:ext>
                  </a:extLst>
                </p14:cNvPr>
                <p14:cNvContentPartPr/>
                <p14:nvPr/>
              </p14:nvContentPartPr>
              <p14:xfrm>
                <a:off x="3668212" y="1465237"/>
                <a:ext cx="187560" cy="19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A2AF37-7062-3E3A-332C-BC569921D2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59212" y="1456597"/>
                  <a:ext cx="205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E7A2DDF-F388-BCF7-B737-7D9D9E7D69EB}"/>
                    </a:ext>
                  </a:extLst>
                </p14:cNvPr>
                <p14:cNvContentPartPr/>
                <p14:nvPr/>
              </p14:nvContentPartPr>
              <p14:xfrm>
                <a:off x="3970252" y="1479637"/>
                <a:ext cx="453600" cy="15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E7A2DDF-F388-BCF7-B737-7D9D9E7D69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61612" y="1470637"/>
                  <a:ext cx="47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F526C7-8B37-1B9C-1A66-2F717E1FD8F8}"/>
                    </a:ext>
                  </a:extLst>
                </p14:cNvPr>
                <p14:cNvContentPartPr/>
                <p14:nvPr/>
              </p14:nvContentPartPr>
              <p14:xfrm>
                <a:off x="4508452" y="1379917"/>
                <a:ext cx="38880" cy="27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F526C7-8B37-1B9C-1A66-2F717E1FD8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9452" y="1371277"/>
                  <a:ext cx="56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9E441F-A99F-4BDE-BDFB-8DB2C38588E5}"/>
                    </a:ext>
                  </a:extLst>
                </p14:cNvPr>
                <p14:cNvContentPartPr/>
                <p14:nvPr/>
              </p14:nvContentPartPr>
              <p14:xfrm>
                <a:off x="4530772" y="1484317"/>
                <a:ext cx="27072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9E441F-A99F-4BDE-BDFB-8DB2C38588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21772" y="1475317"/>
                  <a:ext cx="288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7B4A27-774C-482C-FF45-DFABFB3DECC5}"/>
                    </a:ext>
                  </a:extLst>
                </p14:cNvPr>
                <p14:cNvContentPartPr/>
                <p14:nvPr/>
              </p14:nvContentPartPr>
              <p14:xfrm>
                <a:off x="4707892" y="1421317"/>
                <a:ext cx="193320" cy="19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7B4A27-774C-482C-FF45-DFABFB3DEC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99252" y="1412677"/>
                  <a:ext cx="210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6431D6-F099-DB41-2B95-16DBC27BA8EA}"/>
                    </a:ext>
                  </a:extLst>
                </p14:cNvPr>
                <p14:cNvContentPartPr/>
                <p14:nvPr/>
              </p14:nvContentPartPr>
              <p14:xfrm>
                <a:off x="5022172" y="1292077"/>
                <a:ext cx="43920" cy="309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6431D6-F099-DB41-2B95-16DBC27BA8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13172" y="1283077"/>
                  <a:ext cx="61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CC5C5F-0348-665C-4B2E-05B44F1EABD6}"/>
                    </a:ext>
                  </a:extLst>
                </p14:cNvPr>
                <p14:cNvContentPartPr/>
                <p14:nvPr/>
              </p14:nvContentPartPr>
              <p14:xfrm>
                <a:off x="5047012" y="1442917"/>
                <a:ext cx="464040" cy="148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CC5C5F-0348-665C-4B2E-05B44F1EAB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38012" y="1433917"/>
                  <a:ext cx="481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480F64-DB1D-AA92-5F23-16832B3B66C4}"/>
                    </a:ext>
                  </a:extLst>
                </p14:cNvPr>
                <p14:cNvContentPartPr/>
                <p14:nvPr/>
              </p14:nvContentPartPr>
              <p14:xfrm>
                <a:off x="5958892" y="1242397"/>
                <a:ext cx="292680" cy="38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480F64-DB1D-AA92-5F23-16832B3B66C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50252" y="1233757"/>
                  <a:ext cx="3103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544FC5-FADD-8D22-D90F-303477E1C98E}"/>
                    </a:ext>
                  </a:extLst>
                </p14:cNvPr>
                <p14:cNvContentPartPr/>
                <p14:nvPr/>
              </p14:nvContentPartPr>
              <p14:xfrm>
                <a:off x="6129172" y="1481797"/>
                <a:ext cx="212040" cy="6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544FC5-FADD-8D22-D90F-303477E1C9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20532" y="1472797"/>
                  <a:ext cx="229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502BFC-6061-BA57-A9C4-F4989DC84C32}"/>
                    </a:ext>
                  </a:extLst>
                </p14:cNvPr>
                <p14:cNvContentPartPr/>
                <p14:nvPr/>
              </p14:nvContentPartPr>
              <p14:xfrm>
                <a:off x="6764572" y="1293877"/>
                <a:ext cx="9720" cy="2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502BFC-6061-BA57-A9C4-F4989DC84C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55932" y="1284877"/>
                  <a:ext cx="27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45A9FAD-276B-A208-B2D3-19C3B70CF786}"/>
                    </a:ext>
                  </a:extLst>
                </p14:cNvPr>
                <p14:cNvContentPartPr/>
                <p14:nvPr/>
              </p14:nvContentPartPr>
              <p14:xfrm>
                <a:off x="6703732" y="1290997"/>
                <a:ext cx="192600" cy="193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45A9FAD-276B-A208-B2D3-19C3B70CF7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95092" y="1282357"/>
                  <a:ext cx="210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7E2482-AECD-2AFB-6EB2-9692E2CE6596}"/>
                    </a:ext>
                  </a:extLst>
                </p14:cNvPr>
                <p14:cNvContentPartPr/>
                <p14:nvPr/>
              </p14:nvContentPartPr>
              <p14:xfrm>
                <a:off x="6942412" y="1294597"/>
                <a:ext cx="367920" cy="18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7E2482-AECD-2AFB-6EB2-9692E2CE65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3412" y="1285957"/>
                  <a:ext cx="385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C8441E-1985-763C-DE90-491B12C6D3FE}"/>
                    </a:ext>
                  </a:extLst>
                </p14:cNvPr>
                <p14:cNvContentPartPr/>
                <p14:nvPr/>
              </p14:nvContentPartPr>
              <p14:xfrm>
                <a:off x="7454332" y="1213597"/>
                <a:ext cx="87480" cy="30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C8441E-1985-763C-DE90-491B12C6D3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45692" y="1204597"/>
                  <a:ext cx="105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8B1E71-C460-909B-F09C-1B46F52968D5}"/>
                    </a:ext>
                  </a:extLst>
                </p14:cNvPr>
                <p14:cNvContentPartPr/>
                <p14:nvPr/>
              </p14:nvContentPartPr>
              <p14:xfrm>
                <a:off x="7452892" y="1308277"/>
                <a:ext cx="365760" cy="128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8B1E71-C460-909B-F09C-1B46F52968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43892" y="1299637"/>
                  <a:ext cx="383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FA4601-7CEB-C3AF-4117-301A8D5F7454}"/>
                    </a:ext>
                  </a:extLst>
                </p14:cNvPr>
                <p14:cNvContentPartPr/>
                <p14:nvPr/>
              </p14:nvContentPartPr>
              <p14:xfrm>
                <a:off x="7916572" y="1337797"/>
                <a:ext cx="88560" cy="149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FA4601-7CEB-C3AF-4117-301A8D5F74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07572" y="1328797"/>
                  <a:ext cx="10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47CF10-E130-EC23-AC21-92E89C05085D}"/>
                    </a:ext>
                  </a:extLst>
                </p14:cNvPr>
                <p14:cNvContentPartPr/>
                <p14:nvPr/>
              </p14:nvContentPartPr>
              <p14:xfrm>
                <a:off x="8023852" y="1295677"/>
                <a:ext cx="327240" cy="21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47CF10-E130-EC23-AC21-92E89C0508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14852" y="1287037"/>
                  <a:ext cx="344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86098F-D409-BF24-86A5-84A916F25592}"/>
                    </a:ext>
                  </a:extLst>
                </p14:cNvPr>
                <p14:cNvContentPartPr/>
                <p14:nvPr/>
              </p14:nvContentPartPr>
              <p14:xfrm>
                <a:off x="2142172" y="2088037"/>
                <a:ext cx="288000" cy="260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86098F-D409-BF24-86A5-84A916F255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33532" y="2079037"/>
                  <a:ext cx="305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36BCD7-2378-55E6-8844-7B7A5A6F04C9}"/>
                    </a:ext>
                  </a:extLst>
                </p14:cNvPr>
                <p14:cNvContentPartPr/>
                <p14:nvPr/>
              </p14:nvContentPartPr>
              <p14:xfrm>
                <a:off x="2425852" y="2004517"/>
                <a:ext cx="169200" cy="33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36BCD7-2378-55E6-8844-7B7A5A6F04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7212" y="1995877"/>
                  <a:ext cx="186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12475D-5F51-761D-4BBA-77D2B8E3AEAE}"/>
                    </a:ext>
                  </a:extLst>
                </p14:cNvPr>
                <p14:cNvContentPartPr/>
                <p14:nvPr/>
              </p14:nvContentPartPr>
              <p14:xfrm>
                <a:off x="2644732" y="2120077"/>
                <a:ext cx="156960" cy="15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12475D-5F51-761D-4BBA-77D2B8E3AE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6092" y="2111077"/>
                  <a:ext cx="174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3D89E2-4C7D-0E00-7681-9C3D69AB683A}"/>
                    </a:ext>
                  </a:extLst>
                </p14:cNvPr>
                <p14:cNvContentPartPr/>
                <p14:nvPr/>
              </p14:nvContentPartPr>
              <p14:xfrm>
                <a:off x="2893492" y="2074357"/>
                <a:ext cx="443880" cy="191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3D89E2-4C7D-0E00-7681-9C3D69AB68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84852" y="2065357"/>
                  <a:ext cx="461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F64FF6-8244-F3AE-7F48-86EA1CC1C9AA}"/>
                    </a:ext>
                  </a:extLst>
                </p14:cNvPr>
                <p14:cNvContentPartPr/>
                <p14:nvPr/>
              </p14:nvContentPartPr>
              <p14:xfrm>
                <a:off x="3398212" y="2043397"/>
                <a:ext cx="495000" cy="15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F64FF6-8244-F3AE-7F48-86EA1CC1C9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89572" y="2034757"/>
                  <a:ext cx="512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FF740BE-E2B8-70D4-1D02-F86B0142FE47}"/>
                    </a:ext>
                  </a:extLst>
                </p14:cNvPr>
                <p14:cNvContentPartPr/>
                <p14:nvPr/>
              </p14:nvContentPartPr>
              <p14:xfrm>
                <a:off x="3914092" y="1920637"/>
                <a:ext cx="218520" cy="251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FF740BE-E2B8-70D4-1D02-F86B0142FE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5452" y="1911637"/>
                  <a:ext cx="236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576BE8-850B-AE13-7336-C334FAFF6287}"/>
                    </a:ext>
                  </a:extLst>
                </p14:cNvPr>
                <p14:cNvContentPartPr/>
                <p14:nvPr/>
              </p14:nvContentPartPr>
              <p14:xfrm>
                <a:off x="4864132" y="1847557"/>
                <a:ext cx="41760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576BE8-850B-AE13-7336-C334FAFF62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55132" y="1838557"/>
                  <a:ext cx="4352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372698-B483-7993-0E0B-08C355EF0A52}"/>
                    </a:ext>
                  </a:extLst>
                </p14:cNvPr>
                <p14:cNvContentPartPr/>
                <p14:nvPr/>
              </p14:nvContentPartPr>
              <p14:xfrm>
                <a:off x="5299732" y="2045557"/>
                <a:ext cx="494640" cy="115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372698-B483-7993-0E0B-08C355EF0A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90732" y="2036917"/>
                  <a:ext cx="512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E45F4B-2FC8-E882-D62A-3D644B897689}"/>
                    </a:ext>
                  </a:extLst>
                </p14:cNvPr>
                <p14:cNvContentPartPr/>
                <p14:nvPr/>
              </p14:nvContentPartPr>
              <p14:xfrm>
                <a:off x="6304492" y="1920637"/>
                <a:ext cx="43560" cy="25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E45F4B-2FC8-E882-D62A-3D644B8976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95492" y="1911637"/>
                  <a:ext cx="61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3C7579-9A25-4B26-1C33-63F50CF2DD9D}"/>
                    </a:ext>
                  </a:extLst>
                </p14:cNvPr>
                <p14:cNvContentPartPr/>
                <p14:nvPr/>
              </p14:nvContentPartPr>
              <p14:xfrm>
                <a:off x="6217732" y="1935397"/>
                <a:ext cx="821160" cy="17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63C7579-9A25-4B26-1C33-63F50CF2DD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09092" y="1926757"/>
                  <a:ext cx="838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6BEBF7-DB5A-4F74-983E-E5D0C58AB517}"/>
                    </a:ext>
                  </a:extLst>
                </p14:cNvPr>
                <p14:cNvContentPartPr/>
                <p14:nvPr/>
              </p14:nvContentPartPr>
              <p14:xfrm>
                <a:off x="7277212" y="1826317"/>
                <a:ext cx="167760" cy="335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6BEBF7-DB5A-4F74-983E-E5D0C58AB5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68572" y="1817317"/>
                  <a:ext cx="185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25F53D-D8B5-B8D7-59E7-4C973F9D850B}"/>
                    </a:ext>
                  </a:extLst>
                </p14:cNvPr>
                <p14:cNvContentPartPr/>
                <p14:nvPr/>
              </p14:nvContentPartPr>
              <p14:xfrm>
                <a:off x="7528132" y="1864837"/>
                <a:ext cx="90000" cy="133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25F53D-D8B5-B8D7-59E7-4C973F9D850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19492" y="1856197"/>
                  <a:ext cx="107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0B3A1A7-33AB-FE32-6A07-972C64CEDE09}"/>
                    </a:ext>
                  </a:extLst>
                </p14:cNvPr>
                <p14:cNvContentPartPr/>
                <p14:nvPr/>
              </p14:nvContentPartPr>
              <p14:xfrm>
                <a:off x="7664932" y="1758997"/>
                <a:ext cx="194400" cy="321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0B3A1A7-33AB-FE32-6A07-972C64CEDE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56292" y="1750357"/>
                  <a:ext cx="212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23E9C8-B527-B0A6-0855-3524A18BD5DC}"/>
                    </a:ext>
                  </a:extLst>
                </p14:cNvPr>
                <p14:cNvContentPartPr/>
                <p14:nvPr/>
              </p14:nvContentPartPr>
              <p14:xfrm>
                <a:off x="7883812" y="1798957"/>
                <a:ext cx="231840" cy="150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23E9C8-B527-B0A6-0855-3524A18BD5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75172" y="1790317"/>
                  <a:ext cx="249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3E15FE9-9D21-5061-554D-C6CFC093B1DE}"/>
                    </a:ext>
                  </a:extLst>
                </p14:cNvPr>
                <p14:cNvContentPartPr/>
                <p14:nvPr/>
              </p14:nvContentPartPr>
              <p14:xfrm>
                <a:off x="8148412" y="1694917"/>
                <a:ext cx="247680" cy="271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3E15FE9-9D21-5061-554D-C6CFC093B1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39412" y="1686277"/>
                  <a:ext cx="265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50E0FC-E5DC-D1D9-8AE1-7378F93050CE}"/>
                    </a:ext>
                  </a:extLst>
                </p14:cNvPr>
                <p14:cNvContentPartPr/>
                <p14:nvPr/>
              </p14:nvContentPartPr>
              <p14:xfrm>
                <a:off x="8464492" y="1651357"/>
                <a:ext cx="300240" cy="310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50E0FC-E5DC-D1D9-8AE1-7378F93050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55492" y="1642357"/>
                  <a:ext cx="31788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EB5F3A-6853-5BA6-B1B5-DA5662AA9304}"/>
              </a:ext>
            </a:extLst>
          </p:cNvPr>
          <p:cNvGrpSpPr/>
          <p:nvPr/>
        </p:nvGrpSpPr>
        <p:grpSpPr>
          <a:xfrm>
            <a:off x="772012" y="2871757"/>
            <a:ext cx="542520" cy="406800"/>
            <a:chOff x="772012" y="2871757"/>
            <a:chExt cx="54252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BD115EC-ADBB-DC1A-7E0F-CCEAE2DD658E}"/>
                    </a:ext>
                  </a:extLst>
                </p14:cNvPr>
                <p14:cNvContentPartPr/>
                <p14:nvPr/>
              </p14:nvContentPartPr>
              <p14:xfrm>
                <a:off x="782812" y="2919277"/>
                <a:ext cx="59040" cy="28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BD115EC-ADBB-DC1A-7E0F-CCEAE2DD65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4172" y="2910277"/>
                  <a:ext cx="76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828B831-72B6-9CDF-4E1C-25FE2D2CB328}"/>
                    </a:ext>
                  </a:extLst>
                </p14:cNvPr>
                <p14:cNvContentPartPr/>
                <p14:nvPr/>
              </p14:nvContentPartPr>
              <p14:xfrm>
                <a:off x="772012" y="2871757"/>
                <a:ext cx="209880" cy="79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828B831-72B6-9CDF-4E1C-25FE2D2CB3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3372" y="2862757"/>
                  <a:ext cx="227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8FBF40-371F-7DFA-3E94-503871A4702C}"/>
                    </a:ext>
                  </a:extLst>
                </p14:cNvPr>
                <p14:cNvContentPartPr/>
                <p14:nvPr/>
              </p14:nvContentPartPr>
              <p14:xfrm>
                <a:off x="874252" y="3046717"/>
                <a:ext cx="181440" cy="19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8FBF40-371F-7DFA-3E94-503871A470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5612" y="3038077"/>
                  <a:ext cx="199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BD968D-2DEE-DBB2-9E1D-E27F3F378748}"/>
                    </a:ext>
                  </a:extLst>
                </p14:cNvPr>
                <p14:cNvContentPartPr/>
                <p14:nvPr/>
              </p14:nvContentPartPr>
              <p14:xfrm>
                <a:off x="1084852" y="3085237"/>
                <a:ext cx="229680" cy="11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BD968D-2DEE-DBB2-9E1D-E27F3F3787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6212" y="3076237"/>
                  <a:ext cx="247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5E2CF3E-0B7D-C02F-498E-056F94E83766}"/>
                    </a:ext>
                  </a:extLst>
                </p14:cNvPr>
                <p14:cNvContentPartPr/>
                <p14:nvPr/>
              </p14:nvContentPartPr>
              <p14:xfrm>
                <a:off x="1164052" y="3031597"/>
                <a:ext cx="92880" cy="24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5E2CF3E-0B7D-C02F-498E-056F94E837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5052" y="3022597"/>
                  <a:ext cx="1105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6BC09B1-7C21-AA45-7DBD-03503A865BE6}"/>
              </a:ext>
            </a:extLst>
          </p:cNvPr>
          <p:cNvGrpSpPr/>
          <p:nvPr/>
        </p:nvGrpSpPr>
        <p:grpSpPr>
          <a:xfrm>
            <a:off x="1705852" y="3170917"/>
            <a:ext cx="1323720" cy="319680"/>
            <a:chOff x="1705852" y="3170917"/>
            <a:chExt cx="13237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17798B-A29E-444F-9B48-2837E82DF8B4}"/>
                    </a:ext>
                  </a:extLst>
                </p14:cNvPr>
                <p14:cNvContentPartPr/>
                <p14:nvPr/>
              </p14:nvContentPartPr>
              <p14:xfrm>
                <a:off x="1705852" y="3223837"/>
                <a:ext cx="259560" cy="26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17798B-A29E-444F-9B48-2837E82DF8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97212" y="3214837"/>
                  <a:ext cx="277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693A85E-3528-B392-E319-810D3EF9E3D8}"/>
                    </a:ext>
                  </a:extLst>
                </p14:cNvPr>
                <p14:cNvContentPartPr/>
                <p14:nvPr/>
              </p14:nvContentPartPr>
              <p14:xfrm>
                <a:off x="2014732" y="3274957"/>
                <a:ext cx="210240" cy="174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693A85E-3528-B392-E319-810D3EF9E3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05732" y="3265957"/>
                  <a:ext cx="227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06A6A7-EB36-1760-C542-01583DDDD657}"/>
                    </a:ext>
                  </a:extLst>
                </p14:cNvPr>
                <p14:cNvContentPartPr/>
                <p14:nvPr/>
              </p14:nvContentPartPr>
              <p14:xfrm>
                <a:off x="2310652" y="3170917"/>
                <a:ext cx="71640" cy="276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06A6A7-EB36-1760-C542-01583DDDD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01652" y="3162277"/>
                  <a:ext cx="89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D3B5371-1FA2-69B7-8EAA-38FF1E58DF48}"/>
                    </a:ext>
                  </a:extLst>
                </p14:cNvPr>
                <p14:cNvContentPartPr/>
                <p14:nvPr/>
              </p14:nvContentPartPr>
              <p14:xfrm>
                <a:off x="2443492" y="3304837"/>
                <a:ext cx="69480" cy="146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D3B5371-1FA2-69B7-8EAA-38FF1E58DF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34492" y="3295837"/>
                  <a:ext cx="87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7D4BFEF-3427-1DA3-644B-092691C6ACC1}"/>
                    </a:ext>
                  </a:extLst>
                </p14:cNvPr>
                <p14:cNvContentPartPr/>
                <p14:nvPr/>
              </p14:nvContentPartPr>
              <p14:xfrm>
                <a:off x="2540692" y="3257317"/>
                <a:ext cx="488880" cy="19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7D4BFEF-3427-1DA3-644B-092691C6AC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32052" y="3248317"/>
                  <a:ext cx="5065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4BE2EF-16D2-EDA8-0A0A-B19F2AB5BE2F}"/>
              </a:ext>
            </a:extLst>
          </p:cNvPr>
          <p:cNvGrpSpPr/>
          <p:nvPr/>
        </p:nvGrpSpPr>
        <p:grpSpPr>
          <a:xfrm>
            <a:off x="3429172" y="3126277"/>
            <a:ext cx="1503360" cy="321840"/>
            <a:chOff x="3429172" y="3126277"/>
            <a:chExt cx="15033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2E7C573-447B-E638-DF29-ADF42437B917}"/>
                    </a:ext>
                  </a:extLst>
                </p14:cNvPr>
                <p14:cNvContentPartPr/>
                <p14:nvPr/>
              </p14:nvContentPartPr>
              <p14:xfrm>
                <a:off x="3429172" y="3133477"/>
                <a:ext cx="214920" cy="21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2E7C573-447B-E638-DF29-ADF42437B9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20172" y="3124837"/>
                  <a:ext cx="232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1C24869-90F5-D43F-E381-0C0C76CFDAC4}"/>
                    </a:ext>
                  </a:extLst>
                </p14:cNvPr>
                <p14:cNvContentPartPr/>
                <p14:nvPr/>
              </p14:nvContentPartPr>
              <p14:xfrm>
                <a:off x="3700612" y="3205837"/>
                <a:ext cx="214560" cy="15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1C24869-90F5-D43F-E381-0C0C76CFDA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91972" y="3197197"/>
                  <a:ext cx="232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FF8C31-E979-F08F-E777-7639364494D6}"/>
                    </a:ext>
                  </a:extLst>
                </p14:cNvPr>
                <p14:cNvContentPartPr/>
                <p14:nvPr/>
              </p14:nvContentPartPr>
              <p14:xfrm>
                <a:off x="3947212" y="3175237"/>
                <a:ext cx="21492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FF8C31-E979-F08F-E777-7639364494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38572" y="3166597"/>
                  <a:ext cx="232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6288E1-05A7-10E0-1A59-8CFC9ED04288}"/>
                    </a:ext>
                  </a:extLst>
                </p14:cNvPr>
                <p14:cNvContentPartPr/>
                <p14:nvPr/>
              </p14:nvContentPartPr>
              <p14:xfrm>
                <a:off x="4214332" y="3144637"/>
                <a:ext cx="151200" cy="12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6288E1-05A7-10E0-1A59-8CFC9ED042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5692" y="3135637"/>
                  <a:ext cx="168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35A996-2814-FD6D-D2EB-9F85746802E0}"/>
                    </a:ext>
                  </a:extLst>
                </p14:cNvPr>
                <p14:cNvContentPartPr/>
                <p14:nvPr/>
              </p14:nvContentPartPr>
              <p14:xfrm>
                <a:off x="4421692" y="3126277"/>
                <a:ext cx="510840" cy="321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35A996-2814-FD6D-D2EB-9F85746802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13052" y="3117277"/>
                  <a:ext cx="52848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E8724E7-758D-2E22-2EB7-35B417FA359E}"/>
              </a:ext>
            </a:extLst>
          </p:cNvPr>
          <p:cNvGrpSpPr/>
          <p:nvPr/>
        </p:nvGrpSpPr>
        <p:grpSpPr>
          <a:xfrm>
            <a:off x="5266972" y="2862397"/>
            <a:ext cx="4008600" cy="1464480"/>
            <a:chOff x="5266972" y="2862397"/>
            <a:chExt cx="4008600" cy="14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252C14-5BCC-E75F-1E54-608E0E85B64E}"/>
                    </a:ext>
                  </a:extLst>
                </p14:cNvPr>
                <p14:cNvContentPartPr/>
                <p14:nvPr/>
              </p14:nvContentPartPr>
              <p14:xfrm>
                <a:off x="5340052" y="3222757"/>
                <a:ext cx="278280" cy="164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252C14-5BCC-E75F-1E54-608E0E85B6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1052" y="3214117"/>
                  <a:ext cx="295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27180D-7504-F396-0569-E15460190DB0}"/>
                    </a:ext>
                  </a:extLst>
                </p14:cNvPr>
                <p14:cNvContentPartPr/>
                <p14:nvPr/>
              </p14:nvContentPartPr>
              <p14:xfrm>
                <a:off x="5865652" y="3111517"/>
                <a:ext cx="225000" cy="194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27180D-7504-F396-0569-E15460190D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57012" y="3102517"/>
                  <a:ext cx="242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B0F4F3-AC9D-26A7-D04E-58C59E8CB3FB}"/>
                    </a:ext>
                  </a:extLst>
                </p14:cNvPr>
                <p14:cNvContentPartPr/>
                <p14:nvPr/>
              </p14:nvContentPartPr>
              <p14:xfrm>
                <a:off x="6154372" y="2966797"/>
                <a:ext cx="725400" cy="28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B0F4F3-AC9D-26A7-D04E-58C59E8CB3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45372" y="2957797"/>
                  <a:ext cx="743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A69CED-1EFC-5036-B307-8201DA60D81D}"/>
                    </a:ext>
                  </a:extLst>
                </p14:cNvPr>
                <p14:cNvContentPartPr/>
                <p14:nvPr/>
              </p14:nvContentPartPr>
              <p14:xfrm>
                <a:off x="7049692" y="3089557"/>
                <a:ext cx="150120" cy="147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A69CED-1EFC-5036-B307-8201DA60D81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40692" y="3080557"/>
                  <a:ext cx="16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0B2880F-3AA4-230F-673E-BB96753DE289}"/>
                    </a:ext>
                  </a:extLst>
                </p14:cNvPr>
                <p14:cNvContentPartPr/>
                <p14:nvPr/>
              </p14:nvContentPartPr>
              <p14:xfrm>
                <a:off x="7236172" y="3016477"/>
                <a:ext cx="311040" cy="263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0B2880F-3AA4-230F-673E-BB96753DE2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27532" y="3007837"/>
                  <a:ext cx="328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1865BE-F68D-7688-5DB2-C9404EB81D4B}"/>
                    </a:ext>
                  </a:extLst>
                </p14:cNvPr>
                <p14:cNvContentPartPr/>
                <p14:nvPr/>
              </p14:nvContentPartPr>
              <p14:xfrm>
                <a:off x="7587172" y="3019357"/>
                <a:ext cx="435960" cy="160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1865BE-F68D-7688-5DB2-C9404EB81D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78532" y="3010357"/>
                  <a:ext cx="453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742131-83F4-5712-F897-4ACD6219F9AE}"/>
                    </a:ext>
                  </a:extLst>
                </p14:cNvPr>
                <p14:cNvContentPartPr/>
                <p14:nvPr/>
              </p14:nvContentPartPr>
              <p14:xfrm>
                <a:off x="8059492" y="3033757"/>
                <a:ext cx="322920" cy="128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742131-83F4-5712-F897-4ACD6219F9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0492" y="3025117"/>
                  <a:ext cx="340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559AA7-A406-8786-B74C-B32621D0DB4D}"/>
                    </a:ext>
                  </a:extLst>
                </p14:cNvPr>
                <p14:cNvContentPartPr/>
                <p14:nvPr/>
              </p14:nvContentPartPr>
              <p14:xfrm>
                <a:off x="8442892" y="2862397"/>
                <a:ext cx="28080" cy="28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559AA7-A406-8786-B74C-B32621D0DB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34252" y="2853397"/>
                  <a:ext cx="45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6E0E549-5829-80CF-F0F7-57DDD6A21215}"/>
                    </a:ext>
                  </a:extLst>
                </p14:cNvPr>
                <p14:cNvContentPartPr/>
                <p14:nvPr/>
              </p14:nvContentPartPr>
              <p14:xfrm>
                <a:off x="8448652" y="3007477"/>
                <a:ext cx="249120" cy="128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6E0E549-5829-80CF-F0F7-57DDD6A212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40012" y="2998477"/>
                  <a:ext cx="266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9A10DE-EED6-032B-707D-D8CD3C9E7926}"/>
                    </a:ext>
                  </a:extLst>
                </p14:cNvPr>
                <p14:cNvContentPartPr/>
                <p14:nvPr/>
              </p14:nvContentPartPr>
              <p14:xfrm>
                <a:off x="8724052" y="2895517"/>
                <a:ext cx="29160" cy="261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9A10DE-EED6-032B-707D-D8CD3C9E79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15412" y="2886517"/>
                  <a:ext cx="46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2BA6456-A684-08B6-E233-6ABC3BDA9C02}"/>
                    </a:ext>
                  </a:extLst>
                </p14:cNvPr>
                <p14:cNvContentPartPr/>
                <p14:nvPr/>
              </p14:nvContentPartPr>
              <p14:xfrm>
                <a:off x="8729092" y="3053557"/>
                <a:ext cx="326520" cy="149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2BA6456-A684-08B6-E233-6ABC3BDA9C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20452" y="3044917"/>
                  <a:ext cx="344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99CC31C-7CC2-E0E7-0B9C-F9906B2C65C2}"/>
                    </a:ext>
                  </a:extLst>
                </p14:cNvPr>
                <p14:cNvContentPartPr/>
                <p14:nvPr/>
              </p14:nvContentPartPr>
              <p14:xfrm>
                <a:off x="5266972" y="3541717"/>
                <a:ext cx="294480" cy="322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99CC31C-7CC2-E0E7-0B9C-F9906B2C65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57972" y="3533077"/>
                  <a:ext cx="3121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910D01C-C03B-5BD0-9494-397085DA8A88}"/>
                    </a:ext>
                  </a:extLst>
                </p14:cNvPr>
                <p14:cNvContentPartPr/>
                <p14:nvPr/>
              </p14:nvContentPartPr>
              <p14:xfrm>
                <a:off x="5487652" y="3715237"/>
                <a:ext cx="218520" cy="88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910D01C-C03B-5BD0-9494-397085DA8A8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78652" y="3706237"/>
                  <a:ext cx="236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8645D13-1E39-5507-650B-5FCE0B64976E}"/>
                    </a:ext>
                  </a:extLst>
                </p14:cNvPr>
                <p14:cNvContentPartPr/>
                <p14:nvPr/>
              </p14:nvContentPartPr>
              <p14:xfrm>
                <a:off x="5932972" y="3521197"/>
                <a:ext cx="155160" cy="288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8645D13-1E39-5507-650B-5FCE0B6497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24332" y="3512557"/>
                  <a:ext cx="172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818055-D0B6-84C3-458A-7F222327131A}"/>
                    </a:ext>
                  </a:extLst>
                </p14:cNvPr>
                <p14:cNvContentPartPr/>
                <p14:nvPr/>
              </p14:nvContentPartPr>
              <p14:xfrm>
                <a:off x="6131332" y="3578077"/>
                <a:ext cx="121680" cy="11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818055-D0B6-84C3-458A-7F222327131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22692" y="3569077"/>
                  <a:ext cx="139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5E7B59-44B6-E66E-DDAA-6990154DD3DA}"/>
                    </a:ext>
                  </a:extLst>
                </p14:cNvPr>
                <p14:cNvContentPartPr/>
                <p14:nvPr/>
              </p14:nvContentPartPr>
              <p14:xfrm>
                <a:off x="6282532" y="3497797"/>
                <a:ext cx="139320" cy="257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5E7B59-44B6-E66E-DDAA-6990154DD3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73892" y="3488797"/>
                  <a:ext cx="156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E50501-1666-F360-4690-804831FEEBCB}"/>
                    </a:ext>
                  </a:extLst>
                </p14:cNvPr>
                <p14:cNvContentPartPr/>
                <p14:nvPr/>
              </p14:nvContentPartPr>
              <p14:xfrm>
                <a:off x="6477652" y="3527317"/>
                <a:ext cx="210240" cy="9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E50501-1666-F360-4690-804831FEEB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68652" y="3518317"/>
                  <a:ext cx="227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61D9B1-0F4F-6229-95B1-2D8312A8FE01}"/>
                    </a:ext>
                  </a:extLst>
                </p14:cNvPr>
                <p14:cNvContentPartPr/>
                <p14:nvPr/>
              </p14:nvContentPartPr>
              <p14:xfrm>
                <a:off x="6715252" y="3381517"/>
                <a:ext cx="108000" cy="210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61D9B1-0F4F-6229-95B1-2D8312A8FE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06612" y="3372517"/>
                  <a:ext cx="12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A15E92-54E5-1AAF-61A7-3159F09B62AB}"/>
                    </a:ext>
                  </a:extLst>
                </p14:cNvPr>
                <p14:cNvContentPartPr/>
                <p14:nvPr/>
              </p14:nvContentPartPr>
              <p14:xfrm>
                <a:off x="6859612" y="3454597"/>
                <a:ext cx="182520" cy="133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A15E92-54E5-1AAF-61A7-3159F09B62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50972" y="3445957"/>
                  <a:ext cx="200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B91F078-0C30-8F65-9949-48E1CB5DBFB4}"/>
                    </a:ext>
                  </a:extLst>
                </p14:cNvPr>
                <p14:cNvContentPartPr/>
                <p14:nvPr/>
              </p14:nvContentPartPr>
              <p14:xfrm>
                <a:off x="7053292" y="3425437"/>
                <a:ext cx="73440" cy="172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B91F078-0C30-8F65-9949-48E1CB5DBF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4652" y="3416437"/>
                  <a:ext cx="91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EA84BBF-51FC-1802-CB8E-FD43AA082FAE}"/>
                    </a:ext>
                  </a:extLst>
                </p14:cNvPr>
                <p14:cNvContentPartPr/>
                <p14:nvPr/>
              </p14:nvContentPartPr>
              <p14:xfrm>
                <a:off x="7105492" y="3522997"/>
                <a:ext cx="291600" cy="8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EA84BBF-51FC-1802-CB8E-FD43AA082F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96852" y="3513997"/>
                  <a:ext cx="30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991A41F-26AD-66AB-1693-F3CBA2A40A46}"/>
                    </a:ext>
                  </a:extLst>
                </p14:cNvPr>
                <p14:cNvContentPartPr/>
                <p14:nvPr/>
              </p14:nvContentPartPr>
              <p14:xfrm>
                <a:off x="7792012" y="3418597"/>
                <a:ext cx="257400" cy="12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991A41F-26AD-66AB-1693-F3CBA2A40A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83372" y="3409597"/>
                  <a:ext cx="275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FC5B09E-8F59-08BE-3891-34750FD58BE3}"/>
                    </a:ext>
                  </a:extLst>
                </p14:cNvPr>
                <p14:cNvContentPartPr/>
                <p14:nvPr/>
              </p14:nvContentPartPr>
              <p14:xfrm>
                <a:off x="8047612" y="3357397"/>
                <a:ext cx="510120" cy="21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FC5B09E-8F59-08BE-3891-34750FD58B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8972" y="3348397"/>
                  <a:ext cx="52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CF9CCE0-CA91-5DB4-E877-150B0BC3E3E5}"/>
                    </a:ext>
                  </a:extLst>
                </p14:cNvPr>
                <p14:cNvContentPartPr/>
                <p14:nvPr/>
              </p14:nvContentPartPr>
              <p14:xfrm>
                <a:off x="5526532" y="4006837"/>
                <a:ext cx="248040" cy="32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CF9CCE0-CA91-5DB4-E877-150B0BC3E3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17892" y="3997837"/>
                  <a:ext cx="265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1B72FCA-7118-60E1-913E-C1475C63A384}"/>
                    </a:ext>
                  </a:extLst>
                </p14:cNvPr>
                <p14:cNvContentPartPr/>
                <p14:nvPr/>
              </p14:nvContentPartPr>
              <p14:xfrm>
                <a:off x="5808052" y="4068037"/>
                <a:ext cx="259560" cy="13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1B72FCA-7118-60E1-913E-C1475C63A3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99412" y="4059397"/>
                  <a:ext cx="27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28E88E-737A-AA5F-1829-F28940424EE2}"/>
                    </a:ext>
                  </a:extLst>
                </p14:cNvPr>
                <p14:cNvContentPartPr/>
                <p14:nvPr/>
              </p14:nvContentPartPr>
              <p14:xfrm>
                <a:off x="6105772" y="3961477"/>
                <a:ext cx="92520" cy="232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28E88E-737A-AA5F-1829-F28940424E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97132" y="3952837"/>
                  <a:ext cx="110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C966E0-6B91-A011-E055-5790203EED8C}"/>
                    </a:ext>
                  </a:extLst>
                </p14:cNvPr>
                <p14:cNvContentPartPr/>
                <p14:nvPr/>
              </p14:nvContentPartPr>
              <p14:xfrm>
                <a:off x="6141052" y="4093597"/>
                <a:ext cx="217440" cy="54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C966E0-6B91-A011-E055-5790203EED8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32412" y="4084957"/>
                  <a:ext cx="235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14753D4-C24B-CBA5-074B-4D079B7E5C4E}"/>
                    </a:ext>
                  </a:extLst>
                </p14:cNvPr>
                <p14:cNvContentPartPr/>
                <p14:nvPr/>
              </p14:nvContentPartPr>
              <p14:xfrm>
                <a:off x="6669172" y="3953197"/>
                <a:ext cx="378720" cy="217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14753D4-C24B-CBA5-074B-4D079B7E5C4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60532" y="3944197"/>
                  <a:ext cx="396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314800-B7F4-40A6-946F-A288F645D0F5}"/>
                    </a:ext>
                  </a:extLst>
                </p14:cNvPr>
                <p14:cNvContentPartPr/>
                <p14:nvPr/>
              </p14:nvContentPartPr>
              <p14:xfrm>
                <a:off x="7096852" y="3946717"/>
                <a:ext cx="320400" cy="143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314800-B7F4-40A6-946F-A288F645D0F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88212" y="3937717"/>
                  <a:ext cx="338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B8AC407-1572-0A51-CE1C-E9D80B7BE916}"/>
                    </a:ext>
                  </a:extLst>
                </p14:cNvPr>
                <p14:cNvContentPartPr/>
                <p14:nvPr/>
              </p14:nvContentPartPr>
              <p14:xfrm>
                <a:off x="7817572" y="3903877"/>
                <a:ext cx="35280" cy="119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B8AC407-1572-0A51-CE1C-E9D80B7BE9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08572" y="3895237"/>
                  <a:ext cx="52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394117-DB82-8B3C-DB5E-749D276DD1B2}"/>
                    </a:ext>
                  </a:extLst>
                </p14:cNvPr>
                <p14:cNvContentPartPr/>
                <p14:nvPr/>
              </p14:nvContentPartPr>
              <p14:xfrm>
                <a:off x="7880212" y="3938437"/>
                <a:ext cx="203400" cy="110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394117-DB82-8B3C-DB5E-749D276DD1B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1212" y="3929437"/>
                  <a:ext cx="221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44B48EE-FBF1-345D-8278-290F7542ABF9}"/>
                    </a:ext>
                  </a:extLst>
                </p14:cNvPr>
                <p14:cNvContentPartPr/>
                <p14:nvPr/>
              </p14:nvContentPartPr>
              <p14:xfrm>
                <a:off x="8176852" y="3803797"/>
                <a:ext cx="44280" cy="22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44B48EE-FBF1-345D-8278-290F7542AB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67852" y="3795157"/>
                  <a:ext cx="61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C75A475-7111-097A-3AC6-2FD3125ACA73}"/>
                    </a:ext>
                  </a:extLst>
                </p14:cNvPr>
                <p14:cNvContentPartPr/>
                <p14:nvPr/>
              </p14:nvContentPartPr>
              <p14:xfrm>
                <a:off x="8175052" y="3911077"/>
                <a:ext cx="724320" cy="15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C75A475-7111-097A-3AC6-2FD3125ACA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66412" y="3902437"/>
                  <a:ext cx="741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EEC682-C0E1-EC2F-207E-230F19462C04}"/>
                    </a:ext>
                  </a:extLst>
                </p14:cNvPr>
                <p14:cNvContentPartPr/>
                <p14:nvPr/>
              </p14:nvContentPartPr>
              <p14:xfrm>
                <a:off x="8898292" y="3807397"/>
                <a:ext cx="68400" cy="279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EEC682-C0E1-EC2F-207E-230F19462C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89652" y="3798757"/>
                  <a:ext cx="86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47851C7-834B-EDBE-AEFB-8367AD7EBF75}"/>
                    </a:ext>
                  </a:extLst>
                </p14:cNvPr>
                <p14:cNvContentPartPr/>
                <p14:nvPr/>
              </p14:nvContentPartPr>
              <p14:xfrm>
                <a:off x="8893972" y="3868597"/>
                <a:ext cx="381600" cy="86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47851C7-834B-EDBE-AEFB-8367AD7EBF7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5332" y="3859957"/>
                  <a:ext cx="39924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174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31588F0-E92A-E82B-323D-3F50F5986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5F6177DB-479B-4582-F43E-3DFD9DEBF9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60EA2-24B1-9433-C699-E90FF3C67023}"/>
              </a:ext>
            </a:extLst>
          </p:cNvPr>
          <p:cNvGrpSpPr/>
          <p:nvPr/>
        </p:nvGrpSpPr>
        <p:grpSpPr>
          <a:xfrm>
            <a:off x="119332" y="70597"/>
            <a:ext cx="3789360" cy="693000"/>
            <a:chOff x="119332" y="70597"/>
            <a:chExt cx="378936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59E9BB-CB9D-4622-FC21-580897B7CEDB}"/>
                    </a:ext>
                  </a:extLst>
                </p14:cNvPr>
                <p14:cNvContentPartPr/>
                <p14:nvPr/>
              </p14:nvContentPartPr>
              <p14:xfrm>
                <a:off x="333532" y="230077"/>
                <a:ext cx="249480" cy="18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59E9BB-CB9D-4622-FC21-580897B7CE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532" y="221077"/>
                  <a:ext cx="267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082B89-347D-C679-D0CF-A8B58ED79335}"/>
                    </a:ext>
                  </a:extLst>
                </p14:cNvPr>
                <p14:cNvContentPartPr/>
                <p14:nvPr/>
              </p14:nvContentPartPr>
              <p14:xfrm>
                <a:off x="119332" y="70597"/>
                <a:ext cx="709560" cy="546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082B89-347D-C679-D0CF-A8B58ED793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332" y="61597"/>
                  <a:ext cx="7272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D01F5-4366-45DC-2A9D-6DB60D1D3D3A}"/>
                    </a:ext>
                  </a:extLst>
                </p14:cNvPr>
                <p14:cNvContentPartPr/>
                <p14:nvPr/>
              </p14:nvContentPartPr>
              <p14:xfrm>
                <a:off x="1060012" y="149797"/>
                <a:ext cx="189360" cy="358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D01F5-4366-45DC-2A9D-6DB60D1D3D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1372" y="140797"/>
                  <a:ext cx="207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4C316D-ED7E-AAC7-1C7B-1C6B73CEB71E}"/>
                    </a:ext>
                  </a:extLst>
                </p14:cNvPr>
                <p14:cNvContentPartPr/>
                <p14:nvPr/>
              </p14:nvContentPartPr>
              <p14:xfrm>
                <a:off x="1237492" y="360757"/>
                <a:ext cx="217080" cy="70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4C316D-ED7E-AAC7-1C7B-1C6B73CEB7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8492" y="351757"/>
                  <a:ext cx="234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0378F9-5378-C4A2-0AC7-8B76B670F7B5}"/>
                    </a:ext>
                  </a:extLst>
                </p14:cNvPr>
                <p14:cNvContentPartPr/>
                <p14:nvPr/>
              </p14:nvContentPartPr>
              <p14:xfrm>
                <a:off x="1335772" y="328357"/>
                <a:ext cx="90720" cy="178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0378F9-5378-C4A2-0AC7-8B76B670F7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6772" y="319357"/>
                  <a:ext cx="108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FB9DD3-F8F6-3D1D-8E4C-E891DE0850A5}"/>
                    </a:ext>
                  </a:extLst>
                </p14:cNvPr>
                <p14:cNvContentPartPr/>
                <p14:nvPr/>
              </p14:nvContentPartPr>
              <p14:xfrm>
                <a:off x="1495612" y="322597"/>
                <a:ext cx="159480" cy="12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FB9DD3-F8F6-3D1D-8E4C-E891DE0850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6972" y="313957"/>
                  <a:ext cx="177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1B13CC-17B7-1824-861C-0144820E0303}"/>
                    </a:ext>
                  </a:extLst>
                </p14:cNvPr>
                <p14:cNvContentPartPr/>
                <p14:nvPr/>
              </p14:nvContentPartPr>
              <p14:xfrm>
                <a:off x="1658692" y="214237"/>
                <a:ext cx="97200" cy="231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1B13CC-17B7-1824-861C-0144820E03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9692" y="205597"/>
                  <a:ext cx="114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74DA61-B4B0-8116-DF0E-83DECEC09104}"/>
                    </a:ext>
                  </a:extLst>
                </p14:cNvPr>
                <p14:cNvContentPartPr/>
                <p14:nvPr/>
              </p14:nvContentPartPr>
              <p14:xfrm>
                <a:off x="1784332" y="335557"/>
                <a:ext cx="26172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74DA61-B4B0-8116-DF0E-83DECEC091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75692" y="326917"/>
                  <a:ext cx="279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14F5B1-4F6C-2AD1-5C43-EE853EC90FDA}"/>
                    </a:ext>
                  </a:extLst>
                </p14:cNvPr>
                <p14:cNvContentPartPr/>
                <p14:nvPr/>
              </p14:nvContentPartPr>
              <p14:xfrm>
                <a:off x="2088532" y="259957"/>
                <a:ext cx="95400" cy="175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14F5B1-4F6C-2AD1-5C43-EE853EC90F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79892" y="250957"/>
                  <a:ext cx="113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F13ED3-EEF2-2BD5-1A4F-86187568A907}"/>
                    </a:ext>
                  </a:extLst>
                </p14:cNvPr>
                <p14:cNvContentPartPr/>
                <p14:nvPr/>
              </p14:nvContentPartPr>
              <p14:xfrm>
                <a:off x="2245852" y="288037"/>
                <a:ext cx="381960" cy="159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F13ED3-EEF2-2BD5-1A4F-86187568A9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7212" y="279397"/>
                  <a:ext cx="399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F71F33-B65D-8EE9-8249-283BCCE253E7}"/>
                    </a:ext>
                  </a:extLst>
                </p14:cNvPr>
                <p14:cNvContentPartPr/>
                <p14:nvPr/>
              </p14:nvContentPartPr>
              <p14:xfrm>
                <a:off x="3143332" y="178597"/>
                <a:ext cx="192600" cy="263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F71F33-B65D-8EE9-8249-283BCCE253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4692" y="169957"/>
                  <a:ext cx="210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FE4661-0B23-BC46-EE08-0C8170AF00A3}"/>
                    </a:ext>
                  </a:extLst>
                </p14:cNvPr>
                <p14:cNvContentPartPr/>
                <p14:nvPr/>
              </p14:nvContentPartPr>
              <p14:xfrm>
                <a:off x="3430252" y="255637"/>
                <a:ext cx="478440" cy="19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E4661-0B23-BC46-EE08-0C8170AF00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1252" y="246637"/>
                  <a:ext cx="496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AE6E25-4354-C2CE-A0BA-89D3A7DF4F1C}"/>
                    </a:ext>
                  </a:extLst>
                </p14:cNvPr>
                <p14:cNvContentPartPr/>
                <p14:nvPr/>
              </p14:nvContentPartPr>
              <p14:xfrm>
                <a:off x="3383812" y="17535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AE6E25-4354-C2CE-A0BA-89D3A7DF4F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5172" y="1663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EBC67D-7D75-2BC5-BF73-7E2FB8E9C897}"/>
                    </a:ext>
                  </a:extLst>
                </p14:cNvPr>
                <p14:cNvContentPartPr/>
                <p14:nvPr/>
              </p14:nvContentPartPr>
              <p14:xfrm>
                <a:off x="1597492" y="581077"/>
                <a:ext cx="1715760" cy="182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EBC67D-7D75-2BC5-BF73-7E2FB8E9C8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88852" y="572077"/>
                  <a:ext cx="17334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6FBF0C-8AFD-2BA8-5295-B0EC0CE946C1}"/>
              </a:ext>
            </a:extLst>
          </p:cNvPr>
          <p:cNvGrpSpPr/>
          <p:nvPr/>
        </p:nvGrpSpPr>
        <p:grpSpPr>
          <a:xfrm>
            <a:off x="480412" y="1092637"/>
            <a:ext cx="1549800" cy="317160"/>
            <a:chOff x="480412" y="1092637"/>
            <a:chExt cx="154980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4788F9-8325-D53C-DBAF-B5CCEF73E70E}"/>
                    </a:ext>
                  </a:extLst>
                </p14:cNvPr>
                <p14:cNvContentPartPr/>
                <p14:nvPr/>
              </p14:nvContentPartPr>
              <p14:xfrm>
                <a:off x="480412" y="1092637"/>
                <a:ext cx="207360" cy="31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4788F9-8325-D53C-DBAF-B5CCEF73E7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772" y="1083997"/>
                  <a:ext cx="225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011F64-E3E1-6688-0629-46ECAD8303C2}"/>
                    </a:ext>
                  </a:extLst>
                </p14:cNvPr>
                <p14:cNvContentPartPr/>
                <p14:nvPr/>
              </p14:nvContentPartPr>
              <p14:xfrm>
                <a:off x="682732" y="1279837"/>
                <a:ext cx="152640" cy="81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011F64-E3E1-6688-0629-46ECAD8303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4092" y="1271197"/>
                  <a:ext cx="170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D09DCC-D4E1-A92E-70C8-B67F37231F13}"/>
                    </a:ext>
                  </a:extLst>
                </p14:cNvPr>
                <p14:cNvContentPartPr/>
                <p14:nvPr/>
              </p14:nvContentPartPr>
              <p14:xfrm>
                <a:off x="736372" y="1258237"/>
                <a:ext cx="99000" cy="144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D09DCC-D4E1-A92E-70C8-B67F37231F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7732" y="1249237"/>
                  <a:ext cx="116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D8D4F5-FF77-8BE2-1CFE-844ACBE8E082}"/>
                    </a:ext>
                  </a:extLst>
                </p14:cNvPr>
                <p14:cNvContentPartPr/>
                <p14:nvPr/>
              </p14:nvContentPartPr>
              <p14:xfrm>
                <a:off x="854092" y="1256077"/>
                <a:ext cx="171360" cy="14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D8D4F5-FF77-8BE2-1CFE-844ACBE8E0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5092" y="1247437"/>
                  <a:ext cx="189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8EA612-9648-E70F-CB74-66AEC5FEBB14}"/>
                    </a:ext>
                  </a:extLst>
                </p14:cNvPr>
                <p14:cNvContentPartPr/>
                <p14:nvPr/>
              </p14:nvContentPartPr>
              <p14:xfrm>
                <a:off x="1021852" y="1187677"/>
                <a:ext cx="386280" cy="19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8EA612-9648-E70F-CB74-66AEC5FEBB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2852" y="1178677"/>
                  <a:ext cx="403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942C05-BE63-A566-A679-9EAB745328B9}"/>
                    </a:ext>
                  </a:extLst>
                </p14:cNvPr>
                <p14:cNvContentPartPr/>
                <p14:nvPr/>
              </p14:nvContentPartPr>
              <p14:xfrm>
                <a:off x="1408492" y="1170037"/>
                <a:ext cx="205920" cy="205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942C05-BE63-A566-A679-9EAB745328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99492" y="1161037"/>
                  <a:ext cx="223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6914FF-A0C1-D871-2263-64A05DFB2757}"/>
                    </a:ext>
                  </a:extLst>
                </p14:cNvPr>
                <p14:cNvContentPartPr/>
                <p14:nvPr/>
              </p14:nvContentPartPr>
              <p14:xfrm>
                <a:off x="1632772" y="1096237"/>
                <a:ext cx="397440" cy="28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6914FF-A0C1-D871-2263-64A05DFB27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24132" y="1087237"/>
                  <a:ext cx="415080" cy="30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6F0EF5-2D44-8624-6647-A99182181D01}"/>
                  </a:ext>
                </a:extLst>
              </p14:cNvPr>
              <p14:cNvContentPartPr/>
              <p14:nvPr/>
            </p14:nvContentPartPr>
            <p14:xfrm>
              <a:off x="2525572" y="1134037"/>
              <a:ext cx="521280" cy="253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6F0EF5-2D44-8624-6647-A99182181D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16932" y="1125397"/>
                <a:ext cx="53892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8F38AF-DAB8-261B-54AE-9E28B9226620}"/>
              </a:ext>
            </a:extLst>
          </p:cNvPr>
          <p:cNvGrpSpPr/>
          <p:nvPr/>
        </p:nvGrpSpPr>
        <p:grpSpPr>
          <a:xfrm>
            <a:off x="3571012" y="1067077"/>
            <a:ext cx="1000080" cy="226080"/>
            <a:chOff x="3571012" y="1067077"/>
            <a:chExt cx="10000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FFACAE-F0C5-0230-0AF3-32B430A2553E}"/>
                    </a:ext>
                  </a:extLst>
                </p14:cNvPr>
                <p14:cNvContentPartPr/>
                <p14:nvPr/>
              </p14:nvContentPartPr>
              <p14:xfrm>
                <a:off x="3571012" y="1106677"/>
                <a:ext cx="420120" cy="18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FFACAE-F0C5-0230-0AF3-32B430A255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62372" y="1097677"/>
                  <a:ext cx="437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F864BD-C32B-12BF-48CF-61CC2BFB78FB}"/>
                    </a:ext>
                  </a:extLst>
                </p14:cNvPr>
                <p14:cNvContentPartPr/>
                <p14:nvPr/>
              </p14:nvContentPartPr>
              <p14:xfrm>
                <a:off x="3993652" y="1067077"/>
                <a:ext cx="91080" cy="20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F864BD-C32B-12BF-48CF-61CC2BFB78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4652" y="1058077"/>
                  <a:ext cx="108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E0F814-4BDB-8974-A9F5-14C38FEE40AD}"/>
                    </a:ext>
                  </a:extLst>
                </p14:cNvPr>
                <p14:cNvContentPartPr/>
                <p14:nvPr/>
              </p14:nvContentPartPr>
              <p14:xfrm>
                <a:off x="4065292" y="1167517"/>
                <a:ext cx="135000" cy="11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E0F814-4BDB-8974-A9F5-14C38FEE40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56652" y="1158877"/>
                  <a:ext cx="152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3965F1-74C1-1816-4659-8DA02A177B54}"/>
                    </a:ext>
                  </a:extLst>
                </p14:cNvPr>
                <p14:cNvContentPartPr/>
                <p14:nvPr/>
              </p14:nvContentPartPr>
              <p14:xfrm>
                <a:off x="4234492" y="1140157"/>
                <a:ext cx="156600" cy="12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3965F1-74C1-1816-4659-8DA02A177B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5492" y="1131157"/>
                  <a:ext cx="174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6D91EB-6EBE-7CF3-16CF-ED5ABC2B5AB6}"/>
                    </a:ext>
                  </a:extLst>
                </p14:cNvPr>
                <p14:cNvContentPartPr/>
                <p14:nvPr/>
              </p14:nvContentPartPr>
              <p14:xfrm>
                <a:off x="4424932" y="1104157"/>
                <a:ext cx="146160" cy="13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6D91EB-6EBE-7CF3-16CF-ED5ABC2B5A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16292" y="1095517"/>
                  <a:ext cx="1638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2D2428-7D7B-5DC2-D27B-618F6FA26B06}"/>
              </a:ext>
            </a:extLst>
          </p:cNvPr>
          <p:cNvGrpSpPr/>
          <p:nvPr/>
        </p:nvGrpSpPr>
        <p:grpSpPr>
          <a:xfrm>
            <a:off x="4994092" y="781237"/>
            <a:ext cx="2370600" cy="446040"/>
            <a:chOff x="4994092" y="781237"/>
            <a:chExt cx="237060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A37B17-6F76-376B-670A-530A6EDB9454}"/>
                    </a:ext>
                  </a:extLst>
                </p14:cNvPr>
                <p14:cNvContentPartPr/>
                <p14:nvPr/>
              </p14:nvContentPartPr>
              <p14:xfrm>
                <a:off x="4994092" y="1059877"/>
                <a:ext cx="202320" cy="16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A37B17-6F76-376B-670A-530A6EDB9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5452" y="1051237"/>
                  <a:ext cx="219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8D8532-81B7-CF25-BEFC-74076910661E}"/>
                    </a:ext>
                  </a:extLst>
                </p14:cNvPr>
                <p14:cNvContentPartPr/>
                <p14:nvPr/>
              </p14:nvContentPartPr>
              <p14:xfrm>
                <a:off x="5233852" y="1004077"/>
                <a:ext cx="613080" cy="18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8D8532-81B7-CF25-BEFC-7407691066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25212" y="995077"/>
                  <a:ext cx="630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389E5C-7A14-170F-B6CE-0E7DEEE8B822}"/>
                    </a:ext>
                  </a:extLst>
                </p14:cNvPr>
                <p14:cNvContentPartPr/>
                <p14:nvPr/>
              </p14:nvContentPartPr>
              <p14:xfrm>
                <a:off x="5858092" y="1027837"/>
                <a:ext cx="137160" cy="11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389E5C-7A14-170F-B6CE-0E7DEEE8B8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9452" y="1019197"/>
                  <a:ext cx="154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E4ED5D-7521-F7D5-283F-1B6CE1F8F0B5}"/>
                    </a:ext>
                  </a:extLst>
                </p14:cNvPr>
                <p14:cNvContentPartPr/>
                <p14:nvPr/>
              </p14:nvContentPartPr>
              <p14:xfrm>
                <a:off x="6031972" y="992557"/>
                <a:ext cx="143280" cy="16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E4ED5D-7521-F7D5-283F-1B6CE1F8F0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23332" y="983557"/>
                  <a:ext cx="160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EBC81F-9263-67FD-12E8-D3CB71469FAE}"/>
                    </a:ext>
                  </a:extLst>
                </p14:cNvPr>
                <p14:cNvContentPartPr/>
                <p14:nvPr/>
              </p14:nvContentPartPr>
              <p14:xfrm>
                <a:off x="6227092" y="866917"/>
                <a:ext cx="25200" cy="286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EBC81F-9263-67FD-12E8-D3CB71469F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18092" y="857917"/>
                  <a:ext cx="42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75BFD1-2693-5DDC-4BAB-D9E283CB97A0}"/>
                    </a:ext>
                  </a:extLst>
                </p14:cNvPr>
                <p14:cNvContentPartPr/>
                <p14:nvPr/>
              </p14:nvContentPartPr>
              <p14:xfrm>
                <a:off x="6212332" y="956917"/>
                <a:ext cx="498240" cy="185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75BFD1-2693-5DDC-4BAB-D9E283CB97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03692" y="948277"/>
                  <a:ext cx="515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B5DD39-7E23-F180-C77B-70A52C411921}"/>
                    </a:ext>
                  </a:extLst>
                </p14:cNvPr>
                <p14:cNvContentPartPr/>
                <p14:nvPr/>
              </p14:nvContentPartPr>
              <p14:xfrm>
                <a:off x="6805252" y="781237"/>
                <a:ext cx="52200" cy="332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B5DD39-7E23-F180-C77B-70A52C4119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96252" y="772237"/>
                  <a:ext cx="69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A017BE-07C2-2046-DBC7-E25AEBBEFB59}"/>
                    </a:ext>
                  </a:extLst>
                </p14:cNvPr>
                <p14:cNvContentPartPr/>
                <p14:nvPr/>
              </p14:nvContentPartPr>
              <p14:xfrm>
                <a:off x="6776092" y="935677"/>
                <a:ext cx="227160" cy="18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A017BE-07C2-2046-DBC7-E25AEBBEFB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67452" y="927037"/>
                  <a:ext cx="244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60D347-1B97-CF91-A79A-628A054F9DA6}"/>
                    </a:ext>
                  </a:extLst>
                </p14:cNvPr>
                <p14:cNvContentPartPr/>
                <p14:nvPr/>
              </p14:nvContentPartPr>
              <p14:xfrm>
                <a:off x="7035652" y="892477"/>
                <a:ext cx="329040" cy="216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60D347-1B97-CF91-A79A-628A054F9D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6652" y="883477"/>
                  <a:ext cx="3466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13004-A18D-F90A-B0B5-FA66BADD5F12}"/>
              </a:ext>
            </a:extLst>
          </p:cNvPr>
          <p:cNvGrpSpPr/>
          <p:nvPr/>
        </p:nvGrpSpPr>
        <p:grpSpPr>
          <a:xfrm>
            <a:off x="7822612" y="783037"/>
            <a:ext cx="541800" cy="338760"/>
            <a:chOff x="7822612" y="783037"/>
            <a:chExt cx="54180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F9A338-444D-6B84-12D5-CE075AB06CAB}"/>
                    </a:ext>
                  </a:extLst>
                </p14:cNvPr>
                <p14:cNvContentPartPr/>
                <p14:nvPr/>
              </p14:nvContentPartPr>
              <p14:xfrm>
                <a:off x="7822612" y="783037"/>
                <a:ext cx="270360" cy="338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F9A338-444D-6B84-12D5-CE075AB06C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13612" y="774037"/>
                  <a:ext cx="2880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B32764-66A5-8DF6-860D-92C5961519EF}"/>
                    </a:ext>
                  </a:extLst>
                </p14:cNvPr>
                <p14:cNvContentPartPr/>
                <p14:nvPr/>
              </p14:nvContentPartPr>
              <p14:xfrm>
                <a:off x="7986052" y="963397"/>
                <a:ext cx="378360" cy="74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B32764-66A5-8DF6-860D-92C5961519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77412" y="954757"/>
                  <a:ext cx="3960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B3707C4-2E98-09A0-3D24-1087EEAC1E09}"/>
              </a:ext>
            </a:extLst>
          </p:cNvPr>
          <p:cNvGrpSpPr/>
          <p:nvPr/>
        </p:nvGrpSpPr>
        <p:grpSpPr>
          <a:xfrm>
            <a:off x="1910692" y="1783477"/>
            <a:ext cx="866160" cy="292680"/>
            <a:chOff x="1910692" y="1783477"/>
            <a:chExt cx="86616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7030C-0A0E-153D-8649-65F2EE1E766C}"/>
                    </a:ext>
                  </a:extLst>
                </p14:cNvPr>
                <p14:cNvContentPartPr/>
                <p14:nvPr/>
              </p14:nvContentPartPr>
              <p14:xfrm>
                <a:off x="2019052" y="1783477"/>
                <a:ext cx="23040" cy="292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7030C-0A0E-153D-8649-65F2EE1E766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10412" y="1774837"/>
                  <a:ext cx="406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E8E09D-B081-6B41-F9BD-AF0E1621C76D}"/>
                    </a:ext>
                  </a:extLst>
                </p14:cNvPr>
                <p14:cNvContentPartPr/>
                <p14:nvPr/>
              </p14:nvContentPartPr>
              <p14:xfrm>
                <a:off x="1910692" y="1812277"/>
                <a:ext cx="866160" cy="209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E8E09D-B081-6B41-F9BD-AF0E1621C7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01692" y="1803277"/>
                  <a:ext cx="8838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ADD0FC6-2D42-4223-0D5E-D585B0A3BFAE}"/>
              </a:ext>
            </a:extLst>
          </p:cNvPr>
          <p:cNvGrpSpPr/>
          <p:nvPr/>
        </p:nvGrpSpPr>
        <p:grpSpPr>
          <a:xfrm>
            <a:off x="3128212" y="1545157"/>
            <a:ext cx="2162880" cy="480960"/>
            <a:chOff x="3128212" y="1545157"/>
            <a:chExt cx="216288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436405-2710-D6FE-C34E-5BFB937365ED}"/>
                    </a:ext>
                  </a:extLst>
                </p14:cNvPr>
                <p14:cNvContentPartPr/>
                <p14:nvPr/>
              </p14:nvContentPartPr>
              <p14:xfrm>
                <a:off x="3128212" y="1708957"/>
                <a:ext cx="131760" cy="317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436405-2710-D6FE-C34E-5BFB937365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19212" y="1699957"/>
                  <a:ext cx="149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F5DABE-FEE7-3295-4708-7A595F3E6CAF}"/>
                    </a:ext>
                  </a:extLst>
                </p14:cNvPr>
                <p14:cNvContentPartPr/>
                <p14:nvPr/>
              </p14:nvContentPartPr>
              <p14:xfrm>
                <a:off x="3289852" y="1773037"/>
                <a:ext cx="186480" cy="127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F5DABE-FEE7-3295-4708-7A595F3E6C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81212" y="1764397"/>
                  <a:ext cx="204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2D4137-30AB-C70A-C2C4-A9A2D10CC85C}"/>
                    </a:ext>
                  </a:extLst>
                </p14:cNvPr>
                <p14:cNvContentPartPr/>
                <p14:nvPr/>
              </p14:nvContentPartPr>
              <p14:xfrm>
                <a:off x="3514492" y="1668637"/>
                <a:ext cx="243720" cy="337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2D4137-30AB-C70A-C2C4-A9A2D10CC8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05852" y="1659637"/>
                  <a:ext cx="261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21770F-80F8-53AD-15B0-8DC434DB94A8}"/>
                    </a:ext>
                  </a:extLst>
                </p14:cNvPr>
                <p14:cNvContentPartPr/>
                <p14:nvPr/>
              </p14:nvContentPartPr>
              <p14:xfrm>
                <a:off x="3793852" y="1712917"/>
                <a:ext cx="25272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21770F-80F8-53AD-15B0-8DC434DB94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84852" y="1703917"/>
                  <a:ext cx="270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F44B29-8040-67ED-920B-6AD928747044}"/>
                    </a:ext>
                  </a:extLst>
                </p14:cNvPr>
                <p14:cNvContentPartPr/>
                <p14:nvPr/>
              </p14:nvContentPartPr>
              <p14:xfrm>
                <a:off x="4079332" y="1575397"/>
                <a:ext cx="218160" cy="26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F44B29-8040-67ED-920B-6AD9287470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0692" y="1566757"/>
                  <a:ext cx="235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0800870-D06D-3920-456A-F0D2429C64A6}"/>
                    </a:ext>
                  </a:extLst>
                </p14:cNvPr>
                <p14:cNvContentPartPr/>
                <p14:nvPr/>
              </p14:nvContentPartPr>
              <p14:xfrm>
                <a:off x="4239172" y="1661437"/>
                <a:ext cx="293040" cy="19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0800870-D06D-3920-456A-F0D2429C64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30532" y="1652797"/>
                  <a:ext cx="310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4E9555-10B2-89A6-BDB5-DCA7BF3A119C}"/>
                    </a:ext>
                  </a:extLst>
                </p14:cNvPr>
                <p14:cNvContentPartPr/>
                <p14:nvPr/>
              </p14:nvContentPartPr>
              <p14:xfrm>
                <a:off x="4580812" y="1695997"/>
                <a:ext cx="85320" cy="9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4E9555-10B2-89A6-BDB5-DCA7BF3A11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71812" y="1686997"/>
                  <a:ext cx="102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A02F70-8304-F388-FD37-917E654CD3BB}"/>
                    </a:ext>
                  </a:extLst>
                </p14:cNvPr>
                <p14:cNvContentPartPr/>
                <p14:nvPr/>
              </p14:nvContentPartPr>
              <p14:xfrm>
                <a:off x="4523572" y="1545157"/>
                <a:ext cx="117360" cy="32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A02F70-8304-F388-FD37-917E654CD3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14572" y="1536157"/>
                  <a:ext cx="135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E22936A-AC22-9CA8-5FEA-B8787B6A1365}"/>
                    </a:ext>
                  </a:extLst>
                </p14:cNvPr>
                <p14:cNvContentPartPr/>
                <p14:nvPr/>
              </p14:nvContentPartPr>
              <p14:xfrm>
                <a:off x="4575772" y="1662877"/>
                <a:ext cx="715320" cy="17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E22936A-AC22-9CA8-5FEA-B8787B6A13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67132" y="1653877"/>
                  <a:ext cx="732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3A0922-5DA5-7D82-99FF-95B35A33A071}"/>
              </a:ext>
            </a:extLst>
          </p:cNvPr>
          <p:cNvGrpSpPr/>
          <p:nvPr/>
        </p:nvGrpSpPr>
        <p:grpSpPr>
          <a:xfrm>
            <a:off x="5770612" y="1549837"/>
            <a:ext cx="735840" cy="291960"/>
            <a:chOff x="5770612" y="1549837"/>
            <a:chExt cx="7358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3CE21A-2567-2E0B-DE33-1FE28FE688E2}"/>
                    </a:ext>
                  </a:extLst>
                </p14:cNvPr>
                <p14:cNvContentPartPr/>
                <p14:nvPr/>
              </p14:nvContentPartPr>
              <p14:xfrm>
                <a:off x="5770612" y="1674037"/>
                <a:ext cx="46080" cy="16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3CE21A-2567-2E0B-DE33-1FE28FE688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61612" y="1665037"/>
                  <a:ext cx="63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8C9C1E-6EFB-C3E4-32D8-FD3B3F1A641E}"/>
                    </a:ext>
                  </a:extLst>
                </p14:cNvPr>
                <p14:cNvContentPartPr/>
                <p14:nvPr/>
              </p14:nvContentPartPr>
              <p14:xfrm>
                <a:off x="5866372" y="1680157"/>
                <a:ext cx="244080" cy="103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8C9C1E-6EFB-C3E4-32D8-FD3B3F1A64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57372" y="1671157"/>
                  <a:ext cx="26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44400E1-7ACA-C96C-D435-567F5E7F03EF}"/>
                    </a:ext>
                  </a:extLst>
                </p14:cNvPr>
                <p14:cNvContentPartPr/>
                <p14:nvPr/>
              </p14:nvContentPartPr>
              <p14:xfrm>
                <a:off x="6188932" y="1549837"/>
                <a:ext cx="81000" cy="25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44400E1-7ACA-C96C-D435-567F5E7F03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80292" y="1540837"/>
                  <a:ext cx="98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FFDF16-6622-3B4E-372C-858BD3253799}"/>
                    </a:ext>
                  </a:extLst>
                </p14:cNvPr>
                <p14:cNvContentPartPr/>
                <p14:nvPr/>
              </p14:nvContentPartPr>
              <p14:xfrm>
                <a:off x="6206932" y="1663237"/>
                <a:ext cx="299520" cy="7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FFDF16-6622-3B4E-372C-858BD32537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98292" y="1654597"/>
                  <a:ext cx="3171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29EF281-314D-9B94-B767-34288BD08D0C}"/>
              </a:ext>
            </a:extLst>
          </p:cNvPr>
          <p:cNvGrpSpPr/>
          <p:nvPr/>
        </p:nvGrpSpPr>
        <p:grpSpPr>
          <a:xfrm>
            <a:off x="6974452" y="1486837"/>
            <a:ext cx="835200" cy="300240"/>
            <a:chOff x="6974452" y="1486837"/>
            <a:chExt cx="83520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08EA1A-2064-327F-711F-96C8F4D6A427}"/>
                    </a:ext>
                  </a:extLst>
                </p14:cNvPr>
                <p14:cNvContentPartPr/>
                <p14:nvPr/>
              </p14:nvContentPartPr>
              <p14:xfrm>
                <a:off x="6974452" y="1549837"/>
                <a:ext cx="263520" cy="237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08EA1A-2064-327F-711F-96C8F4D6A4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65812" y="1540837"/>
                  <a:ext cx="281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765F6A-52C2-1028-D5BB-205C20BEA41C}"/>
                    </a:ext>
                  </a:extLst>
                </p14:cNvPr>
                <p14:cNvContentPartPr/>
                <p14:nvPr/>
              </p14:nvContentPartPr>
              <p14:xfrm>
                <a:off x="7253452" y="1513477"/>
                <a:ext cx="120960" cy="166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765F6A-52C2-1028-D5BB-205C20BEA4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44812" y="1504837"/>
                  <a:ext cx="138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85BBE4-ACFA-91DD-E159-40FABD231F32}"/>
                    </a:ext>
                  </a:extLst>
                </p14:cNvPr>
                <p14:cNvContentPartPr/>
                <p14:nvPr/>
              </p14:nvContentPartPr>
              <p14:xfrm>
                <a:off x="7397812" y="1521397"/>
                <a:ext cx="235440" cy="12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85BBE4-ACFA-91DD-E159-40FABD231F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89172" y="1512757"/>
                  <a:ext cx="253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3136E4-EF27-7A6C-BE59-5C504595DDF3}"/>
                    </a:ext>
                  </a:extLst>
                </p14:cNvPr>
                <p14:cNvContentPartPr/>
                <p14:nvPr/>
              </p14:nvContentPartPr>
              <p14:xfrm>
                <a:off x="7611652" y="1486837"/>
                <a:ext cx="198000" cy="118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3136E4-EF27-7A6C-BE59-5C504595DD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03012" y="1478197"/>
                  <a:ext cx="2156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86B0C7-1192-7893-7459-94BAB74DAF56}"/>
              </a:ext>
            </a:extLst>
          </p:cNvPr>
          <p:cNvGrpSpPr/>
          <p:nvPr/>
        </p:nvGrpSpPr>
        <p:grpSpPr>
          <a:xfrm>
            <a:off x="8113852" y="1318717"/>
            <a:ext cx="1101240" cy="434520"/>
            <a:chOff x="8113852" y="1318717"/>
            <a:chExt cx="110124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EAC114-1ABA-BF0B-45FA-F835681B9B0C}"/>
                    </a:ext>
                  </a:extLst>
                </p14:cNvPr>
                <p14:cNvContentPartPr/>
                <p14:nvPr/>
              </p14:nvContentPartPr>
              <p14:xfrm>
                <a:off x="8113852" y="1396477"/>
                <a:ext cx="1602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EAC114-1ABA-BF0B-45FA-F835681B9B0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04852" y="1387477"/>
                  <a:ext cx="177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F0385D-C879-606E-034F-D8FFECCAFE8D}"/>
                    </a:ext>
                  </a:extLst>
                </p14:cNvPr>
                <p14:cNvContentPartPr/>
                <p14:nvPr/>
              </p14:nvContentPartPr>
              <p14:xfrm>
                <a:off x="8334532" y="1432477"/>
                <a:ext cx="145800" cy="16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F0385D-C879-606E-034F-D8FFECCAFE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25892" y="1423477"/>
                  <a:ext cx="163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21F987-3B34-9955-F42A-ADE2FD1FA1B9}"/>
                    </a:ext>
                  </a:extLst>
                </p14:cNvPr>
                <p14:cNvContentPartPr/>
                <p14:nvPr/>
              </p14:nvContentPartPr>
              <p14:xfrm>
                <a:off x="8492212" y="1482517"/>
                <a:ext cx="282240" cy="22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21F987-3B34-9955-F42A-ADE2FD1FA1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83572" y="1473877"/>
                  <a:ext cx="299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F141C4D-FAD2-CED1-D19B-3F177EFE2AC2}"/>
                    </a:ext>
                  </a:extLst>
                </p14:cNvPr>
                <p14:cNvContentPartPr/>
                <p14:nvPr/>
              </p14:nvContentPartPr>
              <p14:xfrm>
                <a:off x="8796412" y="1318717"/>
                <a:ext cx="182160" cy="42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F141C4D-FAD2-CED1-D19B-3F177EFE2A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87412" y="1310077"/>
                  <a:ext cx="199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6EC2298-FB70-1476-7107-CA674AAC0C66}"/>
                    </a:ext>
                  </a:extLst>
                </p14:cNvPr>
                <p14:cNvContentPartPr/>
                <p14:nvPr/>
              </p14:nvContentPartPr>
              <p14:xfrm>
                <a:off x="9046612" y="1436077"/>
                <a:ext cx="168480" cy="317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6EC2298-FB70-1476-7107-CA674AAC0C6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37972" y="1427077"/>
                  <a:ext cx="18612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56199A-45B0-74F8-8CB8-BA174C30BBDB}"/>
              </a:ext>
            </a:extLst>
          </p:cNvPr>
          <p:cNvGrpSpPr/>
          <p:nvPr/>
        </p:nvGrpSpPr>
        <p:grpSpPr>
          <a:xfrm>
            <a:off x="854092" y="2613997"/>
            <a:ext cx="951120" cy="475920"/>
            <a:chOff x="854092" y="2613997"/>
            <a:chExt cx="95112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DDD78A-1EDF-61C0-C90C-382E1A793150}"/>
                    </a:ext>
                  </a:extLst>
                </p14:cNvPr>
                <p14:cNvContentPartPr/>
                <p14:nvPr/>
              </p14:nvContentPartPr>
              <p14:xfrm>
                <a:off x="854092" y="2613997"/>
                <a:ext cx="371520" cy="475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DDD78A-1EDF-61C0-C90C-382E1A7931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5452" y="2604997"/>
                  <a:ext cx="3891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8A29811-F3EF-CF7A-9A5A-9E8CE67DBC5A}"/>
                    </a:ext>
                  </a:extLst>
                </p14:cNvPr>
                <p14:cNvContentPartPr/>
                <p14:nvPr/>
              </p14:nvContentPartPr>
              <p14:xfrm>
                <a:off x="1084492" y="2919277"/>
                <a:ext cx="194760" cy="162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8A29811-F3EF-CF7A-9A5A-9E8CE67DBC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5492" y="2910277"/>
                  <a:ext cx="212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D0272D7-5096-E360-9C96-8B33E68D050B}"/>
                    </a:ext>
                  </a:extLst>
                </p14:cNvPr>
                <p14:cNvContentPartPr/>
                <p14:nvPr/>
              </p14:nvContentPartPr>
              <p14:xfrm>
                <a:off x="1403812" y="2890837"/>
                <a:ext cx="349560" cy="7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D0272D7-5096-E360-9C96-8B33E68D05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95172" y="2882197"/>
                  <a:ext cx="367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8DE910-EAEC-1E00-E06A-548E68747D56}"/>
                    </a:ext>
                  </a:extLst>
                </p14:cNvPr>
                <p14:cNvContentPartPr/>
                <p14:nvPr/>
              </p14:nvContentPartPr>
              <p14:xfrm>
                <a:off x="1641052" y="2814517"/>
                <a:ext cx="164160" cy="27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8DE910-EAEC-1E00-E06A-548E68747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32412" y="2805877"/>
                  <a:ext cx="1818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AB161D7-8A78-60FC-3B9C-01D90461C2BE}"/>
              </a:ext>
            </a:extLst>
          </p:cNvPr>
          <p:cNvGrpSpPr/>
          <p:nvPr/>
        </p:nvGrpSpPr>
        <p:grpSpPr>
          <a:xfrm>
            <a:off x="2152972" y="2669077"/>
            <a:ext cx="1455840" cy="361440"/>
            <a:chOff x="2152972" y="2669077"/>
            <a:chExt cx="14558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35DBDC-EC9E-3E4A-3AB7-B1C87FFCA4E2}"/>
                    </a:ext>
                  </a:extLst>
                </p14:cNvPr>
                <p14:cNvContentPartPr/>
                <p14:nvPr/>
              </p14:nvContentPartPr>
              <p14:xfrm>
                <a:off x="2152972" y="2710117"/>
                <a:ext cx="50040" cy="27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35DBDC-EC9E-3E4A-3AB7-B1C87FFCA4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43972" y="2701117"/>
                  <a:ext cx="67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51EE04-1FE3-A517-C963-0DC42157F5D7}"/>
                    </a:ext>
                  </a:extLst>
                </p14:cNvPr>
                <p14:cNvContentPartPr/>
                <p14:nvPr/>
              </p14:nvContentPartPr>
              <p14:xfrm>
                <a:off x="2199772" y="2734597"/>
                <a:ext cx="204840" cy="204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51EE04-1FE3-A517-C963-0DC42157F5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90772" y="2725957"/>
                  <a:ext cx="222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311AC2-BEA3-8202-3C72-C5A0F4142DD0}"/>
                    </a:ext>
                  </a:extLst>
                </p14:cNvPr>
                <p14:cNvContentPartPr/>
                <p14:nvPr/>
              </p14:nvContentPartPr>
              <p14:xfrm>
                <a:off x="2444572" y="2755477"/>
                <a:ext cx="156960" cy="16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311AC2-BEA3-8202-3C72-C5A0F4142D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35572" y="2746477"/>
                  <a:ext cx="174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64011ED-BB48-D073-A586-F8A5643A4996}"/>
                    </a:ext>
                  </a:extLst>
                </p14:cNvPr>
                <p14:cNvContentPartPr/>
                <p14:nvPr/>
              </p14:nvContentPartPr>
              <p14:xfrm>
                <a:off x="2668132" y="2815597"/>
                <a:ext cx="85320" cy="115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64011ED-BB48-D073-A586-F8A5643A49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59492" y="2806957"/>
                  <a:ext cx="102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07CA63-D05B-3B2E-8303-DCDC0719C7FC}"/>
                    </a:ext>
                  </a:extLst>
                </p14:cNvPr>
                <p14:cNvContentPartPr/>
                <p14:nvPr/>
              </p14:nvContentPartPr>
              <p14:xfrm>
                <a:off x="2747332" y="2779597"/>
                <a:ext cx="185760" cy="250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07CA63-D05B-3B2E-8303-DCDC0719C7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8692" y="2770957"/>
                  <a:ext cx="203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20FCF9-5E3B-9E52-0F62-BC56F308876B}"/>
                    </a:ext>
                  </a:extLst>
                </p14:cNvPr>
                <p14:cNvContentPartPr/>
                <p14:nvPr/>
              </p14:nvContentPartPr>
              <p14:xfrm>
                <a:off x="3030292" y="2669077"/>
                <a:ext cx="325800" cy="258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20FCF9-5E3B-9E52-0F62-BC56F30887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21292" y="2660077"/>
                  <a:ext cx="343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AABC98-11CD-DD32-AB91-F3EF80CA9892}"/>
                    </a:ext>
                  </a:extLst>
                </p14:cNvPr>
                <p14:cNvContentPartPr/>
                <p14:nvPr/>
              </p14:nvContentPartPr>
              <p14:xfrm>
                <a:off x="3420532" y="2701837"/>
                <a:ext cx="76320" cy="213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AABC98-11CD-DD32-AB91-F3EF80CA98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11532" y="2693197"/>
                  <a:ext cx="93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DB554F-B4AC-A268-7E16-F94968B857AB}"/>
                    </a:ext>
                  </a:extLst>
                </p14:cNvPr>
                <p14:cNvContentPartPr/>
                <p14:nvPr/>
              </p14:nvContentPartPr>
              <p14:xfrm>
                <a:off x="3415132" y="2787157"/>
                <a:ext cx="193680" cy="91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DB554F-B4AC-A268-7E16-F94968B857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06492" y="2778517"/>
                  <a:ext cx="2113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215FAC6-51A8-DEC0-88E6-D52B9B4F1636}"/>
                  </a:ext>
                </a:extLst>
              </p14:cNvPr>
              <p14:cNvContentPartPr/>
              <p14:nvPr/>
            </p14:nvContentPartPr>
            <p14:xfrm>
              <a:off x="4191652" y="2561077"/>
              <a:ext cx="451080" cy="3859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215FAC6-51A8-DEC0-88E6-D52B9B4F163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83012" y="2552437"/>
                <a:ext cx="468720" cy="40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F85970-23FA-3388-6EC5-E2115265FA67}"/>
              </a:ext>
            </a:extLst>
          </p:cNvPr>
          <p:cNvGrpSpPr/>
          <p:nvPr/>
        </p:nvGrpSpPr>
        <p:grpSpPr>
          <a:xfrm>
            <a:off x="5149612" y="2161117"/>
            <a:ext cx="2295720" cy="718920"/>
            <a:chOff x="5149612" y="2161117"/>
            <a:chExt cx="22957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B876148-38E6-5C26-D773-8617FAC7104A}"/>
                    </a:ext>
                  </a:extLst>
                </p14:cNvPr>
                <p14:cNvContentPartPr/>
                <p14:nvPr/>
              </p14:nvContentPartPr>
              <p14:xfrm>
                <a:off x="5163652" y="2540917"/>
                <a:ext cx="70200" cy="33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B876148-38E6-5C26-D773-8617FAC710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55012" y="2531917"/>
                  <a:ext cx="878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B3B0BB-A44B-FBEB-81CE-E072973B135A}"/>
                    </a:ext>
                  </a:extLst>
                </p14:cNvPr>
                <p14:cNvContentPartPr/>
                <p14:nvPr/>
              </p14:nvContentPartPr>
              <p14:xfrm>
                <a:off x="5149612" y="2579437"/>
                <a:ext cx="693000" cy="212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B3B0BB-A44B-FBEB-81CE-E072973B13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40612" y="2570797"/>
                  <a:ext cx="710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0FF8FA-112A-C188-70CC-1653E71DEE4B}"/>
                    </a:ext>
                  </a:extLst>
                </p14:cNvPr>
                <p14:cNvContentPartPr/>
                <p14:nvPr/>
              </p14:nvContentPartPr>
              <p14:xfrm>
                <a:off x="6484132" y="2500957"/>
                <a:ext cx="546480" cy="267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0FF8FA-112A-C188-70CC-1653E71DEE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75132" y="2492317"/>
                  <a:ext cx="564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9758F4-FE8E-EF0C-9318-3BB7D8192A5E}"/>
                    </a:ext>
                  </a:extLst>
                </p14:cNvPr>
                <p14:cNvContentPartPr/>
                <p14:nvPr/>
              </p14:nvContentPartPr>
              <p14:xfrm>
                <a:off x="7111972" y="2563597"/>
                <a:ext cx="333360" cy="17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9758F4-FE8E-EF0C-9318-3BB7D8192A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03332" y="2554597"/>
                  <a:ext cx="351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CD1F3A-25EC-E226-3D11-C83BFDBE03A1}"/>
                    </a:ext>
                  </a:extLst>
                </p14:cNvPr>
                <p14:cNvContentPartPr/>
                <p14:nvPr/>
              </p14:nvContentPartPr>
              <p14:xfrm>
                <a:off x="5962852" y="2273437"/>
                <a:ext cx="229320" cy="58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CD1F3A-25EC-E226-3D11-C83BFDBE03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53852" y="2264797"/>
                  <a:ext cx="246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8FC5D3-24E3-C0E0-C7E0-30E39470F9DD}"/>
                    </a:ext>
                  </a:extLst>
                </p14:cNvPr>
                <p14:cNvContentPartPr/>
                <p14:nvPr/>
              </p14:nvContentPartPr>
              <p14:xfrm>
                <a:off x="6006052" y="2315557"/>
                <a:ext cx="505440" cy="222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8FC5D3-24E3-C0E0-C7E0-30E39470F9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97412" y="2306917"/>
                  <a:ext cx="523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7EE12C8-BD39-344B-6965-81DA9CA15381}"/>
                    </a:ext>
                  </a:extLst>
                </p14:cNvPr>
                <p14:cNvContentPartPr/>
                <p14:nvPr/>
              </p14:nvContentPartPr>
              <p14:xfrm>
                <a:off x="6422212" y="2161117"/>
                <a:ext cx="243360" cy="235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7EE12C8-BD39-344B-6965-81DA9CA153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13572" y="2152117"/>
                  <a:ext cx="261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22B309E-947A-C072-1A06-1B3B539B620A}"/>
                    </a:ext>
                  </a:extLst>
                </p14:cNvPr>
                <p14:cNvContentPartPr/>
                <p14:nvPr/>
              </p14:nvContentPartPr>
              <p14:xfrm>
                <a:off x="6745132" y="2232757"/>
                <a:ext cx="426600" cy="124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22B309E-947A-C072-1A06-1B3B539B62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36492" y="2224117"/>
                  <a:ext cx="4442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CC4B1B2-1B9C-AB47-EC06-8654E3F56021}"/>
                  </a:ext>
                </a:extLst>
              </p14:cNvPr>
              <p14:cNvContentPartPr/>
              <p14:nvPr/>
            </p14:nvContentPartPr>
            <p14:xfrm>
              <a:off x="3572092" y="3652957"/>
              <a:ext cx="355320" cy="161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CC4B1B2-1B9C-AB47-EC06-8654E3F5602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563452" y="3644317"/>
                <a:ext cx="37296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B772B9-4112-7894-DB76-781AE400231C}"/>
              </a:ext>
            </a:extLst>
          </p:cNvPr>
          <p:cNvGrpSpPr/>
          <p:nvPr/>
        </p:nvGrpSpPr>
        <p:grpSpPr>
          <a:xfrm>
            <a:off x="4306492" y="3445597"/>
            <a:ext cx="252720" cy="324000"/>
            <a:chOff x="4306492" y="3445597"/>
            <a:chExt cx="2527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A69B9D-6C25-72DA-126E-86BC9C52B149}"/>
                    </a:ext>
                  </a:extLst>
                </p14:cNvPr>
                <p14:cNvContentPartPr/>
                <p14:nvPr/>
              </p14:nvContentPartPr>
              <p14:xfrm>
                <a:off x="4306492" y="3507877"/>
                <a:ext cx="236520" cy="106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A69B9D-6C25-72DA-126E-86BC9C52B14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97492" y="3499237"/>
                  <a:ext cx="25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6D4E7AD-E760-D561-84E7-EA5945550590}"/>
                    </a:ext>
                  </a:extLst>
                </p14:cNvPr>
                <p14:cNvContentPartPr/>
                <p14:nvPr/>
              </p14:nvContentPartPr>
              <p14:xfrm>
                <a:off x="4344292" y="3445597"/>
                <a:ext cx="214920" cy="324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6D4E7AD-E760-D561-84E7-EA594555059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35292" y="3436597"/>
                  <a:ext cx="23256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3C3BD6B-1E08-D3D0-28E7-688AA833FCBB}"/>
                  </a:ext>
                </a:extLst>
              </p14:cNvPr>
              <p14:cNvContentPartPr/>
              <p14:nvPr/>
            </p14:nvContentPartPr>
            <p14:xfrm>
              <a:off x="5046652" y="3421117"/>
              <a:ext cx="243000" cy="161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3C3BD6B-1E08-D3D0-28E7-688AA833FCB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037652" y="3412117"/>
                <a:ext cx="26064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BC0AAC0-0833-35D3-2AC6-527EC607A750}"/>
              </a:ext>
            </a:extLst>
          </p:cNvPr>
          <p:cNvGrpSpPr/>
          <p:nvPr/>
        </p:nvGrpSpPr>
        <p:grpSpPr>
          <a:xfrm>
            <a:off x="5620492" y="2946637"/>
            <a:ext cx="2885040" cy="1065240"/>
            <a:chOff x="5620492" y="2946637"/>
            <a:chExt cx="2885040" cy="10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A37F95A-94A1-51AD-507D-6502D2A617F0}"/>
                    </a:ext>
                  </a:extLst>
                </p14:cNvPr>
                <p14:cNvContentPartPr/>
                <p14:nvPr/>
              </p14:nvContentPartPr>
              <p14:xfrm>
                <a:off x="5620492" y="3279277"/>
                <a:ext cx="246600" cy="312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A37F95A-94A1-51AD-507D-6502D2A617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11492" y="3270277"/>
                  <a:ext cx="264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0DF524D-8B1A-C7F9-79B4-0B5857921318}"/>
                    </a:ext>
                  </a:extLst>
                </p14:cNvPr>
                <p14:cNvContentPartPr/>
                <p14:nvPr/>
              </p14:nvContentPartPr>
              <p14:xfrm>
                <a:off x="5932612" y="3458917"/>
                <a:ext cx="110880" cy="10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0DF524D-8B1A-C7F9-79B4-0B58579213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23972" y="3450277"/>
                  <a:ext cx="128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999D91-41AF-7026-652D-EA6B20DFD267}"/>
                    </a:ext>
                  </a:extLst>
                </p14:cNvPr>
                <p14:cNvContentPartPr/>
                <p14:nvPr/>
              </p14:nvContentPartPr>
              <p14:xfrm>
                <a:off x="6035932" y="3356317"/>
                <a:ext cx="179280" cy="250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999D91-41AF-7026-652D-EA6B20DFD26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26932" y="3347677"/>
                  <a:ext cx="196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979B13-ADF3-E128-5A00-B3E742C6D075}"/>
                    </a:ext>
                  </a:extLst>
                </p14:cNvPr>
                <p14:cNvContentPartPr/>
                <p14:nvPr/>
              </p14:nvContentPartPr>
              <p14:xfrm>
                <a:off x="6246172" y="3224917"/>
                <a:ext cx="266760" cy="251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979B13-ADF3-E128-5A00-B3E742C6D0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37532" y="3215917"/>
                  <a:ext cx="284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28D96F-147C-3C90-0017-67B8C5B0BBBA}"/>
                    </a:ext>
                  </a:extLst>
                </p14:cNvPr>
                <p14:cNvContentPartPr/>
                <p14:nvPr/>
              </p14:nvContentPartPr>
              <p14:xfrm>
                <a:off x="6890212" y="3200437"/>
                <a:ext cx="223200" cy="183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28D96F-147C-3C90-0017-67B8C5B0BBB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81572" y="3191797"/>
                  <a:ext cx="240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F66709-0329-B540-6DDF-05557357A8D4}"/>
                    </a:ext>
                  </a:extLst>
                </p14:cNvPr>
                <p14:cNvContentPartPr/>
                <p14:nvPr/>
              </p14:nvContentPartPr>
              <p14:xfrm>
                <a:off x="7178572" y="3040957"/>
                <a:ext cx="104760" cy="323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F66709-0329-B540-6DDF-05557357A8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9572" y="3032317"/>
                  <a:ext cx="122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1234E4-F546-52C7-013F-BA2BC33CFEA7}"/>
                    </a:ext>
                  </a:extLst>
                </p14:cNvPr>
                <p14:cNvContentPartPr/>
                <p14:nvPr/>
              </p14:nvContentPartPr>
              <p14:xfrm>
                <a:off x="7211692" y="3285757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1234E4-F546-52C7-013F-BA2BC33CFE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03052" y="32767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A241639-C77D-005A-8328-470A0BBA4DBB}"/>
                    </a:ext>
                  </a:extLst>
                </p14:cNvPr>
                <p14:cNvContentPartPr/>
                <p14:nvPr/>
              </p14:nvContentPartPr>
              <p14:xfrm>
                <a:off x="7319692" y="3037357"/>
                <a:ext cx="109800" cy="290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A241639-C77D-005A-8328-470A0BBA4DB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11052" y="3028717"/>
                  <a:ext cx="127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217BF7-4430-3949-3A70-9CD6CBF19447}"/>
                    </a:ext>
                  </a:extLst>
                </p14:cNvPr>
                <p14:cNvContentPartPr/>
                <p14:nvPr/>
              </p14:nvContentPartPr>
              <p14:xfrm>
                <a:off x="7356052" y="3178117"/>
                <a:ext cx="225720" cy="136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217BF7-4430-3949-3A70-9CD6CBF194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47052" y="3169117"/>
                  <a:ext cx="243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7640B-064C-68C2-120D-DD990EBAC752}"/>
                    </a:ext>
                  </a:extLst>
                </p14:cNvPr>
                <p14:cNvContentPartPr/>
                <p14:nvPr/>
              </p14:nvContentPartPr>
              <p14:xfrm>
                <a:off x="7691212" y="2988037"/>
                <a:ext cx="37800" cy="30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7640B-064C-68C2-120D-DD990EBAC75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82572" y="2979397"/>
                  <a:ext cx="5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103544-7CD0-F7C0-F883-0AEE09F7968D}"/>
                    </a:ext>
                  </a:extLst>
                </p14:cNvPr>
                <p14:cNvContentPartPr/>
                <p14:nvPr/>
              </p14:nvContentPartPr>
              <p14:xfrm>
                <a:off x="7617052" y="3111157"/>
                <a:ext cx="402120" cy="131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103544-7CD0-F7C0-F883-0AEE09F7968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08412" y="3102157"/>
                  <a:ext cx="419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11163F9-0127-8CC7-F62D-B4BA193495B3}"/>
                    </a:ext>
                  </a:extLst>
                </p14:cNvPr>
                <p14:cNvContentPartPr/>
                <p14:nvPr/>
              </p14:nvContentPartPr>
              <p14:xfrm>
                <a:off x="8042572" y="2946637"/>
                <a:ext cx="283680" cy="274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11163F9-0127-8CC7-F62D-B4BA193495B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033572" y="2937997"/>
                  <a:ext cx="301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A1274C4-A5AF-CB0B-97A0-56C96804959F}"/>
                    </a:ext>
                  </a:extLst>
                </p14:cNvPr>
                <p14:cNvContentPartPr/>
                <p14:nvPr/>
              </p14:nvContentPartPr>
              <p14:xfrm>
                <a:off x="8317612" y="3064357"/>
                <a:ext cx="187920" cy="27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A1274C4-A5AF-CB0B-97A0-56C96804959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08612" y="3055357"/>
                  <a:ext cx="2055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DC4CC3-EEE0-C3B3-CC16-D3C941C7ED4A}"/>
                    </a:ext>
                  </a:extLst>
                </p14:cNvPr>
                <p14:cNvContentPartPr/>
                <p14:nvPr/>
              </p14:nvContentPartPr>
              <p14:xfrm>
                <a:off x="6444172" y="3733957"/>
                <a:ext cx="180720" cy="277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DC4CC3-EEE0-C3B3-CC16-D3C941C7ED4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35532" y="3724957"/>
                  <a:ext cx="198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59A48B-AB8B-FEDE-A90C-FA45008652D3}"/>
                    </a:ext>
                  </a:extLst>
                </p14:cNvPr>
                <p14:cNvContentPartPr/>
                <p14:nvPr/>
              </p14:nvContentPartPr>
              <p14:xfrm>
                <a:off x="6690412" y="3767437"/>
                <a:ext cx="155880" cy="107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59A48B-AB8B-FEDE-A90C-FA45008652D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81412" y="3758797"/>
                  <a:ext cx="173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7709CA-C377-E0AC-9636-A4F456EB3CBC}"/>
                    </a:ext>
                  </a:extLst>
                </p14:cNvPr>
                <p14:cNvContentPartPr/>
                <p14:nvPr/>
              </p14:nvContentPartPr>
              <p14:xfrm>
                <a:off x="6854572" y="3677797"/>
                <a:ext cx="121320" cy="295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7709CA-C377-E0AC-9636-A4F456EB3CB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45932" y="3669157"/>
                  <a:ext cx="138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05E67C-F553-954D-AC31-4F2D7CB91384}"/>
                    </a:ext>
                  </a:extLst>
                </p14:cNvPr>
                <p14:cNvContentPartPr/>
                <p14:nvPr/>
              </p14:nvContentPartPr>
              <p14:xfrm>
                <a:off x="7062652" y="3636757"/>
                <a:ext cx="234360" cy="171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05E67C-F553-954D-AC31-4F2D7CB9138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53652" y="3628117"/>
                  <a:ext cx="252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F01C656-E993-5ED9-353C-5A1740DCD461}"/>
                    </a:ext>
                  </a:extLst>
                </p14:cNvPr>
                <p14:cNvContentPartPr/>
                <p14:nvPr/>
              </p14:nvContentPartPr>
              <p14:xfrm>
                <a:off x="7432012" y="3542797"/>
                <a:ext cx="260280" cy="253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F01C656-E993-5ED9-353C-5A1740DCD46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23372" y="3533797"/>
                  <a:ext cx="277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E9FCFA-497E-9945-0613-28CBC25737CB}"/>
                    </a:ext>
                  </a:extLst>
                </p14:cNvPr>
                <p14:cNvContentPartPr/>
                <p14:nvPr/>
              </p14:nvContentPartPr>
              <p14:xfrm>
                <a:off x="7726492" y="3484477"/>
                <a:ext cx="63360" cy="29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E9FCFA-497E-9945-0613-28CBC25737C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17852" y="3475477"/>
                  <a:ext cx="81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BB414B-80ED-D008-FCD0-8592C044F387}"/>
                    </a:ext>
                  </a:extLst>
                </p14:cNvPr>
                <p14:cNvContentPartPr/>
                <p14:nvPr/>
              </p14:nvContentPartPr>
              <p14:xfrm>
                <a:off x="7763932" y="3655477"/>
                <a:ext cx="636480" cy="159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BB414B-80ED-D008-FCD0-8592C044F38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755292" y="3646837"/>
                  <a:ext cx="654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16784C-909B-4161-5CCC-F37860FF629F}"/>
                    </a:ext>
                  </a:extLst>
                </p14:cNvPr>
                <p14:cNvContentPartPr/>
                <p14:nvPr/>
              </p14:nvContentPartPr>
              <p14:xfrm>
                <a:off x="8430292" y="3744757"/>
                <a:ext cx="27360" cy="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16784C-909B-4161-5CCC-F37860FF629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421652" y="3736117"/>
                  <a:ext cx="450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627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8F19D7A-8CAC-6DD3-831A-86610339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4F860D3-F591-FBBF-B49A-5CDC2BC01C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F1C1C4E-7EA5-3C9F-2463-8BA9FE5C4077}"/>
                  </a:ext>
                </a:extLst>
              </p14:cNvPr>
              <p14:cNvContentPartPr/>
              <p14:nvPr/>
            </p14:nvContentPartPr>
            <p14:xfrm>
              <a:off x="6220612" y="276877"/>
              <a:ext cx="1025640" cy="372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F1C1C4E-7EA5-3C9F-2463-8BA9FE5C40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972" y="267877"/>
                <a:ext cx="104328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2BDF25E-4651-01F6-0131-45FCFEE76084}"/>
              </a:ext>
            </a:extLst>
          </p:cNvPr>
          <p:cNvGrpSpPr/>
          <p:nvPr/>
        </p:nvGrpSpPr>
        <p:grpSpPr>
          <a:xfrm>
            <a:off x="187372" y="172477"/>
            <a:ext cx="8797320" cy="4575960"/>
            <a:chOff x="187372" y="172477"/>
            <a:chExt cx="8797320" cy="45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E44748-CB67-C7A8-6795-535A3CA94606}"/>
                    </a:ext>
                  </a:extLst>
                </p14:cNvPr>
                <p14:cNvContentPartPr/>
                <p14:nvPr/>
              </p14:nvContentPartPr>
              <p14:xfrm>
                <a:off x="239212" y="275797"/>
                <a:ext cx="519840" cy="549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E44748-CB67-C7A8-6795-535A3CA946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212" y="267157"/>
                  <a:ext cx="5374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05C7EC-DE7B-3748-B9E2-632D59C1CCA9}"/>
                    </a:ext>
                  </a:extLst>
                </p14:cNvPr>
                <p14:cNvContentPartPr/>
                <p14:nvPr/>
              </p14:nvContentPartPr>
              <p14:xfrm>
                <a:off x="952372" y="380917"/>
                <a:ext cx="256320" cy="32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05C7EC-DE7B-3748-B9E2-632D59C1CC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732" y="371917"/>
                  <a:ext cx="273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1AB9C0-F2A3-B425-112D-7C3FED44A1F0}"/>
                    </a:ext>
                  </a:extLst>
                </p14:cNvPr>
                <p14:cNvContentPartPr/>
                <p14:nvPr/>
              </p14:nvContentPartPr>
              <p14:xfrm>
                <a:off x="1208692" y="535717"/>
                <a:ext cx="226080" cy="1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1AB9C0-F2A3-B425-112D-7C3FED44A1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0052" y="526717"/>
                  <a:ext cx="243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CDAD2F-C890-F9EA-DD57-8FCA3DF3F9E8}"/>
                    </a:ext>
                  </a:extLst>
                </p14:cNvPr>
                <p14:cNvContentPartPr/>
                <p14:nvPr/>
              </p14:nvContentPartPr>
              <p14:xfrm>
                <a:off x="1511092" y="514477"/>
                <a:ext cx="169200" cy="164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CDAD2F-C890-F9EA-DD57-8FCA3DF3F9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2452" y="505837"/>
                  <a:ext cx="186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B465D8-0346-49D3-D9AA-CAFCF1C0E210}"/>
                    </a:ext>
                  </a:extLst>
                </p14:cNvPr>
                <p14:cNvContentPartPr/>
                <p14:nvPr/>
              </p14:nvContentPartPr>
              <p14:xfrm>
                <a:off x="1726012" y="509077"/>
                <a:ext cx="101160" cy="16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B465D8-0346-49D3-D9AA-CAFCF1C0E2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7372" y="500077"/>
                  <a:ext cx="118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4263AD-BB33-C417-763F-377BB238E5E4}"/>
                    </a:ext>
                  </a:extLst>
                </p14:cNvPr>
                <p14:cNvContentPartPr/>
                <p14:nvPr/>
              </p14:nvContentPartPr>
              <p14:xfrm>
                <a:off x="1868212" y="456517"/>
                <a:ext cx="192960" cy="18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4263AD-BB33-C417-763F-377BB238E5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9212" y="447517"/>
                  <a:ext cx="210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F183511-3ABD-25AE-85B1-C1A842FF0746}"/>
                    </a:ext>
                  </a:extLst>
                </p14:cNvPr>
                <p14:cNvContentPartPr/>
                <p14:nvPr/>
              </p14:nvContentPartPr>
              <p14:xfrm>
                <a:off x="2119492" y="479557"/>
                <a:ext cx="24588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F183511-3ABD-25AE-85B1-C1A842FF07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0852" y="470917"/>
                  <a:ext cx="263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417CD9-A8EF-5B2E-6065-EC1FB5A4B256}"/>
                    </a:ext>
                  </a:extLst>
                </p14:cNvPr>
                <p14:cNvContentPartPr/>
                <p14:nvPr/>
              </p14:nvContentPartPr>
              <p14:xfrm>
                <a:off x="2411812" y="447157"/>
                <a:ext cx="115200" cy="17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417CD9-A8EF-5B2E-6065-EC1FB5A4B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03172" y="438157"/>
                  <a:ext cx="132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BB640D-1002-CE87-2A96-D727D388F9F3}"/>
                    </a:ext>
                  </a:extLst>
                </p14:cNvPr>
                <p14:cNvContentPartPr/>
                <p14:nvPr/>
              </p14:nvContentPartPr>
              <p14:xfrm>
                <a:off x="2547532" y="371917"/>
                <a:ext cx="227520" cy="240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BB640D-1002-CE87-2A96-D727D388F9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8532" y="362917"/>
                  <a:ext cx="245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39CB13-BA00-C34B-D68B-E5F1BE9E5317}"/>
                    </a:ext>
                  </a:extLst>
                </p14:cNvPr>
                <p14:cNvContentPartPr/>
                <p14:nvPr/>
              </p14:nvContentPartPr>
              <p14:xfrm>
                <a:off x="2898892" y="439957"/>
                <a:ext cx="228960" cy="38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39CB13-BA00-C34B-D68B-E5F1BE9E53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0252" y="431317"/>
                  <a:ext cx="2466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22D53-5ED8-AB87-0161-C0330F563EFD}"/>
                    </a:ext>
                  </a:extLst>
                </p14:cNvPr>
                <p14:cNvContentPartPr/>
                <p14:nvPr/>
              </p14:nvContentPartPr>
              <p14:xfrm>
                <a:off x="2878372" y="496837"/>
                <a:ext cx="41760" cy="9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22D53-5ED8-AB87-0161-C0330F563E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69372" y="488197"/>
                  <a:ext cx="59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D5762E-53DB-6B65-B2A1-7F53FEB242E0}"/>
                    </a:ext>
                  </a:extLst>
                </p14:cNvPr>
                <p14:cNvContentPartPr/>
                <p14:nvPr/>
              </p14:nvContentPartPr>
              <p14:xfrm>
                <a:off x="2822212" y="404677"/>
                <a:ext cx="35280" cy="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D5762E-53DB-6B65-B2A1-7F53FEB242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3572" y="395677"/>
                  <a:ext cx="5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FAD96C-00BA-6980-EEC5-59E47F730231}"/>
                    </a:ext>
                  </a:extLst>
                </p14:cNvPr>
                <p14:cNvContentPartPr/>
                <p14:nvPr/>
              </p14:nvContentPartPr>
              <p14:xfrm>
                <a:off x="3473452" y="321157"/>
                <a:ext cx="271440" cy="297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FAD96C-00BA-6980-EEC5-59E47F7302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812" y="312157"/>
                  <a:ext cx="289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B9D206-AF65-95CD-3F16-749C35D7E344}"/>
                    </a:ext>
                  </a:extLst>
                </p14:cNvPr>
                <p14:cNvContentPartPr/>
                <p14:nvPr/>
              </p14:nvContentPartPr>
              <p14:xfrm>
                <a:off x="3783052" y="383797"/>
                <a:ext cx="579240" cy="21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B9D206-AF65-95CD-3F16-749C35D7E3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74052" y="375157"/>
                  <a:ext cx="596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F506DF-3B6A-FF13-9F6B-EA92AC5701D2}"/>
                    </a:ext>
                  </a:extLst>
                </p14:cNvPr>
                <p14:cNvContentPartPr/>
                <p14:nvPr/>
              </p14:nvContentPartPr>
              <p14:xfrm>
                <a:off x="3788812" y="328717"/>
                <a:ext cx="18360" cy="2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F506DF-3B6A-FF13-9F6B-EA92AC5701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80172" y="320077"/>
                  <a:ext cx="36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30194B-5093-4C88-CF56-D69C51BD9C8E}"/>
                    </a:ext>
                  </a:extLst>
                </p14:cNvPr>
                <p14:cNvContentPartPr/>
                <p14:nvPr/>
              </p14:nvContentPartPr>
              <p14:xfrm>
                <a:off x="919252" y="1271917"/>
                <a:ext cx="201600" cy="20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30194B-5093-4C88-CF56-D69C51BD9C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0252" y="1262917"/>
                  <a:ext cx="219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811D14-D9CB-114D-7101-1581156FAED4}"/>
                    </a:ext>
                  </a:extLst>
                </p14:cNvPr>
                <p14:cNvContentPartPr/>
                <p14:nvPr/>
              </p14:nvContentPartPr>
              <p14:xfrm>
                <a:off x="1084852" y="1358677"/>
                <a:ext cx="205560" cy="18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811D14-D9CB-114D-7101-1581156FAE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6212" y="1349677"/>
                  <a:ext cx="223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63B3C03-4DE3-671A-1C29-2A6BA65B566F}"/>
                    </a:ext>
                  </a:extLst>
                </p14:cNvPr>
                <p14:cNvContentPartPr/>
                <p14:nvPr/>
              </p14:nvContentPartPr>
              <p14:xfrm>
                <a:off x="1339732" y="1328437"/>
                <a:ext cx="92880" cy="12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63B3C03-4DE3-671A-1C29-2A6BA65B56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30732" y="1319437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ADC1C2-18E9-02CF-05AF-D4A591132F83}"/>
                    </a:ext>
                  </a:extLst>
                </p14:cNvPr>
                <p14:cNvContentPartPr/>
                <p14:nvPr/>
              </p14:nvContentPartPr>
              <p14:xfrm>
                <a:off x="1472932" y="1247077"/>
                <a:ext cx="43920" cy="21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ADC1C2-18E9-02CF-05AF-D4A591132F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64292" y="1238437"/>
                  <a:ext cx="61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331BC2-0F82-789F-D625-5B6AC7CC66D6}"/>
                    </a:ext>
                  </a:extLst>
                </p14:cNvPr>
                <p14:cNvContentPartPr/>
                <p14:nvPr/>
              </p14:nvContentPartPr>
              <p14:xfrm>
                <a:off x="1538812" y="1318717"/>
                <a:ext cx="153000" cy="122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331BC2-0F82-789F-D625-5B6AC7CC66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30172" y="1309717"/>
                  <a:ext cx="170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DDA276-313F-84F0-F986-6887A224EC3A}"/>
                    </a:ext>
                  </a:extLst>
                </p14:cNvPr>
                <p14:cNvContentPartPr/>
                <p14:nvPr/>
              </p14:nvContentPartPr>
              <p14:xfrm>
                <a:off x="1723492" y="1332037"/>
                <a:ext cx="349200" cy="13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DDA276-313F-84F0-F986-6887A224EC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14492" y="1323037"/>
                  <a:ext cx="366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8377EA-71E4-5B83-9004-5CA887BC33C5}"/>
                    </a:ext>
                  </a:extLst>
                </p14:cNvPr>
                <p14:cNvContentPartPr/>
                <p14:nvPr/>
              </p14:nvContentPartPr>
              <p14:xfrm>
                <a:off x="2109412" y="1283077"/>
                <a:ext cx="115560" cy="13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8377EA-71E4-5B83-9004-5CA887BC33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00772" y="1274077"/>
                  <a:ext cx="13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D3D294-8367-5DB5-A1ED-9F550CA8CEA5}"/>
                    </a:ext>
                  </a:extLst>
                </p14:cNvPr>
                <p14:cNvContentPartPr/>
                <p14:nvPr/>
              </p14:nvContentPartPr>
              <p14:xfrm>
                <a:off x="2255572" y="1098757"/>
                <a:ext cx="156600" cy="27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D3D294-8367-5DB5-A1ED-9F550CA8CE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6932" y="1090117"/>
                  <a:ext cx="174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6C35FE-8FC6-8A16-BA9F-2CB4578E20AC}"/>
                    </a:ext>
                  </a:extLst>
                </p14:cNvPr>
                <p14:cNvContentPartPr/>
                <p14:nvPr/>
              </p14:nvContentPartPr>
              <p14:xfrm>
                <a:off x="2443852" y="1244197"/>
                <a:ext cx="124560" cy="15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6C35FE-8FC6-8A16-BA9F-2CB4578E20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35212" y="1235197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E5033F6-54CE-6583-7C7B-467127915391}"/>
                    </a:ext>
                  </a:extLst>
                </p14:cNvPr>
                <p14:cNvContentPartPr/>
                <p14:nvPr/>
              </p14:nvContentPartPr>
              <p14:xfrm>
                <a:off x="2772892" y="1125037"/>
                <a:ext cx="209880" cy="18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E5033F6-54CE-6583-7C7B-4671279153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63892" y="1116037"/>
                  <a:ext cx="227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E350B2-384E-C86C-1FD3-4A0DF1E1B0E0}"/>
                    </a:ext>
                  </a:extLst>
                </p14:cNvPr>
                <p14:cNvContentPartPr/>
                <p14:nvPr/>
              </p14:nvContentPartPr>
              <p14:xfrm>
                <a:off x="2994292" y="1182997"/>
                <a:ext cx="185760" cy="131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E350B2-384E-C86C-1FD3-4A0DF1E1B0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5652" y="1174357"/>
                  <a:ext cx="203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D24DAD-BB75-9898-AC68-22EFC54EA1A5}"/>
                    </a:ext>
                  </a:extLst>
                </p14:cNvPr>
                <p14:cNvContentPartPr/>
                <p14:nvPr/>
              </p14:nvContentPartPr>
              <p14:xfrm>
                <a:off x="3153772" y="1227277"/>
                <a:ext cx="168840" cy="7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D24DAD-BB75-9898-AC68-22EFC54EA1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44772" y="1218277"/>
                  <a:ext cx="186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5C09D6-969D-54C0-BB07-2B05DE5086A8}"/>
                    </a:ext>
                  </a:extLst>
                </p14:cNvPr>
                <p14:cNvContentPartPr/>
                <p14:nvPr/>
              </p14:nvContentPartPr>
              <p14:xfrm>
                <a:off x="741052" y="1136917"/>
                <a:ext cx="42120" cy="56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5C09D6-969D-54C0-BB07-2B05DE5086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2412" y="1127917"/>
                  <a:ext cx="597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4AF5B3-03CD-4F7E-DF56-F719C5C77917}"/>
                    </a:ext>
                  </a:extLst>
                </p14:cNvPr>
                <p14:cNvContentPartPr/>
                <p14:nvPr/>
              </p14:nvContentPartPr>
              <p14:xfrm>
                <a:off x="681292" y="990037"/>
                <a:ext cx="2212200" cy="628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4AF5B3-03CD-4F7E-DF56-F719C5C779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2292" y="981397"/>
                  <a:ext cx="222984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739C26-2496-5E4E-A6BE-EB85B6B6E529}"/>
                    </a:ext>
                  </a:extLst>
                </p14:cNvPr>
                <p14:cNvContentPartPr/>
                <p14:nvPr/>
              </p14:nvContentPartPr>
              <p14:xfrm>
                <a:off x="2668492" y="1466317"/>
                <a:ext cx="835560" cy="210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739C26-2496-5E4E-A6BE-EB85B6B6E5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59852" y="1457317"/>
                  <a:ext cx="853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53290B-DDAD-2B26-838E-7C0AF453D163}"/>
                    </a:ext>
                  </a:extLst>
                </p14:cNvPr>
                <p14:cNvContentPartPr/>
                <p14:nvPr/>
              </p14:nvContentPartPr>
              <p14:xfrm>
                <a:off x="3860452" y="1290277"/>
                <a:ext cx="15300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53290B-DDAD-2B26-838E-7C0AF453D1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51452" y="1281277"/>
                  <a:ext cx="170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2A4CA3-290B-C57A-8EB3-902DF8DA221C}"/>
                    </a:ext>
                  </a:extLst>
                </p14:cNvPr>
                <p14:cNvContentPartPr/>
                <p14:nvPr/>
              </p14:nvContentPartPr>
              <p14:xfrm>
                <a:off x="4005532" y="1370197"/>
                <a:ext cx="167400" cy="88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2A4CA3-290B-C57A-8EB3-902DF8DA22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96532" y="1361197"/>
                  <a:ext cx="185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BFCBAD-CBFE-1904-8336-F6B479AEF8F6}"/>
                    </a:ext>
                  </a:extLst>
                </p14:cNvPr>
                <p14:cNvContentPartPr/>
                <p14:nvPr/>
              </p14:nvContentPartPr>
              <p14:xfrm>
                <a:off x="4227652" y="1383157"/>
                <a:ext cx="293040" cy="124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BFCBAD-CBFE-1904-8336-F6B479AEF8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18652" y="1374517"/>
                  <a:ext cx="310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E47CC7-449F-7AC8-B893-20E806B30E67}"/>
                    </a:ext>
                  </a:extLst>
                </p14:cNvPr>
                <p14:cNvContentPartPr/>
                <p14:nvPr/>
              </p14:nvContentPartPr>
              <p14:xfrm>
                <a:off x="4506652" y="1267597"/>
                <a:ext cx="134640" cy="360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E47CC7-449F-7AC8-B893-20E806B30E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7652" y="1258957"/>
                  <a:ext cx="1522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107E89-B766-AF90-22E0-104B579DF780}"/>
                    </a:ext>
                  </a:extLst>
                </p14:cNvPr>
                <p14:cNvContentPartPr/>
                <p14:nvPr/>
              </p14:nvContentPartPr>
              <p14:xfrm>
                <a:off x="4687372" y="1330597"/>
                <a:ext cx="257760" cy="18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107E89-B766-AF90-22E0-104B579DF7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78732" y="1321957"/>
                  <a:ext cx="275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AD1FB-4D10-0755-0E17-DCE18CBBC219}"/>
                    </a:ext>
                  </a:extLst>
                </p14:cNvPr>
                <p14:cNvContentPartPr/>
                <p14:nvPr/>
              </p14:nvContentPartPr>
              <p14:xfrm>
                <a:off x="5279212" y="1290637"/>
                <a:ext cx="259920" cy="123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AD1FB-4D10-0755-0E17-DCE18CBBC2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70212" y="1281637"/>
                  <a:ext cx="277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7E9BB7-B545-8284-05F6-B5C7DB5FB695}"/>
                    </a:ext>
                  </a:extLst>
                </p14:cNvPr>
                <p14:cNvContentPartPr/>
                <p14:nvPr/>
              </p14:nvContentPartPr>
              <p14:xfrm>
                <a:off x="5668372" y="1158877"/>
                <a:ext cx="47520" cy="15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7E9BB7-B545-8284-05F6-B5C7DB5FB6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59372" y="1149877"/>
                  <a:ext cx="65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024AC9-8810-13BB-013D-66EBBA57B3E1}"/>
                    </a:ext>
                  </a:extLst>
                </p14:cNvPr>
                <p14:cNvContentPartPr/>
                <p14:nvPr/>
              </p14:nvContentPartPr>
              <p14:xfrm>
                <a:off x="5663332" y="1099477"/>
                <a:ext cx="252720" cy="210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024AC9-8810-13BB-013D-66EBBA57B3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54332" y="1090837"/>
                  <a:ext cx="270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A3DC58-A0FA-301B-CE4E-CDA86DE52894}"/>
                    </a:ext>
                  </a:extLst>
                </p14:cNvPr>
                <p14:cNvContentPartPr/>
                <p14:nvPr/>
              </p14:nvContentPartPr>
              <p14:xfrm>
                <a:off x="5913532" y="1136917"/>
                <a:ext cx="23724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A3DC58-A0FA-301B-CE4E-CDA86DE528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4892" y="1127917"/>
                  <a:ext cx="254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4434B2-5351-DD03-34AC-75187654A768}"/>
                    </a:ext>
                  </a:extLst>
                </p14:cNvPr>
                <p14:cNvContentPartPr/>
                <p14:nvPr/>
              </p14:nvContentPartPr>
              <p14:xfrm>
                <a:off x="6179212" y="1137277"/>
                <a:ext cx="146160" cy="11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4434B2-5351-DD03-34AC-75187654A7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70212" y="1128277"/>
                  <a:ext cx="163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27590E-8ED3-DFCD-C270-8AC787816A5B}"/>
                    </a:ext>
                  </a:extLst>
                </p14:cNvPr>
                <p14:cNvContentPartPr/>
                <p14:nvPr/>
              </p14:nvContentPartPr>
              <p14:xfrm>
                <a:off x="6333652" y="1108837"/>
                <a:ext cx="310680" cy="151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27590E-8ED3-DFCD-C270-8AC787816A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25012" y="1100197"/>
                  <a:ext cx="328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F91911-7907-F035-90C4-62F0C451D0BC}"/>
                    </a:ext>
                  </a:extLst>
                </p14:cNvPr>
                <p14:cNvContentPartPr/>
                <p14:nvPr/>
              </p14:nvContentPartPr>
              <p14:xfrm>
                <a:off x="6728932" y="1177597"/>
                <a:ext cx="146880" cy="131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F91911-7907-F035-90C4-62F0C451D0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0292" y="1168597"/>
                  <a:ext cx="164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4B0BD3-D7B0-5DC4-6216-A6FC6C9A6940}"/>
                    </a:ext>
                  </a:extLst>
                </p14:cNvPr>
                <p14:cNvContentPartPr/>
                <p14:nvPr/>
              </p14:nvContentPartPr>
              <p14:xfrm>
                <a:off x="7203052" y="1140517"/>
                <a:ext cx="173880" cy="141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4B0BD3-D7B0-5DC4-6216-A6FC6C9A69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94052" y="1131517"/>
                  <a:ext cx="191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B52FDA-1886-324A-0228-1DFBAE60998B}"/>
                    </a:ext>
                  </a:extLst>
                </p14:cNvPr>
                <p14:cNvContentPartPr/>
                <p14:nvPr/>
              </p14:nvContentPartPr>
              <p14:xfrm>
                <a:off x="7423372" y="1172917"/>
                <a:ext cx="134640" cy="116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B52FDA-1886-324A-0228-1DFBAE6099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14732" y="1164277"/>
                  <a:ext cx="152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E22C3F-5F74-B96C-774B-D42BCF8465BF}"/>
                    </a:ext>
                  </a:extLst>
                </p14:cNvPr>
                <p14:cNvContentPartPr/>
                <p14:nvPr/>
              </p14:nvContentPartPr>
              <p14:xfrm>
                <a:off x="7573132" y="1005877"/>
                <a:ext cx="25200" cy="260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E22C3F-5F74-B96C-774B-D42BCF8465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4132" y="996877"/>
                  <a:ext cx="42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433801-9229-6B8C-797E-571FCA622566}"/>
                    </a:ext>
                  </a:extLst>
                </p14:cNvPr>
                <p14:cNvContentPartPr/>
                <p14:nvPr/>
              </p14:nvContentPartPr>
              <p14:xfrm>
                <a:off x="7682212" y="1136197"/>
                <a:ext cx="144360" cy="10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433801-9229-6B8C-797E-571FCA6225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73212" y="1127197"/>
                  <a:ext cx="162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25A7CE-891C-4AFA-9E24-1384A9AD4FC8}"/>
                    </a:ext>
                  </a:extLst>
                </p14:cNvPr>
                <p14:cNvContentPartPr/>
                <p14:nvPr/>
              </p14:nvContentPartPr>
              <p14:xfrm>
                <a:off x="7824052" y="1130797"/>
                <a:ext cx="155160" cy="11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25A7CE-891C-4AFA-9E24-1384A9AD4F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15412" y="1121797"/>
                  <a:ext cx="172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774BD-7B03-8AE5-6613-6E1546B528C2}"/>
                    </a:ext>
                  </a:extLst>
                </p14:cNvPr>
                <p14:cNvContentPartPr/>
                <p14:nvPr/>
              </p14:nvContentPartPr>
              <p14:xfrm>
                <a:off x="8060212" y="991837"/>
                <a:ext cx="36000" cy="27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774BD-7B03-8AE5-6613-6E1546B528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51572" y="983197"/>
                  <a:ext cx="53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F618E8-24B9-8336-0047-E935461256A4}"/>
                    </a:ext>
                  </a:extLst>
                </p14:cNvPr>
                <p14:cNvContentPartPr/>
                <p14:nvPr/>
              </p14:nvContentPartPr>
              <p14:xfrm>
                <a:off x="8053012" y="1026757"/>
                <a:ext cx="144720" cy="264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F618E8-24B9-8336-0047-E935461256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44012" y="1017757"/>
                  <a:ext cx="162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1174A4-A333-159A-7FB0-5CD21EA558C5}"/>
                    </a:ext>
                  </a:extLst>
                </p14:cNvPr>
                <p14:cNvContentPartPr/>
                <p14:nvPr/>
              </p14:nvContentPartPr>
              <p14:xfrm>
                <a:off x="8234452" y="1122157"/>
                <a:ext cx="268920" cy="154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1174A4-A333-159A-7FB0-5CD21EA558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25452" y="1113157"/>
                  <a:ext cx="286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367B0D-446E-E0DB-FF86-EE52BB620566}"/>
                    </a:ext>
                  </a:extLst>
                </p14:cNvPr>
                <p14:cNvContentPartPr/>
                <p14:nvPr/>
              </p14:nvContentPartPr>
              <p14:xfrm>
                <a:off x="5840092" y="1626517"/>
                <a:ext cx="179640" cy="23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367B0D-446E-E0DB-FF86-EE52BB62056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31452" y="1617877"/>
                  <a:ext cx="197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CBC54A-7282-0FD8-29D2-9F6AD74B2BDA}"/>
                    </a:ext>
                  </a:extLst>
                </p14:cNvPr>
                <p14:cNvContentPartPr/>
                <p14:nvPr/>
              </p14:nvContentPartPr>
              <p14:xfrm>
                <a:off x="6071932" y="1679797"/>
                <a:ext cx="475560" cy="12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CBC54A-7282-0FD8-29D2-9F6AD74B2B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63292" y="1670797"/>
                  <a:ext cx="49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437C8F-3C3A-0C9B-BB13-EA4324004BCF}"/>
                    </a:ext>
                  </a:extLst>
                </p14:cNvPr>
                <p14:cNvContentPartPr/>
                <p14:nvPr/>
              </p14:nvContentPartPr>
              <p14:xfrm>
                <a:off x="6534892" y="1648837"/>
                <a:ext cx="192960" cy="137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437C8F-3C3A-0C9B-BB13-EA4324004B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25892" y="1639837"/>
                  <a:ext cx="210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C68B5F-5D86-4EEE-9685-E8B0E17D3395}"/>
                    </a:ext>
                  </a:extLst>
                </p14:cNvPr>
                <p14:cNvContentPartPr/>
                <p14:nvPr/>
              </p14:nvContentPartPr>
              <p14:xfrm>
                <a:off x="7078492" y="1528957"/>
                <a:ext cx="558360" cy="24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C68B5F-5D86-4EEE-9685-E8B0E17D33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69852" y="1520317"/>
                  <a:ext cx="576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80EB5E-9812-F64C-EE22-1FD4BDD20CBE}"/>
                    </a:ext>
                  </a:extLst>
                </p14:cNvPr>
                <p14:cNvContentPartPr/>
                <p14:nvPr/>
              </p14:nvContentPartPr>
              <p14:xfrm>
                <a:off x="5867092" y="2070397"/>
                <a:ext cx="507960" cy="33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480EB5E-9812-F64C-EE22-1FD4BDD20C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58452" y="2061757"/>
                  <a:ext cx="525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1CB1F1-A59C-0D8A-8771-69D5E5FEF675}"/>
                    </a:ext>
                  </a:extLst>
                </p14:cNvPr>
                <p14:cNvContentPartPr/>
                <p14:nvPr/>
              </p14:nvContentPartPr>
              <p14:xfrm>
                <a:off x="6404572" y="2029357"/>
                <a:ext cx="50760" cy="297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1CB1F1-A59C-0D8A-8771-69D5E5FEF6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95932" y="2020357"/>
                  <a:ext cx="68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A74562-28FE-8C1C-06ED-A94B14C4F616}"/>
                    </a:ext>
                  </a:extLst>
                </p14:cNvPr>
                <p14:cNvContentPartPr/>
                <p14:nvPr/>
              </p14:nvContentPartPr>
              <p14:xfrm>
                <a:off x="6438772" y="2153557"/>
                <a:ext cx="227880" cy="138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A74562-28FE-8C1C-06ED-A94B14C4F6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29772" y="2144557"/>
                  <a:ext cx="245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5FEACEE-6C47-226D-C356-46DF5B807641}"/>
                    </a:ext>
                  </a:extLst>
                </p14:cNvPr>
                <p14:cNvContentPartPr/>
                <p14:nvPr/>
              </p14:nvContentPartPr>
              <p14:xfrm>
                <a:off x="6980932" y="2057797"/>
                <a:ext cx="237600" cy="139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5FEACEE-6C47-226D-C356-46DF5B8076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72292" y="2048797"/>
                  <a:ext cx="255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420BF5-1381-BA86-E183-7CC52476B4DE}"/>
                    </a:ext>
                  </a:extLst>
                </p14:cNvPr>
                <p14:cNvContentPartPr/>
                <p14:nvPr/>
              </p14:nvContentPartPr>
              <p14:xfrm>
                <a:off x="7219252" y="1961317"/>
                <a:ext cx="249120" cy="20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420BF5-1381-BA86-E183-7CC52476B4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10612" y="1952317"/>
                  <a:ext cx="266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6D2061-5F11-7209-6C27-04717B19E708}"/>
                    </a:ext>
                  </a:extLst>
                </p14:cNvPr>
                <p14:cNvContentPartPr/>
                <p14:nvPr/>
              </p14:nvContentPartPr>
              <p14:xfrm>
                <a:off x="7537852" y="2102437"/>
                <a:ext cx="63000" cy="109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6D2061-5F11-7209-6C27-04717B19E7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28852" y="2093797"/>
                  <a:ext cx="80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E9F8F5-EAC1-6DB8-28B1-ADA7EA8E60FC}"/>
                    </a:ext>
                  </a:extLst>
                </p14:cNvPr>
                <p14:cNvContentPartPr/>
                <p14:nvPr/>
              </p14:nvContentPartPr>
              <p14:xfrm>
                <a:off x="7632172" y="2069317"/>
                <a:ext cx="148680" cy="141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E9F8F5-EAC1-6DB8-28B1-ADA7EA8E60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3172" y="2060317"/>
                  <a:ext cx="166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C85E8A-55B4-2A4A-1EA0-1B2CACED7EE7}"/>
                    </a:ext>
                  </a:extLst>
                </p14:cNvPr>
                <p14:cNvContentPartPr/>
                <p14:nvPr/>
              </p14:nvContentPartPr>
              <p14:xfrm>
                <a:off x="7832332" y="1995517"/>
                <a:ext cx="149040" cy="18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C85E8A-55B4-2A4A-1EA0-1B2CACED7EE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23332" y="1986517"/>
                  <a:ext cx="166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98177F-0F76-11ED-19F1-2692E30DA774}"/>
                    </a:ext>
                  </a:extLst>
                </p14:cNvPr>
                <p14:cNvContentPartPr/>
                <p14:nvPr/>
              </p14:nvContentPartPr>
              <p14:xfrm>
                <a:off x="8222572" y="2029357"/>
                <a:ext cx="30600" cy="11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98177F-0F76-11ED-19F1-2692E30DA7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13932" y="2020357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666732-5536-1D02-DAF4-FBC6059D46B4}"/>
                    </a:ext>
                  </a:extLst>
                </p14:cNvPr>
                <p14:cNvContentPartPr/>
                <p14:nvPr/>
              </p14:nvContentPartPr>
              <p14:xfrm>
                <a:off x="8210332" y="1985437"/>
                <a:ext cx="173880" cy="18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666732-5536-1D02-DAF4-FBC6059D46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1692" y="1976437"/>
                  <a:ext cx="191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E4C164-6983-9E56-0F4C-6BA0583AAC6E}"/>
                    </a:ext>
                  </a:extLst>
                </p14:cNvPr>
                <p14:cNvContentPartPr/>
                <p14:nvPr/>
              </p14:nvContentPartPr>
              <p14:xfrm>
                <a:off x="6707692" y="2645677"/>
                <a:ext cx="174600" cy="184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E4C164-6983-9E56-0F4C-6BA0583AAC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99052" y="2636677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925215-F973-2FF5-9E30-C5B11A25D9C5}"/>
                    </a:ext>
                  </a:extLst>
                </p14:cNvPr>
                <p14:cNvContentPartPr/>
                <p14:nvPr/>
              </p14:nvContentPartPr>
              <p14:xfrm>
                <a:off x="6993532" y="2694997"/>
                <a:ext cx="75240" cy="10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925215-F973-2FF5-9E30-C5B11A25D9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84892" y="2686357"/>
                  <a:ext cx="92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2C76591-EDA7-DC5B-4F40-9DE08FE955B2}"/>
                    </a:ext>
                  </a:extLst>
                </p14:cNvPr>
                <p14:cNvContentPartPr/>
                <p14:nvPr/>
              </p14:nvContentPartPr>
              <p14:xfrm>
                <a:off x="7113052" y="2656837"/>
                <a:ext cx="84600" cy="153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2C76591-EDA7-DC5B-4F40-9DE08FE955B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4412" y="2647837"/>
                  <a:ext cx="10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893D65-11F4-F2C5-95A6-41FD74E20BDC}"/>
                    </a:ext>
                  </a:extLst>
                </p14:cNvPr>
                <p14:cNvContentPartPr/>
                <p14:nvPr/>
              </p14:nvContentPartPr>
              <p14:xfrm>
                <a:off x="7257052" y="2685637"/>
                <a:ext cx="59400" cy="10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893D65-11F4-F2C5-95A6-41FD74E20BD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48052" y="2676637"/>
                  <a:ext cx="77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B3682B-23F7-09F5-6CAA-9E17E9F9B956}"/>
                    </a:ext>
                  </a:extLst>
                </p14:cNvPr>
                <p14:cNvContentPartPr/>
                <p14:nvPr/>
              </p14:nvContentPartPr>
              <p14:xfrm>
                <a:off x="7405012" y="2476117"/>
                <a:ext cx="169920" cy="310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0B3682B-23F7-09F5-6CAA-9E17E9F9B9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6012" y="2467117"/>
                  <a:ext cx="1875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2B1E37A-7F8A-7BC9-9D01-60BB2C4D1E8C}"/>
                    </a:ext>
                  </a:extLst>
                </p14:cNvPr>
                <p14:cNvContentPartPr/>
                <p14:nvPr/>
              </p14:nvContentPartPr>
              <p14:xfrm>
                <a:off x="7633972" y="2520757"/>
                <a:ext cx="84600" cy="20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2B1E37A-7F8A-7BC9-9D01-60BB2C4D1E8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25332" y="2512117"/>
                  <a:ext cx="102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7D9BBC-DAEF-11A0-B296-92614E6CE02D}"/>
                    </a:ext>
                  </a:extLst>
                </p14:cNvPr>
                <p14:cNvContentPartPr/>
                <p14:nvPr/>
              </p14:nvContentPartPr>
              <p14:xfrm>
                <a:off x="7839892" y="2624437"/>
                <a:ext cx="177120" cy="229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7D9BBC-DAEF-11A0-B296-92614E6CE0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30892" y="2615437"/>
                  <a:ext cx="194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5549AF-601B-0A84-A028-10248EAEC7C0}"/>
                    </a:ext>
                  </a:extLst>
                </p14:cNvPr>
                <p14:cNvContentPartPr/>
                <p14:nvPr/>
              </p14:nvContentPartPr>
              <p14:xfrm>
                <a:off x="6677812" y="3009277"/>
                <a:ext cx="908640" cy="20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5549AF-601B-0A84-A028-10248EAEC7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8812" y="3000277"/>
                  <a:ext cx="926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DCB7CC-6405-3758-43B4-39380C1642B2}"/>
                    </a:ext>
                  </a:extLst>
                </p14:cNvPr>
                <p14:cNvContentPartPr/>
                <p14:nvPr/>
              </p14:nvContentPartPr>
              <p14:xfrm>
                <a:off x="6800212" y="3160117"/>
                <a:ext cx="802440" cy="11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DCB7CC-6405-3758-43B4-39380C1642B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572" y="3151477"/>
                  <a:ext cx="820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6C7D02-5DC3-2E5F-73C9-1DC31EC99D54}"/>
                    </a:ext>
                  </a:extLst>
                </p14:cNvPr>
                <p14:cNvContentPartPr/>
                <p14:nvPr/>
              </p14:nvContentPartPr>
              <p14:xfrm>
                <a:off x="4291012" y="2501677"/>
                <a:ext cx="1959480" cy="361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6C7D02-5DC3-2E5F-73C9-1DC31EC99D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82012" y="2493037"/>
                  <a:ext cx="1977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89A37B7-1836-69F2-F2B8-37BAE0162146}"/>
                    </a:ext>
                  </a:extLst>
                </p14:cNvPr>
                <p14:cNvContentPartPr/>
                <p14:nvPr/>
              </p14:nvContentPartPr>
              <p14:xfrm>
                <a:off x="2008252" y="2361997"/>
                <a:ext cx="1140120" cy="90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89A37B7-1836-69F2-F2B8-37BAE0162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99252" y="2353357"/>
                  <a:ext cx="11577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A9B3B6-0A50-7496-F588-43763051F8CA}"/>
                    </a:ext>
                  </a:extLst>
                </p14:cNvPr>
                <p14:cNvContentPartPr/>
                <p14:nvPr/>
              </p14:nvContentPartPr>
              <p14:xfrm>
                <a:off x="2673532" y="2279197"/>
                <a:ext cx="960480" cy="518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A9B3B6-0A50-7496-F588-43763051F8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64892" y="2270557"/>
                  <a:ext cx="9781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F5B489E-2596-08E5-25BF-2FF2AF05450C}"/>
                    </a:ext>
                  </a:extLst>
                </p14:cNvPr>
                <p14:cNvContentPartPr/>
                <p14:nvPr/>
              </p14:nvContentPartPr>
              <p14:xfrm>
                <a:off x="1575172" y="2475397"/>
                <a:ext cx="1016640" cy="38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F5B489E-2596-08E5-25BF-2FF2AF05450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66172" y="2466397"/>
                  <a:ext cx="10342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21C784B-48D2-019D-713A-1BA51911E417}"/>
                    </a:ext>
                  </a:extLst>
                </p14:cNvPr>
                <p14:cNvContentPartPr/>
                <p14:nvPr/>
              </p14:nvContentPartPr>
              <p14:xfrm>
                <a:off x="1295812" y="3350557"/>
                <a:ext cx="1568160" cy="1185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21C784B-48D2-019D-713A-1BA51911E4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87172" y="3341917"/>
                  <a:ext cx="1585800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ADE78D-FA5B-9B79-E124-31D63BE22BE7}"/>
                    </a:ext>
                  </a:extLst>
                </p14:cNvPr>
                <p14:cNvContentPartPr/>
                <p14:nvPr/>
              </p14:nvContentPartPr>
              <p14:xfrm>
                <a:off x="2005012" y="3408877"/>
                <a:ext cx="1127880" cy="462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ADE78D-FA5B-9B79-E124-31D63BE22B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96012" y="3400237"/>
                  <a:ext cx="11455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F7C1BD-8CC7-3859-FD72-6B90501D9A52}"/>
                    </a:ext>
                  </a:extLst>
                </p14:cNvPr>
                <p14:cNvContentPartPr/>
                <p14:nvPr/>
              </p14:nvContentPartPr>
              <p14:xfrm>
                <a:off x="3307852" y="3368917"/>
                <a:ext cx="21960" cy="153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F7C1BD-8CC7-3859-FD72-6B90501D9A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98852" y="3360277"/>
                  <a:ext cx="39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00FADE-0FC8-7AAA-C0E2-1C1FFDFAB521}"/>
                    </a:ext>
                  </a:extLst>
                </p14:cNvPr>
                <p14:cNvContentPartPr/>
                <p14:nvPr/>
              </p14:nvContentPartPr>
              <p14:xfrm>
                <a:off x="3239452" y="3290437"/>
                <a:ext cx="192960" cy="56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00FADE-0FC8-7AAA-C0E2-1C1FFDFAB52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30812" y="3281797"/>
                  <a:ext cx="21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B37576-B9B0-5910-1D1B-99DFE761D8DB}"/>
                    </a:ext>
                  </a:extLst>
                </p14:cNvPr>
                <p14:cNvContentPartPr/>
                <p14:nvPr/>
              </p14:nvContentPartPr>
              <p14:xfrm>
                <a:off x="3223972" y="3534157"/>
                <a:ext cx="128160" cy="52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B37576-B9B0-5910-1D1B-99DFE761D8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14972" y="3525157"/>
                  <a:ext cx="145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54AD51F-E453-9DFE-8826-E7F3283A2B6E}"/>
                    </a:ext>
                  </a:extLst>
                </p14:cNvPr>
                <p14:cNvContentPartPr/>
                <p14:nvPr/>
              </p14:nvContentPartPr>
              <p14:xfrm>
                <a:off x="3446452" y="3341197"/>
                <a:ext cx="412560" cy="333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54AD51F-E453-9DFE-8826-E7F3283A2B6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37812" y="3332557"/>
                  <a:ext cx="430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ABBDC0-92B6-FAD5-6E71-2CCB7D57DFF5}"/>
                    </a:ext>
                  </a:extLst>
                </p14:cNvPr>
                <p14:cNvContentPartPr/>
                <p14:nvPr/>
              </p14:nvContentPartPr>
              <p14:xfrm>
                <a:off x="3708892" y="3451717"/>
                <a:ext cx="178920" cy="21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ABBDC0-92B6-FAD5-6E71-2CCB7D57DF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99892" y="3442717"/>
                  <a:ext cx="196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F7AFBA-7F92-1EF9-A9D8-2538F203EA00}"/>
                    </a:ext>
                  </a:extLst>
                </p14:cNvPr>
                <p14:cNvContentPartPr/>
                <p14:nvPr/>
              </p14:nvContentPartPr>
              <p14:xfrm>
                <a:off x="3422332" y="3732157"/>
                <a:ext cx="282960" cy="56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F7AFBA-7F92-1EF9-A9D8-2538F203EA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13332" y="3723157"/>
                  <a:ext cx="300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8E34B10-B9FE-ADAD-4D27-1925D6F35D97}"/>
                    </a:ext>
                  </a:extLst>
                </p14:cNvPr>
                <p14:cNvContentPartPr/>
                <p14:nvPr/>
              </p14:nvContentPartPr>
              <p14:xfrm>
                <a:off x="3325132" y="3825037"/>
                <a:ext cx="381960" cy="3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8E34B10-B9FE-ADAD-4D27-1925D6F35D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16492" y="3816037"/>
                  <a:ext cx="399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AEC162-14CF-8E6F-2BEA-76BD169C8508}"/>
                    </a:ext>
                  </a:extLst>
                </p14:cNvPr>
                <p14:cNvContentPartPr/>
                <p14:nvPr/>
              </p14:nvContentPartPr>
              <p14:xfrm>
                <a:off x="3463732" y="3954637"/>
                <a:ext cx="570240" cy="329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AEC162-14CF-8E6F-2BEA-76BD169C850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55092" y="3945997"/>
                  <a:ext cx="587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698616-E508-E991-30A3-3B5BB2B0AA22}"/>
                    </a:ext>
                  </a:extLst>
                </p14:cNvPr>
                <p14:cNvContentPartPr/>
                <p14:nvPr/>
              </p14:nvContentPartPr>
              <p14:xfrm>
                <a:off x="4113172" y="3991717"/>
                <a:ext cx="424440" cy="374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698616-E508-E991-30A3-3B5BB2B0AA2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04532" y="3983077"/>
                  <a:ext cx="4420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E4F0B6-D9EF-4B9B-BB93-BD780493DFB2}"/>
                    </a:ext>
                  </a:extLst>
                </p14:cNvPr>
                <p14:cNvContentPartPr/>
                <p14:nvPr/>
              </p14:nvContentPartPr>
              <p14:xfrm>
                <a:off x="4295332" y="3606517"/>
                <a:ext cx="213840" cy="53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E4F0B6-D9EF-4B9B-BB93-BD780493DFB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86692" y="3597517"/>
                  <a:ext cx="2314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AF2AF59-8EFF-914C-4DCE-5F690714456D}"/>
                    </a:ext>
                  </a:extLst>
                </p14:cNvPr>
                <p14:cNvContentPartPr/>
                <p14:nvPr/>
              </p14:nvContentPartPr>
              <p14:xfrm>
                <a:off x="2297692" y="4053277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AF2AF59-8EFF-914C-4DCE-5F69071445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88692" y="404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9DC42D-0913-8008-0B90-145B70920D0C}"/>
                    </a:ext>
                  </a:extLst>
                </p14:cNvPr>
                <p14:cNvContentPartPr/>
                <p14:nvPr/>
              </p14:nvContentPartPr>
              <p14:xfrm>
                <a:off x="5188492" y="3257317"/>
                <a:ext cx="1184040" cy="904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9DC42D-0913-8008-0B90-145B70920D0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79852" y="3248677"/>
                  <a:ext cx="120168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5E53A6A-2C3A-7F9D-609E-3E0415D6FC96}"/>
                    </a:ext>
                  </a:extLst>
                </p14:cNvPr>
                <p14:cNvContentPartPr/>
                <p14:nvPr/>
              </p14:nvContentPartPr>
              <p14:xfrm>
                <a:off x="5690332" y="3599677"/>
                <a:ext cx="981720" cy="21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5E53A6A-2C3A-7F9D-609E-3E0415D6FC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81692" y="3591037"/>
                  <a:ext cx="999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62CB673-7897-1811-9967-1C98889D1178}"/>
                    </a:ext>
                  </a:extLst>
                </p14:cNvPr>
                <p14:cNvContentPartPr/>
                <p14:nvPr/>
              </p14:nvContentPartPr>
              <p14:xfrm>
                <a:off x="6755212" y="3602917"/>
                <a:ext cx="212760" cy="165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62CB673-7897-1811-9967-1C98889D11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46212" y="3594277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04882E4-D433-E46A-D32C-DF809E10268D}"/>
                    </a:ext>
                  </a:extLst>
                </p14:cNvPr>
                <p14:cNvContentPartPr/>
                <p14:nvPr/>
              </p14:nvContentPartPr>
              <p14:xfrm>
                <a:off x="6997132" y="3602917"/>
                <a:ext cx="262440" cy="123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04882E4-D433-E46A-D32C-DF809E1026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88492" y="3594277"/>
                  <a:ext cx="280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AC78BDF-CA4E-E3EA-CFE5-CEB448954AA6}"/>
                    </a:ext>
                  </a:extLst>
                </p14:cNvPr>
                <p14:cNvContentPartPr/>
                <p14:nvPr/>
              </p14:nvContentPartPr>
              <p14:xfrm>
                <a:off x="7252012" y="3527317"/>
                <a:ext cx="116640" cy="15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AC78BDF-CA4E-E3EA-CFE5-CEB448954A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43012" y="3518317"/>
                  <a:ext cx="13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14FB1B7-C117-D6D6-5424-42BCADEA0B2E}"/>
                    </a:ext>
                  </a:extLst>
                </p14:cNvPr>
                <p14:cNvContentPartPr/>
                <p14:nvPr/>
              </p14:nvContentPartPr>
              <p14:xfrm>
                <a:off x="5621212" y="2858077"/>
                <a:ext cx="510840" cy="555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14FB1B7-C117-D6D6-5424-42BCADEA0B2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12572" y="2849077"/>
                  <a:ext cx="52848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C390D1-62D6-1636-26FB-6E6815A2289F}"/>
                    </a:ext>
                  </a:extLst>
                </p14:cNvPr>
                <p14:cNvContentPartPr/>
                <p14:nvPr/>
              </p14:nvContentPartPr>
              <p14:xfrm>
                <a:off x="5384692" y="3988837"/>
                <a:ext cx="32040" cy="7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C390D1-62D6-1636-26FB-6E6815A228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75692" y="3979837"/>
                  <a:ext cx="49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18C463-63C2-BBD7-7D2F-528EE401D9D1}"/>
                    </a:ext>
                  </a:extLst>
                </p14:cNvPr>
                <p14:cNvContentPartPr/>
                <p14:nvPr/>
              </p14:nvContentPartPr>
              <p14:xfrm>
                <a:off x="1389772" y="2980477"/>
                <a:ext cx="3843720" cy="1672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18C463-63C2-BBD7-7D2F-528EE401D9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80772" y="2971477"/>
                  <a:ext cx="3861360" cy="16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8374752-9F1A-610D-C676-D8B6C0BFA360}"/>
                    </a:ext>
                  </a:extLst>
                </p14:cNvPr>
                <p14:cNvContentPartPr/>
                <p14:nvPr/>
              </p14:nvContentPartPr>
              <p14:xfrm>
                <a:off x="2739412" y="3956797"/>
                <a:ext cx="574560" cy="305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8374752-9F1A-610D-C676-D8B6C0BFA36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30412" y="3948157"/>
                  <a:ext cx="592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6104160-C555-8EB4-1E74-7E39D048978F}"/>
                    </a:ext>
                  </a:extLst>
                </p14:cNvPr>
                <p14:cNvContentPartPr/>
                <p14:nvPr/>
              </p14:nvContentPartPr>
              <p14:xfrm>
                <a:off x="3106252" y="4311757"/>
                <a:ext cx="695160" cy="436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6104160-C555-8EB4-1E74-7E39D048978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97612" y="4303117"/>
                  <a:ext cx="7128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2FF5D23-3D19-CC0D-66E4-462429A96B82}"/>
                    </a:ext>
                  </a:extLst>
                </p14:cNvPr>
                <p14:cNvContentPartPr/>
                <p14:nvPr/>
              </p14:nvContentPartPr>
              <p14:xfrm>
                <a:off x="3899692" y="4532437"/>
                <a:ext cx="132840" cy="20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2FF5D23-3D19-CC0D-66E4-462429A96B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91052" y="4523797"/>
                  <a:ext cx="150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7DCBE0-F212-C343-2BB2-E29430FCA969}"/>
                    </a:ext>
                  </a:extLst>
                </p14:cNvPr>
                <p14:cNvContentPartPr/>
                <p14:nvPr/>
              </p14:nvContentPartPr>
              <p14:xfrm>
                <a:off x="4089412" y="4586797"/>
                <a:ext cx="154800" cy="57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7DCBE0-F212-C343-2BB2-E29430FCA96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80412" y="4578157"/>
                  <a:ext cx="172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05EA4A8-943A-D560-AE8A-4A6094D5DEB8}"/>
                    </a:ext>
                  </a:extLst>
                </p14:cNvPr>
                <p14:cNvContentPartPr/>
                <p14:nvPr/>
              </p14:nvContentPartPr>
              <p14:xfrm>
                <a:off x="4272292" y="4568797"/>
                <a:ext cx="43920" cy="62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05EA4A8-943A-D560-AE8A-4A6094D5DE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63292" y="4560157"/>
                  <a:ext cx="61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66E635-A4BF-8696-45BB-6D6C9FBBEA43}"/>
                    </a:ext>
                  </a:extLst>
                </p14:cNvPr>
                <p14:cNvContentPartPr/>
                <p14:nvPr/>
              </p14:nvContentPartPr>
              <p14:xfrm>
                <a:off x="4417012" y="4530997"/>
                <a:ext cx="57960" cy="11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66E635-A4BF-8696-45BB-6D6C9FBBEA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08372" y="4521997"/>
                  <a:ext cx="75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F5C439B-95E9-F991-0D15-DCDA7E956FC9}"/>
                    </a:ext>
                  </a:extLst>
                </p14:cNvPr>
                <p14:cNvContentPartPr/>
                <p14:nvPr/>
              </p14:nvContentPartPr>
              <p14:xfrm>
                <a:off x="4541572" y="4528477"/>
                <a:ext cx="14040" cy="13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F5C439B-95E9-F991-0D15-DCDA7E956FC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32932" y="4519477"/>
                  <a:ext cx="3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57A3A2-36DC-683A-74D4-FDC1E3CA2E4C}"/>
                    </a:ext>
                  </a:extLst>
                </p14:cNvPr>
                <p14:cNvContentPartPr/>
                <p14:nvPr/>
              </p14:nvContentPartPr>
              <p14:xfrm>
                <a:off x="187372" y="2499877"/>
                <a:ext cx="145080" cy="265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57A3A2-36DC-683A-74D4-FDC1E3CA2E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8732" y="2490877"/>
                  <a:ext cx="162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E24BB63-06F1-47C0-1DCA-7EF886613DCB}"/>
                    </a:ext>
                  </a:extLst>
                </p14:cNvPr>
                <p14:cNvContentPartPr/>
                <p14:nvPr/>
              </p14:nvContentPartPr>
              <p14:xfrm>
                <a:off x="250732" y="2538757"/>
                <a:ext cx="301320" cy="153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E24BB63-06F1-47C0-1DCA-7EF886613D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1732" y="2530117"/>
                  <a:ext cx="318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69D406-C863-B5E2-90E8-277EA932906E}"/>
                    </a:ext>
                  </a:extLst>
                </p14:cNvPr>
                <p14:cNvContentPartPr/>
                <p14:nvPr/>
              </p14:nvContentPartPr>
              <p14:xfrm>
                <a:off x="710092" y="2385037"/>
                <a:ext cx="96840" cy="123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69D406-C863-B5E2-90E8-277EA93290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1092" y="2376037"/>
                  <a:ext cx="114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E270A0-C385-88B6-632E-A472844CE08B}"/>
                    </a:ext>
                  </a:extLst>
                </p14:cNvPr>
                <p14:cNvContentPartPr/>
                <p14:nvPr/>
              </p14:nvContentPartPr>
              <p14:xfrm>
                <a:off x="843292" y="2363797"/>
                <a:ext cx="96840" cy="76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E270A0-C385-88B6-632E-A472844CE0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4292" y="2354797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2357A9-8550-8075-5861-FDBEFA89DDB6}"/>
                    </a:ext>
                  </a:extLst>
                </p14:cNvPr>
                <p14:cNvContentPartPr/>
                <p14:nvPr/>
              </p14:nvContentPartPr>
              <p14:xfrm>
                <a:off x="925012" y="2162557"/>
                <a:ext cx="473400" cy="21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2357A9-8550-8075-5861-FDBEFA89DD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6012" y="2153917"/>
                  <a:ext cx="491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19D68B-BE2B-8E05-EA37-84AC03EDCC3F}"/>
                    </a:ext>
                  </a:extLst>
                </p14:cNvPr>
                <p14:cNvContentPartPr/>
                <p14:nvPr/>
              </p14:nvContentPartPr>
              <p14:xfrm>
                <a:off x="1590292" y="1976797"/>
                <a:ext cx="198360" cy="150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19D68B-BE2B-8E05-EA37-84AC03EDCC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1292" y="1968157"/>
                  <a:ext cx="216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ABB28B-5BF3-7477-20DC-354B1EC5A877}"/>
                    </a:ext>
                  </a:extLst>
                </p14:cNvPr>
                <p14:cNvContentPartPr/>
                <p14:nvPr/>
              </p14:nvContentPartPr>
              <p14:xfrm>
                <a:off x="642412" y="2628037"/>
                <a:ext cx="478440" cy="284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ABB28B-5BF3-7477-20DC-354B1EC5A8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3772" y="2619037"/>
                  <a:ext cx="496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FA2EBB-A5D5-1EE5-E540-984C71B953D6}"/>
                    </a:ext>
                  </a:extLst>
                </p14:cNvPr>
                <p14:cNvContentPartPr/>
                <p14:nvPr/>
              </p14:nvContentPartPr>
              <p14:xfrm>
                <a:off x="1148572" y="2285677"/>
                <a:ext cx="651960" cy="412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FA2EBB-A5D5-1EE5-E540-984C71B953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9932" y="2276677"/>
                  <a:ext cx="669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38E91BF-975C-8393-A0C4-3A9F87A42BC2}"/>
                    </a:ext>
                  </a:extLst>
                </p14:cNvPr>
                <p14:cNvContentPartPr/>
                <p14:nvPr/>
              </p14:nvContentPartPr>
              <p14:xfrm>
                <a:off x="1205092" y="2526877"/>
                <a:ext cx="479520" cy="300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38E91BF-975C-8393-A0C4-3A9F87A42B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96092" y="2517877"/>
                  <a:ext cx="497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D7AA1CD-CA86-9786-BC89-3942BB1BDDCE}"/>
                    </a:ext>
                  </a:extLst>
                </p14:cNvPr>
                <p14:cNvContentPartPr/>
                <p14:nvPr/>
              </p14:nvContentPartPr>
              <p14:xfrm>
                <a:off x="1906372" y="1770877"/>
                <a:ext cx="756000" cy="525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D7AA1CD-CA86-9786-BC89-3942BB1BDDC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97372" y="1761877"/>
                  <a:ext cx="7736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601C299-C6C9-7B79-1AB9-EF7F8A84E3A1}"/>
                    </a:ext>
                  </a:extLst>
                </p14:cNvPr>
                <p14:cNvContentPartPr/>
                <p14:nvPr/>
              </p14:nvContentPartPr>
              <p14:xfrm>
                <a:off x="2672092" y="1915597"/>
                <a:ext cx="213120" cy="166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601C299-C6C9-7B79-1AB9-EF7F8A84E3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63452" y="1906597"/>
                  <a:ext cx="230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1C9F9F-7CCB-2B3F-4AEF-809BF9ADADC0}"/>
                    </a:ext>
                  </a:extLst>
                </p14:cNvPr>
                <p14:cNvContentPartPr/>
                <p14:nvPr/>
              </p14:nvContentPartPr>
              <p14:xfrm>
                <a:off x="2593612" y="1952677"/>
                <a:ext cx="263880" cy="31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1C9F9F-7CCB-2B3F-4AEF-809BF9ADAD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84972" y="1943677"/>
                  <a:ext cx="281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40BC99-416C-E0D6-21CA-8A483B1C397B}"/>
                    </a:ext>
                  </a:extLst>
                </p14:cNvPr>
                <p14:cNvContentPartPr/>
                <p14:nvPr/>
              </p14:nvContentPartPr>
              <p14:xfrm>
                <a:off x="2487052" y="1692757"/>
                <a:ext cx="642600" cy="609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40BC99-416C-E0D6-21CA-8A483B1C397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8412" y="1684117"/>
                  <a:ext cx="66024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C91B774-E74E-3380-8E6F-7423D39F5D70}"/>
                    </a:ext>
                  </a:extLst>
                </p14:cNvPr>
                <p14:cNvContentPartPr/>
                <p14:nvPr/>
              </p14:nvContentPartPr>
              <p14:xfrm>
                <a:off x="3008332" y="1943317"/>
                <a:ext cx="618120" cy="19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C91B774-E74E-3380-8E6F-7423D39F5D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99692" y="1934317"/>
                  <a:ext cx="635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6BBCC0D-0E89-AED1-0754-F0792CC8DCD4}"/>
                    </a:ext>
                  </a:extLst>
                </p14:cNvPr>
                <p14:cNvContentPartPr/>
                <p14:nvPr/>
              </p14:nvContentPartPr>
              <p14:xfrm>
                <a:off x="3553732" y="1927837"/>
                <a:ext cx="566280" cy="294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6BBCC0D-0E89-AED1-0754-F0792CC8DC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45092" y="1919197"/>
                  <a:ext cx="5839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7AC28E-028B-A119-EAB1-0D7220B51DA4}"/>
                    </a:ext>
                  </a:extLst>
                </p14:cNvPr>
                <p14:cNvContentPartPr/>
                <p14:nvPr/>
              </p14:nvContentPartPr>
              <p14:xfrm>
                <a:off x="4092292" y="1968157"/>
                <a:ext cx="296640" cy="169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7AC28E-028B-A119-EAB1-0D7220B51D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83292" y="1959157"/>
                  <a:ext cx="314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2E5E63B-7BF8-B4FA-1F58-8F9F7B29F172}"/>
                    </a:ext>
                  </a:extLst>
                </p14:cNvPr>
                <p14:cNvContentPartPr/>
                <p14:nvPr/>
              </p14:nvContentPartPr>
              <p14:xfrm>
                <a:off x="4075012" y="1724797"/>
                <a:ext cx="448200" cy="184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2E5E63B-7BF8-B4FA-1F58-8F9F7B29F17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66012" y="1716157"/>
                  <a:ext cx="46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F39DE2-C82F-019E-D58E-918565E6247C}"/>
                    </a:ext>
                  </a:extLst>
                </p14:cNvPr>
                <p14:cNvContentPartPr/>
                <p14:nvPr/>
              </p14:nvContentPartPr>
              <p14:xfrm>
                <a:off x="4424572" y="1877437"/>
                <a:ext cx="412920" cy="379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F39DE2-C82F-019E-D58E-918565E624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15932" y="1868797"/>
                  <a:ext cx="430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D9C5075-7FD0-76A5-8EA0-DE20C1BE5224}"/>
                    </a:ext>
                  </a:extLst>
                </p14:cNvPr>
                <p14:cNvContentPartPr/>
                <p14:nvPr/>
              </p14:nvContentPartPr>
              <p14:xfrm>
                <a:off x="3474892" y="1983637"/>
                <a:ext cx="1545840" cy="46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D9C5075-7FD0-76A5-8EA0-DE20C1BE52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6252" y="1974637"/>
                  <a:ext cx="15634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6A27614-95CC-D85F-F4E9-CDC3323F34E1}"/>
                    </a:ext>
                  </a:extLst>
                </p14:cNvPr>
                <p14:cNvContentPartPr/>
                <p14:nvPr/>
              </p14:nvContentPartPr>
              <p14:xfrm>
                <a:off x="4111012" y="757477"/>
                <a:ext cx="1259640" cy="1495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6A27614-95CC-D85F-F4E9-CDC3323F34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02372" y="748837"/>
                  <a:ext cx="1277280" cy="15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83C190-9A05-9316-3B28-4F4125D019BB}"/>
                    </a:ext>
                  </a:extLst>
                </p14:cNvPr>
                <p14:cNvContentPartPr/>
                <p14:nvPr/>
              </p14:nvContentPartPr>
              <p14:xfrm>
                <a:off x="5413852" y="303517"/>
                <a:ext cx="891720" cy="735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83C190-9A05-9316-3B28-4F4125D019B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05212" y="294877"/>
                  <a:ext cx="9093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CF82F7-82AB-D9F5-D229-680809A97B02}"/>
                    </a:ext>
                  </a:extLst>
                </p14:cNvPr>
                <p14:cNvContentPartPr/>
                <p14:nvPr/>
              </p14:nvContentPartPr>
              <p14:xfrm>
                <a:off x="6037012" y="286597"/>
                <a:ext cx="722160" cy="469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CF82F7-82AB-D9F5-D229-680809A97B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28372" y="277597"/>
                  <a:ext cx="7398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F7B7F2-1A11-DA61-252F-275370DCEB08}"/>
                    </a:ext>
                  </a:extLst>
                </p14:cNvPr>
                <p14:cNvContentPartPr/>
                <p14:nvPr/>
              </p14:nvContentPartPr>
              <p14:xfrm>
                <a:off x="6838372" y="194077"/>
                <a:ext cx="165600" cy="173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F7B7F2-1A11-DA61-252F-275370DCEB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29372" y="185437"/>
                  <a:ext cx="183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7DA1E12-CA56-FD68-AF38-B17979950A6B}"/>
                    </a:ext>
                  </a:extLst>
                </p14:cNvPr>
                <p14:cNvContentPartPr/>
                <p14:nvPr/>
              </p14:nvContentPartPr>
              <p14:xfrm>
                <a:off x="6998932" y="261757"/>
                <a:ext cx="95760" cy="86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7DA1E12-CA56-FD68-AF38-B17979950A6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89932" y="253117"/>
                  <a:ext cx="11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E78F08E-D4C2-7E0E-63FA-E286AF0C8E34}"/>
                    </a:ext>
                  </a:extLst>
                </p14:cNvPr>
                <p14:cNvContentPartPr/>
                <p14:nvPr/>
              </p14:nvContentPartPr>
              <p14:xfrm>
                <a:off x="7127812" y="176797"/>
                <a:ext cx="275040" cy="155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E78F08E-D4C2-7E0E-63FA-E286AF0C8E3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19172" y="167797"/>
                  <a:ext cx="292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DF53B99-BE49-A025-92B1-9CF2F7BD9284}"/>
                    </a:ext>
                  </a:extLst>
                </p14:cNvPr>
                <p14:cNvContentPartPr/>
                <p14:nvPr/>
              </p14:nvContentPartPr>
              <p14:xfrm>
                <a:off x="6297292" y="780157"/>
                <a:ext cx="542160" cy="18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DF53B99-BE49-A025-92B1-9CF2F7BD928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88652" y="771517"/>
                  <a:ext cx="559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49305A1-7826-3D30-DB54-60280A26443E}"/>
                    </a:ext>
                  </a:extLst>
                </p14:cNvPr>
                <p14:cNvContentPartPr/>
                <p14:nvPr/>
              </p14:nvContentPartPr>
              <p14:xfrm>
                <a:off x="7030972" y="774397"/>
                <a:ext cx="45720" cy="94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49305A1-7826-3D30-DB54-60280A2644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21972" y="765757"/>
                  <a:ext cx="63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298363-E1C8-0D7F-64CC-DFD10B031BCD}"/>
                    </a:ext>
                  </a:extLst>
                </p14:cNvPr>
                <p14:cNvContentPartPr/>
                <p14:nvPr/>
              </p14:nvContentPartPr>
              <p14:xfrm>
                <a:off x="7213852" y="753157"/>
                <a:ext cx="71640" cy="118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298363-E1C8-0D7F-64CC-DFD10B031BC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04852" y="744157"/>
                  <a:ext cx="89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F551A4-0188-312A-CFC3-952B4C442CCD}"/>
                    </a:ext>
                  </a:extLst>
                </p14:cNvPr>
                <p14:cNvContentPartPr/>
                <p14:nvPr/>
              </p14:nvContentPartPr>
              <p14:xfrm>
                <a:off x="7239412" y="624637"/>
                <a:ext cx="481680" cy="151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F551A4-0188-312A-CFC3-952B4C442CC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30772" y="615637"/>
                  <a:ext cx="499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AA2F925-5CF9-CD11-8347-16197C63D66F}"/>
                    </a:ext>
                  </a:extLst>
                </p14:cNvPr>
                <p14:cNvContentPartPr/>
                <p14:nvPr/>
              </p14:nvContentPartPr>
              <p14:xfrm>
                <a:off x="7740892" y="354637"/>
                <a:ext cx="522000" cy="286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AA2F925-5CF9-CD11-8347-16197C63D6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31892" y="345997"/>
                  <a:ext cx="539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B925459-66C9-A5DC-5220-49C537795EB1}"/>
                    </a:ext>
                  </a:extLst>
                </p14:cNvPr>
                <p14:cNvContentPartPr/>
                <p14:nvPr/>
              </p14:nvContentPartPr>
              <p14:xfrm>
                <a:off x="8444692" y="285157"/>
                <a:ext cx="72000" cy="163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B925459-66C9-A5DC-5220-49C537795E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5692" y="276157"/>
                  <a:ext cx="89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48D9675-DEF8-F721-3065-195921A9613B}"/>
                    </a:ext>
                  </a:extLst>
                </p14:cNvPr>
                <p14:cNvContentPartPr/>
                <p14:nvPr/>
              </p14:nvContentPartPr>
              <p14:xfrm>
                <a:off x="8596972" y="307117"/>
                <a:ext cx="46080" cy="122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48D9675-DEF8-F721-3065-195921A9613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87972" y="298477"/>
                  <a:ext cx="63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C1F40C2-80C0-C3E2-52DE-8FDFA5E8D7BC}"/>
                    </a:ext>
                  </a:extLst>
                </p14:cNvPr>
                <p14:cNvContentPartPr/>
                <p14:nvPr/>
              </p14:nvContentPartPr>
              <p14:xfrm>
                <a:off x="8710732" y="295957"/>
                <a:ext cx="205200" cy="152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C1F40C2-80C0-C3E2-52DE-8FDFA5E8D7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01732" y="287317"/>
                  <a:ext cx="222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7F8DD4D-892C-EEF8-6BDB-F1693F4079DC}"/>
                    </a:ext>
                  </a:extLst>
                </p14:cNvPr>
                <p14:cNvContentPartPr/>
                <p14:nvPr/>
              </p14:nvContentPartPr>
              <p14:xfrm>
                <a:off x="7981732" y="1686997"/>
                <a:ext cx="459720" cy="18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7F8DD4D-892C-EEF8-6BDB-F1693F4079D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73092" y="1677997"/>
                  <a:ext cx="477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7AE5F01-F601-BE01-7A74-FFBA9896C692}"/>
                    </a:ext>
                  </a:extLst>
                </p14:cNvPr>
                <p14:cNvContentPartPr/>
                <p14:nvPr/>
              </p14:nvContentPartPr>
              <p14:xfrm>
                <a:off x="8549092" y="1631557"/>
                <a:ext cx="195480" cy="164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7AE5F01-F601-BE01-7A74-FFBA9896C6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40092" y="1622917"/>
                  <a:ext cx="213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4372ADE-57D7-B829-1653-8498E0D1AA4E}"/>
                    </a:ext>
                  </a:extLst>
                </p14:cNvPr>
                <p14:cNvContentPartPr/>
                <p14:nvPr/>
              </p14:nvContentPartPr>
              <p14:xfrm>
                <a:off x="8256772" y="1843957"/>
                <a:ext cx="452520" cy="85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4372ADE-57D7-B829-1653-8498E0D1AA4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47772" y="1834957"/>
                  <a:ext cx="470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735C9E8-64EF-DED4-4B80-FA0D6893A219}"/>
                    </a:ext>
                  </a:extLst>
                </p14:cNvPr>
                <p14:cNvContentPartPr/>
                <p14:nvPr/>
              </p14:nvContentPartPr>
              <p14:xfrm>
                <a:off x="8248492" y="172477"/>
                <a:ext cx="736200" cy="63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735C9E8-64EF-DED4-4B80-FA0D6893A2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39492" y="163837"/>
                  <a:ext cx="75384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2014CA7-0B3B-3424-481E-BAB94D2AACC4}"/>
                    </a:ext>
                  </a:extLst>
                </p14:cNvPr>
                <p14:cNvContentPartPr/>
                <p14:nvPr/>
              </p14:nvContentPartPr>
              <p14:xfrm>
                <a:off x="7639012" y="627877"/>
                <a:ext cx="1314360" cy="2703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2014CA7-0B3B-3424-481E-BAB94D2AACC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30012" y="618877"/>
                  <a:ext cx="1332000" cy="27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6CEF9F-C3ED-4DA4-89FD-5A2FCE27E2F8}"/>
                    </a:ext>
                  </a:extLst>
                </p14:cNvPr>
                <p14:cNvContentPartPr/>
                <p14:nvPr/>
              </p14:nvContentPartPr>
              <p14:xfrm>
                <a:off x="7699492" y="3612637"/>
                <a:ext cx="49680" cy="37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6CEF9F-C3ED-4DA4-89FD-5A2FCE27E2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90852" y="3603637"/>
                  <a:ext cx="67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5FB57F7-E91F-9E16-2E3B-A9D4B7EFF7F8}"/>
                    </a:ext>
                  </a:extLst>
                </p14:cNvPr>
                <p14:cNvContentPartPr/>
                <p14:nvPr/>
              </p14:nvContentPartPr>
              <p14:xfrm>
                <a:off x="1895212" y="1104157"/>
                <a:ext cx="220680" cy="176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5FB57F7-E91F-9E16-2E3B-A9D4B7EFF7F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86572" y="1095157"/>
                  <a:ext cx="238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45E32C3-4049-67E3-B962-799B7E58B84B}"/>
                    </a:ext>
                  </a:extLst>
                </p14:cNvPr>
                <p14:cNvContentPartPr/>
                <p14:nvPr/>
              </p14:nvContentPartPr>
              <p14:xfrm>
                <a:off x="1164052" y="512317"/>
                <a:ext cx="3405960" cy="469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45E32C3-4049-67E3-B962-799B7E58B8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5052" y="503677"/>
                  <a:ext cx="34236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4E51B82-0E80-9827-AE6E-4C2387765A3F}"/>
                    </a:ext>
                  </a:extLst>
                </p14:cNvPr>
                <p14:cNvContentPartPr/>
                <p14:nvPr/>
              </p14:nvContentPartPr>
              <p14:xfrm>
                <a:off x="3571732" y="792037"/>
                <a:ext cx="492120" cy="306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4E51B82-0E80-9827-AE6E-4C2387765A3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63092" y="783397"/>
                  <a:ext cx="509760" cy="32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799285" y="795858"/>
            <a:ext cx="4033466" cy="33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94"/>
              </a:lnSpc>
            </a:pPr>
            <a:r>
              <a:rPr lang="en-US" sz="2063" b="1" dirty="0">
                <a:solidFill>
                  <a:schemeClr val="tx1"/>
                </a:solidFill>
                <a:latin typeface="+mn-lt"/>
                <a:ea typeface="Sora" pitchFamily="34" charset="-122"/>
                <a:cs typeface="Sora" pitchFamily="34" charset="-120"/>
              </a:rPr>
              <a:t>My Journey</a:t>
            </a:r>
            <a:endParaRPr lang="en-US" sz="2063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AEDB87BC-A3CC-AFC2-DAF1-F589A612B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6" y="795858"/>
            <a:ext cx="3066376" cy="3066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D8B260-28E5-E5AA-8CEB-E83317FB3499}"/>
              </a:ext>
            </a:extLst>
          </p:cNvPr>
          <p:cNvSpPr/>
          <p:nvPr/>
        </p:nvSpPr>
        <p:spPr>
          <a:xfrm>
            <a:off x="3799285" y="1299702"/>
            <a:ext cx="4641133" cy="330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SDA Bocconi, Italy </a:t>
            </a:r>
            <a:r>
              <a:rPr lang="en-US" sz="875" dirty="0"/>
              <a:t>class of 2017 with Post Graduation in Analytics</a:t>
            </a:r>
            <a:endParaRPr lang="en-IN" sz="875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BBCC04-38FC-0FEC-7838-A5DB4948132B}"/>
              </a:ext>
            </a:extLst>
          </p:cNvPr>
          <p:cNvSpPr/>
          <p:nvPr/>
        </p:nvSpPr>
        <p:spPr>
          <a:xfrm>
            <a:off x="3799284" y="1803546"/>
            <a:ext cx="4641134" cy="464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dirty="0"/>
              <a:t>Bachelor’s degree from </a:t>
            </a:r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NIT Surat</a:t>
            </a:r>
            <a:r>
              <a:rPr lang="en-US" sz="875" dirty="0"/>
              <a:t>, Schooling from </a:t>
            </a:r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K.V</a:t>
            </a:r>
            <a:r>
              <a:rPr lang="en-US" sz="875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875" dirty="0"/>
              <a:t>, where he was the house captain</a:t>
            </a:r>
            <a:endParaRPr lang="en-IN" sz="875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259AFA-E9C2-4F7C-5453-DD294876F66D}"/>
              </a:ext>
            </a:extLst>
          </p:cNvPr>
          <p:cNvSpPr/>
          <p:nvPr/>
        </p:nvSpPr>
        <p:spPr>
          <a:xfrm>
            <a:off x="3799284" y="2440786"/>
            <a:ext cx="4641134" cy="464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dirty="0">
                <a:solidFill>
                  <a:schemeClr val="bg1"/>
                </a:solidFill>
              </a:rPr>
              <a:t>10+ years of </a:t>
            </a:r>
            <a:r>
              <a:rPr lang="en-US" sz="875" dirty="0"/>
              <a:t>experience across </a:t>
            </a:r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L&amp;T, Merck Pharmaceutical, OYO, Udaan &amp; Zomato</a:t>
            </a:r>
            <a:endParaRPr lang="en-IN" sz="875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1470E50-E10F-C975-1E77-0A5D1DAAF185}"/>
              </a:ext>
            </a:extLst>
          </p:cNvPr>
          <p:cNvSpPr/>
          <p:nvPr/>
        </p:nvSpPr>
        <p:spPr>
          <a:xfrm>
            <a:off x="3799284" y="3068371"/>
            <a:ext cx="4641134" cy="464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Currently, Senior Manager at Zomato</a:t>
            </a:r>
            <a:r>
              <a:rPr lang="en-US" sz="875" dirty="0">
                <a:solidFill>
                  <a:schemeClr val="bg1"/>
                </a:solidFill>
              </a:rPr>
              <a:t>, working for Ads Monetization team</a:t>
            </a:r>
            <a:endParaRPr lang="en-IN" sz="875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65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9AB423B2-4835-FD5E-FA7E-599298C62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E54D2F9-18B4-DF67-2C0B-DC241E822C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BA3834-00BD-1A7C-A396-791E679689BA}"/>
                  </a:ext>
                </a:extLst>
              </p14:cNvPr>
              <p14:cNvContentPartPr/>
              <p14:nvPr/>
            </p14:nvContentPartPr>
            <p14:xfrm>
              <a:off x="991972" y="1844317"/>
              <a:ext cx="4756680" cy="1657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BA3834-00BD-1A7C-A396-791E679689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972" y="1835677"/>
                <a:ext cx="477432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7157392-53ED-2FFF-96A0-DA55A94CCC76}"/>
              </a:ext>
            </a:extLst>
          </p:cNvPr>
          <p:cNvGrpSpPr/>
          <p:nvPr/>
        </p:nvGrpSpPr>
        <p:grpSpPr>
          <a:xfrm>
            <a:off x="709732" y="146557"/>
            <a:ext cx="8208000" cy="5222880"/>
            <a:chOff x="709732" y="146557"/>
            <a:chExt cx="8208000" cy="52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290717-E8B7-BD26-CA3C-64883B5C2DC6}"/>
                    </a:ext>
                  </a:extLst>
                </p14:cNvPr>
                <p14:cNvContentPartPr/>
                <p14:nvPr/>
              </p14:nvContentPartPr>
              <p14:xfrm>
                <a:off x="7551892" y="3951037"/>
                <a:ext cx="672840" cy="140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290717-E8B7-BD26-CA3C-64883B5C2D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2892" y="3942037"/>
                  <a:ext cx="690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8A7AB3-E0CC-A8F7-105B-A6A9FBB2D1B8}"/>
                    </a:ext>
                  </a:extLst>
                </p14:cNvPr>
                <p14:cNvContentPartPr/>
                <p14:nvPr/>
              </p14:nvContentPartPr>
              <p14:xfrm>
                <a:off x="5666932" y="2589877"/>
                <a:ext cx="33120" cy="5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8A7AB3-E0CC-A8F7-105B-A6A9FBB2D1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8292" y="2580877"/>
                  <a:ext cx="50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7F3E2DD-0A73-5C51-CAAD-90AF2CE428FC}"/>
                    </a:ext>
                  </a:extLst>
                </p14:cNvPr>
                <p14:cNvContentPartPr/>
                <p14:nvPr/>
              </p14:nvContentPartPr>
              <p14:xfrm>
                <a:off x="749692" y="359317"/>
                <a:ext cx="178200" cy="35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7F3E2DD-0A73-5C51-CAAD-90AF2CE428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1052" y="350677"/>
                  <a:ext cx="1958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4E5B68-D4BE-B6F4-2E42-7E08D316EC1A}"/>
                    </a:ext>
                  </a:extLst>
                </p14:cNvPr>
                <p14:cNvContentPartPr/>
                <p14:nvPr/>
              </p14:nvContentPartPr>
              <p14:xfrm>
                <a:off x="945532" y="504757"/>
                <a:ext cx="119160" cy="119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4E5B68-D4BE-B6F4-2E42-7E08D316EC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6892" y="495757"/>
                  <a:ext cx="136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B8BD3C-C75E-5727-E66E-C98C566CA1B8}"/>
                    </a:ext>
                  </a:extLst>
                </p14:cNvPr>
                <p14:cNvContentPartPr/>
                <p14:nvPr/>
              </p14:nvContentPartPr>
              <p14:xfrm>
                <a:off x="1083772" y="509797"/>
                <a:ext cx="57960" cy="11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B8BD3C-C75E-5727-E66E-C98C566CA1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5132" y="501157"/>
                  <a:ext cx="75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635E54-B03E-88F2-CB6E-F37D240F3C13}"/>
                    </a:ext>
                  </a:extLst>
                </p14:cNvPr>
                <p14:cNvContentPartPr/>
                <p14:nvPr/>
              </p14:nvContentPartPr>
              <p14:xfrm>
                <a:off x="1186372" y="507637"/>
                <a:ext cx="153720" cy="11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635E54-B03E-88F2-CB6E-F37D240F3C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7372" y="498997"/>
                  <a:ext cx="171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5934E5-0A3D-A760-05E9-4150408EBFDD}"/>
                    </a:ext>
                  </a:extLst>
                </p14:cNvPr>
                <p14:cNvContentPartPr/>
                <p14:nvPr/>
              </p14:nvContentPartPr>
              <p14:xfrm>
                <a:off x="1397332" y="419437"/>
                <a:ext cx="83160" cy="21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5934E5-0A3D-A760-05E9-4150408EBF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88692" y="410437"/>
                  <a:ext cx="10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CCB8A6-F2A5-AEB5-974D-47C09F01FC5B}"/>
                    </a:ext>
                  </a:extLst>
                </p14:cNvPr>
                <p14:cNvContentPartPr/>
                <p14:nvPr/>
              </p14:nvContentPartPr>
              <p14:xfrm>
                <a:off x="1429372" y="524197"/>
                <a:ext cx="131400" cy="5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CCB8A6-F2A5-AEB5-974D-47C09F01FC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0732" y="515197"/>
                  <a:ext cx="149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C66A4D-0370-0B20-6944-2E1BE5C04D56}"/>
                    </a:ext>
                  </a:extLst>
                </p14:cNvPr>
                <p14:cNvContentPartPr/>
                <p14:nvPr/>
              </p14:nvContentPartPr>
              <p14:xfrm>
                <a:off x="1836172" y="343477"/>
                <a:ext cx="210960" cy="31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C66A4D-0370-0B20-6944-2E1BE5C04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27532" y="334477"/>
                  <a:ext cx="228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88B9F30-842C-FC42-C8F6-C4B9017523A0}"/>
                    </a:ext>
                  </a:extLst>
                </p14:cNvPr>
                <p14:cNvContentPartPr/>
                <p14:nvPr/>
              </p14:nvContentPartPr>
              <p14:xfrm>
                <a:off x="2066572" y="446077"/>
                <a:ext cx="115560" cy="170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88B9F30-842C-FC42-C8F6-C4B9017523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7932" y="437437"/>
                  <a:ext cx="133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89A67C-1EBA-CDD4-A2F4-B190CC3F9F4B}"/>
                    </a:ext>
                  </a:extLst>
                </p14:cNvPr>
                <p14:cNvContentPartPr/>
                <p14:nvPr/>
              </p14:nvContentPartPr>
              <p14:xfrm>
                <a:off x="2251252" y="488197"/>
                <a:ext cx="34920" cy="150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89A67C-1EBA-CDD4-A2F4-B190CC3F9F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42612" y="479557"/>
                  <a:ext cx="52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ACDD9B-6985-11CC-9680-31DDFA6D4787}"/>
                    </a:ext>
                  </a:extLst>
                </p14:cNvPr>
                <p14:cNvContentPartPr/>
                <p14:nvPr/>
              </p14:nvContentPartPr>
              <p14:xfrm>
                <a:off x="2385892" y="33663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ACDD9B-6985-11CC-9680-31DDFA6D47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76892" y="3276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5CC3D0-BC4B-8321-CCAF-D4C14AE4DCAB}"/>
                    </a:ext>
                  </a:extLst>
                </p14:cNvPr>
                <p14:cNvContentPartPr/>
                <p14:nvPr/>
              </p14:nvContentPartPr>
              <p14:xfrm>
                <a:off x="2250172" y="331237"/>
                <a:ext cx="27000" cy="31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5CC3D0-BC4B-8321-CCAF-D4C14AE4DC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41532" y="322597"/>
                  <a:ext cx="44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B71C06-26D4-869B-3983-CBAFC59BE3D6}"/>
                    </a:ext>
                  </a:extLst>
                </p14:cNvPr>
                <p14:cNvContentPartPr/>
                <p14:nvPr/>
              </p14:nvContentPartPr>
              <p14:xfrm>
                <a:off x="2191492" y="504037"/>
                <a:ext cx="213120" cy="15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B71C06-26D4-869B-3983-CBAFC59BE3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82492" y="495037"/>
                  <a:ext cx="23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A7AC13-4EF2-A5FA-2969-BD1E527C5362}"/>
                    </a:ext>
                  </a:extLst>
                </p14:cNvPr>
                <p14:cNvContentPartPr/>
                <p14:nvPr/>
              </p14:nvContentPartPr>
              <p14:xfrm>
                <a:off x="2476612" y="418357"/>
                <a:ext cx="487800" cy="209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A7AC13-4EF2-A5FA-2969-BD1E527C53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67972" y="409357"/>
                  <a:ext cx="505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94C54E-9D80-DFBC-CD3D-4CDCF8E202FC}"/>
                    </a:ext>
                  </a:extLst>
                </p14:cNvPr>
                <p14:cNvContentPartPr/>
                <p14:nvPr/>
              </p14:nvContentPartPr>
              <p14:xfrm>
                <a:off x="3005092" y="304597"/>
                <a:ext cx="84600" cy="29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94C54E-9D80-DFBC-CD3D-4CDCF8E202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96452" y="295957"/>
                  <a:ext cx="102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61F1BF-D153-6266-8FE6-6CE2FF79F384}"/>
                    </a:ext>
                  </a:extLst>
                </p14:cNvPr>
                <p14:cNvContentPartPr/>
                <p14:nvPr/>
              </p14:nvContentPartPr>
              <p14:xfrm>
                <a:off x="3010132" y="419437"/>
                <a:ext cx="566280" cy="162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61F1BF-D153-6266-8FE6-6CE2FF79F3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01132" y="410797"/>
                  <a:ext cx="583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F011C2-F276-594E-D4D3-1DBD8C92B1C7}"/>
                    </a:ext>
                  </a:extLst>
                </p14:cNvPr>
                <p14:cNvContentPartPr/>
                <p14:nvPr/>
              </p14:nvContentPartPr>
              <p14:xfrm>
                <a:off x="763012" y="810037"/>
                <a:ext cx="2593080" cy="27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F011C2-F276-594E-D4D3-1DBD8C92B1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4372" y="801397"/>
                  <a:ext cx="2610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A35562-B75B-F68E-78EE-276614F2D03D}"/>
                    </a:ext>
                  </a:extLst>
                </p14:cNvPr>
                <p14:cNvContentPartPr/>
                <p14:nvPr/>
              </p14:nvContentPartPr>
              <p14:xfrm>
                <a:off x="3748492" y="614197"/>
                <a:ext cx="380520" cy="19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A35562-B75B-F68E-78EE-276614F2D0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9852" y="605557"/>
                  <a:ext cx="398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4E41CC-0A46-BE7D-567E-B5ED1A50F8FF}"/>
                    </a:ext>
                  </a:extLst>
                </p14:cNvPr>
                <p14:cNvContentPartPr/>
                <p14:nvPr/>
              </p14:nvContentPartPr>
              <p14:xfrm>
                <a:off x="4651732" y="603037"/>
                <a:ext cx="273960" cy="18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4E41CC-0A46-BE7D-567E-B5ED1A50F8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42732" y="594397"/>
                  <a:ext cx="291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E6E961-92A7-2FCF-F337-1952A8F0A1EE}"/>
                    </a:ext>
                  </a:extLst>
                </p14:cNvPr>
                <p14:cNvContentPartPr/>
                <p14:nvPr/>
              </p14:nvContentPartPr>
              <p14:xfrm>
                <a:off x="5002732" y="640477"/>
                <a:ext cx="156960" cy="9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E6E961-92A7-2FCF-F337-1952A8F0A1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93732" y="631477"/>
                  <a:ext cx="17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7B3F15-7C12-3543-2DD7-8B8F054EE692}"/>
                    </a:ext>
                  </a:extLst>
                </p14:cNvPr>
                <p14:cNvContentPartPr/>
                <p14:nvPr/>
              </p14:nvContentPartPr>
              <p14:xfrm>
                <a:off x="5286052" y="615277"/>
                <a:ext cx="186120" cy="9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7B3F15-7C12-3543-2DD7-8B8F054EE6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7412" y="606637"/>
                  <a:ext cx="20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EC6A03-CBD7-2288-A420-B1A42234616D}"/>
                    </a:ext>
                  </a:extLst>
                </p14:cNvPr>
                <p14:cNvContentPartPr/>
                <p14:nvPr/>
              </p14:nvContentPartPr>
              <p14:xfrm>
                <a:off x="5532652" y="616717"/>
                <a:ext cx="42840" cy="9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EC6A03-CBD7-2288-A420-B1A4223461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24012" y="607717"/>
                  <a:ext cx="60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E60C87-A9FB-31B4-99AD-B51C1B13494D}"/>
                    </a:ext>
                  </a:extLst>
                </p14:cNvPr>
                <p14:cNvContentPartPr/>
                <p14:nvPr/>
              </p14:nvContentPartPr>
              <p14:xfrm>
                <a:off x="5617612" y="548677"/>
                <a:ext cx="289800" cy="19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E60C87-A9FB-31B4-99AD-B51C1B1349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08612" y="540037"/>
                  <a:ext cx="307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446DFE-4308-B18A-1304-9CD66C9D6B40}"/>
                    </a:ext>
                  </a:extLst>
                </p14:cNvPr>
                <p14:cNvContentPartPr/>
                <p14:nvPr/>
              </p14:nvContentPartPr>
              <p14:xfrm>
                <a:off x="4982572" y="841717"/>
                <a:ext cx="683640" cy="12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446DFE-4308-B18A-1304-9CD66C9D6B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73572" y="833077"/>
                  <a:ext cx="701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A35483-E385-EB8A-799B-907665460465}"/>
                    </a:ext>
                  </a:extLst>
                </p14:cNvPr>
                <p14:cNvContentPartPr/>
                <p14:nvPr/>
              </p14:nvContentPartPr>
              <p14:xfrm>
                <a:off x="5054572" y="1001917"/>
                <a:ext cx="694440" cy="6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A35483-E385-EB8A-799B-9076654604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45572" y="993277"/>
                  <a:ext cx="712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6676D68-68C1-BC01-D874-E117E77892FE}"/>
                    </a:ext>
                  </a:extLst>
                </p14:cNvPr>
                <p14:cNvContentPartPr/>
                <p14:nvPr/>
              </p14:nvContentPartPr>
              <p14:xfrm>
                <a:off x="4310452" y="1116037"/>
                <a:ext cx="1037160" cy="59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6676D68-68C1-BC01-D874-E117E77892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01812" y="1107397"/>
                  <a:ext cx="105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C33E5E-CF65-3250-77F2-0B02E28C7814}"/>
                    </a:ext>
                  </a:extLst>
                </p14:cNvPr>
                <p14:cNvContentPartPr/>
                <p14:nvPr/>
              </p14:nvContentPartPr>
              <p14:xfrm>
                <a:off x="4347172" y="1224037"/>
                <a:ext cx="912600" cy="11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C33E5E-CF65-3250-77F2-0B02E28C78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38532" y="1215397"/>
                  <a:ext cx="930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647CF58-02F5-C68C-5FFD-5CED6E79D928}"/>
                    </a:ext>
                  </a:extLst>
                </p14:cNvPr>
                <p14:cNvContentPartPr/>
                <p14:nvPr/>
              </p14:nvContentPartPr>
              <p14:xfrm>
                <a:off x="3114532" y="833797"/>
                <a:ext cx="513360" cy="32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647CF58-02F5-C68C-5FFD-5CED6E79D9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05532" y="825157"/>
                  <a:ext cx="531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833911-CFB6-7D74-320C-7B03931A63A1}"/>
                    </a:ext>
                  </a:extLst>
                </p14:cNvPr>
                <p14:cNvContentPartPr/>
                <p14:nvPr/>
              </p14:nvContentPartPr>
              <p14:xfrm>
                <a:off x="3125692" y="988597"/>
                <a:ext cx="492480" cy="329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833911-CFB6-7D74-320C-7B03931A63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16692" y="979957"/>
                  <a:ext cx="510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F47A948-21C2-69F4-E01B-D85A872221AE}"/>
                    </a:ext>
                  </a:extLst>
                </p14:cNvPr>
                <p14:cNvContentPartPr/>
                <p14:nvPr/>
              </p14:nvContentPartPr>
              <p14:xfrm>
                <a:off x="1657972" y="1114237"/>
                <a:ext cx="755280" cy="16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F47A948-21C2-69F4-E01B-D85A872221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48972" y="1105597"/>
                  <a:ext cx="772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158956-28AB-6DD0-2C20-F9A5E00FEAED}"/>
                    </a:ext>
                  </a:extLst>
                </p14:cNvPr>
                <p14:cNvContentPartPr/>
                <p14:nvPr/>
              </p14:nvContentPartPr>
              <p14:xfrm>
                <a:off x="2049652" y="4343797"/>
                <a:ext cx="473760" cy="27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158956-28AB-6DD0-2C20-F9A5E00FEA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41012" y="4335157"/>
                  <a:ext cx="491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AC4F925-8C7A-DCD2-EA81-1E98566C3631}"/>
                    </a:ext>
                  </a:extLst>
                </p14:cNvPr>
                <p14:cNvContentPartPr/>
                <p14:nvPr/>
              </p14:nvContentPartPr>
              <p14:xfrm>
                <a:off x="7201252" y="3495997"/>
                <a:ext cx="244080" cy="28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AC4F925-8C7A-DCD2-EA81-1E98566C36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92612" y="3487357"/>
                  <a:ext cx="261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D3F2AF-6A59-B45C-34B3-4745E0EF850A}"/>
                    </a:ext>
                  </a:extLst>
                </p14:cNvPr>
                <p14:cNvContentPartPr/>
                <p14:nvPr/>
              </p14:nvContentPartPr>
              <p14:xfrm>
                <a:off x="7617772" y="3568717"/>
                <a:ext cx="74520" cy="187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D3F2AF-6A59-B45C-34B3-4745E0EF85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8772" y="3559717"/>
                  <a:ext cx="92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499270-DD1A-C306-8D28-B66FBA6F3098}"/>
                    </a:ext>
                  </a:extLst>
                </p14:cNvPr>
                <p14:cNvContentPartPr/>
                <p14:nvPr/>
              </p14:nvContentPartPr>
              <p14:xfrm>
                <a:off x="7642252" y="3534157"/>
                <a:ext cx="190800" cy="2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499270-DD1A-C306-8D28-B66FBA6F30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33252" y="3525157"/>
                  <a:ext cx="20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73C334-1920-C3FC-C5DA-F01EBED52E84}"/>
                    </a:ext>
                  </a:extLst>
                </p14:cNvPr>
                <p14:cNvContentPartPr/>
                <p14:nvPr/>
              </p14:nvContentPartPr>
              <p14:xfrm>
                <a:off x="7879852" y="3571957"/>
                <a:ext cx="229680" cy="14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73C334-1920-C3FC-C5DA-F01EBED52E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71212" y="3563317"/>
                  <a:ext cx="24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12C68F-A20E-0546-1950-9F88F0044AB5}"/>
                    </a:ext>
                  </a:extLst>
                </p14:cNvPr>
                <p14:cNvContentPartPr/>
                <p14:nvPr/>
              </p14:nvContentPartPr>
              <p14:xfrm>
                <a:off x="8215732" y="3603997"/>
                <a:ext cx="8280" cy="7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12C68F-A20E-0546-1950-9F88F0044A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07092" y="3594997"/>
                  <a:ext cx="25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421BF7-97A4-8F32-B09F-BB2D17C3747E}"/>
                    </a:ext>
                  </a:extLst>
                </p14:cNvPr>
                <p14:cNvContentPartPr/>
                <p14:nvPr/>
              </p14:nvContentPartPr>
              <p14:xfrm>
                <a:off x="8249572" y="3530917"/>
                <a:ext cx="331920" cy="232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421BF7-97A4-8F32-B09F-BB2D17C374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40932" y="3521917"/>
                  <a:ext cx="349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E86945-3A25-32A2-0713-425B8A1C5E09}"/>
                    </a:ext>
                  </a:extLst>
                </p14:cNvPr>
                <p14:cNvContentPartPr/>
                <p14:nvPr/>
              </p14:nvContentPartPr>
              <p14:xfrm>
                <a:off x="7361452" y="2789677"/>
                <a:ext cx="295920" cy="62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E86945-3A25-32A2-0713-425B8A1C5E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2452" y="2780677"/>
                  <a:ext cx="3135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81DD3A-AB5A-DEA7-7782-AA82DCE340B2}"/>
                    </a:ext>
                  </a:extLst>
                </p14:cNvPr>
                <p14:cNvContentPartPr/>
                <p14:nvPr/>
              </p14:nvContentPartPr>
              <p14:xfrm>
                <a:off x="7068772" y="2644957"/>
                <a:ext cx="939960" cy="861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81DD3A-AB5A-DEA7-7782-AA82DCE340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9772" y="2636317"/>
                  <a:ext cx="95760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882D38-9665-6024-16B2-628D59AE02E1}"/>
                    </a:ext>
                  </a:extLst>
                </p14:cNvPr>
                <p14:cNvContentPartPr/>
                <p14:nvPr/>
              </p14:nvContentPartPr>
              <p14:xfrm>
                <a:off x="7565212" y="2617237"/>
                <a:ext cx="58320" cy="165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882D38-9665-6024-16B2-628D59AE02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56212" y="2608597"/>
                  <a:ext cx="75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949D2E-186B-0880-3F54-E02B9B3461C7}"/>
                    </a:ext>
                  </a:extLst>
                </p14:cNvPr>
                <p14:cNvContentPartPr/>
                <p14:nvPr/>
              </p14:nvContentPartPr>
              <p14:xfrm>
                <a:off x="7001812" y="2393677"/>
                <a:ext cx="866880" cy="334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949D2E-186B-0880-3F54-E02B9B3461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92812" y="2385037"/>
                  <a:ext cx="884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B00CA4-185E-05E9-A31F-BD298C199622}"/>
                    </a:ext>
                  </a:extLst>
                </p14:cNvPr>
                <p14:cNvContentPartPr/>
                <p14:nvPr/>
              </p14:nvContentPartPr>
              <p14:xfrm>
                <a:off x="7353172" y="2062837"/>
                <a:ext cx="435600" cy="267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B00CA4-185E-05E9-A31F-BD298C1996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44532" y="2054197"/>
                  <a:ext cx="453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53C381-67B0-12F7-D236-AEB4239340F7}"/>
                    </a:ext>
                  </a:extLst>
                </p14:cNvPr>
                <p14:cNvContentPartPr/>
                <p14:nvPr/>
              </p14:nvContentPartPr>
              <p14:xfrm>
                <a:off x="6416092" y="3630997"/>
                <a:ext cx="340920" cy="190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53C381-67B0-12F7-D236-AEB4239340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7092" y="3621997"/>
                  <a:ext cx="358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35495A6-F9D1-B06D-66D6-694C746C4F13}"/>
                    </a:ext>
                  </a:extLst>
                </p14:cNvPr>
                <p14:cNvContentPartPr/>
                <p14:nvPr/>
              </p14:nvContentPartPr>
              <p14:xfrm>
                <a:off x="6310972" y="980677"/>
                <a:ext cx="242280" cy="26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35495A6-F9D1-B06D-66D6-694C746C4F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01972" y="972037"/>
                  <a:ext cx="259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E89F9AE-9B2D-F78E-D4A7-7E68D451E924}"/>
                    </a:ext>
                  </a:extLst>
                </p14:cNvPr>
                <p14:cNvContentPartPr/>
                <p14:nvPr/>
              </p14:nvContentPartPr>
              <p14:xfrm>
                <a:off x="6606532" y="1049797"/>
                <a:ext cx="111240" cy="138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E89F9AE-9B2D-F78E-D4A7-7E68D451E9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97892" y="1041157"/>
                  <a:ext cx="128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0C4007-0E65-22BA-2331-C818BB5EB354}"/>
                    </a:ext>
                  </a:extLst>
                </p14:cNvPr>
                <p14:cNvContentPartPr/>
                <p14:nvPr/>
              </p14:nvContentPartPr>
              <p14:xfrm>
                <a:off x="6807772" y="1020277"/>
                <a:ext cx="272880" cy="144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0C4007-0E65-22BA-2331-C818BB5EB3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99132" y="1011277"/>
                  <a:ext cx="290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CD7409-9B94-9966-359A-3D66E1BAC8FC}"/>
                    </a:ext>
                  </a:extLst>
                </p14:cNvPr>
                <p14:cNvContentPartPr/>
                <p14:nvPr/>
              </p14:nvContentPartPr>
              <p14:xfrm>
                <a:off x="7169572" y="903277"/>
                <a:ext cx="133560" cy="332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CD7409-9B94-9966-359A-3D66E1BAC8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60572" y="894637"/>
                  <a:ext cx="151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247BF5-484E-4B25-DFB8-CEECD1FC8708}"/>
                    </a:ext>
                  </a:extLst>
                </p14:cNvPr>
                <p14:cNvContentPartPr/>
                <p14:nvPr/>
              </p14:nvContentPartPr>
              <p14:xfrm>
                <a:off x="7416892" y="955117"/>
                <a:ext cx="263880" cy="16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247BF5-484E-4B25-DFB8-CEECD1FC87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08252" y="946477"/>
                  <a:ext cx="281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F483D0-C920-9E8C-99B3-C428394792F2}"/>
                    </a:ext>
                  </a:extLst>
                </p14:cNvPr>
                <p14:cNvContentPartPr/>
                <p14:nvPr/>
              </p14:nvContentPartPr>
              <p14:xfrm>
                <a:off x="7428772" y="847837"/>
                <a:ext cx="44640" cy="28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F483D0-C920-9E8C-99B3-C428394792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20132" y="838837"/>
                  <a:ext cx="62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130FB3-D1EC-2B7A-EF91-B53C189801F0}"/>
                    </a:ext>
                  </a:extLst>
                </p14:cNvPr>
                <p14:cNvContentPartPr/>
                <p14:nvPr/>
              </p14:nvContentPartPr>
              <p14:xfrm>
                <a:off x="6553612" y="1318357"/>
                <a:ext cx="860040" cy="165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130FB3-D1EC-2B7A-EF91-B53C189801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44972" y="1309357"/>
                  <a:ext cx="877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8E43BDB-7F66-E714-03E9-898837369771}"/>
                    </a:ext>
                  </a:extLst>
                </p14:cNvPr>
                <p14:cNvContentPartPr/>
                <p14:nvPr/>
              </p14:nvContentPartPr>
              <p14:xfrm>
                <a:off x="6712732" y="1357957"/>
                <a:ext cx="875520" cy="199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8E43BDB-7F66-E714-03E9-8988373697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04092" y="1349317"/>
                  <a:ext cx="893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ECFB99-78DC-5799-E1C5-35A1C680BB2C}"/>
                    </a:ext>
                  </a:extLst>
                </p14:cNvPr>
                <p14:cNvContentPartPr/>
                <p14:nvPr/>
              </p14:nvContentPartPr>
              <p14:xfrm>
                <a:off x="6636772" y="254917"/>
                <a:ext cx="43920" cy="47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AECFB99-78DC-5799-E1C5-35A1C680BB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28132" y="246277"/>
                  <a:ext cx="61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D24C6B-1BF8-4B84-DDA2-F32E77A9FFC3}"/>
                    </a:ext>
                  </a:extLst>
                </p14:cNvPr>
                <p14:cNvContentPartPr/>
                <p14:nvPr/>
              </p14:nvContentPartPr>
              <p14:xfrm>
                <a:off x="6685372" y="175357"/>
                <a:ext cx="807120" cy="9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D24C6B-1BF8-4B84-DDA2-F32E77A9FF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76732" y="166717"/>
                  <a:ext cx="824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E49751-72F8-57F0-E9D3-5BA69AD1BCAE}"/>
                    </a:ext>
                  </a:extLst>
                </p14:cNvPr>
                <p14:cNvContentPartPr/>
                <p14:nvPr/>
              </p14:nvContentPartPr>
              <p14:xfrm>
                <a:off x="7556932" y="149797"/>
                <a:ext cx="132480" cy="123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E49751-72F8-57F0-E9D3-5BA69AD1BC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47932" y="141157"/>
                  <a:ext cx="150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E062F9-3406-0BCF-8455-6270F02CDF8C}"/>
                    </a:ext>
                  </a:extLst>
                </p14:cNvPr>
                <p14:cNvContentPartPr/>
                <p14:nvPr/>
              </p14:nvContentPartPr>
              <p14:xfrm>
                <a:off x="6538132" y="339517"/>
                <a:ext cx="68760" cy="10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E062F9-3406-0BCF-8455-6270F02CDF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29132" y="330517"/>
                  <a:ext cx="86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EA5360-8F3C-6B4E-A121-85A6DDDD6B2C}"/>
                    </a:ext>
                  </a:extLst>
                </p14:cNvPr>
                <p14:cNvContentPartPr/>
                <p14:nvPr/>
              </p14:nvContentPartPr>
              <p14:xfrm>
                <a:off x="6540652" y="422677"/>
                <a:ext cx="126000" cy="14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EA5360-8F3C-6B4E-A121-85A6DDDD6B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31652" y="414037"/>
                  <a:ext cx="14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DB5DDC0-42BB-FB8E-9700-A364AB57A273}"/>
                    </a:ext>
                  </a:extLst>
                </p14:cNvPr>
                <p14:cNvContentPartPr/>
                <p14:nvPr/>
              </p14:nvContentPartPr>
              <p14:xfrm>
                <a:off x="8000452" y="268237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DB5DDC0-42BB-FB8E-9700-A364AB57A2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91452" y="2595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BA3A4E-B7FC-6439-2465-4F89A68C2E9A}"/>
                    </a:ext>
                  </a:extLst>
                </p14:cNvPr>
                <p14:cNvContentPartPr/>
                <p14:nvPr/>
              </p14:nvContentPartPr>
              <p14:xfrm>
                <a:off x="7975612" y="271117"/>
                <a:ext cx="132840" cy="13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BA3A4E-B7FC-6439-2465-4F89A68C2E9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66972" y="262117"/>
                  <a:ext cx="15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3E2E3F5-B47E-5F2C-6DE6-A2DE78C0FF01}"/>
                    </a:ext>
                  </a:extLst>
                </p14:cNvPr>
                <p14:cNvContentPartPr/>
                <p14:nvPr/>
              </p14:nvContentPartPr>
              <p14:xfrm>
                <a:off x="8132932" y="255277"/>
                <a:ext cx="123480" cy="11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3E2E3F5-B47E-5F2C-6DE6-A2DE78C0FF0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23932" y="246637"/>
                  <a:ext cx="141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26C07A-37A3-C5F3-889B-DB29CB7470B1}"/>
                    </a:ext>
                  </a:extLst>
                </p14:cNvPr>
                <p14:cNvContentPartPr/>
                <p14:nvPr/>
              </p14:nvContentPartPr>
              <p14:xfrm>
                <a:off x="7938892" y="571357"/>
                <a:ext cx="117360" cy="10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26C07A-37A3-C5F3-889B-DB29CB7470B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29892" y="562357"/>
                  <a:ext cx="135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2EF6253-7E4B-8806-8393-3756A780DD67}"/>
                    </a:ext>
                  </a:extLst>
                </p14:cNvPr>
                <p14:cNvContentPartPr/>
                <p14:nvPr/>
              </p14:nvContentPartPr>
              <p14:xfrm>
                <a:off x="8150572" y="577837"/>
                <a:ext cx="43200" cy="84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2EF6253-7E4B-8806-8393-3756A780DD6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41572" y="569197"/>
                  <a:ext cx="60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B99A87-27D1-B79F-4F46-598DB6B6BE07}"/>
                    </a:ext>
                  </a:extLst>
                </p14:cNvPr>
                <p14:cNvContentPartPr/>
                <p14:nvPr/>
              </p14:nvContentPartPr>
              <p14:xfrm>
                <a:off x="8143012" y="529597"/>
                <a:ext cx="135720" cy="36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6B99A87-27D1-B79F-4F46-598DB6B6BE0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34012" y="520597"/>
                  <a:ext cx="153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266076C-364D-B6BD-9C9F-5DBB47678079}"/>
                    </a:ext>
                  </a:extLst>
                </p14:cNvPr>
                <p14:cNvContentPartPr/>
                <p14:nvPr/>
              </p14:nvContentPartPr>
              <p14:xfrm>
                <a:off x="7955092" y="824077"/>
                <a:ext cx="144000" cy="102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266076C-364D-B6BD-9C9F-5DBB4767807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46452" y="815077"/>
                  <a:ext cx="161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707174-B165-6A27-145B-CD5C67541027}"/>
                    </a:ext>
                  </a:extLst>
                </p14:cNvPr>
                <p14:cNvContentPartPr/>
                <p14:nvPr/>
              </p14:nvContentPartPr>
              <p14:xfrm>
                <a:off x="8182612" y="773677"/>
                <a:ext cx="176760" cy="153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707174-B165-6A27-145B-CD5C6754102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73972" y="765037"/>
                  <a:ext cx="194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065A69D-714B-79F8-1BC7-F16A4766E97C}"/>
                    </a:ext>
                  </a:extLst>
                </p14:cNvPr>
                <p14:cNvContentPartPr/>
                <p14:nvPr/>
              </p14:nvContentPartPr>
              <p14:xfrm>
                <a:off x="8027092" y="1052317"/>
                <a:ext cx="373320" cy="119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065A69D-714B-79F8-1BC7-F16A4766E97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18092" y="1043317"/>
                  <a:ext cx="39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402C24E-9B65-ACC6-82A5-BFCD23C9820E}"/>
                    </a:ext>
                  </a:extLst>
                </p14:cNvPr>
                <p14:cNvContentPartPr/>
                <p14:nvPr/>
              </p14:nvContentPartPr>
              <p14:xfrm>
                <a:off x="8103412" y="1347877"/>
                <a:ext cx="24120" cy="77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402C24E-9B65-ACC6-82A5-BFCD23C9820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094412" y="1339237"/>
                  <a:ext cx="41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3F23EA3-E68C-06E0-F6D5-892E5ABB866E}"/>
                    </a:ext>
                  </a:extLst>
                </p14:cNvPr>
                <p14:cNvContentPartPr/>
                <p14:nvPr/>
              </p14:nvContentPartPr>
              <p14:xfrm>
                <a:off x="8216092" y="1305757"/>
                <a:ext cx="20880" cy="114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3F23EA3-E68C-06E0-F6D5-892E5ABB866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07092" y="1297117"/>
                  <a:ext cx="38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1786E7-83FB-B8E0-5062-7907595130C0}"/>
                    </a:ext>
                  </a:extLst>
                </p14:cNvPr>
                <p14:cNvContentPartPr/>
                <p14:nvPr/>
              </p14:nvContentPartPr>
              <p14:xfrm>
                <a:off x="8018812" y="1604917"/>
                <a:ext cx="15480" cy="106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1786E7-83FB-B8E0-5062-7907595130C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10172" y="1596277"/>
                  <a:ext cx="33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D4FEA2-750C-980B-1EB5-35047B8ACC46}"/>
                    </a:ext>
                  </a:extLst>
                </p14:cNvPr>
                <p14:cNvContentPartPr/>
                <p14:nvPr/>
              </p14:nvContentPartPr>
              <p14:xfrm>
                <a:off x="8134372" y="1572157"/>
                <a:ext cx="60480" cy="12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D4FEA2-750C-980B-1EB5-35047B8ACC4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25372" y="1563517"/>
                  <a:ext cx="78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9F5417-41B3-EAF4-C954-F47F10D1A2FD}"/>
                    </a:ext>
                  </a:extLst>
                </p14:cNvPr>
                <p14:cNvContentPartPr/>
                <p14:nvPr/>
              </p14:nvContentPartPr>
              <p14:xfrm>
                <a:off x="8159212" y="1511677"/>
                <a:ext cx="132120" cy="74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9F5417-41B3-EAF4-C954-F47F10D1A2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50572" y="1502677"/>
                  <a:ext cx="149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06246F7-02FB-0B78-8575-92B6B3D9B5BD}"/>
                    </a:ext>
                  </a:extLst>
                </p14:cNvPr>
                <p14:cNvContentPartPr/>
                <p14:nvPr/>
              </p14:nvContentPartPr>
              <p14:xfrm>
                <a:off x="8022772" y="1956997"/>
                <a:ext cx="3924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06246F7-02FB-0B78-8575-92B6B3D9B5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13772" y="1947997"/>
                  <a:ext cx="56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047457-4F07-51D0-E202-05A8CA5B85FA}"/>
                    </a:ext>
                  </a:extLst>
                </p14:cNvPr>
                <p14:cNvContentPartPr/>
                <p14:nvPr/>
              </p14:nvContentPartPr>
              <p14:xfrm>
                <a:off x="7855732" y="1922437"/>
                <a:ext cx="650520" cy="78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047457-4F07-51D0-E202-05A8CA5B85F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46732" y="1913437"/>
                  <a:ext cx="668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B4E874C-4A6C-1F0A-4E57-4E75B6741419}"/>
                    </a:ext>
                  </a:extLst>
                </p14:cNvPr>
                <p14:cNvContentPartPr/>
                <p14:nvPr/>
              </p14:nvContentPartPr>
              <p14:xfrm>
                <a:off x="8384572" y="152677"/>
                <a:ext cx="298080" cy="170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B4E874C-4A6C-1F0A-4E57-4E75B674141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75932" y="143677"/>
                  <a:ext cx="315720" cy="17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AE6082-C4F1-7666-5F4C-F716B3317613}"/>
                    </a:ext>
                  </a:extLst>
                </p14:cNvPr>
                <p14:cNvContentPartPr/>
                <p14:nvPr/>
              </p14:nvContentPartPr>
              <p14:xfrm>
                <a:off x="8129692" y="2034757"/>
                <a:ext cx="458280" cy="252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AE6082-C4F1-7666-5F4C-F716B331761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21052" y="2025757"/>
                  <a:ext cx="475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C86A86-6CE8-6643-8371-72CB8614793C}"/>
                    </a:ext>
                  </a:extLst>
                </p14:cNvPr>
                <p14:cNvContentPartPr/>
                <p14:nvPr/>
              </p14:nvContentPartPr>
              <p14:xfrm>
                <a:off x="8427052" y="1906237"/>
                <a:ext cx="364320" cy="270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C86A86-6CE8-6643-8371-72CB8614793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18412" y="1897237"/>
                  <a:ext cx="3819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FCB7454-85D6-8803-2257-6D30B2AB58AA}"/>
                    </a:ext>
                  </a:extLst>
                </p14:cNvPr>
                <p14:cNvContentPartPr/>
                <p14:nvPr/>
              </p14:nvContentPartPr>
              <p14:xfrm>
                <a:off x="8089372" y="2013157"/>
                <a:ext cx="504720" cy="37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FCB7454-85D6-8803-2257-6D30B2AB58A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080372" y="2004517"/>
                  <a:ext cx="5223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769706D-C4F9-81CD-E4D8-FFD78BD3A91B}"/>
                    </a:ext>
                  </a:extLst>
                </p14:cNvPr>
                <p14:cNvContentPartPr/>
                <p14:nvPr/>
              </p14:nvContentPartPr>
              <p14:xfrm>
                <a:off x="8363332" y="1963837"/>
                <a:ext cx="554400" cy="312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769706D-C4F9-81CD-E4D8-FFD78BD3A91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54692" y="1955197"/>
                  <a:ext cx="572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47B4696-855A-F90F-63CC-E738D4EBA4A7}"/>
                    </a:ext>
                  </a:extLst>
                </p14:cNvPr>
                <p14:cNvContentPartPr/>
                <p14:nvPr/>
              </p14:nvContentPartPr>
              <p14:xfrm>
                <a:off x="8325892" y="163117"/>
                <a:ext cx="375840" cy="1770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47B4696-855A-F90F-63CC-E738D4EBA4A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16892" y="154477"/>
                  <a:ext cx="393480" cy="17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1F34EA-F22E-EFEA-BC77-6A32261FFF7D}"/>
                    </a:ext>
                  </a:extLst>
                </p14:cNvPr>
                <p14:cNvContentPartPr/>
                <p14:nvPr/>
              </p14:nvContentPartPr>
              <p14:xfrm>
                <a:off x="8266132" y="1774837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1F34EA-F22E-EFEA-BC77-6A32261FFF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57132" y="1766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3EE7947-19C6-C327-34EB-FFBED40D69F1}"/>
                    </a:ext>
                  </a:extLst>
                </p14:cNvPr>
                <p14:cNvContentPartPr/>
                <p14:nvPr/>
              </p14:nvContentPartPr>
              <p14:xfrm>
                <a:off x="4931812" y="1061677"/>
                <a:ext cx="95760" cy="65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3EE7947-19C6-C327-34EB-FFBED40D69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22812" y="1053037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C89359-E198-2584-AF71-223AEA1C1C80}"/>
                    </a:ext>
                  </a:extLst>
                </p14:cNvPr>
                <p14:cNvContentPartPr/>
                <p14:nvPr/>
              </p14:nvContentPartPr>
              <p14:xfrm>
                <a:off x="4810492" y="843517"/>
                <a:ext cx="1163520" cy="206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C89359-E198-2584-AF71-223AEA1C1C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01492" y="834877"/>
                  <a:ext cx="1181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2C69573-4413-F386-05CE-38E8001359FD}"/>
                    </a:ext>
                  </a:extLst>
                </p14:cNvPr>
                <p14:cNvContentPartPr/>
                <p14:nvPr/>
              </p14:nvContentPartPr>
              <p14:xfrm>
                <a:off x="5110012" y="932437"/>
                <a:ext cx="855000" cy="215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2C69573-4413-F386-05CE-38E8001359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01372" y="923797"/>
                  <a:ext cx="872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F4C48CE-C5B5-50F6-E801-9CD1882A3CFC}"/>
                    </a:ext>
                  </a:extLst>
                </p14:cNvPr>
                <p14:cNvContentPartPr/>
                <p14:nvPr/>
              </p14:nvContentPartPr>
              <p14:xfrm>
                <a:off x="4510612" y="160597"/>
                <a:ext cx="1513800" cy="936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F4C48CE-C5B5-50F6-E801-9CD1882A3C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01972" y="151597"/>
                  <a:ext cx="153144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175871-ECF4-39DF-DE0E-6715D548730A}"/>
                    </a:ext>
                  </a:extLst>
                </p14:cNvPr>
                <p14:cNvContentPartPr/>
                <p14:nvPr/>
              </p14:nvContentPartPr>
              <p14:xfrm>
                <a:off x="3721852" y="525277"/>
                <a:ext cx="1150560" cy="98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175871-ECF4-39DF-DE0E-6715D54873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13212" y="516637"/>
                  <a:ext cx="1168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4C5E08-89D3-F114-7EA8-757545298F17}"/>
                    </a:ext>
                  </a:extLst>
                </p14:cNvPr>
                <p14:cNvContentPartPr/>
                <p14:nvPr/>
              </p14:nvContentPartPr>
              <p14:xfrm>
                <a:off x="935452" y="2487277"/>
                <a:ext cx="91800" cy="8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4C5E08-89D3-F114-7EA8-757545298F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6452" y="2478637"/>
                  <a:ext cx="109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7C1C2B-66FD-9119-96F3-615EA4B59F79}"/>
                    </a:ext>
                  </a:extLst>
                </p14:cNvPr>
                <p14:cNvContentPartPr/>
                <p14:nvPr/>
              </p14:nvContentPartPr>
              <p14:xfrm>
                <a:off x="827812" y="2172277"/>
                <a:ext cx="131760" cy="27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7C1C2B-66FD-9119-96F3-615EA4B59F7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9172" y="2163277"/>
                  <a:ext cx="149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C0B2F6-1C44-D12D-8EFF-2522B993A299}"/>
                    </a:ext>
                  </a:extLst>
                </p14:cNvPr>
                <p14:cNvContentPartPr/>
                <p14:nvPr/>
              </p14:nvContentPartPr>
              <p14:xfrm>
                <a:off x="827452" y="2294677"/>
                <a:ext cx="160200" cy="6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C0B2F6-1C44-D12D-8EFF-2522B993A2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8812" y="2285677"/>
                  <a:ext cx="177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1D3C3F-C499-81E7-A080-A7857BD1F277}"/>
                    </a:ext>
                  </a:extLst>
                </p14:cNvPr>
                <p14:cNvContentPartPr/>
                <p14:nvPr/>
              </p14:nvContentPartPr>
              <p14:xfrm>
                <a:off x="964252" y="2505997"/>
                <a:ext cx="24840" cy="1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1D3C3F-C499-81E7-A080-A7857BD1F2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5252" y="2497357"/>
                  <a:ext cx="42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9DE887-C4E7-96C5-FE5F-5A1620CDAB18}"/>
                    </a:ext>
                  </a:extLst>
                </p14:cNvPr>
                <p14:cNvContentPartPr/>
                <p14:nvPr/>
              </p14:nvContentPartPr>
              <p14:xfrm>
                <a:off x="1003492" y="2542357"/>
                <a:ext cx="73800" cy="7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9DE887-C4E7-96C5-FE5F-5A1620CDAB1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4852" y="2533357"/>
                  <a:ext cx="91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D857E14-ADA8-8FFC-96DF-606713002B3D}"/>
                    </a:ext>
                  </a:extLst>
                </p14:cNvPr>
                <p14:cNvContentPartPr/>
                <p14:nvPr/>
              </p14:nvContentPartPr>
              <p14:xfrm>
                <a:off x="4194172" y="1968877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D857E14-ADA8-8FFC-96DF-606713002B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85532" y="19602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6D45BD-1BBE-B206-C6B1-6189EEE410A5}"/>
                    </a:ext>
                  </a:extLst>
                </p14:cNvPr>
                <p14:cNvContentPartPr/>
                <p14:nvPr/>
              </p14:nvContentPartPr>
              <p14:xfrm>
                <a:off x="2491732" y="3027637"/>
                <a:ext cx="9360" cy="19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6D45BD-1BBE-B206-C6B1-6189EEE410A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483092" y="3018637"/>
                  <a:ext cx="2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333000-5568-A2C7-859F-695306F71BFA}"/>
                    </a:ext>
                  </a:extLst>
                </p14:cNvPr>
                <p14:cNvContentPartPr/>
                <p14:nvPr/>
              </p14:nvContentPartPr>
              <p14:xfrm>
                <a:off x="2638972" y="2926837"/>
                <a:ext cx="40320" cy="91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333000-5568-A2C7-859F-695306F71BF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29972" y="2918197"/>
                  <a:ext cx="57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39E10F-075E-9142-13E8-3EF99FCE8F88}"/>
                    </a:ext>
                  </a:extLst>
                </p14:cNvPr>
                <p14:cNvContentPartPr/>
                <p14:nvPr/>
              </p14:nvContentPartPr>
              <p14:xfrm>
                <a:off x="4806172" y="3668797"/>
                <a:ext cx="209880" cy="27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39E10F-075E-9142-13E8-3EF99FCE8F8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97172" y="3659797"/>
                  <a:ext cx="227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F2D331-097B-28A6-B967-0206E44ED373}"/>
                    </a:ext>
                  </a:extLst>
                </p14:cNvPr>
                <p14:cNvContentPartPr/>
                <p14:nvPr/>
              </p14:nvContentPartPr>
              <p14:xfrm>
                <a:off x="5100652" y="3661597"/>
                <a:ext cx="129240" cy="207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F2D331-097B-28A6-B967-0206E44ED3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92012" y="3652957"/>
                  <a:ext cx="146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3FF67D-5C9D-D16C-9495-22EBDEA24F70}"/>
                    </a:ext>
                  </a:extLst>
                </p14:cNvPr>
                <p14:cNvContentPartPr/>
                <p14:nvPr/>
              </p14:nvContentPartPr>
              <p14:xfrm>
                <a:off x="5123332" y="3644317"/>
                <a:ext cx="140760" cy="38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3FF67D-5C9D-D16C-9495-22EBDEA24F7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14692" y="3635677"/>
                  <a:ext cx="158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02934B-C9A5-DCA5-DBE8-B7E59D54C272}"/>
                    </a:ext>
                  </a:extLst>
                </p14:cNvPr>
                <p14:cNvContentPartPr/>
                <p14:nvPr/>
              </p14:nvContentPartPr>
              <p14:xfrm>
                <a:off x="5303692" y="3714157"/>
                <a:ext cx="289800" cy="13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02934B-C9A5-DCA5-DBE8-B7E59D54C27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94692" y="3705517"/>
                  <a:ext cx="30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105C0B-273B-003A-67E8-13D5FBF5A64F}"/>
                    </a:ext>
                  </a:extLst>
                </p14:cNvPr>
                <p14:cNvContentPartPr/>
                <p14:nvPr/>
              </p14:nvContentPartPr>
              <p14:xfrm>
                <a:off x="5665492" y="3731437"/>
                <a:ext cx="45360" cy="9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105C0B-273B-003A-67E8-13D5FBF5A64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56492" y="3722797"/>
                  <a:ext cx="63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4F9AE2-839E-99FF-8DFA-853619138AA7}"/>
                    </a:ext>
                  </a:extLst>
                </p14:cNvPr>
                <p14:cNvContentPartPr/>
                <p14:nvPr/>
              </p14:nvContentPartPr>
              <p14:xfrm>
                <a:off x="5745052" y="3703717"/>
                <a:ext cx="230040" cy="98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4F9AE2-839E-99FF-8DFA-853619138AA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36052" y="3695077"/>
                  <a:ext cx="247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79D850D-5147-0CFD-0B04-238AD2FEB777}"/>
                    </a:ext>
                  </a:extLst>
                </p14:cNvPr>
                <p14:cNvContentPartPr/>
                <p14:nvPr/>
              </p14:nvContentPartPr>
              <p14:xfrm>
                <a:off x="5119372" y="3017197"/>
                <a:ext cx="451080" cy="49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79D850D-5147-0CFD-0B04-238AD2FEB77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10732" y="3008557"/>
                  <a:ext cx="4687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9BDC3A-ABC4-D696-9169-9ED28980F852}"/>
                    </a:ext>
                  </a:extLst>
                </p14:cNvPr>
                <p14:cNvContentPartPr/>
                <p14:nvPr/>
              </p14:nvContentPartPr>
              <p14:xfrm>
                <a:off x="4570732" y="3197197"/>
                <a:ext cx="1441440" cy="1029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9BDC3A-ABC4-D696-9169-9ED28980F85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62092" y="3188197"/>
                  <a:ext cx="1459080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C7C9E96-8681-79BF-D444-25D31C5F7229}"/>
                    </a:ext>
                  </a:extLst>
                </p14:cNvPr>
                <p14:cNvContentPartPr/>
                <p14:nvPr/>
              </p14:nvContentPartPr>
              <p14:xfrm>
                <a:off x="5423572" y="2922877"/>
                <a:ext cx="412920" cy="582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C7C9E96-8681-79BF-D444-25D31C5F722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14932" y="2914237"/>
                  <a:ext cx="430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EFC1FA-A21B-729E-A54C-89E26DF928D5}"/>
                    </a:ext>
                  </a:extLst>
                </p14:cNvPr>
                <p14:cNvContentPartPr/>
                <p14:nvPr/>
              </p14:nvContentPartPr>
              <p14:xfrm>
                <a:off x="5653972" y="3229597"/>
                <a:ext cx="23760" cy="2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EFC1FA-A21B-729E-A54C-89E26DF928D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5332" y="3220957"/>
                  <a:ext cx="4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D6CA4AF-52B1-6C75-E5ED-54AF3F48CBAD}"/>
                    </a:ext>
                  </a:extLst>
                </p14:cNvPr>
                <p14:cNvContentPartPr/>
                <p14:nvPr/>
              </p14:nvContentPartPr>
              <p14:xfrm>
                <a:off x="5551732" y="3367837"/>
                <a:ext cx="157680" cy="98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D6CA4AF-52B1-6C75-E5ED-54AF3F48CBA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42732" y="3358837"/>
                  <a:ext cx="175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CAE761-0C19-1B18-338B-600DBF2FEA74}"/>
                    </a:ext>
                  </a:extLst>
                </p14:cNvPr>
                <p14:cNvContentPartPr/>
                <p14:nvPr/>
              </p14:nvContentPartPr>
              <p14:xfrm>
                <a:off x="709732" y="4062637"/>
                <a:ext cx="315720" cy="43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CAE761-0C19-1B18-338B-600DBF2FEA7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1092" y="4053637"/>
                  <a:ext cx="333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5D73EA-DF53-DAAF-B5EB-0041366D84C3}"/>
                    </a:ext>
                  </a:extLst>
                </p14:cNvPr>
                <p14:cNvContentPartPr/>
                <p14:nvPr/>
              </p14:nvContentPartPr>
              <p14:xfrm>
                <a:off x="1018612" y="4208437"/>
                <a:ext cx="164160" cy="123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5D73EA-DF53-DAAF-B5EB-0041366D84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9972" y="4199797"/>
                  <a:ext cx="181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2245711-F4AA-17A5-2DBA-B08D8E847DD0}"/>
                    </a:ext>
                  </a:extLst>
                </p14:cNvPr>
                <p14:cNvContentPartPr/>
                <p14:nvPr/>
              </p14:nvContentPartPr>
              <p14:xfrm>
                <a:off x="1243972" y="4048597"/>
                <a:ext cx="773280" cy="35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2245711-F4AA-17A5-2DBA-B08D8E847DD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34972" y="4039597"/>
                  <a:ext cx="790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3770C4-6C95-708C-EFCA-C2CD91F20369}"/>
                    </a:ext>
                  </a:extLst>
                </p14:cNvPr>
                <p14:cNvContentPartPr/>
                <p14:nvPr/>
              </p14:nvContentPartPr>
              <p14:xfrm>
                <a:off x="2474092" y="3822517"/>
                <a:ext cx="378000" cy="362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3770C4-6C95-708C-EFCA-C2CD91F2036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465092" y="3813517"/>
                  <a:ext cx="3956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2B0497-F5DF-FE74-9FEB-A1B2210276ED}"/>
                    </a:ext>
                  </a:extLst>
                </p14:cNvPr>
                <p14:cNvContentPartPr/>
                <p14:nvPr/>
              </p14:nvContentPartPr>
              <p14:xfrm>
                <a:off x="2989972" y="3810997"/>
                <a:ext cx="20880" cy="27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2B0497-F5DF-FE74-9FEB-A1B2210276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980972" y="3801997"/>
                  <a:ext cx="38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ED10B5-64D7-8B4F-D6D7-3CC8773BC696}"/>
                    </a:ext>
                  </a:extLst>
                </p14:cNvPr>
                <p14:cNvContentPartPr/>
                <p14:nvPr/>
              </p14:nvContentPartPr>
              <p14:xfrm>
                <a:off x="2985652" y="3960037"/>
                <a:ext cx="181440" cy="132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ED10B5-64D7-8B4F-D6D7-3CC8773BC6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76652" y="3951037"/>
                  <a:ext cx="199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34F356-9551-47D0-8E0C-6E140094E570}"/>
                    </a:ext>
                  </a:extLst>
                </p14:cNvPr>
                <p14:cNvContentPartPr/>
                <p14:nvPr/>
              </p14:nvContentPartPr>
              <p14:xfrm>
                <a:off x="3238012" y="3913597"/>
                <a:ext cx="538560" cy="156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34F356-9551-47D0-8E0C-6E140094E5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29372" y="3904597"/>
                  <a:ext cx="556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0D35773-CF05-060D-E7D6-07668FDC52D5}"/>
                    </a:ext>
                  </a:extLst>
                </p14:cNvPr>
                <p14:cNvContentPartPr/>
                <p14:nvPr/>
              </p14:nvContentPartPr>
              <p14:xfrm>
                <a:off x="3780532" y="3777157"/>
                <a:ext cx="121320" cy="27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0D35773-CF05-060D-E7D6-07668FDC52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71892" y="3768157"/>
                  <a:ext cx="138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2B294D-D7C7-1936-D374-034607148A0D}"/>
                    </a:ext>
                  </a:extLst>
                </p14:cNvPr>
                <p14:cNvContentPartPr/>
                <p14:nvPr/>
              </p14:nvContentPartPr>
              <p14:xfrm>
                <a:off x="3872692" y="3892717"/>
                <a:ext cx="618480" cy="145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2B294D-D7C7-1936-D374-034607148A0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863692" y="3884077"/>
                  <a:ext cx="636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DDFA7D-D5AC-AA4B-E203-33D1512090C7}"/>
                    </a:ext>
                  </a:extLst>
                </p14:cNvPr>
                <p14:cNvContentPartPr/>
                <p14:nvPr/>
              </p14:nvContentPartPr>
              <p14:xfrm>
                <a:off x="4095892" y="3693637"/>
                <a:ext cx="20880" cy="2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DDFA7D-D5AC-AA4B-E203-33D1512090C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86892" y="3684637"/>
                  <a:ext cx="38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9584C5-AE69-8F82-528B-FD3485EAC8F2}"/>
                    </a:ext>
                  </a:extLst>
                </p14:cNvPr>
                <p14:cNvContentPartPr/>
                <p14:nvPr/>
              </p14:nvContentPartPr>
              <p14:xfrm>
                <a:off x="1667692" y="4337317"/>
                <a:ext cx="1999080" cy="275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9584C5-AE69-8F82-528B-FD3485EAC8F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59052" y="4328317"/>
                  <a:ext cx="2016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4E84C2-2CB3-6630-E2D6-5D29D056CCB9}"/>
                    </a:ext>
                  </a:extLst>
                </p14:cNvPr>
                <p14:cNvContentPartPr/>
                <p14:nvPr/>
              </p14:nvContentPartPr>
              <p14:xfrm>
                <a:off x="2431612" y="4372237"/>
                <a:ext cx="1484640" cy="31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4E84C2-2CB3-6630-E2D6-5D29D056CCB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422612" y="4363597"/>
                  <a:ext cx="15022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D76843-940E-42B4-6E51-2FB11CAF3F5C}"/>
                    </a:ext>
                  </a:extLst>
                </p14:cNvPr>
                <p14:cNvContentPartPr/>
                <p14:nvPr/>
              </p14:nvContentPartPr>
              <p14:xfrm>
                <a:off x="3358252" y="4264597"/>
                <a:ext cx="768600" cy="306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D76843-940E-42B4-6E51-2FB11CAF3F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49612" y="4255597"/>
                  <a:ext cx="786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A47B94B-4124-70DF-FF37-F27E25B5C7F1}"/>
                    </a:ext>
                  </a:extLst>
                </p14:cNvPr>
                <p14:cNvContentPartPr/>
                <p14:nvPr/>
              </p14:nvContentPartPr>
              <p14:xfrm>
                <a:off x="3739852" y="4164517"/>
                <a:ext cx="745920" cy="35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A47B94B-4124-70DF-FF37-F27E25B5C7F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731212" y="4155517"/>
                  <a:ext cx="763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76BFB5-7E3C-B247-4168-449435C32D27}"/>
                    </a:ext>
                  </a:extLst>
                </p14:cNvPr>
                <p14:cNvContentPartPr/>
                <p14:nvPr/>
              </p14:nvContentPartPr>
              <p14:xfrm>
                <a:off x="3704572" y="4006477"/>
                <a:ext cx="48240" cy="115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76BFB5-7E3C-B247-4168-449435C32D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95572" y="3997837"/>
                  <a:ext cx="6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29E51AB-D810-7985-3100-14A8A978868A}"/>
                    </a:ext>
                  </a:extLst>
                </p14:cNvPr>
                <p14:cNvContentPartPr/>
                <p14:nvPr/>
              </p14:nvContentPartPr>
              <p14:xfrm>
                <a:off x="3665332" y="4048957"/>
                <a:ext cx="539640" cy="331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29E51AB-D810-7985-3100-14A8A978868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656332" y="4039957"/>
                  <a:ext cx="5572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DBEACC-5853-76CB-3165-2AD7C0FC8653}"/>
                    </a:ext>
                  </a:extLst>
                </p14:cNvPr>
                <p14:cNvContentPartPr/>
                <p14:nvPr/>
              </p14:nvContentPartPr>
              <p14:xfrm>
                <a:off x="3864412" y="4169557"/>
                <a:ext cx="386280" cy="257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DBEACC-5853-76CB-3165-2AD7C0FC865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55772" y="4160917"/>
                  <a:ext cx="403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A37ABD-3625-72C8-A158-0A216E0E871F}"/>
                    </a:ext>
                  </a:extLst>
                </p14:cNvPr>
                <p14:cNvContentPartPr/>
                <p14:nvPr/>
              </p14:nvContentPartPr>
              <p14:xfrm>
                <a:off x="2270332" y="4191157"/>
                <a:ext cx="1080720" cy="342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A37ABD-3625-72C8-A158-0A216E0E871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61692" y="4182517"/>
                  <a:ext cx="1098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032BDB2-2A12-E9DC-4E99-D5F1BB1E878F}"/>
                    </a:ext>
                  </a:extLst>
                </p14:cNvPr>
                <p14:cNvContentPartPr/>
                <p14:nvPr/>
              </p14:nvContentPartPr>
              <p14:xfrm>
                <a:off x="2698372" y="4362877"/>
                <a:ext cx="832680" cy="237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032BDB2-2A12-E9DC-4E99-D5F1BB1E878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89732" y="4353877"/>
                  <a:ext cx="850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10A36F-EDC2-CD7F-94B4-6E0A809A7E6A}"/>
                    </a:ext>
                  </a:extLst>
                </p14:cNvPr>
                <p14:cNvContentPartPr/>
                <p14:nvPr/>
              </p14:nvContentPartPr>
              <p14:xfrm>
                <a:off x="5394052" y="3013957"/>
                <a:ext cx="522720" cy="414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10A36F-EDC2-CD7F-94B4-6E0A809A7E6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85412" y="3005317"/>
                  <a:ext cx="540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8DF4E17-93BC-A6A2-1342-5E630CFE670A}"/>
                    </a:ext>
                  </a:extLst>
                </p14:cNvPr>
                <p14:cNvContentPartPr/>
                <p14:nvPr/>
              </p14:nvContentPartPr>
              <p14:xfrm>
                <a:off x="4639132" y="4042477"/>
                <a:ext cx="3988080" cy="398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8DF4E17-93BC-A6A2-1342-5E630CFE670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30132" y="4033837"/>
                  <a:ext cx="4005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BCECD53-85B6-5F49-ED90-558502C02EDF}"/>
                    </a:ext>
                  </a:extLst>
                </p14:cNvPr>
                <p14:cNvContentPartPr/>
                <p14:nvPr/>
              </p14:nvContentPartPr>
              <p14:xfrm>
                <a:off x="8204572" y="152677"/>
                <a:ext cx="319320" cy="1600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BCECD53-85B6-5F49-ED90-558502C02ED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95572" y="144037"/>
                  <a:ext cx="33696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67CCD25-DF45-6853-EE2A-C9F24F0D82CB}"/>
                    </a:ext>
                  </a:extLst>
                </p14:cNvPr>
                <p14:cNvContentPartPr/>
                <p14:nvPr/>
              </p14:nvContentPartPr>
              <p14:xfrm>
                <a:off x="7122412" y="1658557"/>
                <a:ext cx="173160" cy="200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67CCD25-DF45-6853-EE2A-C9F24F0D82C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13772" y="1649917"/>
                  <a:ext cx="190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574BE2-2AFC-EBB9-E5CE-2DEADF247083}"/>
                    </a:ext>
                  </a:extLst>
                </p14:cNvPr>
                <p14:cNvContentPartPr/>
                <p14:nvPr/>
              </p14:nvContentPartPr>
              <p14:xfrm>
                <a:off x="7351372" y="1679077"/>
                <a:ext cx="65880" cy="127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574BE2-2AFC-EBB9-E5CE-2DEADF24708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42372" y="1670437"/>
                  <a:ext cx="83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F89DCD2-FC8A-872C-E90E-ED2BFA4243E3}"/>
                    </a:ext>
                  </a:extLst>
                </p14:cNvPr>
                <p14:cNvContentPartPr/>
                <p14:nvPr/>
              </p14:nvContentPartPr>
              <p14:xfrm>
                <a:off x="7398892" y="1647397"/>
                <a:ext cx="169560" cy="111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F89DCD2-FC8A-872C-E90E-ED2BFA4243E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90252" y="1638397"/>
                  <a:ext cx="187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D7946B-56E2-17C3-4D9D-F19783ECD0CC}"/>
                    </a:ext>
                  </a:extLst>
                </p14:cNvPr>
                <p14:cNvContentPartPr/>
                <p14:nvPr/>
              </p14:nvContentPartPr>
              <p14:xfrm>
                <a:off x="7289452" y="1798237"/>
                <a:ext cx="307800" cy="133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D7946B-56E2-17C3-4D9D-F19783ECD0C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280812" y="1789237"/>
                  <a:ext cx="32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39480A9-925E-93B6-F7C4-2267E6BBF87D}"/>
                    </a:ext>
                  </a:extLst>
                </p14:cNvPr>
                <p14:cNvContentPartPr/>
                <p14:nvPr/>
              </p14:nvContentPartPr>
              <p14:xfrm>
                <a:off x="7339852" y="1918837"/>
                <a:ext cx="228240" cy="45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39480A9-925E-93B6-F7C4-2267E6BBF87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30852" y="1910197"/>
                  <a:ext cx="245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F6049D3-0695-3485-EB93-C05F2D2F0337}"/>
                    </a:ext>
                  </a:extLst>
                </p14:cNvPr>
                <p14:cNvContentPartPr/>
                <p14:nvPr/>
              </p14:nvContentPartPr>
              <p14:xfrm>
                <a:off x="5242132" y="3124477"/>
                <a:ext cx="56880" cy="65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F6049D3-0695-3485-EB93-C05F2D2F033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233132" y="3115477"/>
                  <a:ext cx="74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6ACD26-8FE8-CF1E-900C-17A037C13D69}"/>
                    </a:ext>
                  </a:extLst>
                </p14:cNvPr>
                <p14:cNvContentPartPr/>
                <p14:nvPr/>
              </p14:nvContentPartPr>
              <p14:xfrm>
                <a:off x="5084092" y="4060837"/>
                <a:ext cx="409680" cy="81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6ACD26-8FE8-CF1E-900C-17A037C13D6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75092" y="4051837"/>
                  <a:ext cx="427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758237-BF52-B92E-D30C-62C0AA010470}"/>
                    </a:ext>
                  </a:extLst>
                </p14:cNvPr>
                <p14:cNvContentPartPr/>
                <p14:nvPr/>
              </p14:nvContentPartPr>
              <p14:xfrm>
                <a:off x="5048452" y="4174957"/>
                <a:ext cx="48240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758237-BF52-B92E-D30C-62C0AA01047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39452" y="4165957"/>
                  <a:ext cx="500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FA63A6-0810-1269-4647-9186CE3424DC}"/>
                    </a:ext>
                  </a:extLst>
                </p14:cNvPr>
                <p14:cNvContentPartPr/>
                <p14:nvPr/>
              </p14:nvContentPartPr>
              <p14:xfrm>
                <a:off x="4823452" y="4118077"/>
                <a:ext cx="616320" cy="189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FA63A6-0810-1269-4647-9186CE3424D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814812" y="4109077"/>
                  <a:ext cx="633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5149EA-CEA3-CE42-DDA6-8F622E1251D4}"/>
                    </a:ext>
                  </a:extLst>
                </p14:cNvPr>
                <p14:cNvContentPartPr/>
                <p14:nvPr/>
              </p14:nvContentPartPr>
              <p14:xfrm>
                <a:off x="5110732" y="4104037"/>
                <a:ext cx="452160" cy="147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5149EA-CEA3-CE42-DDA6-8F622E1251D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02092" y="4095397"/>
                  <a:ext cx="469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6A6AE05-CEF2-1FD3-323B-35E1F7710003}"/>
                    </a:ext>
                  </a:extLst>
                </p14:cNvPr>
                <p14:cNvContentPartPr/>
                <p14:nvPr/>
              </p14:nvContentPartPr>
              <p14:xfrm>
                <a:off x="7686892" y="3978397"/>
                <a:ext cx="428400" cy="4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6A6AE05-CEF2-1FD3-323B-35E1F771000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677892" y="3969397"/>
                  <a:ext cx="446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192CD78-78A7-560D-5F00-2C735BFC0BAF}"/>
                    </a:ext>
                  </a:extLst>
                </p14:cNvPr>
                <p14:cNvContentPartPr/>
                <p14:nvPr/>
              </p14:nvContentPartPr>
              <p14:xfrm>
                <a:off x="7649812" y="3940957"/>
                <a:ext cx="558360" cy="140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192CD78-78A7-560D-5F00-2C735BFC0BA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40812" y="3932317"/>
                  <a:ext cx="57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07D690-54B9-B2EB-B364-96B95837D41F}"/>
                    </a:ext>
                  </a:extLst>
                </p14:cNvPr>
                <p14:cNvContentPartPr/>
                <p14:nvPr/>
              </p14:nvContentPartPr>
              <p14:xfrm>
                <a:off x="8162452" y="146557"/>
                <a:ext cx="559800" cy="1588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07D690-54B9-B2EB-B364-96B95837D41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53812" y="137557"/>
                  <a:ext cx="577440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EDDCF6-832C-29FB-7AF1-A71A907CA822}"/>
                    </a:ext>
                  </a:extLst>
                </p14:cNvPr>
                <p14:cNvContentPartPr/>
                <p14:nvPr/>
              </p14:nvContentPartPr>
              <p14:xfrm>
                <a:off x="5432572" y="4048597"/>
                <a:ext cx="2300040" cy="551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EDDCF6-832C-29FB-7AF1-A71A907CA82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23572" y="4039597"/>
                  <a:ext cx="23176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8074D96-F796-57CD-5FFD-F3736B5CDFDC}"/>
                    </a:ext>
                  </a:extLst>
                </p14:cNvPr>
                <p14:cNvContentPartPr/>
                <p14:nvPr/>
              </p14:nvContentPartPr>
              <p14:xfrm>
                <a:off x="5464252" y="4059037"/>
                <a:ext cx="1492200" cy="131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8074D96-F796-57CD-5FFD-F3736B5CDFD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455252" y="4050037"/>
                  <a:ext cx="1509840" cy="132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934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E103A83E-0812-666E-37CE-1097B8A86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4F49073-DA93-BB8D-8FE3-3CA6CBC144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B5ECE74-20E7-9AE0-CBF5-C90377E43BEE}"/>
              </a:ext>
            </a:extLst>
          </p:cNvPr>
          <p:cNvGrpSpPr/>
          <p:nvPr/>
        </p:nvGrpSpPr>
        <p:grpSpPr>
          <a:xfrm>
            <a:off x="431452" y="282997"/>
            <a:ext cx="6793200" cy="3949920"/>
            <a:chOff x="431452" y="282997"/>
            <a:chExt cx="6793200" cy="39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67961F-75DA-4324-9DF9-125CB79935A6}"/>
                    </a:ext>
                  </a:extLst>
                </p14:cNvPr>
                <p14:cNvContentPartPr/>
                <p14:nvPr/>
              </p14:nvContentPartPr>
              <p14:xfrm>
                <a:off x="790732" y="408997"/>
                <a:ext cx="299520" cy="23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67961F-75DA-4324-9DF9-125CB79935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092" y="400357"/>
                  <a:ext cx="317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43341B4-220E-53BC-CCA9-5DD5F34E7000}"/>
                    </a:ext>
                  </a:extLst>
                </p14:cNvPr>
                <p14:cNvContentPartPr/>
                <p14:nvPr/>
              </p14:nvContentPartPr>
              <p14:xfrm>
                <a:off x="1106812" y="514117"/>
                <a:ext cx="170280" cy="12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43341B4-220E-53BC-CCA9-5DD5F34E70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7812" y="505117"/>
                  <a:ext cx="187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A3603B-8D34-F8D0-64F0-C8CB1B04E060}"/>
                    </a:ext>
                  </a:extLst>
                </p14:cNvPr>
                <p14:cNvContentPartPr/>
                <p14:nvPr/>
              </p14:nvContentPartPr>
              <p14:xfrm>
                <a:off x="1302652" y="493957"/>
                <a:ext cx="178560" cy="104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A3603B-8D34-F8D0-64F0-C8CB1B04E0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012" y="485317"/>
                  <a:ext cx="196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B060328-FB4E-BCE2-38EC-37FAF0B09313}"/>
                    </a:ext>
                  </a:extLst>
                </p14:cNvPr>
                <p14:cNvContentPartPr/>
                <p14:nvPr/>
              </p14:nvContentPartPr>
              <p14:xfrm>
                <a:off x="1547092" y="401077"/>
                <a:ext cx="55440" cy="219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B060328-FB4E-BCE2-38EC-37FAF0B093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8092" y="392437"/>
                  <a:ext cx="73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6C92E0-1EA7-4B47-9B3D-99D630584FE4}"/>
                    </a:ext>
                  </a:extLst>
                </p14:cNvPr>
                <p14:cNvContentPartPr/>
                <p14:nvPr/>
              </p14:nvContentPartPr>
              <p14:xfrm>
                <a:off x="1619452" y="468757"/>
                <a:ext cx="453960" cy="16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6C92E0-1EA7-4B47-9B3D-99D630584F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0452" y="459757"/>
                  <a:ext cx="471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1EE5D1-1FCA-9E6A-06CF-B7020436F31F}"/>
                    </a:ext>
                  </a:extLst>
                </p14:cNvPr>
                <p14:cNvContentPartPr/>
                <p14:nvPr/>
              </p14:nvContentPartPr>
              <p14:xfrm>
                <a:off x="1895212" y="485677"/>
                <a:ext cx="171000" cy="180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1EE5D1-1FCA-9E6A-06CF-B7020436F3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6212" y="476677"/>
                  <a:ext cx="188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2CA08E-3EFC-1550-55D9-7503D798A789}"/>
                    </a:ext>
                  </a:extLst>
                </p14:cNvPr>
                <p14:cNvContentPartPr/>
                <p14:nvPr/>
              </p14:nvContentPartPr>
              <p14:xfrm>
                <a:off x="2116972" y="390997"/>
                <a:ext cx="77760" cy="26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2CA08E-3EFC-1550-55D9-7503D798A7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7972" y="381997"/>
                  <a:ext cx="95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225BB3-1933-7141-F2F8-38F6919E2ACE}"/>
                    </a:ext>
                  </a:extLst>
                </p14:cNvPr>
                <p14:cNvContentPartPr/>
                <p14:nvPr/>
              </p14:nvContentPartPr>
              <p14:xfrm>
                <a:off x="2480932" y="360757"/>
                <a:ext cx="52920" cy="27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225BB3-1933-7141-F2F8-38F6919E2A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2292" y="351757"/>
                  <a:ext cx="70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349131-4714-92AA-92EB-5FA77CBE6373}"/>
                    </a:ext>
                  </a:extLst>
                </p14:cNvPr>
                <p14:cNvContentPartPr/>
                <p14:nvPr/>
              </p14:nvContentPartPr>
              <p14:xfrm>
                <a:off x="2637892" y="496837"/>
                <a:ext cx="50760" cy="149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349131-4714-92AA-92EB-5FA77CBE63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8892" y="488197"/>
                  <a:ext cx="68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B3A450-37E3-8916-A76D-2EB5ED43934A}"/>
                    </a:ext>
                  </a:extLst>
                </p14:cNvPr>
                <p14:cNvContentPartPr/>
                <p14:nvPr/>
              </p14:nvContentPartPr>
              <p14:xfrm>
                <a:off x="2736172" y="530317"/>
                <a:ext cx="171360" cy="10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B3A450-37E3-8916-A76D-2EB5ED4393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7532" y="521317"/>
                  <a:ext cx="189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CF976B-C066-5747-F7B4-DBF39D649B20}"/>
                    </a:ext>
                  </a:extLst>
                </p14:cNvPr>
                <p14:cNvContentPartPr/>
                <p14:nvPr/>
              </p14:nvContentPartPr>
              <p14:xfrm>
                <a:off x="2890252" y="494317"/>
                <a:ext cx="145080" cy="12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CF976B-C066-5747-F7B4-DBF39D649B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1252" y="485317"/>
                  <a:ext cx="162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B1F9B8-9DE5-0D71-3197-52D7EA410FD1}"/>
                    </a:ext>
                  </a:extLst>
                </p14:cNvPr>
                <p14:cNvContentPartPr/>
                <p14:nvPr/>
              </p14:nvContentPartPr>
              <p14:xfrm>
                <a:off x="3068092" y="525277"/>
                <a:ext cx="60120" cy="7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B1F9B8-9DE5-0D71-3197-52D7EA410F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59452" y="516277"/>
                  <a:ext cx="77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9A05BE-196A-001D-9F49-ADDBCE9C8597}"/>
                    </a:ext>
                  </a:extLst>
                </p14:cNvPr>
                <p14:cNvContentPartPr/>
                <p14:nvPr/>
              </p14:nvContentPartPr>
              <p14:xfrm>
                <a:off x="3193012" y="349597"/>
                <a:ext cx="702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9A05BE-196A-001D-9F49-ADDBCE9C85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4012" y="340597"/>
                  <a:ext cx="87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0CE9D5-F315-CF8D-4DBD-2772F5CAB185}"/>
                    </a:ext>
                  </a:extLst>
                </p14:cNvPr>
                <p14:cNvContentPartPr/>
                <p14:nvPr/>
              </p14:nvContentPartPr>
              <p14:xfrm>
                <a:off x="3187972" y="496117"/>
                <a:ext cx="152640" cy="6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0CE9D5-F315-CF8D-4DBD-2772F5CAB1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78972" y="487117"/>
                  <a:ext cx="170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215E97-7F58-0873-0792-4C8530C5F25A}"/>
                    </a:ext>
                  </a:extLst>
                </p14:cNvPr>
                <p14:cNvContentPartPr/>
                <p14:nvPr/>
              </p14:nvContentPartPr>
              <p14:xfrm>
                <a:off x="3661012" y="282997"/>
                <a:ext cx="50760" cy="29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215E97-7F58-0873-0792-4C8530C5F2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52012" y="274357"/>
                  <a:ext cx="68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92B6B8-D9C8-C477-BAF9-D58F0964EFEA}"/>
                    </a:ext>
                  </a:extLst>
                </p14:cNvPr>
                <p14:cNvContentPartPr/>
                <p14:nvPr/>
              </p14:nvContentPartPr>
              <p14:xfrm>
                <a:off x="3588652" y="387397"/>
                <a:ext cx="380880" cy="16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92B6B8-D9C8-C477-BAF9-D58F0964EF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9652" y="378757"/>
                  <a:ext cx="39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766A7E-9CA2-1D3A-0A0F-2EDFD45EFBDD}"/>
                    </a:ext>
                  </a:extLst>
                </p14:cNvPr>
                <p14:cNvContentPartPr/>
                <p14:nvPr/>
              </p14:nvContentPartPr>
              <p14:xfrm>
                <a:off x="4006612" y="428437"/>
                <a:ext cx="134280" cy="12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766A7E-9CA2-1D3A-0A0F-2EDFD45EFB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97972" y="419797"/>
                  <a:ext cx="15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C4EEBA-6612-8F45-9287-0E992796AE48}"/>
                    </a:ext>
                  </a:extLst>
                </p14:cNvPr>
                <p14:cNvContentPartPr/>
                <p14:nvPr/>
              </p14:nvContentPartPr>
              <p14:xfrm>
                <a:off x="4174012" y="429517"/>
                <a:ext cx="283680" cy="11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C4EEBA-6612-8F45-9287-0E992796AE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65012" y="420877"/>
                  <a:ext cx="301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A6E3FD-C0D3-D03B-A6AA-A34E026C8E2B}"/>
                    </a:ext>
                  </a:extLst>
                </p14:cNvPr>
                <p14:cNvContentPartPr/>
                <p14:nvPr/>
              </p14:nvContentPartPr>
              <p14:xfrm>
                <a:off x="4495132" y="407917"/>
                <a:ext cx="150840" cy="90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A6E3FD-C0D3-D03B-A6AA-A34E026C8E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86132" y="398917"/>
                  <a:ext cx="168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5F73CF-8F08-7DA2-5E65-58ED05CE0ED3}"/>
                    </a:ext>
                  </a:extLst>
                </p14:cNvPr>
                <p14:cNvContentPartPr/>
                <p14:nvPr/>
              </p14:nvContentPartPr>
              <p14:xfrm>
                <a:off x="4710772" y="409357"/>
                <a:ext cx="218520" cy="16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5F73CF-8F08-7DA2-5E65-58ED05CE0E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2132" y="400717"/>
                  <a:ext cx="236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83B8B9-3961-76F5-85A4-D61D5ECAFB06}"/>
                    </a:ext>
                  </a:extLst>
                </p14:cNvPr>
                <p14:cNvContentPartPr/>
                <p14:nvPr/>
              </p14:nvContentPartPr>
              <p14:xfrm>
                <a:off x="678412" y="758197"/>
                <a:ext cx="4479480" cy="31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83B8B9-3961-76F5-85A4-D61D5ECAFB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9772" y="749197"/>
                  <a:ext cx="4497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087AD0-DF5B-C601-B863-D146326D2D5F}"/>
                    </a:ext>
                  </a:extLst>
                </p14:cNvPr>
                <p14:cNvContentPartPr/>
                <p14:nvPr/>
              </p14:nvContentPartPr>
              <p14:xfrm>
                <a:off x="4372732" y="4209157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087AD0-DF5B-C601-B863-D146326D2D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4092" y="4200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C48DEB-8DDA-E6E9-5E9A-BED887376ED2}"/>
                    </a:ext>
                  </a:extLst>
                </p14:cNvPr>
                <p14:cNvContentPartPr/>
                <p14:nvPr/>
              </p14:nvContentPartPr>
              <p14:xfrm>
                <a:off x="431452" y="1405837"/>
                <a:ext cx="2923200" cy="221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C48DEB-8DDA-E6E9-5E9A-BED887376E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2452" y="1397197"/>
                  <a:ext cx="2940840" cy="22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B8B613-7988-9B66-FFCC-4ADD8925E55E}"/>
                    </a:ext>
                  </a:extLst>
                </p14:cNvPr>
                <p14:cNvContentPartPr/>
                <p14:nvPr/>
              </p14:nvContentPartPr>
              <p14:xfrm>
                <a:off x="1292932" y="2068237"/>
                <a:ext cx="47160" cy="15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B8B613-7988-9B66-FFCC-4ADD8925E5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83932" y="2059237"/>
                  <a:ext cx="6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D37BB8-5D1B-D58B-FE27-23114D1DB2ED}"/>
                    </a:ext>
                  </a:extLst>
                </p14:cNvPr>
                <p14:cNvContentPartPr/>
                <p14:nvPr/>
              </p14:nvContentPartPr>
              <p14:xfrm>
                <a:off x="1750132" y="1906957"/>
                <a:ext cx="132120" cy="51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D37BB8-5D1B-D58B-FE27-23114D1DB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41132" y="1897957"/>
                  <a:ext cx="149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E4E603-E505-E6E4-5803-F1D9D1D0EDF0}"/>
                    </a:ext>
                  </a:extLst>
                </p14:cNvPr>
                <p14:cNvContentPartPr/>
                <p14:nvPr/>
              </p14:nvContentPartPr>
              <p14:xfrm>
                <a:off x="1370332" y="1950877"/>
                <a:ext cx="635040" cy="48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E4E603-E505-E6E4-5803-F1D9D1D0ED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1332" y="1941877"/>
                  <a:ext cx="6526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39D882-27E0-3E70-C9BD-AC86F971294D}"/>
                    </a:ext>
                  </a:extLst>
                </p14:cNvPr>
                <p14:cNvContentPartPr/>
                <p14:nvPr/>
              </p14:nvContentPartPr>
              <p14:xfrm>
                <a:off x="1339012" y="2538037"/>
                <a:ext cx="199080" cy="32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39D882-27E0-3E70-C9BD-AC86F97129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30372" y="2529397"/>
                  <a:ext cx="216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CE1DFA-2DFB-BF6C-4F2B-3075AD5446DF}"/>
                    </a:ext>
                  </a:extLst>
                </p14:cNvPr>
                <p14:cNvContentPartPr/>
                <p14:nvPr/>
              </p14:nvContentPartPr>
              <p14:xfrm>
                <a:off x="1753372" y="2580157"/>
                <a:ext cx="533160" cy="42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CE1DFA-2DFB-BF6C-4F2B-3075AD5446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44372" y="2571517"/>
                  <a:ext cx="5508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A7D2FB-5FB5-9D0E-3F1F-5BB0E4F2B11B}"/>
                    </a:ext>
                  </a:extLst>
                </p14:cNvPr>
                <p14:cNvContentPartPr/>
                <p14:nvPr/>
              </p14:nvContentPartPr>
              <p14:xfrm>
                <a:off x="2256652" y="2146717"/>
                <a:ext cx="351000" cy="25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A7D2FB-5FB5-9D0E-3F1F-5BB0E4F2B1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48012" y="2137717"/>
                  <a:ext cx="368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D1627B-E261-4BFF-9DBC-3013B9D06C7E}"/>
                    </a:ext>
                  </a:extLst>
                </p14:cNvPr>
                <p14:cNvContentPartPr/>
                <p14:nvPr/>
              </p14:nvContentPartPr>
              <p14:xfrm>
                <a:off x="1074772" y="2463877"/>
                <a:ext cx="1716840" cy="40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D1627B-E261-4BFF-9DBC-3013B9D06C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5772" y="2455237"/>
                  <a:ext cx="1734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D94B84-C0F4-A826-8785-C78585F61EFF}"/>
                    </a:ext>
                  </a:extLst>
                </p14:cNvPr>
                <p14:cNvContentPartPr/>
                <p14:nvPr/>
              </p14:nvContentPartPr>
              <p14:xfrm>
                <a:off x="985852" y="2784637"/>
                <a:ext cx="96840" cy="5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D94B84-C0F4-A826-8785-C78585F61E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7212" y="2775997"/>
                  <a:ext cx="11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CD52AF-B9A3-D250-D973-202A1646D225}"/>
                    </a:ext>
                  </a:extLst>
                </p14:cNvPr>
                <p14:cNvContentPartPr/>
                <p14:nvPr/>
              </p14:nvContentPartPr>
              <p14:xfrm>
                <a:off x="2697652" y="1429957"/>
                <a:ext cx="1725840" cy="639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CD52AF-B9A3-D250-D973-202A1646D22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8652" y="1420957"/>
                  <a:ext cx="174348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A70E52-F2BC-92D7-C8A9-161463777F96}"/>
                    </a:ext>
                  </a:extLst>
                </p14:cNvPr>
                <p14:cNvContentPartPr/>
                <p14:nvPr/>
              </p14:nvContentPartPr>
              <p14:xfrm>
                <a:off x="4355092" y="1161397"/>
                <a:ext cx="931320" cy="52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A70E52-F2BC-92D7-C8A9-161463777F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46452" y="1152397"/>
                  <a:ext cx="9489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72961C-387F-C489-C946-2650E6E16780}"/>
                    </a:ext>
                  </a:extLst>
                </p14:cNvPr>
                <p14:cNvContentPartPr/>
                <p14:nvPr/>
              </p14:nvContentPartPr>
              <p14:xfrm>
                <a:off x="4684132" y="1388557"/>
                <a:ext cx="19440" cy="1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72961C-387F-C489-C946-2650E6E167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75492" y="1379557"/>
                  <a:ext cx="37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ED9EF9-7022-64A7-4B28-A003EAAC191A}"/>
                    </a:ext>
                  </a:extLst>
                </p14:cNvPr>
                <p14:cNvContentPartPr/>
                <p14:nvPr/>
              </p14:nvContentPartPr>
              <p14:xfrm>
                <a:off x="4685212" y="1517077"/>
                <a:ext cx="128160" cy="24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ED9EF9-7022-64A7-4B28-A003EAAC19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6572" y="1508077"/>
                  <a:ext cx="14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F0EF1E-028D-B054-84B9-3A1E2D26D88E}"/>
                    </a:ext>
                  </a:extLst>
                </p14:cNvPr>
                <p14:cNvContentPartPr/>
                <p14:nvPr/>
              </p14:nvContentPartPr>
              <p14:xfrm>
                <a:off x="4874572" y="1256077"/>
                <a:ext cx="133920" cy="226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F0EF1E-028D-B054-84B9-3A1E2D26D8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65572" y="1247437"/>
                  <a:ext cx="151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25BAC9-31BA-41D9-96CD-06796D9EEEC5}"/>
                    </a:ext>
                  </a:extLst>
                </p14:cNvPr>
                <p14:cNvContentPartPr/>
                <p14:nvPr/>
              </p14:nvContentPartPr>
              <p14:xfrm>
                <a:off x="4582972" y="1412677"/>
                <a:ext cx="47160" cy="28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25BAC9-31BA-41D9-96CD-06796D9EEE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73972" y="1404037"/>
                  <a:ext cx="64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38E392-87BE-7FB6-907B-D12728371110}"/>
                    </a:ext>
                  </a:extLst>
                </p14:cNvPr>
                <p14:cNvContentPartPr/>
                <p14:nvPr/>
              </p14:nvContentPartPr>
              <p14:xfrm>
                <a:off x="5081572" y="1250677"/>
                <a:ext cx="1042560" cy="176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38E392-87BE-7FB6-907B-D127283711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2572" y="1241677"/>
                  <a:ext cx="1060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A379CD-C07F-F0B7-1466-99B86C003385}"/>
                    </a:ext>
                  </a:extLst>
                </p14:cNvPr>
                <p14:cNvContentPartPr/>
                <p14:nvPr/>
              </p14:nvContentPartPr>
              <p14:xfrm>
                <a:off x="6286852" y="1257157"/>
                <a:ext cx="298080" cy="174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A379CD-C07F-F0B7-1466-99B86C0033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78212" y="1248517"/>
                  <a:ext cx="315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D4F611B-FF72-8D89-B1DA-8514B1804E0C}"/>
                    </a:ext>
                  </a:extLst>
                </p14:cNvPr>
                <p14:cNvContentPartPr/>
                <p14:nvPr/>
              </p14:nvContentPartPr>
              <p14:xfrm>
                <a:off x="6609772" y="1264357"/>
                <a:ext cx="513720" cy="119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D4F611B-FF72-8D89-B1DA-8514B1804E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00772" y="1255717"/>
                  <a:ext cx="531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B82309-758B-33C8-315F-AD09558BE82B}"/>
                    </a:ext>
                  </a:extLst>
                </p14:cNvPr>
                <p14:cNvContentPartPr/>
                <p14:nvPr/>
              </p14:nvContentPartPr>
              <p14:xfrm>
                <a:off x="2560852" y="2131957"/>
                <a:ext cx="2088360" cy="44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B82309-758B-33C8-315F-AD09558BE8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52212" y="2123317"/>
                  <a:ext cx="21060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A456F9-E96A-8F58-562F-E121ABEFE848}"/>
                    </a:ext>
                  </a:extLst>
                </p14:cNvPr>
                <p14:cNvContentPartPr/>
                <p14:nvPr/>
              </p14:nvContentPartPr>
              <p14:xfrm>
                <a:off x="4775932" y="1912717"/>
                <a:ext cx="633240" cy="421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A456F9-E96A-8F58-562F-E121ABEFE8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67292" y="1903717"/>
                  <a:ext cx="6508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429CAD-9241-136C-C8DA-5A5D1C158794}"/>
                    </a:ext>
                  </a:extLst>
                </p14:cNvPr>
                <p14:cNvContentPartPr/>
                <p14:nvPr/>
              </p14:nvContentPartPr>
              <p14:xfrm>
                <a:off x="4971412" y="2156797"/>
                <a:ext cx="33480" cy="1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429CAD-9241-136C-C8DA-5A5D1C1587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62772" y="2148157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56F530-F016-4D82-E369-1BEECD7FE792}"/>
                    </a:ext>
                  </a:extLst>
                </p14:cNvPr>
                <p14:cNvContentPartPr/>
                <p14:nvPr/>
              </p14:nvContentPartPr>
              <p14:xfrm>
                <a:off x="5062852" y="2146717"/>
                <a:ext cx="16560" cy="2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56F530-F016-4D82-E369-1BEECD7FE7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54212" y="2137717"/>
                  <a:ext cx="34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B777EA-98C3-A79B-7DD7-7BEA1C760B5A}"/>
                    </a:ext>
                  </a:extLst>
                </p14:cNvPr>
                <p14:cNvContentPartPr/>
                <p14:nvPr/>
              </p14:nvContentPartPr>
              <p14:xfrm>
                <a:off x="5129812" y="2017117"/>
                <a:ext cx="110880" cy="10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B777EA-98C3-A79B-7DD7-7BEA1C760B5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21172" y="2008477"/>
                  <a:ext cx="128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453363-36A8-690B-52E1-0AE518079DA2}"/>
                    </a:ext>
                  </a:extLst>
                </p14:cNvPr>
                <p14:cNvContentPartPr/>
                <p14:nvPr/>
              </p14:nvContentPartPr>
              <p14:xfrm>
                <a:off x="4969972" y="2156797"/>
                <a:ext cx="254520" cy="65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453363-36A8-690B-52E1-0AE518079D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0972" y="2148157"/>
                  <a:ext cx="272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6AB834-1401-3FA5-3032-842347CF8066}"/>
                    </a:ext>
                  </a:extLst>
                </p14:cNvPr>
                <p14:cNvContentPartPr/>
                <p14:nvPr/>
              </p14:nvContentPartPr>
              <p14:xfrm>
                <a:off x="4937932" y="2020717"/>
                <a:ext cx="21600" cy="2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6AB834-1401-3FA5-3032-842347CF80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28932" y="2011717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D0BAE0-575A-DBDF-E2E5-C932D51CDA94}"/>
                    </a:ext>
                  </a:extLst>
                </p14:cNvPr>
                <p14:cNvContentPartPr/>
                <p14:nvPr/>
              </p14:nvContentPartPr>
              <p14:xfrm>
                <a:off x="5435092" y="2075797"/>
                <a:ext cx="617400" cy="15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D0BAE0-575A-DBDF-E2E5-C932D51CDA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6452" y="2067157"/>
                  <a:ext cx="635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5E59F0-9081-ADF1-9F54-8E10A07A77D0}"/>
                    </a:ext>
                  </a:extLst>
                </p14:cNvPr>
                <p14:cNvContentPartPr/>
                <p14:nvPr/>
              </p14:nvContentPartPr>
              <p14:xfrm>
                <a:off x="6251572" y="2057077"/>
                <a:ext cx="309600" cy="164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5E59F0-9081-ADF1-9F54-8E10A07A77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42932" y="2048437"/>
                  <a:ext cx="327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D5144F-D18E-3FEA-E494-DCE20467C1B3}"/>
                    </a:ext>
                  </a:extLst>
                </p14:cNvPr>
                <p14:cNvContentPartPr/>
                <p14:nvPr/>
              </p14:nvContentPartPr>
              <p14:xfrm>
                <a:off x="6593932" y="2030797"/>
                <a:ext cx="516600" cy="14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D5144F-D18E-3FEA-E494-DCE20467C1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84932" y="2021797"/>
                  <a:ext cx="534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310986-874F-ECF9-082E-BC402613B4F2}"/>
                    </a:ext>
                  </a:extLst>
                </p14:cNvPr>
                <p14:cNvContentPartPr/>
                <p14:nvPr/>
              </p14:nvContentPartPr>
              <p14:xfrm>
                <a:off x="2561572" y="2915677"/>
                <a:ext cx="1545120" cy="5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310986-874F-ECF9-082E-BC402613B4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2572" y="2907037"/>
                  <a:ext cx="1562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CCFDBC-160F-2AA2-2FDD-C08595183967}"/>
                    </a:ext>
                  </a:extLst>
                </p14:cNvPr>
                <p14:cNvContentPartPr/>
                <p14:nvPr/>
              </p14:nvContentPartPr>
              <p14:xfrm>
                <a:off x="4084372" y="2756197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CCFDBC-160F-2AA2-2FDD-C085951839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75732" y="2747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33698C-BF9C-62CE-4595-D3B09307AE6D}"/>
                    </a:ext>
                  </a:extLst>
                </p14:cNvPr>
                <p14:cNvContentPartPr/>
                <p14:nvPr/>
              </p14:nvContentPartPr>
              <p14:xfrm>
                <a:off x="3042532" y="2956357"/>
                <a:ext cx="758520" cy="72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33698C-BF9C-62CE-4595-D3B09307AE6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033892" y="2947357"/>
                  <a:ext cx="77616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D84359-7EF2-60B4-CE5A-9D10AC91E5B2}"/>
                    </a:ext>
                  </a:extLst>
                </p14:cNvPr>
                <p14:cNvContentPartPr/>
                <p14:nvPr/>
              </p14:nvContentPartPr>
              <p14:xfrm>
                <a:off x="4432132" y="2719117"/>
                <a:ext cx="56520" cy="8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D84359-7EF2-60B4-CE5A-9D10AC91E5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23492" y="2710477"/>
                  <a:ext cx="74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B5F0A76-71C2-56BD-C8BA-DB4E0EC24624}"/>
                    </a:ext>
                  </a:extLst>
                </p14:cNvPr>
                <p14:cNvContentPartPr/>
                <p14:nvPr/>
              </p14:nvContentPartPr>
              <p14:xfrm>
                <a:off x="4545892" y="2731357"/>
                <a:ext cx="61920" cy="83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B5F0A76-71C2-56BD-C8BA-DB4E0EC246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37252" y="2722357"/>
                  <a:ext cx="79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391E09-C00A-53FB-AB28-7D0232BEEAAF}"/>
                    </a:ext>
                  </a:extLst>
                </p14:cNvPr>
                <p14:cNvContentPartPr/>
                <p14:nvPr/>
              </p14:nvContentPartPr>
              <p14:xfrm>
                <a:off x="4624732" y="3070117"/>
                <a:ext cx="41760" cy="38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391E09-C00A-53FB-AB28-7D0232BEEAA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16092" y="3061477"/>
                  <a:ext cx="59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2D07FF-C71E-625F-3035-A9797A5D33CE}"/>
                    </a:ext>
                  </a:extLst>
                </p14:cNvPr>
                <p14:cNvContentPartPr/>
                <p14:nvPr/>
              </p14:nvContentPartPr>
              <p14:xfrm>
                <a:off x="4489372" y="3798757"/>
                <a:ext cx="226800" cy="196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2D07FF-C71E-625F-3035-A9797A5D33C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80372" y="3789757"/>
                  <a:ext cx="244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128FEDF-5F8B-5979-4660-A4501D9B15CF}"/>
                    </a:ext>
                  </a:extLst>
                </p14:cNvPr>
                <p14:cNvContentPartPr/>
                <p14:nvPr/>
              </p14:nvContentPartPr>
              <p14:xfrm>
                <a:off x="4961692" y="3727117"/>
                <a:ext cx="83160" cy="215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128FEDF-5F8B-5979-4660-A4501D9B15C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953052" y="3718477"/>
                  <a:ext cx="100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781627-6779-0F23-1C69-0AA37034B42F}"/>
                    </a:ext>
                  </a:extLst>
                </p14:cNvPr>
                <p14:cNvContentPartPr/>
                <p14:nvPr/>
              </p14:nvContentPartPr>
              <p14:xfrm>
                <a:off x="5010652" y="3781477"/>
                <a:ext cx="497880" cy="15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781627-6779-0F23-1C69-0AA37034B42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002012" y="3772837"/>
                  <a:ext cx="515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A78E789-15D6-FA46-FA57-E5C3EA9790C8}"/>
                    </a:ext>
                  </a:extLst>
                </p14:cNvPr>
                <p14:cNvContentPartPr/>
                <p14:nvPr/>
              </p14:nvContentPartPr>
              <p14:xfrm>
                <a:off x="6589252" y="901117"/>
                <a:ext cx="635400" cy="3331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A78E789-15D6-FA46-FA57-E5C3EA9790C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80252" y="892477"/>
                  <a:ext cx="653040" cy="33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28C90C-AFAF-4DC5-6E4E-3980FD9C6D27}"/>
                    </a:ext>
                  </a:extLst>
                </p14:cNvPr>
                <p14:cNvContentPartPr/>
                <p14:nvPr/>
              </p14:nvContentPartPr>
              <p14:xfrm>
                <a:off x="5698612" y="864397"/>
                <a:ext cx="1348920" cy="3222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28C90C-AFAF-4DC5-6E4E-3980FD9C6D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89972" y="855757"/>
                  <a:ext cx="1366560" cy="32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5ADE5D3-9A9C-98C8-E23C-1EFD00E630E2}"/>
                    </a:ext>
                  </a:extLst>
                </p14:cNvPr>
                <p14:cNvContentPartPr/>
                <p14:nvPr/>
              </p14:nvContentPartPr>
              <p14:xfrm>
                <a:off x="6393412" y="436357"/>
                <a:ext cx="331920" cy="504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5ADE5D3-9A9C-98C8-E23C-1EFD00E630E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84772" y="427717"/>
                  <a:ext cx="349560" cy="52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755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14F2833F-D359-F394-571F-0ED21999D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9B61A30-4975-F8BD-6BD6-7D7C4ABBEA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62A606-485E-99AD-91B5-52781FA75996}"/>
                  </a:ext>
                </a:extLst>
              </p14:cNvPr>
              <p14:cNvContentPartPr/>
              <p14:nvPr/>
            </p14:nvContentPartPr>
            <p14:xfrm>
              <a:off x="917452" y="2574397"/>
              <a:ext cx="6204960" cy="48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62A606-485E-99AD-91B5-52781FA75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812" y="2565397"/>
                <a:ext cx="622260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4ACD92A-35F6-7F3E-B840-4F171092AC23}"/>
              </a:ext>
            </a:extLst>
          </p:cNvPr>
          <p:cNvGrpSpPr/>
          <p:nvPr/>
        </p:nvGrpSpPr>
        <p:grpSpPr>
          <a:xfrm>
            <a:off x="1040572" y="323677"/>
            <a:ext cx="7134840" cy="2552760"/>
            <a:chOff x="1040572" y="323677"/>
            <a:chExt cx="713484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707440-8A6A-9458-6A06-AC1F08AD5846}"/>
                    </a:ext>
                  </a:extLst>
                </p14:cNvPr>
                <p14:cNvContentPartPr/>
                <p14:nvPr/>
              </p14:nvContentPartPr>
              <p14:xfrm>
                <a:off x="1040572" y="323677"/>
                <a:ext cx="6352200" cy="255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707440-8A6A-9458-6A06-AC1F08AD58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572" y="314677"/>
                  <a:ext cx="6369840" cy="25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0553BC1-79B9-F443-9980-3A3BA9B0F010}"/>
                    </a:ext>
                  </a:extLst>
                </p14:cNvPr>
                <p14:cNvContentPartPr/>
                <p14:nvPr/>
              </p14:nvContentPartPr>
              <p14:xfrm>
                <a:off x="5213332" y="885277"/>
                <a:ext cx="638280" cy="22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0553BC1-79B9-F443-9980-3A3BA9B0F0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04332" y="876277"/>
                  <a:ext cx="65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7B0F4F-C717-32D2-5CB3-48A1AF3B90B1}"/>
                    </a:ext>
                  </a:extLst>
                </p14:cNvPr>
                <p14:cNvContentPartPr/>
                <p14:nvPr/>
              </p14:nvContentPartPr>
              <p14:xfrm>
                <a:off x="6079492" y="695917"/>
                <a:ext cx="204120" cy="26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7B0F4F-C717-32D2-5CB3-48A1AF3B90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70852" y="686917"/>
                  <a:ext cx="221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9DB3E5-C718-63CF-F130-F911BFEE8F85}"/>
                    </a:ext>
                  </a:extLst>
                </p14:cNvPr>
                <p14:cNvContentPartPr/>
                <p14:nvPr/>
              </p14:nvContentPartPr>
              <p14:xfrm>
                <a:off x="6308812" y="795997"/>
                <a:ext cx="252360" cy="11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9DB3E5-C718-63CF-F130-F911BFEE8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99812" y="787357"/>
                  <a:ext cx="270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714D43-B670-79F2-5A32-0859578D6895}"/>
                    </a:ext>
                  </a:extLst>
                </p14:cNvPr>
                <p14:cNvContentPartPr/>
                <p14:nvPr/>
              </p14:nvContentPartPr>
              <p14:xfrm>
                <a:off x="6560092" y="658117"/>
                <a:ext cx="111240" cy="27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714D43-B670-79F2-5A32-0859578D68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51452" y="649117"/>
                  <a:ext cx="128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2935E0-8FE5-86AB-3FD4-F58E56FC3BDC}"/>
                    </a:ext>
                  </a:extLst>
                </p14:cNvPr>
                <p14:cNvContentPartPr/>
                <p14:nvPr/>
              </p14:nvContentPartPr>
              <p14:xfrm>
                <a:off x="6732892" y="727237"/>
                <a:ext cx="59040" cy="20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2935E0-8FE5-86AB-3FD4-F58E56FC3B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23892" y="718237"/>
                  <a:ext cx="76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621079-3D4A-B189-37F4-821870C4443A}"/>
                    </a:ext>
                  </a:extLst>
                </p14:cNvPr>
                <p14:cNvContentPartPr/>
                <p14:nvPr/>
              </p14:nvContentPartPr>
              <p14:xfrm>
                <a:off x="6912892" y="766837"/>
                <a:ext cx="227520" cy="13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621079-3D4A-B189-37F4-821870C444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03892" y="758197"/>
                  <a:ext cx="245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AC54C4-D58E-D616-9599-FE1DB6644D31}"/>
                    </a:ext>
                  </a:extLst>
                </p14:cNvPr>
                <p14:cNvContentPartPr/>
                <p14:nvPr/>
              </p14:nvContentPartPr>
              <p14:xfrm>
                <a:off x="7158772" y="766117"/>
                <a:ext cx="186120" cy="13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AC54C4-D58E-D616-9599-FE1DB6644D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50132" y="757117"/>
                  <a:ext cx="203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E7C866-093A-501D-CB5C-7B7684569CC7}"/>
                    </a:ext>
                  </a:extLst>
                </p14:cNvPr>
                <p14:cNvContentPartPr/>
                <p14:nvPr/>
              </p14:nvContentPartPr>
              <p14:xfrm>
                <a:off x="7372252" y="747397"/>
                <a:ext cx="243720" cy="149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E7C866-093A-501D-CB5C-7B7684569C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63612" y="738397"/>
                  <a:ext cx="261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B9440A-47CE-93C9-5533-35E7D3CD04D6}"/>
                    </a:ext>
                  </a:extLst>
                </p14:cNvPr>
                <p14:cNvContentPartPr/>
                <p14:nvPr/>
              </p14:nvContentPartPr>
              <p14:xfrm>
                <a:off x="7667452" y="727597"/>
                <a:ext cx="181440" cy="13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B9440A-47CE-93C9-5533-35E7D3CD04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8812" y="718597"/>
                  <a:ext cx="199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63C236-92BF-38EF-7406-3CFC907DBB2C}"/>
                    </a:ext>
                  </a:extLst>
                </p14:cNvPr>
                <p14:cNvContentPartPr/>
                <p14:nvPr/>
              </p14:nvContentPartPr>
              <p14:xfrm>
                <a:off x="7878412" y="703837"/>
                <a:ext cx="216720" cy="20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63C236-92BF-38EF-7406-3CFC907DBB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9412" y="694837"/>
                  <a:ext cx="234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B560A2-BAC6-4B76-EA16-C6C7C0A79B0F}"/>
                    </a:ext>
                  </a:extLst>
                </p14:cNvPr>
                <p14:cNvContentPartPr/>
                <p14:nvPr/>
              </p14:nvContentPartPr>
              <p14:xfrm>
                <a:off x="7239052" y="1004077"/>
                <a:ext cx="936360" cy="5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B560A2-BAC6-4B76-EA16-C6C7C0A79B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30052" y="995077"/>
                  <a:ext cx="9540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825C89-E6C9-48F5-E757-0EA4A25DAD58}"/>
              </a:ext>
            </a:extLst>
          </p:cNvPr>
          <p:cNvGrpSpPr/>
          <p:nvPr/>
        </p:nvGrpSpPr>
        <p:grpSpPr>
          <a:xfrm>
            <a:off x="3678292" y="101917"/>
            <a:ext cx="63000" cy="1194120"/>
            <a:chOff x="3678292" y="101917"/>
            <a:chExt cx="63000" cy="11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9F6454-4BE8-BC97-3ABC-F256793C6E00}"/>
                    </a:ext>
                  </a:extLst>
                </p14:cNvPr>
                <p14:cNvContentPartPr/>
                <p14:nvPr/>
              </p14:nvContentPartPr>
              <p14:xfrm>
                <a:off x="3705652" y="101917"/>
                <a:ext cx="35640" cy="7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9F6454-4BE8-BC97-3ABC-F256793C6E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652" y="93277"/>
                  <a:ext cx="53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EEBF357-0425-1313-137C-DFA3AB73B00F}"/>
                    </a:ext>
                  </a:extLst>
                </p14:cNvPr>
                <p14:cNvContentPartPr/>
                <p14:nvPr/>
              </p14:nvContentPartPr>
              <p14:xfrm>
                <a:off x="3678292" y="284077"/>
                <a:ext cx="45360" cy="101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EBF357-0425-1313-137C-DFA3AB73B0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9652" y="275077"/>
                  <a:ext cx="63000" cy="10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9FFEE4-F37C-67B8-609F-078EA647B8BD}"/>
              </a:ext>
            </a:extLst>
          </p:cNvPr>
          <p:cNvGrpSpPr/>
          <p:nvPr/>
        </p:nvGrpSpPr>
        <p:grpSpPr>
          <a:xfrm>
            <a:off x="3612412" y="1635157"/>
            <a:ext cx="2505960" cy="1817640"/>
            <a:chOff x="3612412" y="1635157"/>
            <a:chExt cx="2505960" cy="18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04CCB2-7A2D-4B90-289E-BEE526A531E1}"/>
                    </a:ext>
                  </a:extLst>
                </p14:cNvPr>
                <p14:cNvContentPartPr/>
                <p14:nvPr/>
              </p14:nvContentPartPr>
              <p14:xfrm>
                <a:off x="3662092" y="1635157"/>
                <a:ext cx="115920" cy="177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04CCB2-7A2D-4B90-289E-BEE526A531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53092" y="1626517"/>
                  <a:ext cx="133560" cy="17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DBEA02-92DA-A688-BD5F-7A6216C7D09D}"/>
                    </a:ext>
                  </a:extLst>
                </p14:cNvPr>
                <p14:cNvContentPartPr/>
                <p14:nvPr/>
              </p14:nvContentPartPr>
              <p14:xfrm>
                <a:off x="3612412" y="3209797"/>
                <a:ext cx="321120" cy="24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DBEA02-92DA-A688-BD5F-7A6216C7D0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03412" y="3201157"/>
                  <a:ext cx="338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BAAA6B-44B8-C9D9-6C2B-E236E0D06F8C}"/>
                    </a:ext>
                  </a:extLst>
                </p14:cNvPr>
                <p14:cNvContentPartPr/>
                <p14:nvPr/>
              </p14:nvContentPartPr>
              <p14:xfrm>
                <a:off x="4017052" y="3134917"/>
                <a:ext cx="119160" cy="4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BAAA6B-44B8-C9D9-6C2B-E236E0D06F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8052" y="3126277"/>
                  <a:ext cx="136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CCA600-B17A-77F7-095B-987CE55FDE9B}"/>
                    </a:ext>
                  </a:extLst>
                </p14:cNvPr>
                <p14:cNvContentPartPr/>
                <p14:nvPr/>
              </p14:nvContentPartPr>
              <p14:xfrm>
                <a:off x="4091572" y="3189277"/>
                <a:ext cx="102240" cy="4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CCA600-B17A-77F7-095B-987CE55FDE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82572" y="3180277"/>
                  <a:ext cx="119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5B0279-0A2E-2DCA-C08A-5E33243D34FA}"/>
                    </a:ext>
                  </a:extLst>
                </p14:cNvPr>
                <p14:cNvContentPartPr/>
                <p14:nvPr/>
              </p14:nvContentPartPr>
              <p14:xfrm>
                <a:off x="4162852" y="3219157"/>
                <a:ext cx="40680" cy="3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5B0279-0A2E-2DCA-C08A-5E33243D34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53852" y="3210517"/>
                  <a:ext cx="5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EDF600-4921-28B7-8149-B24DC782DCC1}"/>
                    </a:ext>
                  </a:extLst>
                </p14:cNvPr>
                <p14:cNvContentPartPr/>
                <p14:nvPr/>
              </p14:nvContentPartPr>
              <p14:xfrm>
                <a:off x="4296052" y="3095677"/>
                <a:ext cx="306720" cy="10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EDF600-4921-28B7-8149-B24DC782DC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87412" y="3086677"/>
                  <a:ext cx="324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DFD01B-E3D1-6ABC-1D17-1A034617AC34}"/>
                    </a:ext>
                  </a:extLst>
                </p14:cNvPr>
                <p14:cNvContentPartPr/>
                <p14:nvPr/>
              </p14:nvContentPartPr>
              <p14:xfrm>
                <a:off x="4598092" y="2989837"/>
                <a:ext cx="262800" cy="14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DFD01B-E3D1-6ABC-1D17-1A034617A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092" y="2981197"/>
                  <a:ext cx="280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5E7F09-E699-B17D-5830-3F5ABC043E5D}"/>
                    </a:ext>
                  </a:extLst>
                </p14:cNvPr>
                <p14:cNvContentPartPr/>
                <p14:nvPr/>
              </p14:nvContentPartPr>
              <p14:xfrm>
                <a:off x="4887892" y="3067597"/>
                <a:ext cx="131040" cy="3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5E7F09-E699-B17D-5830-3F5ABC043E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78892" y="3058597"/>
                  <a:ext cx="148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7BFBAE-71A7-521F-DC05-64F965D12373}"/>
                    </a:ext>
                  </a:extLst>
                </p14:cNvPr>
                <p14:cNvContentPartPr/>
                <p14:nvPr/>
              </p14:nvContentPartPr>
              <p14:xfrm>
                <a:off x="5205412" y="3041677"/>
                <a:ext cx="42120" cy="1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7BFBAE-71A7-521F-DC05-64F965D123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96772" y="3032677"/>
                  <a:ext cx="59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65897D-2D66-1099-1BFE-79C26CDAF424}"/>
                    </a:ext>
                  </a:extLst>
                </p14:cNvPr>
                <p14:cNvContentPartPr/>
                <p14:nvPr/>
              </p14:nvContentPartPr>
              <p14:xfrm>
                <a:off x="5225572" y="3080557"/>
                <a:ext cx="54720" cy="18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65897D-2D66-1099-1BFE-79C26CDAF4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16932" y="3071557"/>
                  <a:ext cx="7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EB9F6A-36D5-D46F-184E-13CF73D47FD1}"/>
                    </a:ext>
                  </a:extLst>
                </p14:cNvPr>
                <p14:cNvContentPartPr/>
                <p14:nvPr/>
              </p14:nvContentPartPr>
              <p14:xfrm>
                <a:off x="5366692" y="3024397"/>
                <a:ext cx="230040" cy="76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EB9F6A-36D5-D46F-184E-13CF73D47F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58052" y="3015397"/>
                  <a:ext cx="247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CD4375-F81D-34F6-1A36-3D32DE4478AB}"/>
                    </a:ext>
                  </a:extLst>
                </p14:cNvPr>
                <p14:cNvContentPartPr/>
                <p14:nvPr/>
              </p14:nvContentPartPr>
              <p14:xfrm>
                <a:off x="5615452" y="3024397"/>
                <a:ext cx="106920" cy="46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CD4375-F81D-34F6-1A36-3D32DE4478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6452" y="3015397"/>
                  <a:ext cx="124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5C2E76-205F-BBCD-0305-16DE6606828C}"/>
                    </a:ext>
                  </a:extLst>
                </p14:cNvPr>
                <p14:cNvContentPartPr/>
                <p14:nvPr/>
              </p14:nvContentPartPr>
              <p14:xfrm>
                <a:off x="5752612" y="2955277"/>
                <a:ext cx="208440" cy="143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5C2E76-205F-BBCD-0305-16DE660682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43612" y="2946637"/>
                  <a:ext cx="226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E98A78-189D-31A7-D8BA-F0834E197868}"/>
                    </a:ext>
                  </a:extLst>
                </p14:cNvPr>
                <p14:cNvContentPartPr/>
                <p14:nvPr/>
              </p14:nvContentPartPr>
              <p14:xfrm>
                <a:off x="5945932" y="3065797"/>
                <a:ext cx="172440" cy="14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E98A78-189D-31A7-D8BA-F0834E1978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36932" y="3057157"/>
                  <a:ext cx="190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14FB3D-766F-8754-AAB2-35722DFE6CE0}"/>
                    </a:ext>
                  </a:extLst>
                </p14:cNvPr>
                <p14:cNvContentPartPr/>
                <p14:nvPr/>
              </p14:nvContentPartPr>
              <p14:xfrm>
                <a:off x="5149252" y="3296197"/>
                <a:ext cx="774360" cy="2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14FB3D-766F-8754-AAB2-35722DFE6C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40612" y="3287557"/>
                  <a:ext cx="792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8520A0-2379-C1B7-B342-253123386C2A}"/>
                    </a:ext>
                  </a:extLst>
                </p14:cNvPr>
                <p14:cNvContentPartPr/>
                <p14:nvPr/>
              </p14:nvContentPartPr>
              <p14:xfrm>
                <a:off x="5327812" y="3322837"/>
                <a:ext cx="626040" cy="5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8520A0-2379-C1B7-B342-253123386C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19172" y="3313837"/>
                  <a:ext cx="64368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62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BEFABDB-0B4C-6C86-B457-63DC7081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5C036616-E878-B242-7207-3EC68D7007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ADBAA10-5FD5-FA66-1410-7BBD2D1970DD}"/>
                  </a:ext>
                </a:extLst>
              </p14:cNvPr>
              <p14:cNvContentPartPr/>
              <p14:nvPr/>
            </p14:nvContentPartPr>
            <p14:xfrm>
              <a:off x="957772" y="704250"/>
              <a:ext cx="4705200" cy="2574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ADBAA10-5FD5-FA66-1410-7BBD2D1970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772" y="695250"/>
                <a:ext cx="4722840" cy="259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F386790-BE28-D943-A611-289C3EFFAB02}"/>
              </a:ext>
            </a:extLst>
          </p:cNvPr>
          <p:cNvGrpSpPr/>
          <p:nvPr/>
        </p:nvGrpSpPr>
        <p:grpSpPr>
          <a:xfrm>
            <a:off x="225172" y="105157"/>
            <a:ext cx="8676000" cy="5058720"/>
            <a:chOff x="225172" y="105157"/>
            <a:chExt cx="8676000" cy="50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13E3BB7-7507-3E53-5839-966F0FE1511F}"/>
                    </a:ext>
                  </a:extLst>
                </p14:cNvPr>
                <p14:cNvContentPartPr/>
                <p14:nvPr/>
              </p14:nvContentPartPr>
              <p14:xfrm>
                <a:off x="1565812" y="4505797"/>
                <a:ext cx="4574520" cy="140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13E3BB7-7507-3E53-5839-966F0FE151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7172" y="4497157"/>
                  <a:ext cx="459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B772F9-BE30-3052-E70A-B4BCC4DD516A}"/>
                    </a:ext>
                  </a:extLst>
                </p14:cNvPr>
                <p14:cNvContentPartPr/>
                <p14:nvPr/>
              </p14:nvContentPartPr>
              <p14:xfrm>
                <a:off x="1610092" y="4411117"/>
                <a:ext cx="105480" cy="4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B772F9-BE30-3052-E70A-B4BCC4DD51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1092" y="4402117"/>
                  <a:ext cx="123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ECB32F-D152-6340-5C34-E75479BF02B2}"/>
                    </a:ext>
                  </a:extLst>
                </p14:cNvPr>
                <p14:cNvContentPartPr/>
                <p14:nvPr/>
              </p14:nvContentPartPr>
              <p14:xfrm>
                <a:off x="2761372" y="3140317"/>
                <a:ext cx="1901160" cy="1374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ECB32F-D152-6340-5C34-E75479BF02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2372" y="3131317"/>
                  <a:ext cx="1918800" cy="13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B58328-D9EB-5D0A-3F8D-6F1B9DE4B616}"/>
                    </a:ext>
                  </a:extLst>
                </p14:cNvPr>
                <p14:cNvContentPartPr/>
                <p14:nvPr/>
              </p14:nvContentPartPr>
              <p14:xfrm>
                <a:off x="2681812" y="4497157"/>
                <a:ext cx="341640" cy="77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B58328-D9EB-5D0A-3F8D-6F1B9DE4B6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73172" y="4488517"/>
                  <a:ext cx="359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713DAF-5E13-5F43-1099-3AB606DEE226}"/>
                    </a:ext>
                  </a:extLst>
                </p14:cNvPr>
                <p14:cNvContentPartPr/>
                <p14:nvPr/>
              </p14:nvContentPartPr>
              <p14:xfrm>
                <a:off x="225172" y="227557"/>
                <a:ext cx="1560600" cy="1038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713DAF-5E13-5F43-1099-3AB606DEE2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172" y="218557"/>
                  <a:ext cx="157824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E73B2F-115A-047F-6F0A-AFAD452B6929}"/>
                    </a:ext>
                  </a:extLst>
                </p14:cNvPr>
                <p14:cNvContentPartPr/>
                <p14:nvPr/>
              </p14:nvContentPartPr>
              <p14:xfrm>
                <a:off x="748972" y="215677"/>
                <a:ext cx="642960" cy="216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E73B2F-115A-047F-6F0A-AFAD452B69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9972" y="207037"/>
                  <a:ext cx="660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D82600-9D5C-2BB2-69D3-FE002AA8FF65}"/>
                    </a:ext>
                  </a:extLst>
                </p14:cNvPr>
                <p14:cNvContentPartPr/>
                <p14:nvPr/>
              </p14:nvContentPartPr>
              <p14:xfrm>
                <a:off x="1526212" y="172837"/>
                <a:ext cx="349200" cy="137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D82600-9D5C-2BB2-69D3-FE002AA8FF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7572" y="163837"/>
                  <a:ext cx="36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EBC181-38AC-BAD9-1CF6-4C9F77D62CFA}"/>
                    </a:ext>
                  </a:extLst>
                </p14:cNvPr>
                <p14:cNvContentPartPr/>
                <p14:nvPr/>
              </p14:nvContentPartPr>
              <p14:xfrm>
                <a:off x="2062612" y="138997"/>
                <a:ext cx="177480" cy="4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EBC181-38AC-BAD9-1CF6-4C9F77D62C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53612" y="130357"/>
                  <a:ext cx="195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84EAA0-5795-3A80-A889-0F74D106A29F}"/>
                    </a:ext>
                  </a:extLst>
                </p14:cNvPr>
                <p14:cNvContentPartPr/>
                <p14:nvPr/>
              </p14:nvContentPartPr>
              <p14:xfrm>
                <a:off x="2080252" y="171757"/>
                <a:ext cx="393840" cy="18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84EAA0-5795-3A80-A889-0F74D106A2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1612" y="163117"/>
                  <a:ext cx="411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B8DE2B-2C52-46F0-EAD2-ADC0ABF13CA6}"/>
                    </a:ext>
                  </a:extLst>
                </p14:cNvPr>
                <p14:cNvContentPartPr/>
                <p14:nvPr/>
              </p14:nvContentPartPr>
              <p14:xfrm>
                <a:off x="2455012" y="171037"/>
                <a:ext cx="155880" cy="139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B8DE2B-2C52-46F0-EAD2-ADC0ABF13C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6012" y="162037"/>
                  <a:ext cx="173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A1903B-73AD-D973-ECD4-BCAC50AD438D}"/>
                    </a:ext>
                  </a:extLst>
                </p14:cNvPr>
                <p14:cNvContentPartPr/>
                <p14:nvPr/>
              </p14:nvContentPartPr>
              <p14:xfrm>
                <a:off x="2662732" y="241597"/>
                <a:ext cx="258480" cy="7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A1903B-73AD-D973-ECD4-BCAC50AD43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54092" y="232597"/>
                  <a:ext cx="276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77EFB0-FE76-25EA-975E-B2D250B472AC}"/>
                    </a:ext>
                  </a:extLst>
                </p14:cNvPr>
                <p14:cNvContentPartPr/>
                <p14:nvPr/>
              </p14:nvContentPartPr>
              <p14:xfrm>
                <a:off x="3087532" y="105157"/>
                <a:ext cx="337320" cy="18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77EFB0-FE76-25EA-975E-B2D250B472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8892" y="96157"/>
                  <a:ext cx="354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13AC33-2A7F-1829-6115-1F3B2F252A25}"/>
                    </a:ext>
                  </a:extLst>
                </p14:cNvPr>
                <p14:cNvContentPartPr/>
                <p14:nvPr/>
              </p14:nvContentPartPr>
              <p14:xfrm>
                <a:off x="3483532" y="143317"/>
                <a:ext cx="97560" cy="20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13AC33-2A7F-1829-6115-1F3B2F252A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4892" y="134677"/>
                  <a:ext cx="115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065E48-7349-A580-3BD9-E67CD3E52D67}"/>
                    </a:ext>
                  </a:extLst>
                </p14:cNvPr>
                <p14:cNvContentPartPr/>
                <p14:nvPr/>
              </p14:nvContentPartPr>
              <p14:xfrm>
                <a:off x="3613492" y="106957"/>
                <a:ext cx="60840" cy="16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065E48-7349-A580-3BD9-E67CD3E52D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04852" y="97957"/>
                  <a:ext cx="78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1FFC2C-404B-C710-1A72-AB98CD20A8C2}"/>
                    </a:ext>
                  </a:extLst>
                </p14:cNvPr>
                <p14:cNvContentPartPr/>
                <p14:nvPr/>
              </p14:nvContentPartPr>
              <p14:xfrm>
                <a:off x="3710332" y="182197"/>
                <a:ext cx="111960" cy="7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1FFC2C-404B-C710-1A72-AB98CD20A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1692" y="173197"/>
                  <a:ext cx="129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E11B10-2BF7-4EB8-6BC3-64CE067C8C01}"/>
                    </a:ext>
                  </a:extLst>
                </p14:cNvPr>
                <p14:cNvContentPartPr/>
                <p14:nvPr/>
              </p14:nvContentPartPr>
              <p14:xfrm>
                <a:off x="3842812" y="131077"/>
                <a:ext cx="405720" cy="15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E11B10-2BF7-4EB8-6BC3-64CE067C8C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3812" y="122437"/>
                  <a:ext cx="423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C03BB4-E55B-8C69-899F-94EDC83E1F57}"/>
                    </a:ext>
                  </a:extLst>
                </p14:cNvPr>
                <p14:cNvContentPartPr/>
                <p14:nvPr/>
              </p14:nvContentPartPr>
              <p14:xfrm>
                <a:off x="2342332" y="541837"/>
                <a:ext cx="233280" cy="10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C03BB4-E55B-8C69-899F-94EDC83E1F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33692" y="532837"/>
                  <a:ext cx="250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040628-D47A-F602-73FD-2AC545D6AFC8}"/>
                    </a:ext>
                  </a:extLst>
                </p14:cNvPr>
                <p14:cNvContentPartPr/>
                <p14:nvPr/>
              </p14:nvContentPartPr>
              <p14:xfrm>
                <a:off x="2610532" y="487837"/>
                <a:ext cx="218520" cy="11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040628-D47A-F602-73FD-2AC545D6AF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01892" y="479197"/>
                  <a:ext cx="236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AFEA00-0B76-D477-A4D4-C129FBADD879}"/>
                    </a:ext>
                  </a:extLst>
                </p14:cNvPr>
                <p14:cNvContentPartPr/>
                <p14:nvPr/>
              </p14:nvContentPartPr>
              <p14:xfrm>
                <a:off x="2843092" y="539677"/>
                <a:ext cx="63000" cy="3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AFEA00-0B76-D477-A4D4-C129FBADD8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34452" y="531037"/>
                  <a:ext cx="80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68BD20-045F-A44E-9BDA-7438BA8EE64E}"/>
                    </a:ext>
                  </a:extLst>
                </p14:cNvPr>
                <p14:cNvContentPartPr/>
                <p14:nvPr/>
              </p14:nvContentPartPr>
              <p14:xfrm>
                <a:off x="3033532" y="479557"/>
                <a:ext cx="185400" cy="90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68BD20-045F-A44E-9BDA-7438BA8EE6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24532" y="470557"/>
                  <a:ext cx="203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2ADFD9-1DEC-90F8-9DB1-7324675D4BCB}"/>
                    </a:ext>
                  </a:extLst>
                </p14:cNvPr>
                <p14:cNvContentPartPr/>
                <p14:nvPr/>
              </p14:nvContentPartPr>
              <p14:xfrm>
                <a:off x="3227932" y="460837"/>
                <a:ext cx="127440" cy="9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2ADFD9-1DEC-90F8-9DB1-7324675D4B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18932" y="452197"/>
                  <a:ext cx="145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118DB5-CFB3-5DB3-C76E-72635AC9CD27}"/>
                    </a:ext>
                  </a:extLst>
                </p14:cNvPr>
                <p14:cNvContentPartPr/>
                <p14:nvPr/>
              </p14:nvContentPartPr>
              <p14:xfrm>
                <a:off x="3362572" y="419797"/>
                <a:ext cx="4428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118DB5-CFB3-5DB3-C76E-72635AC9CD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53932" y="411157"/>
                  <a:ext cx="6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B1697F-85D5-5942-BC45-B480D1CE34BF}"/>
                    </a:ext>
                  </a:extLst>
                </p14:cNvPr>
                <p14:cNvContentPartPr/>
                <p14:nvPr/>
              </p14:nvContentPartPr>
              <p14:xfrm>
                <a:off x="3433852" y="505477"/>
                <a:ext cx="18720" cy="7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B1697F-85D5-5942-BC45-B480D1CE34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25212" y="496837"/>
                  <a:ext cx="36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840ED5-BDBB-5D63-DCA4-41FF8D320F26}"/>
                    </a:ext>
                  </a:extLst>
                </p14:cNvPr>
                <p14:cNvContentPartPr/>
                <p14:nvPr/>
              </p14:nvContentPartPr>
              <p14:xfrm>
                <a:off x="3403612" y="512317"/>
                <a:ext cx="66960" cy="28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840ED5-BDBB-5D63-DCA4-41FF8D320F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4612" y="503677"/>
                  <a:ext cx="84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10022E-135D-9274-822E-4245C6F9DB01}"/>
                    </a:ext>
                  </a:extLst>
                </p14:cNvPr>
                <p14:cNvContentPartPr/>
                <p14:nvPr/>
              </p14:nvContentPartPr>
              <p14:xfrm>
                <a:off x="3496132" y="501517"/>
                <a:ext cx="81360" cy="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10022E-135D-9274-822E-4245C6F9DB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87132" y="492517"/>
                  <a:ext cx="99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DCC1A7-CB17-F8BE-5A05-F436E3698E07}"/>
                    </a:ext>
                  </a:extLst>
                </p14:cNvPr>
                <p14:cNvContentPartPr/>
                <p14:nvPr/>
              </p14:nvContentPartPr>
              <p14:xfrm>
                <a:off x="904852" y="751357"/>
                <a:ext cx="66240" cy="1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DCC1A7-CB17-F8BE-5A05-F436E3698E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5852" y="742357"/>
                  <a:ext cx="83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88B341-C5B2-B3A6-A21B-B90431626F97}"/>
                    </a:ext>
                  </a:extLst>
                </p14:cNvPr>
                <p14:cNvContentPartPr/>
                <p14:nvPr/>
              </p14:nvContentPartPr>
              <p14:xfrm>
                <a:off x="285652" y="620317"/>
                <a:ext cx="362880" cy="16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88B341-C5B2-B3A6-A21B-B90431626F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6652" y="611677"/>
                  <a:ext cx="380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B08563-80CA-86BE-268C-C4A31B1C0CA1}"/>
                    </a:ext>
                  </a:extLst>
                </p14:cNvPr>
                <p14:cNvContentPartPr/>
                <p14:nvPr/>
              </p14:nvContentPartPr>
              <p14:xfrm>
                <a:off x="488332" y="888517"/>
                <a:ext cx="131040" cy="19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B08563-80CA-86BE-268C-C4A31B1C0C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9692" y="879517"/>
                  <a:ext cx="148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9740F7-003D-B62E-0BC9-C35ACC173459}"/>
                    </a:ext>
                  </a:extLst>
                </p14:cNvPr>
                <p14:cNvContentPartPr/>
                <p14:nvPr/>
              </p14:nvContentPartPr>
              <p14:xfrm>
                <a:off x="814492" y="759997"/>
                <a:ext cx="341640" cy="28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9740F7-003D-B62E-0BC9-C35ACC1734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5492" y="750997"/>
                  <a:ext cx="359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B75F4A-2EC1-2214-506B-952D68C63CAA}"/>
                    </a:ext>
                  </a:extLst>
                </p14:cNvPr>
                <p14:cNvContentPartPr/>
                <p14:nvPr/>
              </p14:nvContentPartPr>
              <p14:xfrm>
                <a:off x="997732" y="481357"/>
                <a:ext cx="268200" cy="11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B75F4A-2EC1-2214-506B-952D68C63C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9092" y="472717"/>
                  <a:ext cx="285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D89CD3-1A09-2777-B53D-4280318B9771}"/>
                    </a:ext>
                  </a:extLst>
                </p14:cNvPr>
                <p14:cNvContentPartPr/>
                <p14:nvPr/>
              </p14:nvContentPartPr>
              <p14:xfrm>
                <a:off x="1340092" y="572797"/>
                <a:ext cx="133560" cy="201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D89CD3-1A09-2777-B53D-4280318B97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31452" y="563797"/>
                  <a:ext cx="151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80F60D-ED66-7831-374F-737B74691230}"/>
                    </a:ext>
                  </a:extLst>
                </p14:cNvPr>
                <p14:cNvContentPartPr/>
                <p14:nvPr/>
              </p14:nvContentPartPr>
              <p14:xfrm>
                <a:off x="493372" y="2500957"/>
                <a:ext cx="4913280" cy="20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80F60D-ED66-7831-374F-737B746912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732" y="2492317"/>
                  <a:ext cx="4930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110D49-992A-B597-07AC-08074D34C646}"/>
                    </a:ext>
                  </a:extLst>
                </p14:cNvPr>
                <p14:cNvContentPartPr/>
                <p14:nvPr/>
              </p14:nvContentPartPr>
              <p14:xfrm>
                <a:off x="548092" y="970957"/>
                <a:ext cx="5034600" cy="161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110D49-992A-B597-07AC-08074D34C6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9092" y="962317"/>
                  <a:ext cx="5052240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4FF10E-C36D-6A1F-8FF0-53C1CA4B6B9C}"/>
                    </a:ext>
                  </a:extLst>
                </p14:cNvPr>
                <p14:cNvContentPartPr/>
                <p14:nvPr/>
              </p14:nvContentPartPr>
              <p14:xfrm>
                <a:off x="530812" y="2948077"/>
                <a:ext cx="209160" cy="157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4FF10E-C36D-6A1F-8FF0-53C1CA4B6B9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2172" y="2939437"/>
                  <a:ext cx="226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C2FB5E-A986-F259-27BF-143A0CD9FACE}"/>
                    </a:ext>
                  </a:extLst>
                </p14:cNvPr>
                <p14:cNvContentPartPr/>
                <p14:nvPr/>
              </p14:nvContentPartPr>
              <p14:xfrm>
                <a:off x="755812" y="2916037"/>
                <a:ext cx="201960" cy="12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C2FB5E-A986-F259-27BF-143A0CD9FA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6812" y="2907037"/>
                  <a:ext cx="219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F13041-2C23-75B5-3A65-E38D3A3E51CA}"/>
                    </a:ext>
                  </a:extLst>
                </p14:cNvPr>
                <p14:cNvContentPartPr/>
                <p14:nvPr/>
              </p14:nvContentPartPr>
              <p14:xfrm>
                <a:off x="5290372" y="2611477"/>
                <a:ext cx="106200" cy="54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F13041-2C23-75B5-3A65-E38D3A3E5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81732" y="2602477"/>
                  <a:ext cx="123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280E38-2350-AEDC-B063-958B06084EA3}"/>
                    </a:ext>
                  </a:extLst>
                </p14:cNvPr>
                <p14:cNvContentPartPr/>
                <p14:nvPr/>
              </p14:nvContentPartPr>
              <p14:xfrm>
                <a:off x="5409172" y="2684557"/>
                <a:ext cx="249120" cy="18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280E38-2350-AEDC-B063-958B06084E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00532" y="2675917"/>
                  <a:ext cx="266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8530B8-ACAF-7667-6307-17A0DE831F36}"/>
                    </a:ext>
                  </a:extLst>
                </p14:cNvPr>
                <p14:cNvContentPartPr/>
                <p14:nvPr/>
              </p14:nvContentPartPr>
              <p14:xfrm>
                <a:off x="5534452" y="2674477"/>
                <a:ext cx="337320" cy="15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8530B8-ACAF-7667-6307-17A0DE831F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25452" y="2665477"/>
                  <a:ext cx="354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FBD393-2E53-2C3F-B78B-02A1B416ED24}"/>
                    </a:ext>
                  </a:extLst>
                </p14:cNvPr>
                <p14:cNvContentPartPr/>
                <p14:nvPr/>
              </p14:nvContentPartPr>
              <p14:xfrm>
                <a:off x="5737852" y="2559637"/>
                <a:ext cx="184680" cy="9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FBD393-2E53-2C3F-B78B-02A1B416ED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29212" y="2550637"/>
                  <a:ext cx="202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A95A9E-3CA1-EAF7-1844-01D1247B2854}"/>
                    </a:ext>
                  </a:extLst>
                </p14:cNvPr>
                <p14:cNvContentPartPr/>
                <p14:nvPr/>
              </p14:nvContentPartPr>
              <p14:xfrm>
                <a:off x="4079332" y="777997"/>
                <a:ext cx="65880" cy="981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A95A9E-3CA1-EAF7-1844-01D1247B28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70692" y="769357"/>
                  <a:ext cx="8352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32C47C-B583-5E02-FD9E-EF652C2E70DE}"/>
                    </a:ext>
                  </a:extLst>
                </p14:cNvPr>
                <p14:cNvContentPartPr/>
                <p14:nvPr/>
              </p14:nvContentPartPr>
              <p14:xfrm>
                <a:off x="4042612" y="1842157"/>
                <a:ext cx="90720" cy="356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32C47C-B583-5E02-FD9E-EF652C2E70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33612" y="1833157"/>
                  <a:ext cx="1083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F21204-9EF5-D09A-A8E8-56746945781E}"/>
                    </a:ext>
                  </a:extLst>
                </p14:cNvPr>
                <p14:cNvContentPartPr/>
                <p14:nvPr/>
              </p14:nvContentPartPr>
              <p14:xfrm>
                <a:off x="4023172" y="2301877"/>
                <a:ext cx="54000" cy="70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F21204-9EF5-D09A-A8E8-5674694578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14172" y="2292877"/>
                  <a:ext cx="716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E0DE8E-6F4A-AEA8-B6B8-464D2746F7CC}"/>
                    </a:ext>
                  </a:extLst>
                </p14:cNvPr>
                <p14:cNvContentPartPr/>
                <p14:nvPr/>
              </p14:nvContentPartPr>
              <p14:xfrm>
                <a:off x="4024972" y="3030517"/>
                <a:ext cx="145080" cy="181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E0DE8E-6F4A-AEA8-B6B8-464D2746F7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15972" y="3021517"/>
                  <a:ext cx="162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17F0B4-EA22-37D6-1469-838A234FF208}"/>
                    </a:ext>
                  </a:extLst>
                </p14:cNvPr>
                <p14:cNvContentPartPr/>
                <p14:nvPr/>
              </p14:nvContentPartPr>
              <p14:xfrm>
                <a:off x="4174372" y="3011797"/>
                <a:ext cx="203760" cy="8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17F0B4-EA22-37D6-1469-838A234FF2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65372" y="3002797"/>
                  <a:ext cx="221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D43F4B-E32F-1711-3A1C-08F364E3D308}"/>
                    </a:ext>
                  </a:extLst>
                </p14:cNvPr>
                <p14:cNvContentPartPr/>
                <p14:nvPr/>
              </p14:nvContentPartPr>
              <p14:xfrm>
                <a:off x="3925972" y="3269917"/>
                <a:ext cx="454680" cy="11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D43F4B-E32F-1711-3A1C-08F364E3D3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7332" y="3260917"/>
                  <a:ext cx="472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365B83-9F09-2964-13E3-AA37D0C7CD8C}"/>
                    </a:ext>
                  </a:extLst>
                </p14:cNvPr>
                <p14:cNvContentPartPr/>
                <p14:nvPr/>
              </p14:nvContentPartPr>
              <p14:xfrm>
                <a:off x="4052692" y="3296917"/>
                <a:ext cx="451440" cy="13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365B83-9F09-2964-13E3-AA37D0C7CD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44052" y="3287917"/>
                  <a:ext cx="469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246BB0-EC36-E241-3394-15C7D781F634}"/>
                    </a:ext>
                  </a:extLst>
                </p14:cNvPr>
                <p14:cNvContentPartPr/>
                <p14:nvPr/>
              </p14:nvContentPartPr>
              <p14:xfrm>
                <a:off x="4508092" y="534637"/>
                <a:ext cx="480600" cy="322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246BB0-EC36-E241-3394-15C7D781F6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99452" y="525997"/>
                  <a:ext cx="498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19F2D7-7E56-9B54-0763-C8EEC373E082}"/>
                    </a:ext>
                  </a:extLst>
                </p14:cNvPr>
                <p14:cNvContentPartPr/>
                <p14:nvPr/>
              </p14:nvContentPartPr>
              <p14:xfrm>
                <a:off x="5268052" y="347797"/>
                <a:ext cx="130680" cy="19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19F2D7-7E56-9B54-0763-C8EEC373E0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59412" y="339157"/>
                  <a:ext cx="148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4F858E-446B-5389-54E5-14FA61611EDE}"/>
                    </a:ext>
                  </a:extLst>
                </p14:cNvPr>
                <p14:cNvContentPartPr/>
                <p14:nvPr/>
              </p14:nvContentPartPr>
              <p14:xfrm>
                <a:off x="5423572" y="396757"/>
                <a:ext cx="275400" cy="118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4F858E-446B-5389-54E5-14FA61611E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14932" y="388117"/>
                  <a:ext cx="293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62C053-2005-5167-DF83-475C246D0E3F}"/>
                    </a:ext>
                  </a:extLst>
                </p14:cNvPr>
                <p14:cNvContentPartPr/>
                <p14:nvPr/>
              </p14:nvContentPartPr>
              <p14:xfrm>
                <a:off x="5738932" y="386317"/>
                <a:ext cx="108000" cy="131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62C053-2005-5167-DF83-475C246D0E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30292" y="377677"/>
                  <a:ext cx="125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567F52-6489-A1F4-60C2-D8BF8A314A8E}"/>
                    </a:ext>
                  </a:extLst>
                </p14:cNvPr>
                <p14:cNvContentPartPr/>
                <p14:nvPr/>
              </p14:nvContentPartPr>
              <p14:xfrm>
                <a:off x="5730292" y="381637"/>
                <a:ext cx="374760" cy="11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567F52-6489-A1F4-60C2-D8BF8A314A8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21292" y="372637"/>
                  <a:ext cx="392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C335296-B10E-3827-BEAE-520E6D38A4A3}"/>
                    </a:ext>
                  </a:extLst>
                </p14:cNvPr>
                <p14:cNvContentPartPr/>
                <p14:nvPr/>
              </p14:nvContentPartPr>
              <p14:xfrm>
                <a:off x="6160852" y="264997"/>
                <a:ext cx="50040" cy="24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C335296-B10E-3827-BEAE-520E6D38A4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51852" y="255997"/>
                  <a:ext cx="67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1D5012-037D-DB78-C08C-7F743AF0702A}"/>
                    </a:ext>
                  </a:extLst>
                </p14:cNvPr>
                <p14:cNvContentPartPr/>
                <p14:nvPr/>
              </p14:nvContentPartPr>
              <p14:xfrm>
                <a:off x="6380812" y="323677"/>
                <a:ext cx="218520" cy="21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1D5012-037D-DB78-C08C-7F743AF070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72172" y="314677"/>
                  <a:ext cx="236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5F211C-14F4-0C57-05FB-BC699FC247B2}"/>
                    </a:ext>
                  </a:extLst>
                </p14:cNvPr>
                <p14:cNvContentPartPr/>
                <p14:nvPr/>
              </p14:nvContentPartPr>
              <p14:xfrm>
                <a:off x="6644692" y="434197"/>
                <a:ext cx="58680" cy="132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5F211C-14F4-0C57-05FB-BC699FC247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35692" y="425557"/>
                  <a:ext cx="76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683617-A5AE-0D18-1215-8F51025C8871}"/>
                    </a:ext>
                  </a:extLst>
                </p14:cNvPr>
                <p14:cNvContentPartPr/>
                <p14:nvPr/>
              </p14:nvContentPartPr>
              <p14:xfrm>
                <a:off x="6831532" y="407917"/>
                <a:ext cx="3060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3683617-A5AE-0D18-1215-8F51025C88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22892" y="399277"/>
                  <a:ext cx="48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B7D2E7-ABD4-7751-06E9-7CF61889E8EA}"/>
                    </a:ext>
                  </a:extLst>
                </p14:cNvPr>
                <p14:cNvContentPartPr/>
                <p14:nvPr/>
              </p14:nvContentPartPr>
              <p14:xfrm>
                <a:off x="6714532" y="437437"/>
                <a:ext cx="55080" cy="9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B7D2E7-ABD4-7751-06E9-7CF61889E8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05892" y="428797"/>
                  <a:ext cx="72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551827-EAA5-6724-2200-A8DD752E427B}"/>
                    </a:ext>
                  </a:extLst>
                </p14:cNvPr>
                <p14:cNvContentPartPr/>
                <p14:nvPr/>
              </p14:nvContentPartPr>
              <p14:xfrm>
                <a:off x="6857452" y="357157"/>
                <a:ext cx="84960" cy="13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551827-EAA5-6724-2200-A8DD752E42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48452" y="348517"/>
                  <a:ext cx="10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AF93A4-8933-857E-9C4B-E7A0C4895524}"/>
                    </a:ext>
                  </a:extLst>
                </p14:cNvPr>
                <p14:cNvContentPartPr/>
                <p14:nvPr/>
              </p14:nvContentPartPr>
              <p14:xfrm>
                <a:off x="1444132" y="1942957"/>
                <a:ext cx="205560" cy="5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AF93A4-8933-857E-9C4B-E7A0C48955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35492" y="1934317"/>
                  <a:ext cx="223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D6A9C9-77D9-258E-06A9-3EC5C75B8780}"/>
                    </a:ext>
                  </a:extLst>
                </p14:cNvPr>
                <p14:cNvContentPartPr/>
                <p14:nvPr/>
              </p14:nvContentPartPr>
              <p14:xfrm>
                <a:off x="315172" y="1816597"/>
                <a:ext cx="2070720" cy="1245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D6A9C9-77D9-258E-06A9-3EC5C75B87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6532" y="1807597"/>
                  <a:ext cx="2088360" cy="12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3D3283-83B6-2A8C-CA37-99DE607BF7A6}"/>
                    </a:ext>
                  </a:extLst>
                </p14:cNvPr>
                <p14:cNvContentPartPr/>
                <p14:nvPr/>
              </p14:nvContentPartPr>
              <p14:xfrm>
                <a:off x="5379292" y="810037"/>
                <a:ext cx="78840" cy="23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3D3283-83B6-2A8C-CA37-99DE607BF7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70292" y="801397"/>
                  <a:ext cx="96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E385CD-9B97-E2F9-9CA1-208A87FF6090}"/>
                    </a:ext>
                  </a:extLst>
                </p14:cNvPr>
                <p14:cNvContentPartPr/>
                <p14:nvPr/>
              </p14:nvContentPartPr>
              <p14:xfrm>
                <a:off x="5608612" y="715357"/>
                <a:ext cx="433800" cy="350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E385CD-9B97-E2F9-9CA1-208A87FF609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99972" y="706717"/>
                  <a:ext cx="451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C65071E-5843-658F-F45B-F44F11C154EA}"/>
                    </a:ext>
                  </a:extLst>
                </p14:cNvPr>
                <p14:cNvContentPartPr/>
                <p14:nvPr/>
              </p14:nvContentPartPr>
              <p14:xfrm>
                <a:off x="5998132" y="898597"/>
                <a:ext cx="163440" cy="33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C65071E-5843-658F-F45B-F44F11C154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89132" y="889597"/>
                  <a:ext cx="181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373B45-0A2F-1C70-8112-E53DD28903E0}"/>
                    </a:ext>
                  </a:extLst>
                </p14:cNvPr>
                <p14:cNvContentPartPr/>
                <p14:nvPr/>
              </p14:nvContentPartPr>
              <p14:xfrm>
                <a:off x="5373172" y="1162477"/>
                <a:ext cx="394920" cy="226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373B45-0A2F-1C70-8112-E53DD28903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64532" y="1153837"/>
                  <a:ext cx="412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099C8D-E8F1-8F15-D9A8-81E5069C67A9}"/>
                    </a:ext>
                  </a:extLst>
                </p14:cNvPr>
                <p14:cNvContentPartPr/>
                <p14:nvPr/>
              </p14:nvContentPartPr>
              <p14:xfrm>
                <a:off x="5831452" y="1194517"/>
                <a:ext cx="72360" cy="152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099C8D-E8F1-8F15-D9A8-81E5069C67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22812" y="1185877"/>
                  <a:ext cx="90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02EE2D-6D46-273A-2AEE-A58161971894}"/>
                    </a:ext>
                  </a:extLst>
                </p14:cNvPr>
                <p14:cNvContentPartPr/>
                <p14:nvPr/>
              </p14:nvContentPartPr>
              <p14:xfrm>
                <a:off x="5980132" y="1171117"/>
                <a:ext cx="92880" cy="19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02EE2D-6D46-273A-2AEE-A581619718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71132" y="1162477"/>
                  <a:ext cx="110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F04F86-FA8D-EF11-82B3-606F4CB919CF}"/>
                    </a:ext>
                  </a:extLst>
                </p14:cNvPr>
                <p14:cNvContentPartPr/>
                <p14:nvPr/>
              </p14:nvContentPartPr>
              <p14:xfrm>
                <a:off x="6205852" y="1133317"/>
                <a:ext cx="26136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F04F86-FA8D-EF11-82B3-606F4CB919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97212" y="1124317"/>
                  <a:ext cx="279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A43786-B78B-EDB1-6C58-C2163B9EDB08}"/>
                    </a:ext>
                  </a:extLst>
                </p14:cNvPr>
                <p14:cNvContentPartPr/>
                <p14:nvPr/>
              </p14:nvContentPartPr>
              <p14:xfrm>
                <a:off x="4951972" y="847117"/>
                <a:ext cx="492840" cy="237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A43786-B78B-EDB1-6C58-C2163B9EDB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42972" y="838477"/>
                  <a:ext cx="510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5DB96C1-358C-DE19-445B-026D97CC5DFF}"/>
                    </a:ext>
                  </a:extLst>
                </p14:cNvPr>
                <p14:cNvContentPartPr/>
                <p14:nvPr/>
              </p14:nvContentPartPr>
              <p14:xfrm>
                <a:off x="5004172" y="930277"/>
                <a:ext cx="541440" cy="29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5DB96C1-358C-DE19-445B-026D97CC5D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95172" y="921637"/>
                  <a:ext cx="5590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D0927B-647A-C1D1-E045-BE71D8F29A1E}"/>
                    </a:ext>
                  </a:extLst>
                </p14:cNvPr>
                <p14:cNvContentPartPr/>
                <p14:nvPr/>
              </p14:nvContentPartPr>
              <p14:xfrm>
                <a:off x="6497452" y="782317"/>
                <a:ext cx="121680" cy="19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D0927B-647A-C1D1-E045-BE71D8F29A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88452" y="773317"/>
                  <a:ext cx="139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6038BA-5EBF-D983-8B2A-CCDD0BAE09CB}"/>
                    </a:ext>
                  </a:extLst>
                </p14:cNvPr>
                <p14:cNvContentPartPr/>
                <p14:nvPr/>
              </p14:nvContentPartPr>
              <p14:xfrm>
                <a:off x="6694012" y="779797"/>
                <a:ext cx="58320" cy="183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6038BA-5EBF-D983-8B2A-CCDD0BAE09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85372" y="770797"/>
                  <a:ext cx="75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A3CFAD-B28C-354B-97B2-799F0AD94D33}"/>
                    </a:ext>
                  </a:extLst>
                </p14:cNvPr>
                <p14:cNvContentPartPr/>
                <p14:nvPr/>
              </p14:nvContentPartPr>
              <p14:xfrm>
                <a:off x="6796252" y="829117"/>
                <a:ext cx="194760" cy="12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A3CFAD-B28C-354B-97B2-799F0AD94D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87612" y="820477"/>
                  <a:ext cx="212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F2ED55-AB8E-303D-3C01-C4900C6426DD}"/>
                    </a:ext>
                  </a:extLst>
                </p14:cNvPr>
                <p14:cNvContentPartPr/>
                <p14:nvPr/>
              </p14:nvContentPartPr>
              <p14:xfrm>
                <a:off x="7060132" y="835597"/>
                <a:ext cx="17640" cy="4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F2ED55-AB8E-303D-3C01-C4900C6426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51492" y="826597"/>
                  <a:ext cx="35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B5E9A8-35EC-4C42-AF3F-2D0D9C26562F}"/>
                    </a:ext>
                  </a:extLst>
                </p14:cNvPr>
                <p14:cNvContentPartPr/>
                <p14:nvPr/>
              </p14:nvContentPartPr>
              <p14:xfrm>
                <a:off x="7053292" y="764317"/>
                <a:ext cx="21600" cy="161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B5E9A8-35EC-4C42-AF3F-2D0D9C26562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44652" y="755317"/>
                  <a:ext cx="39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920D7A-08C9-A1D4-9044-1C14F7D9335C}"/>
                    </a:ext>
                  </a:extLst>
                </p14:cNvPr>
                <p14:cNvContentPartPr/>
                <p14:nvPr/>
              </p14:nvContentPartPr>
              <p14:xfrm>
                <a:off x="7107652" y="866917"/>
                <a:ext cx="305280" cy="34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920D7A-08C9-A1D4-9044-1C14F7D9335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99012" y="857917"/>
                  <a:ext cx="322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426BE1D-D220-CE35-99D0-F727EA9FA3F4}"/>
                    </a:ext>
                  </a:extLst>
                </p14:cNvPr>
                <p14:cNvContentPartPr/>
                <p14:nvPr/>
              </p14:nvContentPartPr>
              <p14:xfrm>
                <a:off x="3437092" y="2160397"/>
                <a:ext cx="5760" cy="9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426BE1D-D220-CE35-99D0-F727EA9FA3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28452" y="2151397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43E677-447B-64DF-20EF-38B0579C5398}"/>
                    </a:ext>
                  </a:extLst>
                </p14:cNvPr>
                <p14:cNvContentPartPr/>
                <p14:nvPr/>
              </p14:nvContentPartPr>
              <p14:xfrm>
                <a:off x="2759572" y="2302237"/>
                <a:ext cx="614880" cy="884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43E677-447B-64DF-20EF-38B0579C539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50572" y="2293597"/>
                  <a:ext cx="63252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F4354EB-BA6E-FEAE-0146-A23F7355E8D8}"/>
                    </a:ext>
                  </a:extLst>
                </p14:cNvPr>
                <p14:cNvContentPartPr/>
                <p14:nvPr/>
              </p14:nvContentPartPr>
              <p14:xfrm>
                <a:off x="2813572" y="2387917"/>
                <a:ext cx="459000" cy="763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F4354EB-BA6E-FEAE-0146-A23F7355E8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04932" y="2379277"/>
                  <a:ext cx="47664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333576-55B9-4652-B210-DD7C3ADF6F3C}"/>
                    </a:ext>
                  </a:extLst>
                </p14:cNvPr>
                <p14:cNvContentPartPr/>
                <p14:nvPr/>
              </p14:nvContentPartPr>
              <p14:xfrm>
                <a:off x="6706252" y="3177757"/>
                <a:ext cx="162360" cy="197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333576-55B9-4652-B210-DD7C3ADF6F3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97252" y="3168757"/>
                  <a:ext cx="180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968E45-1686-E272-EC6C-2A6604DD2032}"/>
                    </a:ext>
                  </a:extLst>
                </p14:cNvPr>
                <p14:cNvContentPartPr/>
                <p14:nvPr/>
              </p14:nvContentPartPr>
              <p14:xfrm>
                <a:off x="6926212" y="3133117"/>
                <a:ext cx="159840" cy="11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968E45-1686-E272-EC6C-2A6604DD20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17572" y="3124117"/>
                  <a:ext cx="177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60B6E9-6BFD-2018-1F7C-5C027645C959}"/>
                    </a:ext>
                  </a:extLst>
                </p14:cNvPr>
                <p14:cNvContentPartPr/>
                <p14:nvPr/>
              </p14:nvContentPartPr>
              <p14:xfrm>
                <a:off x="6724972" y="3422917"/>
                <a:ext cx="293040" cy="73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60B6E9-6BFD-2018-1F7C-5C027645C95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16332" y="3413917"/>
                  <a:ext cx="310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7BA25D-1744-DB06-8BFE-324797AB031C}"/>
                    </a:ext>
                  </a:extLst>
                </p14:cNvPr>
                <p14:cNvContentPartPr/>
                <p14:nvPr/>
              </p14:nvContentPartPr>
              <p14:xfrm>
                <a:off x="7348132" y="3159757"/>
                <a:ext cx="285840" cy="21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7BA25D-1744-DB06-8BFE-324797AB03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39492" y="3150757"/>
                  <a:ext cx="303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ACC833-8F3F-86B2-6873-5A5664BD9B73}"/>
                    </a:ext>
                  </a:extLst>
                </p14:cNvPr>
                <p14:cNvContentPartPr/>
                <p14:nvPr/>
              </p14:nvContentPartPr>
              <p14:xfrm>
                <a:off x="7550092" y="3279637"/>
                <a:ext cx="183600" cy="129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ACC833-8F3F-86B2-6873-5A5664BD9B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41092" y="3270997"/>
                  <a:ext cx="201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CFDABE-97BB-D013-27D1-3219F0FB382D}"/>
                    </a:ext>
                  </a:extLst>
                </p14:cNvPr>
                <p14:cNvContentPartPr/>
                <p14:nvPr/>
              </p14:nvContentPartPr>
              <p14:xfrm>
                <a:off x="7640812" y="3110437"/>
                <a:ext cx="284400" cy="325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CFDABE-97BB-D013-27D1-3219F0FB38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31812" y="3101437"/>
                  <a:ext cx="302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6A17A4-9E52-F769-D910-879659B86009}"/>
                    </a:ext>
                  </a:extLst>
                </p14:cNvPr>
                <p14:cNvContentPartPr/>
                <p14:nvPr/>
              </p14:nvContentPartPr>
              <p14:xfrm>
                <a:off x="7732972" y="3094237"/>
                <a:ext cx="461520" cy="414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6A17A4-9E52-F769-D910-879659B860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24332" y="3085597"/>
                  <a:ext cx="479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AA9513-5AF1-0442-A185-12A9F139D27B}"/>
                    </a:ext>
                  </a:extLst>
                </p14:cNvPr>
                <p14:cNvContentPartPr/>
                <p14:nvPr/>
              </p14:nvContentPartPr>
              <p14:xfrm>
                <a:off x="7388092" y="3590677"/>
                <a:ext cx="426600" cy="66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AA9513-5AF1-0442-A185-12A9F139D2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79092" y="3582037"/>
                  <a:ext cx="444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3A7D55-EB25-58F9-64F3-FAA6214F6CDC}"/>
                    </a:ext>
                  </a:extLst>
                </p14:cNvPr>
                <p14:cNvContentPartPr/>
                <p14:nvPr/>
              </p14:nvContentPartPr>
              <p14:xfrm>
                <a:off x="7596172" y="3639277"/>
                <a:ext cx="351720" cy="59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3A7D55-EB25-58F9-64F3-FAA6214F6C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87172" y="3630277"/>
                  <a:ext cx="369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0003B-D6A2-9BBD-4E35-1715DB147D7A}"/>
                    </a:ext>
                  </a:extLst>
                </p14:cNvPr>
                <p14:cNvContentPartPr/>
                <p14:nvPr/>
              </p14:nvContentPartPr>
              <p14:xfrm>
                <a:off x="3432772" y="1866997"/>
                <a:ext cx="627840" cy="60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0003B-D6A2-9BBD-4E35-1715DB147D7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24132" y="1858357"/>
                  <a:ext cx="645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0B000E-99E1-B9AD-6521-830C3CC20D04}"/>
                    </a:ext>
                  </a:extLst>
                </p14:cNvPr>
                <p14:cNvContentPartPr/>
                <p14:nvPr/>
              </p14:nvContentPartPr>
              <p14:xfrm>
                <a:off x="3622852" y="2971117"/>
                <a:ext cx="19440" cy="25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0B000E-99E1-B9AD-6521-830C3CC20D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13852" y="2962117"/>
                  <a:ext cx="37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F36497-965E-8574-AA0B-5D24C175396A}"/>
                    </a:ext>
                  </a:extLst>
                </p14:cNvPr>
                <p14:cNvContentPartPr/>
                <p14:nvPr/>
              </p14:nvContentPartPr>
              <p14:xfrm>
                <a:off x="3616732" y="3036637"/>
                <a:ext cx="21600" cy="35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F36497-965E-8574-AA0B-5D24C17539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08092" y="3027637"/>
                  <a:ext cx="39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597F25-76C7-6B33-3B28-DC138F7E05E8}"/>
                    </a:ext>
                  </a:extLst>
                </p14:cNvPr>
                <p14:cNvContentPartPr/>
                <p14:nvPr/>
              </p14:nvContentPartPr>
              <p14:xfrm>
                <a:off x="3616372" y="3449557"/>
                <a:ext cx="27000" cy="270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597F25-76C7-6B33-3B28-DC138F7E05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07372" y="3440557"/>
                  <a:ext cx="44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D92A600-09D5-E056-A3C6-6471B7935C08}"/>
                    </a:ext>
                  </a:extLst>
                </p14:cNvPr>
                <p14:cNvContentPartPr/>
                <p14:nvPr/>
              </p14:nvContentPartPr>
              <p14:xfrm>
                <a:off x="3616732" y="3751237"/>
                <a:ext cx="20520" cy="214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D92A600-09D5-E056-A3C6-6471B7935C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08092" y="3742597"/>
                  <a:ext cx="38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1CC0646-6A65-E68F-F9A1-08A767E839E6}"/>
                    </a:ext>
                  </a:extLst>
                </p14:cNvPr>
                <p14:cNvContentPartPr/>
                <p14:nvPr/>
              </p14:nvContentPartPr>
              <p14:xfrm>
                <a:off x="3507652" y="4067677"/>
                <a:ext cx="87480" cy="92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1CC0646-6A65-E68F-F9A1-08A767E839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98652" y="4059037"/>
                  <a:ext cx="1051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0DF3C9-873B-F166-DE8C-099FBDF4E448}"/>
                    </a:ext>
                  </a:extLst>
                </p14:cNvPr>
                <p14:cNvContentPartPr/>
                <p14:nvPr/>
              </p14:nvContentPartPr>
              <p14:xfrm>
                <a:off x="2809252" y="3262717"/>
                <a:ext cx="55440" cy="1441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0DF3C9-873B-F166-DE8C-099FBDF4E4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00252" y="3253717"/>
                  <a:ext cx="73080" cy="14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A6AA856-E584-A0D3-D221-F0C3E084F675}"/>
                    </a:ext>
                  </a:extLst>
                </p14:cNvPr>
                <p14:cNvContentPartPr/>
                <p14:nvPr/>
              </p14:nvContentPartPr>
              <p14:xfrm>
                <a:off x="3886732" y="2864197"/>
                <a:ext cx="374040" cy="229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A6AA856-E584-A0D3-D221-F0C3E084F6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78092" y="2855557"/>
                  <a:ext cx="391680" cy="23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3040AC5-A833-52A0-F659-0C5EEBDE3FE5}"/>
                    </a:ext>
                  </a:extLst>
                </p14:cNvPr>
                <p14:cNvContentPartPr/>
                <p14:nvPr/>
              </p14:nvContentPartPr>
              <p14:xfrm>
                <a:off x="2947492" y="3070530"/>
                <a:ext cx="1202760" cy="247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3040AC5-A833-52A0-F659-0C5EEBDE3FE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38492" y="3061890"/>
                  <a:ext cx="1220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29134C-44AB-D65E-EB31-A63A7D7E20D7}"/>
                    </a:ext>
                  </a:extLst>
                </p14:cNvPr>
                <p14:cNvContentPartPr/>
                <p14:nvPr/>
              </p14:nvContentPartPr>
              <p14:xfrm>
                <a:off x="2926252" y="3205170"/>
                <a:ext cx="255960" cy="230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29134C-44AB-D65E-EB31-A63A7D7E20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17612" y="3196530"/>
                  <a:ext cx="273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839781-F5CE-C71A-65BB-61B91316C10E}"/>
                    </a:ext>
                  </a:extLst>
                </p14:cNvPr>
                <p14:cNvContentPartPr/>
                <p14:nvPr/>
              </p14:nvContentPartPr>
              <p14:xfrm>
                <a:off x="4154572" y="3606210"/>
                <a:ext cx="486000" cy="204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839781-F5CE-C71A-65BB-61B91316C1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45932" y="3597570"/>
                  <a:ext cx="503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969BA1-DFE6-4783-8DBF-FD7C79031F2D}"/>
                    </a:ext>
                  </a:extLst>
                </p14:cNvPr>
                <p14:cNvContentPartPr/>
                <p14:nvPr/>
              </p14:nvContentPartPr>
              <p14:xfrm>
                <a:off x="5506012" y="1827090"/>
                <a:ext cx="1548720" cy="317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969BA1-DFE6-4783-8DBF-FD7C79031F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97372" y="1818450"/>
                  <a:ext cx="1566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66CDCA-429D-13C4-46C0-DAFE54EBDF22}"/>
                    </a:ext>
                  </a:extLst>
                </p14:cNvPr>
                <p14:cNvContentPartPr/>
                <p14:nvPr/>
              </p14:nvContentPartPr>
              <p14:xfrm>
                <a:off x="5807692" y="2033730"/>
                <a:ext cx="662760" cy="404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66CDCA-429D-13C4-46C0-DAFE54EBDF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98692" y="2025090"/>
                  <a:ext cx="6804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6C78C8-7EEF-4D8A-7E97-E1837B92F1B2}"/>
                    </a:ext>
                  </a:extLst>
                </p14:cNvPr>
                <p14:cNvContentPartPr/>
                <p14:nvPr/>
              </p14:nvContentPartPr>
              <p14:xfrm>
                <a:off x="5961052" y="2054250"/>
                <a:ext cx="1086840" cy="281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6C78C8-7EEF-4D8A-7E97-E1837B92F1B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52052" y="2045610"/>
                  <a:ext cx="1104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9C5B353-F747-B5D3-861A-B46585D51DE2}"/>
                    </a:ext>
                  </a:extLst>
                </p14:cNvPr>
                <p14:cNvContentPartPr/>
                <p14:nvPr/>
              </p14:nvContentPartPr>
              <p14:xfrm>
                <a:off x="7003612" y="1528290"/>
                <a:ext cx="519480" cy="36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9C5B353-F747-B5D3-861A-B46585D51DE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94612" y="1519290"/>
                  <a:ext cx="537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1AC63C-4B4D-0DE0-0662-EAC5194B038D}"/>
                    </a:ext>
                  </a:extLst>
                </p14:cNvPr>
                <p14:cNvContentPartPr/>
                <p14:nvPr/>
              </p14:nvContentPartPr>
              <p14:xfrm>
                <a:off x="7361812" y="1591650"/>
                <a:ext cx="568800" cy="14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1AC63C-4B4D-0DE0-0662-EAC5194B03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53172" y="1582650"/>
                  <a:ext cx="586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DFA6036-7270-7023-5E9A-89B36B1D3D2A}"/>
                    </a:ext>
                  </a:extLst>
                </p14:cNvPr>
                <p14:cNvContentPartPr/>
                <p14:nvPr/>
              </p14:nvContentPartPr>
              <p14:xfrm>
                <a:off x="8170732" y="1485090"/>
                <a:ext cx="464400" cy="179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DFA6036-7270-7023-5E9A-89B36B1D3D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62092" y="1476090"/>
                  <a:ext cx="482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332F3D-62D1-E935-8051-24AF55AC45A2}"/>
                    </a:ext>
                  </a:extLst>
                </p14:cNvPr>
                <p14:cNvContentPartPr/>
                <p14:nvPr/>
              </p14:nvContentPartPr>
              <p14:xfrm>
                <a:off x="8642332" y="1538730"/>
                <a:ext cx="258840" cy="129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332F3D-62D1-E935-8051-24AF55AC45A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33692" y="1530090"/>
                  <a:ext cx="276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2A313D-CE8F-23BA-B1D1-8A654C8C3F01}"/>
                    </a:ext>
                  </a:extLst>
                </p14:cNvPr>
                <p14:cNvContentPartPr/>
                <p14:nvPr/>
              </p14:nvContentPartPr>
              <p14:xfrm>
                <a:off x="2679652" y="3169890"/>
                <a:ext cx="2320920" cy="143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2A313D-CE8F-23BA-B1D1-8A654C8C3F0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71012" y="3161250"/>
                  <a:ext cx="2338560" cy="14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83889FC-DD3E-64D1-07EF-74FA3AE9F7AC}"/>
                    </a:ext>
                  </a:extLst>
                </p14:cNvPr>
                <p14:cNvContentPartPr/>
                <p14:nvPr/>
              </p14:nvContentPartPr>
              <p14:xfrm>
                <a:off x="3503692" y="2985570"/>
                <a:ext cx="1682640" cy="295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83889FC-DD3E-64D1-07EF-74FA3AE9F7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94692" y="2976930"/>
                  <a:ext cx="1700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E8B87D-7988-D8BB-8220-B73BC0DAF702}"/>
                    </a:ext>
                  </a:extLst>
                </p14:cNvPr>
                <p14:cNvContentPartPr/>
                <p14:nvPr/>
              </p14:nvContentPartPr>
              <p14:xfrm>
                <a:off x="5040892" y="2895570"/>
                <a:ext cx="256320" cy="363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E8B87D-7988-D8BB-8220-B73BC0DAF70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32252" y="2886930"/>
                  <a:ext cx="273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788431-80BC-F36A-6409-A9940D1EC39A}"/>
                    </a:ext>
                  </a:extLst>
                </p14:cNvPr>
                <p14:cNvContentPartPr/>
                <p14:nvPr/>
              </p14:nvContentPartPr>
              <p14:xfrm>
                <a:off x="5307292" y="3111210"/>
                <a:ext cx="330840" cy="179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788431-80BC-F36A-6409-A9940D1EC3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8652" y="3102210"/>
                  <a:ext cx="348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C631B48-E7D7-2E53-315F-5090C387B843}"/>
                    </a:ext>
                  </a:extLst>
                </p14:cNvPr>
                <p14:cNvContentPartPr/>
                <p14:nvPr/>
              </p14:nvContentPartPr>
              <p14:xfrm>
                <a:off x="5658292" y="3099330"/>
                <a:ext cx="178920" cy="128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C631B48-E7D7-2E53-315F-5090C387B84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49652" y="3090690"/>
                  <a:ext cx="196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C3B749-E81E-FCA5-ED8A-9BAF9B41E28F}"/>
                    </a:ext>
                  </a:extLst>
                </p14:cNvPr>
                <p14:cNvContentPartPr/>
                <p14:nvPr/>
              </p14:nvContentPartPr>
              <p14:xfrm>
                <a:off x="5790052" y="3169890"/>
                <a:ext cx="53640" cy="23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C3B749-E81E-FCA5-ED8A-9BAF9B41E2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81412" y="3160890"/>
                  <a:ext cx="7128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248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1323114-71B5-F315-328D-891C8312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F8A9091-2122-B4AD-90E6-F5A31D0DA1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579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6CA03BC0-E075-1C82-4C80-835DA6B51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DEFE3E66-82C1-BA29-D1D3-696431E27D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66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D2C22B9-A72D-8D0D-1886-E7C64CE35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FB250832-2AE2-9E93-65B4-E0636615F5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AD22F0-22C8-36CB-3809-091FDFD11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82" y="285750"/>
            <a:ext cx="8572756" cy="4449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320B32-9D40-9741-6C95-42D0A3D4C7A6}"/>
                  </a:ext>
                </a:extLst>
              </p14:cNvPr>
              <p14:cNvContentPartPr/>
              <p14:nvPr/>
            </p14:nvContentPartPr>
            <p14:xfrm>
              <a:off x="4258612" y="2932957"/>
              <a:ext cx="49320" cy="15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320B32-9D40-9741-6C95-42D0A3D4C7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9612" y="2923957"/>
                <a:ext cx="66960" cy="16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AD12D3C-9787-A882-5A69-60397A387531}"/>
              </a:ext>
            </a:extLst>
          </p:cNvPr>
          <p:cNvGrpSpPr/>
          <p:nvPr/>
        </p:nvGrpSpPr>
        <p:grpSpPr>
          <a:xfrm>
            <a:off x="5189932" y="2367397"/>
            <a:ext cx="3403080" cy="2119320"/>
            <a:chOff x="5189932" y="2367397"/>
            <a:chExt cx="3403080" cy="21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4AA708-B17C-0E97-E1D8-1BE8B77DD8FE}"/>
                    </a:ext>
                  </a:extLst>
                </p14:cNvPr>
                <p14:cNvContentPartPr/>
                <p14:nvPr/>
              </p14:nvContentPartPr>
              <p14:xfrm>
                <a:off x="6455332" y="3019717"/>
                <a:ext cx="232200" cy="27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4AA708-B17C-0E97-E1D8-1BE8B77DD8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6692" y="3011077"/>
                  <a:ext cx="249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E7C2E9-7694-E03E-1A41-D8A823CDD8F2}"/>
                    </a:ext>
                  </a:extLst>
                </p14:cNvPr>
                <p14:cNvContentPartPr/>
                <p14:nvPr/>
              </p14:nvContentPartPr>
              <p14:xfrm>
                <a:off x="6673492" y="3128797"/>
                <a:ext cx="369000" cy="25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E7C2E9-7694-E03E-1A41-D8A823CD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4492" y="3120157"/>
                  <a:ext cx="386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58339E-68EF-61D6-AA44-B3902E254CB0}"/>
                    </a:ext>
                  </a:extLst>
                </p14:cNvPr>
                <p14:cNvContentPartPr/>
                <p14:nvPr/>
              </p14:nvContentPartPr>
              <p14:xfrm>
                <a:off x="7040332" y="3197917"/>
                <a:ext cx="487440" cy="99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58339E-68EF-61D6-AA44-B3902E254C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31332" y="3188917"/>
                  <a:ext cx="505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0C6077-D440-75B8-E01D-A48F85FC1095}"/>
                    </a:ext>
                  </a:extLst>
                </p14:cNvPr>
                <p14:cNvContentPartPr/>
                <p14:nvPr/>
              </p14:nvContentPartPr>
              <p14:xfrm>
                <a:off x="7570972" y="3160477"/>
                <a:ext cx="336240" cy="133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0C6077-D440-75B8-E01D-A48F85FC10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1972" y="3151837"/>
                  <a:ext cx="353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C07D34-84CC-8E0D-0884-7EBD9D45EC27}"/>
                    </a:ext>
                  </a:extLst>
                </p14:cNvPr>
                <p14:cNvContentPartPr/>
                <p14:nvPr/>
              </p14:nvContentPartPr>
              <p14:xfrm>
                <a:off x="7981732" y="3042757"/>
                <a:ext cx="60840" cy="25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C07D34-84CC-8E0D-0884-7EBD9D45EC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3092" y="3033757"/>
                  <a:ext cx="78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441665-4BE0-8B5D-154F-F194EE97BF5A}"/>
                    </a:ext>
                  </a:extLst>
                </p14:cNvPr>
                <p14:cNvContentPartPr/>
                <p14:nvPr/>
              </p14:nvContentPartPr>
              <p14:xfrm>
                <a:off x="8053012" y="3197557"/>
                <a:ext cx="8964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441665-4BE0-8B5D-154F-F194EE97BF5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44372" y="3188557"/>
                  <a:ext cx="107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5593C9-5829-94C1-9E5D-F0AF7F66AF80}"/>
                    </a:ext>
                  </a:extLst>
                </p14:cNvPr>
                <p14:cNvContentPartPr/>
                <p14:nvPr/>
              </p14:nvContentPartPr>
              <p14:xfrm>
                <a:off x="8206012" y="3016117"/>
                <a:ext cx="387000" cy="35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5593C9-5829-94C1-9E5D-F0AF7F66AF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7372" y="3007117"/>
                  <a:ext cx="404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1CABEC-FA23-96FA-670C-53DFB4544863}"/>
                    </a:ext>
                  </a:extLst>
                </p14:cNvPr>
                <p14:cNvContentPartPr/>
                <p14:nvPr/>
              </p14:nvContentPartPr>
              <p14:xfrm>
                <a:off x="7096492" y="3463957"/>
                <a:ext cx="198000" cy="14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1CABEC-FA23-96FA-670C-53DFB45448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7852" y="3454957"/>
                  <a:ext cx="215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0F6464-7CBF-CB0F-EDA4-3C1641FF7186}"/>
                    </a:ext>
                  </a:extLst>
                </p14:cNvPr>
                <p14:cNvContentPartPr/>
                <p14:nvPr/>
              </p14:nvContentPartPr>
              <p14:xfrm>
                <a:off x="7306012" y="3534877"/>
                <a:ext cx="18252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0F6464-7CBF-CB0F-EDA4-3C1641FF71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97372" y="3525877"/>
                  <a:ext cx="200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545098-E248-DB1E-B08B-A273027B2A7E}"/>
                    </a:ext>
                  </a:extLst>
                </p14:cNvPr>
                <p14:cNvContentPartPr/>
                <p14:nvPr/>
              </p14:nvContentPartPr>
              <p14:xfrm>
                <a:off x="7546492" y="3566197"/>
                <a:ext cx="336600" cy="11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545098-E248-DB1E-B08B-A273027B2A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37492" y="3557197"/>
                  <a:ext cx="35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23888B-7865-BFC2-6C5D-5C93D4A0594D}"/>
                    </a:ext>
                  </a:extLst>
                </p14:cNvPr>
                <p14:cNvContentPartPr/>
                <p14:nvPr/>
              </p14:nvContentPartPr>
              <p14:xfrm>
                <a:off x="7965172" y="3495997"/>
                <a:ext cx="17460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23888B-7865-BFC2-6C5D-5C93D4A0594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56172" y="3487357"/>
                  <a:ext cx="192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C976266-A315-5229-137F-8BF4B6B79399}"/>
                    </a:ext>
                  </a:extLst>
                </p14:cNvPr>
                <p14:cNvContentPartPr/>
                <p14:nvPr/>
              </p14:nvContentPartPr>
              <p14:xfrm>
                <a:off x="8225812" y="3593197"/>
                <a:ext cx="161280" cy="13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C976266-A315-5229-137F-8BF4B6B793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16812" y="3584197"/>
                  <a:ext cx="178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219106-5CE8-5083-9B3B-8EB258391D17}"/>
                    </a:ext>
                  </a:extLst>
                </p14:cNvPr>
                <p14:cNvContentPartPr/>
                <p14:nvPr/>
              </p14:nvContentPartPr>
              <p14:xfrm>
                <a:off x="5275612" y="2367397"/>
                <a:ext cx="1602720" cy="144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219106-5CE8-5083-9B3B-8EB258391D1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66972" y="2358397"/>
                  <a:ext cx="1620360" cy="14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6B95F9-B9EF-1B6D-C0A9-D333C8135C64}"/>
                    </a:ext>
                  </a:extLst>
                </p14:cNvPr>
                <p14:cNvContentPartPr/>
                <p14:nvPr/>
              </p14:nvContentPartPr>
              <p14:xfrm>
                <a:off x="5189932" y="4015477"/>
                <a:ext cx="169200" cy="26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6B95F9-B9EF-1B6D-C0A9-D333C8135C6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80932" y="4006477"/>
                  <a:ext cx="186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3E1D1-BC3D-38B3-47C3-85BE33D0B4AF}"/>
                    </a:ext>
                  </a:extLst>
                </p14:cNvPr>
                <p14:cNvContentPartPr/>
                <p14:nvPr/>
              </p14:nvContentPartPr>
              <p14:xfrm>
                <a:off x="5269132" y="4017277"/>
                <a:ext cx="393120" cy="18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3E1D1-BC3D-38B3-47C3-85BE33D0B4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60132" y="4008277"/>
                  <a:ext cx="410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FE015E-7172-44EC-30CB-3B00B1041F34}"/>
                    </a:ext>
                  </a:extLst>
                </p14:cNvPr>
                <p14:cNvContentPartPr/>
                <p14:nvPr/>
              </p14:nvContentPartPr>
              <p14:xfrm>
                <a:off x="5674132" y="3896317"/>
                <a:ext cx="272160" cy="25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FE015E-7172-44EC-30CB-3B00B1041F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5492" y="3887317"/>
                  <a:ext cx="2898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1E4C1C-441C-5292-47CE-D454C2BDE34C}"/>
                    </a:ext>
                  </a:extLst>
                </p14:cNvPr>
                <p14:cNvContentPartPr/>
                <p14:nvPr/>
              </p14:nvContentPartPr>
              <p14:xfrm>
                <a:off x="6034132" y="3903877"/>
                <a:ext cx="105120" cy="155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1E4C1C-441C-5292-47CE-D454C2BDE3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25132" y="3895237"/>
                  <a:ext cx="12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B4BE40-57E1-553E-035F-708241CA297D}"/>
                    </a:ext>
                  </a:extLst>
                </p14:cNvPr>
                <p14:cNvContentPartPr/>
                <p14:nvPr/>
              </p14:nvContentPartPr>
              <p14:xfrm>
                <a:off x="6186412" y="3892717"/>
                <a:ext cx="96480" cy="173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B4BE40-57E1-553E-035F-708241CA297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77412" y="3884077"/>
                  <a:ext cx="114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9BFCB5-CE17-DC5D-0D16-945CDCBF2ADE}"/>
                    </a:ext>
                  </a:extLst>
                </p14:cNvPr>
                <p14:cNvContentPartPr/>
                <p14:nvPr/>
              </p14:nvContentPartPr>
              <p14:xfrm>
                <a:off x="5485132" y="4232557"/>
                <a:ext cx="712080" cy="19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9BFCB5-CE17-DC5D-0D16-945CDCBF2AD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76492" y="4223557"/>
                  <a:ext cx="729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3D81FC-8146-524E-E802-433BD89EC5AF}"/>
                    </a:ext>
                  </a:extLst>
                </p14:cNvPr>
                <p14:cNvContentPartPr/>
                <p14:nvPr/>
              </p14:nvContentPartPr>
              <p14:xfrm>
                <a:off x="5653972" y="4307437"/>
                <a:ext cx="543600" cy="179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3D81FC-8146-524E-E802-433BD89EC5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45332" y="4298437"/>
                  <a:ext cx="5612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6EFBE5-9ED4-2FBE-5206-D130A6F63F01}"/>
              </a:ext>
            </a:extLst>
          </p:cNvPr>
          <p:cNvGrpSpPr/>
          <p:nvPr/>
        </p:nvGrpSpPr>
        <p:grpSpPr>
          <a:xfrm>
            <a:off x="1558972" y="2175157"/>
            <a:ext cx="97200" cy="60840"/>
            <a:chOff x="1558972" y="2175157"/>
            <a:chExt cx="9720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768C69-5954-6258-2DD4-D4BD369F275D}"/>
                    </a:ext>
                  </a:extLst>
                </p14:cNvPr>
                <p14:cNvContentPartPr/>
                <p14:nvPr/>
              </p14:nvContentPartPr>
              <p14:xfrm>
                <a:off x="1570492" y="2175157"/>
                <a:ext cx="8568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768C69-5954-6258-2DD4-D4BD369F275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61492" y="2166157"/>
                  <a:ext cx="103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021A18-359B-72B4-0389-7BA9AAC1B693}"/>
                    </a:ext>
                  </a:extLst>
                </p14:cNvPr>
                <p14:cNvContentPartPr/>
                <p14:nvPr/>
              </p14:nvContentPartPr>
              <p14:xfrm>
                <a:off x="1558972" y="2217637"/>
                <a:ext cx="92520" cy="18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021A18-359B-72B4-0389-7BA9AAC1B6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50332" y="2208637"/>
                  <a:ext cx="110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70151CB-8693-EF67-B1BE-C4818AE50058}"/>
                  </a:ext>
                </a:extLst>
              </p14:cNvPr>
              <p14:cNvContentPartPr/>
              <p14:nvPr/>
            </p14:nvContentPartPr>
            <p14:xfrm>
              <a:off x="1936612" y="3527317"/>
              <a:ext cx="27000" cy="2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70151CB-8693-EF67-B1BE-C4818AE5005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927972" y="3518317"/>
                <a:ext cx="446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0372B40-0C4D-0A64-6292-F9801788027F}"/>
              </a:ext>
            </a:extLst>
          </p:cNvPr>
          <p:cNvGrpSpPr/>
          <p:nvPr/>
        </p:nvGrpSpPr>
        <p:grpSpPr>
          <a:xfrm>
            <a:off x="2088532" y="3690037"/>
            <a:ext cx="180000" cy="90000"/>
            <a:chOff x="2088532" y="3690037"/>
            <a:chExt cx="18000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BE570B-DB3A-51B1-4A6B-AAFB000C2639}"/>
                    </a:ext>
                  </a:extLst>
                </p14:cNvPr>
                <p14:cNvContentPartPr/>
                <p14:nvPr/>
              </p14:nvContentPartPr>
              <p14:xfrm>
                <a:off x="2088532" y="3690037"/>
                <a:ext cx="74880" cy="3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BE570B-DB3A-51B1-4A6B-AAFB000C26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79892" y="3681397"/>
                  <a:ext cx="92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1A4965-345A-8C6E-753B-EC241D563C54}"/>
                    </a:ext>
                  </a:extLst>
                </p14:cNvPr>
                <p14:cNvContentPartPr/>
                <p14:nvPr/>
              </p14:nvContentPartPr>
              <p14:xfrm>
                <a:off x="2118052" y="3722797"/>
                <a:ext cx="150480" cy="5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1A4965-345A-8C6E-753B-EC241D563C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09052" y="3714157"/>
                  <a:ext cx="16812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56B1F7-9772-9451-FC83-84EABAF6A6A1}"/>
                  </a:ext>
                </a:extLst>
              </p14:cNvPr>
              <p14:cNvContentPartPr/>
              <p14:nvPr/>
            </p14:nvContentPartPr>
            <p14:xfrm>
              <a:off x="3326572" y="2873557"/>
              <a:ext cx="226080" cy="4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56B1F7-9772-9451-FC83-84EABAF6A6A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17572" y="2864557"/>
                <a:ext cx="24372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56CBB36-4EEE-050F-8063-D82524C0B998}"/>
              </a:ext>
            </a:extLst>
          </p:cNvPr>
          <p:cNvGrpSpPr/>
          <p:nvPr/>
        </p:nvGrpSpPr>
        <p:grpSpPr>
          <a:xfrm>
            <a:off x="4003372" y="2841517"/>
            <a:ext cx="194400" cy="37800"/>
            <a:chOff x="4003372" y="2841517"/>
            <a:chExt cx="194400" cy="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35A78D-1559-2294-A079-DCA767796EF5}"/>
                    </a:ext>
                  </a:extLst>
                </p14:cNvPr>
                <p14:cNvContentPartPr/>
                <p14:nvPr/>
              </p14:nvContentPartPr>
              <p14:xfrm>
                <a:off x="4003372" y="2845117"/>
                <a:ext cx="146520" cy="21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35A78D-1559-2294-A079-DCA767796E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94372" y="2836477"/>
                  <a:ext cx="164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AB34F5-DDC9-4C6C-3EEA-3638388C9FBC}"/>
                    </a:ext>
                  </a:extLst>
                </p14:cNvPr>
                <p14:cNvContentPartPr/>
                <p14:nvPr/>
              </p14:nvContentPartPr>
              <p14:xfrm>
                <a:off x="4068532" y="2841517"/>
                <a:ext cx="129240" cy="3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AB34F5-DDC9-4C6C-3EEA-3638388C9FB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59892" y="2832877"/>
                  <a:ext cx="1468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E9FCE77-C868-54AB-7100-39AB49D0204D}"/>
                  </a:ext>
                </a:extLst>
              </p14:cNvPr>
              <p14:cNvContentPartPr/>
              <p14:nvPr/>
            </p14:nvContentPartPr>
            <p14:xfrm>
              <a:off x="3180052" y="2255797"/>
              <a:ext cx="151560" cy="32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E9FCE77-C868-54AB-7100-39AB49D0204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71412" y="2246797"/>
                <a:ext cx="169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73F792-E0A8-3241-3B3D-8A3B16461D06}"/>
                  </a:ext>
                </a:extLst>
              </p14:cNvPr>
              <p14:cNvContentPartPr/>
              <p14:nvPr/>
            </p14:nvContentPartPr>
            <p14:xfrm>
              <a:off x="1497052" y="2484757"/>
              <a:ext cx="63720" cy="83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73F792-E0A8-3241-3B3D-8A3B16461D0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488412" y="2475757"/>
                <a:ext cx="81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06D5BD6-936B-9294-270C-69B395D0505D}"/>
                  </a:ext>
                </a:extLst>
              </p14:cNvPr>
              <p14:cNvContentPartPr/>
              <p14:nvPr/>
            </p14:nvContentPartPr>
            <p14:xfrm>
              <a:off x="1392652" y="2683837"/>
              <a:ext cx="120240" cy="62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06D5BD6-936B-9294-270C-69B395D0505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84012" y="2674837"/>
                <a:ext cx="1378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3D04E544-7387-DEEE-AA81-52E112E53955}"/>
              </a:ext>
            </a:extLst>
          </p:cNvPr>
          <p:cNvGrpSpPr/>
          <p:nvPr/>
        </p:nvGrpSpPr>
        <p:grpSpPr>
          <a:xfrm>
            <a:off x="2597572" y="3673837"/>
            <a:ext cx="1991880" cy="225360"/>
            <a:chOff x="2597572" y="3673837"/>
            <a:chExt cx="19918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26A56D7-A7C2-603C-9518-69B0CCF3B779}"/>
                    </a:ext>
                  </a:extLst>
                </p14:cNvPr>
                <p14:cNvContentPartPr/>
                <p14:nvPr/>
              </p14:nvContentPartPr>
              <p14:xfrm>
                <a:off x="2597572" y="3692557"/>
                <a:ext cx="1400040" cy="173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26A56D7-A7C2-603C-9518-69B0CCF3B7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88572" y="3683557"/>
                  <a:ext cx="1417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2D027F-191C-F688-5106-BDA2D09E887E}"/>
                    </a:ext>
                  </a:extLst>
                </p14:cNvPr>
                <p14:cNvContentPartPr/>
                <p14:nvPr/>
              </p14:nvContentPartPr>
              <p14:xfrm>
                <a:off x="4060972" y="3803077"/>
                <a:ext cx="106560" cy="9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2D027F-191C-F688-5106-BDA2D09E88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51972" y="3794437"/>
                  <a:ext cx="124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D278EC-505C-A56E-50BB-E080567251B1}"/>
                    </a:ext>
                  </a:extLst>
                </p14:cNvPr>
                <p14:cNvContentPartPr/>
                <p14:nvPr/>
              </p14:nvContentPartPr>
              <p14:xfrm>
                <a:off x="4226572" y="3712717"/>
                <a:ext cx="225720" cy="104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D278EC-505C-A56E-50BB-E080567251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17572" y="3703717"/>
                  <a:ext cx="243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88C4C5-CCCE-0D30-2E40-E3C9DD0423F0}"/>
                    </a:ext>
                  </a:extLst>
                </p14:cNvPr>
                <p14:cNvContentPartPr/>
                <p14:nvPr/>
              </p14:nvContentPartPr>
              <p14:xfrm>
                <a:off x="4483972" y="3673837"/>
                <a:ext cx="105480" cy="79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88C4C5-CCCE-0D30-2E40-E3C9DD0423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74972" y="3664837"/>
                  <a:ext cx="12312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70B092A-BFA1-F85C-121B-AFC076DB082D}"/>
                  </a:ext>
                </a:extLst>
              </p14:cNvPr>
              <p14:cNvContentPartPr/>
              <p14:nvPr/>
            </p14:nvContentPartPr>
            <p14:xfrm>
              <a:off x="5373172" y="2432917"/>
              <a:ext cx="36720" cy="8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70B092A-BFA1-F85C-121B-AFC076DB082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364532" y="2423917"/>
                <a:ext cx="54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7F166A7-8C66-F97D-F61C-9E880E79760D}"/>
                  </a:ext>
                </a:extLst>
              </p14:cNvPr>
              <p14:cNvContentPartPr/>
              <p14:nvPr/>
            </p14:nvContentPartPr>
            <p14:xfrm>
              <a:off x="6496372" y="1361917"/>
              <a:ext cx="1774440" cy="1518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7F166A7-8C66-F97D-F61C-9E880E79760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487372" y="1353277"/>
                <a:ext cx="1792080" cy="153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9C951199-68F5-B214-39F6-A39C9EACE65B}"/>
              </a:ext>
            </a:extLst>
          </p:cNvPr>
          <p:cNvGrpSpPr/>
          <p:nvPr/>
        </p:nvGrpSpPr>
        <p:grpSpPr>
          <a:xfrm>
            <a:off x="6311332" y="993997"/>
            <a:ext cx="2376360" cy="1800000"/>
            <a:chOff x="6311332" y="993997"/>
            <a:chExt cx="2376360" cy="18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66D93A-B562-CCAF-E125-153B1146B552}"/>
                    </a:ext>
                  </a:extLst>
                </p14:cNvPr>
                <p14:cNvContentPartPr/>
                <p14:nvPr/>
              </p14:nvContentPartPr>
              <p14:xfrm>
                <a:off x="6311332" y="1488637"/>
                <a:ext cx="2091960" cy="130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66D93A-B562-CCAF-E125-153B1146B5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02332" y="1479637"/>
                  <a:ext cx="210960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9233FC-2828-5BF9-9C99-4D276A9ECEF1}"/>
                    </a:ext>
                  </a:extLst>
                </p14:cNvPr>
                <p14:cNvContentPartPr/>
                <p14:nvPr/>
              </p14:nvContentPartPr>
              <p14:xfrm>
                <a:off x="6597532" y="1194157"/>
                <a:ext cx="453960" cy="73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9233FC-2828-5BF9-9C99-4D276A9ECE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88892" y="1185157"/>
                  <a:ext cx="4716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800D57A-5B9F-F1E2-41B5-91090B514D40}"/>
                    </a:ext>
                  </a:extLst>
                </p14:cNvPr>
                <p14:cNvContentPartPr/>
                <p14:nvPr/>
              </p14:nvContentPartPr>
              <p14:xfrm>
                <a:off x="7498612" y="1408357"/>
                <a:ext cx="598680" cy="45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800D57A-5B9F-F1E2-41B5-91090B514D4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89612" y="1399717"/>
                  <a:ext cx="6163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2BC92E-0755-01C5-6E44-867398900EB2}"/>
                    </a:ext>
                  </a:extLst>
                </p14:cNvPr>
                <p14:cNvContentPartPr/>
                <p14:nvPr/>
              </p14:nvContentPartPr>
              <p14:xfrm>
                <a:off x="7999732" y="2199997"/>
                <a:ext cx="687960" cy="131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2BC92E-0755-01C5-6E44-867398900E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91092" y="2191357"/>
                  <a:ext cx="705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2544DB0-BB40-8A25-E598-A3E7D3BEEECA}"/>
                    </a:ext>
                  </a:extLst>
                </p14:cNvPr>
                <p14:cNvContentPartPr/>
                <p14:nvPr/>
              </p14:nvContentPartPr>
              <p14:xfrm>
                <a:off x="6377212" y="2319517"/>
                <a:ext cx="522000" cy="236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2544DB0-BB40-8A25-E598-A3E7D3BEEE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68572" y="2310517"/>
                  <a:ext cx="539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EA0570-39D1-5055-E84E-93DE88AE5586}"/>
                    </a:ext>
                  </a:extLst>
                </p14:cNvPr>
                <p14:cNvContentPartPr/>
                <p14:nvPr/>
              </p14:nvContentPartPr>
              <p14:xfrm>
                <a:off x="6508612" y="993997"/>
                <a:ext cx="311040" cy="85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EA0570-39D1-5055-E84E-93DE88AE55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99612" y="985357"/>
                  <a:ext cx="328680" cy="87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4FD065-64C1-A71A-6670-DC65B77E6398}"/>
              </a:ext>
            </a:extLst>
          </p:cNvPr>
          <p:cNvGrpSpPr/>
          <p:nvPr/>
        </p:nvGrpSpPr>
        <p:grpSpPr>
          <a:xfrm>
            <a:off x="2186092" y="599077"/>
            <a:ext cx="3232440" cy="1370520"/>
            <a:chOff x="2186092" y="599077"/>
            <a:chExt cx="3232440" cy="13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EC34E0-E51C-793F-76EB-A33A0A8DC531}"/>
                    </a:ext>
                  </a:extLst>
                </p14:cNvPr>
                <p14:cNvContentPartPr/>
                <p14:nvPr/>
              </p14:nvContentPartPr>
              <p14:xfrm>
                <a:off x="2186092" y="1928557"/>
                <a:ext cx="149040" cy="4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EC34E0-E51C-793F-76EB-A33A0A8DC53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77452" y="1919557"/>
                  <a:ext cx="16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09CD48-1699-04CA-9569-7F409F378B31}"/>
                    </a:ext>
                  </a:extLst>
                </p14:cNvPr>
                <p14:cNvContentPartPr/>
                <p14:nvPr/>
              </p14:nvContentPartPr>
              <p14:xfrm>
                <a:off x="2360692" y="926317"/>
                <a:ext cx="1235880" cy="64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09CD48-1699-04CA-9569-7F409F378B3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52052" y="917317"/>
                  <a:ext cx="125352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890DE9-8FAC-E189-C268-B42D446AF601}"/>
                    </a:ext>
                  </a:extLst>
                </p14:cNvPr>
                <p14:cNvContentPartPr/>
                <p14:nvPr/>
              </p14:nvContentPartPr>
              <p14:xfrm>
                <a:off x="3767932" y="658117"/>
                <a:ext cx="134640" cy="21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890DE9-8FAC-E189-C268-B42D446AF6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58932" y="649117"/>
                  <a:ext cx="152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5C9819-FCEE-582C-DA9B-4E6C8E8A62CA}"/>
                    </a:ext>
                  </a:extLst>
                </p14:cNvPr>
                <p14:cNvContentPartPr/>
                <p14:nvPr/>
              </p14:nvContentPartPr>
              <p14:xfrm>
                <a:off x="3947212" y="747757"/>
                <a:ext cx="103680" cy="7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5C9819-FCEE-582C-DA9B-4E6C8E8A62C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38572" y="739117"/>
                  <a:ext cx="121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BF0D41-D858-11E9-1160-D592A705D8B1}"/>
                    </a:ext>
                  </a:extLst>
                </p14:cNvPr>
                <p14:cNvContentPartPr/>
                <p14:nvPr/>
              </p14:nvContentPartPr>
              <p14:xfrm>
                <a:off x="4129732" y="724717"/>
                <a:ext cx="16200" cy="1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BF0D41-D858-11E9-1160-D592A705D8B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120732" y="715717"/>
                  <a:ext cx="33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DB167C-4419-07E7-2D44-0D3EADA2D092}"/>
                    </a:ext>
                  </a:extLst>
                </p14:cNvPr>
                <p14:cNvContentPartPr/>
                <p14:nvPr/>
              </p14:nvContentPartPr>
              <p14:xfrm>
                <a:off x="4073212" y="705277"/>
                <a:ext cx="72720" cy="10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DB167C-4419-07E7-2D44-0D3EADA2D09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64212" y="696277"/>
                  <a:ext cx="90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65A63B-BC64-9652-D418-BBD9988F8E45}"/>
                    </a:ext>
                  </a:extLst>
                </p14:cNvPr>
                <p14:cNvContentPartPr/>
                <p14:nvPr/>
              </p14:nvContentPartPr>
              <p14:xfrm>
                <a:off x="4179772" y="705637"/>
                <a:ext cx="93240" cy="11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65A63B-BC64-9652-D418-BBD9988F8E4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71132" y="696637"/>
                  <a:ext cx="11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7237A1-4551-3779-6C0C-2E3F3670D629}"/>
                    </a:ext>
                  </a:extLst>
                </p14:cNvPr>
                <p14:cNvContentPartPr/>
                <p14:nvPr/>
              </p14:nvContentPartPr>
              <p14:xfrm>
                <a:off x="4316212" y="727237"/>
                <a:ext cx="15480" cy="93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7237A1-4551-3779-6C0C-2E3F3670D62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7572" y="718237"/>
                  <a:ext cx="33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1635D5-BD01-E946-B305-D6AED9B6F93A}"/>
                    </a:ext>
                  </a:extLst>
                </p14:cNvPr>
                <p14:cNvContentPartPr/>
                <p14:nvPr/>
              </p14:nvContentPartPr>
              <p14:xfrm>
                <a:off x="4345732" y="717157"/>
                <a:ext cx="175680" cy="9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1635D5-BD01-E946-B305-D6AED9B6F9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36732" y="708517"/>
                  <a:ext cx="193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371E32-965E-573B-E5EF-F22A09175FFF}"/>
                    </a:ext>
                  </a:extLst>
                </p14:cNvPr>
                <p14:cNvContentPartPr/>
                <p14:nvPr/>
              </p14:nvContentPartPr>
              <p14:xfrm>
                <a:off x="4035412" y="963037"/>
                <a:ext cx="468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371E32-965E-573B-E5EF-F22A09175F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26412" y="954397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5B0D803-3CBC-5B8A-8E02-3F39798CB429}"/>
                    </a:ext>
                  </a:extLst>
                </p14:cNvPr>
                <p14:cNvContentPartPr/>
                <p14:nvPr/>
              </p14:nvContentPartPr>
              <p14:xfrm>
                <a:off x="3953332" y="930637"/>
                <a:ext cx="247680" cy="133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5B0D803-3CBC-5B8A-8E02-3F39798CB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44332" y="921637"/>
                  <a:ext cx="265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0944D1-59AD-A8A1-9B7F-63F175A05D07}"/>
                    </a:ext>
                  </a:extLst>
                </p14:cNvPr>
                <p14:cNvContentPartPr/>
                <p14:nvPr/>
              </p14:nvContentPartPr>
              <p14:xfrm>
                <a:off x="2897452" y="1319437"/>
                <a:ext cx="1228320" cy="20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0944D1-59AD-A8A1-9B7F-63F175A05D0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88452" y="1310797"/>
                  <a:ext cx="1245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24E901-5E20-EB90-2180-73B3868656DC}"/>
                    </a:ext>
                  </a:extLst>
                </p14:cNvPr>
                <p14:cNvContentPartPr/>
                <p14:nvPr/>
              </p14:nvContentPartPr>
              <p14:xfrm>
                <a:off x="4281292" y="1316917"/>
                <a:ext cx="18360" cy="11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24E901-5E20-EB90-2180-73B3868656D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72652" y="1308277"/>
                  <a:ext cx="36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BDD2D5-54BA-8594-2A9F-BB4AD0604861}"/>
                    </a:ext>
                  </a:extLst>
                </p14:cNvPr>
                <p14:cNvContentPartPr/>
                <p14:nvPr/>
              </p14:nvContentPartPr>
              <p14:xfrm>
                <a:off x="4310812" y="1320517"/>
                <a:ext cx="146160" cy="11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BDD2D5-54BA-8594-2A9F-BB4AD060486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01812" y="1311517"/>
                  <a:ext cx="16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1C7131-FF61-EAA3-1659-9B9D99FEEBAA}"/>
                    </a:ext>
                  </a:extLst>
                </p14:cNvPr>
                <p14:cNvContentPartPr/>
                <p14:nvPr/>
              </p14:nvContentPartPr>
              <p14:xfrm>
                <a:off x="4491892" y="1367317"/>
                <a:ext cx="248760" cy="35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1C7131-FF61-EAA3-1659-9B9D99FEEB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83252" y="1358317"/>
                  <a:ext cx="266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FBCE6B-96BE-2908-5E81-72EE3C109D32}"/>
                    </a:ext>
                  </a:extLst>
                </p14:cNvPr>
                <p14:cNvContentPartPr/>
                <p14:nvPr/>
              </p14:nvContentPartPr>
              <p14:xfrm>
                <a:off x="3715012" y="1703197"/>
                <a:ext cx="630360" cy="99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FBCE6B-96BE-2908-5E81-72EE3C109D3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06012" y="1694557"/>
                  <a:ext cx="64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996096-9DE0-31D3-F700-5D507AD527CB}"/>
                    </a:ext>
                  </a:extLst>
                </p14:cNvPr>
                <p14:cNvContentPartPr/>
                <p14:nvPr/>
              </p14:nvContentPartPr>
              <p14:xfrm>
                <a:off x="4509172" y="1687717"/>
                <a:ext cx="235800" cy="95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996096-9DE0-31D3-F700-5D507AD527C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00172" y="1679077"/>
                  <a:ext cx="253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5E2102-F66F-46EE-9863-AA5DBB436692}"/>
                    </a:ext>
                  </a:extLst>
                </p14:cNvPr>
                <p14:cNvContentPartPr/>
                <p14:nvPr/>
              </p14:nvContentPartPr>
              <p14:xfrm>
                <a:off x="4815892" y="1674757"/>
                <a:ext cx="62280" cy="9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5E2102-F66F-46EE-9863-AA5DBB43669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06892" y="1666117"/>
                  <a:ext cx="79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CA9608-C467-3438-E46C-9687C0FA0DC4}"/>
                    </a:ext>
                  </a:extLst>
                </p14:cNvPr>
                <p14:cNvContentPartPr/>
                <p14:nvPr/>
              </p14:nvContentPartPr>
              <p14:xfrm>
                <a:off x="4867012" y="1604917"/>
                <a:ext cx="32400" cy="12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CA9608-C467-3438-E46C-9687C0FA0D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58372" y="1596277"/>
                  <a:ext cx="50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258760-8BD5-58D6-681C-2B55BB1B2DE7}"/>
                    </a:ext>
                  </a:extLst>
                </p14:cNvPr>
                <p14:cNvContentPartPr/>
                <p14:nvPr/>
              </p14:nvContentPartPr>
              <p14:xfrm>
                <a:off x="4909492" y="1644517"/>
                <a:ext cx="118800" cy="59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258760-8BD5-58D6-681C-2B55BB1B2D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00852" y="1635877"/>
                  <a:ext cx="136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5372D9-80CE-BB3F-7910-CF449DAD3F5B}"/>
                    </a:ext>
                  </a:extLst>
                </p14:cNvPr>
                <p14:cNvContentPartPr/>
                <p14:nvPr/>
              </p14:nvContentPartPr>
              <p14:xfrm>
                <a:off x="4890412" y="1627597"/>
                <a:ext cx="20520" cy="158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5372D9-80CE-BB3F-7910-CF449DAD3F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81772" y="1618597"/>
                  <a:ext cx="38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8F9789A-8180-8669-8B73-3643C41CE994}"/>
                    </a:ext>
                  </a:extLst>
                </p14:cNvPr>
                <p14:cNvContentPartPr/>
                <p14:nvPr/>
              </p14:nvContentPartPr>
              <p14:xfrm>
                <a:off x="4822012" y="1607797"/>
                <a:ext cx="216360" cy="221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8F9789A-8180-8669-8B73-3643C41CE99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13012" y="1598797"/>
                  <a:ext cx="234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16E1D8-8079-C87A-622E-22AEAC576A4F}"/>
                    </a:ext>
                  </a:extLst>
                </p14:cNvPr>
                <p14:cNvContentPartPr/>
                <p14:nvPr/>
              </p14:nvContentPartPr>
              <p14:xfrm>
                <a:off x="5115772" y="1654957"/>
                <a:ext cx="27000" cy="150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16E1D8-8079-C87A-622E-22AEAC576A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06772" y="1646317"/>
                  <a:ext cx="44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138277-4160-AB0E-FDCC-026B4AF6320A}"/>
                    </a:ext>
                  </a:extLst>
                </p14:cNvPr>
                <p14:cNvContentPartPr/>
                <p14:nvPr/>
              </p14:nvContentPartPr>
              <p14:xfrm>
                <a:off x="5238892" y="1566037"/>
                <a:ext cx="9000" cy="22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138277-4160-AB0E-FDCC-026B4AF6320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29892" y="1557397"/>
                  <a:ext cx="26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6F7F64D-BE43-9B11-28FA-AFD15D778A56}"/>
                    </a:ext>
                  </a:extLst>
                </p14:cNvPr>
                <p14:cNvContentPartPr/>
                <p14:nvPr/>
              </p14:nvContentPartPr>
              <p14:xfrm>
                <a:off x="5290372" y="1643437"/>
                <a:ext cx="128160" cy="158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6F7F64D-BE43-9B11-28FA-AFD15D778A5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81732" y="1634437"/>
                  <a:ext cx="145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A10D12-F17E-393F-6823-894E78D3955E}"/>
                    </a:ext>
                  </a:extLst>
                </p14:cNvPr>
                <p14:cNvContentPartPr/>
                <p14:nvPr/>
              </p14:nvContentPartPr>
              <p14:xfrm>
                <a:off x="3244492" y="599077"/>
                <a:ext cx="1667160" cy="100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A10D12-F17E-393F-6823-894E78D395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235852" y="590437"/>
                  <a:ext cx="1684800" cy="10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9EAD924-58E2-2350-9904-09CE5FC170D4}"/>
              </a:ext>
            </a:extLst>
          </p:cNvPr>
          <p:cNvGrpSpPr/>
          <p:nvPr/>
        </p:nvGrpSpPr>
        <p:grpSpPr>
          <a:xfrm>
            <a:off x="5601052" y="441757"/>
            <a:ext cx="358200" cy="248040"/>
            <a:chOff x="5601052" y="441757"/>
            <a:chExt cx="358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60385B7-E7E0-C726-76E9-C32A870D75B0}"/>
                    </a:ext>
                  </a:extLst>
                </p14:cNvPr>
                <p14:cNvContentPartPr/>
                <p14:nvPr/>
              </p14:nvContentPartPr>
              <p14:xfrm>
                <a:off x="5601052" y="441757"/>
                <a:ext cx="290520" cy="113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60385B7-E7E0-C726-76E9-C32A870D75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92412" y="432757"/>
                  <a:ext cx="308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E719BB-1DCE-340C-2E4B-1BB6DF98F7AD}"/>
                    </a:ext>
                  </a:extLst>
                </p14:cNvPr>
                <p14:cNvContentPartPr/>
                <p14:nvPr/>
              </p14:nvContentPartPr>
              <p14:xfrm>
                <a:off x="5634172" y="572437"/>
                <a:ext cx="325080" cy="11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E719BB-1DCE-340C-2E4B-1BB6DF98F7A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25172" y="563437"/>
                  <a:ext cx="34272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216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B915092-5015-8052-8153-4CA96D4A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103499-B393-7E66-A0D4-07B080E88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is the main purpose of inferential statistics?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6EF4C-3761-96FD-0173-371A67881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0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summarize sample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make predictions about a population based on a sample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organize raw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calculate probabilities in sample data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D00BBC-9F7B-4044-FC62-040A6722B576}"/>
              </a:ext>
            </a:extLst>
          </p:cNvPr>
          <p:cNvGrpSpPr/>
          <p:nvPr/>
        </p:nvGrpSpPr>
        <p:grpSpPr>
          <a:xfrm>
            <a:off x="127612" y="1292797"/>
            <a:ext cx="5626440" cy="844560"/>
            <a:chOff x="127612" y="1292797"/>
            <a:chExt cx="562644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438761-A211-E139-2EB2-FB3ED4E68373}"/>
                    </a:ext>
                  </a:extLst>
                </p14:cNvPr>
                <p14:cNvContentPartPr/>
                <p14:nvPr/>
              </p14:nvContentPartPr>
              <p14:xfrm>
                <a:off x="2808532" y="1292797"/>
                <a:ext cx="150120" cy="19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438761-A211-E139-2EB2-FB3ED4E683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9892" y="1284157"/>
                  <a:ext cx="167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DAE0CF9-8934-89C4-A8DC-EC017DBEDD32}"/>
                    </a:ext>
                  </a:extLst>
                </p14:cNvPr>
                <p14:cNvContentPartPr/>
                <p14:nvPr/>
              </p14:nvContentPartPr>
              <p14:xfrm>
                <a:off x="127612" y="1496197"/>
                <a:ext cx="536400" cy="41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DAE0CF9-8934-89C4-A8DC-EC017DBEDD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612" y="1487557"/>
                  <a:ext cx="5540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E4FB17-33E3-BB12-1950-5F973CB06DDD}"/>
                    </a:ext>
                  </a:extLst>
                </p14:cNvPr>
                <p14:cNvContentPartPr/>
                <p14:nvPr/>
              </p14:nvContentPartPr>
              <p14:xfrm>
                <a:off x="399052" y="1504117"/>
                <a:ext cx="547200" cy="47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E4FB17-33E3-BB12-1950-5F973CB06D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0412" y="1495477"/>
                  <a:ext cx="5648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EAB4DE-3991-3DEA-3FA0-01F96B2326FB}"/>
                    </a:ext>
                  </a:extLst>
                </p14:cNvPr>
                <p14:cNvContentPartPr/>
                <p14:nvPr/>
              </p14:nvContentPartPr>
              <p14:xfrm>
                <a:off x="1485172" y="1718677"/>
                <a:ext cx="1321920" cy="13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EAB4DE-3991-3DEA-3FA0-01F96B2326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6172" y="1710037"/>
                  <a:ext cx="1339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AD67D6-9382-1C13-9B90-531284107C37}"/>
                    </a:ext>
                  </a:extLst>
                </p14:cNvPr>
                <p14:cNvContentPartPr/>
                <p14:nvPr/>
              </p14:nvContentPartPr>
              <p14:xfrm>
                <a:off x="3582532" y="1821277"/>
                <a:ext cx="45360" cy="6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AD67D6-9382-1C13-9B90-531284107C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73892" y="1812637"/>
                  <a:ext cx="6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B955F3-738F-EC29-B097-FA3405D77718}"/>
                    </a:ext>
                  </a:extLst>
                </p14:cNvPr>
                <p14:cNvContentPartPr/>
                <p14:nvPr/>
              </p14:nvContentPartPr>
              <p14:xfrm>
                <a:off x="3560212" y="1787797"/>
                <a:ext cx="101340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B955F3-738F-EC29-B097-FA3405D777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1572" y="1778797"/>
                  <a:ext cx="1031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FFDA15-13F6-21D8-9A1A-2C553824BB24}"/>
                    </a:ext>
                  </a:extLst>
                </p14:cNvPr>
                <p14:cNvContentPartPr/>
                <p14:nvPr/>
              </p14:nvContentPartPr>
              <p14:xfrm>
                <a:off x="4202452" y="1873837"/>
                <a:ext cx="1551600" cy="26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FFDA15-13F6-21D8-9A1A-2C553824BB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93812" y="1864837"/>
                  <a:ext cx="1569240" cy="28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076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8BD4989-6AFF-4C8F-B937-D818A20D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4E97E-56E2-8339-677D-56711F8C3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10213"/>
            <a:ext cx="86895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happens to the width of a confidence interval if the sample size increases?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EFBFD-914C-CCFA-AD65-3AE611AD7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2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width increases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width decreases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width stays the same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becomes unpredictable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7F1535-5FB2-D89B-7EDC-5803745EB2E0}"/>
              </a:ext>
            </a:extLst>
          </p:cNvPr>
          <p:cNvGrpSpPr/>
          <p:nvPr/>
        </p:nvGrpSpPr>
        <p:grpSpPr>
          <a:xfrm>
            <a:off x="175987" y="1659457"/>
            <a:ext cx="549360" cy="306360"/>
            <a:chOff x="147412" y="1013437"/>
            <a:chExt cx="5493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9202AA-51FF-B0B0-F7BC-CAA8708CCB47}"/>
                    </a:ext>
                  </a:extLst>
                </p14:cNvPr>
                <p14:cNvContentPartPr/>
                <p14:nvPr/>
              </p14:nvContentPartPr>
              <p14:xfrm>
                <a:off x="147412" y="1013437"/>
                <a:ext cx="450000" cy="21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9202AA-51FF-B0B0-F7BC-CAA8708CCB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412" y="1004797"/>
                  <a:ext cx="467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4675D6-6B5F-E715-DAC7-9EFB889BF8E2}"/>
                    </a:ext>
                  </a:extLst>
                </p14:cNvPr>
                <p14:cNvContentPartPr/>
                <p14:nvPr/>
              </p14:nvContentPartPr>
              <p14:xfrm>
                <a:off x="256852" y="1123237"/>
                <a:ext cx="439920" cy="19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4675D6-6B5F-E715-DAC7-9EFB889BF8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212" y="1114237"/>
                  <a:ext cx="4575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0C4EA6-24AD-8D05-BE8A-D20CDB5ADF82}"/>
              </a:ext>
            </a:extLst>
          </p:cNvPr>
          <p:cNvGrpSpPr/>
          <p:nvPr/>
        </p:nvGrpSpPr>
        <p:grpSpPr>
          <a:xfrm>
            <a:off x="4061692" y="1098397"/>
            <a:ext cx="4496400" cy="2340360"/>
            <a:chOff x="4061692" y="1098397"/>
            <a:chExt cx="4496400" cy="23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F8D2B5-3FBB-6A2C-B515-ED2DB539F07F}"/>
                    </a:ext>
                  </a:extLst>
                </p14:cNvPr>
                <p14:cNvContentPartPr/>
                <p14:nvPr/>
              </p14:nvContentPartPr>
              <p14:xfrm>
                <a:off x="4061692" y="1215397"/>
                <a:ext cx="308520" cy="225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F8D2B5-3FBB-6A2C-B515-ED2DB539F0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2692" y="1206397"/>
                  <a:ext cx="326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CC1B19-0998-F39C-36FC-5190C4730E34}"/>
                    </a:ext>
                  </a:extLst>
                </p14:cNvPr>
                <p14:cNvContentPartPr/>
                <p14:nvPr/>
              </p14:nvContentPartPr>
              <p14:xfrm>
                <a:off x="4365172" y="1262917"/>
                <a:ext cx="148320" cy="12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CC1B19-0998-F39C-36FC-5190C4730E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56532" y="1253917"/>
                  <a:ext cx="165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29E63B-BE04-8CF2-5D64-26092A6459A5}"/>
                    </a:ext>
                  </a:extLst>
                </p14:cNvPr>
                <p14:cNvContentPartPr/>
                <p14:nvPr/>
              </p14:nvContentPartPr>
              <p14:xfrm>
                <a:off x="4557772" y="1258237"/>
                <a:ext cx="349200" cy="35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29E63B-BE04-8CF2-5D64-26092A6459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49132" y="1249237"/>
                  <a:ext cx="366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85157C-23FA-436C-6897-19E0F9D6A14C}"/>
                    </a:ext>
                  </a:extLst>
                </p14:cNvPr>
                <p14:cNvContentPartPr/>
                <p14:nvPr/>
              </p14:nvContentPartPr>
              <p14:xfrm>
                <a:off x="4966012" y="1315477"/>
                <a:ext cx="135360" cy="15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85157C-23FA-436C-6897-19E0F9D6A1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57372" y="1306837"/>
                  <a:ext cx="153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FDDFB9-92E9-F226-15B2-45888E82E407}"/>
                    </a:ext>
                  </a:extLst>
                </p14:cNvPr>
                <p14:cNvContentPartPr/>
                <p14:nvPr/>
              </p14:nvContentPartPr>
              <p14:xfrm>
                <a:off x="5529052" y="1154557"/>
                <a:ext cx="333360" cy="20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FDDFB9-92E9-F226-15B2-45888E82E4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20412" y="1145557"/>
                  <a:ext cx="351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868A64-876C-D29B-CAD8-57331B962C7D}"/>
                    </a:ext>
                  </a:extLst>
                </p14:cNvPr>
                <p14:cNvContentPartPr/>
                <p14:nvPr/>
              </p14:nvContentPartPr>
              <p14:xfrm>
                <a:off x="5889772" y="1098397"/>
                <a:ext cx="160560" cy="26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868A64-876C-D29B-CAD8-57331B962C7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80772" y="1089757"/>
                  <a:ext cx="178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64D9C8-F08E-3D1E-B14A-6F3AC1C2ED67}"/>
                    </a:ext>
                  </a:extLst>
                </p14:cNvPr>
                <p14:cNvContentPartPr/>
                <p14:nvPr/>
              </p14:nvContentPartPr>
              <p14:xfrm>
                <a:off x="6120532" y="1191277"/>
                <a:ext cx="458280" cy="167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64D9C8-F08E-3D1E-B14A-6F3AC1C2ED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11532" y="1182637"/>
                  <a:ext cx="47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CB70A6-69A0-D417-F117-BD5D691EB64F}"/>
                    </a:ext>
                  </a:extLst>
                </p14:cNvPr>
                <p14:cNvContentPartPr/>
                <p14:nvPr/>
              </p14:nvContentPartPr>
              <p14:xfrm>
                <a:off x="6634972" y="1113157"/>
                <a:ext cx="14400" cy="24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CB70A6-69A0-D417-F117-BD5D691EB64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25972" y="1104517"/>
                  <a:ext cx="32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2767FC-896B-59E1-E9E7-945C81923F47}"/>
                    </a:ext>
                  </a:extLst>
                </p14:cNvPr>
                <p14:cNvContentPartPr/>
                <p14:nvPr/>
              </p14:nvContentPartPr>
              <p14:xfrm>
                <a:off x="6639292" y="1194517"/>
                <a:ext cx="475200" cy="18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2767FC-896B-59E1-E9E7-945C81923F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30652" y="1185517"/>
                  <a:ext cx="492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DF9DAC-CE6C-3DEE-423C-5618CEFC7E8C}"/>
                    </a:ext>
                  </a:extLst>
                </p14:cNvPr>
                <p14:cNvContentPartPr/>
                <p14:nvPr/>
              </p14:nvContentPartPr>
              <p14:xfrm>
                <a:off x="6579172" y="1463437"/>
                <a:ext cx="264240" cy="2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DF9DAC-CE6C-3DEE-423C-5618CEFC7E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0532" y="1454797"/>
                  <a:ext cx="281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585486-C762-31EA-330D-6BDE4432C055}"/>
                    </a:ext>
                  </a:extLst>
                </p14:cNvPr>
                <p14:cNvContentPartPr/>
                <p14:nvPr/>
              </p14:nvContentPartPr>
              <p14:xfrm>
                <a:off x="6534532" y="1548037"/>
                <a:ext cx="271800" cy="2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585486-C762-31EA-330D-6BDE4432C0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25892" y="1539397"/>
                  <a:ext cx="289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997260-8276-0D70-0164-2D3FB1C68225}"/>
                    </a:ext>
                  </a:extLst>
                </p14:cNvPr>
                <p14:cNvContentPartPr/>
                <p14:nvPr/>
              </p14:nvContentPartPr>
              <p14:xfrm>
                <a:off x="4141972" y="1878877"/>
                <a:ext cx="263880" cy="155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997260-8276-0D70-0164-2D3FB1C682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32972" y="1870237"/>
                  <a:ext cx="28152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B8BED9-1C50-B334-79A1-5A3CCD2F3F25}"/>
                    </a:ext>
                  </a:extLst>
                </p14:cNvPr>
                <p14:cNvContentPartPr/>
                <p14:nvPr/>
              </p14:nvContentPartPr>
              <p14:xfrm>
                <a:off x="4231972" y="1892557"/>
                <a:ext cx="255240" cy="17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B8BED9-1C50-B334-79A1-5A3CCD2F3F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22972" y="1883917"/>
                  <a:ext cx="272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20FDFA-A90D-714A-7FC0-7F0CDFC9577E}"/>
                    </a:ext>
                  </a:extLst>
                </p14:cNvPr>
                <p14:cNvContentPartPr/>
                <p14:nvPr/>
              </p14:nvContentPartPr>
              <p14:xfrm>
                <a:off x="4613932" y="2341117"/>
                <a:ext cx="913680" cy="220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20FDFA-A90D-714A-7FC0-7F0CDFC957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04932" y="2332477"/>
                  <a:ext cx="931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00D79C-18B6-70DA-08DB-D2FAC0F4F748}"/>
                    </a:ext>
                  </a:extLst>
                </p14:cNvPr>
                <p14:cNvContentPartPr/>
                <p14:nvPr/>
              </p14:nvContentPartPr>
              <p14:xfrm>
                <a:off x="5732092" y="2174437"/>
                <a:ext cx="362520" cy="33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00D79C-18B6-70DA-08DB-D2FAC0F4F7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23452" y="2165437"/>
                  <a:ext cx="380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744C42-9A04-425D-C49E-DF025876B90F}"/>
                    </a:ext>
                  </a:extLst>
                </p14:cNvPr>
                <p14:cNvContentPartPr/>
                <p14:nvPr/>
              </p14:nvContentPartPr>
              <p14:xfrm>
                <a:off x="7278292" y="2044117"/>
                <a:ext cx="219240" cy="45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744C42-9A04-425D-C49E-DF025876B90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69292" y="2035117"/>
                  <a:ext cx="2368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03EAA8-CDFC-4263-E88A-42836D489D5D}"/>
                    </a:ext>
                  </a:extLst>
                </p14:cNvPr>
                <p14:cNvContentPartPr/>
                <p14:nvPr/>
              </p14:nvContentPartPr>
              <p14:xfrm>
                <a:off x="5998132" y="2520037"/>
                <a:ext cx="1400040" cy="30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03EAA8-CDFC-4263-E88A-42836D489D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89132" y="2511037"/>
                  <a:ext cx="1417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BB8ED7-40FA-8BCF-C88D-F380AB6A3EAE}"/>
                    </a:ext>
                  </a:extLst>
                </p14:cNvPr>
                <p14:cNvContentPartPr/>
                <p14:nvPr/>
              </p14:nvContentPartPr>
              <p14:xfrm>
                <a:off x="5845132" y="2242117"/>
                <a:ext cx="1387440" cy="45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BB8ED7-40FA-8BCF-C88D-F380AB6A3E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6132" y="2233477"/>
                  <a:ext cx="14050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B762DA-BC50-DFC1-85D6-C101B63AE256}"/>
                    </a:ext>
                  </a:extLst>
                </p14:cNvPr>
                <p14:cNvContentPartPr/>
                <p14:nvPr/>
              </p14:nvContentPartPr>
              <p14:xfrm>
                <a:off x="6197932" y="2150677"/>
                <a:ext cx="1073160" cy="68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B762DA-BC50-DFC1-85D6-C101B63AE2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88932" y="2142037"/>
                  <a:ext cx="10908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9BDDF2-3AD9-A2A7-B96A-A1389154E168}"/>
                    </a:ext>
                  </a:extLst>
                </p14:cNvPr>
                <p14:cNvContentPartPr/>
                <p14:nvPr/>
              </p14:nvContentPartPr>
              <p14:xfrm>
                <a:off x="7533532" y="1503397"/>
                <a:ext cx="13680" cy="30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9BDDF2-3AD9-A2A7-B96A-A1389154E1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24532" y="1494397"/>
                  <a:ext cx="31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1F93B9-6A30-8465-65A9-4677165CF332}"/>
                    </a:ext>
                  </a:extLst>
                </p14:cNvPr>
                <p14:cNvContentPartPr/>
                <p14:nvPr/>
              </p14:nvContentPartPr>
              <p14:xfrm>
                <a:off x="7349932" y="1868077"/>
                <a:ext cx="27720" cy="2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1F93B9-6A30-8465-65A9-4677165CF3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41292" y="1859077"/>
                  <a:ext cx="45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0EADC5-4FD8-BB1E-44D1-7E1F2D65AB3B}"/>
                    </a:ext>
                  </a:extLst>
                </p14:cNvPr>
                <p14:cNvContentPartPr/>
                <p14:nvPr/>
              </p14:nvContentPartPr>
              <p14:xfrm>
                <a:off x="7785892" y="1812637"/>
                <a:ext cx="1188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0EADC5-4FD8-BB1E-44D1-7E1F2D65AB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77252" y="1803637"/>
                  <a:ext cx="29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787F35F-BA11-989E-ED6F-EEADE1C4054A}"/>
                    </a:ext>
                  </a:extLst>
                </p14:cNvPr>
                <p14:cNvContentPartPr/>
                <p14:nvPr/>
              </p14:nvContentPartPr>
              <p14:xfrm>
                <a:off x="7726852" y="1535437"/>
                <a:ext cx="197280" cy="118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87F35F-BA11-989E-ED6F-EEADE1C405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17852" y="1526437"/>
                  <a:ext cx="21492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E07A43-837E-49FF-9B65-2732529BF7B3}"/>
                    </a:ext>
                  </a:extLst>
                </p14:cNvPr>
                <p14:cNvContentPartPr/>
                <p14:nvPr/>
              </p14:nvContentPartPr>
              <p14:xfrm>
                <a:off x="7961572" y="1895797"/>
                <a:ext cx="596520" cy="541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E07A43-837E-49FF-9B65-2732529BF7B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52572" y="1886797"/>
                  <a:ext cx="6141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E6ED21-C5E8-F9C8-0663-98C87E58DE20}"/>
                    </a:ext>
                  </a:extLst>
                </p14:cNvPr>
                <p14:cNvContentPartPr/>
                <p14:nvPr/>
              </p14:nvContentPartPr>
              <p14:xfrm>
                <a:off x="7539292" y="2785717"/>
                <a:ext cx="425880" cy="7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E6ED21-C5E8-F9C8-0663-98C87E58DE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30652" y="2776717"/>
                  <a:ext cx="443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3F5559-25D4-4A38-21EE-849F7181E048}"/>
                    </a:ext>
                  </a:extLst>
                </p14:cNvPr>
                <p14:cNvContentPartPr/>
                <p14:nvPr/>
              </p14:nvContentPartPr>
              <p14:xfrm>
                <a:off x="7835572" y="1573957"/>
                <a:ext cx="466200" cy="20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3F5559-25D4-4A38-21EE-849F7181E0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26572" y="1564957"/>
                  <a:ext cx="483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576508-66C7-CAA7-D93D-FDB81B58F883}"/>
                    </a:ext>
                  </a:extLst>
                </p14:cNvPr>
                <p14:cNvContentPartPr/>
                <p14:nvPr/>
              </p14:nvContentPartPr>
              <p14:xfrm>
                <a:off x="5728132" y="2282077"/>
                <a:ext cx="1893240" cy="523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576508-66C7-CAA7-D93D-FDB81B58F8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19132" y="2273437"/>
                  <a:ext cx="1910880" cy="54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3051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5364673-73E6-60BB-F67A-5F8D8292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EDB2B4-DDE8-C0F1-9515-BAA33328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Which of the following is an example of selection bias?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263105-EAAB-8DFB-EFF7-CED16B09B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750854"/>
            <a:ext cx="86895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a large random sample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Surveying only people who attend high-end restaurants to estimate national food preferences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Taking samples from different population strata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Randomly selecting customers from a database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60291-FB4E-78B5-6BB2-FBB33C24AB66}"/>
              </a:ext>
            </a:extLst>
          </p:cNvPr>
          <p:cNvGrpSpPr/>
          <p:nvPr/>
        </p:nvGrpSpPr>
        <p:grpSpPr>
          <a:xfrm>
            <a:off x="143452" y="1553797"/>
            <a:ext cx="498600" cy="476280"/>
            <a:chOff x="143452" y="1553797"/>
            <a:chExt cx="4986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5E74C5-3206-DC6D-3763-F0BB2AB359DB}"/>
                    </a:ext>
                  </a:extLst>
                </p14:cNvPr>
                <p14:cNvContentPartPr/>
                <p14:nvPr/>
              </p14:nvContentPartPr>
              <p14:xfrm>
                <a:off x="143452" y="1553797"/>
                <a:ext cx="430200" cy="28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5E74C5-3206-DC6D-3763-F0BB2AB359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812" y="1544797"/>
                  <a:ext cx="447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B50EAA-DD52-7B55-660E-EEB8B1477475}"/>
                    </a:ext>
                  </a:extLst>
                </p14:cNvPr>
                <p14:cNvContentPartPr/>
                <p14:nvPr/>
              </p14:nvContentPartPr>
              <p14:xfrm>
                <a:off x="241372" y="1745677"/>
                <a:ext cx="400680" cy="284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B50EAA-DD52-7B55-660E-EEB8B14774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372" y="1737037"/>
                  <a:ext cx="41832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52FDB5-E72C-B5B0-7A08-68F1BCBDB90F}"/>
                  </a:ext>
                </a:extLst>
              </p14:cNvPr>
              <p14:cNvContentPartPr/>
              <p14:nvPr/>
            </p14:nvContentPartPr>
            <p14:xfrm>
              <a:off x="7674292" y="1763677"/>
              <a:ext cx="607680" cy="5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52FDB5-E72C-B5B0-7A08-68F1BCBDB9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5652" y="1754677"/>
                <a:ext cx="6253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6161AA2-2650-614F-49F1-734733EC3D03}"/>
              </a:ext>
            </a:extLst>
          </p:cNvPr>
          <p:cNvGrpSpPr/>
          <p:nvPr/>
        </p:nvGrpSpPr>
        <p:grpSpPr>
          <a:xfrm>
            <a:off x="1756612" y="790237"/>
            <a:ext cx="4563360" cy="1304280"/>
            <a:chOff x="1756612" y="790237"/>
            <a:chExt cx="4563360" cy="13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B791A0-16E0-37D7-CC64-2CECD962EEAD}"/>
                    </a:ext>
                  </a:extLst>
                </p14:cNvPr>
                <p14:cNvContentPartPr/>
                <p14:nvPr/>
              </p14:nvContentPartPr>
              <p14:xfrm>
                <a:off x="3848572" y="1677637"/>
                <a:ext cx="2079360" cy="30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B791A0-16E0-37D7-CC64-2CECD962EE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39932" y="1668997"/>
                  <a:ext cx="2097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155BBA-E748-31E6-843B-B6F3F18598D1}"/>
                    </a:ext>
                  </a:extLst>
                </p14:cNvPr>
                <p14:cNvContentPartPr/>
                <p14:nvPr/>
              </p14:nvContentPartPr>
              <p14:xfrm>
                <a:off x="2268172" y="1741357"/>
                <a:ext cx="640800" cy="18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155BBA-E748-31E6-843B-B6F3F18598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9532" y="1732357"/>
                  <a:ext cx="658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82AC181-3D72-9ECC-E606-91D6A7B76BED}"/>
                    </a:ext>
                  </a:extLst>
                </p14:cNvPr>
                <p14:cNvContentPartPr/>
                <p14:nvPr/>
              </p14:nvContentPartPr>
              <p14:xfrm>
                <a:off x="2419012" y="1894717"/>
                <a:ext cx="423720" cy="9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82AC181-3D72-9ECC-E606-91D6A7B76B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10012" y="1886077"/>
                  <a:ext cx="441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3C2744-8CDD-D29C-E43E-F6520C7E6B5C}"/>
                    </a:ext>
                  </a:extLst>
                </p14:cNvPr>
                <p14:cNvContentPartPr/>
                <p14:nvPr/>
              </p14:nvContentPartPr>
              <p14:xfrm>
                <a:off x="1756612" y="2018197"/>
                <a:ext cx="352080" cy="76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3C2744-8CDD-D29C-E43E-F6520C7E6B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7612" y="2009197"/>
                  <a:ext cx="369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BC0481-16C8-7DB2-AB47-543A5044E339}"/>
                    </a:ext>
                  </a:extLst>
                </p14:cNvPr>
                <p14:cNvContentPartPr/>
                <p14:nvPr/>
              </p14:nvContentPartPr>
              <p14:xfrm>
                <a:off x="4978252" y="824797"/>
                <a:ext cx="1341720" cy="9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BC0481-16C8-7DB2-AB47-543A5044E3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69252" y="815797"/>
                  <a:ext cx="1359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2EBC49-F72A-2E70-CE0A-823BF428A382}"/>
                    </a:ext>
                  </a:extLst>
                </p14:cNvPr>
                <p14:cNvContentPartPr/>
                <p14:nvPr/>
              </p14:nvContentPartPr>
              <p14:xfrm>
                <a:off x="5156812" y="799597"/>
                <a:ext cx="113184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2EBC49-F72A-2E70-CE0A-823BF428A3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48172" y="790957"/>
                  <a:ext cx="1149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ADBD80-C5D4-EE7D-7BA6-C0EF2093951E}"/>
                    </a:ext>
                  </a:extLst>
                </p14:cNvPr>
                <p14:cNvContentPartPr/>
                <p14:nvPr/>
              </p14:nvContentPartPr>
              <p14:xfrm>
                <a:off x="4098052" y="790237"/>
                <a:ext cx="1395720" cy="55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ADBD80-C5D4-EE7D-7BA6-C0EF209395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9412" y="781237"/>
                  <a:ext cx="14133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92F968-67E3-1DE9-09BE-CE61B6A1318D}"/>
                    </a:ext>
                  </a:extLst>
                </p14:cNvPr>
                <p14:cNvContentPartPr/>
                <p14:nvPr/>
              </p14:nvContentPartPr>
              <p14:xfrm>
                <a:off x="1926892" y="1177237"/>
                <a:ext cx="1121400" cy="77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92F968-67E3-1DE9-09BE-CE61B6A131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7892" y="1168597"/>
                  <a:ext cx="1139040" cy="79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86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CA06911-B969-2CB5-C11F-EADA03D6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0016A629-ED76-EAEC-B94F-BC89FC00A0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F7618BB-B892-3FB6-D371-E30AF35577AC}"/>
              </a:ext>
            </a:extLst>
          </p:cNvPr>
          <p:cNvGrpSpPr/>
          <p:nvPr/>
        </p:nvGrpSpPr>
        <p:grpSpPr>
          <a:xfrm>
            <a:off x="1049212" y="873037"/>
            <a:ext cx="1268280" cy="264240"/>
            <a:chOff x="1049212" y="873037"/>
            <a:chExt cx="1268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DC3380-4AD7-3175-54E2-D6C0EF4289E4}"/>
                    </a:ext>
                  </a:extLst>
                </p14:cNvPr>
                <p14:cNvContentPartPr/>
                <p14:nvPr/>
              </p14:nvContentPartPr>
              <p14:xfrm>
                <a:off x="1049212" y="873037"/>
                <a:ext cx="224280" cy="26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DC3380-4AD7-3175-54E2-D6C0EF4289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0572" y="864397"/>
                  <a:ext cx="241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4DE285-286E-EE6D-712A-B75C49E969E1}"/>
                    </a:ext>
                  </a:extLst>
                </p14:cNvPr>
                <p14:cNvContentPartPr/>
                <p14:nvPr/>
              </p14:nvContentPartPr>
              <p14:xfrm>
                <a:off x="1279252" y="962677"/>
                <a:ext cx="183600" cy="16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4DE285-286E-EE6D-712A-B75C49E969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0612" y="953677"/>
                  <a:ext cx="201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340E2D-8CB9-84C7-E2EE-5C2404085CF9}"/>
                    </a:ext>
                  </a:extLst>
                </p14:cNvPr>
                <p14:cNvContentPartPr/>
                <p14:nvPr/>
              </p14:nvContentPartPr>
              <p14:xfrm>
                <a:off x="1530172" y="989677"/>
                <a:ext cx="133200" cy="10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340E2D-8CB9-84C7-E2EE-5C2404085C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21532" y="980677"/>
                  <a:ext cx="150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E70F23-FA92-0C93-2615-6DDB11CA834E}"/>
                    </a:ext>
                  </a:extLst>
                </p14:cNvPr>
                <p14:cNvContentPartPr/>
                <p14:nvPr/>
              </p14:nvContentPartPr>
              <p14:xfrm>
                <a:off x="1682452" y="971677"/>
                <a:ext cx="198000" cy="13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E70F23-FA92-0C93-2615-6DDB11CA83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3812" y="962677"/>
                  <a:ext cx="21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E4A84A-5226-F4DF-FDFF-5C95079442A8}"/>
                    </a:ext>
                  </a:extLst>
                </p14:cNvPr>
                <p14:cNvContentPartPr/>
                <p14:nvPr/>
              </p14:nvContentPartPr>
              <p14:xfrm>
                <a:off x="1930492" y="966637"/>
                <a:ext cx="142560" cy="11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E4A84A-5226-F4DF-FDFF-5C95079442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1852" y="957637"/>
                  <a:ext cx="160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07E25C-24D7-D1AB-1033-AF805AC0616A}"/>
                    </a:ext>
                  </a:extLst>
                </p14:cNvPr>
                <p14:cNvContentPartPr/>
                <p14:nvPr/>
              </p14:nvContentPartPr>
              <p14:xfrm>
                <a:off x="2090332" y="881677"/>
                <a:ext cx="227160" cy="174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07E25C-24D7-D1AB-1033-AF805AC061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1332" y="872677"/>
                  <a:ext cx="2448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C282C8-3BFE-3D14-4FFC-BB09105DECD7}"/>
              </a:ext>
            </a:extLst>
          </p:cNvPr>
          <p:cNvGrpSpPr/>
          <p:nvPr/>
        </p:nvGrpSpPr>
        <p:grpSpPr>
          <a:xfrm>
            <a:off x="2644732" y="132877"/>
            <a:ext cx="6246720" cy="1138680"/>
            <a:chOff x="2644732" y="132877"/>
            <a:chExt cx="6246720" cy="11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387675-F1E9-9114-9768-BB863D8E0CA0}"/>
                    </a:ext>
                  </a:extLst>
                </p14:cNvPr>
                <p14:cNvContentPartPr/>
                <p14:nvPr/>
              </p14:nvContentPartPr>
              <p14:xfrm>
                <a:off x="8229412" y="505477"/>
                <a:ext cx="63720" cy="15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387675-F1E9-9114-9768-BB863D8E0C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20772" y="496477"/>
                  <a:ext cx="81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47E855-3561-9783-2DEC-5355B674EB43}"/>
                    </a:ext>
                  </a:extLst>
                </p14:cNvPr>
                <p14:cNvContentPartPr/>
                <p14:nvPr/>
              </p14:nvContentPartPr>
              <p14:xfrm>
                <a:off x="8284852" y="445357"/>
                <a:ext cx="153720" cy="178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47E855-3561-9783-2DEC-5355B674EB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76212" y="436357"/>
                  <a:ext cx="171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D3C4F26-2C58-B48B-F3BA-5A7C5B2138B7}"/>
                    </a:ext>
                  </a:extLst>
                </p14:cNvPr>
                <p14:cNvContentPartPr/>
                <p14:nvPr/>
              </p14:nvContentPartPr>
              <p14:xfrm>
                <a:off x="8472772" y="499357"/>
                <a:ext cx="101160" cy="9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D3C4F26-2C58-B48B-F3BA-5A7C5B2138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63772" y="490717"/>
                  <a:ext cx="118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9C9B5BF-D00E-30C9-9AD1-0BBF8455F2E1}"/>
                    </a:ext>
                  </a:extLst>
                </p14:cNvPr>
                <p14:cNvContentPartPr/>
                <p14:nvPr/>
              </p14:nvContentPartPr>
              <p14:xfrm>
                <a:off x="8637292" y="441397"/>
                <a:ext cx="13320" cy="196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9C9B5BF-D00E-30C9-9AD1-0BBF8455F2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28292" y="432757"/>
                  <a:ext cx="30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ED6E6C-4B43-0607-D0C1-192078FB6B76}"/>
                    </a:ext>
                  </a:extLst>
                </p14:cNvPr>
                <p14:cNvContentPartPr/>
                <p14:nvPr/>
              </p14:nvContentPartPr>
              <p14:xfrm>
                <a:off x="8638732" y="494317"/>
                <a:ext cx="252720" cy="19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ED6E6C-4B43-0607-D0C1-192078FB6B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30092" y="485677"/>
                  <a:ext cx="270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8D5F19-7EBC-E505-87BF-08DC11D34B1E}"/>
                    </a:ext>
                  </a:extLst>
                </p14:cNvPr>
                <p14:cNvContentPartPr/>
                <p14:nvPr/>
              </p14:nvContentPartPr>
              <p14:xfrm>
                <a:off x="3088612" y="132877"/>
                <a:ext cx="252720" cy="25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8D5F19-7EBC-E505-87BF-08DC11D34B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9612" y="123877"/>
                  <a:ext cx="270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90DF9B-5E13-7456-31E8-B62BFE1DE684}"/>
                    </a:ext>
                  </a:extLst>
                </p14:cNvPr>
                <p14:cNvContentPartPr/>
                <p14:nvPr/>
              </p14:nvContentPartPr>
              <p14:xfrm>
                <a:off x="3434932" y="179677"/>
                <a:ext cx="39240" cy="17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90DF9B-5E13-7456-31E8-B62BFE1DE6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6292" y="170677"/>
                  <a:ext cx="5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8127C0-D98C-7506-66A0-DDEADDA4420D}"/>
                    </a:ext>
                  </a:extLst>
                </p14:cNvPr>
                <p14:cNvContentPartPr/>
                <p14:nvPr/>
              </p14:nvContentPartPr>
              <p14:xfrm>
                <a:off x="3369412" y="242317"/>
                <a:ext cx="269280" cy="10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8127C0-D98C-7506-66A0-DDEADDA44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60412" y="233317"/>
                  <a:ext cx="286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48C14D-0E65-BC73-7F71-DB7B41B8E5CE}"/>
                    </a:ext>
                  </a:extLst>
                </p14:cNvPr>
                <p14:cNvContentPartPr/>
                <p14:nvPr/>
              </p14:nvContentPartPr>
              <p14:xfrm>
                <a:off x="3713212" y="166717"/>
                <a:ext cx="19080" cy="165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48C14D-0E65-BC73-7F71-DB7B41B8E5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4212" y="157717"/>
                  <a:ext cx="36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BBD5C2-F4FB-55A2-8F1E-39B3E9388A3B}"/>
                    </a:ext>
                  </a:extLst>
                </p14:cNvPr>
                <p14:cNvContentPartPr/>
                <p14:nvPr/>
              </p14:nvContentPartPr>
              <p14:xfrm>
                <a:off x="3690892" y="234037"/>
                <a:ext cx="133560" cy="5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BBD5C2-F4FB-55A2-8F1E-39B3E9388A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82252" y="225397"/>
                  <a:ext cx="151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AA1304A-E31E-D5F7-1ACE-ECAA0610C91B}"/>
                    </a:ext>
                  </a:extLst>
                </p14:cNvPr>
                <p14:cNvContentPartPr/>
                <p14:nvPr/>
              </p14:nvContentPartPr>
              <p14:xfrm>
                <a:off x="3861892" y="228637"/>
                <a:ext cx="20520" cy="103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AA1304A-E31E-D5F7-1ACE-ECAA0610C9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52892" y="219997"/>
                  <a:ext cx="38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FD92AC-1FC3-BE9A-E763-B5D3F0D35962}"/>
                    </a:ext>
                  </a:extLst>
                </p14:cNvPr>
                <p14:cNvContentPartPr/>
                <p14:nvPr/>
              </p14:nvContentPartPr>
              <p14:xfrm>
                <a:off x="3946492" y="202357"/>
                <a:ext cx="104400" cy="14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FD92AC-1FC3-BE9A-E763-B5D3F0D359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7492" y="193717"/>
                  <a:ext cx="122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D779A4-302C-8CCF-8508-2ABC154F0CA4}"/>
                    </a:ext>
                  </a:extLst>
                </p14:cNvPr>
                <p14:cNvContentPartPr/>
                <p14:nvPr/>
              </p14:nvContentPartPr>
              <p14:xfrm>
                <a:off x="4184452" y="144037"/>
                <a:ext cx="28440" cy="19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D779A4-302C-8CCF-8508-2ABC154F0C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75812" y="135397"/>
                  <a:ext cx="46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F37BF9-EE34-0009-915D-618BD674A6B9}"/>
                    </a:ext>
                  </a:extLst>
                </p14:cNvPr>
                <p14:cNvContentPartPr/>
                <p14:nvPr/>
              </p14:nvContentPartPr>
              <p14:xfrm>
                <a:off x="4142692" y="214237"/>
                <a:ext cx="423720" cy="129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F37BF9-EE34-0009-915D-618BD674A6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3692" y="205237"/>
                  <a:ext cx="441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778058-0028-88AC-0260-18192ED84F9E}"/>
                    </a:ext>
                  </a:extLst>
                </p14:cNvPr>
                <p14:cNvContentPartPr/>
                <p14:nvPr/>
              </p14:nvContentPartPr>
              <p14:xfrm>
                <a:off x="4509532" y="174277"/>
                <a:ext cx="213840" cy="174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778058-0028-88AC-0260-18192ED84F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00532" y="165277"/>
                  <a:ext cx="231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F87EC6-059E-4CDA-9C43-073064AB0FEF}"/>
                    </a:ext>
                  </a:extLst>
                </p14:cNvPr>
                <p14:cNvContentPartPr/>
                <p14:nvPr/>
              </p14:nvContentPartPr>
              <p14:xfrm>
                <a:off x="3015532" y="457957"/>
                <a:ext cx="1223280" cy="25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F87EC6-059E-4CDA-9C43-073064AB0F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06532" y="449317"/>
                  <a:ext cx="124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6C6B1F-388F-0BED-7993-56356D601FB1}"/>
                    </a:ext>
                  </a:extLst>
                </p14:cNvPr>
                <p14:cNvContentPartPr/>
                <p14:nvPr/>
              </p14:nvContentPartPr>
              <p14:xfrm>
                <a:off x="2644732" y="853237"/>
                <a:ext cx="209520" cy="24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6C6B1F-388F-0BED-7993-56356D601F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35732" y="844237"/>
                  <a:ext cx="227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B3B2D0-7FDB-BF4F-DDF5-6F168D58E28C}"/>
                    </a:ext>
                  </a:extLst>
                </p14:cNvPr>
                <p14:cNvContentPartPr/>
                <p14:nvPr/>
              </p14:nvContentPartPr>
              <p14:xfrm>
                <a:off x="2769292" y="992917"/>
                <a:ext cx="181440" cy="5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B3B2D0-7FDB-BF4F-DDF5-6F168D58E2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60652" y="983917"/>
                  <a:ext cx="199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A3C5DF-2567-2C09-764A-EBF83364A50D}"/>
                    </a:ext>
                  </a:extLst>
                </p14:cNvPr>
                <p14:cNvContentPartPr/>
                <p14:nvPr/>
              </p14:nvContentPartPr>
              <p14:xfrm>
                <a:off x="3310012" y="909757"/>
                <a:ext cx="413280" cy="17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A3C5DF-2567-2C09-764A-EBF83364A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01372" y="901117"/>
                  <a:ext cx="430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174F98-5F8D-3D18-B69D-D57DF12126F8}"/>
                    </a:ext>
                  </a:extLst>
                </p14:cNvPr>
                <p14:cNvContentPartPr/>
                <p14:nvPr/>
              </p14:nvContentPartPr>
              <p14:xfrm>
                <a:off x="3767572" y="803557"/>
                <a:ext cx="94320" cy="247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174F98-5F8D-3D18-B69D-D57DF12126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8932" y="794557"/>
                  <a:ext cx="111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D27563-49E0-FE0F-5FD9-56A29BB10A80}"/>
                    </a:ext>
                  </a:extLst>
                </p14:cNvPr>
                <p14:cNvContentPartPr/>
                <p14:nvPr/>
              </p14:nvContentPartPr>
              <p14:xfrm>
                <a:off x="3799612" y="871237"/>
                <a:ext cx="308520" cy="13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D27563-49E0-FE0F-5FD9-56A29BB10A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90612" y="862237"/>
                  <a:ext cx="326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DE5A09-72BD-A6A7-ACC6-4210B6C8A22E}"/>
                    </a:ext>
                  </a:extLst>
                </p14:cNvPr>
                <p14:cNvContentPartPr/>
                <p14:nvPr/>
              </p14:nvContentPartPr>
              <p14:xfrm>
                <a:off x="4100932" y="887437"/>
                <a:ext cx="82440" cy="12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DE5A09-72BD-A6A7-ACC6-4210B6C8A2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92292" y="878437"/>
                  <a:ext cx="100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218927-B40B-64DE-3B98-9B66231F8D4C}"/>
                    </a:ext>
                  </a:extLst>
                </p14:cNvPr>
                <p14:cNvContentPartPr/>
                <p14:nvPr/>
              </p14:nvContentPartPr>
              <p14:xfrm>
                <a:off x="4281292" y="892477"/>
                <a:ext cx="351360" cy="12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218927-B40B-64DE-3B98-9B66231F8D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2652" y="883477"/>
                  <a:ext cx="36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08FDC1-8AAF-B3F1-38B0-891354DC1A62}"/>
                    </a:ext>
                  </a:extLst>
                </p14:cNvPr>
                <p14:cNvContentPartPr/>
                <p14:nvPr/>
              </p14:nvContentPartPr>
              <p14:xfrm>
                <a:off x="4628692" y="876997"/>
                <a:ext cx="116280" cy="125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08FDC1-8AAF-B3F1-38B0-891354DC1A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19692" y="867997"/>
                  <a:ext cx="13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5B108C-DECC-579B-8EE1-6E5DF3DB167B}"/>
                    </a:ext>
                  </a:extLst>
                </p14:cNvPr>
                <p14:cNvContentPartPr/>
                <p14:nvPr/>
              </p14:nvContentPartPr>
              <p14:xfrm>
                <a:off x="4787452" y="764317"/>
                <a:ext cx="65160" cy="247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5B108C-DECC-579B-8EE1-6E5DF3DB16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78812" y="755317"/>
                  <a:ext cx="82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A3D742-0F78-FDD3-272D-64BACFBC27D2}"/>
                    </a:ext>
                  </a:extLst>
                </p14:cNvPr>
                <p14:cNvContentPartPr/>
                <p14:nvPr/>
              </p14:nvContentPartPr>
              <p14:xfrm>
                <a:off x="4834972" y="867637"/>
                <a:ext cx="164880" cy="16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A3D742-0F78-FDD3-272D-64BACFBC27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25972" y="858997"/>
                  <a:ext cx="182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B0DFF6-69D5-621A-8945-13A8350D060B}"/>
                    </a:ext>
                  </a:extLst>
                </p14:cNvPr>
                <p14:cNvContentPartPr/>
                <p14:nvPr/>
              </p14:nvContentPartPr>
              <p14:xfrm>
                <a:off x="5036572" y="863677"/>
                <a:ext cx="186840" cy="153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B0DFF6-69D5-621A-8945-13A8350D06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27932" y="855037"/>
                  <a:ext cx="204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45E7CE-A556-30A5-719A-D2E9FB862CF1}"/>
                    </a:ext>
                  </a:extLst>
                </p14:cNvPr>
                <p14:cNvContentPartPr/>
                <p14:nvPr/>
              </p14:nvContentPartPr>
              <p14:xfrm>
                <a:off x="5327452" y="846037"/>
                <a:ext cx="92160" cy="169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45E7CE-A556-30A5-719A-D2E9FB862C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18812" y="837397"/>
                  <a:ext cx="109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D20581-D2C1-4F96-70A2-947A93A7CFC3}"/>
                    </a:ext>
                  </a:extLst>
                </p14:cNvPr>
                <p14:cNvContentPartPr/>
                <p14:nvPr/>
              </p14:nvContentPartPr>
              <p14:xfrm>
                <a:off x="5638852" y="570277"/>
                <a:ext cx="680400" cy="329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D20581-D2C1-4F96-70A2-947A93A7CF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30212" y="561277"/>
                  <a:ext cx="698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1B79C1-80A6-526A-A722-813848890A33}"/>
                    </a:ext>
                  </a:extLst>
                </p14:cNvPr>
                <p14:cNvContentPartPr/>
                <p14:nvPr/>
              </p14:nvContentPartPr>
              <p14:xfrm>
                <a:off x="5632012" y="851437"/>
                <a:ext cx="385560" cy="420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1B79C1-80A6-526A-A722-813848890A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23012" y="842437"/>
                  <a:ext cx="4032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B9C3C-A133-E4A8-3285-C848B729B01E}"/>
                    </a:ext>
                  </a:extLst>
                </p14:cNvPr>
                <p14:cNvContentPartPr/>
                <p14:nvPr/>
              </p14:nvContentPartPr>
              <p14:xfrm>
                <a:off x="5693932" y="922717"/>
                <a:ext cx="594360" cy="2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B9C3C-A133-E4A8-3285-C848B729B0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84932" y="914077"/>
                  <a:ext cx="612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40EB60-5FF0-0453-FEC0-279DC87EEAEE}"/>
                    </a:ext>
                  </a:extLst>
                </p14:cNvPr>
                <p14:cNvContentPartPr/>
                <p14:nvPr/>
              </p14:nvContentPartPr>
              <p14:xfrm>
                <a:off x="5788972" y="770437"/>
                <a:ext cx="495360" cy="122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40EB60-5FF0-0453-FEC0-279DC87EEA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9972" y="761437"/>
                  <a:ext cx="513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55D1C9-FCA7-31AE-F9B7-443854E6C410}"/>
                    </a:ext>
                  </a:extLst>
                </p14:cNvPr>
                <p14:cNvContentPartPr/>
                <p14:nvPr/>
              </p14:nvContentPartPr>
              <p14:xfrm>
                <a:off x="5751172" y="920917"/>
                <a:ext cx="517320" cy="20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55D1C9-FCA7-31AE-F9B7-443854E6C4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42532" y="912277"/>
                  <a:ext cx="534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82D2D6-221A-6FB3-136A-61ADA6501397}"/>
                    </a:ext>
                  </a:extLst>
                </p14:cNvPr>
                <p14:cNvContentPartPr/>
                <p14:nvPr/>
              </p14:nvContentPartPr>
              <p14:xfrm>
                <a:off x="6371092" y="439957"/>
                <a:ext cx="155520" cy="188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82D2D6-221A-6FB3-136A-61ADA65013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2452" y="430957"/>
                  <a:ext cx="173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20F888-E828-70B1-9C4D-15826DFFED70}"/>
                    </a:ext>
                  </a:extLst>
                </p14:cNvPr>
                <p14:cNvContentPartPr/>
                <p14:nvPr/>
              </p14:nvContentPartPr>
              <p14:xfrm>
                <a:off x="6517252" y="540757"/>
                <a:ext cx="88920" cy="69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20F888-E828-70B1-9C4D-15826DFFED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08612" y="532117"/>
                  <a:ext cx="106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BCA4A71-AED1-E7C9-3BE0-BA901B5E96C3}"/>
                    </a:ext>
                  </a:extLst>
                </p14:cNvPr>
                <p14:cNvContentPartPr/>
                <p14:nvPr/>
              </p14:nvContentPartPr>
              <p14:xfrm>
                <a:off x="6660892" y="449317"/>
                <a:ext cx="78120" cy="18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BCA4A71-AED1-E7C9-3BE0-BA901B5E96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52252" y="440677"/>
                  <a:ext cx="95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C4C0D21-E9DC-5FEC-CD60-FB80858DF0E5}"/>
                    </a:ext>
                  </a:extLst>
                </p14:cNvPr>
                <p14:cNvContentPartPr/>
                <p14:nvPr/>
              </p14:nvContentPartPr>
              <p14:xfrm>
                <a:off x="6802012" y="451117"/>
                <a:ext cx="76680" cy="175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C4C0D21-E9DC-5FEC-CD60-FB80858DF0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93012" y="442477"/>
                  <a:ext cx="94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57D7BE-47BA-6EEA-365A-5A9199F560EE}"/>
                    </a:ext>
                  </a:extLst>
                </p14:cNvPr>
                <p14:cNvContentPartPr/>
                <p14:nvPr/>
              </p14:nvContentPartPr>
              <p14:xfrm>
                <a:off x="6912172" y="515197"/>
                <a:ext cx="98640" cy="10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57D7BE-47BA-6EEA-365A-5A9199F560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03532" y="506197"/>
                  <a:ext cx="11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B880EF-77BC-3363-F35D-44D6BBC45CF3}"/>
                    </a:ext>
                  </a:extLst>
                </p14:cNvPr>
                <p14:cNvContentPartPr/>
                <p14:nvPr/>
              </p14:nvContentPartPr>
              <p14:xfrm>
                <a:off x="7064452" y="517357"/>
                <a:ext cx="120960" cy="117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B880EF-77BC-3363-F35D-44D6BBC45C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55452" y="508717"/>
                  <a:ext cx="138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19C308-7F96-5094-0D0E-29285CDA90B0}"/>
                    </a:ext>
                  </a:extLst>
                </p14:cNvPr>
                <p14:cNvContentPartPr/>
                <p14:nvPr/>
              </p14:nvContentPartPr>
              <p14:xfrm>
                <a:off x="7231492" y="393517"/>
                <a:ext cx="15480" cy="212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19C308-7F96-5094-0D0E-29285CDA90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22492" y="384517"/>
                  <a:ext cx="33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0184DD-4945-BC08-EFD3-8BE2196D2290}"/>
                    </a:ext>
                  </a:extLst>
                </p14:cNvPr>
                <p14:cNvContentPartPr/>
                <p14:nvPr/>
              </p14:nvContentPartPr>
              <p14:xfrm>
                <a:off x="7209532" y="507997"/>
                <a:ext cx="377640" cy="118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0184DD-4945-BC08-EFD3-8BE2196D22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00892" y="499357"/>
                  <a:ext cx="395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4AFF0C1-EB2F-624F-70B7-430908A38598}"/>
                    </a:ext>
                  </a:extLst>
                </p14:cNvPr>
                <p14:cNvContentPartPr/>
                <p14:nvPr/>
              </p14:nvContentPartPr>
              <p14:xfrm>
                <a:off x="7685812" y="469837"/>
                <a:ext cx="235080" cy="220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4AFF0C1-EB2F-624F-70B7-430908A385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76812" y="460837"/>
                  <a:ext cx="252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91B13C-2902-CCC7-749A-E115FF110A53}"/>
                    </a:ext>
                  </a:extLst>
                </p14:cNvPr>
                <p14:cNvContentPartPr/>
                <p14:nvPr/>
              </p14:nvContentPartPr>
              <p14:xfrm>
                <a:off x="7857892" y="598717"/>
                <a:ext cx="14724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91B13C-2902-CCC7-749A-E115FF110A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48892" y="589717"/>
                  <a:ext cx="164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3EDF813-8316-6CBB-198B-B8F52AAFC143}"/>
                    </a:ext>
                  </a:extLst>
                </p14:cNvPr>
                <p14:cNvContentPartPr/>
                <p14:nvPr/>
              </p14:nvContentPartPr>
              <p14:xfrm>
                <a:off x="6473692" y="742717"/>
                <a:ext cx="127800" cy="164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3EDF813-8316-6CBB-198B-B8F52AAFC1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64692" y="733717"/>
                  <a:ext cx="145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AE8AEB-D5F7-3C00-C2D1-6D5D60E153E4}"/>
                    </a:ext>
                  </a:extLst>
                </p14:cNvPr>
                <p14:cNvContentPartPr/>
                <p14:nvPr/>
              </p14:nvContentPartPr>
              <p14:xfrm>
                <a:off x="6532012" y="806437"/>
                <a:ext cx="389520" cy="9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AE8AEB-D5F7-3C00-C2D1-6D5D60E153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23012" y="797797"/>
                  <a:ext cx="407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ACD838F-3251-2033-36C4-4CFDD11AFDE2}"/>
                    </a:ext>
                  </a:extLst>
                </p14:cNvPr>
                <p14:cNvContentPartPr/>
                <p14:nvPr/>
              </p14:nvContentPartPr>
              <p14:xfrm>
                <a:off x="6992452" y="748837"/>
                <a:ext cx="120240" cy="177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ACD838F-3251-2033-36C4-4CFDD11AFD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83452" y="739837"/>
                  <a:ext cx="137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D59166C-50E4-EEE2-8658-F3051C2F3D4E}"/>
                    </a:ext>
                  </a:extLst>
                </p14:cNvPr>
                <p14:cNvContentPartPr/>
                <p14:nvPr/>
              </p14:nvContentPartPr>
              <p14:xfrm>
                <a:off x="7175692" y="804997"/>
                <a:ext cx="54360" cy="128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D59166C-50E4-EEE2-8658-F3051C2F3D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66692" y="796357"/>
                  <a:ext cx="72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40239A9-8AED-BED3-8E45-428F1DB0322D}"/>
                    </a:ext>
                  </a:extLst>
                </p14:cNvPr>
                <p14:cNvContentPartPr/>
                <p14:nvPr/>
              </p14:nvContentPartPr>
              <p14:xfrm>
                <a:off x="7339132" y="812197"/>
                <a:ext cx="1440" cy="10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40239A9-8AED-BED3-8E45-428F1DB032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30132" y="803557"/>
                  <a:ext cx="19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B3EC19-295D-07A2-291A-C180BD305BC6}"/>
                    </a:ext>
                  </a:extLst>
                </p14:cNvPr>
                <p14:cNvContentPartPr/>
                <p14:nvPr/>
              </p14:nvContentPartPr>
              <p14:xfrm>
                <a:off x="7320772" y="822997"/>
                <a:ext cx="28440" cy="7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B3EC19-295D-07A2-291A-C180BD305B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11772" y="813997"/>
                  <a:ext cx="46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DFCDB6-80D0-9D2D-7857-CCF73EDABB8E}"/>
                    </a:ext>
                  </a:extLst>
                </p14:cNvPr>
                <p14:cNvContentPartPr/>
                <p14:nvPr/>
              </p14:nvContentPartPr>
              <p14:xfrm>
                <a:off x="7408612" y="794197"/>
                <a:ext cx="53280" cy="124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DFCDB6-80D0-9D2D-7857-CCF73EDABB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99972" y="785197"/>
                  <a:ext cx="70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DFF485-76D0-5457-B7A6-95337D6AF3EB}"/>
                    </a:ext>
                  </a:extLst>
                </p14:cNvPr>
                <p14:cNvContentPartPr/>
                <p14:nvPr/>
              </p14:nvContentPartPr>
              <p14:xfrm>
                <a:off x="6425812" y="1071037"/>
                <a:ext cx="174600" cy="4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DFF485-76D0-5457-B7A6-95337D6AF3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16812" y="1062397"/>
                  <a:ext cx="192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9C851A-8F78-2249-0EDC-F597BC208E95}"/>
                    </a:ext>
                  </a:extLst>
                </p14:cNvPr>
                <p14:cNvContentPartPr/>
                <p14:nvPr/>
              </p14:nvContentPartPr>
              <p14:xfrm>
                <a:off x="6526972" y="1086877"/>
                <a:ext cx="21240" cy="136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29C851A-8F78-2249-0EDC-F597BC208E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17972" y="1077877"/>
                  <a:ext cx="38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4928D6-100B-ECEE-FBF7-A18403020DDC}"/>
                    </a:ext>
                  </a:extLst>
                </p14:cNvPr>
                <p14:cNvContentPartPr/>
                <p14:nvPr/>
              </p14:nvContentPartPr>
              <p14:xfrm>
                <a:off x="6481252" y="1137277"/>
                <a:ext cx="318960" cy="96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4928D6-100B-ECEE-FBF7-A18403020D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72612" y="1128637"/>
                  <a:ext cx="336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21D1B0-FF52-CC91-6DE5-1C1ECDB218B3}"/>
                    </a:ext>
                  </a:extLst>
                </p14:cNvPr>
                <p14:cNvContentPartPr/>
                <p14:nvPr/>
              </p14:nvContentPartPr>
              <p14:xfrm>
                <a:off x="6873292" y="1104157"/>
                <a:ext cx="40680" cy="130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21D1B0-FF52-CC91-6DE5-1C1ECDB218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64292" y="1095157"/>
                  <a:ext cx="58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FB7549C-A64A-4A20-FF0A-09F06A92A82D}"/>
                    </a:ext>
                  </a:extLst>
                </p14:cNvPr>
                <p14:cNvContentPartPr/>
                <p14:nvPr/>
              </p14:nvContentPartPr>
              <p14:xfrm>
                <a:off x="6878692" y="1131877"/>
                <a:ext cx="348120" cy="83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FB7549C-A64A-4A20-FF0A-09F06A92A82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69692" y="1123237"/>
                  <a:ext cx="365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AFE86F-3F54-BC7E-B27E-13B3B2C22506}"/>
                    </a:ext>
                  </a:extLst>
                </p14:cNvPr>
                <p14:cNvContentPartPr/>
                <p14:nvPr/>
              </p14:nvContentPartPr>
              <p14:xfrm>
                <a:off x="7326172" y="1056997"/>
                <a:ext cx="123840" cy="188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AFE86F-3F54-BC7E-B27E-13B3B2C225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17532" y="1047997"/>
                  <a:ext cx="141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68CD8B-E1D9-44F8-5555-A50D4EB5888D}"/>
                    </a:ext>
                  </a:extLst>
                </p14:cNvPr>
                <p14:cNvContentPartPr/>
                <p14:nvPr/>
              </p14:nvContentPartPr>
              <p14:xfrm>
                <a:off x="7454332" y="1053037"/>
                <a:ext cx="156960" cy="88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68CD8B-E1D9-44F8-5555-A50D4EB588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45692" y="1044397"/>
                  <a:ext cx="174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F405D1-A84C-FD98-384D-DFB94650FDCE}"/>
                    </a:ext>
                  </a:extLst>
                </p14:cNvPr>
                <p14:cNvContentPartPr/>
                <p14:nvPr/>
              </p14:nvContentPartPr>
              <p14:xfrm>
                <a:off x="7621732" y="1048717"/>
                <a:ext cx="131760" cy="11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F405D1-A84C-FD98-384D-DFB94650FD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13092" y="1040077"/>
                  <a:ext cx="149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CF4068-C6D2-DB2E-34AD-1503D1A1ED41}"/>
                    </a:ext>
                  </a:extLst>
                </p14:cNvPr>
                <p14:cNvContentPartPr/>
                <p14:nvPr/>
              </p14:nvContentPartPr>
              <p14:xfrm>
                <a:off x="7803892" y="986797"/>
                <a:ext cx="69120" cy="18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CF4068-C6D2-DB2E-34AD-1503D1A1ED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4892" y="977797"/>
                  <a:ext cx="86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057003-61E1-9470-071A-36B32BAE9620}"/>
                    </a:ext>
                  </a:extLst>
                </p14:cNvPr>
                <p14:cNvContentPartPr/>
                <p14:nvPr/>
              </p14:nvContentPartPr>
              <p14:xfrm>
                <a:off x="7821172" y="1053037"/>
                <a:ext cx="223200" cy="92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057003-61E1-9470-071A-36B32BAE96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12532" y="1044397"/>
                  <a:ext cx="240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3CBBCE-23AE-D98D-8AB5-44FD85F74F76}"/>
                    </a:ext>
                  </a:extLst>
                </p14:cNvPr>
                <p14:cNvContentPartPr/>
                <p14:nvPr/>
              </p14:nvContentPartPr>
              <p14:xfrm>
                <a:off x="8096572" y="978877"/>
                <a:ext cx="59040" cy="19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3CBBCE-23AE-D98D-8AB5-44FD85F74F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7932" y="970237"/>
                  <a:ext cx="76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E750C1-7896-FE99-A442-5A65B2DCFCBD}"/>
                    </a:ext>
                  </a:extLst>
                </p14:cNvPr>
                <p14:cNvContentPartPr/>
                <p14:nvPr/>
              </p14:nvContentPartPr>
              <p14:xfrm>
                <a:off x="8101612" y="1086517"/>
                <a:ext cx="208440" cy="88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E750C1-7896-FE99-A442-5A65B2DCFC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92612" y="1077877"/>
                  <a:ext cx="226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DED96E-7C5E-CD84-ABB7-45E64FD9511F}"/>
                    </a:ext>
                  </a:extLst>
                </p14:cNvPr>
                <p14:cNvContentPartPr/>
                <p14:nvPr/>
              </p14:nvContentPartPr>
              <p14:xfrm>
                <a:off x="8304652" y="1072837"/>
                <a:ext cx="336960" cy="193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DED96E-7C5E-CD84-ABB7-45E64FD9511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95652" y="1063837"/>
                  <a:ext cx="3546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61D16BA-F529-D476-CC7B-F466593384D8}"/>
              </a:ext>
            </a:extLst>
          </p:cNvPr>
          <p:cNvGrpSpPr/>
          <p:nvPr/>
        </p:nvGrpSpPr>
        <p:grpSpPr>
          <a:xfrm>
            <a:off x="1066852" y="1423117"/>
            <a:ext cx="7430760" cy="2731680"/>
            <a:chOff x="1066852" y="1423117"/>
            <a:chExt cx="7430760" cy="27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3AB253A-3BF0-583F-D0E1-934A0F997693}"/>
                    </a:ext>
                  </a:extLst>
                </p14:cNvPr>
                <p14:cNvContentPartPr/>
                <p14:nvPr/>
              </p14:nvContentPartPr>
              <p14:xfrm>
                <a:off x="6366052" y="1423117"/>
                <a:ext cx="169920" cy="22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3AB253A-3BF0-583F-D0E1-934A0F9976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57412" y="1414117"/>
                  <a:ext cx="187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5DBCC9E-821E-0727-A2CB-82B78ED2A36F}"/>
                    </a:ext>
                  </a:extLst>
                </p14:cNvPr>
                <p14:cNvContentPartPr/>
                <p14:nvPr/>
              </p14:nvContentPartPr>
              <p14:xfrm>
                <a:off x="6560812" y="1512037"/>
                <a:ext cx="156600" cy="12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5DBCC9E-821E-0727-A2CB-82B78ED2A3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51812" y="1503037"/>
                  <a:ext cx="174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6FA4630-55E8-2915-208A-3D03ADB528FD}"/>
                    </a:ext>
                  </a:extLst>
                </p14:cNvPr>
                <p14:cNvContentPartPr/>
                <p14:nvPr/>
              </p14:nvContentPartPr>
              <p14:xfrm>
                <a:off x="6740812" y="1504477"/>
                <a:ext cx="146880" cy="95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6FA4630-55E8-2915-208A-3D03ADB528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31812" y="1495837"/>
                  <a:ext cx="164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3088F1-6158-FFC2-E0DD-CD01CFB7C194}"/>
                    </a:ext>
                  </a:extLst>
                </p14:cNvPr>
                <p14:cNvContentPartPr/>
                <p14:nvPr/>
              </p14:nvContentPartPr>
              <p14:xfrm>
                <a:off x="6892732" y="1504117"/>
                <a:ext cx="77040" cy="123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3088F1-6158-FFC2-E0DD-CD01CFB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84092" y="1495117"/>
                  <a:ext cx="94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507380-AE88-8332-96B4-CC94EC3F36C2}"/>
                    </a:ext>
                  </a:extLst>
                </p14:cNvPr>
                <p14:cNvContentPartPr/>
                <p14:nvPr/>
              </p14:nvContentPartPr>
              <p14:xfrm>
                <a:off x="7022332" y="1521037"/>
                <a:ext cx="122760" cy="96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507380-AE88-8332-96B4-CC94EC3F36C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13692" y="1512397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04B544-E521-A0F8-9357-00F00F7A26A6}"/>
                    </a:ext>
                  </a:extLst>
                </p14:cNvPr>
                <p14:cNvContentPartPr/>
                <p14:nvPr/>
              </p14:nvContentPartPr>
              <p14:xfrm>
                <a:off x="7175692" y="1549837"/>
                <a:ext cx="173880" cy="10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04B544-E521-A0F8-9357-00F00F7A26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67052" y="1540837"/>
                  <a:ext cx="191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9BA73A-94EA-1E2E-2183-627F8771D59E}"/>
                    </a:ext>
                  </a:extLst>
                </p14:cNvPr>
                <p14:cNvContentPartPr/>
                <p14:nvPr/>
              </p14:nvContentPartPr>
              <p14:xfrm>
                <a:off x="7420132" y="1444717"/>
                <a:ext cx="94680" cy="18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9BA73A-94EA-1E2E-2183-627F8771D5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11492" y="1436077"/>
                  <a:ext cx="11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CD2D62A-2AAA-7125-BEFB-04C661FA41F1}"/>
                    </a:ext>
                  </a:extLst>
                </p14:cNvPr>
                <p14:cNvContentPartPr/>
                <p14:nvPr/>
              </p14:nvContentPartPr>
              <p14:xfrm>
                <a:off x="7459732" y="1524997"/>
                <a:ext cx="282960" cy="9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CD2D62A-2AAA-7125-BEFB-04C661FA41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51092" y="1516357"/>
                  <a:ext cx="300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1F7F1DF-71C7-F9C9-25C6-F96805A615B5}"/>
                    </a:ext>
                  </a:extLst>
                </p14:cNvPr>
                <p14:cNvContentPartPr/>
                <p14:nvPr/>
              </p14:nvContentPartPr>
              <p14:xfrm>
                <a:off x="7798852" y="1436077"/>
                <a:ext cx="47160" cy="194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1F7F1DF-71C7-F9C9-25C6-F96805A615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90212" y="1427077"/>
                  <a:ext cx="64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DE1F483-9172-3330-8122-31F6B0D706EE}"/>
                    </a:ext>
                  </a:extLst>
                </p14:cNvPr>
                <p14:cNvContentPartPr/>
                <p14:nvPr/>
              </p14:nvContentPartPr>
              <p14:xfrm>
                <a:off x="7801732" y="1505917"/>
                <a:ext cx="680040" cy="181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DE1F483-9172-3330-8122-31F6B0D706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92732" y="1496917"/>
                  <a:ext cx="69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5E320F5-CF87-0AFF-C9C4-A8411A817885}"/>
                    </a:ext>
                  </a:extLst>
                </p14:cNvPr>
                <p14:cNvContentPartPr/>
                <p14:nvPr/>
              </p14:nvContentPartPr>
              <p14:xfrm>
                <a:off x="6509692" y="1857637"/>
                <a:ext cx="383400" cy="18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5E320F5-CF87-0AFF-C9C4-A8411A8178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00692" y="1848997"/>
                  <a:ext cx="40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AC8802-4DDE-C6BD-4E01-DFDA1F69E250}"/>
                    </a:ext>
                  </a:extLst>
                </p14:cNvPr>
                <p14:cNvContentPartPr/>
                <p14:nvPr/>
              </p14:nvContentPartPr>
              <p14:xfrm>
                <a:off x="6907492" y="1912717"/>
                <a:ext cx="96120" cy="178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AC8802-4DDE-C6BD-4E01-DFDA1F69E2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98492" y="1904077"/>
                  <a:ext cx="11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F08DEE8-5587-2F44-511C-CF1C7E924913}"/>
                    </a:ext>
                  </a:extLst>
                </p14:cNvPr>
                <p14:cNvContentPartPr/>
                <p14:nvPr/>
              </p14:nvContentPartPr>
              <p14:xfrm>
                <a:off x="7106572" y="1922077"/>
                <a:ext cx="118080" cy="90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F08DEE8-5587-2F44-511C-CF1C7E92491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7932" y="1913077"/>
                  <a:ext cx="135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AFE0C16-0968-4465-B26F-019D97CE0255}"/>
                    </a:ext>
                  </a:extLst>
                </p14:cNvPr>
                <p14:cNvContentPartPr/>
                <p14:nvPr/>
              </p14:nvContentPartPr>
              <p14:xfrm>
                <a:off x="7320412" y="1919557"/>
                <a:ext cx="149400" cy="82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AFE0C16-0968-4465-B26F-019D97CE02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11772" y="1910917"/>
                  <a:ext cx="167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C72E41-47C7-D7D8-921E-74B301482750}"/>
                    </a:ext>
                  </a:extLst>
                </p14:cNvPr>
                <p14:cNvContentPartPr/>
                <p14:nvPr/>
              </p14:nvContentPartPr>
              <p14:xfrm>
                <a:off x="7539292" y="1926757"/>
                <a:ext cx="36720" cy="10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C72E41-47C7-D7D8-921E-74B3014827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30652" y="1917757"/>
                  <a:ext cx="54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DCE0B4-024E-92EA-B1C0-53BE6C880C47}"/>
                    </a:ext>
                  </a:extLst>
                </p14:cNvPr>
                <p14:cNvContentPartPr/>
                <p14:nvPr/>
              </p14:nvContentPartPr>
              <p14:xfrm>
                <a:off x="7621372" y="1922077"/>
                <a:ext cx="118080" cy="174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DCE0B4-024E-92EA-B1C0-53BE6C880C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12732" y="1913077"/>
                  <a:ext cx="135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62B408-4F38-714B-3676-124BC299947C}"/>
                    </a:ext>
                  </a:extLst>
                </p14:cNvPr>
                <p14:cNvContentPartPr/>
                <p14:nvPr/>
              </p14:nvContentPartPr>
              <p14:xfrm>
                <a:off x="7834132" y="1903717"/>
                <a:ext cx="126360" cy="12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62B408-4F38-714B-3676-124BC29994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25492" y="1894717"/>
                  <a:ext cx="144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4F6139-2678-BD93-2680-3C8BE9F19AF1}"/>
                    </a:ext>
                  </a:extLst>
                </p14:cNvPr>
                <p14:cNvContentPartPr/>
                <p14:nvPr/>
              </p14:nvContentPartPr>
              <p14:xfrm>
                <a:off x="8022772" y="1839637"/>
                <a:ext cx="60840" cy="183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4F6139-2678-BD93-2680-3C8BE9F19A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13772" y="1830637"/>
                  <a:ext cx="78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787E83-846C-E511-A571-FC6EC8B320A1}"/>
                    </a:ext>
                  </a:extLst>
                </p14:cNvPr>
                <p14:cNvContentPartPr/>
                <p14:nvPr/>
              </p14:nvContentPartPr>
              <p14:xfrm>
                <a:off x="8027092" y="1938997"/>
                <a:ext cx="189720" cy="11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787E83-846C-E511-A571-FC6EC8B320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18092" y="1929997"/>
                  <a:ext cx="207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109FFF8-2F29-D71D-3D45-BD5A2F0C4DCA}"/>
                    </a:ext>
                  </a:extLst>
                </p14:cNvPr>
                <p14:cNvContentPartPr/>
                <p14:nvPr/>
              </p14:nvContentPartPr>
              <p14:xfrm>
                <a:off x="8218252" y="1932877"/>
                <a:ext cx="279360" cy="125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109FFF8-2F29-D71D-3D45-BD5A2F0C4D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09252" y="1923877"/>
                  <a:ext cx="297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D5F2C69-9662-8519-7A34-36D436045107}"/>
                    </a:ext>
                  </a:extLst>
                </p14:cNvPr>
                <p14:cNvContentPartPr/>
                <p14:nvPr/>
              </p14:nvContentPartPr>
              <p14:xfrm>
                <a:off x="2597572" y="1497997"/>
                <a:ext cx="1470240" cy="1262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D5F2C69-9662-8519-7A34-36D4360451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88572" y="1489357"/>
                  <a:ext cx="148788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2D56D62-E217-28FC-E274-8E59A7F49024}"/>
                    </a:ext>
                  </a:extLst>
                </p14:cNvPr>
                <p14:cNvContentPartPr/>
                <p14:nvPr/>
              </p14:nvContentPartPr>
              <p14:xfrm>
                <a:off x="4097332" y="1554517"/>
                <a:ext cx="1600560" cy="940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2D56D62-E217-28FC-E274-8E59A7F490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88692" y="1545877"/>
                  <a:ext cx="16182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8760F63-FBBA-312D-835B-1C95899F3F8C}"/>
                    </a:ext>
                  </a:extLst>
                </p14:cNvPr>
                <p14:cNvContentPartPr/>
                <p14:nvPr/>
              </p14:nvContentPartPr>
              <p14:xfrm>
                <a:off x="1410292" y="2997037"/>
                <a:ext cx="27000" cy="20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8760F63-FBBA-312D-835B-1C95899F3F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01652" y="2988037"/>
                  <a:ext cx="4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59865B-07BA-91DC-16FF-01BC71625517}"/>
                    </a:ext>
                  </a:extLst>
                </p14:cNvPr>
                <p14:cNvContentPartPr/>
                <p14:nvPr/>
              </p14:nvContentPartPr>
              <p14:xfrm>
                <a:off x="1385092" y="2977237"/>
                <a:ext cx="226800" cy="226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59865B-07BA-91DC-16FF-01BC7162551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76452" y="2968597"/>
                  <a:ext cx="244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EB3EB1-B8D3-E578-00FA-285C78BD1111}"/>
                    </a:ext>
                  </a:extLst>
                </p14:cNvPr>
                <p14:cNvContentPartPr/>
                <p14:nvPr/>
              </p14:nvContentPartPr>
              <p14:xfrm>
                <a:off x="1652212" y="3027637"/>
                <a:ext cx="111240" cy="127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EB3EB1-B8D3-E578-00FA-285C78BD11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43572" y="3018637"/>
                  <a:ext cx="128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C492AD-A09A-7505-B800-7F3A9A8593AF}"/>
                    </a:ext>
                  </a:extLst>
                </p14:cNvPr>
                <p14:cNvContentPartPr/>
                <p14:nvPr/>
              </p14:nvContentPartPr>
              <p14:xfrm>
                <a:off x="1823212" y="2989477"/>
                <a:ext cx="10188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C492AD-A09A-7505-B800-7F3A9A8593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14572" y="2980477"/>
                  <a:ext cx="119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3125338-35BE-177A-A2CE-0F71FBA3CDBA}"/>
                    </a:ext>
                  </a:extLst>
                </p14:cNvPr>
                <p14:cNvContentPartPr/>
                <p14:nvPr/>
              </p14:nvContentPartPr>
              <p14:xfrm>
                <a:off x="2015812" y="3027997"/>
                <a:ext cx="177120" cy="100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3125338-35BE-177A-A2CE-0F71FBA3CD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07172" y="3018997"/>
                  <a:ext cx="194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32CFB1-5D14-BBF8-3265-601A4048F6A0}"/>
                    </a:ext>
                  </a:extLst>
                </p14:cNvPr>
                <p14:cNvContentPartPr/>
                <p14:nvPr/>
              </p14:nvContentPartPr>
              <p14:xfrm>
                <a:off x="2195092" y="2971837"/>
                <a:ext cx="143640" cy="126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32CFB1-5D14-BBF8-3265-601A4048F6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86452" y="2962837"/>
                  <a:ext cx="161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5E1C8E-B602-548E-9264-A98EC40FFE5F}"/>
                    </a:ext>
                  </a:extLst>
                </p14:cNvPr>
                <p14:cNvContentPartPr/>
                <p14:nvPr/>
              </p14:nvContentPartPr>
              <p14:xfrm>
                <a:off x="2423332" y="2999557"/>
                <a:ext cx="37440" cy="142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5E1C8E-B602-548E-9264-A98EC40FFE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14332" y="2990557"/>
                  <a:ext cx="55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67A9A8-3310-053C-C0A1-62F753DD27E3}"/>
                    </a:ext>
                  </a:extLst>
                </p14:cNvPr>
                <p14:cNvContentPartPr/>
                <p14:nvPr/>
              </p14:nvContentPartPr>
              <p14:xfrm>
                <a:off x="2568772" y="2990917"/>
                <a:ext cx="100080" cy="239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67A9A8-3310-053C-C0A1-62F753DD27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59772" y="2981917"/>
                  <a:ext cx="117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C4E00F-BA97-0D74-E02E-4DE8F909E84B}"/>
                    </a:ext>
                  </a:extLst>
                </p14:cNvPr>
                <p14:cNvContentPartPr/>
                <p14:nvPr/>
              </p14:nvContentPartPr>
              <p14:xfrm>
                <a:off x="2725372" y="2863837"/>
                <a:ext cx="46440" cy="247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C4E00F-BA97-0D74-E02E-4DE8F909E8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16732" y="2855197"/>
                  <a:ext cx="64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8567A83-E3B9-696A-2E54-824696F006B8}"/>
                    </a:ext>
                  </a:extLst>
                </p14:cNvPr>
                <p14:cNvContentPartPr/>
                <p14:nvPr/>
              </p14:nvContentPartPr>
              <p14:xfrm>
                <a:off x="2752372" y="2968237"/>
                <a:ext cx="14292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8567A83-E3B9-696A-2E54-824696F006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43732" y="2959237"/>
                  <a:ext cx="160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4B52C2D-F1E2-188B-6A5D-5AFA544D3F60}"/>
                    </a:ext>
                  </a:extLst>
                </p14:cNvPr>
                <p14:cNvContentPartPr/>
                <p14:nvPr/>
              </p14:nvContentPartPr>
              <p14:xfrm>
                <a:off x="2932372" y="2928277"/>
                <a:ext cx="110880" cy="131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4B52C2D-F1E2-188B-6A5D-5AFA544D3F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23372" y="2919637"/>
                  <a:ext cx="128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20DFA3-897A-877C-B66B-9CBC7791D155}"/>
                    </a:ext>
                  </a:extLst>
                </p14:cNvPr>
                <p14:cNvContentPartPr/>
                <p14:nvPr/>
              </p14:nvContentPartPr>
              <p14:xfrm>
                <a:off x="3098332" y="2885797"/>
                <a:ext cx="218520" cy="199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20DFA3-897A-877C-B66B-9CBC7791D1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89692" y="2876797"/>
                  <a:ext cx="236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2B62636-97F5-5BB6-9A24-E3E5D487ACBA}"/>
                    </a:ext>
                  </a:extLst>
                </p14:cNvPr>
                <p14:cNvContentPartPr/>
                <p14:nvPr/>
              </p14:nvContentPartPr>
              <p14:xfrm>
                <a:off x="1969372" y="3332917"/>
                <a:ext cx="163800" cy="219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2B62636-97F5-5BB6-9A24-E3E5D487AC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60372" y="3324277"/>
                  <a:ext cx="181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631CF1E-0AFB-4C7E-2534-16AA60CCF588}"/>
                    </a:ext>
                  </a:extLst>
                </p14:cNvPr>
                <p14:cNvContentPartPr/>
                <p14:nvPr/>
              </p14:nvContentPartPr>
              <p14:xfrm>
                <a:off x="2172412" y="3349477"/>
                <a:ext cx="92880" cy="237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631CF1E-0AFB-4C7E-2534-16AA60CCF5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63412" y="3340837"/>
                  <a:ext cx="110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E02B489-752A-A9B4-C990-CBF273755D72}"/>
                    </a:ext>
                  </a:extLst>
                </p14:cNvPr>
                <p14:cNvContentPartPr/>
                <p14:nvPr/>
              </p14:nvContentPartPr>
              <p14:xfrm>
                <a:off x="2208412" y="3413197"/>
                <a:ext cx="251280" cy="12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E02B489-752A-A9B4-C990-CBF273755D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99412" y="3404557"/>
                  <a:ext cx="268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DC20EC-AE99-84B6-29AF-23D68D166650}"/>
                    </a:ext>
                  </a:extLst>
                </p14:cNvPr>
                <p14:cNvContentPartPr/>
                <p14:nvPr/>
              </p14:nvContentPartPr>
              <p14:xfrm>
                <a:off x="2507572" y="3304117"/>
                <a:ext cx="75960" cy="18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DC20EC-AE99-84B6-29AF-23D68D1666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98932" y="3295477"/>
                  <a:ext cx="93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24DC99-34FB-DE27-FFD5-01627285A6E8}"/>
                    </a:ext>
                  </a:extLst>
                </p14:cNvPr>
                <p14:cNvContentPartPr/>
                <p14:nvPr/>
              </p14:nvContentPartPr>
              <p14:xfrm>
                <a:off x="2551132" y="3393757"/>
                <a:ext cx="134280" cy="96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A24DC99-34FB-DE27-FFD5-01627285A6E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42492" y="3385117"/>
                  <a:ext cx="151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EC45B2-6226-B9A5-C58E-EFBA12C19D47}"/>
                    </a:ext>
                  </a:extLst>
                </p14:cNvPr>
                <p14:cNvContentPartPr/>
                <p14:nvPr/>
              </p14:nvContentPartPr>
              <p14:xfrm>
                <a:off x="2713492" y="3346597"/>
                <a:ext cx="126000" cy="14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EC45B2-6226-B9A5-C58E-EFBA12C19D4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04492" y="3337597"/>
                  <a:ext cx="14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561CB3-8052-9F03-56B2-E3D9771CB66D}"/>
                    </a:ext>
                  </a:extLst>
                </p14:cNvPr>
                <p14:cNvContentPartPr/>
                <p14:nvPr/>
              </p14:nvContentPartPr>
              <p14:xfrm>
                <a:off x="2887732" y="3272437"/>
                <a:ext cx="92880" cy="21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561CB3-8052-9F03-56B2-E3D9771CB6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78732" y="3263797"/>
                  <a:ext cx="110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06108D-1056-AF7A-5E92-D7507C469060}"/>
                    </a:ext>
                  </a:extLst>
                </p14:cNvPr>
                <p14:cNvContentPartPr/>
                <p14:nvPr/>
              </p14:nvContentPartPr>
              <p14:xfrm>
                <a:off x="2939932" y="3364237"/>
                <a:ext cx="154440" cy="109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06108D-1056-AF7A-5E92-D7507C46906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30932" y="3355237"/>
                  <a:ext cx="172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B46F61-672D-6471-35DA-0B93C6D01B87}"/>
                    </a:ext>
                  </a:extLst>
                </p14:cNvPr>
                <p14:cNvContentPartPr/>
                <p14:nvPr/>
              </p14:nvContentPartPr>
              <p14:xfrm>
                <a:off x="3103732" y="3382957"/>
                <a:ext cx="127080" cy="73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B46F61-672D-6471-35DA-0B93C6D01B8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94732" y="3373957"/>
                  <a:ext cx="144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4AE3E95-5A11-CDC5-477D-EB08D5898B99}"/>
                    </a:ext>
                  </a:extLst>
                </p14:cNvPr>
                <p14:cNvContentPartPr/>
                <p14:nvPr/>
              </p14:nvContentPartPr>
              <p14:xfrm>
                <a:off x="3193012" y="3306277"/>
                <a:ext cx="279000" cy="230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4AE3E95-5A11-CDC5-477D-EB08D5898B9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84012" y="3297277"/>
                  <a:ext cx="296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91305B1-D547-6910-5D70-0ABEBDD96E83}"/>
                    </a:ext>
                  </a:extLst>
                </p14:cNvPr>
                <p14:cNvContentPartPr/>
                <p14:nvPr/>
              </p14:nvContentPartPr>
              <p14:xfrm>
                <a:off x="4967092" y="2803717"/>
                <a:ext cx="300960" cy="101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91305B1-D547-6910-5D70-0ABEBDD96E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58452" y="2795077"/>
                  <a:ext cx="318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8757AA7-43DB-5BA6-3414-3877C580CB1E}"/>
                    </a:ext>
                  </a:extLst>
                </p14:cNvPr>
                <p14:cNvContentPartPr/>
                <p14:nvPr/>
              </p14:nvContentPartPr>
              <p14:xfrm>
                <a:off x="5106052" y="2887237"/>
                <a:ext cx="53640" cy="230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8757AA7-43DB-5BA6-3414-3877C580CB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97052" y="2878597"/>
                  <a:ext cx="71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002776-B815-4BC3-FD1B-37EC6A347EFF}"/>
                    </a:ext>
                  </a:extLst>
                </p14:cNvPr>
                <p14:cNvContentPartPr/>
                <p14:nvPr/>
              </p14:nvContentPartPr>
              <p14:xfrm>
                <a:off x="5038372" y="3040237"/>
                <a:ext cx="254520" cy="74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002776-B815-4BC3-FD1B-37EC6A347EF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29732" y="3031237"/>
                  <a:ext cx="272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69AC76-9856-75EF-F167-9ACA989B0074}"/>
                    </a:ext>
                  </a:extLst>
                </p14:cNvPr>
                <p14:cNvContentPartPr/>
                <p14:nvPr/>
              </p14:nvContentPartPr>
              <p14:xfrm>
                <a:off x="5338252" y="2990557"/>
                <a:ext cx="172440" cy="118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69AC76-9856-75EF-F167-9ACA989B007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29612" y="2981557"/>
                  <a:ext cx="190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D02B7E-0908-5939-2EA4-787D2CA48C7A}"/>
                    </a:ext>
                  </a:extLst>
                </p14:cNvPr>
                <p14:cNvContentPartPr/>
                <p14:nvPr/>
              </p14:nvContentPartPr>
              <p14:xfrm>
                <a:off x="5635612" y="2736757"/>
                <a:ext cx="135360" cy="393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D02B7E-0908-5939-2EA4-787D2CA48C7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26612" y="2728117"/>
                  <a:ext cx="153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FFB4A74-39B4-BED6-26E5-5DFA1A09B788}"/>
                    </a:ext>
                  </a:extLst>
                </p14:cNvPr>
                <p14:cNvContentPartPr/>
                <p14:nvPr/>
              </p14:nvContentPartPr>
              <p14:xfrm>
                <a:off x="5644972" y="2972557"/>
                <a:ext cx="169560" cy="44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FFB4A74-39B4-BED6-26E5-5DFA1A09B7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35972" y="2963917"/>
                  <a:ext cx="187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E4952A-5A4D-65C5-9A38-4B7A7086FC39}"/>
                    </a:ext>
                  </a:extLst>
                </p14:cNvPr>
                <p14:cNvContentPartPr/>
                <p14:nvPr/>
              </p14:nvContentPartPr>
              <p14:xfrm>
                <a:off x="5822092" y="2853037"/>
                <a:ext cx="276480" cy="132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E4952A-5A4D-65C5-9A38-4B7A7086FC3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13092" y="2844397"/>
                  <a:ext cx="294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8E3AC69-C49F-A80B-E618-DD5F32E020BD}"/>
                    </a:ext>
                  </a:extLst>
                </p14:cNvPr>
                <p14:cNvContentPartPr/>
                <p14:nvPr/>
              </p14:nvContentPartPr>
              <p14:xfrm>
                <a:off x="6152932" y="2854477"/>
                <a:ext cx="92160" cy="12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8E3AC69-C49F-A80B-E618-DD5F32E020B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4292" y="2845837"/>
                  <a:ext cx="109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4038EE6-65CB-0989-D8BF-32CB0785BC31}"/>
                    </a:ext>
                  </a:extLst>
                </p14:cNvPr>
                <p14:cNvContentPartPr/>
                <p14:nvPr/>
              </p14:nvContentPartPr>
              <p14:xfrm>
                <a:off x="6298372" y="2890117"/>
                <a:ext cx="207720" cy="115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4038EE6-65CB-0989-D8BF-32CB0785BC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89732" y="2881117"/>
                  <a:ext cx="22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3121B84-2E1C-9975-B2AD-8A2ABFF18D4A}"/>
                    </a:ext>
                  </a:extLst>
                </p14:cNvPr>
                <p14:cNvContentPartPr/>
                <p14:nvPr/>
              </p14:nvContentPartPr>
              <p14:xfrm>
                <a:off x="6551092" y="2741077"/>
                <a:ext cx="71280" cy="241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3121B84-2E1C-9975-B2AD-8A2ABFF18D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42092" y="2732077"/>
                  <a:ext cx="88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CD5070F-A239-DD1C-410A-C5FC61DAC4C1}"/>
                    </a:ext>
                  </a:extLst>
                </p14:cNvPr>
                <p14:cNvContentPartPr/>
                <p14:nvPr/>
              </p14:nvContentPartPr>
              <p14:xfrm>
                <a:off x="6580972" y="2864197"/>
                <a:ext cx="226800" cy="92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CD5070F-A239-DD1C-410A-C5FC61DAC4C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71972" y="2855197"/>
                  <a:ext cx="24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5B5BC96-4F12-D6DE-A0AE-BB443F36C590}"/>
                    </a:ext>
                  </a:extLst>
                </p14:cNvPr>
                <p14:cNvContentPartPr/>
                <p14:nvPr/>
              </p14:nvContentPartPr>
              <p14:xfrm>
                <a:off x="6846652" y="2814157"/>
                <a:ext cx="361080" cy="142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5B5BC96-4F12-D6DE-A0AE-BB443F36C59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38012" y="2805157"/>
                  <a:ext cx="378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052C505-EC7C-6B0F-DF99-17B4AFBCA6D8}"/>
                    </a:ext>
                  </a:extLst>
                </p14:cNvPr>
                <p14:cNvContentPartPr/>
                <p14:nvPr/>
              </p14:nvContentPartPr>
              <p14:xfrm>
                <a:off x="7128532" y="2656477"/>
                <a:ext cx="244800" cy="405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052C505-EC7C-6B0F-DF99-17B4AFBCA6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19532" y="2647477"/>
                  <a:ext cx="262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0304F96-BA28-A52F-CE36-B992E43396B5}"/>
                    </a:ext>
                  </a:extLst>
                </p14:cNvPr>
                <p14:cNvContentPartPr/>
                <p14:nvPr/>
              </p14:nvContentPartPr>
              <p14:xfrm>
                <a:off x="5427892" y="3247597"/>
                <a:ext cx="166680" cy="200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0304F96-BA28-A52F-CE36-B992E43396B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19252" y="3238957"/>
                  <a:ext cx="184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F236FB-A2FB-554B-9B84-BC98F8A48A7D}"/>
                    </a:ext>
                  </a:extLst>
                </p14:cNvPr>
                <p14:cNvContentPartPr/>
                <p14:nvPr/>
              </p14:nvContentPartPr>
              <p14:xfrm>
                <a:off x="5693932" y="3242557"/>
                <a:ext cx="66240" cy="216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F236FB-A2FB-554B-9B84-BC98F8A48A7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84932" y="3233917"/>
                  <a:ext cx="83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536EAA7-F8B7-7A40-D43E-C6FFDA0F083E}"/>
                    </a:ext>
                  </a:extLst>
                </p14:cNvPr>
                <p14:cNvContentPartPr/>
                <p14:nvPr/>
              </p14:nvContentPartPr>
              <p14:xfrm>
                <a:off x="5705812" y="3300517"/>
                <a:ext cx="248040" cy="11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536EAA7-F8B7-7A40-D43E-C6FFDA0F08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6812" y="3291517"/>
                  <a:ext cx="265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3D01321-C1BD-9BF2-3953-DBEF2A923A5B}"/>
                    </a:ext>
                  </a:extLst>
                </p14:cNvPr>
                <p14:cNvContentPartPr/>
                <p14:nvPr/>
              </p14:nvContentPartPr>
              <p14:xfrm>
                <a:off x="5977972" y="3179557"/>
                <a:ext cx="61920" cy="18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3D01321-C1BD-9BF2-3953-DBEF2A923A5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68972" y="3170917"/>
                  <a:ext cx="79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0893056-E829-889E-2852-9574E0B4BA82}"/>
                    </a:ext>
                  </a:extLst>
                </p14:cNvPr>
                <p14:cNvContentPartPr/>
                <p14:nvPr/>
              </p14:nvContentPartPr>
              <p14:xfrm>
                <a:off x="6066172" y="3273517"/>
                <a:ext cx="48240" cy="95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0893056-E829-889E-2852-9574E0B4BA8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57172" y="3264877"/>
                  <a:ext cx="65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4C40A0D-89DC-1BFA-06A5-0547DA6B9436}"/>
                    </a:ext>
                  </a:extLst>
                </p14:cNvPr>
                <p14:cNvContentPartPr/>
                <p14:nvPr/>
              </p14:nvContentPartPr>
              <p14:xfrm>
                <a:off x="6156532" y="3286117"/>
                <a:ext cx="63000" cy="101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4C40A0D-89DC-1BFA-06A5-0547DA6B94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47532" y="3277477"/>
                  <a:ext cx="80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CF49035-E538-A4EF-D573-618F1743BF97}"/>
                    </a:ext>
                  </a:extLst>
                </p14:cNvPr>
                <p14:cNvContentPartPr/>
                <p14:nvPr/>
              </p14:nvContentPartPr>
              <p14:xfrm>
                <a:off x="5928652" y="3219157"/>
                <a:ext cx="150480" cy="56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CF49035-E538-A4EF-D573-618F1743BF9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19652" y="3210517"/>
                  <a:ext cx="168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1EEB844-0DF9-5B5A-9C8A-596FB2FC856C}"/>
                    </a:ext>
                  </a:extLst>
                </p14:cNvPr>
                <p14:cNvContentPartPr/>
                <p14:nvPr/>
              </p14:nvContentPartPr>
              <p14:xfrm>
                <a:off x="6278212" y="3180637"/>
                <a:ext cx="26280" cy="156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1EEB844-0DF9-5B5A-9C8A-596FB2FC856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69572" y="3171997"/>
                  <a:ext cx="43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466072-F8A3-6D2D-7267-C6DF03C8FDB2}"/>
                    </a:ext>
                  </a:extLst>
                </p14:cNvPr>
                <p14:cNvContentPartPr/>
                <p14:nvPr/>
              </p14:nvContentPartPr>
              <p14:xfrm>
                <a:off x="6300532" y="3251197"/>
                <a:ext cx="119160" cy="91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466072-F8A3-6D2D-7267-C6DF03C8FD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1892" y="3242197"/>
                  <a:ext cx="136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FCF52F-3F75-F903-B796-5D98CF3A3753}"/>
                    </a:ext>
                  </a:extLst>
                </p14:cNvPr>
                <p14:cNvContentPartPr/>
                <p14:nvPr/>
              </p14:nvContentPartPr>
              <p14:xfrm>
                <a:off x="6438412" y="3216997"/>
                <a:ext cx="256320" cy="127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FCF52F-3F75-F903-B796-5D98CF3A375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29772" y="3207997"/>
                  <a:ext cx="273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0C1454-D1AD-4128-45AE-28F87816A046}"/>
                    </a:ext>
                  </a:extLst>
                </p14:cNvPr>
                <p14:cNvContentPartPr/>
                <p14:nvPr/>
              </p14:nvContentPartPr>
              <p14:xfrm>
                <a:off x="6347332" y="3066517"/>
                <a:ext cx="42840" cy="2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0C1454-D1AD-4128-45AE-28F87816A0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8692" y="3057877"/>
                  <a:ext cx="6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41003F6-2B0C-8CA6-4473-C0D2595D7F98}"/>
                    </a:ext>
                  </a:extLst>
                </p14:cNvPr>
                <p14:cNvContentPartPr/>
                <p14:nvPr/>
              </p14:nvContentPartPr>
              <p14:xfrm>
                <a:off x="1259092" y="3871117"/>
                <a:ext cx="104760" cy="9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41003F6-2B0C-8CA6-4473-C0D2595D7F9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50452" y="3862477"/>
                  <a:ext cx="122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1F5599-107E-54F1-B2F7-AD25D6BB260D}"/>
                    </a:ext>
                  </a:extLst>
                </p14:cNvPr>
                <p14:cNvContentPartPr/>
                <p14:nvPr/>
              </p14:nvContentPartPr>
              <p14:xfrm>
                <a:off x="1066852" y="3601117"/>
                <a:ext cx="2613960" cy="553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1F5599-107E-54F1-B2F7-AD25D6BB260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7852" y="3592117"/>
                  <a:ext cx="263160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6308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95A51AE-089F-60C1-5ADD-528D21B9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EEDB50-32E7-5241-158D-D91229D71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Why is a representative sample important in inferential statistics?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E7487-C6E5-D8E9-42C8-328A47427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5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reduces data collection costs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ensures valid and reliable conclusions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eliminates the need for hypothesis testing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avoids the need for data analysis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03E5191-D2C0-3078-1B43-2930BE602ECA}"/>
                  </a:ext>
                </a:extLst>
              </p14:cNvPr>
              <p14:cNvContentPartPr/>
              <p14:nvPr/>
            </p14:nvContentPartPr>
            <p14:xfrm>
              <a:off x="727012" y="1249597"/>
              <a:ext cx="297936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03E5191-D2C0-3078-1B43-2930BE602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012" y="1231597"/>
                <a:ext cx="2997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D6432D-8C91-716E-DD21-5001C3BE432C}"/>
                  </a:ext>
                </a:extLst>
              </p14:cNvPr>
              <p14:cNvContentPartPr/>
              <p14:nvPr/>
            </p14:nvContentPartPr>
            <p14:xfrm>
              <a:off x="821692" y="1909477"/>
              <a:ext cx="322236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D6432D-8C91-716E-DD21-5001C3BE43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692" y="1891477"/>
                <a:ext cx="3240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DE4930C-E253-C684-1F05-9C2CD4D3296B}"/>
              </a:ext>
            </a:extLst>
          </p:cNvPr>
          <p:cNvGrpSpPr/>
          <p:nvPr/>
        </p:nvGrpSpPr>
        <p:grpSpPr>
          <a:xfrm>
            <a:off x="3963052" y="702757"/>
            <a:ext cx="4418640" cy="1141560"/>
            <a:chOff x="3963052" y="702757"/>
            <a:chExt cx="4418640" cy="11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41F202-C761-117B-6B5E-845331013058}"/>
                    </a:ext>
                  </a:extLst>
                </p14:cNvPr>
                <p14:cNvContentPartPr/>
                <p14:nvPr/>
              </p14:nvContentPartPr>
              <p14:xfrm>
                <a:off x="3963052" y="702757"/>
                <a:ext cx="918000" cy="86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41F202-C761-117B-6B5E-8453310130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4052" y="694117"/>
                  <a:ext cx="93564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89FE12-5D77-6D43-A757-867CA3FB8C1F}"/>
                    </a:ext>
                  </a:extLst>
                </p14:cNvPr>
                <p14:cNvContentPartPr/>
                <p14:nvPr/>
              </p14:nvContentPartPr>
              <p14:xfrm>
                <a:off x="4907332" y="1599877"/>
                <a:ext cx="369720" cy="14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89FE12-5D77-6D43-A757-867CA3FB8C1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8332" y="1590877"/>
                  <a:ext cx="387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54A022-E1A0-170E-B838-A869957545D6}"/>
                    </a:ext>
                  </a:extLst>
                </p14:cNvPr>
                <p14:cNvContentPartPr/>
                <p14:nvPr/>
              </p14:nvContentPartPr>
              <p14:xfrm>
                <a:off x="5430052" y="1512757"/>
                <a:ext cx="162720" cy="24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54A022-E1A0-170E-B838-A869957545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21412" y="1503757"/>
                  <a:ext cx="180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77A52F-D071-127B-C8ED-E7125A32FBBC}"/>
                    </a:ext>
                  </a:extLst>
                </p14:cNvPr>
                <p14:cNvContentPartPr/>
                <p14:nvPr/>
              </p14:nvContentPartPr>
              <p14:xfrm>
                <a:off x="5531572" y="1621837"/>
                <a:ext cx="32580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77A52F-D071-127B-C8ED-E7125A32FB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22932" y="1612837"/>
                  <a:ext cx="343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67544E-54D6-E527-08BF-6D071EBE1303}"/>
                    </a:ext>
                  </a:extLst>
                </p14:cNvPr>
                <p14:cNvContentPartPr/>
                <p14:nvPr/>
              </p14:nvContentPartPr>
              <p14:xfrm>
                <a:off x="5841892" y="1638037"/>
                <a:ext cx="182520" cy="10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67544E-54D6-E527-08BF-6D071EBE13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32892" y="1629037"/>
                  <a:ext cx="200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89A710-D09A-A8EE-9CB4-7EA8C2F7D638}"/>
                    </a:ext>
                  </a:extLst>
                </p14:cNvPr>
                <p14:cNvContentPartPr/>
                <p14:nvPr/>
              </p14:nvContentPartPr>
              <p14:xfrm>
                <a:off x="6015052" y="1616437"/>
                <a:ext cx="353160" cy="12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89A710-D09A-A8EE-9CB4-7EA8C2F7D6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06412" y="1607797"/>
                  <a:ext cx="370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004460-79F5-EC2E-FB4D-599FAFA9CF50}"/>
                    </a:ext>
                  </a:extLst>
                </p14:cNvPr>
                <p14:cNvContentPartPr/>
                <p14:nvPr/>
              </p14:nvContentPartPr>
              <p14:xfrm>
                <a:off x="6290812" y="1609237"/>
                <a:ext cx="241560" cy="7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004460-79F5-EC2E-FB4D-599FAFA9CF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82172" y="1600597"/>
                  <a:ext cx="259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94317D-405E-259B-644E-A791CBC01139}"/>
                    </a:ext>
                  </a:extLst>
                </p14:cNvPr>
                <p14:cNvContentPartPr/>
                <p14:nvPr/>
              </p14:nvContentPartPr>
              <p14:xfrm>
                <a:off x="6419332" y="1620037"/>
                <a:ext cx="53280" cy="4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94317D-405E-259B-644E-A791CBC011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10692" y="1611397"/>
                  <a:ext cx="70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3F98C2-FE38-25B2-388F-CA70098919EA}"/>
                    </a:ext>
                  </a:extLst>
                </p14:cNvPr>
                <p14:cNvContentPartPr/>
                <p14:nvPr/>
              </p14:nvContentPartPr>
              <p14:xfrm>
                <a:off x="6301972" y="1607077"/>
                <a:ext cx="203760" cy="12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3F98C2-FE38-25B2-388F-CA70098919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92972" y="1598437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389FC8-E7CC-CF85-5B51-4F6EE26DB9C1}"/>
                    </a:ext>
                  </a:extLst>
                </p14:cNvPr>
                <p14:cNvContentPartPr/>
                <p14:nvPr/>
              </p14:nvContentPartPr>
              <p14:xfrm>
                <a:off x="6554332" y="1616797"/>
                <a:ext cx="278640" cy="227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389FC8-E7CC-CF85-5B51-4F6EE26DB9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5332" y="1608157"/>
                  <a:ext cx="296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0B7751-CA60-1121-BF41-29AD7300D000}"/>
                    </a:ext>
                  </a:extLst>
                </p14:cNvPr>
                <p14:cNvContentPartPr/>
                <p14:nvPr/>
              </p14:nvContentPartPr>
              <p14:xfrm>
                <a:off x="7027372" y="1649917"/>
                <a:ext cx="251280" cy="2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0B7751-CA60-1121-BF41-29AD7300D0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8372" y="1641277"/>
                  <a:ext cx="268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E348B2-E555-06A0-27DE-7963ECE216F5}"/>
                    </a:ext>
                  </a:extLst>
                </p14:cNvPr>
                <p14:cNvContentPartPr/>
                <p14:nvPr/>
              </p14:nvContentPartPr>
              <p14:xfrm>
                <a:off x="7205932" y="1533637"/>
                <a:ext cx="169920" cy="24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E348B2-E555-06A0-27DE-7963ECE216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96932" y="1524637"/>
                  <a:ext cx="187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D08469-38AB-FD97-BEAC-B7946E8AC2D3}"/>
                    </a:ext>
                  </a:extLst>
                </p14:cNvPr>
                <p14:cNvContentPartPr/>
                <p14:nvPr/>
              </p14:nvContentPartPr>
              <p14:xfrm>
                <a:off x="7429852" y="1494037"/>
                <a:ext cx="174240" cy="25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D08469-38AB-FD97-BEAC-B7946E8AC2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21212" y="1485397"/>
                  <a:ext cx="191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1081D3-9451-CF0D-2006-30194E0AA661}"/>
                    </a:ext>
                  </a:extLst>
                </p14:cNvPr>
                <p14:cNvContentPartPr/>
                <p14:nvPr/>
              </p14:nvContentPartPr>
              <p14:xfrm>
                <a:off x="7674292" y="1564597"/>
                <a:ext cx="11808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1081D3-9451-CF0D-2006-30194E0AA6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65652" y="1555957"/>
                  <a:ext cx="135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2F7B98-351F-5B9C-BC67-3850811C2951}"/>
                    </a:ext>
                  </a:extLst>
                </p14:cNvPr>
                <p14:cNvContentPartPr/>
                <p14:nvPr/>
              </p14:nvContentPartPr>
              <p14:xfrm>
                <a:off x="7840252" y="1544797"/>
                <a:ext cx="144000" cy="12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2F7B98-351F-5B9C-BC67-3850811C29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31252" y="1536157"/>
                  <a:ext cx="161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13AC3-E7C4-AD0E-29F4-605BA466E767}"/>
                    </a:ext>
                  </a:extLst>
                </p14:cNvPr>
                <p14:cNvContentPartPr/>
                <p14:nvPr/>
              </p14:nvContentPartPr>
              <p14:xfrm>
                <a:off x="8035012" y="1384597"/>
                <a:ext cx="346680" cy="37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13AC3-E7C4-AD0E-29F4-605BA466E7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26012" y="1375597"/>
                  <a:ext cx="36432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9DDEBA-5622-4DEB-5799-10922C9BD0BA}"/>
              </a:ext>
            </a:extLst>
          </p:cNvPr>
          <p:cNvGrpSpPr/>
          <p:nvPr/>
        </p:nvGrpSpPr>
        <p:grpSpPr>
          <a:xfrm>
            <a:off x="3880252" y="651277"/>
            <a:ext cx="2202120" cy="498960"/>
            <a:chOff x="3880252" y="651277"/>
            <a:chExt cx="220212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280B99-6415-DE79-0E99-33024BEE4274}"/>
                    </a:ext>
                  </a:extLst>
                </p14:cNvPr>
                <p14:cNvContentPartPr/>
                <p14:nvPr/>
              </p14:nvContentPartPr>
              <p14:xfrm>
                <a:off x="3880252" y="963757"/>
                <a:ext cx="663480" cy="18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280B99-6415-DE79-0E99-33024BEE42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71612" y="954757"/>
                  <a:ext cx="681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44E226-C259-27EE-1AC9-0D0680F6D734}"/>
                    </a:ext>
                  </a:extLst>
                </p14:cNvPr>
                <p14:cNvContentPartPr/>
                <p14:nvPr/>
              </p14:nvContentPartPr>
              <p14:xfrm>
                <a:off x="4825612" y="986077"/>
                <a:ext cx="2160" cy="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44E226-C259-27EE-1AC9-0D0680F6D7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16972" y="977437"/>
                  <a:ext cx="19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FA5EAF-139A-2E01-922F-27828FFC7A09}"/>
                    </a:ext>
                  </a:extLst>
                </p14:cNvPr>
                <p14:cNvContentPartPr/>
                <p14:nvPr/>
              </p14:nvContentPartPr>
              <p14:xfrm>
                <a:off x="4821292" y="816877"/>
                <a:ext cx="227520" cy="263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FA5EAF-139A-2E01-922F-27828FFC7A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12652" y="807877"/>
                  <a:ext cx="245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AFA869-3F5F-C6EC-492E-A38864551C5B}"/>
                    </a:ext>
                  </a:extLst>
                </p14:cNvPr>
                <p14:cNvContentPartPr/>
                <p14:nvPr/>
              </p14:nvContentPartPr>
              <p14:xfrm>
                <a:off x="4975012" y="851437"/>
                <a:ext cx="348480" cy="18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AFA869-3F5F-C6EC-492E-A38864551C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66012" y="842437"/>
                  <a:ext cx="366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BC9D14-CE34-7847-2717-A9023355876B}"/>
                    </a:ext>
                  </a:extLst>
                </p14:cNvPr>
                <p14:cNvContentPartPr/>
                <p14:nvPr/>
              </p14:nvContentPartPr>
              <p14:xfrm>
                <a:off x="5383252" y="932437"/>
                <a:ext cx="138240" cy="73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BC9D14-CE34-7847-2717-A902335587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74612" y="923797"/>
                  <a:ext cx="155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78F374-7EBD-E8B0-1ECF-71635367BE3A}"/>
                    </a:ext>
                  </a:extLst>
                </p14:cNvPr>
                <p14:cNvContentPartPr/>
                <p14:nvPr/>
              </p14:nvContentPartPr>
              <p14:xfrm>
                <a:off x="5578012" y="923437"/>
                <a:ext cx="36360" cy="4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78F374-7EBD-E8B0-1ECF-71635367BE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69012" y="914797"/>
                  <a:ext cx="54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CD80BA-D52A-5D69-AE3B-31BD3812467B}"/>
                    </a:ext>
                  </a:extLst>
                </p14:cNvPr>
                <p14:cNvContentPartPr/>
                <p14:nvPr/>
              </p14:nvContentPartPr>
              <p14:xfrm>
                <a:off x="5639932" y="651277"/>
                <a:ext cx="442440" cy="70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CD80BA-D52A-5D69-AE3B-31BD381246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31292" y="642637"/>
                  <a:ext cx="4600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294A2F-7CCF-27AF-9ACA-86C5CC20D9F6}"/>
              </a:ext>
            </a:extLst>
          </p:cNvPr>
          <p:cNvGrpSpPr/>
          <p:nvPr/>
        </p:nvGrpSpPr>
        <p:grpSpPr>
          <a:xfrm>
            <a:off x="2284012" y="654877"/>
            <a:ext cx="905040" cy="174960"/>
            <a:chOff x="2284012" y="654877"/>
            <a:chExt cx="9050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BF3B58-B5E7-119D-4DFD-6136DA016B9A}"/>
                    </a:ext>
                  </a:extLst>
                </p14:cNvPr>
                <p14:cNvContentPartPr/>
                <p14:nvPr/>
              </p14:nvContentPartPr>
              <p14:xfrm>
                <a:off x="2433772" y="736957"/>
                <a:ext cx="4068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BF3B58-B5E7-119D-4DFD-6136DA016B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4772" y="728317"/>
                  <a:ext cx="58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436155-C3F0-3C39-99C8-BA642CC239F1}"/>
                    </a:ext>
                  </a:extLst>
                </p14:cNvPr>
                <p14:cNvContentPartPr/>
                <p14:nvPr/>
              </p14:nvContentPartPr>
              <p14:xfrm>
                <a:off x="2289052" y="699517"/>
                <a:ext cx="705600" cy="70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436155-C3F0-3C39-99C8-BA642CC239F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0412" y="690877"/>
                  <a:ext cx="723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B45655-55A7-5BD1-22CC-18BEC4063930}"/>
                    </a:ext>
                  </a:extLst>
                </p14:cNvPr>
                <p14:cNvContentPartPr/>
                <p14:nvPr/>
              </p14:nvContentPartPr>
              <p14:xfrm>
                <a:off x="2343052" y="751357"/>
                <a:ext cx="696600" cy="2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B45655-55A7-5BD1-22CC-18BEC406393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34412" y="742717"/>
                  <a:ext cx="714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F54191-533B-CDDE-8DD1-38C05C772B71}"/>
                    </a:ext>
                  </a:extLst>
                </p14:cNvPr>
                <p14:cNvContentPartPr/>
                <p14:nvPr/>
              </p14:nvContentPartPr>
              <p14:xfrm>
                <a:off x="2655532" y="767197"/>
                <a:ext cx="533520" cy="36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F54191-533B-CDDE-8DD1-38C05C772B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46892" y="758557"/>
                  <a:ext cx="551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E10ACC-C63E-068E-2E83-8A838DAEA125}"/>
                    </a:ext>
                  </a:extLst>
                </p14:cNvPr>
                <p14:cNvContentPartPr/>
                <p14:nvPr/>
              </p14:nvContentPartPr>
              <p14:xfrm>
                <a:off x="2284012" y="658837"/>
                <a:ext cx="890640" cy="171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E10ACC-C63E-068E-2E83-8A838DAEA1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75012" y="650197"/>
                  <a:ext cx="908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FE2D0E-0107-A7B5-3204-DA85D468717F}"/>
                    </a:ext>
                  </a:extLst>
                </p14:cNvPr>
                <p14:cNvContentPartPr/>
                <p14:nvPr/>
              </p14:nvContentPartPr>
              <p14:xfrm>
                <a:off x="2410372" y="654877"/>
                <a:ext cx="726120" cy="13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FE2D0E-0107-A7B5-3204-DA85D46871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01732" y="645877"/>
                  <a:ext cx="7437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FBE333-6C9D-1295-FB1F-FD1F097F92D4}"/>
              </a:ext>
            </a:extLst>
          </p:cNvPr>
          <p:cNvGrpSpPr/>
          <p:nvPr/>
        </p:nvGrpSpPr>
        <p:grpSpPr>
          <a:xfrm>
            <a:off x="-61748" y="900397"/>
            <a:ext cx="1621440" cy="1170720"/>
            <a:chOff x="-61748" y="900397"/>
            <a:chExt cx="1621440" cy="11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EFD306-CA38-1D4D-5235-B32947977904}"/>
                    </a:ext>
                  </a:extLst>
                </p14:cNvPr>
                <p14:cNvContentPartPr/>
                <p14:nvPr/>
              </p14:nvContentPartPr>
              <p14:xfrm>
                <a:off x="32932" y="900397"/>
                <a:ext cx="694440" cy="50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EFD306-CA38-1D4D-5235-B329479779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3932" y="891757"/>
                  <a:ext cx="7120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3427123-ED46-C96E-6861-D524864EB0B8}"/>
                    </a:ext>
                  </a:extLst>
                </p14:cNvPr>
                <p14:cNvContentPartPr/>
                <p14:nvPr/>
              </p14:nvContentPartPr>
              <p14:xfrm>
                <a:off x="-61748" y="1410517"/>
                <a:ext cx="678600" cy="48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3427123-ED46-C96E-6861-D524864EB0B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-70748" y="1401517"/>
                  <a:ext cx="6962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EB9078-77C3-32A3-CEF3-DE30ABC0CECB}"/>
                    </a:ext>
                  </a:extLst>
                </p14:cNvPr>
                <p14:cNvContentPartPr/>
                <p14:nvPr/>
              </p14:nvContentPartPr>
              <p14:xfrm>
                <a:off x="-46988" y="1452277"/>
                <a:ext cx="722880" cy="46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EB9078-77C3-32A3-CEF3-DE30ABC0CE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-55988" y="1443277"/>
                  <a:ext cx="7405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C79BE3-200E-8B48-2ABE-89BAC82CAD36}"/>
                    </a:ext>
                  </a:extLst>
                </p14:cNvPr>
                <p14:cNvContentPartPr/>
                <p14:nvPr/>
              </p14:nvContentPartPr>
              <p14:xfrm>
                <a:off x="142012" y="1537957"/>
                <a:ext cx="625320" cy="47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C79BE3-200E-8B48-2ABE-89BAC82CAD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3012" y="1528957"/>
                  <a:ext cx="6429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D19E44-C855-19CC-3F4A-46A43188A280}"/>
                    </a:ext>
                  </a:extLst>
                </p14:cNvPr>
                <p14:cNvContentPartPr/>
                <p14:nvPr/>
              </p14:nvContentPartPr>
              <p14:xfrm>
                <a:off x="82972" y="1350037"/>
                <a:ext cx="975240" cy="544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D19E44-C855-19CC-3F4A-46A43188A28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332" y="1341397"/>
                  <a:ext cx="99288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26DC75-9FFC-64D2-5E1D-29F768E04200}"/>
                    </a:ext>
                  </a:extLst>
                </p14:cNvPr>
                <p14:cNvContentPartPr/>
                <p14:nvPr/>
              </p14:nvContentPartPr>
              <p14:xfrm>
                <a:off x="242812" y="1356877"/>
                <a:ext cx="975960" cy="65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26DC75-9FFC-64D2-5E1D-29F768E042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4172" y="1347877"/>
                  <a:ext cx="99360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39426F-917B-849F-D70C-875834544E54}"/>
                    </a:ext>
                  </a:extLst>
                </p14:cNvPr>
                <p14:cNvContentPartPr/>
                <p14:nvPr/>
              </p14:nvContentPartPr>
              <p14:xfrm>
                <a:off x="291052" y="1411957"/>
                <a:ext cx="1268640" cy="659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39426F-917B-849F-D70C-875834544E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2052" y="1403317"/>
                  <a:ext cx="1286280" cy="67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561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2A89C4A-A1B0-CAF0-9547-863152332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ECD9E7-C409-FD3E-AC76-1177CFE3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Which of the following is an example of point estimation?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EDFE8-3334-FB2E-62B6-1CCE5D712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6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Calculating a range for possible travel times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 travel time as exactly 30 minutes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Stating that travel time will be between 25-35 minutes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Taking data from multiple samples for analysis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9ADC86-64FC-F22B-39BE-BFDD7208CECE}"/>
              </a:ext>
            </a:extLst>
          </p:cNvPr>
          <p:cNvGrpSpPr/>
          <p:nvPr/>
        </p:nvGrpSpPr>
        <p:grpSpPr>
          <a:xfrm>
            <a:off x="6216292" y="2041237"/>
            <a:ext cx="2761920" cy="360360"/>
            <a:chOff x="6216292" y="2041237"/>
            <a:chExt cx="27619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872D46-B01D-FF42-0B3B-7BBC29441DB0}"/>
                    </a:ext>
                  </a:extLst>
                </p14:cNvPr>
                <p14:cNvContentPartPr/>
                <p14:nvPr/>
              </p14:nvContentPartPr>
              <p14:xfrm>
                <a:off x="6216292" y="2172637"/>
                <a:ext cx="354240" cy="13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872D46-B01D-FF42-0B3B-7BBC29441D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7292" y="2163637"/>
                  <a:ext cx="371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4A7CB50-2DCF-FDD9-B7A0-1D2661465EAD}"/>
                    </a:ext>
                  </a:extLst>
                </p14:cNvPr>
                <p14:cNvContentPartPr/>
                <p14:nvPr/>
              </p14:nvContentPartPr>
              <p14:xfrm>
                <a:off x="6662332" y="2049517"/>
                <a:ext cx="925560" cy="352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4A7CB50-2DCF-FDD9-B7A0-1D2661465E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3692" y="2040517"/>
                  <a:ext cx="9432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302D60-F223-6323-DD77-DFEA9F7890D1}"/>
                    </a:ext>
                  </a:extLst>
                </p14:cNvPr>
                <p14:cNvContentPartPr/>
                <p14:nvPr/>
              </p14:nvContentPartPr>
              <p14:xfrm>
                <a:off x="7835572" y="2146717"/>
                <a:ext cx="154080" cy="16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302D60-F223-6323-DD77-DFEA9F7890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26932" y="2137717"/>
                  <a:ext cx="171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A7BCE2-5222-F688-D7AE-81B15EEE1C5A}"/>
                    </a:ext>
                  </a:extLst>
                </p14:cNvPr>
                <p14:cNvContentPartPr/>
                <p14:nvPr/>
              </p14:nvContentPartPr>
              <p14:xfrm>
                <a:off x="7823692" y="2112877"/>
                <a:ext cx="314640" cy="21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A7BCE2-5222-F688-D7AE-81B15EEE1C5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15052" y="2104237"/>
                  <a:ext cx="332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392F34-8778-0BC0-6E3B-654DF14898A6}"/>
                    </a:ext>
                  </a:extLst>
                </p14:cNvPr>
                <p14:cNvContentPartPr/>
                <p14:nvPr/>
              </p14:nvContentPartPr>
              <p14:xfrm>
                <a:off x="8158852" y="2041237"/>
                <a:ext cx="429840" cy="263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392F34-8778-0BC0-6E3B-654DF14898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9852" y="2032597"/>
                  <a:ext cx="447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F584D31-AD50-BFD4-FB76-3EB7ED87FAA1}"/>
                    </a:ext>
                  </a:extLst>
                </p14:cNvPr>
                <p14:cNvContentPartPr/>
                <p14:nvPr/>
              </p14:nvContentPartPr>
              <p14:xfrm>
                <a:off x="8674012" y="2042317"/>
                <a:ext cx="304200" cy="33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F584D31-AD50-BFD4-FB76-3EB7ED87FA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65372" y="2033317"/>
                  <a:ext cx="3218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97EB2B-4712-5E9D-FEED-410440E7A88D}"/>
              </a:ext>
            </a:extLst>
          </p:cNvPr>
          <p:cNvGrpSpPr/>
          <p:nvPr/>
        </p:nvGrpSpPr>
        <p:grpSpPr>
          <a:xfrm>
            <a:off x="3656332" y="671077"/>
            <a:ext cx="3516840" cy="671400"/>
            <a:chOff x="3656332" y="671077"/>
            <a:chExt cx="351684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CD07AC-6FDB-6187-4702-C969D3DAAF7D}"/>
                    </a:ext>
                  </a:extLst>
                </p14:cNvPr>
                <p14:cNvContentPartPr/>
                <p14:nvPr/>
              </p14:nvContentPartPr>
              <p14:xfrm>
                <a:off x="4522132" y="1263637"/>
                <a:ext cx="66960" cy="78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CD07AC-6FDB-6187-4702-C969D3DAAF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13492" y="1254637"/>
                  <a:ext cx="84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7B7C0E-2274-1B6F-DC30-04B1AB263515}"/>
                    </a:ext>
                  </a:extLst>
                </p14:cNvPr>
                <p14:cNvContentPartPr/>
                <p14:nvPr/>
              </p14:nvContentPartPr>
              <p14:xfrm>
                <a:off x="5173372" y="1112437"/>
                <a:ext cx="322200" cy="12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7B7C0E-2274-1B6F-DC30-04B1AB2635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64732" y="1103797"/>
                  <a:ext cx="339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1B5ECF-10BB-F3C5-58D5-6031DACA3F3A}"/>
                    </a:ext>
                  </a:extLst>
                </p14:cNvPr>
                <p14:cNvContentPartPr/>
                <p14:nvPr/>
              </p14:nvContentPartPr>
              <p14:xfrm>
                <a:off x="5649292" y="945397"/>
                <a:ext cx="210960" cy="23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1B5ECF-10BB-F3C5-58D5-6031DACA3F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40292" y="936397"/>
                  <a:ext cx="228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0E4D16-6C88-4EE9-9AFF-7AED56640403}"/>
                    </a:ext>
                  </a:extLst>
                </p14:cNvPr>
                <p14:cNvContentPartPr/>
                <p14:nvPr/>
              </p14:nvContentPartPr>
              <p14:xfrm>
                <a:off x="5854492" y="1036837"/>
                <a:ext cx="122760" cy="7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0E4D16-6C88-4EE9-9AFF-7AED566404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45492" y="1027837"/>
                  <a:ext cx="140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2E3529-A1D6-14D7-62E0-760A02F5978E}"/>
                    </a:ext>
                  </a:extLst>
                </p14:cNvPr>
                <p14:cNvContentPartPr/>
                <p14:nvPr/>
              </p14:nvContentPartPr>
              <p14:xfrm>
                <a:off x="5973652" y="1040077"/>
                <a:ext cx="457920" cy="15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2E3529-A1D6-14D7-62E0-760A02F597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64652" y="1031437"/>
                  <a:ext cx="475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2B0C8B-B804-065D-B78A-86F911C4A63B}"/>
                    </a:ext>
                  </a:extLst>
                </p14:cNvPr>
                <p14:cNvContentPartPr/>
                <p14:nvPr/>
              </p14:nvContentPartPr>
              <p14:xfrm>
                <a:off x="6640012" y="1008757"/>
                <a:ext cx="162720" cy="12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2B0C8B-B804-065D-B78A-86F911C4A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1012" y="1000117"/>
                  <a:ext cx="180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9D192A-9A43-4BB5-90A9-414A178F60EC}"/>
                    </a:ext>
                  </a:extLst>
                </p14:cNvPr>
                <p14:cNvContentPartPr/>
                <p14:nvPr/>
              </p14:nvContentPartPr>
              <p14:xfrm>
                <a:off x="6785452" y="1028197"/>
                <a:ext cx="97920" cy="10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9D192A-9A43-4BB5-90A9-414A178F60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76812" y="1019557"/>
                  <a:ext cx="115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DD4749-AF4D-E20E-9BFE-1DC6CC99B0D9}"/>
                    </a:ext>
                  </a:extLst>
                </p14:cNvPr>
                <p14:cNvContentPartPr/>
                <p14:nvPr/>
              </p14:nvContentPartPr>
              <p14:xfrm>
                <a:off x="6931252" y="914437"/>
                <a:ext cx="241920" cy="22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DD4749-AF4D-E20E-9BFE-1DC6CC99B0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22252" y="905437"/>
                  <a:ext cx="259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5921EC-4D42-4A8A-88D7-FD91D5EC191E}"/>
                    </a:ext>
                  </a:extLst>
                </p14:cNvPr>
                <p14:cNvContentPartPr/>
                <p14:nvPr/>
              </p14:nvContentPartPr>
              <p14:xfrm>
                <a:off x="3656332" y="671077"/>
                <a:ext cx="3224880" cy="26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5921EC-4D42-4A8A-88D7-FD91D5EC19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47332" y="662077"/>
                  <a:ext cx="324252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9116C4-D1B2-2117-E64C-8A7FA64C0EB7}"/>
              </a:ext>
            </a:extLst>
          </p:cNvPr>
          <p:cNvGrpSpPr/>
          <p:nvPr/>
        </p:nvGrpSpPr>
        <p:grpSpPr>
          <a:xfrm>
            <a:off x="180172" y="1423117"/>
            <a:ext cx="4274280" cy="614160"/>
            <a:chOff x="180172" y="1423117"/>
            <a:chExt cx="427428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6F4EAED-0CA6-0339-A84E-2603C711C8C4}"/>
                    </a:ext>
                  </a:extLst>
                </p14:cNvPr>
                <p14:cNvContentPartPr/>
                <p14:nvPr/>
              </p14:nvContentPartPr>
              <p14:xfrm>
                <a:off x="180172" y="1623997"/>
                <a:ext cx="480960" cy="30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6F4EAED-0CA6-0339-A84E-2603C711C8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532" y="1615357"/>
                  <a:ext cx="498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A14E2BB-F888-5C69-51B6-4CE39B27AA73}"/>
                    </a:ext>
                  </a:extLst>
                </p14:cNvPr>
                <p14:cNvContentPartPr/>
                <p14:nvPr/>
              </p14:nvContentPartPr>
              <p14:xfrm>
                <a:off x="354052" y="1613197"/>
                <a:ext cx="506880" cy="424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A14E2BB-F888-5C69-51B6-4CE39B27AA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052" y="1604197"/>
                  <a:ext cx="5245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6E4A1F-C3D8-225C-35F1-491492A4CDE3}"/>
                    </a:ext>
                  </a:extLst>
                </p14:cNvPr>
                <p14:cNvContentPartPr/>
                <p14:nvPr/>
              </p14:nvContentPartPr>
              <p14:xfrm>
                <a:off x="959212" y="1751437"/>
                <a:ext cx="2944080" cy="112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6E4A1F-C3D8-225C-35F1-491492A4CD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0572" y="1742797"/>
                  <a:ext cx="296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AA0AE0-1E0B-54A2-17F3-9195044769A7}"/>
                    </a:ext>
                  </a:extLst>
                </p14:cNvPr>
                <p14:cNvContentPartPr/>
                <p14:nvPr/>
              </p14:nvContentPartPr>
              <p14:xfrm>
                <a:off x="3249532" y="1839997"/>
                <a:ext cx="986040" cy="56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AA0AE0-1E0B-54A2-17F3-9195044769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40532" y="1830997"/>
                  <a:ext cx="100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C5526-3BB7-CB08-CD5F-AE4C1F09719B}"/>
                    </a:ext>
                  </a:extLst>
                </p14:cNvPr>
                <p14:cNvContentPartPr/>
                <p14:nvPr/>
              </p14:nvContentPartPr>
              <p14:xfrm>
                <a:off x="3746332" y="1423117"/>
                <a:ext cx="708120" cy="490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C5526-3BB7-CB08-CD5F-AE4C1F0971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7692" y="1414117"/>
                  <a:ext cx="725760" cy="50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78DCE68-D8F7-91C8-62CF-2E7494083106}"/>
                  </a:ext>
                </a:extLst>
              </p14:cNvPr>
              <p14:cNvContentPartPr/>
              <p14:nvPr/>
            </p14:nvContentPartPr>
            <p14:xfrm>
              <a:off x="1237492" y="2964997"/>
              <a:ext cx="3865680" cy="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78DCE68-D8F7-91C8-62CF-2E749408310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28492" y="2946997"/>
                <a:ext cx="3883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6DD24D0-C303-3842-4450-71254A24CBD4}"/>
                  </a:ext>
                </a:extLst>
              </p14:cNvPr>
              <p14:cNvContentPartPr/>
              <p14:nvPr/>
            </p14:nvContentPartPr>
            <p14:xfrm>
              <a:off x="2734372" y="2376037"/>
              <a:ext cx="1327680" cy="716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6DD24D0-C303-3842-4450-71254A24CBD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25732" y="2367037"/>
                <a:ext cx="1345320" cy="73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31DF45F2-1D92-A191-9C0D-8B3F4E52C716}"/>
              </a:ext>
            </a:extLst>
          </p:cNvPr>
          <p:cNvGrpSpPr/>
          <p:nvPr/>
        </p:nvGrpSpPr>
        <p:grpSpPr>
          <a:xfrm>
            <a:off x="1672012" y="3614437"/>
            <a:ext cx="989280" cy="548640"/>
            <a:chOff x="1672012" y="3614437"/>
            <a:chExt cx="98928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958B1C-1FFF-1CA3-0905-C572F2C96CE0}"/>
                    </a:ext>
                  </a:extLst>
                </p14:cNvPr>
                <p14:cNvContentPartPr/>
                <p14:nvPr/>
              </p14:nvContentPartPr>
              <p14:xfrm>
                <a:off x="1672012" y="3614437"/>
                <a:ext cx="357120" cy="37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958B1C-1FFF-1CA3-0905-C572F2C96C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63012" y="3605797"/>
                  <a:ext cx="374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224FE0-5A43-2EA0-58E3-7C19ABA2C8F9}"/>
                    </a:ext>
                  </a:extLst>
                </p14:cNvPr>
                <p14:cNvContentPartPr/>
                <p14:nvPr/>
              </p14:nvContentPartPr>
              <p14:xfrm>
                <a:off x="2256292" y="3729277"/>
                <a:ext cx="405000" cy="433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224FE0-5A43-2EA0-58E3-7C19ABA2C8F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47292" y="3720637"/>
                  <a:ext cx="42264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AD5A44-F973-E33C-D49B-EFFA8EA7A783}"/>
              </a:ext>
            </a:extLst>
          </p:cNvPr>
          <p:cNvGrpSpPr/>
          <p:nvPr/>
        </p:nvGrpSpPr>
        <p:grpSpPr>
          <a:xfrm>
            <a:off x="3150892" y="2900197"/>
            <a:ext cx="4047840" cy="1575360"/>
            <a:chOff x="3150892" y="2900197"/>
            <a:chExt cx="4047840" cy="15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6C535F-A6D2-1D89-508E-329B0410DA25}"/>
                    </a:ext>
                  </a:extLst>
                </p14:cNvPr>
                <p14:cNvContentPartPr/>
                <p14:nvPr/>
              </p14:nvContentPartPr>
              <p14:xfrm>
                <a:off x="3816172" y="2949517"/>
                <a:ext cx="79200" cy="3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6C535F-A6D2-1D89-508E-329B0410DA2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07172" y="2940517"/>
                  <a:ext cx="96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8FB1B7-2026-544F-507C-11F9142484C3}"/>
                    </a:ext>
                  </a:extLst>
                </p14:cNvPr>
                <p14:cNvContentPartPr/>
                <p14:nvPr/>
              </p14:nvContentPartPr>
              <p14:xfrm>
                <a:off x="3150892" y="3246877"/>
                <a:ext cx="480960" cy="36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8FB1B7-2026-544F-507C-11F9142484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41892" y="3238237"/>
                  <a:ext cx="4986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851FC6-1651-4E30-9BD3-7A38E37E027F}"/>
                    </a:ext>
                  </a:extLst>
                </p14:cNvPr>
                <p14:cNvContentPartPr/>
                <p14:nvPr/>
              </p14:nvContentPartPr>
              <p14:xfrm>
                <a:off x="3775492" y="3258397"/>
                <a:ext cx="402120" cy="223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851FC6-1651-4E30-9BD3-7A38E37E02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6852" y="3249397"/>
                  <a:ext cx="419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583DB8-77B2-DAC5-25D2-75E57744F70F}"/>
                    </a:ext>
                  </a:extLst>
                </p14:cNvPr>
                <p14:cNvContentPartPr/>
                <p14:nvPr/>
              </p14:nvContentPartPr>
              <p14:xfrm>
                <a:off x="4170772" y="3232117"/>
                <a:ext cx="418680" cy="20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583DB8-77B2-DAC5-25D2-75E57744F70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62132" y="3223117"/>
                  <a:ext cx="436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CEBAB0-C4F5-F1A4-B3D0-FD3290052B78}"/>
                    </a:ext>
                  </a:extLst>
                </p14:cNvPr>
                <p14:cNvContentPartPr/>
                <p14:nvPr/>
              </p14:nvContentPartPr>
              <p14:xfrm>
                <a:off x="4749652" y="3213757"/>
                <a:ext cx="46656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CEBAB0-C4F5-F1A4-B3D0-FD3290052B7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0652" y="3205117"/>
                  <a:ext cx="484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8F9448-B796-CAF3-912C-401D2ADA8AAC}"/>
                    </a:ext>
                  </a:extLst>
                </p14:cNvPr>
                <p14:cNvContentPartPr/>
                <p14:nvPr/>
              </p14:nvContentPartPr>
              <p14:xfrm>
                <a:off x="3394972" y="3391957"/>
                <a:ext cx="410400" cy="47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8F9448-B796-CAF3-912C-401D2ADA8AA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86332" y="3383317"/>
                  <a:ext cx="42804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90FC52-A8AD-701A-339D-6582F5E3598D}"/>
                    </a:ext>
                  </a:extLst>
                </p14:cNvPr>
                <p14:cNvContentPartPr/>
                <p14:nvPr/>
              </p14:nvContentPartPr>
              <p14:xfrm>
                <a:off x="4194172" y="3737557"/>
                <a:ext cx="389880" cy="206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90FC52-A8AD-701A-339D-6582F5E3598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85172" y="3728917"/>
                  <a:ext cx="407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973FC2-6451-866C-ADFA-1C613261E340}"/>
                    </a:ext>
                  </a:extLst>
                </p14:cNvPr>
                <p14:cNvContentPartPr/>
                <p14:nvPr/>
              </p14:nvContentPartPr>
              <p14:xfrm>
                <a:off x="4603132" y="3722797"/>
                <a:ext cx="448200" cy="90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973FC2-6451-866C-ADFA-1C613261E3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94132" y="3713797"/>
                  <a:ext cx="46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E2FBB39-D746-8E9F-05B7-FE73CA1F006C}"/>
                    </a:ext>
                  </a:extLst>
                </p14:cNvPr>
                <p14:cNvContentPartPr/>
                <p14:nvPr/>
              </p14:nvContentPartPr>
              <p14:xfrm>
                <a:off x="5125492" y="3768517"/>
                <a:ext cx="28800" cy="33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E2FBB39-D746-8E9F-05B7-FE73CA1F006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16852" y="3759517"/>
                  <a:ext cx="46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B96ADC-3C8B-9118-046A-9BE19D0C1CFA}"/>
                    </a:ext>
                  </a:extLst>
                </p14:cNvPr>
                <p14:cNvContentPartPr/>
                <p14:nvPr/>
              </p14:nvContentPartPr>
              <p14:xfrm>
                <a:off x="5437252" y="3715957"/>
                <a:ext cx="20520" cy="1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B96ADC-3C8B-9118-046A-9BE19D0C1CF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28252" y="3706957"/>
                  <a:ext cx="38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79BD68-346E-3A3B-0DD0-78E4912793A4}"/>
                    </a:ext>
                  </a:extLst>
                </p14:cNvPr>
                <p14:cNvContentPartPr/>
                <p14:nvPr/>
              </p14:nvContentPartPr>
              <p14:xfrm>
                <a:off x="5130892" y="2917477"/>
                <a:ext cx="693720" cy="50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79BD68-346E-3A3B-0DD0-78E4912793A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2252" y="2908477"/>
                  <a:ext cx="7113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20DC0A-3B17-60C9-3269-8F8835633BFB}"/>
                    </a:ext>
                  </a:extLst>
                </p14:cNvPr>
                <p14:cNvContentPartPr/>
                <p14:nvPr/>
              </p14:nvContentPartPr>
              <p14:xfrm>
                <a:off x="6024052" y="2908837"/>
                <a:ext cx="137520" cy="23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20DC0A-3B17-60C9-3269-8F8835633B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15052" y="2899837"/>
                  <a:ext cx="155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E95967-F2BF-9434-24E0-0F8FBE1D37F9}"/>
                    </a:ext>
                  </a:extLst>
                </p14:cNvPr>
                <p14:cNvContentPartPr/>
                <p14:nvPr/>
              </p14:nvContentPartPr>
              <p14:xfrm>
                <a:off x="6196132" y="2900197"/>
                <a:ext cx="505800" cy="19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E95967-F2BF-9434-24E0-0F8FBE1D37F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87132" y="2891557"/>
                  <a:ext cx="523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E5363F-FB37-F0D7-61C8-B6FB99F68C88}"/>
                    </a:ext>
                  </a:extLst>
                </p14:cNvPr>
                <p14:cNvContentPartPr/>
                <p14:nvPr/>
              </p14:nvContentPartPr>
              <p14:xfrm>
                <a:off x="5482612" y="3513997"/>
                <a:ext cx="1239120" cy="961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E5363F-FB37-F0D7-61C8-B6FB99F68C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73972" y="3505357"/>
                  <a:ext cx="125676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634BED-D274-D429-4C6C-717D5DC1A58D}"/>
                    </a:ext>
                  </a:extLst>
                </p14:cNvPr>
                <p14:cNvContentPartPr/>
                <p14:nvPr/>
              </p14:nvContentPartPr>
              <p14:xfrm>
                <a:off x="5930092" y="3964357"/>
                <a:ext cx="6840" cy="1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634BED-D274-D429-4C6C-717D5DC1A58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21092" y="3955717"/>
                  <a:ext cx="2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4D1466-3119-1FD8-ACDE-F1F52E34DF60}"/>
                    </a:ext>
                  </a:extLst>
                </p14:cNvPr>
                <p14:cNvContentPartPr/>
                <p14:nvPr/>
              </p14:nvContentPartPr>
              <p14:xfrm>
                <a:off x="5920732" y="4256677"/>
                <a:ext cx="428760" cy="69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4D1466-3119-1FD8-ACDE-F1F52E34DF6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12092" y="4248037"/>
                  <a:ext cx="446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9D3DFF-59FF-26A0-38C5-D7F0136C0DC8}"/>
                    </a:ext>
                  </a:extLst>
                </p14:cNvPr>
                <p14:cNvContentPartPr/>
                <p14:nvPr/>
              </p14:nvContentPartPr>
              <p14:xfrm>
                <a:off x="6136372" y="3933397"/>
                <a:ext cx="275040" cy="23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9D3DFF-59FF-26A0-38C5-D7F0136C0DC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27372" y="3924397"/>
                  <a:ext cx="292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4EE600-870C-BA6C-751D-7C1B78B7741A}"/>
                    </a:ext>
                  </a:extLst>
                </p14:cNvPr>
                <p14:cNvContentPartPr/>
                <p14:nvPr/>
              </p14:nvContentPartPr>
              <p14:xfrm>
                <a:off x="6188572" y="3885157"/>
                <a:ext cx="238680" cy="9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4EE600-870C-BA6C-751D-7C1B78B7741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79572" y="3876157"/>
                  <a:ext cx="256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63D219-80AD-1888-D08A-49C5928E5A12}"/>
                    </a:ext>
                  </a:extLst>
                </p14:cNvPr>
                <p14:cNvContentPartPr/>
                <p14:nvPr/>
              </p14:nvContentPartPr>
              <p14:xfrm>
                <a:off x="6542812" y="3542797"/>
                <a:ext cx="655920" cy="451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63D219-80AD-1888-D08A-49C5928E5A1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34172" y="3533797"/>
                  <a:ext cx="67356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8C1833-D2E1-1B16-65B6-6A57E3B79CCE}"/>
              </a:ext>
            </a:extLst>
          </p:cNvPr>
          <p:cNvGrpSpPr/>
          <p:nvPr/>
        </p:nvGrpSpPr>
        <p:grpSpPr>
          <a:xfrm>
            <a:off x="5522572" y="2512837"/>
            <a:ext cx="1760400" cy="267840"/>
            <a:chOff x="5522572" y="2512837"/>
            <a:chExt cx="17604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9C88148-0E4E-5997-4D45-99472409E5BE}"/>
                    </a:ext>
                  </a:extLst>
                </p14:cNvPr>
                <p14:cNvContentPartPr/>
                <p14:nvPr/>
              </p14:nvContentPartPr>
              <p14:xfrm>
                <a:off x="5522572" y="2522917"/>
                <a:ext cx="673920" cy="25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9C88148-0E4E-5997-4D45-99472409E5B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13572" y="2513917"/>
                  <a:ext cx="691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35593E-50B9-4BD9-4F56-9234EE3C3D44}"/>
                    </a:ext>
                  </a:extLst>
                </p14:cNvPr>
                <p14:cNvContentPartPr/>
                <p14:nvPr/>
              </p14:nvContentPartPr>
              <p14:xfrm>
                <a:off x="6462892" y="2549917"/>
                <a:ext cx="155520" cy="210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35593E-50B9-4BD9-4F56-9234EE3C3D4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53892" y="2540917"/>
                  <a:ext cx="173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98E67D-90D6-82E9-2F98-09F7D8309281}"/>
                    </a:ext>
                  </a:extLst>
                </p14:cNvPr>
                <p14:cNvContentPartPr/>
                <p14:nvPr/>
              </p14:nvContentPartPr>
              <p14:xfrm>
                <a:off x="6659092" y="2609677"/>
                <a:ext cx="90000" cy="72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98E67D-90D6-82E9-2F98-09F7D83092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650092" y="2600677"/>
                  <a:ext cx="107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E6C59F-4894-1799-E8BE-B70AB81FE150}"/>
                    </a:ext>
                  </a:extLst>
                </p14:cNvPr>
                <p14:cNvContentPartPr/>
                <p14:nvPr/>
              </p14:nvContentPartPr>
              <p14:xfrm>
                <a:off x="6786532" y="2607877"/>
                <a:ext cx="56520" cy="67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E6C59F-4894-1799-E8BE-B70AB81FE1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77892" y="2599237"/>
                  <a:ext cx="74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8DC18D-0A6F-E836-55CA-4E01D5A3799F}"/>
                    </a:ext>
                  </a:extLst>
                </p14:cNvPr>
                <p14:cNvContentPartPr/>
                <p14:nvPr/>
              </p14:nvContentPartPr>
              <p14:xfrm>
                <a:off x="6879772" y="2617957"/>
                <a:ext cx="168120" cy="48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8DC18D-0A6F-E836-55CA-4E01D5A3799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70772" y="2608957"/>
                  <a:ext cx="185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79BF0A-DCD8-175E-D3B4-F26A48F7C6CF}"/>
                    </a:ext>
                  </a:extLst>
                </p14:cNvPr>
                <p14:cNvContentPartPr/>
                <p14:nvPr/>
              </p14:nvContentPartPr>
              <p14:xfrm>
                <a:off x="7125292" y="2512837"/>
                <a:ext cx="157680" cy="189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79BF0A-DCD8-175E-D3B4-F26A48F7C6C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6292" y="2504197"/>
                  <a:ext cx="1753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1CC27B6-8DED-B7B1-38F8-B7E9C51DA89A}"/>
              </a:ext>
            </a:extLst>
          </p:cNvPr>
          <p:cNvGrpSpPr/>
          <p:nvPr/>
        </p:nvGrpSpPr>
        <p:grpSpPr>
          <a:xfrm>
            <a:off x="7751692" y="2589157"/>
            <a:ext cx="1087920" cy="186120"/>
            <a:chOff x="7751692" y="2589157"/>
            <a:chExt cx="10879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026223D-6D98-EC72-ABF5-8B570D555AD9}"/>
                    </a:ext>
                  </a:extLst>
                </p14:cNvPr>
                <p14:cNvContentPartPr/>
                <p14:nvPr/>
              </p14:nvContentPartPr>
              <p14:xfrm>
                <a:off x="7751692" y="2612917"/>
                <a:ext cx="200880" cy="122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026223D-6D98-EC72-ABF5-8B570D555A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43052" y="2603917"/>
                  <a:ext cx="21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A24A629-AD21-24E2-8820-23AE34860FEE}"/>
                    </a:ext>
                  </a:extLst>
                </p14:cNvPr>
                <p14:cNvContentPartPr/>
                <p14:nvPr/>
              </p14:nvContentPartPr>
              <p14:xfrm>
                <a:off x="8005132" y="2589157"/>
                <a:ext cx="834480" cy="18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A24A629-AD21-24E2-8820-23AE34860FE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96132" y="2580517"/>
                  <a:ext cx="8521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9552B4-B71A-61BF-AE88-86DD46C18282}"/>
              </a:ext>
            </a:extLst>
          </p:cNvPr>
          <p:cNvGrpSpPr/>
          <p:nvPr/>
        </p:nvGrpSpPr>
        <p:grpSpPr>
          <a:xfrm>
            <a:off x="5209012" y="1349677"/>
            <a:ext cx="3095640" cy="537480"/>
            <a:chOff x="5209012" y="1349677"/>
            <a:chExt cx="309564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3D5896-A932-B1ED-A5D3-22025DA211FF}"/>
                    </a:ext>
                  </a:extLst>
                </p14:cNvPr>
                <p14:cNvContentPartPr/>
                <p14:nvPr/>
              </p14:nvContentPartPr>
              <p14:xfrm>
                <a:off x="5209012" y="1600237"/>
                <a:ext cx="373680" cy="16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3D5896-A932-B1ED-A5D3-22025DA211F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00012" y="1591597"/>
                  <a:ext cx="391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BA9082-E68F-1DCA-DD09-EEAF23CD57E3}"/>
                    </a:ext>
                  </a:extLst>
                </p14:cNvPr>
                <p14:cNvContentPartPr/>
                <p14:nvPr/>
              </p14:nvContentPartPr>
              <p14:xfrm>
                <a:off x="5281012" y="1693117"/>
                <a:ext cx="434160" cy="194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BA9082-E68F-1DCA-DD09-EEAF23CD57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72372" y="1684477"/>
                  <a:ext cx="45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44C98D-9CC7-A2D7-3105-2FBB1B4FE08B}"/>
                    </a:ext>
                  </a:extLst>
                </p14:cNvPr>
                <p14:cNvContentPartPr/>
                <p14:nvPr/>
              </p14:nvContentPartPr>
              <p14:xfrm>
                <a:off x="5884732" y="1650637"/>
                <a:ext cx="346680" cy="16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44C98D-9CC7-A2D7-3105-2FBB1B4FE08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76092" y="1641997"/>
                  <a:ext cx="364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B18BA2-79E6-5AD6-79EC-6847E2B5983D}"/>
                    </a:ext>
                  </a:extLst>
                </p14:cNvPr>
                <p14:cNvContentPartPr/>
                <p14:nvPr/>
              </p14:nvContentPartPr>
              <p14:xfrm>
                <a:off x="6387652" y="1504837"/>
                <a:ext cx="144000" cy="29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B18BA2-79E6-5AD6-79EC-6847E2B598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379012" y="1496197"/>
                  <a:ext cx="1616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387C1F3-BFA7-5C27-7746-987F3E7085AE}"/>
                    </a:ext>
                  </a:extLst>
                </p14:cNvPr>
                <p14:cNvContentPartPr/>
                <p14:nvPr/>
              </p14:nvContentPartPr>
              <p14:xfrm>
                <a:off x="6605812" y="1580797"/>
                <a:ext cx="55800" cy="7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387C1F3-BFA7-5C27-7746-987F3E7085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96812" y="1572157"/>
                  <a:ext cx="73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3EC0121-54E2-F46A-7E21-5E7F6BB110D0}"/>
                    </a:ext>
                  </a:extLst>
                </p14:cNvPr>
                <p14:cNvContentPartPr/>
                <p14:nvPr/>
              </p14:nvContentPartPr>
              <p14:xfrm>
                <a:off x="6697972" y="1433557"/>
                <a:ext cx="339480" cy="22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3EC0121-54E2-F46A-7E21-5E7F6BB110D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88972" y="1424557"/>
                  <a:ext cx="357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0BB3280-AA49-DC12-8B84-71088F33348F}"/>
                    </a:ext>
                  </a:extLst>
                </p14:cNvPr>
                <p14:cNvContentPartPr/>
                <p14:nvPr/>
              </p14:nvContentPartPr>
              <p14:xfrm>
                <a:off x="7026292" y="1493677"/>
                <a:ext cx="64080" cy="70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0BB3280-AA49-DC12-8B84-71088F33348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17292" y="1485037"/>
                  <a:ext cx="81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B6CD90-1A7E-66AA-37B5-895DC48A9521}"/>
                    </a:ext>
                  </a:extLst>
                </p14:cNvPr>
                <p14:cNvContentPartPr/>
                <p14:nvPr/>
              </p14:nvContentPartPr>
              <p14:xfrm>
                <a:off x="6929092" y="1517797"/>
                <a:ext cx="16200" cy="9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B6CD90-1A7E-66AA-37B5-895DC48A952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20452" y="1509157"/>
                  <a:ext cx="33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22522D-2CDC-FA10-C64F-2414022F5979}"/>
                    </a:ext>
                  </a:extLst>
                </p14:cNvPr>
                <p14:cNvContentPartPr/>
                <p14:nvPr/>
              </p14:nvContentPartPr>
              <p14:xfrm>
                <a:off x="6883372" y="1545517"/>
                <a:ext cx="213840" cy="14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22522D-2CDC-FA10-C64F-2414022F597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74732" y="1536877"/>
                  <a:ext cx="231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0231D3-4F82-E155-D5DA-B28963E66B8E}"/>
                    </a:ext>
                  </a:extLst>
                </p14:cNvPr>
                <p14:cNvContentPartPr/>
                <p14:nvPr/>
              </p14:nvContentPartPr>
              <p14:xfrm>
                <a:off x="7425172" y="1448677"/>
                <a:ext cx="320400" cy="127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0231D3-4F82-E155-D5DA-B28963E66B8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6532" y="1440037"/>
                  <a:ext cx="338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16F9F4-ADD6-8EC7-B583-CA7F46F988C1}"/>
                    </a:ext>
                  </a:extLst>
                </p14:cNvPr>
                <p14:cNvContentPartPr/>
                <p14:nvPr/>
              </p14:nvContentPartPr>
              <p14:xfrm>
                <a:off x="7787692" y="1349677"/>
                <a:ext cx="46080" cy="21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16F9F4-ADD6-8EC7-B583-CA7F46F988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78692" y="1341037"/>
                  <a:ext cx="63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8AAC8F-278E-B549-E4EB-2FC9C818857F}"/>
                    </a:ext>
                  </a:extLst>
                </p14:cNvPr>
                <p14:cNvContentPartPr/>
                <p14:nvPr/>
              </p14:nvContentPartPr>
              <p14:xfrm>
                <a:off x="7798852" y="1464157"/>
                <a:ext cx="372600" cy="122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8AAC8F-278E-B549-E4EB-2FC9C81885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90212" y="1455517"/>
                  <a:ext cx="390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99E640-9597-B5E4-A6CF-FC481A581D60}"/>
                    </a:ext>
                  </a:extLst>
                </p14:cNvPr>
                <p14:cNvContentPartPr/>
                <p14:nvPr/>
              </p14:nvContentPartPr>
              <p14:xfrm>
                <a:off x="8205292" y="1388557"/>
                <a:ext cx="99360" cy="247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99E640-9597-B5E4-A6CF-FC481A581D6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96292" y="1379557"/>
                  <a:ext cx="117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E1231F-AD6E-B0F4-7782-2D58C8E623AE}"/>
                    </a:ext>
                  </a:extLst>
                </p14:cNvPr>
                <p14:cNvContentPartPr/>
                <p14:nvPr/>
              </p14:nvContentPartPr>
              <p14:xfrm>
                <a:off x="7945012" y="1737757"/>
                <a:ext cx="184320" cy="4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E1231F-AD6E-B0F4-7782-2D58C8E623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36012" y="1729117"/>
                  <a:ext cx="201960" cy="2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3704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7393EEA-53F6-4A2F-5290-D485C7C08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F52A12-7F0F-F299-A419-8883DE43A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In stratified sampling, the population is divided based on: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5E1981-4678-41CF-5608-ABD6023FE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61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selection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Predefined characteristics or subgroups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Convenience of data collection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Equal intervals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00A4BC-F38C-0321-FCCB-750D064AAAEC}"/>
                  </a:ext>
                </a:extLst>
              </p14:cNvPr>
              <p14:cNvContentPartPr/>
              <p14:nvPr/>
            </p14:nvContentPartPr>
            <p14:xfrm>
              <a:off x="112852" y="1521397"/>
              <a:ext cx="466200" cy="26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00A4BC-F38C-0321-FCCB-750D064AAA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12" y="1512397"/>
                <a:ext cx="4838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2B0550-8364-FAC0-229F-6BC544506073}"/>
                  </a:ext>
                </a:extLst>
              </p14:cNvPr>
              <p14:cNvContentPartPr/>
              <p14:nvPr/>
            </p14:nvContentPartPr>
            <p14:xfrm>
              <a:off x="235612" y="1613917"/>
              <a:ext cx="527400" cy="29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2B0550-8364-FAC0-229F-6BC5445060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972" y="1605277"/>
                <a:ext cx="54504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5F4A1B4-B24E-A803-3220-75192A723915}"/>
              </a:ext>
            </a:extLst>
          </p:cNvPr>
          <p:cNvGrpSpPr/>
          <p:nvPr/>
        </p:nvGrpSpPr>
        <p:grpSpPr>
          <a:xfrm>
            <a:off x="635212" y="657397"/>
            <a:ext cx="6577200" cy="785520"/>
            <a:chOff x="635212" y="657397"/>
            <a:chExt cx="6577200" cy="78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01BAAD-DCD6-EEAE-9BD2-C0F9AA25089E}"/>
                    </a:ext>
                  </a:extLst>
                </p14:cNvPr>
                <p14:cNvContentPartPr/>
                <p14:nvPr/>
              </p14:nvContentPartPr>
              <p14:xfrm>
                <a:off x="635212" y="748117"/>
                <a:ext cx="1983240" cy="69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01BAAD-DCD6-EEAE-9BD2-C0F9AA2508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6572" y="739117"/>
                  <a:ext cx="200088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18CEDF-2157-8C7C-8961-E445D58F6889}"/>
                    </a:ext>
                  </a:extLst>
                </p14:cNvPr>
                <p14:cNvContentPartPr/>
                <p14:nvPr/>
              </p14:nvContentPartPr>
              <p14:xfrm>
                <a:off x="2531332" y="949717"/>
                <a:ext cx="1086120" cy="21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18CEDF-2157-8C7C-8961-E445D58F68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22692" y="940717"/>
                  <a:ext cx="1103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3DE9A7-0196-E6BB-30B6-A1238F1C37A8}"/>
                    </a:ext>
                  </a:extLst>
                </p14:cNvPr>
                <p14:cNvContentPartPr/>
                <p14:nvPr/>
              </p14:nvContentPartPr>
              <p14:xfrm>
                <a:off x="3853252" y="859357"/>
                <a:ext cx="459360" cy="31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3DE9A7-0196-E6BB-30B6-A1238F1C37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44612" y="850357"/>
                  <a:ext cx="477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D259CD-B437-4745-DC46-0642738B965B}"/>
                    </a:ext>
                  </a:extLst>
                </p14:cNvPr>
                <p14:cNvContentPartPr/>
                <p14:nvPr/>
              </p14:nvContentPartPr>
              <p14:xfrm>
                <a:off x="4334932" y="1001557"/>
                <a:ext cx="259560" cy="6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D259CD-B437-4745-DC46-0642738B96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25932" y="992917"/>
                  <a:ext cx="277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DB2B7B-8105-4286-74E9-BE5C6CD5D954}"/>
                    </a:ext>
                  </a:extLst>
                </p14:cNvPr>
                <p14:cNvContentPartPr/>
                <p14:nvPr/>
              </p14:nvContentPartPr>
              <p14:xfrm>
                <a:off x="4354732" y="977797"/>
                <a:ext cx="254160" cy="172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DB2B7B-8105-4286-74E9-BE5C6CD5D9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46092" y="969157"/>
                  <a:ext cx="271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36F3A-6AF9-DCCF-52D6-4257C7DC3B7B}"/>
                    </a:ext>
                  </a:extLst>
                </p14:cNvPr>
                <p14:cNvContentPartPr/>
                <p14:nvPr/>
              </p14:nvContentPartPr>
              <p14:xfrm>
                <a:off x="4653532" y="860437"/>
                <a:ext cx="611280" cy="26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36F3A-6AF9-DCCF-52D6-4257C7DC3B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44532" y="851797"/>
                  <a:ext cx="628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23CF09-C1DD-63D4-48F7-6EB3BB285A67}"/>
                    </a:ext>
                  </a:extLst>
                </p14:cNvPr>
                <p14:cNvContentPartPr/>
                <p14:nvPr/>
              </p14:nvContentPartPr>
              <p14:xfrm>
                <a:off x="5659012" y="980677"/>
                <a:ext cx="125640" cy="15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23CF09-C1DD-63D4-48F7-6EB3BB285A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0372" y="972037"/>
                  <a:ext cx="143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06CB49-AEC2-29DB-C0A8-0B324553CCA6}"/>
                    </a:ext>
                  </a:extLst>
                </p14:cNvPr>
                <p14:cNvContentPartPr/>
                <p14:nvPr/>
              </p14:nvContentPartPr>
              <p14:xfrm>
                <a:off x="5827132" y="985357"/>
                <a:ext cx="145800" cy="14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06CB49-AEC2-29DB-C0A8-0B324553CC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18132" y="976717"/>
                  <a:ext cx="163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EFBAFE-6EF3-06CC-F468-4F03D21A5CF3}"/>
                    </a:ext>
                  </a:extLst>
                </p14:cNvPr>
                <p14:cNvContentPartPr/>
                <p14:nvPr/>
              </p14:nvContentPartPr>
              <p14:xfrm>
                <a:off x="6044932" y="1009117"/>
                <a:ext cx="30528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EFBAFE-6EF3-06CC-F468-4F03D21A5C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5932" y="1000477"/>
                  <a:ext cx="322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B59D6D-038B-5CB6-478D-0A548A7D8C70}"/>
                    </a:ext>
                  </a:extLst>
                </p14:cNvPr>
                <p14:cNvContentPartPr/>
                <p14:nvPr/>
              </p14:nvContentPartPr>
              <p14:xfrm>
                <a:off x="6431212" y="882397"/>
                <a:ext cx="127440" cy="38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B59D6D-038B-5CB6-478D-0A548A7D8C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22572" y="873757"/>
                  <a:ext cx="1450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9AFB67-BE1E-3DB3-1AC6-BE1AC0799C05}"/>
                    </a:ext>
                  </a:extLst>
                </p14:cNvPr>
                <p14:cNvContentPartPr/>
                <p14:nvPr/>
              </p14:nvContentPartPr>
              <p14:xfrm>
                <a:off x="6620212" y="989317"/>
                <a:ext cx="48960" cy="17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9AFB67-BE1E-3DB3-1AC6-BE1AC0799C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11212" y="980677"/>
                  <a:ext cx="66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5B79A6-7708-C235-3043-41D1496D8B99}"/>
                    </a:ext>
                  </a:extLst>
                </p14:cNvPr>
                <p14:cNvContentPartPr/>
                <p14:nvPr/>
              </p14:nvContentPartPr>
              <p14:xfrm>
                <a:off x="6747292" y="1008397"/>
                <a:ext cx="465120" cy="36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5B79A6-7708-C235-3043-41D1496D8B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38652" y="999757"/>
                  <a:ext cx="4827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3B90A1-7C25-9565-A00E-EAB48A5D500B}"/>
                    </a:ext>
                  </a:extLst>
                </p14:cNvPr>
                <p14:cNvContentPartPr/>
                <p14:nvPr/>
              </p14:nvContentPartPr>
              <p14:xfrm>
                <a:off x="856252" y="657397"/>
                <a:ext cx="1186200" cy="72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3B90A1-7C25-9565-A00E-EAB48A5D50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7612" y="648397"/>
                  <a:ext cx="1203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3CE463-2452-91C7-4F2E-85E08411E1AC}"/>
                    </a:ext>
                  </a:extLst>
                </p14:cNvPr>
                <p14:cNvContentPartPr/>
                <p14:nvPr/>
              </p14:nvContentPartPr>
              <p14:xfrm>
                <a:off x="1125532" y="702757"/>
                <a:ext cx="801360" cy="7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3CE463-2452-91C7-4F2E-85E08411E1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6532" y="694117"/>
                  <a:ext cx="819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3E042B-B4A2-9035-1901-7EA709461D3E}"/>
                    </a:ext>
                  </a:extLst>
                </p14:cNvPr>
                <p14:cNvContentPartPr/>
                <p14:nvPr/>
              </p14:nvContentPartPr>
              <p14:xfrm>
                <a:off x="1247212" y="708877"/>
                <a:ext cx="732960" cy="4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3E042B-B4A2-9035-1901-7EA709461D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38212" y="700237"/>
                  <a:ext cx="750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A8C0A9-613A-1067-8BD7-0E45603B36E3}"/>
              </a:ext>
            </a:extLst>
          </p:cNvPr>
          <p:cNvGrpSpPr/>
          <p:nvPr/>
        </p:nvGrpSpPr>
        <p:grpSpPr>
          <a:xfrm>
            <a:off x="4270852" y="2049517"/>
            <a:ext cx="2191320" cy="1306080"/>
            <a:chOff x="4270852" y="2049517"/>
            <a:chExt cx="2191320" cy="13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171BEE-9B3E-7736-69D8-4FA4138C8538}"/>
                    </a:ext>
                  </a:extLst>
                </p14:cNvPr>
                <p14:cNvContentPartPr/>
                <p14:nvPr/>
              </p14:nvContentPartPr>
              <p14:xfrm>
                <a:off x="4270852" y="2049517"/>
                <a:ext cx="2191320" cy="130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171BEE-9B3E-7736-69D8-4FA4138C85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2212" y="2040877"/>
                  <a:ext cx="220896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975899-1E46-8F05-480A-AD196A75078C}"/>
                    </a:ext>
                  </a:extLst>
                </p14:cNvPr>
                <p14:cNvContentPartPr/>
                <p14:nvPr/>
              </p14:nvContentPartPr>
              <p14:xfrm>
                <a:off x="4271212" y="2256877"/>
                <a:ext cx="811080" cy="68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975899-1E46-8F05-480A-AD196A750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62572" y="2248237"/>
                  <a:ext cx="8287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928707-35A6-C936-CD5C-7867B8D703F5}"/>
                    </a:ext>
                  </a:extLst>
                </p14:cNvPr>
                <p14:cNvContentPartPr/>
                <p14:nvPr/>
              </p14:nvContentPartPr>
              <p14:xfrm>
                <a:off x="4986892" y="2303677"/>
                <a:ext cx="559080" cy="371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928707-35A6-C936-CD5C-7867B8D703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77892" y="2295037"/>
                  <a:ext cx="576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2413B6-3581-20E0-1A78-2BD821F040BC}"/>
                    </a:ext>
                  </a:extLst>
                </p14:cNvPr>
                <p14:cNvContentPartPr/>
                <p14:nvPr/>
              </p14:nvContentPartPr>
              <p14:xfrm>
                <a:off x="5594572" y="2198917"/>
                <a:ext cx="581760" cy="39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2413B6-3581-20E0-1A78-2BD821F040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85932" y="2190277"/>
                  <a:ext cx="599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7CFFF-5BFC-B694-3849-ABFACCACEFE3}"/>
                    </a:ext>
                  </a:extLst>
                </p14:cNvPr>
                <p14:cNvContentPartPr/>
                <p14:nvPr/>
              </p14:nvContentPartPr>
              <p14:xfrm>
                <a:off x="5396572" y="2594197"/>
                <a:ext cx="687960" cy="428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7CFFF-5BFC-B694-3849-ABFACCACEF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87932" y="2585197"/>
                  <a:ext cx="7056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0572C1-D30A-655B-F489-57F246C03E36}"/>
                    </a:ext>
                  </a:extLst>
                </p14:cNvPr>
                <p14:cNvContentPartPr/>
                <p14:nvPr/>
              </p14:nvContentPartPr>
              <p14:xfrm>
                <a:off x="4721212" y="2828917"/>
                <a:ext cx="542880" cy="35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0572C1-D30A-655B-F489-57F246C03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2212" y="2820277"/>
                  <a:ext cx="5605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78BB4D-5D33-C476-F8D6-F8B620C03C54}"/>
                    </a:ext>
                  </a:extLst>
                </p14:cNvPr>
                <p14:cNvContentPartPr/>
                <p14:nvPr/>
              </p14:nvContentPartPr>
              <p14:xfrm>
                <a:off x="6124132" y="2401957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78BB4D-5D33-C476-F8D6-F8B620C03C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15492" y="23929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D73880-5FEA-CE13-5EAA-1063613705C0}"/>
                    </a:ext>
                  </a:extLst>
                </p14:cNvPr>
                <p14:cNvContentPartPr/>
                <p14:nvPr/>
              </p14:nvContentPartPr>
              <p14:xfrm>
                <a:off x="5857732" y="2409517"/>
                <a:ext cx="8640" cy="2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D73880-5FEA-CE13-5EAA-1063613705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48732" y="2400877"/>
                  <a:ext cx="26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4716F1-FAC0-80EC-5354-DE7277E3BE35}"/>
                    </a:ext>
                  </a:extLst>
                </p14:cNvPr>
                <p14:cNvContentPartPr/>
                <p14:nvPr/>
              </p14:nvContentPartPr>
              <p14:xfrm>
                <a:off x="5864212" y="2481157"/>
                <a:ext cx="169200" cy="11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4716F1-FAC0-80EC-5354-DE7277E3BE3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55212" y="2472157"/>
                  <a:ext cx="186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0CD37C-DAC3-0599-A553-EBF910DCD2DA}"/>
                    </a:ext>
                  </a:extLst>
                </p14:cNvPr>
                <p14:cNvContentPartPr/>
                <p14:nvPr/>
              </p14:nvContentPartPr>
              <p14:xfrm>
                <a:off x="5103892" y="2476837"/>
                <a:ext cx="97920" cy="11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0CD37C-DAC3-0599-A553-EBF910DCD2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4892" y="2467837"/>
                  <a:ext cx="115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C3795B-988A-5167-C12B-C17CA3D7780F}"/>
                    </a:ext>
                  </a:extLst>
                </p14:cNvPr>
                <p14:cNvContentPartPr/>
                <p14:nvPr/>
              </p14:nvContentPartPr>
              <p14:xfrm>
                <a:off x="4473532" y="2537317"/>
                <a:ext cx="839520" cy="8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C3795B-988A-5167-C12B-C17CA3D7780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64892" y="2528317"/>
                  <a:ext cx="857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712FF6-98D6-BAAB-5DF7-EDD4C3ABA44C}"/>
                    </a:ext>
                  </a:extLst>
                </p14:cNvPr>
                <p14:cNvContentPartPr/>
                <p14:nvPr/>
              </p14:nvContentPartPr>
              <p14:xfrm>
                <a:off x="4528612" y="2692477"/>
                <a:ext cx="135360" cy="14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712FF6-98D6-BAAB-5DF7-EDD4C3ABA4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19612" y="2683477"/>
                  <a:ext cx="153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BF9AAC-D685-043B-34D8-3B5C0D1E9A40}"/>
                    </a:ext>
                  </a:extLst>
                </p14:cNvPr>
                <p14:cNvContentPartPr/>
                <p14:nvPr/>
              </p14:nvContentPartPr>
              <p14:xfrm>
                <a:off x="5069332" y="3065797"/>
                <a:ext cx="6300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BF9AAC-D685-043B-34D8-3B5C0D1E9A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60692" y="3057157"/>
                  <a:ext cx="80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536ECF-6FBA-7905-EC39-AA0E7B5DC76F}"/>
                    </a:ext>
                  </a:extLst>
                </p14:cNvPr>
                <p14:cNvContentPartPr/>
                <p14:nvPr/>
              </p14:nvContentPartPr>
              <p14:xfrm>
                <a:off x="5787892" y="2837197"/>
                <a:ext cx="75600" cy="106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536ECF-6FBA-7905-EC39-AA0E7B5DC76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79252" y="2828557"/>
                  <a:ext cx="932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6412AA-CCD5-5CD8-9587-1AF638053934}"/>
              </a:ext>
            </a:extLst>
          </p:cNvPr>
          <p:cNvGrpSpPr/>
          <p:nvPr/>
        </p:nvGrpSpPr>
        <p:grpSpPr>
          <a:xfrm>
            <a:off x="7010092" y="1783117"/>
            <a:ext cx="1227600" cy="990720"/>
            <a:chOff x="7010092" y="1783117"/>
            <a:chExt cx="1227600" cy="9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58FE1C-01EA-2B72-C7DF-1C55C7A6DA36}"/>
                    </a:ext>
                  </a:extLst>
                </p14:cNvPr>
                <p14:cNvContentPartPr/>
                <p14:nvPr/>
              </p14:nvContentPartPr>
              <p14:xfrm>
                <a:off x="7010092" y="1891477"/>
                <a:ext cx="1227600" cy="82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58FE1C-01EA-2B72-C7DF-1C55C7A6DA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01092" y="1882477"/>
                  <a:ext cx="124524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E1A392-B8D8-0016-CFD7-251578DC19AE}"/>
                    </a:ext>
                  </a:extLst>
                </p14:cNvPr>
                <p14:cNvContentPartPr/>
                <p14:nvPr/>
              </p14:nvContentPartPr>
              <p14:xfrm>
                <a:off x="7464052" y="1783117"/>
                <a:ext cx="490320" cy="499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E1A392-B8D8-0016-CFD7-251578DC19A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55412" y="1774477"/>
                  <a:ext cx="5079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F3B206-72D0-1B4A-4EA3-D69C4A887601}"/>
                    </a:ext>
                  </a:extLst>
                </p14:cNvPr>
                <p14:cNvContentPartPr/>
                <p14:nvPr/>
              </p14:nvContentPartPr>
              <p14:xfrm>
                <a:off x="7123852" y="2083357"/>
                <a:ext cx="460800" cy="40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F3B206-72D0-1B4A-4EA3-D69C4A88760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15212" y="2074717"/>
                  <a:ext cx="478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7D09A0-5100-0BB2-58E6-F54CC08F7CCF}"/>
                    </a:ext>
                  </a:extLst>
                </p14:cNvPr>
                <p14:cNvContentPartPr/>
                <p14:nvPr/>
              </p14:nvContentPartPr>
              <p14:xfrm>
                <a:off x="7552252" y="2111437"/>
                <a:ext cx="366840" cy="304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7D09A0-5100-0BB2-58E6-F54CC08F7C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43612" y="2102437"/>
                  <a:ext cx="384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9ACF3D-7EC3-82BD-AF5C-FB963EB39A47}"/>
                    </a:ext>
                  </a:extLst>
                </p14:cNvPr>
                <p14:cNvContentPartPr/>
                <p14:nvPr/>
              </p14:nvContentPartPr>
              <p14:xfrm>
                <a:off x="7899292" y="2091997"/>
                <a:ext cx="324360" cy="267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9ACF3D-7EC3-82BD-AF5C-FB963EB39A4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90292" y="2082997"/>
                  <a:ext cx="342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3E8CBB-0620-4DDA-040E-398A02168563}"/>
                    </a:ext>
                  </a:extLst>
                </p14:cNvPr>
                <p14:cNvContentPartPr/>
                <p14:nvPr/>
              </p14:nvContentPartPr>
              <p14:xfrm>
                <a:off x="7311412" y="2442637"/>
                <a:ext cx="531360" cy="33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3E8CBB-0620-4DDA-040E-398A021685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02772" y="2433637"/>
                  <a:ext cx="549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7A14B6-E95B-E526-B892-AD09671474AD}"/>
                    </a:ext>
                  </a:extLst>
                </p14:cNvPr>
                <p14:cNvContentPartPr/>
                <p14:nvPr/>
              </p14:nvContentPartPr>
              <p14:xfrm>
                <a:off x="7746292" y="2382517"/>
                <a:ext cx="428760" cy="313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7A14B6-E95B-E526-B892-AD09671474A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37292" y="2373517"/>
                  <a:ext cx="446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DE13A5-6FE6-E509-5B5E-3868FA014FCF}"/>
                    </a:ext>
                  </a:extLst>
                </p14:cNvPr>
                <p14:cNvContentPartPr/>
                <p14:nvPr/>
              </p14:nvContentPartPr>
              <p14:xfrm>
                <a:off x="7202332" y="2395837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DE13A5-6FE6-E509-5B5E-3868FA014F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3692" y="2386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6FB47A-7009-654A-F0B4-D557EDBD53B8}"/>
                    </a:ext>
                  </a:extLst>
                </p14:cNvPr>
                <p14:cNvContentPartPr/>
                <p14:nvPr/>
              </p14:nvContentPartPr>
              <p14:xfrm>
                <a:off x="7647652" y="2746837"/>
                <a:ext cx="1548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6FB47A-7009-654A-F0B4-D557EDBD53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39012" y="2738197"/>
                  <a:ext cx="3312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39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630D3E5-715C-4BA4-3B8A-A83B4B9CB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3CDF1B-D827-B359-4D98-BD19F7FF6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type of bias occurs when certain groups are left out of the sample?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B751E-5D5A-C40D-C695-C5C23502D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7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Exclusion bias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Undercover bias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Sampling bias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Survivorship bias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997822C-83D0-F264-DFF8-39FE5E5FDB3A}"/>
                  </a:ext>
                </a:extLst>
              </p14:cNvPr>
              <p14:cNvContentPartPr/>
              <p14:nvPr/>
            </p14:nvContentPartPr>
            <p14:xfrm>
              <a:off x="4594132" y="2792197"/>
              <a:ext cx="821160" cy="735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997822C-83D0-F264-DFF8-39FE5E5FD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5492" y="2783197"/>
                <a:ext cx="83880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9FC3EF5-B4FC-ED95-BFC2-420F34DA33AD}"/>
                  </a:ext>
                </a:extLst>
              </p14:cNvPr>
              <p14:cNvContentPartPr/>
              <p14:nvPr/>
            </p14:nvContentPartPr>
            <p14:xfrm>
              <a:off x="7626052" y="2786437"/>
              <a:ext cx="754200" cy="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9FC3EF5-B4FC-ED95-BFC2-420F34DA33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7052" y="2768437"/>
                <a:ext cx="7718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D943BAA-8D2E-B73A-EF21-FA6BF41AFC3D}"/>
              </a:ext>
            </a:extLst>
          </p:cNvPr>
          <p:cNvGrpSpPr/>
          <p:nvPr/>
        </p:nvGrpSpPr>
        <p:grpSpPr>
          <a:xfrm>
            <a:off x="153892" y="266077"/>
            <a:ext cx="8973720" cy="4547160"/>
            <a:chOff x="153892" y="266077"/>
            <a:chExt cx="8973720" cy="45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8F8AF7-55DD-3763-ADC5-E61C8BF5DE35}"/>
                    </a:ext>
                  </a:extLst>
                </p14:cNvPr>
                <p14:cNvContentPartPr/>
                <p14:nvPr/>
              </p14:nvContentPartPr>
              <p14:xfrm>
                <a:off x="3799612" y="3567637"/>
                <a:ext cx="1676160" cy="1245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8F8AF7-55DD-3763-ADC5-E61C8BF5DE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0972" y="3558637"/>
                  <a:ext cx="169380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814849-0169-574A-1E70-790F2DADABFA}"/>
                    </a:ext>
                  </a:extLst>
                </p14:cNvPr>
                <p14:cNvContentPartPr/>
                <p14:nvPr/>
              </p14:nvContentPartPr>
              <p14:xfrm>
                <a:off x="4120372" y="3851677"/>
                <a:ext cx="476640" cy="47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814849-0169-574A-1E70-790F2DADAB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1372" y="3843037"/>
                  <a:ext cx="4942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02CB432-1053-BF76-09F6-98FFEAF721B6}"/>
                    </a:ext>
                  </a:extLst>
                </p14:cNvPr>
                <p14:cNvContentPartPr/>
                <p14:nvPr/>
              </p14:nvContentPartPr>
              <p14:xfrm>
                <a:off x="4681612" y="3823957"/>
                <a:ext cx="473760" cy="36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02CB432-1053-BF76-09F6-98FFEAF721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72612" y="3815317"/>
                  <a:ext cx="4914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F9B251-6BDA-7694-48BB-FE01DFB8AD34}"/>
                    </a:ext>
                  </a:extLst>
                </p14:cNvPr>
                <p14:cNvContentPartPr/>
                <p14:nvPr/>
              </p14:nvContentPartPr>
              <p14:xfrm>
                <a:off x="4558852" y="4035997"/>
                <a:ext cx="438840" cy="47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F9B251-6BDA-7694-48BB-FE01DFB8AD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49852" y="4026997"/>
                  <a:ext cx="4564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DD5F47-6E08-C254-FCC8-369670EFF235}"/>
                    </a:ext>
                  </a:extLst>
                </p14:cNvPr>
                <p14:cNvContentPartPr/>
                <p14:nvPr/>
              </p14:nvContentPartPr>
              <p14:xfrm>
                <a:off x="4173652" y="4370797"/>
                <a:ext cx="453240" cy="336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DD5F47-6E08-C254-FCC8-369670EFF2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64652" y="4361797"/>
                  <a:ext cx="470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23B891-6325-387B-4E91-4F7207D5D428}"/>
                    </a:ext>
                  </a:extLst>
                </p14:cNvPr>
                <p14:cNvContentPartPr/>
                <p14:nvPr/>
              </p14:nvContentPartPr>
              <p14:xfrm>
                <a:off x="3849292" y="4392037"/>
                <a:ext cx="362160" cy="265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23B891-6325-387B-4E91-4F7207D5D4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40652" y="4383397"/>
                  <a:ext cx="379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62F5B7E-34CB-BC15-0E55-770AE210D337}"/>
                    </a:ext>
                  </a:extLst>
                </p14:cNvPr>
                <p14:cNvContentPartPr/>
                <p14:nvPr/>
              </p14:nvContentPartPr>
              <p14:xfrm>
                <a:off x="4798972" y="3788677"/>
                <a:ext cx="1130400" cy="31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62F5B7E-34CB-BC15-0E55-770AE210D3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90332" y="3779677"/>
                  <a:ext cx="1148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4512D7-4634-1442-5814-5136C8198B2C}"/>
                    </a:ext>
                  </a:extLst>
                </p14:cNvPr>
                <p14:cNvContentPartPr/>
                <p14:nvPr/>
              </p14:nvContentPartPr>
              <p14:xfrm>
                <a:off x="5772412" y="3688597"/>
                <a:ext cx="6480" cy="26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4512D7-4634-1442-5814-5136C8198B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63772" y="3679597"/>
                  <a:ext cx="24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E0D0CB-9914-3D1C-8310-69F5ED8B90CC}"/>
                    </a:ext>
                  </a:extLst>
                </p14:cNvPr>
                <p14:cNvContentPartPr/>
                <p14:nvPr/>
              </p14:nvContentPartPr>
              <p14:xfrm>
                <a:off x="4904092" y="4063357"/>
                <a:ext cx="30960" cy="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E0D0CB-9914-3D1C-8310-69F5ED8B90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95092" y="4054717"/>
                  <a:ext cx="48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64A920-761D-1DA1-04AB-73134113703B}"/>
                    </a:ext>
                  </a:extLst>
                </p14:cNvPr>
                <p14:cNvContentPartPr/>
                <p14:nvPr/>
              </p14:nvContentPartPr>
              <p14:xfrm>
                <a:off x="4837132" y="3999997"/>
                <a:ext cx="151560" cy="97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64A920-761D-1DA1-04AB-7313411370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28492" y="3990997"/>
                  <a:ext cx="169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53D13D3-A12B-9895-1488-64786FE2B088}"/>
                    </a:ext>
                  </a:extLst>
                </p14:cNvPr>
                <p14:cNvContentPartPr/>
                <p14:nvPr/>
              </p14:nvContentPartPr>
              <p14:xfrm>
                <a:off x="4837852" y="3498877"/>
                <a:ext cx="1502640" cy="59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53D13D3-A12B-9895-1488-64786FE2B0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28852" y="3489877"/>
                  <a:ext cx="152028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C54C1CD-3C85-C4D6-2949-55799994EF05}"/>
                    </a:ext>
                  </a:extLst>
                </p14:cNvPr>
                <p14:cNvContentPartPr/>
                <p14:nvPr/>
              </p14:nvContentPartPr>
              <p14:xfrm>
                <a:off x="4596292" y="3880837"/>
                <a:ext cx="393840" cy="44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C54C1CD-3C85-C4D6-2949-55799994EF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7292" y="3871837"/>
                  <a:ext cx="411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3DEC9C-931E-10E8-09E1-FB8327BE4A9E}"/>
                    </a:ext>
                  </a:extLst>
                </p14:cNvPr>
                <p14:cNvContentPartPr/>
                <p14:nvPr/>
              </p14:nvContentPartPr>
              <p14:xfrm>
                <a:off x="4750732" y="655597"/>
                <a:ext cx="1782360" cy="22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3DEC9C-931E-10E8-09E1-FB8327BE4A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41732" y="646957"/>
                  <a:ext cx="1800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303A6B-87B1-D5E0-BF0E-123B5541B86F}"/>
                    </a:ext>
                  </a:extLst>
                </p14:cNvPr>
                <p14:cNvContentPartPr/>
                <p14:nvPr/>
              </p14:nvContentPartPr>
              <p14:xfrm>
                <a:off x="812692" y="2826037"/>
                <a:ext cx="827280" cy="19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303A6B-87B1-D5E0-BF0E-123B5541B8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4052" y="2817397"/>
                  <a:ext cx="844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DC3200-8B79-9777-F54F-FDE0688D3435}"/>
                    </a:ext>
                  </a:extLst>
                </p14:cNvPr>
                <p14:cNvContentPartPr/>
                <p14:nvPr/>
              </p14:nvContentPartPr>
              <p14:xfrm>
                <a:off x="1054612" y="2928637"/>
                <a:ext cx="618480" cy="20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DC3200-8B79-9777-F54F-FDE0688D34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5612" y="2919997"/>
                  <a:ext cx="636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C4DC1C-8354-5B00-A48B-2F7AEF739956}"/>
                    </a:ext>
                  </a:extLst>
                </p14:cNvPr>
                <p14:cNvContentPartPr/>
                <p14:nvPr/>
              </p14:nvContentPartPr>
              <p14:xfrm>
                <a:off x="2439532" y="880597"/>
                <a:ext cx="458280" cy="180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C4DC1C-8354-5B00-A48B-2F7AEF7399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30892" y="871957"/>
                  <a:ext cx="475920" cy="18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A98D0A-756C-99C6-82FC-3D218139A093}"/>
                    </a:ext>
                  </a:extLst>
                </p14:cNvPr>
                <p14:cNvContentPartPr/>
                <p14:nvPr/>
              </p14:nvContentPartPr>
              <p14:xfrm>
                <a:off x="2581732" y="2799397"/>
                <a:ext cx="1569960" cy="40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A98D0A-756C-99C6-82FC-3D218139A09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72732" y="2790757"/>
                  <a:ext cx="15876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7B0A8A-3F8C-8CAA-6B7B-3C363584BC8B}"/>
                    </a:ext>
                  </a:extLst>
                </p14:cNvPr>
                <p14:cNvContentPartPr/>
                <p14:nvPr/>
              </p14:nvContentPartPr>
              <p14:xfrm>
                <a:off x="4264012" y="3045277"/>
                <a:ext cx="32040" cy="8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7B0A8A-3F8C-8CAA-6B7B-3C363584BC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55012" y="3036277"/>
                  <a:ext cx="49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9636CFE-C9E4-E0E1-81F0-1DE001F4A268}"/>
                    </a:ext>
                  </a:extLst>
                </p14:cNvPr>
                <p14:cNvContentPartPr/>
                <p14:nvPr/>
              </p14:nvContentPartPr>
              <p14:xfrm>
                <a:off x="4859452" y="604837"/>
                <a:ext cx="1708560" cy="31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9636CFE-C9E4-E0E1-81F0-1DE001F4A2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50452" y="595837"/>
                  <a:ext cx="1726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A77F6D-CDC7-6B20-9E37-1C5E76966296}"/>
                    </a:ext>
                  </a:extLst>
                </p14:cNvPr>
                <p14:cNvContentPartPr/>
                <p14:nvPr/>
              </p14:nvContentPartPr>
              <p14:xfrm>
                <a:off x="153892" y="1488997"/>
                <a:ext cx="556200" cy="40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A77F6D-CDC7-6B20-9E37-1C5E769662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5252" y="1479997"/>
                  <a:ext cx="573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6960BCD-C906-4DB7-0D84-F43AC86AB065}"/>
                    </a:ext>
                  </a:extLst>
                </p14:cNvPr>
                <p14:cNvContentPartPr/>
                <p14:nvPr/>
              </p14:nvContentPartPr>
              <p14:xfrm>
                <a:off x="218332" y="1000477"/>
                <a:ext cx="580680" cy="320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6960BCD-C906-4DB7-0D84-F43AC86AB06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692" y="991837"/>
                  <a:ext cx="598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15E58A-600E-9FCC-D976-FB543FCD9B96}"/>
                    </a:ext>
                  </a:extLst>
                </p14:cNvPr>
                <p14:cNvContentPartPr/>
                <p14:nvPr/>
              </p14:nvContentPartPr>
              <p14:xfrm>
                <a:off x="370252" y="1079317"/>
                <a:ext cx="568800" cy="327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15E58A-600E-9FCC-D976-FB543FCD9B9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612" y="1070317"/>
                  <a:ext cx="586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4D01CC-D2F3-B5A2-59AE-8C3CE981580D}"/>
                    </a:ext>
                  </a:extLst>
                </p14:cNvPr>
                <p14:cNvContentPartPr/>
                <p14:nvPr/>
              </p14:nvContentPartPr>
              <p14:xfrm>
                <a:off x="1038772" y="1235197"/>
                <a:ext cx="761760" cy="99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4D01CC-D2F3-B5A2-59AE-8C3CE98158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0132" y="1226197"/>
                  <a:ext cx="779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8D838D-B7D7-743A-969A-2780710CE464}"/>
                    </a:ext>
                  </a:extLst>
                </p14:cNvPr>
                <p14:cNvContentPartPr/>
                <p14:nvPr/>
              </p14:nvContentPartPr>
              <p14:xfrm>
                <a:off x="1178092" y="1296037"/>
                <a:ext cx="739440" cy="10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8D838D-B7D7-743A-969A-2780710CE4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9092" y="1287037"/>
                  <a:ext cx="757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884C66-2702-4770-379B-32C504F82D0C}"/>
                    </a:ext>
                  </a:extLst>
                </p14:cNvPr>
                <p14:cNvContentPartPr/>
                <p14:nvPr/>
              </p14:nvContentPartPr>
              <p14:xfrm>
                <a:off x="4801852" y="658837"/>
                <a:ext cx="1801440" cy="38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884C66-2702-4770-379B-32C504F82D0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92852" y="650197"/>
                  <a:ext cx="18190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47BB08-7E43-6B63-E5F0-C36CB86D33A3}"/>
                    </a:ext>
                  </a:extLst>
                </p14:cNvPr>
                <p14:cNvContentPartPr/>
                <p14:nvPr/>
              </p14:nvContentPartPr>
              <p14:xfrm>
                <a:off x="2451772" y="1045117"/>
                <a:ext cx="876240" cy="20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47BB08-7E43-6B63-E5F0-C36CB86D33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43132" y="1036117"/>
                  <a:ext cx="89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520D48-449D-7946-7A8A-4AAD42777FDE}"/>
                    </a:ext>
                  </a:extLst>
                </p14:cNvPr>
                <p14:cNvContentPartPr/>
                <p14:nvPr/>
              </p14:nvContentPartPr>
              <p14:xfrm>
                <a:off x="3468412" y="1017757"/>
                <a:ext cx="16668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520D48-449D-7946-7A8A-4AAD42777FD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59772" y="1008757"/>
                  <a:ext cx="184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BD8F5C-703F-08A7-5D72-31C666ED40AB}"/>
                    </a:ext>
                  </a:extLst>
                </p14:cNvPr>
                <p14:cNvContentPartPr/>
                <p14:nvPr/>
              </p14:nvContentPartPr>
              <p14:xfrm>
                <a:off x="3635452" y="1132237"/>
                <a:ext cx="126720" cy="9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BD8F5C-703F-08A7-5D72-31C666ED40A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26452" y="1123237"/>
                  <a:ext cx="144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C04F3B-2AA2-CE91-2A0F-E17563472DBC}"/>
                    </a:ext>
                  </a:extLst>
                </p14:cNvPr>
                <p14:cNvContentPartPr/>
                <p14:nvPr/>
              </p14:nvContentPartPr>
              <p14:xfrm>
                <a:off x="3659932" y="1139797"/>
                <a:ext cx="90720" cy="128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C04F3B-2AA2-CE91-2A0F-E17563472DB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51292" y="1131157"/>
                  <a:ext cx="108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E81699-B9A3-A023-FD86-E41FDA52957E}"/>
                    </a:ext>
                  </a:extLst>
                </p14:cNvPr>
                <p14:cNvContentPartPr/>
                <p14:nvPr/>
              </p14:nvContentPartPr>
              <p14:xfrm>
                <a:off x="3793852" y="1135837"/>
                <a:ext cx="111960" cy="105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E81699-B9A3-A023-FD86-E41FDA5295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84852" y="1127197"/>
                  <a:ext cx="129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18F7BE-932F-E469-1FEF-BEBC4117CB84}"/>
                    </a:ext>
                  </a:extLst>
                </p14:cNvPr>
                <p14:cNvContentPartPr/>
                <p14:nvPr/>
              </p14:nvContentPartPr>
              <p14:xfrm>
                <a:off x="3930652" y="1028197"/>
                <a:ext cx="238320" cy="19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18F7BE-932F-E469-1FEF-BEBC4117CB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22012" y="1019197"/>
                  <a:ext cx="255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2C3FD8-CB54-AD99-EAAF-B57C23E09233}"/>
                    </a:ext>
                  </a:extLst>
                </p14:cNvPr>
                <p14:cNvContentPartPr/>
                <p14:nvPr/>
              </p14:nvContentPartPr>
              <p14:xfrm>
                <a:off x="2564092" y="1676557"/>
                <a:ext cx="713520" cy="19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2C3FD8-CB54-AD99-EAAF-B57C23E0923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55452" y="1667917"/>
                  <a:ext cx="731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82FDD3-1CFC-2110-F546-1B058670FBF1}"/>
                    </a:ext>
                  </a:extLst>
                </p14:cNvPr>
                <p14:cNvContentPartPr/>
                <p14:nvPr/>
              </p14:nvContentPartPr>
              <p14:xfrm>
                <a:off x="4908772" y="743437"/>
                <a:ext cx="1744560" cy="33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82FDD3-1CFC-2110-F546-1B058670FB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00132" y="734797"/>
                  <a:ext cx="17622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1B5BC1-48EE-9D7A-99BB-0464C05EE2B7}"/>
                    </a:ext>
                  </a:extLst>
                </p14:cNvPr>
                <p14:cNvContentPartPr/>
                <p14:nvPr/>
              </p14:nvContentPartPr>
              <p14:xfrm>
                <a:off x="4822372" y="711757"/>
                <a:ext cx="434880" cy="112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1B5BC1-48EE-9D7A-99BB-0464C05EE2B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13372" y="702757"/>
                  <a:ext cx="45252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D185C0-BB7E-C01F-5A8D-3B3BC1922B86}"/>
                    </a:ext>
                  </a:extLst>
                </p14:cNvPr>
                <p14:cNvContentPartPr/>
                <p14:nvPr/>
              </p14:nvContentPartPr>
              <p14:xfrm>
                <a:off x="4690612" y="266077"/>
                <a:ext cx="1063440" cy="70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D185C0-BB7E-C01F-5A8D-3B3BC1922B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81972" y="257077"/>
                  <a:ext cx="10810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687EEC-8ED7-CC5C-0249-B83D867C84F6}"/>
                    </a:ext>
                  </a:extLst>
                </p14:cNvPr>
                <p14:cNvContentPartPr/>
                <p14:nvPr/>
              </p14:nvContentPartPr>
              <p14:xfrm>
                <a:off x="4836052" y="1930357"/>
                <a:ext cx="128520" cy="179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687EEC-8ED7-CC5C-0249-B83D867C84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27052" y="1921717"/>
                  <a:ext cx="146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19D6D5-AE39-9475-1876-821352FA398B}"/>
                    </a:ext>
                  </a:extLst>
                </p14:cNvPr>
                <p14:cNvContentPartPr/>
                <p14:nvPr/>
              </p14:nvContentPartPr>
              <p14:xfrm>
                <a:off x="5005972" y="1916317"/>
                <a:ext cx="473760" cy="175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19D6D5-AE39-9475-1876-821352FA39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96972" y="1907317"/>
                  <a:ext cx="491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D55881-2BF7-EB22-A1F1-454CAF0D91DA}"/>
                    </a:ext>
                  </a:extLst>
                </p14:cNvPr>
                <p14:cNvContentPartPr/>
                <p14:nvPr/>
              </p14:nvContentPartPr>
              <p14:xfrm>
                <a:off x="5766652" y="1783117"/>
                <a:ext cx="61560" cy="22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D55881-2BF7-EB22-A1F1-454CAF0D91D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57652" y="1774117"/>
                  <a:ext cx="79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7DBC8C-27D2-36CB-5986-2A3FF9A221A7}"/>
                    </a:ext>
                  </a:extLst>
                </p14:cNvPr>
                <p14:cNvContentPartPr/>
                <p14:nvPr/>
              </p14:nvContentPartPr>
              <p14:xfrm>
                <a:off x="5850892" y="1900837"/>
                <a:ext cx="159120" cy="10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7DBC8C-27D2-36CB-5986-2A3FF9A221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42252" y="1891837"/>
                  <a:ext cx="176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F42B69-D30E-9E21-D74E-E88DC9F79F05}"/>
                    </a:ext>
                  </a:extLst>
                </p14:cNvPr>
                <p14:cNvContentPartPr/>
                <p14:nvPr/>
              </p14:nvContentPartPr>
              <p14:xfrm>
                <a:off x="6005692" y="1820197"/>
                <a:ext cx="328680" cy="13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F42B69-D30E-9E21-D74E-E88DC9F79F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6692" y="1811557"/>
                  <a:ext cx="346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11B960-A34C-F22B-87DD-F8159737BA6B}"/>
                    </a:ext>
                  </a:extLst>
                </p14:cNvPr>
                <p14:cNvContentPartPr/>
                <p14:nvPr/>
              </p14:nvContentPartPr>
              <p14:xfrm>
                <a:off x="2660212" y="1705717"/>
                <a:ext cx="1944360" cy="49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11B960-A34C-F22B-87DD-F8159737BA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51212" y="1696717"/>
                  <a:ext cx="19620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6B19BA-7999-3BB6-11F4-34635BA0993F}"/>
                    </a:ext>
                  </a:extLst>
                </p14:cNvPr>
                <p14:cNvContentPartPr/>
                <p14:nvPr/>
              </p14:nvContentPartPr>
              <p14:xfrm>
                <a:off x="4822732" y="690877"/>
                <a:ext cx="1928880" cy="43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6B19BA-7999-3BB6-11F4-34635BA0993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14092" y="681877"/>
                  <a:ext cx="19465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DE00BB-0E24-4FFA-CF28-A758EDBA5BB5}"/>
                    </a:ext>
                  </a:extLst>
                </p14:cNvPr>
                <p14:cNvContentPartPr/>
                <p14:nvPr/>
              </p14:nvContentPartPr>
              <p14:xfrm>
                <a:off x="732772" y="1213237"/>
                <a:ext cx="1156320" cy="12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DE00BB-0E24-4FFA-CF28-A758EDBA5BB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4132" y="1204237"/>
                  <a:ext cx="1173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852DE0-6EBD-9239-E363-9C4CF52D0BF5}"/>
                    </a:ext>
                  </a:extLst>
                </p14:cNvPr>
                <p14:cNvContentPartPr/>
                <p14:nvPr/>
              </p14:nvContentPartPr>
              <p14:xfrm>
                <a:off x="848692" y="1296037"/>
                <a:ext cx="977040" cy="9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852DE0-6EBD-9239-E363-9C4CF52D0B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0052" y="1287397"/>
                  <a:ext cx="994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70E47C-3D4A-CB1E-7059-44700C20A19F}"/>
                    </a:ext>
                  </a:extLst>
                </p14:cNvPr>
                <p14:cNvContentPartPr/>
                <p14:nvPr/>
              </p14:nvContentPartPr>
              <p14:xfrm>
                <a:off x="1035892" y="1301437"/>
                <a:ext cx="1098000" cy="164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70E47C-3D4A-CB1E-7059-44700C20A1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7252" y="1292797"/>
                  <a:ext cx="1115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A4F42F-8917-7A8F-2AAB-C5978ADE8F17}"/>
                    </a:ext>
                  </a:extLst>
                </p14:cNvPr>
                <p14:cNvContentPartPr/>
                <p14:nvPr/>
              </p14:nvContentPartPr>
              <p14:xfrm>
                <a:off x="1301572" y="1276237"/>
                <a:ext cx="820080" cy="11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A4F42F-8917-7A8F-2AAB-C5978ADE8F1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92572" y="1267237"/>
                  <a:ext cx="837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C763353-3E00-EF41-BD77-C7FFE67B332C}"/>
                    </a:ext>
                  </a:extLst>
                </p14:cNvPr>
                <p14:cNvContentPartPr/>
                <p14:nvPr/>
              </p14:nvContentPartPr>
              <p14:xfrm>
                <a:off x="1781452" y="2944117"/>
                <a:ext cx="683640" cy="18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C763353-3E00-EF41-BD77-C7FFE67B33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772812" y="2935117"/>
                  <a:ext cx="701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2D37B6-640E-FD58-1A07-03E028F7EEC0}"/>
                    </a:ext>
                  </a:extLst>
                </p14:cNvPr>
                <p14:cNvContentPartPr/>
                <p14:nvPr/>
              </p14:nvContentPartPr>
              <p14:xfrm>
                <a:off x="1897012" y="2986237"/>
                <a:ext cx="690120" cy="257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2D37B6-640E-FD58-1A07-03E028F7EE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88012" y="2977237"/>
                  <a:ext cx="707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88973B-7DB4-3AFB-31E6-FA9BBA39D4AB}"/>
                    </a:ext>
                  </a:extLst>
                </p14:cNvPr>
                <p14:cNvContentPartPr/>
                <p14:nvPr/>
              </p14:nvContentPartPr>
              <p14:xfrm>
                <a:off x="5058532" y="868357"/>
                <a:ext cx="100440" cy="10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88973B-7DB4-3AFB-31E6-FA9BBA39D4A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49892" y="859717"/>
                  <a:ext cx="11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A8FD93-F3B2-6142-A915-D291BBB9F9E6}"/>
                    </a:ext>
                  </a:extLst>
                </p14:cNvPr>
                <p14:cNvContentPartPr/>
                <p14:nvPr/>
              </p14:nvContentPartPr>
              <p14:xfrm>
                <a:off x="5268052" y="755677"/>
                <a:ext cx="1367280" cy="2286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A8FD93-F3B2-6142-A915-D291BBB9F9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59412" y="747037"/>
                  <a:ext cx="1384920" cy="23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0D8A9EC-49B1-565B-DAA5-AF1E87B5FE77}"/>
                    </a:ext>
                  </a:extLst>
                </p14:cNvPr>
                <p14:cNvContentPartPr/>
                <p14:nvPr/>
              </p14:nvContentPartPr>
              <p14:xfrm>
                <a:off x="718732" y="2896237"/>
                <a:ext cx="135648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0D8A9EC-49B1-565B-DAA5-AF1E87B5FE7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9732" y="2887237"/>
                  <a:ext cx="1374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9BCE91-2A64-A8E9-E33D-2E157DA86160}"/>
                    </a:ext>
                  </a:extLst>
                </p14:cNvPr>
                <p14:cNvContentPartPr/>
                <p14:nvPr/>
              </p14:nvContentPartPr>
              <p14:xfrm>
                <a:off x="1014652" y="3024757"/>
                <a:ext cx="1147320" cy="224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9BCE91-2A64-A8E9-E33D-2E157DA861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6012" y="3015757"/>
                  <a:ext cx="1164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695A27-E35D-FD73-8E65-EE33C91B3BC8}"/>
                    </a:ext>
                  </a:extLst>
                </p14:cNvPr>
                <p14:cNvContentPartPr/>
                <p14:nvPr/>
              </p14:nvContentPartPr>
              <p14:xfrm>
                <a:off x="6873652" y="2496997"/>
                <a:ext cx="278640" cy="207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695A27-E35D-FD73-8E65-EE33C91B3BC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64652" y="2487997"/>
                  <a:ext cx="29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A0351CC-955A-667F-93B0-EB3614C0CF99}"/>
                    </a:ext>
                  </a:extLst>
                </p14:cNvPr>
                <p14:cNvContentPartPr/>
                <p14:nvPr/>
              </p14:nvContentPartPr>
              <p14:xfrm>
                <a:off x="7390612" y="2033677"/>
                <a:ext cx="227520" cy="355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A0351CC-955A-667F-93B0-EB3614C0CF9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81972" y="2025037"/>
                  <a:ext cx="245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D1673F2-06D7-F673-182E-97663D7B3CB5}"/>
                    </a:ext>
                  </a:extLst>
                </p14:cNvPr>
                <p14:cNvContentPartPr/>
                <p14:nvPr/>
              </p14:nvContentPartPr>
              <p14:xfrm>
                <a:off x="7465852" y="2036557"/>
                <a:ext cx="421200" cy="273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D1673F2-06D7-F673-182E-97663D7B3CB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57212" y="2027917"/>
                  <a:ext cx="438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32DBED-7AA7-D5E5-5F10-6A26F51E47D7}"/>
                    </a:ext>
                  </a:extLst>
                </p14:cNvPr>
                <p14:cNvContentPartPr/>
                <p14:nvPr/>
              </p14:nvContentPartPr>
              <p14:xfrm>
                <a:off x="7925932" y="2060677"/>
                <a:ext cx="222480" cy="23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32DBED-7AA7-D5E5-5F10-6A26F51E47D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6932" y="2052037"/>
                  <a:ext cx="240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FED1309-A35F-7DB5-705C-C0A13754D705}"/>
                    </a:ext>
                  </a:extLst>
                </p14:cNvPr>
                <p14:cNvContentPartPr/>
                <p14:nvPr/>
              </p14:nvContentPartPr>
              <p14:xfrm>
                <a:off x="8364412" y="2012797"/>
                <a:ext cx="217440" cy="19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FED1309-A35F-7DB5-705C-C0A13754D70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55772" y="2004157"/>
                  <a:ext cx="235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2B6CE98-B6B3-78DF-6463-0E3D0623042E}"/>
                    </a:ext>
                  </a:extLst>
                </p14:cNvPr>
                <p14:cNvContentPartPr/>
                <p14:nvPr/>
              </p14:nvContentPartPr>
              <p14:xfrm>
                <a:off x="8312932" y="2274877"/>
                <a:ext cx="277560" cy="328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2B6CE98-B6B3-78DF-6463-0E3D0623042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03932" y="2265877"/>
                  <a:ext cx="295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1DE4B6-3DC2-2409-AAA0-009EF672D4C0}"/>
                    </a:ext>
                  </a:extLst>
                </p14:cNvPr>
                <p14:cNvContentPartPr/>
                <p14:nvPr/>
              </p14:nvContentPartPr>
              <p14:xfrm>
                <a:off x="8625772" y="2443357"/>
                <a:ext cx="110880" cy="193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1DE4B6-3DC2-2409-AAA0-009EF672D4C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16772" y="2434717"/>
                  <a:ext cx="128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C1D5FB-237E-8840-BCB0-3A4E5A2F2D6D}"/>
                    </a:ext>
                  </a:extLst>
                </p14:cNvPr>
                <p14:cNvContentPartPr/>
                <p14:nvPr/>
              </p14:nvContentPartPr>
              <p14:xfrm>
                <a:off x="8738452" y="2496637"/>
                <a:ext cx="239400" cy="23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C1D5FB-237E-8840-BCB0-3A4E5A2F2D6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29452" y="2487997"/>
                  <a:ext cx="257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AE482D-614F-A811-BA51-CAE444F4D6C3}"/>
                    </a:ext>
                  </a:extLst>
                </p14:cNvPr>
                <p14:cNvContentPartPr/>
                <p14:nvPr/>
              </p14:nvContentPartPr>
              <p14:xfrm>
                <a:off x="7802092" y="1447237"/>
                <a:ext cx="1325520" cy="1763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AE482D-614F-A811-BA51-CAE444F4D6C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93452" y="1438597"/>
                  <a:ext cx="1343160" cy="17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AA5E3C-57C4-4DAE-19B9-50B3D56E3130}"/>
                    </a:ext>
                  </a:extLst>
                </p14:cNvPr>
                <p14:cNvContentPartPr/>
                <p14:nvPr/>
              </p14:nvContentPartPr>
              <p14:xfrm>
                <a:off x="7452172" y="1103797"/>
                <a:ext cx="628200" cy="988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AA5E3C-57C4-4DAE-19B9-50B3D56E313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43532" y="1095157"/>
                  <a:ext cx="64584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318CB80-8F9E-4C94-446B-E7B84D10BBB3}"/>
                    </a:ext>
                  </a:extLst>
                </p14:cNvPr>
                <p14:cNvContentPartPr/>
                <p14:nvPr/>
              </p14:nvContentPartPr>
              <p14:xfrm>
                <a:off x="7573852" y="2674477"/>
                <a:ext cx="626760" cy="5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318CB80-8F9E-4C94-446B-E7B84D10BBB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64852" y="2665477"/>
                  <a:ext cx="644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2C5737-3C97-9C8D-02CE-6659A30E5B92}"/>
                    </a:ext>
                  </a:extLst>
                </p14:cNvPr>
                <p14:cNvContentPartPr/>
                <p14:nvPr/>
              </p14:nvContentPartPr>
              <p14:xfrm>
                <a:off x="4681612" y="666037"/>
                <a:ext cx="289800" cy="21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2C5737-3C97-9C8D-02CE-6659A30E5B9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72612" y="657037"/>
                  <a:ext cx="307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B697B2-BBD4-B620-F88D-101212AE66DC}"/>
                    </a:ext>
                  </a:extLst>
                </p14:cNvPr>
                <p14:cNvContentPartPr/>
                <p14:nvPr/>
              </p14:nvContentPartPr>
              <p14:xfrm>
                <a:off x="4811932" y="741997"/>
                <a:ext cx="1802160" cy="21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B697B2-BBD4-B620-F88D-101212AE66D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03292" y="732997"/>
                  <a:ext cx="1819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2605EC-ABDC-0A2C-EA77-487030B91DFB}"/>
                    </a:ext>
                  </a:extLst>
                </p14:cNvPr>
                <p14:cNvContentPartPr/>
                <p14:nvPr/>
              </p14:nvContentPartPr>
              <p14:xfrm>
                <a:off x="6753052" y="3306277"/>
                <a:ext cx="188280" cy="340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2605EC-ABDC-0A2C-EA77-487030B91DF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44052" y="3297277"/>
                  <a:ext cx="205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8F2CBB4-BC2B-5B21-6C2D-3505C40ECB1D}"/>
                    </a:ext>
                  </a:extLst>
                </p14:cNvPr>
                <p14:cNvContentPartPr/>
                <p14:nvPr/>
              </p14:nvContentPartPr>
              <p14:xfrm>
                <a:off x="6807772" y="3301237"/>
                <a:ext cx="347760" cy="320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8F2CBB4-BC2B-5B21-6C2D-3505C40ECB1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99132" y="3292237"/>
                  <a:ext cx="365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457D50-B76D-BC9D-F140-799849677BB7}"/>
                    </a:ext>
                  </a:extLst>
                </p14:cNvPr>
                <p14:cNvContentPartPr/>
                <p14:nvPr/>
              </p14:nvContentPartPr>
              <p14:xfrm>
                <a:off x="7237972" y="3328237"/>
                <a:ext cx="289080" cy="259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457D50-B76D-BC9D-F140-799849677BB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28972" y="3319237"/>
                  <a:ext cx="306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B7186E6-034E-BFB6-1DB6-7CB2C74EE3B3}"/>
                    </a:ext>
                  </a:extLst>
                </p14:cNvPr>
                <p14:cNvContentPartPr/>
                <p14:nvPr/>
              </p14:nvContentPartPr>
              <p14:xfrm>
                <a:off x="6760972" y="3887317"/>
                <a:ext cx="210240" cy="410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B7186E6-034E-BFB6-1DB6-7CB2C74EE3B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51972" y="3878317"/>
                  <a:ext cx="2278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C4B5FE-DA60-5C40-DC86-48EE970D69D2}"/>
                    </a:ext>
                  </a:extLst>
                </p14:cNvPr>
                <p14:cNvContentPartPr/>
                <p14:nvPr/>
              </p14:nvContentPartPr>
              <p14:xfrm>
                <a:off x="7093252" y="3925477"/>
                <a:ext cx="231480" cy="20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C4B5FE-DA60-5C40-DC86-48EE970D69D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84612" y="3916477"/>
                  <a:ext cx="249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81E7EB9-DA9F-03A0-F5D2-456B86561F03}"/>
                    </a:ext>
                  </a:extLst>
                </p14:cNvPr>
                <p14:cNvContentPartPr/>
                <p14:nvPr/>
              </p14:nvContentPartPr>
              <p14:xfrm>
                <a:off x="6499972" y="3321397"/>
                <a:ext cx="1401840" cy="480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81E7EB9-DA9F-03A0-F5D2-456B86561F0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90972" y="3312757"/>
                  <a:ext cx="14194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838530-D0F6-4E8D-DB62-674955306331}"/>
                    </a:ext>
                  </a:extLst>
                </p14:cNvPr>
                <p14:cNvContentPartPr/>
                <p14:nvPr/>
              </p14:nvContentPartPr>
              <p14:xfrm>
                <a:off x="6371092" y="3330037"/>
                <a:ext cx="1199520" cy="414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838530-D0F6-4E8D-DB62-67495530633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62092" y="3321397"/>
                  <a:ext cx="1217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006714A-A7F5-699E-64D3-2F8A4D716EF6}"/>
                    </a:ext>
                  </a:extLst>
                </p14:cNvPr>
                <p14:cNvContentPartPr/>
                <p14:nvPr/>
              </p14:nvContentPartPr>
              <p14:xfrm>
                <a:off x="6631372" y="3164797"/>
                <a:ext cx="1048680" cy="413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006714A-A7F5-699E-64D3-2F8A4D716EF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22732" y="3155797"/>
                  <a:ext cx="10663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E1A65F-4F33-01A6-F437-6B898A4E72C4}"/>
                    </a:ext>
                  </a:extLst>
                </p14:cNvPr>
                <p14:cNvContentPartPr/>
                <p14:nvPr/>
              </p14:nvContentPartPr>
              <p14:xfrm>
                <a:off x="6186772" y="3744037"/>
                <a:ext cx="1876680" cy="96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E1A65F-4F33-01A6-F437-6B898A4E72C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78132" y="3735037"/>
                  <a:ext cx="189432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81CC90-2239-754F-B550-A195A0D4CA03}"/>
                    </a:ext>
                  </a:extLst>
                </p14:cNvPr>
                <p14:cNvContentPartPr/>
                <p14:nvPr/>
              </p14:nvContentPartPr>
              <p14:xfrm>
                <a:off x="6203332" y="2917477"/>
                <a:ext cx="1841400" cy="1871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81CC90-2239-754F-B550-A195A0D4CA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94332" y="2908477"/>
                  <a:ext cx="1859040" cy="18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892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111ABEA-A2A9-4C7F-58ED-CD473C91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5D3A2-7870-96B4-FED8-A7AFB1026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is survivorship bias?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EE2D7F-E172-824E-3AAF-766236D8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7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Focusing on all data points equally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Ignoring failed or missing cases in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Taking random samples from all groups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only recent data for analysis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B47C48-488E-1FDF-0FCA-9CCAB0D84B48}"/>
              </a:ext>
            </a:extLst>
          </p:cNvPr>
          <p:cNvGrpSpPr/>
          <p:nvPr/>
        </p:nvGrpSpPr>
        <p:grpSpPr>
          <a:xfrm>
            <a:off x="-1268" y="1460197"/>
            <a:ext cx="1054800" cy="525240"/>
            <a:chOff x="-1268" y="1460197"/>
            <a:chExt cx="105480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3CF8BBA-AC42-041E-27D9-FD25FB385A0B}"/>
                    </a:ext>
                  </a:extLst>
                </p14:cNvPr>
                <p14:cNvContentPartPr/>
                <p14:nvPr/>
              </p14:nvContentPartPr>
              <p14:xfrm>
                <a:off x="-1268" y="1839637"/>
                <a:ext cx="51120" cy="20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3CF8BBA-AC42-041E-27D9-FD25FB385A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268" y="1830637"/>
                  <a:ext cx="68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9ECE4D-9CC1-7B2F-0FD9-002D27264C42}"/>
                    </a:ext>
                  </a:extLst>
                </p14:cNvPr>
                <p14:cNvContentPartPr/>
                <p14:nvPr/>
              </p14:nvContentPartPr>
              <p14:xfrm>
                <a:off x="24292" y="1500877"/>
                <a:ext cx="614160" cy="29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9ECE4D-9CC1-7B2F-0FD9-002D27264C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652" y="1491877"/>
                  <a:ext cx="631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E60CC9-4FB2-BD5E-8286-5D4B824239B8}"/>
                    </a:ext>
                  </a:extLst>
                </p14:cNvPr>
                <p14:cNvContentPartPr/>
                <p14:nvPr/>
              </p14:nvContentPartPr>
              <p14:xfrm>
                <a:off x="158572" y="1460197"/>
                <a:ext cx="894960" cy="52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E60CC9-4FB2-BD5E-8286-5D4B824239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9932" y="1451557"/>
                  <a:ext cx="912600" cy="54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785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FC5532C-33DA-4550-C62D-A7596BD56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76705B-7A32-33DA-0828-32BFF9BF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10213"/>
            <a:ext cx="86895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is a key reason to use sampling instead of analyzing the entire population?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FA373-8656-F84B-D1E9-16260C875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57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Increases data accuracy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data collection costs and time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bias-free results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Avoids data analysis errors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4409C4B-5293-5990-2C0A-BAB090EBBDD8}"/>
              </a:ext>
            </a:extLst>
          </p:cNvPr>
          <p:cNvGrpSpPr/>
          <p:nvPr/>
        </p:nvGrpSpPr>
        <p:grpSpPr>
          <a:xfrm>
            <a:off x="107452" y="522037"/>
            <a:ext cx="8007840" cy="4096440"/>
            <a:chOff x="107452" y="522037"/>
            <a:chExt cx="8007840" cy="40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F00465-D804-5C2D-7DC0-D11E875C1C91}"/>
                    </a:ext>
                  </a:extLst>
                </p14:cNvPr>
                <p14:cNvContentPartPr/>
                <p14:nvPr/>
              </p14:nvContentPartPr>
              <p14:xfrm>
                <a:off x="107452" y="1467757"/>
                <a:ext cx="595800" cy="39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F00465-D804-5C2D-7DC0-D11E875C1C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452" y="1459117"/>
                  <a:ext cx="613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15D1C3-58C6-7DB6-6801-30CE3657FBDD}"/>
                    </a:ext>
                  </a:extLst>
                </p14:cNvPr>
                <p14:cNvContentPartPr/>
                <p14:nvPr/>
              </p14:nvContentPartPr>
              <p14:xfrm>
                <a:off x="223732" y="1475677"/>
                <a:ext cx="709560" cy="49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15D1C3-58C6-7DB6-6801-30CE3657FB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092" y="1466677"/>
                  <a:ext cx="7272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7D22C0-8336-4C6A-749E-F4033CEA1E98}"/>
                    </a:ext>
                  </a:extLst>
                </p14:cNvPr>
                <p14:cNvContentPartPr/>
                <p14:nvPr/>
              </p14:nvContentPartPr>
              <p14:xfrm>
                <a:off x="3710332" y="522037"/>
                <a:ext cx="898560" cy="9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7D22C0-8336-4C6A-749E-F4033CEA1E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01692" y="513037"/>
                  <a:ext cx="916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2777F1-3145-D7F8-1395-529F56BDDE12}"/>
                    </a:ext>
                  </a:extLst>
                </p14:cNvPr>
                <p14:cNvContentPartPr/>
                <p14:nvPr/>
              </p14:nvContentPartPr>
              <p14:xfrm>
                <a:off x="3745972" y="592957"/>
                <a:ext cx="82656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2777F1-3145-D7F8-1395-529F56BDDE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36972" y="583957"/>
                  <a:ext cx="84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BE3CD1-F94E-6196-ACC6-30EECB013CA2}"/>
                    </a:ext>
                  </a:extLst>
                </p14:cNvPr>
                <p14:cNvContentPartPr/>
                <p14:nvPr/>
              </p14:nvContentPartPr>
              <p14:xfrm>
                <a:off x="4150972" y="763237"/>
                <a:ext cx="683640" cy="75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BE3CD1-F94E-6196-ACC6-30EECB013CA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2332" y="754237"/>
                  <a:ext cx="70128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04781F-E19F-1BF7-848C-41D37C7CF35F}"/>
                    </a:ext>
                  </a:extLst>
                </p14:cNvPr>
                <p14:cNvContentPartPr/>
                <p14:nvPr/>
              </p14:nvContentPartPr>
              <p14:xfrm>
                <a:off x="4621132" y="1290997"/>
                <a:ext cx="253800" cy="31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04781F-E19F-1BF7-848C-41D37C7CF3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12132" y="1281997"/>
                  <a:ext cx="271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49D352-C0BC-EE1D-0852-B41DAB97EB69}"/>
                    </a:ext>
                  </a:extLst>
                </p14:cNvPr>
                <p14:cNvContentPartPr/>
                <p14:nvPr/>
              </p14:nvContentPartPr>
              <p14:xfrm>
                <a:off x="4844692" y="1635517"/>
                <a:ext cx="348840" cy="20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49D352-C0BC-EE1D-0852-B41DAB97EB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35692" y="1626517"/>
                  <a:ext cx="366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FED264-801F-A701-7109-887616054C4D}"/>
                    </a:ext>
                  </a:extLst>
                </p14:cNvPr>
                <p14:cNvContentPartPr/>
                <p14:nvPr/>
              </p14:nvContentPartPr>
              <p14:xfrm>
                <a:off x="5239972" y="1662877"/>
                <a:ext cx="152280" cy="16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FED264-801F-A701-7109-887616054C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30972" y="1653877"/>
                  <a:ext cx="169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85F85F-B32E-C6A0-982E-BB3957ECF4EC}"/>
                    </a:ext>
                  </a:extLst>
                </p14:cNvPr>
                <p14:cNvContentPartPr/>
                <p14:nvPr/>
              </p14:nvContentPartPr>
              <p14:xfrm>
                <a:off x="5593132" y="1684477"/>
                <a:ext cx="412920" cy="20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85F85F-B32E-C6A0-982E-BB3957ECF4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84132" y="1675477"/>
                  <a:ext cx="430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8D7298-AA9E-964E-214F-33C114BDB3E7}"/>
                    </a:ext>
                  </a:extLst>
                </p14:cNvPr>
                <p14:cNvContentPartPr/>
                <p14:nvPr/>
              </p14:nvContentPartPr>
              <p14:xfrm>
                <a:off x="1753732" y="1254637"/>
                <a:ext cx="1246320" cy="92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8D7298-AA9E-964E-214F-33C114BDB3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5092" y="1245997"/>
                  <a:ext cx="1263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341A54-2AE1-A46E-6BA0-ABB10DF0EF58}"/>
                    </a:ext>
                  </a:extLst>
                </p14:cNvPr>
                <p14:cNvContentPartPr/>
                <p14:nvPr/>
              </p14:nvContentPartPr>
              <p14:xfrm>
                <a:off x="2079532" y="1346437"/>
                <a:ext cx="924480" cy="9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341A54-2AE1-A46E-6BA0-ABB10DF0EF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70532" y="1337437"/>
                  <a:ext cx="942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FF1212-2FCA-62D9-9F81-5B2A0331953A}"/>
                    </a:ext>
                  </a:extLst>
                </p14:cNvPr>
                <p14:cNvContentPartPr/>
                <p14:nvPr/>
              </p14:nvContentPartPr>
              <p14:xfrm>
                <a:off x="3269692" y="989317"/>
                <a:ext cx="3077640" cy="37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FF1212-2FCA-62D9-9F81-5B2A033195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60692" y="980677"/>
                  <a:ext cx="3095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BD1E2-24D0-0AB5-E02C-86B0145A1CC5}"/>
                    </a:ext>
                  </a:extLst>
                </p14:cNvPr>
                <p14:cNvContentPartPr/>
                <p14:nvPr/>
              </p14:nvContentPartPr>
              <p14:xfrm>
                <a:off x="6479452" y="1138357"/>
                <a:ext cx="168480" cy="32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BD1E2-24D0-0AB5-E02C-86B0145A1C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70452" y="1129717"/>
                  <a:ext cx="186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38DD3D6-2F43-6FE8-B034-1B3B13D33449}"/>
                    </a:ext>
                  </a:extLst>
                </p14:cNvPr>
                <p14:cNvContentPartPr/>
                <p14:nvPr/>
              </p14:nvContentPartPr>
              <p14:xfrm>
                <a:off x="6696892" y="1231597"/>
                <a:ext cx="139680" cy="8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38DD3D6-2F43-6FE8-B034-1B3B13D334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7892" y="1222957"/>
                  <a:ext cx="157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165BD5-1744-F81C-2737-B94CC044368B}"/>
                    </a:ext>
                  </a:extLst>
                </p14:cNvPr>
                <p14:cNvContentPartPr/>
                <p14:nvPr/>
              </p14:nvContentPartPr>
              <p14:xfrm>
                <a:off x="6857452" y="1130437"/>
                <a:ext cx="209880" cy="26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165BD5-1744-F81C-2737-B94CC04436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48452" y="1121437"/>
                  <a:ext cx="227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60ED4A-C1D1-84DD-15DF-B120297D62A2}"/>
                    </a:ext>
                  </a:extLst>
                </p14:cNvPr>
                <p14:cNvContentPartPr/>
                <p14:nvPr/>
              </p14:nvContentPartPr>
              <p14:xfrm>
                <a:off x="7113052" y="1166797"/>
                <a:ext cx="154440" cy="131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60ED4A-C1D1-84DD-15DF-B120297D62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04412" y="1158157"/>
                  <a:ext cx="172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2B2937-4CFF-6C62-8D2D-D9F81F0B9A46}"/>
                    </a:ext>
                  </a:extLst>
                </p14:cNvPr>
                <p14:cNvContentPartPr/>
                <p14:nvPr/>
              </p14:nvContentPartPr>
              <p14:xfrm>
                <a:off x="7375852" y="1065997"/>
                <a:ext cx="487440" cy="32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2B2937-4CFF-6C62-8D2D-D9F81F0B9A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6852" y="1057357"/>
                  <a:ext cx="505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EDAD86-D642-BB03-3785-90BB18B842E4}"/>
                    </a:ext>
                  </a:extLst>
                </p14:cNvPr>
                <p14:cNvContentPartPr/>
                <p14:nvPr/>
              </p14:nvContentPartPr>
              <p14:xfrm>
                <a:off x="5819932" y="1101277"/>
                <a:ext cx="1007640" cy="889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EDAD86-D642-BB03-3785-90BB18B842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1292" y="1092637"/>
                  <a:ext cx="10252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6613F5-A1D3-2137-9682-0C4DAFF60643}"/>
                    </a:ext>
                  </a:extLst>
                </p14:cNvPr>
                <p14:cNvContentPartPr/>
                <p14:nvPr/>
              </p14:nvContentPartPr>
              <p14:xfrm>
                <a:off x="6949612" y="1722277"/>
                <a:ext cx="208440" cy="246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6613F5-A1D3-2137-9682-0C4DAFF606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40612" y="1713637"/>
                  <a:ext cx="226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3F3946-FE36-0F45-C77A-E52297A104EE}"/>
                    </a:ext>
                  </a:extLst>
                </p14:cNvPr>
                <p14:cNvContentPartPr/>
                <p14:nvPr/>
              </p14:nvContentPartPr>
              <p14:xfrm>
                <a:off x="7177132" y="1796437"/>
                <a:ext cx="180360" cy="16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3F3946-FE36-0F45-C77A-E52297A104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68132" y="1787797"/>
                  <a:ext cx="198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8A7047-E0AF-0565-9B6D-097B232F384A}"/>
                    </a:ext>
                  </a:extLst>
                </p14:cNvPr>
                <p14:cNvContentPartPr/>
                <p14:nvPr/>
              </p14:nvContentPartPr>
              <p14:xfrm>
                <a:off x="7402132" y="1839277"/>
                <a:ext cx="359640" cy="29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8A7047-E0AF-0565-9B6D-097B232F38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93492" y="1830277"/>
                  <a:ext cx="377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3020A4-0B82-103A-6386-572AEF95BAF3}"/>
                    </a:ext>
                  </a:extLst>
                </p14:cNvPr>
                <p14:cNvContentPartPr/>
                <p14:nvPr/>
              </p14:nvContentPartPr>
              <p14:xfrm>
                <a:off x="7847452" y="1831717"/>
                <a:ext cx="267840" cy="22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3020A4-0B82-103A-6386-572AEF95BAF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38452" y="1823077"/>
                  <a:ext cx="285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84056D-9A3E-1646-AAA0-BFA1AC39A168}"/>
                    </a:ext>
                  </a:extLst>
                </p14:cNvPr>
                <p14:cNvContentPartPr/>
                <p14:nvPr/>
              </p14:nvContentPartPr>
              <p14:xfrm>
                <a:off x="6917212" y="2157877"/>
                <a:ext cx="954720" cy="1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84056D-9A3E-1646-AAA0-BFA1AC39A1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08572" y="2149237"/>
                  <a:ext cx="9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32FE06-05CC-7B35-B165-1703D66AE5F8}"/>
                    </a:ext>
                  </a:extLst>
                </p14:cNvPr>
                <p14:cNvContentPartPr/>
                <p14:nvPr/>
              </p14:nvContentPartPr>
              <p14:xfrm>
                <a:off x="6940972" y="2256877"/>
                <a:ext cx="919080" cy="2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32FE06-05CC-7B35-B165-1703D66AE5F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32332" y="2248237"/>
                  <a:ext cx="93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7A6E6C-04F1-68B5-1804-30FFEF66ECF1}"/>
                    </a:ext>
                  </a:extLst>
                </p14:cNvPr>
                <p14:cNvContentPartPr/>
                <p14:nvPr/>
              </p14:nvContentPartPr>
              <p14:xfrm>
                <a:off x="6331492" y="2275957"/>
                <a:ext cx="753120" cy="49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7A6E6C-04F1-68B5-1804-30FFEF66EC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2852" y="2266957"/>
                  <a:ext cx="7707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590F77-24EC-D9FD-6132-1583E6C0D572}"/>
                    </a:ext>
                  </a:extLst>
                </p14:cNvPr>
                <p14:cNvContentPartPr/>
                <p14:nvPr/>
              </p14:nvContentPartPr>
              <p14:xfrm>
                <a:off x="5743972" y="2835757"/>
                <a:ext cx="215640" cy="345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590F77-24EC-D9FD-6132-1583E6C0D57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34972" y="2826757"/>
                  <a:ext cx="233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48D8FA-48B8-7CD0-A7BB-93A05EC0680E}"/>
                    </a:ext>
                  </a:extLst>
                </p14:cNvPr>
                <p14:cNvContentPartPr/>
                <p14:nvPr/>
              </p14:nvContentPartPr>
              <p14:xfrm>
                <a:off x="5800492" y="3022957"/>
                <a:ext cx="367200" cy="149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48D8FA-48B8-7CD0-A7BB-93A05EC0680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1492" y="3013957"/>
                  <a:ext cx="384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A8F527-0701-2714-EF88-3BED30A44FAB}"/>
                    </a:ext>
                  </a:extLst>
                </p14:cNvPr>
                <p14:cNvContentPartPr/>
                <p14:nvPr/>
              </p14:nvContentPartPr>
              <p14:xfrm>
                <a:off x="6188212" y="2962477"/>
                <a:ext cx="180000" cy="16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A8F527-0701-2714-EF88-3BED30A44F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79572" y="2953477"/>
                  <a:ext cx="19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5B6B0C3-E182-EEB1-091D-59BD890E612C}"/>
                    </a:ext>
                  </a:extLst>
                </p14:cNvPr>
                <p14:cNvContentPartPr/>
                <p14:nvPr/>
              </p14:nvContentPartPr>
              <p14:xfrm>
                <a:off x="6392332" y="2995957"/>
                <a:ext cx="106200" cy="7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5B6B0C3-E182-EEB1-091D-59BD890E61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83332" y="2987317"/>
                  <a:ext cx="123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014D27-2BCD-59B2-7480-65C3FEB04E78}"/>
                    </a:ext>
                  </a:extLst>
                </p14:cNvPr>
                <p14:cNvContentPartPr/>
                <p14:nvPr/>
              </p14:nvContentPartPr>
              <p14:xfrm>
                <a:off x="6528772" y="2966077"/>
                <a:ext cx="170280" cy="73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014D27-2BCD-59B2-7480-65C3FEB04E7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19772" y="2957437"/>
                  <a:ext cx="187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4925D4-255E-AA4B-7068-2B96B267D6AF}"/>
                    </a:ext>
                  </a:extLst>
                </p14:cNvPr>
                <p14:cNvContentPartPr/>
                <p14:nvPr/>
              </p14:nvContentPartPr>
              <p14:xfrm>
                <a:off x="1506412" y="1214317"/>
                <a:ext cx="925200" cy="179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4925D4-255E-AA4B-7068-2B96B267D6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97772" y="1205677"/>
                  <a:ext cx="942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26C6CA-82B2-2147-1552-4308CD7A2BF1}"/>
                    </a:ext>
                  </a:extLst>
                </p14:cNvPr>
                <p14:cNvContentPartPr/>
                <p14:nvPr/>
              </p14:nvContentPartPr>
              <p14:xfrm>
                <a:off x="1674532" y="1299277"/>
                <a:ext cx="929520" cy="18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26C6CA-82B2-2147-1552-4308CD7A2BF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65892" y="1290637"/>
                  <a:ext cx="947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D29BB9-6C70-26AA-2153-EFE3D7B968C2}"/>
                    </a:ext>
                  </a:extLst>
                </p14:cNvPr>
                <p14:cNvContentPartPr/>
                <p14:nvPr/>
              </p14:nvContentPartPr>
              <p14:xfrm>
                <a:off x="6564772" y="1483237"/>
                <a:ext cx="1166760" cy="8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D29BB9-6C70-26AA-2153-EFE3D7B968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56132" y="1474597"/>
                  <a:ext cx="1184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D452A2-39A1-C2A3-548A-CDA408C369F1}"/>
                    </a:ext>
                  </a:extLst>
                </p14:cNvPr>
                <p14:cNvContentPartPr/>
                <p14:nvPr/>
              </p14:nvContentPartPr>
              <p14:xfrm>
                <a:off x="6908932" y="1526077"/>
                <a:ext cx="107460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D452A2-39A1-C2A3-548A-CDA408C369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00292" y="1517077"/>
                  <a:ext cx="1092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3DFFDE-A510-2AB1-CE70-99F23E529191}"/>
                    </a:ext>
                  </a:extLst>
                </p14:cNvPr>
                <p14:cNvContentPartPr/>
                <p14:nvPr/>
              </p14:nvContentPartPr>
              <p14:xfrm>
                <a:off x="885772" y="3681037"/>
                <a:ext cx="117000" cy="40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3DFFDE-A510-2AB1-CE70-99F23E5291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6772" y="3672397"/>
                  <a:ext cx="1346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34BF4A2-E2C2-9DB2-63E8-55F52B41B68B}"/>
                    </a:ext>
                  </a:extLst>
                </p14:cNvPr>
                <p14:cNvContentPartPr/>
                <p14:nvPr/>
              </p14:nvContentPartPr>
              <p14:xfrm>
                <a:off x="1060372" y="3788317"/>
                <a:ext cx="138600" cy="108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34BF4A2-E2C2-9DB2-63E8-55F52B41B6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1732" y="3779677"/>
                  <a:ext cx="156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A920A5-10F5-7523-50BC-4E97E357FDE3}"/>
                    </a:ext>
                  </a:extLst>
                </p14:cNvPr>
                <p14:cNvContentPartPr/>
                <p14:nvPr/>
              </p14:nvContentPartPr>
              <p14:xfrm>
                <a:off x="1191052" y="3715237"/>
                <a:ext cx="133200" cy="25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A920A5-10F5-7523-50BC-4E97E357FDE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2412" y="3706597"/>
                  <a:ext cx="150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F4A84B-C728-CBDF-A6E6-1705B235718C}"/>
                    </a:ext>
                  </a:extLst>
                </p14:cNvPr>
                <p14:cNvContentPartPr/>
                <p14:nvPr/>
              </p14:nvContentPartPr>
              <p14:xfrm>
                <a:off x="1339732" y="3720277"/>
                <a:ext cx="221400" cy="8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F4A84B-C728-CBDF-A6E6-1705B235718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30732" y="3711637"/>
                  <a:ext cx="239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59559C-D61F-FE3D-C40F-58AFABD9D62C}"/>
                    </a:ext>
                  </a:extLst>
                </p14:cNvPr>
                <p14:cNvContentPartPr/>
                <p14:nvPr/>
              </p14:nvContentPartPr>
              <p14:xfrm>
                <a:off x="1580932" y="3550357"/>
                <a:ext cx="117720" cy="28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59559C-D61F-FE3D-C40F-58AFABD9D62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71932" y="3541357"/>
                  <a:ext cx="135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25CFB3-16D2-5513-D406-AC94B415A5D5}"/>
                    </a:ext>
                  </a:extLst>
                </p14:cNvPr>
                <p14:cNvContentPartPr/>
                <p14:nvPr/>
              </p14:nvContentPartPr>
              <p14:xfrm>
                <a:off x="1711972" y="3643597"/>
                <a:ext cx="136440" cy="11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25CFB3-16D2-5513-D406-AC94B415A5D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03332" y="3634957"/>
                  <a:ext cx="154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3A5895-278C-080C-7295-B8B5A4B0887F}"/>
                    </a:ext>
                  </a:extLst>
                </p14:cNvPr>
                <p14:cNvContentPartPr/>
                <p14:nvPr/>
              </p14:nvContentPartPr>
              <p14:xfrm>
                <a:off x="1862812" y="3512557"/>
                <a:ext cx="190440" cy="21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3A5895-278C-080C-7295-B8B5A4B0887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53812" y="3503557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DCAA74-328C-ECD5-BD76-90B46FF2B2B6}"/>
                    </a:ext>
                  </a:extLst>
                </p14:cNvPr>
                <p14:cNvContentPartPr/>
                <p14:nvPr/>
              </p14:nvContentPartPr>
              <p14:xfrm>
                <a:off x="2520892" y="3382237"/>
                <a:ext cx="681480" cy="21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DCAA74-328C-ECD5-BD76-90B46FF2B2B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11892" y="3373597"/>
                  <a:ext cx="699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BE4A06-73D1-F168-253B-CD985ACF9578}"/>
                    </a:ext>
                  </a:extLst>
                </p14:cNvPr>
                <p14:cNvContentPartPr/>
                <p14:nvPr/>
              </p14:nvContentPartPr>
              <p14:xfrm>
                <a:off x="2370052" y="3933397"/>
                <a:ext cx="293760" cy="13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BE4A06-73D1-F168-253B-CD985ACF957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61052" y="3924397"/>
                  <a:ext cx="311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C13EE9-1E87-721A-518D-6D8B1968AC78}"/>
                    </a:ext>
                  </a:extLst>
                </p14:cNvPr>
                <p14:cNvContentPartPr/>
                <p14:nvPr/>
              </p14:nvContentPartPr>
              <p14:xfrm>
                <a:off x="2863972" y="3808117"/>
                <a:ext cx="226800" cy="21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C13EE9-1E87-721A-518D-6D8B1968AC7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54972" y="3799477"/>
                  <a:ext cx="24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F6C3DF-8DB6-E378-B844-71DD430B0E16}"/>
                    </a:ext>
                  </a:extLst>
                </p14:cNvPr>
                <p14:cNvContentPartPr/>
                <p14:nvPr/>
              </p14:nvContentPartPr>
              <p14:xfrm>
                <a:off x="3158092" y="3807037"/>
                <a:ext cx="188280" cy="138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F6C3DF-8DB6-E378-B844-71DD430B0E1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49092" y="3798397"/>
                  <a:ext cx="20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12FB89-72AC-DD3C-259F-0A28C887EF40}"/>
                    </a:ext>
                  </a:extLst>
                </p14:cNvPr>
                <p14:cNvContentPartPr/>
                <p14:nvPr/>
              </p14:nvContentPartPr>
              <p14:xfrm>
                <a:off x="3193372" y="3682477"/>
                <a:ext cx="158760" cy="10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12FB89-72AC-DD3C-259F-0A28C887EF4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84732" y="3673477"/>
                  <a:ext cx="176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6CEBA9-2EBC-0B9F-A1A4-46205ED748E8}"/>
                    </a:ext>
                  </a:extLst>
                </p14:cNvPr>
                <p14:cNvContentPartPr/>
                <p14:nvPr/>
              </p14:nvContentPartPr>
              <p14:xfrm>
                <a:off x="4171492" y="2875357"/>
                <a:ext cx="464760" cy="48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6CEBA9-2EBC-0B9F-A1A4-46205ED748E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62492" y="2866717"/>
                  <a:ext cx="4824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0CAC16-5BE4-B962-88B7-2C5F9967FA5B}"/>
                    </a:ext>
                  </a:extLst>
                </p14:cNvPr>
                <p14:cNvContentPartPr/>
                <p14:nvPr/>
              </p14:nvContentPartPr>
              <p14:xfrm>
                <a:off x="4466332" y="3209797"/>
                <a:ext cx="402120" cy="429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0CAC16-5BE4-B962-88B7-2C5F9967FA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7692" y="3200797"/>
                  <a:ext cx="4197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4F5913-E582-53C1-C76A-E8FB09393EE5}"/>
                    </a:ext>
                  </a:extLst>
                </p14:cNvPr>
                <p14:cNvContentPartPr/>
                <p14:nvPr/>
              </p14:nvContentPartPr>
              <p14:xfrm>
                <a:off x="4657852" y="3814237"/>
                <a:ext cx="233280" cy="23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4F5913-E582-53C1-C76A-E8FB09393EE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48852" y="3805597"/>
                  <a:ext cx="250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2F51A2-BE85-8185-E64F-67B936D9A3FC}"/>
                    </a:ext>
                  </a:extLst>
                </p14:cNvPr>
                <p14:cNvContentPartPr/>
                <p14:nvPr/>
              </p14:nvContentPartPr>
              <p14:xfrm>
                <a:off x="4887172" y="3801997"/>
                <a:ext cx="333000" cy="171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2F51A2-BE85-8185-E64F-67B936D9A3F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78532" y="3792997"/>
                  <a:ext cx="350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9849CA8-A4B6-F30D-51A2-9538119B9707}"/>
                    </a:ext>
                  </a:extLst>
                </p14:cNvPr>
                <p14:cNvContentPartPr/>
                <p14:nvPr/>
              </p14:nvContentPartPr>
              <p14:xfrm>
                <a:off x="5678452" y="3315997"/>
                <a:ext cx="882720" cy="616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9849CA8-A4B6-F30D-51A2-9538119B970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69812" y="3307357"/>
                  <a:ext cx="9003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5C5C49-EF3F-18FD-9CD2-4426B6812861}"/>
                    </a:ext>
                  </a:extLst>
                </p14:cNvPr>
                <p14:cNvContentPartPr/>
                <p14:nvPr/>
              </p14:nvContentPartPr>
              <p14:xfrm>
                <a:off x="6212332" y="3766717"/>
                <a:ext cx="460440" cy="406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5C5C49-EF3F-18FD-9CD2-4426B68128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03692" y="3757717"/>
                  <a:ext cx="478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706D7F-2866-8C64-609D-4CADADA25D93}"/>
                    </a:ext>
                  </a:extLst>
                </p14:cNvPr>
                <p14:cNvContentPartPr/>
                <p14:nvPr/>
              </p14:nvContentPartPr>
              <p14:xfrm>
                <a:off x="6776812" y="4063357"/>
                <a:ext cx="219600" cy="142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706D7F-2866-8C64-609D-4CADADA25D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68172" y="4054717"/>
                  <a:ext cx="23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20170C-CB67-4C5E-9605-B78C953F48E0}"/>
                    </a:ext>
                  </a:extLst>
                </p14:cNvPr>
                <p14:cNvContentPartPr/>
                <p14:nvPr/>
              </p14:nvContentPartPr>
              <p14:xfrm>
                <a:off x="6990652" y="4154797"/>
                <a:ext cx="160560" cy="20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20170C-CB67-4C5E-9605-B78C953F48E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81652" y="4146157"/>
                  <a:ext cx="178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33FDE1-231B-B200-CC3F-1EF7D7321CAB}"/>
                    </a:ext>
                  </a:extLst>
                </p14:cNvPr>
                <p14:cNvContentPartPr/>
                <p14:nvPr/>
              </p14:nvContentPartPr>
              <p14:xfrm>
                <a:off x="7187932" y="4044637"/>
                <a:ext cx="203400" cy="138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33FDE1-231B-B200-CC3F-1EF7D7321C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78932" y="4035637"/>
                  <a:ext cx="22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9675D1-D611-4E56-D7DD-A27A7C88B388}"/>
                    </a:ext>
                  </a:extLst>
                </p14:cNvPr>
                <p14:cNvContentPartPr/>
                <p14:nvPr/>
              </p14:nvContentPartPr>
              <p14:xfrm>
                <a:off x="7443172" y="4073797"/>
                <a:ext cx="25920" cy="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9675D1-D611-4E56-D7DD-A27A7C88B38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34172" y="4065157"/>
                  <a:ext cx="43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1BFA0F-7C29-E9B0-6D5F-FAC47447F933}"/>
                    </a:ext>
                  </a:extLst>
                </p14:cNvPr>
                <p14:cNvContentPartPr/>
                <p14:nvPr/>
              </p14:nvContentPartPr>
              <p14:xfrm>
                <a:off x="7537852" y="3798757"/>
                <a:ext cx="206640" cy="295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1BFA0F-7C29-E9B0-6D5F-FAC47447F93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28852" y="3790117"/>
                  <a:ext cx="224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B504341-542D-4C9C-7FAA-27A0C309341A}"/>
                    </a:ext>
                  </a:extLst>
                </p14:cNvPr>
                <p14:cNvContentPartPr/>
                <p14:nvPr/>
              </p14:nvContentPartPr>
              <p14:xfrm>
                <a:off x="5209372" y="4125637"/>
                <a:ext cx="1304280" cy="492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504341-542D-4C9C-7FAA-27A0C309341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00732" y="4116637"/>
                  <a:ext cx="13219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531472-2659-1916-49B8-EC2794312278}"/>
                    </a:ext>
                  </a:extLst>
                </p14:cNvPr>
                <p14:cNvContentPartPr/>
                <p14:nvPr/>
              </p14:nvContentPartPr>
              <p14:xfrm>
                <a:off x="2913652" y="3983437"/>
                <a:ext cx="627120" cy="321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531472-2659-1916-49B8-EC279431227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04652" y="3974797"/>
                  <a:ext cx="64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52FDB3D-9912-AED6-4BB8-DC462ACDE4FD}"/>
                    </a:ext>
                  </a:extLst>
                </p14:cNvPr>
                <p14:cNvContentPartPr/>
                <p14:nvPr/>
              </p14:nvContentPartPr>
              <p14:xfrm>
                <a:off x="2921932" y="4043557"/>
                <a:ext cx="644400" cy="38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52FDB3D-9912-AED6-4BB8-DC462ACDE4F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12932" y="4034557"/>
                  <a:ext cx="662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655A79-C3AE-23F7-5303-7D8F0DA03A74}"/>
                    </a:ext>
                  </a:extLst>
                </p14:cNvPr>
                <p14:cNvContentPartPr/>
                <p14:nvPr/>
              </p14:nvContentPartPr>
              <p14:xfrm>
                <a:off x="2814652" y="3975517"/>
                <a:ext cx="667080" cy="420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655A79-C3AE-23F7-5303-7D8F0DA03A7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05652" y="3966877"/>
                  <a:ext cx="6847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3A512D-9D74-5407-62A3-BCE38ABC03F0}"/>
                    </a:ext>
                  </a:extLst>
                </p14:cNvPr>
                <p14:cNvContentPartPr/>
                <p14:nvPr/>
              </p14:nvContentPartPr>
              <p14:xfrm>
                <a:off x="1964332" y="1271557"/>
                <a:ext cx="820440" cy="108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3A512D-9D74-5407-62A3-BCE38ABC03F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55692" y="1262557"/>
                  <a:ext cx="838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C0DFA9C-B00E-7C3D-6024-B0E3C7476F95}"/>
                    </a:ext>
                  </a:extLst>
                </p14:cNvPr>
                <p14:cNvContentPartPr/>
                <p14:nvPr/>
              </p14:nvContentPartPr>
              <p14:xfrm>
                <a:off x="2212732" y="1275517"/>
                <a:ext cx="610920" cy="12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C0DFA9C-B00E-7C3D-6024-B0E3C7476F9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203732" y="1266517"/>
                  <a:ext cx="628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CAAC6D-ECD6-10EC-61D9-DCB64E7485B2}"/>
                    </a:ext>
                  </a:extLst>
                </p14:cNvPr>
                <p14:cNvContentPartPr/>
                <p14:nvPr/>
              </p14:nvContentPartPr>
              <p14:xfrm>
                <a:off x="1728892" y="648037"/>
                <a:ext cx="741600" cy="34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CAAC6D-ECD6-10EC-61D9-DCB64E7485B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20252" y="639397"/>
                  <a:ext cx="759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AA3AE1-8A30-B47D-F7B6-899643867C3D}"/>
                    </a:ext>
                  </a:extLst>
                </p14:cNvPr>
                <p14:cNvContentPartPr/>
                <p14:nvPr/>
              </p14:nvContentPartPr>
              <p14:xfrm>
                <a:off x="3758932" y="596917"/>
                <a:ext cx="749160" cy="94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AA3AE1-8A30-B47D-F7B6-899643867C3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50292" y="588277"/>
                  <a:ext cx="766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6016864-249C-DFD8-1524-160A6A31FA26}"/>
                    </a:ext>
                  </a:extLst>
                </p14:cNvPr>
                <p14:cNvContentPartPr/>
                <p14:nvPr/>
              </p14:nvContentPartPr>
              <p14:xfrm>
                <a:off x="3830932" y="646597"/>
                <a:ext cx="711000" cy="7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6016864-249C-DFD8-1524-160A6A31FA2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21932" y="637597"/>
                  <a:ext cx="728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392017-892D-3EEC-A713-9D792F48D35D}"/>
                    </a:ext>
                  </a:extLst>
                </p14:cNvPr>
                <p14:cNvContentPartPr/>
                <p14:nvPr/>
              </p14:nvContentPartPr>
              <p14:xfrm>
                <a:off x="3885652" y="610597"/>
                <a:ext cx="716040" cy="60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392017-892D-3EEC-A713-9D792F48D3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77012" y="601957"/>
                  <a:ext cx="733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20C825-232B-C5A9-B6F5-559669211299}"/>
                    </a:ext>
                  </a:extLst>
                </p14:cNvPr>
                <p14:cNvContentPartPr/>
                <p14:nvPr/>
              </p14:nvContentPartPr>
              <p14:xfrm>
                <a:off x="3858652" y="615997"/>
                <a:ext cx="673560" cy="71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20C825-232B-C5A9-B6F5-55966921129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50012" y="606997"/>
                  <a:ext cx="691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1F80341-C813-AC7C-0748-21DB515E19AF}"/>
                    </a:ext>
                  </a:extLst>
                </p14:cNvPr>
                <p14:cNvContentPartPr/>
                <p14:nvPr/>
              </p14:nvContentPartPr>
              <p14:xfrm>
                <a:off x="3726172" y="623917"/>
                <a:ext cx="660240" cy="9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1F80341-C813-AC7C-0748-21DB515E19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717532" y="614917"/>
                  <a:ext cx="677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470C4E-67E9-C63B-2965-C772F08C93B0}"/>
                    </a:ext>
                  </a:extLst>
                </p14:cNvPr>
                <p14:cNvContentPartPr/>
                <p14:nvPr/>
              </p14:nvContentPartPr>
              <p14:xfrm>
                <a:off x="2806012" y="1774837"/>
                <a:ext cx="1113120" cy="19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470C4E-67E9-C63B-2965-C772F08C93B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97372" y="1766197"/>
                  <a:ext cx="1130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E0CECA-0729-5011-25DB-EE595EC4274F}"/>
                    </a:ext>
                  </a:extLst>
                </p14:cNvPr>
                <p14:cNvContentPartPr/>
                <p14:nvPr/>
              </p14:nvContentPartPr>
              <p14:xfrm>
                <a:off x="4102372" y="1847197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E0CECA-0729-5011-25DB-EE595EC4274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93372" y="1838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64467F-D5FE-2708-2F2C-E117C5D7D4F5}"/>
                    </a:ext>
                  </a:extLst>
                </p14:cNvPr>
                <p14:cNvContentPartPr/>
                <p14:nvPr/>
              </p14:nvContentPartPr>
              <p14:xfrm>
                <a:off x="4102372" y="1730197"/>
                <a:ext cx="627120" cy="203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64467F-D5FE-2708-2F2C-E117C5D7D4F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93372" y="1721197"/>
                  <a:ext cx="644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9BC9D76-4A0E-9864-BD75-8CBAF3881073}"/>
                    </a:ext>
                  </a:extLst>
                </p14:cNvPr>
                <p14:cNvContentPartPr/>
                <p14:nvPr/>
              </p14:nvContentPartPr>
              <p14:xfrm>
                <a:off x="693172" y="1754317"/>
                <a:ext cx="1690200" cy="256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9BC9D76-4A0E-9864-BD75-8CBAF388107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4532" y="1745677"/>
                  <a:ext cx="1707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487AAB-DBED-3002-C3A7-6311266C734F}"/>
                    </a:ext>
                  </a:extLst>
                </p14:cNvPr>
                <p14:cNvContentPartPr/>
                <p14:nvPr/>
              </p14:nvContentPartPr>
              <p14:xfrm>
                <a:off x="1368532" y="1787797"/>
                <a:ext cx="1499400" cy="262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487AAB-DBED-3002-C3A7-6311266C73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59892" y="1778797"/>
                  <a:ext cx="1517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D39E7A-15DB-2502-A2AF-4678022E5D40}"/>
                    </a:ext>
                  </a:extLst>
                </p14:cNvPr>
                <p14:cNvContentPartPr/>
                <p14:nvPr/>
              </p14:nvContentPartPr>
              <p14:xfrm>
                <a:off x="1880092" y="1762957"/>
                <a:ext cx="1508760" cy="221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D39E7A-15DB-2502-A2AF-4678022E5D4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71092" y="1753957"/>
                  <a:ext cx="1526400" cy="23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9873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A726208-B750-A4F3-45CB-E209E249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AB48C-36A7-6A33-E751-1BB44731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is a point estimate in statistics?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733B0-46CA-D613-1737-4C115A6C9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03611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range of values used to estimate a population parameter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single value used to estimate a population parameter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hypothesis test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None of the above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47C572-7606-9635-0E52-7A94EA828411}"/>
              </a:ext>
            </a:extLst>
          </p:cNvPr>
          <p:cNvGrpSpPr/>
          <p:nvPr/>
        </p:nvGrpSpPr>
        <p:grpSpPr>
          <a:xfrm>
            <a:off x="97012" y="716077"/>
            <a:ext cx="5392080" cy="1302120"/>
            <a:chOff x="97012" y="716077"/>
            <a:chExt cx="5392080" cy="13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107BAD-0F43-C7C1-C6AE-563469E8F48C}"/>
                    </a:ext>
                  </a:extLst>
                </p14:cNvPr>
                <p14:cNvContentPartPr/>
                <p14:nvPr/>
              </p14:nvContentPartPr>
              <p14:xfrm>
                <a:off x="1687132" y="716077"/>
                <a:ext cx="978480" cy="2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107BAD-0F43-C7C1-C6AE-563469E8F4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78492" y="707077"/>
                  <a:ext cx="996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6F463F-079E-3BAC-1A76-1280AE3D6680}"/>
                    </a:ext>
                  </a:extLst>
                </p14:cNvPr>
                <p14:cNvContentPartPr/>
                <p14:nvPr/>
              </p14:nvContentPartPr>
              <p14:xfrm>
                <a:off x="1783252" y="773677"/>
                <a:ext cx="759600" cy="5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6F463F-079E-3BAC-1A76-1280AE3D66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4612" y="765037"/>
                  <a:ext cx="777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AB4F451-4F44-EA08-B895-9979E78D7788}"/>
                    </a:ext>
                  </a:extLst>
                </p14:cNvPr>
                <p14:cNvContentPartPr/>
                <p14:nvPr/>
              </p14:nvContentPartPr>
              <p14:xfrm>
                <a:off x="97012" y="1413397"/>
                <a:ext cx="552960" cy="304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AB4F451-4F44-EA08-B895-9979E78D77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372" y="1404397"/>
                  <a:ext cx="570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7D8497-706F-AFCF-1523-1A4674FEA611}"/>
                    </a:ext>
                  </a:extLst>
                </p14:cNvPr>
                <p14:cNvContentPartPr/>
                <p14:nvPr/>
              </p14:nvContentPartPr>
              <p14:xfrm>
                <a:off x="236332" y="1545157"/>
                <a:ext cx="590400" cy="356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7D8497-706F-AFCF-1523-1A4674FEA6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92" y="1536517"/>
                  <a:ext cx="6080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079476-723E-DBE0-4FC7-22B3A1E33C5A}"/>
                    </a:ext>
                  </a:extLst>
                </p14:cNvPr>
                <p14:cNvContentPartPr/>
                <p14:nvPr/>
              </p14:nvContentPartPr>
              <p14:xfrm>
                <a:off x="682732" y="1202077"/>
                <a:ext cx="1454040" cy="81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079476-723E-DBE0-4FC7-22B3A1E33C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4092" y="1193437"/>
                  <a:ext cx="147168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41CF90-17EC-AD42-F896-04D5EED76A7B}"/>
                    </a:ext>
                  </a:extLst>
                </p14:cNvPr>
                <p14:cNvContentPartPr/>
                <p14:nvPr/>
              </p14:nvContentPartPr>
              <p14:xfrm>
                <a:off x="2509372" y="1765477"/>
                <a:ext cx="141840" cy="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41CF90-17EC-AD42-F896-04D5EED76A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00372" y="1756477"/>
                  <a:ext cx="159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BFE76F-28CB-4CFC-1288-ADC946D3EFD5}"/>
                    </a:ext>
                  </a:extLst>
                </p14:cNvPr>
                <p14:cNvContentPartPr/>
                <p14:nvPr/>
              </p14:nvContentPartPr>
              <p14:xfrm>
                <a:off x="3300652" y="1805077"/>
                <a:ext cx="331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BFE76F-28CB-4CFC-1288-ADC946D3EF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92012" y="1796077"/>
                  <a:ext cx="5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B472D54-52F1-A45C-265E-2E4D8E968DA4}"/>
                    </a:ext>
                  </a:extLst>
                </p14:cNvPr>
                <p14:cNvContentPartPr/>
                <p14:nvPr/>
              </p14:nvContentPartPr>
              <p14:xfrm>
                <a:off x="3502612" y="1867357"/>
                <a:ext cx="1986480" cy="9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B472D54-52F1-A45C-265E-2E4D8E968D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3972" y="1858717"/>
                  <a:ext cx="2004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0EAD7C-A70B-62C8-8FD4-45A6A096FB21}"/>
                    </a:ext>
                  </a:extLst>
                </p14:cNvPr>
                <p14:cNvContentPartPr/>
                <p14:nvPr/>
              </p14:nvContentPartPr>
              <p14:xfrm>
                <a:off x="3933172" y="1756837"/>
                <a:ext cx="1403280" cy="132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0EAD7C-A70B-62C8-8FD4-45A6A096FB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24532" y="1747837"/>
                  <a:ext cx="1420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46453F-746A-E247-14B8-729F456CF36F}"/>
                    </a:ext>
                  </a:extLst>
                </p14:cNvPr>
                <p14:cNvContentPartPr/>
                <p14:nvPr/>
              </p14:nvContentPartPr>
              <p14:xfrm>
                <a:off x="3970972" y="1789597"/>
                <a:ext cx="1430640" cy="11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46453F-746A-E247-14B8-729F456CF3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61972" y="1780597"/>
                  <a:ext cx="1448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C63624-5F87-3649-DEB0-ED0A98188EE0}"/>
                    </a:ext>
                  </a:extLst>
                </p14:cNvPr>
                <p14:cNvContentPartPr/>
                <p14:nvPr/>
              </p14:nvContentPartPr>
              <p14:xfrm>
                <a:off x="774892" y="759997"/>
                <a:ext cx="1759680" cy="55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C63624-5F87-3649-DEB0-ED0A98188E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5892" y="751357"/>
                  <a:ext cx="1777320" cy="57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F46F9B-F069-CCF5-F5F1-CF50E81BF513}"/>
              </a:ext>
            </a:extLst>
          </p:cNvPr>
          <p:cNvGrpSpPr/>
          <p:nvPr/>
        </p:nvGrpSpPr>
        <p:grpSpPr>
          <a:xfrm>
            <a:off x="6693652" y="815077"/>
            <a:ext cx="2726280" cy="588600"/>
            <a:chOff x="6693652" y="815077"/>
            <a:chExt cx="272628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4C7CE0-A90B-A8F7-CC68-48026E9B5A49}"/>
                    </a:ext>
                  </a:extLst>
                </p14:cNvPr>
                <p14:cNvContentPartPr/>
                <p14:nvPr/>
              </p14:nvContentPartPr>
              <p14:xfrm>
                <a:off x="6693652" y="982117"/>
                <a:ext cx="303480" cy="18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4C7CE0-A90B-A8F7-CC68-48026E9B5A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84652" y="973477"/>
                  <a:ext cx="32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16C96B-DBAE-7577-B804-A4E2F2CACD84}"/>
                    </a:ext>
                  </a:extLst>
                </p14:cNvPr>
                <p14:cNvContentPartPr/>
                <p14:nvPr/>
              </p14:nvContentPartPr>
              <p14:xfrm>
                <a:off x="7105492" y="849277"/>
                <a:ext cx="295560" cy="268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16C96B-DBAE-7577-B804-A4E2F2CACD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96492" y="840637"/>
                  <a:ext cx="313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073802-85E9-711D-B81F-0F8C175D4BC3}"/>
                    </a:ext>
                  </a:extLst>
                </p14:cNvPr>
                <p14:cNvContentPartPr/>
                <p14:nvPr/>
              </p14:nvContentPartPr>
              <p14:xfrm>
                <a:off x="7324732" y="977077"/>
                <a:ext cx="144720" cy="10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073802-85E9-711D-B81F-0F8C175D4B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16092" y="968437"/>
                  <a:ext cx="162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8049102-6051-F370-6F32-7467B1CBBF41}"/>
                    </a:ext>
                  </a:extLst>
                </p14:cNvPr>
                <p14:cNvContentPartPr/>
                <p14:nvPr/>
              </p14:nvContentPartPr>
              <p14:xfrm>
                <a:off x="7510132" y="945037"/>
                <a:ext cx="291600" cy="26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8049102-6051-F370-6F32-7467B1CBBF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01492" y="936397"/>
                  <a:ext cx="309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71A454-B21C-09E4-CE75-5AEF1290BBD1}"/>
                    </a:ext>
                  </a:extLst>
                </p14:cNvPr>
                <p14:cNvContentPartPr/>
                <p14:nvPr/>
              </p14:nvContentPartPr>
              <p14:xfrm>
                <a:off x="7883812" y="971677"/>
                <a:ext cx="171720" cy="15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71A454-B21C-09E4-CE75-5AEF1290BB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75172" y="962677"/>
                  <a:ext cx="189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E933D8-5D6A-DBBB-B4C4-29C8097E1DDD}"/>
                    </a:ext>
                  </a:extLst>
                </p14:cNvPr>
                <p14:cNvContentPartPr/>
                <p14:nvPr/>
              </p14:nvContentPartPr>
              <p14:xfrm>
                <a:off x="8231212" y="910837"/>
                <a:ext cx="279000" cy="18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E933D8-5D6A-DBBB-B4C4-29C8097E1D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22572" y="901837"/>
                  <a:ext cx="296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EA23A7-8AA5-37C8-2106-2806B13AB995}"/>
                    </a:ext>
                  </a:extLst>
                </p14:cNvPr>
                <p14:cNvContentPartPr/>
                <p14:nvPr/>
              </p14:nvContentPartPr>
              <p14:xfrm>
                <a:off x="8523892" y="815077"/>
                <a:ext cx="86400" cy="30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EA23A7-8AA5-37C8-2106-2806B13AB9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15252" y="806437"/>
                  <a:ext cx="104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BF89FA-5D18-C71F-8ADB-E72D649727C8}"/>
                    </a:ext>
                  </a:extLst>
                </p14:cNvPr>
                <p14:cNvContentPartPr/>
                <p14:nvPr/>
              </p14:nvContentPartPr>
              <p14:xfrm>
                <a:off x="8548372" y="965917"/>
                <a:ext cx="282240" cy="132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BF89FA-5D18-C71F-8ADB-E72D649727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39732" y="957277"/>
                  <a:ext cx="299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D60479-B544-76DB-6477-04A5CB800439}"/>
                    </a:ext>
                  </a:extLst>
                </p14:cNvPr>
                <p14:cNvContentPartPr/>
                <p14:nvPr/>
              </p14:nvContentPartPr>
              <p14:xfrm>
                <a:off x="8790652" y="1009117"/>
                <a:ext cx="139320" cy="9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D60479-B544-76DB-6477-04A5CB8004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81652" y="1000477"/>
                  <a:ext cx="156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0535D4-FE65-10DC-2D9E-92200D8F7521}"/>
                    </a:ext>
                  </a:extLst>
                </p14:cNvPr>
                <p14:cNvContentPartPr/>
                <p14:nvPr/>
              </p14:nvContentPartPr>
              <p14:xfrm>
                <a:off x="8960572" y="990037"/>
                <a:ext cx="92880" cy="15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0535D4-FE65-10DC-2D9E-92200D8F75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51572" y="981397"/>
                  <a:ext cx="110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F9CE8A-4DB0-DB8A-E117-C99999D62426}"/>
                    </a:ext>
                  </a:extLst>
                </p14:cNvPr>
                <p14:cNvContentPartPr/>
                <p14:nvPr/>
              </p14:nvContentPartPr>
              <p14:xfrm>
                <a:off x="9102412" y="877357"/>
                <a:ext cx="105840" cy="25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F9CE8A-4DB0-DB8A-E117-C99999D624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93772" y="868357"/>
                  <a:ext cx="123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B9D37C-2AF9-1979-E5B9-0E7EEFACBDE9}"/>
                    </a:ext>
                  </a:extLst>
                </p14:cNvPr>
                <p14:cNvContentPartPr/>
                <p14:nvPr/>
              </p14:nvContentPartPr>
              <p14:xfrm>
                <a:off x="9111052" y="1033237"/>
                <a:ext cx="308880" cy="10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B9D37C-2AF9-1979-E5B9-0E7EEFACBDE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02412" y="1024597"/>
                  <a:ext cx="326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1C85CB-DAA4-A2CC-610F-7998D1C00513}"/>
                    </a:ext>
                  </a:extLst>
                </p14:cNvPr>
                <p14:cNvContentPartPr/>
                <p14:nvPr/>
              </p14:nvContentPartPr>
              <p14:xfrm>
                <a:off x="8063452" y="1258237"/>
                <a:ext cx="732960" cy="12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1C85CB-DAA4-A2CC-610F-7998D1C0051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54812" y="1249597"/>
                  <a:ext cx="750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78827B2-3050-79C3-CCAE-ABB5637A4C0E}"/>
                    </a:ext>
                  </a:extLst>
                </p14:cNvPr>
                <p14:cNvContentPartPr/>
                <p14:nvPr/>
              </p14:nvContentPartPr>
              <p14:xfrm>
                <a:off x="7913332" y="1360117"/>
                <a:ext cx="421560" cy="4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78827B2-3050-79C3-CCAE-ABB5637A4C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04332" y="1351117"/>
                  <a:ext cx="43920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C29E64-F354-3A95-0EF2-019D5AABA64F}"/>
              </a:ext>
            </a:extLst>
          </p:cNvPr>
          <p:cNvGrpSpPr/>
          <p:nvPr/>
        </p:nvGrpSpPr>
        <p:grpSpPr>
          <a:xfrm>
            <a:off x="1849492" y="128917"/>
            <a:ext cx="1762200" cy="353520"/>
            <a:chOff x="1849492" y="128917"/>
            <a:chExt cx="17622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A6DE24-2811-2ED4-2550-C76FA6F9A851}"/>
                    </a:ext>
                  </a:extLst>
                </p14:cNvPr>
                <p14:cNvContentPartPr/>
                <p14:nvPr/>
              </p14:nvContentPartPr>
              <p14:xfrm>
                <a:off x="1849492" y="305317"/>
                <a:ext cx="122400" cy="17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A6DE24-2811-2ED4-2550-C76FA6F9A8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0852" y="296317"/>
                  <a:ext cx="14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7B9A1B-9B96-2015-0779-C3F7AC871B61}"/>
                    </a:ext>
                  </a:extLst>
                </p14:cNvPr>
                <p14:cNvContentPartPr/>
                <p14:nvPr/>
              </p14:nvContentPartPr>
              <p14:xfrm>
                <a:off x="2146852" y="171397"/>
                <a:ext cx="115200" cy="61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7B9A1B-9B96-2015-0779-C3F7AC871B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38212" y="162757"/>
                  <a:ext cx="132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53BBE8-05BD-3DAB-52F3-66C34DC72347}"/>
                    </a:ext>
                  </a:extLst>
                </p14:cNvPr>
                <p14:cNvContentPartPr/>
                <p14:nvPr/>
              </p14:nvContentPartPr>
              <p14:xfrm>
                <a:off x="2199772" y="176437"/>
                <a:ext cx="100080" cy="76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53BBE8-05BD-3DAB-52F3-66C34DC723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90772" y="167797"/>
                  <a:ext cx="117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9896A2-676F-456A-E08E-3E21CAA2CF58}"/>
                    </a:ext>
                  </a:extLst>
                </p14:cNvPr>
                <p14:cNvContentPartPr/>
                <p14:nvPr/>
              </p14:nvContentPartPr>
              <p14:xfrm>
                <a:off x="2354572" y="147637"/>
                <a:ext cx="299880" cy="8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9896A2-676F-456A-E08E-3E21CAA2CF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45932" y="138997"/>
                  <a:ext cx="317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AB914E-F59B-FE3B-37FB-AD03FAA6DC1B}"/>
                    </a:ext>
                  </a:extLst>
                </p14:cNvPr>
                <p14:cNvContentPartPr/>
                <p14:nvPr/>
              </p14:nvContentPartPr>
              <p14:xfrm>
                <a:off x="2736172" y="128917"/>
                <a:ext cx="111960" cy="11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AB914E-F59B-FE3B-37FB-AD03FAA6DC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27532" y="120277"/>
                  <a:ext cx="129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0EB262B-B521-F43D-1CF5-CA60BAFC3651}"/>
                    </a:ext>
                  </a:extLst>
                </p14:cNvPr>
                <p14:cNvContentPartPr/>
                <p14:nvPr/>
              </p14:nvContentPartPr>
              <p14:xfrm>
                <a:off x="2945332" y="161317"/>
                <a:ext cx="33480" cy="90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0EB262B-B521-F43D-1CF5-CA60BAFC36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936692" y="152677"/>
                  <a:ext cx="51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77277F-5322-8988-40D0-F07026516CC8}"/>
                    </a:ext>
                  </a:extLst>
                </p14:cNvPr>
                <p14:cNvContentPartPr/>
                <p14:nvPr/>
              </p14:nvContentPartPr>
              <p14:xfrm>
                <a:off x="3014812" y="144037"/>
                <a:ext cx="221400" cy="14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77277F-5322-8988-40D0-F07026516CC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05812" y="135397"/>
                  <a:ext cx="239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0E1A6D-C844-19DE-3E5B-0EC6E7918AD5}"/>
                    </a:ext>
                  </a:extLst>
                </p14:cNvPr>
                <p14:cNvContentPartPr/>
                <p14:nvPr/>
              </p14:nvContentPartPr>
              <p14:xfrm>
                <a:off x="3302452" y="141517"/>
                <a:ext cx="309240" cy="14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0E1A6D-C844-19DE-3E5B-0EC6E7918A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93812" y="132877"/>
                  <a:ext cx="3268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410D0E1-6405-B155-4B68-6AD8E6264965}"/>
                  </a:ext>
                </a:extLst>
              </p14:cNvPr>
              <p14:cNvContentPartPr/>
              <p14:nvPr/>
            </p14:nvContentPartPr>
            <p14:xfrm>
              <a:off x="1828252" y="1195237"/>
              <a:ext cx="390600" cy="89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410D0E1-6405-B155-4B68-6AD8E626496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819612" y="1186597"/>
                <a:ext cx="40824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88983BA-DD69-8E53-33CA-BAB6DCDA6636}"/>
              </a:ext>
            </a:extLst>
          </p:cNvPr>
          <p:cNvGrpSpPr/>
          <p:nvPr/>
        </p:nvGrpSpPr>
        <p:grpSpPr>
          <a:xfrm>
            <a:off x="4935772" y="336277"/>
            <a:ext cx="1053000" cy="362160"/>
            <a:chOff x="4935772" y="336277"/>
            <a:chExt cx="10530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C8B9D0-73D9-242A-7C7E-1BDA4BCC6900}"/>
                    </a:ext>
                  </a:extLst>
                </p14:cNvPr>
                <p14:cNvContentPartPr/>
                <p14:nvPr/>
              </p14:nvContentPartPr>
              <p14:xfrm>
                <a:off x="4935772" y="481357"/>
                <a:ext cx="115200" cy="217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C8B9D0-73D9-242A-7C7E-1BDA4BCC69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26772" y="472717"/>
                  <a:ext cx="132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F685439-0CD3-9547-0E5C-58ADD49F0645}"/>
                    </a:ext>
                  </a:extLst>
                </p14:cNvPr>
                <p14:cNvContentPartPr/>
                <p14:nvPr/>
              </p14:nvContentPartPr>
              <p14:xfrm>
                <a:off x="5017852" y="336277"/>
                <a:ext cx="970920" cy="29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F685439-0CD3-9547-0E5C-58ADD49F064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08852" y="327637"/>
                  <a:ext cx="988560" cy="31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5044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5DA60FE-C4AF-7452-0D69-89B2CC615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721F8F-8388-639F-EBC0-DABAA0E0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348712"/>
            <a:ext cx="8689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does the Central Limit Theorem state?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33928-E0E4-C70A-D849-CDB20A3AC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750846"/>
            <a:ext cx="86895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data will always be normally distributed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sample mean will approximate the population mean as the sample size increases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population mean will always equal the sample mean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None of the above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5F35C3-01F2-E2C6-A34E-B652563A3E26}"/>
                  </a:ext>
                </a:extLst>
              </p14:cNvPr>
              <p14:cNvContentPartPr/>
              <p14:nvPr/>
            </p14:nvContentPartPr>
            <p14:xfrm>
              <a:off x="1934452" y="696997"/>
              <a:ext cx="3318480" cy="15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5F35C3-01F2-E2C6-A34E-B652563A3E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452" y="688357"/>
                <a:ext cx="33361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8F6FFC-8572-EF7C-DFC9-65CCF37CAFEA}"/>
                  </a:ext>
                </a:extLst>
              </p14:cNvPr>
              <p14:cNvContentPartPr/>
              <p14:nvPr/>
            </p14:nvContentPartPr>
            <p14:xfrm>
              <a:off x="1159012" y="1319437"/>
              <a:ext cx="278640" cy="2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8F6FFC-8572-EF7C-DFC9-65CCF37CAF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012" y="1310797"/>
                <a:ext cx="29628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87B1F70-51FE-7088-8871-0EB5B8C8EA5A}"/>
              </a:ext>
            </a:extLst>
          </p:cNvPr>
          <p:cNvGrpSpPr/>
          <p:nvPr/>
        </p:nvGrpSpPr>
        <p:grpSpPr>
          <a:xfrm>
            <a:off x="135172" y="1436077"/>
            <a:ext cx="1783440" cy="550440"/>
            <a:chOff x="135172" y="1436077"/>
            <a:chExt cx="178344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4A2051-1043-A9F3-585E-7C6C5299BD74}"/>
                    </a:ext>
                  </a:extLst>
                </p14:cNvPr>
                <p14:cNvContentPartPr/>
                <p14:nvPr/>
              </p14:nvContentPartPr>
              <p14:xfrm>
                <a:off x="135172" y="1436077"/>
                <a:ext cx="707760" cy="37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4A2051-1043-A9F3-585E-7C6C5299BD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6532" y="1427077"/>
                  <a:ext cx="725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E1A9DA-616B-E722-BB64-9232BBA4AD9F}"/>
                    </a:ext>
                  </a:extLst>
                </p14:cNvPr>
                <p14:cNvContentPartPr/>
                <p14:nvPr/>
              </p14:nvContentPartPr>
              <p14:xfrm>
                <a:off x="1443052" y="1899397"/>
                <a:ext cx="475560" cy="8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E1A9DA-616B-E722-BB64-9232BBA4AD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34412" y="1890397"/>
                  <a:ext cx="49320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E0C36C-DC72-5F49-9137-A63E63586717}"/>
                  </a:ext>
                </a:extLst>
              </p14:cNvPr>
              <p14:cNvContentPartPr/>
              <p14:nvPr/>
            </p14:nvContentPartPr>
            <p14:xfrm>
              <a:off x="2242612" y="723637"/>
              <a:ext cx="618120" cy="7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E0C36C-DC72-5F49-9137-A63E635867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3972" y="714997"/>
                <a:ext cx="6357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AE2CA4-1410-7DF6-F5A6-2A673E869CE8}"/>
                  </a:ext>
                </a:extLst>
              </p14:cNvPr>
              <p14:cNvContentPartPr/>
              <p14:nvPr/>
            </p14:nvContentPartPr>
            <p14:xfrm rot="-545191">
              <a:off x="1427219" y="1649549"/>
              <a:ext cx="1103026" cy="157336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AE2CA4-1410-7DF6-F5A6-2A673E869CE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-545191">
                <a:off x="1418576" y="1640888"/>
                <a:ext cx="1120672" cy="175018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020D481-E09F-1ED7-E123-13E9034701F4}"/>
              </a:ext>
            </a:extLst>
          </p:cNvPr>
          <p:cNvGrpSpPr/>
          <p:nvPr/>
        </p:nvGrpSpPr>
        <p:grpSpPr>
          <a:xfrm>
            <a:off x="88012" y="2399077"/>
            <a:ext cx="6999840" cy="2690640"/>
            <a:chOff x="88012" y="2399077"/>
            <a:chExt cx="6999840" cy="26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4FBC7-3E4A-C08C-6E08-749BF6FA2EC4}"/>
                    </a:ext>
                  </a:extLst>
                </p14:cNvPr>
                <p14:cNvContentPartPr/>
                <p14:nvPr/>
              </p14:nvContentPartPr>
              <p14:xfrm>
                <a:off x="1021852" y="3319957"/>
                <a:ext cx="1408320" cy="1416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4FBC7-3E4A-C08C-6E08-749BF6FA2E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2852" y="3310957"/>
                  <a:ext cx="1425960" cy="14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BDE079-B61D-731D-4B9D-06AA086BCD24}"/>
                    </a:ext>
                  </a:extLst>
                </p14:cNvPr>
                <p14:cNvContentPartPr/>
                <p14:nvPr/>
              </p14:nvContentPartPr>
              <p14:xfrm>
                <a:off x="2154052" y="3070117"/>
                <a:ext cx="1235520" cy="57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BDE079-B61D-731D-4B9D-06AA086BCD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45052" y="3061477"/>
                  <a:ext cx="12531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2F6816-ADC3-971F-1561-FADF42D034AB}"/>
                    </a:ext>
                  </a:extLst>
                </p14:cNvPr>
                <p14:cNvContentPartPr/>
                <p14:nvPr/>
              </p14:nvContentPartPr>
              <p14:xfrm>
                <a:off x="2086732" y="3788677"/>
                <a:ext cx="1074600" cy="17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2F6816-ADC3-971F-1561-FADF42D034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7732" y="3780037"/>
                  <a:ext cx="1092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A5DC69-4128-18F8-42BD-FF054C3D6F61}"/>
                    </a:ext>
                  </a:extLst>
                </p14:cNvPr>
                <p14:cNvContentPartPr/>
                <p14:nvPr/>
              </p14:nvContentPartPr>
              <p14:xfrm>
                <a:off x="1945612" y="4116277"/>
                <a:ext cx="898920" cy="54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A5DC69-4128-18F8-42BD-FF054C3D6F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6612" y="4107277"/>
                  <a:ext cx="9165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F6F6B0-FE7B-CCFB-EE66-CA55AC8E9BA2}"/>
                    </a:ext>
                  </a:extLst>
                </p14:cNvPr>
                <p14:cNvContentPartPr/>
                <p14:nvPr/>
              </p14:nvContentPartPr>
              <p14:xfrm>
                <a:off x="1652932" y="4228957"/>
                <a:ext cx="901440" cy="69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F6F6B0-FE7B-CCFB-EE66-CA55AC8E9B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932" y="4220317"/>
                  <a:ext cx="91908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B9B32E-AEA6-E8A3-600D-5B7E2A245231}"/>
                    </a:ext>
                  </a:extLst>
                </p14:cNvPr>
                <p14:cNvContentPartPr/>
                <p14:nvPr/>
              </p14:nvContentPartPr>
              <p14:xfrm>
                <a:off x="3169252" y="2732077"/>
                <a:ext cx="629280" cy="57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B9B32E-AEA6-E8A3-600D-5B7E2A2452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0612" y="2723077"/>
                  <a:ext cx="64692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59CFDF-0184-A49E-FD8E-4E2A59D58542}"/>
                    </a:ext>
                  </a:extLst>
                </p14:cNvPr>
                <p14:cNvContentPartPr/>
                <p14:nvPr/>
              </p14:nvContentPartPr>
              <p14:xfrm>
                <a:off x="3207052" y="3420397"/>
                <a:ext cx="438840" cy="54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59CFDF-0184-A49E-FD8E-4E2A59D585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98052" y="3411397"/>
                  <a:ext cx="4564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A21B63-E91C-C415-210C-8D96190E59A9}"/>
                    </a:ext>
                  </a:extLst>
                </p14:cNvPr>
                <p14:cNvContentPartPr/>
                <p14:nvPr/>
              </p14:nvContentPartPr>
              <p14:xfrm>
                <a:off x="3059452" y="4134277"/>
                <a:ext cx="428400" cy="53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A21B63-E91C-C415-210C-8D96190E59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50812" y="4125277"/>
                  <a:ext cx="4460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601937-8BF9-7CEC-EC6C-86975DA5E46E}"/>
                    </a:ext>
                  </a:extLst>
                </p14:cNvPr>
                <p14:cNvContentPartPr/>
                <p14:nvPr/>
              </p14:nvContentPartPr>
              <p14:xfrm>
                <a:off x="2922292" y="4770037"/>
                <a:ext cx="352800" cy="319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601937-8BF9-7CEC-EC6C-86975DA5E4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13652" y="4761397"/>
                  <a:ext cx="370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8C2227-2503-8D22-7194-94A7C02A103D}"/>
                    </a:ext>
                  </a:extLst>
                </p14:cNvPr>
                <p14:cNvContentPartPr/>
                <p14:nvPr/>
              </p14:nvContentPartPr>
              <p14:xfrm>
                <a:off x="3668572" y="2773117"/>
                <a:ext cx="671760" cy="22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8C2227-2503-8D22-7194-94A7C02A10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59572" y="2764477"/>
                  <a:ext cx="689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B25ED8-32EA-5DA5-BD05-58391A794BDE}"/>
                    </a:ext>
                  </a:extLst>
                </p14:cNvPr>
                <p14:cNvContentPartPr/>
                <p14:nvPr/>
              </p14:nvContentPartPr>
              <p14:xfrm>
                <a:off x="4514212" y="2660437"/>
                <a:ext cx="520560" cy="18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B25ED8-32EA-5DA5-BD05-58391A794B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05572" y="2651437"/>
                  <a:ext cx="538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B4B7D1-3769-AAD5-79E3-A751B4219506}"/>
                    </a:ext>
                  </a:extLst>
                </p14:cNvPr>
                <p14:cNvContentPartPr/>
                <p14:nvPr/>
              </p14:nvContentPartPr>
              <p14:xfrm>
                <a:off x="4558852" y="2948077"/>
                <a:ext cx="59040" cy="1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B4B7D1-3769-AAD5-79E3-A751B42195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50212" y="2939077"/>
                  <a:ext cx="76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535628-64B1-0CAA-B4F3-7895937CC22C}"/>
                    </a:ext>
                  </a:extLst>
                </p14:cNvPr>
                <p14:cNvContentPartPr/>
                <p14:nvPr/>
              </p14:nvContentPartPr>
              <p14:xfrm>
                <a:off x="4359772" y="2852317"/>
                <a:ext cx="254880" cy="83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535628-64B1-0CAA-B4F3-7895937CC2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1132" y="2843317"/>
                  <a:ext cx="27252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DBB0E4-E56B-C8E4-A471-8535FBD7C29A}"/>
                    </a:ext>
                  </a:extLst>
                </p14:cNvPr>
                <p14:cNvContentPartPr/>
                <p14:nvPr/>
              </p14:nvContentPartPr>
              <p14:xfrm>
                <a:off x="3863692" y="4270357"/>
                <a:ext cx="3116160" cy="3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DBB0E4-E56B-C8E4-A471-8535FBD7C29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5052" y="4261717"/>
                  <a:ext cx="3133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8E54A7-F429-9060-B210-72BA40DCE91E}"/>
                    </a:ext>
                  </a:extLst>
                </p14:cNvPr>
                <p14:cNvContentPartPr/>
                <p14:nvPr/>
              </p14:nvContentPartPr>
              <p14:xfrm>
                <a:off x="3978172" y="2789677"/>
                <a:ext cx="2747160" cy="152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8E54A7-F429-9060-B210-72BA40DCE9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69532" y="2780677"/>
                  <a:ext cx="276480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33C827-54DF-AA62-DD3A-72C70853A919}"/>
                    </a:ext>
                  </a:extLst>
                </p14:cNvPr>
                <p14:cNvContentPartPr/>
                <p14:nvPr/>
              </p14:nvContentPartPr>
              <p14:xfrm>
                <a:off x="5248612" y="2587357"/>
                <a:ext cx="164880" cy="190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33C827-54DF-AA62-DD3A-72C70853A91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39612" y="2578357"/>
                  <a:ext cx="182520" cy="19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1A9A06-8294-74B4-2F62-07A86F542013}"/>
                    </a:ext>
                  </a:extLst>
                </p14:cNvPr>
                <p14:cNvContentPartPr/>
                <p14:nvPr/>
              </p14:nvContentPartPr>
              <p14:xfrm>
                <a:off x="5318812" y="2738197"/>
                <a:ext cx="103680" cy="2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1A9A06-8294-74B4-2F62-07A86F5420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09812" y="2729557"/>
                  <a:ext cx="121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DFFB34-96FE-2149-68AB-2F3937C495B2}"/>
                    </a:ext>
                  </a:extLst>
                </p14:cNvPr>
                <p14:cNvContentPartPr/>
                <p14:nvPr/>
              </p14:nvContentPartPr>
              <p14:xfrm>
                <a:off x="4102372" y="2690317"/>
                <a:ext cx="2525040" cy="164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DFFB34-96FE-2149-68AB-2F3937C495B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93732" y="2681317"/>
                  <a:ext cx="2542680" cy="16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6C2ECE-EFB3-04FF-02C4-9A738A504E61}"/>
                    </a:ext>
                  </a:extLst>
                </p14:cNvPr>
                <p14:cNvContentPartPr/>
                <p14:nvPr/>
              </p14:nvContentPartPr>
              <p14:xfrm>
                <a:off x="5333932" y="2802997"/>
                <a:ext cx="16020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6C2ECE-EFB3-04FF-02C4-9A738A504E6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25292" y="2794357"/>
                  <a:ext cx="177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51B7DE0-2BCE-5679-E7FD-B9F7A00B5B45}"/>
                    </a:ext>
                  </a:extLst>
                </p14:cNvPr>
                <p14:cNvContentPartPr/>
                <p14:nvPr/>
              </p14:nvContentPartPr>
              <p14:xfrm>
                <a:off x="5301892" y="2527237"/>
                <a:ext cx="946080" cy="347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51B7DE0-2BCE-5679-E7FD-B9F7A00B5B4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93252" y="2518597"/>
                  <a:ext cx="963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5646BC-A89C-55DA-FE83-BA0A8EAC7B85}"/>
                    </a:ext>
                  </a:extLst>
                </p14:cNvPr>
                <p14:cNvContentPartPr/>
                <p14:nvPr/>
              </p14:nvContentPartPr>
              <p14:xfrm>
                <a:off x="6406012" y="2399077"/>
                <a:ext cx="375480" cy="24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5646BC-A89C-55DA-FE83-BA0A8EAC7B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97012" y="2390437"/>
                  <a:ext cx="393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CD9120-2D43-0D1D-6FCC-85526E18074C}"/>
                    </a:ext>
                  </a:extLst>
                </p14:cNvPr>
                <p14:cNvContentPartPr/>
                <p14:nvPr/>
              </p14:nvContentPartPr>
              <p14:xfrm>
                <a:off x="6767452" y="2406997"/>
                <a:ext cx="320400" cy="5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CD9120-2D43-0D1D-6FCC-85526E1807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58812" y="2397997"/>
                  <a:ext cx="338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780943-F2CE-D5B7-BCF0-2108EDFC7C3A}"/>
                    </a:ext>
                  </a:extLst>
                </p14:cNvPr>
                <p14:cNvContentPartPr/>
                <p14:nvPr/>
              </p14:nvContentPartPr>
              <p14:xfrm>
                <a:off x="767692" y="3867157"/>
                <a:ext cx="1233000" cy="206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780943-F2CE-D5B7-BCF0-2108EDFC7C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8692" y="3858157"/>
                  <a:ext cx="1250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E376F8-20FA-71FF-49B6-DAB073B3394E}"/>
                    </a:ext>
                  </a:extLst>
                </p14:cNvPr>
                <p14:cNvContentPartPr/>
                <p14:nvPr/>
              </p14:nvContentPartPr>
              <p14:xfrm>
                <a:off x="88012" y="3671317"/>
                <a:ext cx="649440" cy="58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E376F8-20FA-71FF-49B6-DAB073B339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012" y="3662317"/>
                  <a:ext cx="6670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B34E46-1D25-16DA-883C-8A9826CF481A}"/>
                    </a:ext>
                  </a:extLst>
                </p14:cNvPr>
                <p14:cNvContentPartPr/>
                <p14:nvPr/>
              </p14:nvContentPartPr>
              <p14:xfrm>
                <a:off x="198892" y="3560797"/>
                <a:ext cx="347400" cy="46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B34E46-1D25-16DA-883C-8A9826CF48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9892" y="3551797"/>
                  <a:ext cx="3650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7F8D6D-771E-3BDE-1387-F248C00C5E30}"/>
                    </a:ext>
                  </a:extLst>
                </p14:cNvPr>
                <p14:cNvContentPartPr/>
                <p14:nvPr/>
              </p14:nvContentPartPr>
              <p14:xfrm>
                <a:off x="867772" y="3325357"/>
                <a:ext cx="1685160" cy="149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7F8D6D-771E-3BDE-1387-F248C00C5E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8772" y="3316357"/>
                  <a:ext cx="1702800" cy="151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9919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49249F0-EA43-F293-6C49-CCA1802D7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ACFBAF-BFDB-670A-90BF-DAF142641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10213"/>
            <a:ext cx="86895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Which sampling method ensures every individual has an equal chance of being selected?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BD4B3-51C6-90BE-94C3-0C124C3A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47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Stratified sampling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 sampling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Systematic sampling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random sampling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2E64A7-B356-B5B9-D607-40E170315AA9}"/>
              </a:ext>
            </a:extLst>
          </p:cNvPr>
          <p:cNvGrpSpPr/>
          <p:nvPr/>
        </p:nvGrpSpPr>
        <p:grpSpPr>
          <a:xfrm>
            <a:off x="201052" y="2531197"/>
            <a:ext cx="608040" cy="504360"/>
            <a:chOff x="201052" y="2531197"/>
            <a:chExt cx="60804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1AB226-2279-D1EC-B9A2-07F6DB0F32C8}"/>
                    </a:ext>
                  </a:extLst>
                </p14:cNvPr>
                <p14:cNvContentPartPr/>
                <p14:nvPr/>
              </p14:nvContentPartPr>
              <p14:xfrm>
                <a:off x="247852" y="2531197"/>
                <a:ext cx="515520" cy="275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1AB226-2279-D1EC-B9A2-07F6DB0F32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212" y="2522197"/>
                  <a:ext cx="533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752352-200E-1AA2-57F0-8B2FB922034F}"/>
                    </a:ext>
                  </a:extLst>
                </p14:cNvPr>
                <p14:cNvContentPartPr/>
                <p14:nvPr/>
              </p14:nvContentPartPr>
              <p14:xfrm>
                <a:off x="201052" y="2711197"/>
                <a:ext cx="60804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752352-200E-1AA2-57F0-8B2FB92203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412" y="2702557"/>
                  <a:ext cx="6256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E3DC67-AFE6-B948-E161-E4FD63E9C1DF}"/>
                  </a:ext>
                </a:extLst>
              </p14:cNvPr>
              <p14:cNvContentPartPr/>
              <p14:nvPr/>
            </p14:nvContentPartPr>
            <p14:xfrm>
              <a:off x="1393012" y="523117"/>
              <a:ext cx="1783440" cy="4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E3DC67-AFE6-B948-E161-E4FD63E9C1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4372" y="514477"/>
                <a:ext cx="1801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75642E-A99B-AD2A-1489-DEBB5A2C2CE9}"/>
                  </a:ext>
                </a:extLst>
              </p14:cNvPr>
              <p14:cNvContentPartPr/>
              <p14:nvPr/>
            </p14:nvContentPartPr>
            <p14:xfrm>
              <a:off x="4274452" y="633997"/>
              <a:ext cx="400896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75642E-A99B-AD2A-1489-DEBB5A2C2C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5452" y="615997"/>
                <a:ext cx="40266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C9CA7-BE7C-B272-8C95-2EA503A79FFD}"/>
              </a:ext>
            </a:extLst>
          </p:cNvPr>
          <p:cNvGrpSpPr/>
          <p:nvPr/>
        </p:nvGrpSpPr>
        <p:grpSpPr>
          <a:xfrm>
            <a:off x="5416012" y="1093717"/>
            <a:ext cx="1207800" cy="346680"/>
            <a:chOff x="5416012" y="1093717"/>
            <a:chExt cx="1207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9F9807-F9CF-D2C5-444F-035DFF61D281}"/>
                    </a:ext>
                  </a:extLst>
                </p14:cNvPr>
                <p14:cNvContentPartPr/>
                <p14:nvPr/>
              </p14:nvContentPartPr>
              <p14:xfrm>
                <a:off x="5416012" y="1093717"/>
                <a:ext cx="276120" cy="34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9F9807-F9CF-D2C5-444F-035DFF61D2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7012" y="1085077"/>
                  <a:ext cx="293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06C30B-3AB3-3E79-F940-95AD4894273B}"/>
                    </a:ext>
                  </a:extLst>
                </p14:cNvPr>
                <p14:cNvContentPartPr/>
                <p14:nvPr/>
              </p14:nvContentPartPr>
              <p14:xfrm>
                <a:off x="5681692" y="1235197"/>
                <a:ext cx="102960" cy="8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06C30B-3AB3-3E79-F940-95AD489427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72692" y="1226197"/>
                  <a:ext cx="120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4F8E2C-F085-A6E8-7210-72D5448E950D}"/>
                    </a:ext>
                  </a:extLst>
                </p14:cNvPr>
                <p14:cNvContentPartPr/>
                <p14:nvPr/>
              </p14:nvContentPartPr>
              <p14:xfrm>
                <a:off x="5834332" y="1225477"/>
                <a:ext cx="164160" cy="8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4F8E2C-F085-A6E8-7210-72D5448E95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25332" y="1216837"/>
                  <a:ext cx="181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4818B1-276A-4008-7136-B4FE6DDEE2A3}"/>
                    </a:ext>
                  </a:extLst>
                </p14:cNvPr>
                <p14:cNvContentPartPr/>
                <p14:nvPr/>
              </p14:nvContentPartPr>
              <p14:xfrm>
                <a:off x="6064372" y="1129717"/>
                <a:ext cx="171000" cy="16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4818B1-276A-4008-7136-B4FE6DDEE2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55732" y="1120717"/>
                  <a:ext cx="188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81CAF3-3C31-D40E-AC47-E86C991B8403}"/>
                    </a:ext>
                  </a:extLst>
                </p14:cNvPr>
                <p14:cNvContentPartPr/>
                <p14:nvPr/>
              </p14:nvContentPartPr>
              <p14:xfrm>
                <a:off x="6262372" y="1187677"/>
                <a:ext cx="361440" cy="100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81CAF3-3C31-D40E-AC47-E86C991B84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53732" y="1178677"/>
                  <a:ext cx="3790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F89A1E-6647-D840-8887-7E53F894E985}"/>
              </a:ext>
            </a:extLst>
          </p:cNvPr>
          <p:cNvGrpSpPr/>
          <p:nvPr/>
        </p:nvGrpSpPr>
        <p:grpSpPr>
          <a:xfrm>
            <a:off x="4510972" y="1212157"/>
            <a:ext cx="461160" cy="1837800"/>
            <a:chOff x="4510972" y="1212157"/>
            <a:chExt cx="461160" cy="18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1C4356-5A54-5DA9-EDFB-24F336E954E4}"/>
                    </a:ext>
                  </a:extLst>
                </p14:cNvPr>
                <p14:cNvContentPartPr/>
                <p14:nvPr/>
              </p14:nvContentPartPr>
              <p14:xfrm>
                <a:off x="4590172" y="1212157"/>
                <a:ext cx="381960" cy="403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1C4356-5A54-5DA9-EDFB-24F336E954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81172" y="1203157"/>
                  <a:ext cx="399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B873B8-CAB7-4789-B0B0-F2228A4F8D45}"/>
                    </a:ext>
                  </a:extLst>
                </p14:cNvPr>
                <p14:cNvContentPartPr/>
                <p14:nvPr/>
              </p14:nvContentPartPr>
              <p14:xfrm>
                <a:off x="4510972" y="1739197"/>
                <a:ext cx="450720" cy="595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B873B8-CAB7-4789-B0B0-F2228A4F8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02332" y="1730197"/>
                  <a:ext cx="46836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E035CC-A70E-B7A3-1461-6713A87E5785}"/>
                    </a:ext>
                  </a:extLst>
                </p14:cNvPr>
                <p14:cNvContentPartPr/>
                <p14:nvPr/>
              </p14:nvContentPartPr>
              <p14:xfrm>
                <a:off x="4656412" y="2622277"/>
                <a:ext cx="166680" cy="17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E035CC-A70E-B7A3-1461-6713A87E578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47412" y="2613277"/>
                  <a:ext cx="184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C623A1-2074-8EFD-C550-DB5014F77B81}"/>
                    </a:ext>
                  </a:extLst>
                </p14:cNvPr>
                <p14:cNvContentPartPr/>
                <p14:nvPr/>
              </p14:nvContentPartPr>
              <p14:xfrm>
                <a:off x="4528252" y="2450917"/>
                <a:ext cx="381960" cy="59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C623A1-2074-8EFD-C550-DB5014F77B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19612" y="2441917"/>
                  <a:ext cx="399600" cy="61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9BDFB0-232D-01EF-98C8-EBB85E62318D}"/>
              </a:ext>
            </a:extLst>
          </p:cNvPr>
          <p:cNvGrpSpPr/>
          <p:nvPr/>
        </p:nvGrpSpPr>
        <p:grpSpPr>
          <a:xfrm>
            <a:off x="6944932" y="989677"/>
            <a:ext cx="1424520" cy="411840"/>
            <a:chOff x="6944932" y="989677"/>
            <a:chExt cx="142452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ED16ED-4698-35F7-2BD0-8543946238D6}"/>
                    </a:ext>
                  </a:extLst>
                </p14:cNvPr>
                <p14:cNvContentPartPr/>
                <p14:nvPr/>
              </p14:nvContentPartPr>
              <p14:xfrm>
                <a:off x="6944932" y="1091917"/>
                <a:ext cx="138240" cy="13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ED16ED-4698-35F7-2BD0-8543946238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35932" y="1082917"/>
                  <a:ext cx="155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27249F-8BC4-0F0E-536C-DB842F112DEB}"/>
                    </a:ext>
                  </a:extLst>
                </p14:cNvPr>
                <p14:cNvContentPartPr/>
                <p14:nvPr/>
              </p14:nvContentPartPr>
              <p14:xfrm>
                <a:off x="7120972" y="1125757"/>
                <a:ext cx="120960" cy="7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27249F-8BC4-0F0E-536C-DB842F112DE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12332" y="1116757"/>
                  <a:ext cx="138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2BAF0D-B96D-6BAF-32F2-0B018A8810A5}"/>
                    </a:ext>
                  </a:extLst>
                </p14:cNvPr>
                <p14:cNvContentPartPr/>
                <p14:nvPr/>
              </p14:nvContentPartPr>
              <p14:xfrm>
                <a:off x="7241572" y="1100197"/>
                <a:ext cx="171360" cy="211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2BAF0D-B96D-6BAF-32F2-0B018A881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32932" y="1091557"/>
                  <a:ext cx="189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FAFF3A-D3AA-0A1C-127F-38745E120EB0}"/>
                    </a:ext>
                  </a:extLst>
                </p14:cNvPr>
                <p14:cNvContentPartPr/>
                <p14:nvPr/>
              </p14:nvContentPartPr>
              <p14:xfrm>
                <a:off x="7342732" y="1118197"/>
                <a:ext cx="241920" cy="164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FAFF3A-D3AA-0A1C-127F-38745E120E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34092" y="1109557"/>
                  <a:ext cx="25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8CFA70-D814-C54A-1611-F3F494122A10}"/>
                    </a:ext>
                  </a:extLst>
                </p14:cNvPr>
                <p14:cNvContentPartPr/>
                <p14:nvPr/>
              </p14:nvContentPartPr>
              <p14:xfrm>
                <a:off x="7606252" y="1028557"/>
                <a:ext cx="107640" cy="33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8CFA70-D814-C54A-1611-F3F494122A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97612" y="1019557"/>
                  <a:ext cx="125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984996-01CB-73BC-0D8E-3A7FDEE014CC}"/>
                    </a:ext>
                  </a:extLst>
                </p14:cNvPr>
                <p14:cNvContentPartPr/>
                <p14:nvPr/>
              </p14:nvContentPartPr>
              <p14:xfrm>
                <a:off x="7776532" y="989677"/>
                <a:ext cx="61200" cy="244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984996-01CB-73BC-0D8E-3A7FDEE014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67892" y="981037"/>
                  <a:ext cx="78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4C5B08-ED58-7FCA-ED97-094A83DB5E2F}"/>
                    </a:ext>
                  </a:extLst>
                </p14:cNvPr>
                <p14:cNvContentPartPr/>
                <p14:nvPr/>
              </p14:nvContentPartPr>
              <p14:xfrm>
                <a:off x="7878412" y="1031797"/>
                <a:ext cx="491040" cy="36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4C5B08-ED58-7FCA-ED97-094A83DB5E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69772" y="1022797"/>
                  <a:ext cx="50868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E5EF2A-7565-FFD1-35B2-F2B11226FCC0}"/>
              </a:ext>
            </a:extLst>
          </p:cNvPr>
          <p:cNvGrpSpPr/>
          <p:nvPr/>
        </p:nvGrpSpPr>
        <p:grpSpPr>
          <a:xfrm>
            <a:off x="5313052" y="1698517"/>
            <a:ext cx="1725840" cy="480960"/>
            <a:chOff x="5313052" y="1698517"/>
            <a:chExt cx="172584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C8CEB-9245-7E7C-E1EC-6F83E25CF25B}"/>
                    </a:ext>
                  </a:extLst>
                </p14:cNvPr>
                <p14:cNvContentPartPr/>
                <p14:nvPr/>
              </p14:nvContentPartPr>
              <p14:xfrm>
                <a:off x="5399812" y="1916317"/>
                <a:ext cx="972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C8CEB-9245-7E7C-E1EC-6F83E25CF2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1172" y="1907317"/>
                  <a:ext cx="27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AF971D-4DB4-C11A-712F-A48E6AD820F0}"/>
                    </a:ext>
                  </a:extLst>
                </p14:cNvPr>
                <p14:cNvContentPartPr/>
                <p14:nvPr/>
              </p14:nvContentPartPr>
              <p14:xfrm>
                <a:off x="5313052" y="1869157"/>
                <a:ext cx="144720" cy="23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AF971D-4DB4-C11A-712F-A48E6AD820F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04412" y="1860157"/>
                  <a:ext cx="162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598BC8-98EA-3FB7-114D-ED866342C1C3}"/>
                    </a:ext>
                  </a:extLst>
                </p14:cNvPr>
                <p14:cNvContentPartPr/>
                <p14:nvPr/>
              </p14:nvContentPartPr>
              <p14:xfrm>
                <a:off x="5524012" y="1943677"/>
                <a:ext cx="178920" cy="23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598BC8-98EA-3FB7-114D-ED866342C1C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15012" y="1934677"/>
                  <a:ext cx="196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A95B5FE-BFF5-A6D0-D7BC-AC771290DAAB}"/>
                    </a:ext>
                  </a:extLst>
                </p14:cNvPr>
                <p14:cNvContentPartPr/>
                <p14:nvPr/>
              </p14:nvContentPartPr>
              <p14:xfrm>
                <a:off x="5730652" y="1942237"/>
                <a:ext cx="23040" cy="2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A95B5FE-BFF5-A6D0-D7BC-AC771290DA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22012" y="1933237"/>
                  <a:ext cx="40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5F5E76-955A-008E-BBCC-359B8DFFEF3F}"/>
                    </a:ext>
                  </a:extLst>
                </p14:cNvPr>
                <p14:cNvContentPartPr/>
                <p14:nvPr/>
              </p14:nvContentPartPr>
              <p14:xfrm>
                <a:off x="5702932" y="1878877"/>
                <a:ext cx="116640" cy="17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5F5E76-955A-008E-BBCC-359B8DFFEF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94292" y="1869877"/>
                  <a:ext cx="134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F5FCF1-065C-152D-9952-413BCCBE4CC9}"/>
                    </a:ext>
                  </a:extLst>
                </p14:cNvPr>
                <p14:cNvContentPartPr/>
                <p14:nvPr/>
              </p14:nvContentPartPr>
              <p14:xfrm>
                <a:off x="5853772" y="1789597"/>
                <a:ext cx="83520" cy="246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FF5FCF1-065C-152D-9952-413BCCBE4CC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45132" y="1780597"/>
                  <a:ext cx="101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711730-524D-44B2-57E3-5629CA163BBC}"/>
                    </a:ext>
                  </a:extLst>
                </p14:cNvPr>
                <p14:cNvContentPartPr/>
                <p14:nvPr/>
              </p14:nvContentPartPr>
              <p14:xfrm>
                <a:off x="5940892" y="1882477"/>
                <a:ext cx="175680" cy="11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711730-524D-44B2-57E3-5629CA163B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31892" y="1873837"/>
                  <a:ext cx="19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BB6CE00-545E-89CE-F451-2A7CA41E54A6}"/>
                    </a:ext>
                  </a:extLst>
                </p14:cNvPr>
                <p14:cNvContentPartPr/>
                <p14:nvPr/>
              </p14:nvContentPartPr>
              <p14:xfrm>
                <a:off x="6135292" y="1892917"/>
                <a:ext cx="321840" cy="114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BB6CE00-545E-89CE-F451-2A7CA41E54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26292" y="1883917"/>
                  <a:ext cx="339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2EE941-0C95-5969-34DF-05F97D1E3442}"/>
                    </a:ext>
                  </a:extLst>
                </p14:cNvPr>
                <p14:cNvContentPartPr/>
                <p14:nvPr/>
              </p14:nvContentPartPr>
              <p14:xfrm>
                <a:off x="6433372" y="1830637"/>
                <a:ext cx="123840" cy="135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2EE941-0C95-5969-34DF-05F97D1E34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24732" y="1821997"/>
                  <a:ext cx="141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054881-2532-0E08-34A7-656721F589C6}"/>
                    </a:ext>
                  </a:extLst>
                </p14:cNvPr>
                <p14:cNvContentPartPr/>
                <p14:nvPr/>
              </p14:nvContentPartPr>
              <p14:xfrm>
                <a:off x="6582412" y="1698517"/>
                <a:ext cx="72000" cy="24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054881-2532-0E08-34A7-656721F589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73772" y="1689877"/>
                  <a:ext cx="89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F5E098-A9CC-EB81-ABED-B2E817E33457}"/>
                    </a:ext>
                  </a:extLst>
                </p14:cNvPr>
                <p14:cNvContentPartPr/>
                <p14:nvPr/>
              </p14:nvContentPartPr>
              <p14:xfrm>
                <a:off x="6625612" y="1799677"/>
                <a:ext cx="14256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F5E098-A9CC-EB81-ABED-B2E817E3345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16612" y="1790677"/>
                  <a:ext cx="160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7C2D58-F8DC-C4A4-C1FD-987A5EDCE26C}"/>
                    </a:ext>
                  </a:extLst>
                </p14:cNvPr>
                <p14:cNvContentPartPr/>
                <p14:nvPr/>
              </p14:nvContentPartPr>
              <p14:xfrm>
                <a:off x="6847012" y="1771957"/>
                <a:ext cx="191880" cy="165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7C2D58-F8DC-C4A4-C1FD-987A5EDCE2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38372" y="1762957"/>
                  <a:ext cx="2095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C1FC78-5A90-0292-002A-A0DE5608DBB4}"/>
              </a:ext>
            </a:extLst>
          </p:cNvPr>
          <p:cNvGrpSpPr/>
          <p:nvPr/>
        </p:nvGrpSpPr>
        <p:grpSpPr>
          <a:xfrm>
            <a:off x="5380012" y="2313037"/>
            <a:ext cx="1947960" cy="533880"/>
            <a:chOff x="5380012" y="2313037"/>
            <a:chExt cx="194796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23CDB5-3B12-2660-E6E2-97E9FA1124E5}"/>
                    </a:ext>
                  </a:extLst>
                </p14:cNvPr>
                <p14:cNvContentPartPr/>
                <p14:nvPr/>
              </p14:nvContentPartPr>
              <p14:xfrm>
                <a:off x="5380012" y="2550637"/>
                <a:ext cx="215640" cy="29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23CDB5-3B12-2660-E6E2-97E9FA1124E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71012" y="2541997"/>
                  <a:ext cx="233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2BF587-004A-D3C9-0057-972DAC678773}"/>
                    </a:ext>
                  </a:extLst>
                </p14:cNvPr>
                <p14:cNvContentPartPr/>
                <p14:nvPr/>
              </p14:nvContentPartPr>
              <p14:xfrm>
                <a:off x="5669452" y="2604277"/>
                <a:ext cx="249840" cy="23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2BF587-004A-D3C9-0057-972DAC67877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60452" y="2595637"/>
                  <a:ext cx="267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DC68FF-6317-0B6A-145F-16E483EF6FA2}"/>
                    </a:ext>
                  </a:extLst>
                </p14:cNvPr>
                <p14:cNvContentPartPr/>
                <p14:nvPr/>
              </p14:nvContentPartPr>
              <p14:xfrm>
                <a:off x="5947732" y="2637397"/>
                <a:ext cx="92160" cy="11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DC68FF-6317-0B6A-145F-16E483EF6F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38732" y="2628397"/>
                  <a:ext cx="109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D43FE9-6A15-92A7-0B2F-A60462CB7098}"/>
                    </a:ext>
                  </a:extLst>
                </p14:cNvPr>
                <p14:cNvContentPartPr/>
                <p14:nvPr/>
              </p14:nvContentPartPr>
              <p14:xfrm>
                <a:off x="6079132" y="2480437"/>
                <a:ext cx="79560" cy="250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D43FE9-6A15-92A7-0B2F-A60462CB70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70132" y="2471437"/>
                  <a:ext cx="97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AC62B5-3E4F-7761-3E20-4CB8E38D9C6E}"/>
                    </a:ext>
                  </a:extLst>
                </p14:cNvPr>
                <p14:cNvContentPartPr/>
                <p14:nvPr/>
              </p14:nvContentPartPr>
              <p14:xfrm>
                <a:off x="6118732" y="2625157"/>
                <a:ext cx="14292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AC62B5-3E4F-7761-3E20-4CB8E38D9C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10092" y="2616517"/>
                  <a:ext cx="160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D46EE2-8AD8-EB3A-06B9-B5D1BDF5416C}"/>
                    </a:ext>
                  </a:extLst>
                </p14:cNvPr>
                <p14:cNvContentPartPr/>
                <p14:nvPr/>
              </p14:nvContentPartPr>
              <p14:xfrm>
                <a:off x="6300892" y="2574037"/>
                <a:ext cx="63720" cy="173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D46EE2-8AD8-EB3A-06B9-B5D1BDF5416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91892" y="2565037"/>
                  <a:ext cx="81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51D993F-0028-0550-6EA3-E95454043E17}"/>
                    </a:ext>
                  </a:extLst>
                </p14:cNvPr>
                <p14:cNvContentPartPr/>
                <p14:nvPr/>
              </p14:nvContentPartPr>
              <p14:xfrm>
                <a:off x="6533092" y="2313037"/>
                <a:ext cx="232200" cy="425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51D993F-0028-0550-6EA3-E95454043E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24452" y="2304037"/>
                  <a:ext cx="249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624B0F-167F-11D6-6490-7EE8E4FF9971}"/>
                    </a:ext>
                  </a:extLst>
                </p14:cNvPr>
                <p14:cNvContentPartPr/>
                <p14:nvPr/>
              </p14:nvContentPartPr>
              <p14:xfrm>
                <a:off x="6852412" y="2319157"/>
                <a:ext cx="475560" cy="30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624B0F-167F-11D6-6490-7EE8E4FF99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43772" y="2310517"/>
                  <a:ext cx="4932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C72BA5-E45E-28BC-7EED-4ADCDCE7A951}"/>
              </a:ext>
            </a:extLst>
          </p:cNvPr>
          <p:cNvGrpSpPr/>
          <p:nvPr/>
        </p:nvGrpSpPr>
        <p:grpSpPr>
          <a:xfrm>
            <a:off x="7582852" y="2333197"/>
            <a:ext cx="881280" cy="357120"/>
            <a:chOff x="7582852" y="2333197"/>
            <a:chExt cx="88128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37AE5E1-9254-1986-BD3D-20ACFB8688B0}"/>
                    </a:ext>
                  </a:extLst>
                </p14:cNvPr>
                <p14:cNvContentPartPr/>
                <p14:nvPr/>
              </p14:nvContentPartPr>
              <p14:xfrm>
                <a:off x="7582852" y="2365957"/>
                <a:ext cx="119520" cy="18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37AE5E1-9254-1986-BD3D-20ACFB8688B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73852" y="2357317"/>
                  <a:ext cx="137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905B29-6AFF-7A88-8BDF-D330FE2E0B02}"/>
                    </a:ext>
                  </a:extLst>
                </p14:cNvPr>
                <p14:cNvContentPartPr/>
                <p14:nvPr/>
              </p14:nvContentPartPr>
              <p14:xfrm>
                <a:off x="7700212" y="2340397"/>
                <a:ext cx="489960" cy="34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905B29-6AFF-7A88-8BDF-D330FE2E0B0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91572" y="2331757"/>
                  <a:ext cx="507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F585E6-0BE5-8FCC-B6BA-87D5DCDFC975}"/>
                    </a:ext>
                  </a:extLst>
                </p14:cNvPr>
                <p14:cNvContentPartPr/>
                <p14:nvPr/>
              </p14:nvContentPartPr>
              <p14:xfrm>
                <a:off x="8297452" y="2333197"/>
                <a:ext cx="166680" cy="17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F585E6-0BE5-8FCC-B6BA-87D5DCDFC97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88812" y="2324197"/>
                  <a:ext cx="18432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8A60CCF-03C0-7C63-6432-94541A639CD1}"/>
                  </a:ext>
                </a:extLst>
              </p14:cNvPr>
              <p14:cNvContentPartPr/>
              <p14:nvPr/>
            </p14:nvContentPartPr>
            <p14:xfrm>
              <a:off x="5156092" y="1390357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8A60CCF-03C0-7C63-6432-94541A639CD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147092" y="13813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C07FEB7-9EEC-D74D-B831-9A48A0C2239D}"/>
              </a:ext>
            </a:extLst>
          </p:cNvPr>
          <p:cNvGrpSpPr/>
          <p:nvPr/>
        </p:nvGrpSpPr>
        <p:grpSpPr>
          <a:xfrm>
            <a:off x="3838492" y="787357"/>
            <a:ext cx="1044000" cy="542880"/>
            <a:chOff x="3838492" y="787357"/>
            <a:chExt cx="104400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A5BC90-2837-C1E3-E9E4-C6A7B2BB0D4A}"/>
                    </a:ext>
                  </a:extLst>
                </p14:cNvPr>
                <p14:cNvContentPartPr/>
                <p14:nvPr/>
              </p14:nvContentPartPr>
              <p14:xfrm>
                <a:off x="3951532" y="1043677"/>
                <a:ext cx="12960" cy="20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A5BC90-2837-C1E3-E9E4-C6A7B2BB0D4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42892" y="1034677"/>
                  <a:ext cx="30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FA85E1-CC1B-D673-EEFD-970C289BD85D}"/>
                    </a:ext>
                  </a:extLst>
                </p14:cNvPr>
                <p14:cNvContentPartPr/>
                <p14:nvPr/>
              </p14:nvContentPartPr>
              <p14:xfrm>
                <a:off x="3838492" y="1271197"/>
                <a:ext cx="101160" cy="1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FA85E1-CC1B-D673-EEFD-970C289BD8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29492" y="1262557"/>
                  <a:ext cx="118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5C9AB0-2648-05E3-44DD-70C4FDD89377}"/>
                    </a:ext>
                  </a:extLst>
                </p14:cNvPr>
                <p14:cNvContentPartPr/>
                <p14:nvPr/>
              </p14:nvContentPartPr>
              <p14:xfrm>
                <a:off x="4001572" y="1225477"/>
                <a:ext cx="276840" cy="10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5C9AB0-2648-05E3-44DD-70C4FDD8937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92932" y="1216837"/>
                  <a:ext cx="294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54F429-8DAF-ACBA-0B45-D3EACAE1E36F}"/>
                    </a:ext>
                  </a:extLst>
                </p14:cNvPr>
                <p14:cNvContentPartPr/>
                <p14:nvPr/>
              </p14:nvContentPartPr>
              <p14:xfrm>
                <a:off x="4145932" y="1001197"/>
                <a:ext cx="19440" cy="109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54F429-8DAF-ACBA-0B45-D3EACAE1E3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36932" y="992557"/>
                  <a:ext cx="3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37B9E7-337F-6F27-09C9-CBDC9E72B77E}"/>
                    </a:ext>
                  </a:extLst>
                </p14:cNvPr>
                <p14:cNvContentPartPr/>
                <p14:nvPr/>
              </p14:nvContentPartPr>
              <p14:xfrm>
                <a:off x="3991492" y="787357"/>
                <a:ext cx="652680" cy="311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37B9E7-337F-6F27-09C9-CBDC9E72B77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82852" y="778717"/>
                  <a:ext cx="6703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09AF1A-D02B-910D-9905-01485BABF871}"/>
                    </a:ext>
                  </a:extLst>
                </p14:cNvPr>
                <p14:cNvContentPartPr/>
                <p14:nvPr/>
              </p14:nvContentPartPr>
              <p14:xfrm>
                <a:off x="4142692" y="967357"/>
                <a:ext cx="588600" cy="215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09AF1A-D02B-910D-9905-01485BABF87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134052" y="958717"/>
                  <a:ext cx="606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2AB78E-938C-9503-777F-C0A8BBCD73ED}"/>
                    </a:ext>
                  </a:extLst>
                </p14:cNvPr>
                <p14:cNvContentPartPr/>
                <p14:nvPr/>
              </p14:nvContentPartPr>
              <p14:xfrm>
                <a:off x="4882132" y="925597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2AB78E-938C-9503-777F-C0A8BBCD73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73492" y="9165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2699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16B3A94-7B63-E2FA-F02C-84AC0225F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C82299-7E18-D37B-E165-6EE9DFC3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10213"/>
            <a:ext cx="86895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If a 95% confidence interval for a population mean is (20, 30), what does it mean?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447BE-C4D8-E11A-EEBC-2F6ABDDB2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76" y="889348"/>
            <a:ext cx="868955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population mean is 25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95% of the population falls between 20 and 30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are 95% confident that the population mean lies between 20 and 30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lphaLcParenR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sample mean is between 20 and 30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987714-571F-EC36-F3F1-B815504D04B1}"/>
                  </a:ext>
                </a:extLst>
              </p14:cNvPr>
              <p14:cNvContentPartPr/>
              <p14:nvPr/>
            </p14:nvContentPartPr>
            <p14:xfrm>
              <a:off x="289972" y="1198837"/>
              <a:ext cx="5400" cy="2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987714-571F-EC36-F3F1-B815504D04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72" y="1189837"/>
                <a:ext cx="230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84CA3BE-1C6B-CA7C-E92C-25FF31A2B9BA}"/>
              </a:ext>
            </a:extLst>
          </p:cNvPr>
          <p:cNvGrpSpPr/>
          <p:nvPr/>
        </p:nvGrpSpPr>
        <p:grpSpPr>
          <a:xfrm>
            <a:off x="177112" y="2183257"/>
            <a:ext cx="5096520" cy="345600"/>
            <a:chOff x="134092" y="1561357"/>
            <a:chExt cx="50965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4C2D5A-A11B-B0E4-8B6D-34032EE21613}"/>
                    </a:ext>
                  </a:extLst>
                </p14:cNvPr>
                <p14:cNvContentPartPr/>
                <p14:nvPr/>
              </p14:nvContentPartPr>
              <p14:xfrm>
                <a:off x="134092" y="1561357"/>
                <a:ext cx="435600" cy="262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4C2D5A-A11B-B0E4-8B6D-34032EE216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092" y="1552717"/>
                  <a:ext cx="453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883672-C479-6436-1082-410BE62CF51F}"/>
                    </a:ext>
                  </a:extLst>
                </p14:cNvPr>
                <p14:cNvContentPartPr/>
                <p14:nvPr/>
              </p14:nvContentPartPr>
              <p14:xfrm>
                <a:off x="216172" y="1631917"/>
                <a:ext cx="401400" cy="27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883672-C479-6436-1082-410BE62CF5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7172" y="1623277"/>
                  <a:ext cx="419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DE01F2-F6D5-4857-8F5D-F427364AE6B9}"/>
                    </a:ext>
                  </a:extLst>
                </p14:cNvPr>
                <p14:cNvContentPartPr/>
                <p14:nvPr/>
              </p14:nvContentPartPr>
              <p14:xfrm>
                <a:off x="1546372" y="1690237"/>
                <a:ext cx="3684240" cy="19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DE01F2-F6D5-4857-8F5D-F427364AE6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7372" y="1681597"/>
                  <a:ext cx="370188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2F445E7-9217-664A-DA12-94150FB6A83C}"/>
                  </a:ext>
                </a:extLst>
              </p14:cNvPr>
              <p14:cNvContentPartPr/>
              <p14:nvPr/>
            </p14:nvContentPartPr>
            <p14:xfrm>
              <a:off x="3149452" y="3204757"/>
              <a:ext cx="1580400" cy="143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2F445E7-9217-664A-DA12-94150FB6A8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0452" y="3196117"/>
                <a:ext cx="1598040" cy="145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0247AFB-6BCB-E703-4B88-FFEA2E7AFAD9}"/>
              </a:ext>
            </a:extLst>
          </p:cNvPr>
          <p:cNvGrpSpPr/>
          <p:nvPr/>
        </p:nvGrpSpPr>
        <p:grpSpPr>
          <a:xfrm>
            <a:off x="1074772" y="365077"/>
            <a:ext cx="1692720" cy="466920"/>
            <a:chOff x="1074772" y="365077"/>
            <a:chExt cx="169272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CD56F8-3BB1-1503-19C5-30F850456617}"/>
                    </a:ext>
                  </a:extLst>
                </p14:cNvPr>
                <p14:cNvContentPartPr/>
                <p14:nvPr/>
              </p14:nvContentPartPr>
              <p14:xfrm>
                <a:off x="1089892" y="654877"/>
                <a:ext cx="49680" cy="17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CD56F8-3BB1-1503-19C5-30F8504566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0892" y="645877"/>
                  <a:ext cx="67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6ABB71-82D3-EAA4-8E61-1D743AEA4AC6}"/>
                    </a:ext>
                  </a:extLst>
                </p14:cNvPr>
                <p14:cNvContentPartPr/>
                <p14:nvPr/>
              </p14:nvContentPartPr>
              <p14:xfrm>
                <a:off x="1074772" y="365077"/>
                <a:ext cx="1692720" cy="31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6ABB71-82D3-EAA4-8E61-1D743AEA4A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5772" y="356077"/>
                  <a:ext cx="1710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587D34-834B-6533-3999-A372B06514AB}"/>
                    </a:ext>
                  </a:extLst>
                </p14:cNvPr>
                <p14:cNvContentPartPr/>
                <p14:nvPr/>
              </p14:nvContentPartPr>
              <p14:xfrm>
                <a:off x="1387972" y="701317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587D34-834B-6533-3999-A372B06514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332" y="692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4CDBDD-0480-73D2-5E37-C3D625AFE8EF}"/>
              </a:ext>
            </a:extLst>
          </p:cNvPr>
          <p:cNvGrpSpPr/>
          <p:nvPr/>
        </p:nvGrpSpPr>
        <p:grpSpPr>
          <a:xfrm>
            <a:off x="2115892" y="2703637"/>
            <a:ext cx="5687280" cy="2301120"/>
            <a:chOff x="2115892" y="2703637"/>
            <a:chExt cx="5687280" cy="23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34B049-5DD5-1B32-7D03-77191B7A4590}"/>
                    </a:ext>
                  </a:extLst>
                </p14:cNvPr>
                <p14:cNvContentPartPr/>
                <p14:nvPr/>
              </p14:nvContentPartPr>
              <p14:xfrm>
                <a:off x="2240092" y="4435957"/>
                <a:ext cx="3339360" cy="17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34B049-5DD5-1B32-7D03-77191B7A45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31092" y="4427317"/>
                  <a:ext cx="335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93FD3A-2F57-2EE3-14E6-C6B0FED72081}"/>
                    </a:ext>
                  </a:extLst>
                </p14:cNvPr>
                <p14:cNvContentPartPr/>
                <p14:nvPr/>
              </p14:nvContentPartPr>
              <p14:xfrm>
                <a:off x="2115892" y="3136717"/>
                <a:ext cx="3344400" cy="1346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93FD3A-2F57-2EE3-14E6-C6B0FED720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06892" y="3127717"/>
                  <a:ext cx="3362040" cy="13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4E8E4F-7495-7675-2F36-3E56371DEBEC}"/>
                    </a:ext>
                  </a:extLst>
                </p14:cNvPr>
                <p14:cNvContentPartPr/>
                <p14:nvPr/>
              </p14:nvContentPartPr>
              <p14:xfrm>
                <a:off x="3626092" y="2853757"/>
                <a:ext cx="321840" cy="184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4E8E4F-7495-7675-2F36-3E56371DEB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17452" y="2844757"/>
                  <a:ext cx="339480" cy="18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5E10CE-4AD5-283A-AC8E-AF9843D54E30}"/>
                    </a:ext>
                  </a:extLst>
                </p14:cNvPr>
                <p14:cNvContentPartPr/>
                <p14:nvPr/>
              </p14:nvContentPartPr>
              <p14:xfrm>
                <a:off x="4172932" y="4453957"/>
                <a:ext cx="408960" cy="212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5E10CE-4AD5-283A-AC8E-AF9843D54E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64292" y="4445317"/>
                  <a:ext cx="426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761CB4-9360-7A34-F639-0CC94320501E}"/>
                    </a:ext>
                  </a:extLst>
                </p14:cNvPr>
                <p14:cNvContentPartPr/>
                <p14:nvPr/>
              </p14:nvContentPartPr>
              <p14:xfrm>
                <a:off x="3106972" y="4630717"/>
                <a:ext cx="551520" cy="14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761CB4-9360-7A34-F639-0CC94320501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98332" y="4622077"/>
                  <a:ext cx="569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AABAFE-6649-84BC-2B65-61314E503A30}"/>
                    </a:ext>
                  </a:extLst>
                </p14:cNvPr>
                <p14:cNvContentPartPr/>
                <p14:nvPr/>
              </p14:nvContentPartPr>
              <p14:xfrm>
                <a:off x="3445372" y="4841317"/>
                <a:ext cx="88560" cy="9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AABAFE-6649-84BC-2B65-61314E503A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36732" y="4832677"/>
                  <a:ext cx="106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C67ADE-313B-6F76-BDCB-149D9DAE3E93}"/>
                    </a:ext>
                  </a:extLst>
                </p14:cNvPr>
                <p14:cNvContentPartPr/>
                <p14:nvPr/>
              </p14:nvContentPartPr>
              <p14:xfrm>
                <a:off x="3510172" y="4788037"/>
                <a:ext cx="95040" cy="5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C67ADE-313B-6F76-BDCB-149D9DAE3E9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01532" y="4779037"/>
                  <a:ext cx="112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FBD50-EFCC-AE56-3221-A275940FE052}"/>
                    </a:ext>
                  </a:extLst>
                </p14:cNvPr>
                <p14:cNvContentPartPr/>
                <p14:nvPr/>
              </p14:nvContentPartPr>
              <p14:xfrm>
                <a:off x="3385972" y="4871557"/>
                <a:ext cx="18360" cy="10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FBD50-EFCC-AE56-3221-A275940FE0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7332" y="4862557"/>
                  <a:ext cx="3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0202EE-8D59-88AE-095C-E015202ACB71}"/>
                    </a:ext>
                  </a:extLst>
                </p14:cNvPr>
                <p14:cNvContentPartPr/>
                <p14:nvPr/>
              </p14:nvContentPartPr>
              <p14:xfrm>
                <a:off x="3123172" y="3178477"/>
                <a:ext cx="239400" cy="18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0202EE-8D59-88AE-095C-E015202ACB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14532" y="3169837"/>
                  <a:ext cx="257040" cy="18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265BEE-A0D6-C37D-0780-ACEEE986F6CC}"/>
                    </a:ext>
                  </a:extLst>
                </p14:cNvPr>
                <p14:cNvContentPartPr/>
                <p14:nvPr/>
              </p14:nvContentPartPr>
              <p14:xfrm>
                <a:off x="4654612" y="3037357"/>
                <a:ext cx="82440" cy="1519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265BEE-A0D6-C37D-0780-ACEEE986F6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45972" y="3028717"/>
                  <a:ext cx="100080" cy="15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CA860F-1923-1096-EDC1-241946C3EA5D}"/>
                    </a:ext>
                  </a:extLst>
                </p14:cNvPr>
                <p14:cNvContentPartPr/>
                <p14:nvPr/>
              </p14:nvContentPartPr>
              <p14:xfrm>
                <a:off x="4312612" y="3061477"/>
                <a:ext cx="171720" cy="31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CA860F-1923-1096-EDC1-241946C3EA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03972" y="3052837"/>
                  <a:ext cx="189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B48CBE-935A-CF97-327B-AD569A63D8E6}"/>
                    </a:ext>
                  </a:extLst>
                </p14:cNvPr>
                <p14:cNvContentPartPr/>
                <p14:nvPr/>
              </p14:nvContentPartPr>
              <p14:xfrm>
                <a:off x="4433212" y="3141757"/>
                <a:ext cx="11916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B48CBE-935A-CF97-327B-AD569A63D8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24212" y="3132757"/>
                  <a:ext cx="136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03ACA3-2984-8F8F-CD4A-EE2AE2FA9D80}"/>
                    </a:ext>
                  </a:extLst>
                </p14:cNvPr>
                <p14:cNvContentPartPr/>
                <p14:nvPr/>
              </p14:nvContentPartPr>
              <p14:xfrm>
                <a:off x="4518892" y="3102877"/>
                <a:ext cx="125640" cy="13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03ACA3-2984-8F8F-CD4A-EE2AE2FA9D8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09892" y="3094237"/>
                  <a:ext cx="143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955A43-AA92-5AE8-9333-8FD7E1F69F76}"/>
                    </a:ext>
                  </a:extLst>
                </p14:cNvPr>
                <p14:cNvContentPartPr/>
                <p14:nvPr/>
              </p14:nvContentPartPr>
              <p14:xfrm>
                <a:off x="4534372" y="3155437"/>
                <a:ext cx="31320" cy="54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955A43-AA92-5AE8-9333-8FD7E1F69F7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25732" y="3146797"/>
                  <a:ext cx="48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8DC6D5-9641-C6F5-0866-208D08E6C358}"/>
                    </a:ext>
                  </a:extLst>
                </p14:cNvPr>
                <p14:cNvContentPartPr/>
                <p14:nvPr/>
              </p14:nvContentPartPr>
              <p14:xfrm>
                <a:off x="4229812" y="3371797"/>
                <a:ext cx="377280" cy="14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8DC6D5-9641-C6F5-0866-208D08E6C3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20812" y="3363157"/>
                  <a:ext cx="394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3A53E2-3794-65E5-BE57-BF3A234ED712}"/>
                    </a:ext>
                  </a:extLst>
                </p14:cNvPr>
                <p14:cNvContentPartPr/>
                <p14:nvPr/>
              </p14:nvContentPartPr>
              <p14:xfrm>
                <a:off x="4283092" y="3455677"/>
                <a:ext cx="248400" cy="8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3A53E2-3794-65E5-BE57-BF3A234ED71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74092" y="3446677"/>
                  <a:ext cx="266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72FD1C-89A4-0919-79FE-FE12878E1F85}"/>
                    </a:ext>
                  </a:extLst>
                </p14:cNvPr>
                <p14:cNvContentPartPr/>
                <p14:nvPr/>
              </p14:nvContentPartPr>
              <p14:xfrm>
                <a:off x="4029292" y="2963917"/>
                <a:ext cx="772200" cy="68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72FD1C-89A4-0919-79FE-FE12878E1F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20652" y="2954917"/>
                  <a:ext cx="78984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8B3C41-96DE-F234-0CDB-35779B95F0F5}"/>
                    </a:ext>
                  </a:extLst>
                </p14:cNvPr>
                <p14:cNvContentPartPr/>
                <p14:nvPr/>
              </p14:nvContentPartPr>
              <p14:xfrm>
                <a:off x="4610692" y="2798317"/>
                <a:ext cx="632160" cy="40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8B3C41-96DE-F234-0CDB-35779B95F0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01692" y="2789677"/>
                  <a:ext cx="6498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085F90-AAD8-F80F-9B01-BEBA49A92A9A}"/>
                    </a:ext>
                  </a:extLst>
                </p14:cNvPr>
                <p14:cNvContentPartPr/>
                <p14:nvPr/>
              </p14:nvContentPartPr>
              <p14:xfrm>
                <a:off x="3102292" y="3097477"/>
                <a:ext cx="1521720" cy="142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085F90-AAD8-F80F-9B01-BEBA49A92A9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93292" y="3088837"/>
                  <a:ext cx="1539360" cy="14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C75ADE-8FCF-9363-0622-EF3CCF98DF2E}"/>
                    </a:ext>
                  </a:extLst>
                </p14:cNvPr>
                <p14:cNvContentPartPr/>
                <p14:nvPr/>
              </p14:nvContentPartPr>
              <p14:xfrm>
                <a:off x="2725372" y="4554037"/>
                <a:ext cx="1121040" cy="257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C75ADE-8FCF-9363-0622-EF3CCF98DF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16732" y="4545397"/>
                  <a:ext cx="1138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4D0297C-E41A-4084-BA15-755B892C2FF8}"/>
                    </a:ext>
                  </a:extLst>
                </p14:cNvPr>
                <p14:cNvContentPartPr/>
                <p14:nvPr/>
              </p14:nvContentPartPr>
              <p14:xfrm>
                <a:off x="2730412" y="4669957"/>
                <a:ext cx="88920" cy="73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4D0297C-E41A-4084-BA15-755B892C2FF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21412" y="4661317"/>
                  <a:ext cx="106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09E5B4-5B3B-37A3-8EBF-C2576509B6F9}"/>
                    </a:ext>
                  </a:extLst>
                </p14:cNvPr>
                <p14:cNvContentPartPr/>
                <p14:nvPr/>
              </p14:nvContentPartPr>
              <p14:xfrm>
                <a:off x="2610532" y="4694077"/>
                <a:ext cx="30600" cy="253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09E5B4-5B3B-37A3-8EBF-C2576509B6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01892" y="4685077"/>
                  <a:ext cx="48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D5E536-104C-67D0-5323-2B1879CDD67F}"/>
                    </a:ext>
                  </a:extLst>
                </p14:cNvPr>
                <p14:cNvContentPartPr/>
                <p14:nvPr/>
              </p14:nvContentPartPr>
              <p14:xfrm>
                <a:off x="2596492" y="4883077"/>
                <a:ext cx="30960" cy="5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D5E536-104C-67D0-5323-2B1879CDD6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87492" y="4874077"/>
                  <a:ext cx="48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490527-458B-6724-8A90-0AED9456B771}"/>
                    </a:ext>
                  </a:extLst>
                </p14:cNvPr>
                <p14:cNvContentPartPr/>
                <p14:nvPr/>
              </p14:nvContentPartPr>
              <p14:xfrm>
                <a:off x="2743372" y="4875877"/>
                <a:ext cx="164880" cy="9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490527-458B-6724-8A90-0AED9456B7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34372" y="4867237"/>
                  <a:ext cx="182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D9CF67-9B4E-D1A1-5B61-F4853E819669}"/>
                    </a:ext>
                  </a:extLst>
                </p14:cNvPr>
                <p14:cNvContentPartPr/>
                <p14:nvPr/>
              </p14:nvContentPartPr>
              <p14:xfrm>
                <a:off x="2907532" y="4820797"/>
                <a:ext cx="117720" cy="99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D9CF67-9B4E-D1A1-5B61-F4853E81966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98532" y="4811797"/>
                  <a:ext cx="135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73A20F-65ED-EBB9-A16D-476F65EA761E}"/>
                    </a:ext>
                  </a:extLst>
                </p14:cNvPr>
                <p14:cNvContentPartPr/>
                <p14:nvPr/>
              </p14:nvContentPartPr>
              <p14:xfrm>
                <a:off x="4078972" y="4738717"/>
                <a:ext cx="885600" cy="12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73A20F-65ED-EBB9-A16D-476F65EA761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70332" y="4730077"/>
                  <a:ext cx="903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BC579F-6251-E5F4-4C37-5D3F05BA9322}"/>
                    </a:ext>
                  </a:extLst>
                </p14:cNvPr>
                <p14:cNvContentPartPr/>
                <p14:nvPr/>
              </p14:nvContentPartPr>
              <p14:xfrm>
                <a:off x="4970332" y="4867597"/>
                <a:ext cx="219960" cy="11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BC579F-6251-E5F4-4C37-5D3F05BA932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61692" y="4858957"/>
                  <a:ext cx="237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540E9F-6D7D-8C04-BE2A-7C5622C0E718}"/>
                    </a:ext>
                  </a:extLst>
                </p14:cNvPr>
                <p14:cNvContentPartPr/>
                <p14:nvPr/>
              </p14:nvContentPartPr>
              <p14:xfrm>
                <a:off x="5196412" y="3017557"/>
                <a:ext cx="240120" cy="1822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540E9F-6D7D-8C04-BE2A-7C5622C0E71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87412" y="3008917"/>
                  <a:ext cx="257760" cy="18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08E8D2-7825-4F32-61D5-5A36DA5648A6}"/>
                    </a:ext>
                  </a:extLst>
                </p14:cNvPr>
                <p14:cNvContentPartPr/>
                <p14:nvPr/>
              </p14:nvContentPartPr>
              <p14:xfrm>
                <a:off x="2877652" y="3350917"/>
                <a:ext cx="171360" cy="137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08E8D2-7825-4F32-61D5-5A36DA5648A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69012" y="3341917"/>
                  <a:ext cx="189000" cy="13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CF7D889-D7B3-96A5-A962-49AF218FE9EF}"/>
                    </a:ext>
                  </a:extLst>
                </p14:cNvPr>
                <p14:cNvContentPartPr/>
                <p14:nvPr/>
              </p14:nvContentPartPr>
              <p14:xfrm>
                <a:off x="5085172" y="2878237"/>
                <a:ext cx="974520" cy="414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CF7D889-D7B3-96A5-A962-49AF218FE9E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6532" y="2869237"/>
                  <a:ext cx="9921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8FE546-FF81-0B38-D1B7-2FB130475DA4}"/>
                    </a:ext>
                  </a:extLst>
                </p14:cNvPr>
                <p14:cNvContentPartPr/>
                <p14:nvPr/>
              </p14:nvContentPartPr>
              <p14:xfrm>
                <a:off x="6160852" y="2768437"/>
                <a:ext cx="256320" cy="26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8FE546-FF81-0B38-D1B7-2FB130475D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152212" y="2759797"/>
                  <a:ext cx="273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88C552-93C5-33B8-1FDA-25E79ADCF835}"/>
                    </a:ext>
                  </a:extLst>
                </p14:cNvPr>
                <p14:cNvContentPartPr/>
                <p14:nvPr/>
              </p14:nvContentPartPr>
              <p14:xfrm>
                <a:off x="6553972" y="2790037"/>
                <a:ext cx="71280" cy="205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88C552-93C5-33B8-1FDA-25E79ADCF83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45332" y="2781037"/>
                  <a:ext cx="88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5ADEB1-CC1B-57E8-BDFB-3A574EAEFD96}"/>
                    </a:ext>
                  </a:extLst>
                </p14:cNvPr>
                <p14:cNvContentPartPr/>
                <p14:nvPr/>
              </p14:nvContentPartPr>
              <p14:xfrm>
                <a:off x="6850252" y="2708677"/>
                <a:ext cx="18396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5ADEB1-CC1B-57E8-BDFB-3A574EAEFD9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41612" y="2700037"/>
                  <a:ext cx="20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BF1909-2125-B8DE-955D-5F5B22DAF88A}"/>
                    </a:ext>
                  </a:extLst>
                </p14:cNvPr>
                <p14:cNvContentPartPr/>
                <p14:nvPr/>
              </p14:nvContentPartPr>
              <p14:xfrm>
                <a:off x="6820372" y="2703637"/>
                <a:ext cx="56880" cy="7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BF1909-2125-B8DE-955D-5F5B22DAF8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11732" y="2694637"/>
                  <a:ext cx="74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8840410-35EA-214F-CB6D-1B101B81440A}"/>
                    </a:ext>
                  </a:extLst>
                </p14:cNvPr>
                <p14:cNvContentPartPr/>
                <p14:nvPr/>
              </p14:nvContentPartPr>
              <p14:xfrm>
                <a:off x="6885172" y="2962477"/>
                <a:ext cx="83160" cy="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8840410-35EA-214F-CB6D-1B101B8144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76172" y="2953477"/>
                  <a:ext cx="100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CA954A-A429-548C-ECDA-3C45D5EFC2C5}"/>
                    </a:ext>
                  </a:extLst>
                </p14:cNvPr>
                <p14:cNvContentPartPr/>
                <p14:nvPr/>
              </p14:nvContentPartPr>
              <p14:xfrm>
                <a:off x="6247252" y="3162277"/>
                <a:ext cx="578520" cy="23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CA954A-A429-548C-ECDA-3C45D5EFC2C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38612" y="3153637"/>
                  <a:ext cx="59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D6589A-0D88-DBFE-29B4-B7260273A736}"/>
                    </a:ext>
                  </a:extLst>
                </p14:cNvPr>
                <p14:cNvContentPartPr/>
                <p14:nvPr/>
              </p14:nvContentPartPr>
              <p14:xfrm>
                <a:off x="6909652" y="3120157"/>
                <a:ext cx="138960" cy="15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D6589A-0D88-DBFE-29B4-B7260273A73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01012" y="3111157"/>
                  <a:ext cx="156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B714C8-64B3-99F5-82DC-D3E47708F5C1}"/>
                    </a:ext>
                  </a:extLst>
                </p14:cNvPr>
                <p14:cNvContentPartPr/>
                <p14:nvPr/>
              </p14:nvContentPartPr>
              <p14:xfrm>
                <a:off x="6911452" y="3182077"/>
                <a:ext cx="69480" cy="47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B714C8-64B3-99F5-82DC-D3E47708F5C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02452" y="3173437"/>
                  <a:ext cx="87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0E13F5-E772-283A-A8D4-CA111664B5C1}"/>
                    </a:ext>
                  </a:extLst>
                </p14:cNvPr>
                <p14:cNvContentPartPr/>
                <p14:nvPr/>
              </p14:nvContentPartPr>
              <p14:xfrm>
                <a:off x="6933412" y="3205477"/>
                <a:ext cx="256320" cy="7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0E13F5-E772-283A-A8D4-CA111664B5C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24772" y="3196837"/>
                  <a:ext cx="273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7C1EE9B-DB02-A89A-575C-9077EAA56B0A}"/>
                    </a:ext>
                  </a:extLst>
                </p14:cNvPr>
                <p14:cNvContentPartPr/>
                <p14:nvPr/>
              </p14:nvContentPartPr>
              <p14:xfrm>
                <a:off x="7335892" y="3099997"/>
                <a:ext cx="198000" cy="27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7C1EE9B-DB02-A89A-575C-9077EAA56B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26892" y="3091357"/>
                  <a:ext cx="215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5BBE6A-2B98-99FD-DBBA-B4A4297E4D95}"/>
                    </a:ext>
                  </a:extLst>
                </p14:cNvPr>
                <p14:cNvContentPartPr/>
                <p14:nvPr/>
              </p14:nvContentPartPr>
              <p14:xfrm>
                <a:off x="7573132" y="3196117"/>
                <a:ext cx="230040" cy="8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15BBE6A-2B98-99FD-DBBA-B4A4297E4D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64132" y="3187477"/>
                  <a:ext cx="247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088CFC-C81B-1D32-FFED-3DF9527B7A80}"/>
                    </a:ext>
                  </a:extLst>
                </p14:cNvPr>
                <p14:cNvContentPartPr/>
                <p14:nvPr/>
              </p14:nvContentPartPr>
              <p14:xfrm>
                <a:off x="7086412" y="3527317"/>
                <a:ext cx="482040" cy="5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088CFC-C81B-1D32-FFED-3DF9527B7A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77772" y="3518317"/>
                  <a:ext cx="499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32B9C1-77A9-10B0-B89D-454A6324E889}"/>
                    </a:ext>
                  </a:extLst>
                </p14:cNvPr>
                <p14:cNvContentPartPr/>
                <p14:nvPr/>
              </p14:nvContentPartPr>
              <p14:xfrm>
                <a:off x="7262452" y="3678157"/>
                <a:ext cx="438480" cy="37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32B9C1-77A9-10B0-B89D-454A6324E88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3452" y="3669157"/>
                  <a:ext cx="456120" cy="5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374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A9858AF-D931-1F8B-5796-0DE570E2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826224C3-E8E0-65EE-20E2-0698258625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59A2C95-E55B-2D40-30C4-E95812B74017}"/>
              </a:ext>
            </a:extLst>
          </p:cNvPr>
          <p:cNvGrpSpPr/>
          <p:nvPr/>
        </p:nvGrpSpPr>
        <p:grpSpPr>
          <a:xfrm>
            <a:off x="1056772" y="204517"/>
            <a:ext cx="7897680" cy="4631760"/>
            <a:chOff x="1056772" y="204517"/>
            <a:chExt cx="7897680" cy="46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A0CD42-CD43-5EA6-85A3-E4609BC94EE0}"/>
                    </a:ext>
                  </a:extLst>
                </p14:cNvPr>
                <p14:cNvContentPartPr/>
                <p14:nvPr/>
              </p14:nvContentPartPr>
              <p14:xfrm>
                <a:off x="3613492" y="295237"/>
                <a:ext cx="26640" cy="162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A0CD42-CD43-5EA6-85A3-E4609BC94E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4492" y="286237"/>
                  <a:ext cx="44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8C56CD-35B1-F871-5620-1F1DF9DFC159}"/>
                    </a:ext>
                  </a:extLst>
                </p14:cNvPr>
                <p14:cNvContentPartPr/>
                <p14:nvPr/>
              </p14:nvContentPartPr>
              <p14:xfrm>
                <a:off x="3600532" y="238357"/>
                <a:ext cx="205920" cy="222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8C56CD-35B1-F871-5620-1F1DF9DFC1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1892" y="229357"/>
                  <a:ext cx="223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57A27F-A4B3-6405-5227-2273B77266F3}"/>
                    </a:ext>
                  </a:extLst>
                </p14:cNvPr>
                <p14:cNvContentPartPr/>
                <p14:nvPr/>
              </p14:nvContentPartPr>
              <p14:xfrm>
                <a:off x="3818332" y="280477"/>
                <a:ext cx="182520" cy="14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57A27F-A4B3-6405-5227-2273B77266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09332" y="271477"/>
                  <a:ext cx="200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AE86F4-A1AB-B4DE-D23E-4DA84EDCF045}"/>
                    </a:ext>
                  </a:extLst>
                </p14:cNvPr>
                <p14:cNvContentPartPr/>
                <p14:nvPr/>
              </p14:nvContentPartPr>
              <p14:xfrm>
                <a:off x="3990412" y="295237"/>
                <a:ext cx="72360" cy="14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AE86F4-A1AB-B4DE-D23E-4DA84EDCF0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1772" y="286597"/>
                  <a:ext cx="90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2B2F44-1A7B-5ADF-37D3-7EAF47E3EC98}"/>
                    </a:ext>
                  </a:extLst>
                </p14:cNvPr>
                <p14:cNvContentPartPr/>
                <p14:nvPr/>
              </p14:nvContentPartPr>
              <p14:xfrm>
                <a:off x="4123612" y="204517"/>
                <a:ext cx="5688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2B2F44-1A7B-5ADF-37D3-7EAF47E3EC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4612" y="195877"/>
                  <a:ext cx="74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670412-7AD6-F4E8-C4C9-E6BE8E2D2330}"/>
                    </a:ext>
                  </a:extLst>
                </p14:cNvPr>
                <p14:cNvContentPartPr/>
                <p14:nvPr/>
              </p14:nvContentPartPr>
              <p14:xfrm>
                <a:off x="4129012" y="287317"/>
                <a:ext cx="147960" cy="14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670412-7AD6-F4E8-C4C9-E6BE8E2D23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0012" y="278317"/>
                  <a:ext cx="165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D70051-D8B1-E3E2-0AD9-3AF1817CF334}"/>
                    </a:ext>
                  </a:extLst>
                </p14:cNvPr>
                <p14:cNvContentPartPr/>
                <p14:nvPr/>
              </p14:nvContentPartPr>
              <p14:xfrm>
                <a:off x="4299292" y="289837"/>
                <a:ext cx="168120" cy="11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D70051-D8B1-E3E2-0AD9-3AF1817CF3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0652" y="281197"/>
                  <a:ext cx="18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377383-5FD1-3A8D-3A11-FBB0C95A728F}"/>
                    </a:ext>
                  </a:extLst>
                </p14:cNvPr>
                <p14:cNvContentPartPr/>
                <p14:nvPr/>
              </p14:nvContentPartPr>
              <p14:xfrm>
                <a:off x="4555252" y="312517"/>
                <a:ext cx="28080" cy="13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377383-5FD1-3A8D-3A11-FBB0C95A72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46252" y="303517"/>
                  <a:ext cx="4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92F602-FF6E-CEA5-4A11-9C932CA9ABE1}"/>
                    </a:ext>
                  </a:extLst>
                </p14:cNvPr>
                <p14:cNvContentPartPr/>
                <p14:nvPr/>
              </p14:nvContentPartPr>
              <p14:xfrm>
                <a:off x="4667212" y="272917"/>
                <a:ext cx="15768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92F602-FF6E-CEA5-4A11-9C932CA9AB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58572" y="264277"/>
                  <a:ext cx="175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B53DCC-3821-29D3-1457-14CA1D518D50}"/>
                    </a:ext>
                  </a:extLst>
                </p14:cNvPr>
                <p14:cNvContentPartPr/>
                <p14:nvPr/>
              </p14:nvContentPartPr>
              <p14:xfrm>
                <a:off x="4832812" y="204517"/>
                <a:ext cx="78480" cy="24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B53DCC-3821-29D3-1457-14CA1D518D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23812" y="195877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D8D787-4E61-BD9E-92BE-429CD1BC19BC}"/>
                    </a:ext>
                  </a:extLst>
                </p14:cNvPr>
                <p14:cNvContentPartPr/>
                <p14:nvPr/>
              </p14:nvContentPartPr>
              <p14:xfrm>
                <a:off x="4872052" y="322597"/>
                <a:ext cx="138240" cy="11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D8D787-4E61-BD9E-92BE-429CD1BC19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63052" y="313597"/>
                  <a:ext cx="155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A661C4-D95A-3530-3EE2-24E7D49EAC6E}"/>
                    </a:ext>
                  </a:extLst>
                </p14:cNvPr>
                <p14:cNvContentPartPr/>
                <p14:nvPr/>
              </p14:nvContentPartPr>
              <p14:xfrm>
                <a:off x="5080492" y="311437"/>
                <a:ext cx="81000" cy="14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A661C4-D95A-3530-3EE2-24E7D49EAC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1492" y="302797"/>
                  <a:ext cx="98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AAE42C-5B83-38AD-959E-D4B370FF4660}"/>
                    </a:ext>
                  </a:extLst>
                </p14:cNvPr>
                <p14:cNvContentPartPr/>
                <p14:nvPr/>
              </p14:nvContentPartPr>
              <p14:xfrm>
                <a:off x="5106052" y="276157"/>
                <a:ext cx="172440" cy="19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AAE42C-5B83-38AD-959E-D4B370FF46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97052" y="267157"/>
                  <a:ext cx="190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501597-8528-ACBB-4373-B73E759823B2}"/>
                    </a:ext>
                  </a:extLst>
                </p14:cNvPr>
                <p14:cNvContentPartPr/>
                <p14:nvPr/>
              </p14:nvContentPartPr>
              <p14:xfrm>
                <a:off x="3044692" y="676117"/>
                <a:ext cx="1380600" cy="63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501597-8528-ACBB-4373-B73E759823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36052" y="667477"/>
                  <a:ext cx="13982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63B08A-D2D0-3E21-5CD8-5BA3EE315BCA}"/>
                    </a:ext>
                  </a:extLst>
                </p14:cNvPr>
                <p14:cNvContentPartPr/>
                <p14:nvPr/>
              </p14:nvContentPartPr>
              <p14:xfrm>
                <a:off x="3041452" y="1060957"/>
                <a:ext cx="189360" cy="27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63B08A-D2D0-3E21-5CD8-5BA3EE315B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2452" y="1052317"/>
                  <a:ext cx="207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EAE72-656D-D2B6-6E41-F7AF5BE225FA}"/>
                    </a:ext>
                  </a:extLst>
                </p14:cNvPr>
                <p14:cNvContentPartPr/>
                <p14:nvPr/>
              </p14:nvContentPartPr>
              <p14:xfrm>
                <a:off x="1705132" y="1693477"/>
                <a:ext cx="244080" cy="253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EAE72-656D-D2B6-6E41-F7AF5BE225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96132" y="1684837"/>
                  <a:ext cx="261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6A3DA9-A222-A33F-1AC4-11EEAB511DA7}"/>
                    </a:ext>
                  </a:extLst>
                </p14:cNvPr>
                <p14:cNvContentPartPr/>
                <p14:nvPr/>
              </p14:nvContentPartPr>
              <p14:xfrm>
                <a:off x="1987732" y="1735237"/>
                <a:ext cx="184320" cy="13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6A3DA9-A222-A33F-1AC4-11EEAB511D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79092" y="1726597"/>
                  <a:ext cx="201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7BE8EB-C5E3-CDD2-8B18-FE679C2F279D}"/>
                    </a:ext>
                  </a:extLst>
                </p14:cNvPr>
                <p14:cNvContentPartPr/>
                <p14:nvPr/>
              </p14:nvContentPartPr>
              <p14:xfrm>
                <a:off x="2187532" y="1699957"/>
                <a:ext cx="309960" cy="126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7BE8EB-C5E3-CDD2-8B18-FE679C2F27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8532" y="1690957"/>
                  <a:ext cx="327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4823F1-5B78-E5B3-3EC0-EF13316D5E0E}"/>
                    </a:ext>
                  </a:extLst>
                </p14:cNvPr>
                <p14:cNvContentPartPr/>
                <p14:nvPr/>
              </p14:nvContentPartPr>
              <p14:xfrm>
                <a:off x="2539612" y="1689157"/>
                <a:ext cx="152280" cy="8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4823F1-5B78-E5B3-3EC0-EF13316D5E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0972" y="1680517"/>
                  <a:ext cx="169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3AD66B-FB1A-ED76-CCBF-2CC5C29690D4}"/>
                    </a:ext>
                  </a:extLst>
                </p14:cNvPr>
                <p14:cNvContentPartPr/>
                <p14:nvPr/>
              </p14:nvContentPartPr>
              <p14:xfrm>
                <a:off x="2693692" y="1585117"/>
                <a:ext cx="345240" cy="13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3AD66B-FB1A-ED76-CCBF-2CC5C29690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85052" y="1576477"/>
                  <a:ext cx="362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4890FA-673F-C2E6-2557-A6F2FCCEB2EE}"/>
                    </a:ext>
                  </a:extLst>
                </p14:cNvPr>
                <p14:cNvContentPartPr/>
                <p14:nvPr/>
              </p14:nvContentPartPr>
              <p14:xfrm>
                <a:off x="2600812" y="1866277"/>
                <a:ext cx="276120" cy="21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4890FA-673F-C2E6-2557-A6F2FCCEB2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91812" y="1857637"/>
                  <a:ext cx="293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1E26E6-4DA0-8A82-A4C1-D39C99067F5D}"/>
                    </a:ext>
                  </a:extLst>
                </p14:cNvPr>
                <p14:cNvContentPartPr/>
                <p14:nvPr/>
              </p14:nvContentPartPr>
              <p14:xfrm>
                <a:off x="2808532" y="1908397"/>
                <a:ext cx="213840" cy="12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1E26E6-4DA0-8A82-A4C1-D39C99067F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99892" y="1899757"/>
                  <a:ext cx="23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2696B8-0BAC-24E2-A2C0-53E549C4DE9A}"/>
                    </a:ext>
                  </a:extLst>
                </p14:cNvPr>
                <p14:cNvContentPartPr/>
                <p14:nvPr/>
              </p14:nvContentPartPr>
              <p14:xfrm>
                <a:off x="3198772" y="1718677"/>
                <a:ext cx="196200" cy="16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2696B8-0BAC-24E2-A2C0-53E549C4DE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0132" y="1709677"/>
                  <a:ext cx="213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74FD9B-D09B-DCFA-E6D9-F83B078D52BE}"/>
                    </a:ext>
                  </a:extLst>
                </p14:cNvPr>
                <p14:cNvContentPartPr/>
                <p14:nvPr/>
              </p14:nvContentPartPr>
              <p14:xfrm>
                <a:off x="3419452" y="1718317"/>
                <a:ext cx="12348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74FD9B-D09B-DCFA-E6D9-F83B078D52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10452" y="1709677"/>
                  <a:ext cx="141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BCE974-3D48-3986-B9FC-86C6F1EFA3B8}"/>
                    </a:ext>
                  </a:extLst>
                </p14:cNvPr>
                <p14:cNvContentPartPr/>
                <p14:nvPr/>
              </p14:nvContentPartPr>
              <p14:xfrm>
                <a:off x="3551932" y="1718677"/>
                <a:ext cx="231480" cy="11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BCE974-3D48-3986-B9FC-86C6F1EFA3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43292" y="1710037"/>
                  <a:ext cx="249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8DF3E1-AEDF-F72F-0288-6E99FBA5969C}"/>
                    </a:ext>
                  </a:extLst>
                </p14:cNvPr>
                <p14:cNvContentPartPr/>
                <p14:nvPr/>
              </p14:nvContentPartPr>
              <p14:xfrm>
                <a:off x="3780532" y="1622197"/>
                <a:ext cx="220320" cy="15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8DF3E1-AEDF-F72F-0288-6E99FBA596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1892" y="1613557"/>
                  <a:ext cx="23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145A5E-06AC-C3D0-F21E-529A805E2AFF}"/>
                    </a:ext>
                  </a:extLst>
                </p14:cNvPr>
                <p14:cNvContentPartPr/>
                <p14:nvPr/>
              </p14:nvContentPartPr>
              <p14:xfrm>
                <a:off x="4028932" y="1459117"/>
                <a:ext cx="214920" cy="318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145A5E-06AC-C3D0-F21E-529A805E2A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0292" y="1450117"/>
                  <a:ext cx="232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7B9891-2B78-C48D-668F-E0618E048DBC}"/>
                    </a:ext>
                  </a:extLst>
                </p14:cNvPr>
                <p14:cNvContentPartPr/>
                <p14:nvPr/>
              </p14:nvContentPartPr>
              <p14:xfrm>
                <a:off x="3519172" y="2072557"/>
                <a:ext cx="59040" cy="15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7B9891-2B78-C48D-668F-E0618E048D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10172" y="2063557"/>
                  <a:ext cx="76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B941CE-81ED-7E15-1FE8-F7A67B66A490}"/>
                    </a:ext>
                  </a:extLst>
                </p14:cNvPr>
                <p14:cNvContentPartPr/>
                <p14:nvPr/>
              </p14:nvContentPartPr>
              <p14:xfrm>
                <a:off x="3510172" y="2084437"/>
                <a:ext cx="264240" cy="11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B941CE-81ED-7E15-1FE8-F7A67B66A4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01532" y="2075797"/>
                  <a:ext cx="281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FCE3BD-5B45-36A3-F0FB-F478F15510D6}"/>
                    </a:ext>
                  </a:extLst>
                </p14:cNvPr>
                <p14:cNvContentPartPr/>
                <p14:nvPr/>
              </p14:nvContentPartPr>
              <p14:xfrm>
                <a:off x="3801772" y="2090197"/>
                <a:ext cx="202680" cy="92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FCE3BD-5B45-36A3-F0FB-F478F15510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93132" y="2081197"/>
                  <a:ext cx="22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54CA7E-5642-291C-7C0F-66FC64E33498}"/>
                    </a:ext>
                  </a:extLst>
                </p14:cNvPr>
                <p14:cNvContentPartPr/>
                <p14:nvPr/>
              </p14:nvContentPartPr>
              <p14:xfrm>
                <a:off x="4007332" y="1867717"/>
                <a:ext cx="160920" cy="26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54CA7E-5642-291C-7C0F-66FC64E334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98332" y="1858717"/>
                  <a:ext cx="178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E21BC3-BCE5-30C8-36B4-D9271F4CB2CE}"/>
                    </a:ext>
                  </a:extLst>
                </p14:cNvPr>
                <p14:cNvContentPartPr/>
                <p14:nvPr/>
              </p14:nvContentPartPr>
              <p14:xfrm>
                <a:off x="4234132" y="1970677"/>
                <a:ext cx="137520" cy="125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E21BC3-BCE5-30C8-36B4-D9271F4CB2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25132" y="1961677"/>
                  <a:ext cx="155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613508-14ED-2CBC-52C8-6CFDD9635250}"/>
                    </a:ext>
                  </a:extLst>
                </p14:cNvPr>
                <p14:cNvContentPartPr/>
                <p14:nvPr/>
              </p14:nvContentPartPr>
              <p14:xfrm>
                <a:off x="4393612" y="1981477"/>
                <a:ext cx="173520" cy="9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613508-14ED-2CBC-52C8-6CFDD96352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4612" y="1972477"/>
                  <a:ext cx="191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B886A2-8983-254E-A294-3299B618EB0D}"/>
                    </a:ext>
                  </a:extLst>
                </p14:cNvPr>
                <p14:cNvContentPartPr/>
                <p14:nvPr/>
              </p14:nvContentPartPr>
              <p14:xfrm>
                <a:off x="4576852" y="1908757"/>
                <a:ext cx="487440" cy="345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B886A2-8983-254E-A294-3299B618EB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8212" y="1899757"/>
                  <a:ext cx="5050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BA15D9-909A-0FC8-664E-87F0ECC7C0F0}"/>
                    </a:ext>
                  </a:extLst>
                </p14:cNvPr>
                <p14:cNvContentPartPr/>
                <p14:nvPr/>
              </p14:nvContentPartPr>
              <p14:xfrm>
                <a:off x="4679812" y="621757"/>
                <a:ext cx="1779120" cy="47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BA15D9-909A-0FC8-664E-87F0ECC7C0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0812" y="612757"/>
                  <a:ext cx="17967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368532-A0BA-C607-95C8-8973B65F30D1}"/>
                    </a:ext>
                  </a:extLst>
                </p14:cNvPr>
                <p14:cNvContentPartPr/>
                <p14:nvPr/>
              </p14:nvContentPartPr>
              <p14:xfrm>
                <a:off x="6095692" y="1321597"/>
                <a:ext cx="327240" cy="258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368532-A0BA-C607-95C8-8973B65F30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87052" y="1312957"/>
                  <a:ext cx="344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9716E6-E124-548D-B8EB-3B4BC6083176}"/>
                    </a:ext>
                  </a:extLst>
                </p14:cNvPr>
                <p14:cNvContentPartPr/>
                <p14:nvPr/>
              </p14:nvContentPartPr>
              <p14:xfrm>
                <a:off x="6456412" y="1324117"/>
                <a:ext cx="515160" cy="17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9716E6-E124-548D-B8EB-3B4BC60831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47412" y="1315117"/>
                  <a:ext cx="532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E5A485-33F3-7A3E-4B01-60664D64DA6A}"/>
                    </a:ext>
                  </a:extLst>
                </p14:cNvPr>
                <p14:cNvContentPartPr/>
                <p14:nvPr/>
              </p14:nvContentPartPr>
              <p14:xfrm>
                <a:off x="6993532" y="1310077"/>
                <a:ext cx="189720" cy="110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E5A485-33F3-7A3E-4B01-60664D64DA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84532" y="1301437"/>
                  <a:ext cx="207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649793-810F-7B98-A14D-E018D08E0B3B}"/>
                    </a:ext>
                  </a:extLst>
                </p14:cNvPr>
                <p14:cNvContentPartPr/>
                <p14:nvPr/>
              </p14:nvContentPartPr>
              <p14:xfrm>
                <a:off x="7194772" y="1230157"/>
                <a:ext cx="374040" cy="19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649793-810F-7B98-A14D-E018D08E0B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86132" y="1221157"/>
                  <a:ext cx="391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F69527-5925-0F50-7252-3EAA2EE158F2}"/>
                    </a:ext>
                  </a:extLst>
                </p14:cNvPr>
                <p14:cNvContentPartPr/>
                <p14:nvPr/>
              </p14:nvContentPartPr>
              <p14:xfrm>
                <a:off x="6264172" y="1649557"/>
                <a:ext cx="264600" cy="31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F69527-5925-0F50-7252-3EAA2EE158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55172" y="1640917"/>
                  <a:ext cx="282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C0DC69-406E-D3CE-1A6E-C44094873A85}"/>
                    </a:ext>
                  </a:extLst>
                </p14:cNvPr>
                <p14:cNvContentPartPr/>
                <p14:nvPr/>
              </p14:nvContentPartPr>
              <p14:xfrm>
                <a:off x="6431212" y="1811917"/>
                <a:ext cx="211680" cy="5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C0DC69-406E-D3CE-1A6E-C44094873A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22572" y="1803277"/>
                  <a:ext cx="229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72D0A0-4516-4287-EA95-67DF8CF6F51F}"/>
                    </a:ext>
                  </a:extLst>
                </p14:cNvPr>
                <p14:cNvContentPartPr/>
                <p14:nvPr/>
              </p14:nvContentPartPr>
              <p14:xfrm>
                <a:off x="6868252" y="1660357"/>
                <a:ext cx="222840" cy="237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72D0A0-4516-4287-EA95-67DF8CF6F5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59252" y="1651357"/>
                  <a:ext cx="240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F102B74-B33E-648F-DD72-B96C73EA39B3}"/>
                    </a:ext>
                  </a:extLst>
                </p14:cNvPr>
                <p14:cNvContentPartPr/>
                <p14:nvPr/>
              </p14:nvContentPartPr>
              <p14:xfrm>
                <a:off x="7137892" y="1694557"/>
                <a:ext cx="326880" cy="13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102B74-B33E-648F-DD72-B96C73EA39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28892" y="1685557"/>
                  <a:ext cx="344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BFB1BC-51E6-597D-A69C-BC29C535DFA1}"/>
                    </a:ext>
                  </a:extLst>
                </p14:cNvPr>
                <p14:cNvContentPartPr/>
                <p14:nvPr/>
              </p14:nvContentPartPr>
              <p14:xfrm>
                <a:off x="7515892" y="1665037"/>
                <a:ext cx="74880" cy="120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BFB1BC-51E6-597D-A69C-BC29C535DF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07252" y="1656037"/>
                  <a:ext cx="92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550761-C689-7801-F8A1-105F0CFCA31A}"/>
                    </a:ext>
                  </a:extLst>
                </p14:cNvPr>
                <p14:cNvContentPartPr/>
                <p14:nvPr/>
              </p14:nvContentPartPr>
              <p14:xfrm>
                <a:off x="7654852" y="1645597"/>
                <a:ext cx="98640" cy="137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550761-C689-7801-F8A1-105F0CFCA3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46212" y="1636957"/>
                  <a:ext cx="116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6173D8-4173-74BA-47D8-3464377FF329}"/>
                    </a:ext>
                  </a:extLst>
                </p14:cNvPr>
                <p14:cNvContentPartPr/>
                <p14:nvPr/>
              </p14:nvContentPartPr>
              <p14:xfrm>
                <a:off x="7809292" y="1471357"/>
                <a:ext cx="250920" cy="27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6173D8-4173-74BA-47D8-3464377FF3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00652" y="1462357"/>
                  <a:ext cx="268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F0FED5-EA39-3D64-FDFA-9D62CA494575}"/>
                    </a:ext>
                  </a:extLst>
                </p14:cNvPr>
                <p14:cNvContentPartPr/>
                <p14:nvPr/>
              </p14:nvContentPartPr>
              <p14:xfrm>
                <a:off x="8086492" y="1614637"/>
                <a:ext cx="29160" cy="89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F0FED5-EA39-3D64-FDFA-9D62CA4945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7492" y="1605637"/>
                  <a:ext cx="4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FA12BF-6AEA-72C7-4D8A-268EEB3FD2E0}"/>
                    </a:ext>
                  </a:extLst>
                </p14:cNvPr>
                <p14:cNvContentPartPr/>
                <p14:nvPr/>
              </p14:nvContentPartPr>
              <p14:xfrm>
                <a:off x="8147332" y="1477117"/>
                <a:ext cx="85680" cy="25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FA12BF-6AEA-72C7-4D8A-268EEB3FD2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8332" y="1468117"/>
                  <a:ext cx="103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5BFBCA-58BD-47B4-2210-869BD53E9F8E}"/>
                    </a:ext>
                  </a:extLst>
                </p14:cNvPr>
                <p14:cNvContentPartPr/>
                <p14:nvPr/>
              </p14:nvContentPartPr>
              <p14:xfrm>
                <a:off x="8280172" y="1646317"/>
                <a:ext cx="36720" cy="104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5BFBCA-58BD-47B4-2210-869BD53E9F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1172" y="1637677"/>
                  <a:ext cx="54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15F474-4AF0-47D6-D1A5-89C88579923D}"/>
                    </a:ext>
                  </a:extLst>
                </p14:cNvPr>
                <p14:cNvContentPartPr/>
                <p14:nvPr/>
              </p14:nvContentPartPr>
              <p14:xfrm>
                <a:off x="8377372" y="1416997"/>
                <a:ext cx="54720" cy="262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15F474-4AF0-47D6-D1A5-89C88579923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68732" y="1408357"/>
                  <a:ext cx="72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32C600-0458-2645-9476-F776538D11C6}"/>
                    </a:ext>
                  </a:extLst>
                </p14:cNvPr>
                <p14:cNvContentPartPr/>
                <p14:nvPr/>
              </p14:nvContentPartPr>
              <p14:xfrm>
                <a:off x="8404732" y="1504837"/>
                <a:ext cx="301320" cy="367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32C600-0458-2645-9476-F776538D11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96092" y="1496197"/>
                  <a:ext cx="318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940764-0D8E-DCFE-7579-D2BA0745CB3D}"/>
                    </a:ext>
                  </a:extLst>
                </p14:cNvPr>
                <p14:cNvContentPartPr/>
                <p14:nvPr/>
              </p14:nvContentPartPr>
              <p14:xfrm>
                <a:off x="8337772" y="1491157"/>
                <a:ext cx="1980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940764-0D8E-DCFE-7579-D2BA0745CB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29132" y="1482517"/>
                  <a:ext cx="37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D0B5AF-B612-0F59-0279-85F4F2CE43D4}"/>
                    </a:ext>
                  </a:extLst>
                </p14:cNvPr>
                <p14:cNvContentPartPr/>
                <p14:nvPr/>
              </p14:nvContentPartPr>
              <p14:xfrm>
                <a:off x="7654852" y="1667557"/>
                <a:ext cx="169200" cy="13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D0B5AF-B612-0F59-0279-85F4F2CE43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45852" y="1658917"/>
                  <a:ext cx="186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A73C4C-6F3D-FC6E-5A96-28E1F9106971}"/>
                    </a:ext>
                  </a:extLst>
                </p14:cNvPr>
                <p14:cNvContentPartPr/>
                <p14:nvPr/>
              </p14:nvContentPartPr>
              <p14:xfrm>
                <a:off x="7531732" y="1555957"/>
                <a:ext cx="52560" cy="3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A73C4C-6F3D-FC6E-5A96-28E1F91069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23092" y="1546957"/>
                  <a:ext cx="70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E985C2-A78F-10CD-E410-1FE8A2E42C28}"/>
                    </a:ext>
                  </a:extLst>
                </p14:cNvPr>
                <p14:cNvContentPartPr/>
                <p14:nvPr/>
              </p14:nvContentPartPr>
              <p14:xfrm>
                <a:off x="1541692" y="2513197"/>
                <a:ext cx="3319200" cy="263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E985C2-A78F-10CD-E410-1FE8A2E42C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32692" y="2504197"/>
                  <a:ext cx="3336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2A71DB-5436-B8A2-DBB9-89B3F060CBD4}"/>
                    </a:ext>
                  </a:extLst>
                </p14:cNvPr>
                <p14:cNvContentPartPr/>
                <p14:nvPr/>
              </p14:nvContentPartPr>
              <p14:xfrm>
                <a:off x="2048212" y="3579877"/>
                <a:ext cx="2880000" cy="141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2A71DB-5436-B8A2-DBB9-89B3F060CB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39572" y="3570877"/>
                  <a:ext cx="2897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3702E7-79FD-92B6-19E3-52A77D5B5123}"/>
                    </a:ext>
                  </a:extLst>
                </p14:cNvPr>
                <p14:cNvContentPartPr/>
                <p14:nvPr/>
              </p14:nvContentPartPr>
              <p14:xfrm>
                <a:off x="3018772" y="3294757"/>
                <a:ext cx="982080" cy="69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3702E7-79FD-92B6-19E3-52A77D5B51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0132" y="3285757"/>
                  <a:ext cx="99972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4733056-D31B-84BB-40B1-08DC9F927456}"/>
                    </a:ext>
                  </a:extLst>
                </p14:cNvPr>
                <p14:cNvContentPartPr/>
                <p14:nvPr/>
              </p14:nvContentPartPr>
              <p14:xfrm>
                <a:off x="2589292" y="3403117"/>
                <a:ext cx="130320" cy="483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4733056-D31B-84BB-40B1-08DC9F9274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80652" y="3394477"/>
                  <a:ext cx="1479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3C7283-03F9-10EC-D45F-4A7997D8AA74}"/>
                    </a:ext>
                  </a:extLst>
                </p14:cNvPr>
                <p14:cNvContentPartPr/>
                <p14:nvPr/>
              </p14:nvContentPartPr>
              <p14:xfrm>
                <a:off x="4204252" y="3348757"/>
                <a:ext cx="223920" cy="430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3C7283-03F9-10EC-D45F-4A7997D8AA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95252" y="3339757"/>
                  <a:ext cx="2415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365D769-8C88-CE19-A7E7-C9CA6DE6B198}"/>
                    </a:ext>
                  </a:extLst>
                </p14:cNvPr>
                <p14:cNvContentPartPr/>
                <p14:nvPr/>
              </p14:nvContentPartPr>
              <p14:xfrm>
                <a:off x="2370052" y="3225277"/>
                <a:ext cx="507600" cy="808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365D769-8C88-CE19-A7E7-C9CA6DE6B1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61412" y="3216277"/>
                  <a:ext cx="52524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AB92DB-BDC0-DA54-A6BE-ACA31F9E7370}"/>
                    </a:ext>
                  </a:extLst>
                </p14:cNvPr>
                <p14:cNvContentPartPr/>
                <p14:nvPr/>
              </p14:nvContentPartPr>
              <p14:xfrm>
                <a:off x="4086532" y="3125917"/>
                <a:ext cx="564480" cy="77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AB92DB-BDC0-DA54-A6BE-ACA31F9E73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77892" y="3116917"/>
                  <a:ext cx="58212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7B1D86-6F85-4128-DE5F-BA142B386072}"/>
                    </a:ext>
                  </a:extLst>
                </p14:cNvPr>
                <p14:cNvContentPartPr/>
                <p14:nvPr/>
              </p14:nvContentPartPr>
              <p14:xfrm>
                <a:off x="3424852" y="3538477"/>
                <a:ext cx="118800" cy="6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7B1D86-6F85-4128-DE5F-BA142B3860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15852" y="3529477"/>
                  <a:ext cx="136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3D241F-E859-574B-A5CF-E9037631D805}"/>
                    </a:ext>
                  </a:extLst>
                </p14:cNvPr>
                <p14:cNvContentPartPr/>
                <p14:nvPr/>
              </p14:nvContentPartPr>
              <p14:xfrm>
                <a:off x="2993212" y="3313117"/>
                <a:ext cx="961560" cy="771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3D241F-E859-574B-A5CF-E9037631D8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84212" y="3304117"/>
                  <a:ext cx="97920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AAB1466-959D-78B4-4B24-AB32C7506F85}"/>
                    </a:ext>
                  </a:extLst>
                </p14:cNvPr>
                <p14:cNvContentPartPr/>
                <p14:nvPr/>
              </p14:nvContentPartPr>
              <p14:xfrm>
                <a:off x="3586492" y="2995597"/>
                <a:ext cx="973080" cy="511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AAB1466-959D-78B4-4B24-AB32C7506F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77492" y="2986597"/>
                  <a:ext cx="9907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F64AA8-E11A-91E6-11B6-9BEFFD3A7229}"/>
                    </a:ext>
                  </a:extLst>
                </p14:cNvPr>
                <p14:cNvContentPartPr/>
                <p14:nvPr/>
              </p14:nvContentPartPr>
              <p14:xfrm>
                <a:off x="4846492" y="2761597"/>
                <a:ext cx="228240" cy="16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F64AA8-E11A-91E6-11B6-9BEFFD3A72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37492" y="2752957"/>
                  <a:ext cx="24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BA27D83-3FBD-0FB2-27BC-2745F8673F47}"/>
                    </a:ext>
                  </a:extLst>
                </p14:cNvPr>
                <p14:cNvContentPartPr/>
                <p14:nvPr/>
              </p14:nvContentPartPr>
              <p14:xfrm>
                <a:off x="5149972" y="2707957"/>
                <a:ext cx="563760" cy="178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BA27D83-3FBD-0FB2-27BC-2745F8673F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40972" y="2698957"/>
                  <a:ext cx="581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6B9214-B156-DF3D-E860-2B57F554C3B6}"/>
                    </a:ext>
                  </a:extLst>
                </p14:cNvPr>
                <p14:cNvContentPartPr/>
                <p14:nvPr/>
              </p14:nvContentPartPr>
              <p14:xfrm>
                <a:off x="5033332" y="3052477"/>
                <a:ext cx="321120" cy="205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6B9214-B156-DF3D-E860-2B57F554C3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24332" y="3043837"/>
                  <a:ext cx="33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904F9EF-1E86-037E-3898-F6DBC992B167}"/>
                    </a:ext>
                  </a:extLst>
                </p14:cNvPr>
                <p14:cNvContentPartPr/>
                <p14:nvPr/>
              </p14:nvContentPartPr>
              <p14:xfrm>
                <a:off x="5419972" y="3068317"/>
                <a:ext cx="137880" cy="101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904F9EF-1E86-037E-3898-F6DBC992B1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10972" y="3059317"/>
                  <a:ext cx="155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26D2109-5B48-0CEC-D7EC-95F65D6A2783}"/>
                    </a:ext>
                  </a:extLst>
                </p14:cNvPr>
                <p14:cNvContentPartPr/>
                <p14:nvPr/>
              </p14:nvContentPartPr>
              <p14:xfrm>
                <a:off x="5636332" y="2949517"/>
                <a:ext cx="172800" cy="256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26D2109-5B48-0CEC-D7EC-95F65D6A278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27332" y="2940877"/>
                  <a:ext cx="19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6C68053-9867-DA93-E114-9A5312D90F68}"/>
                    </a:ext>
                  </a:extLst>
                </p14:cNvPr>
                <p14:cNvContentPartPr/>
                <p14:nvPr/>
              </p14:nvContentPartPr>
              <p14:xfrm>
                <a:off x="5864932" y="3036997"/>
                <a:ext cx="150840" cy="163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6C68053-9867-DA93-E114-9A5312D90F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56292" y="3027997"/>
                  <a:ext cx="168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F738DC-3BF5-2517-B736-6D7238B0F842}"/>
                    </a:ext>
                  </a:extLst>
                </p14:cNvPr>
                <p14:cNvContentPartPr/>
                <p14:nvPr/>
              </p14:nvContentPartPr>
              <p14:xfrm>
                <a:off x="5187052" y="3384757"/>
                <a:ext cx="295560" cy="177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F738DC-3BF5-2517-B736-6D7238B0F8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8052" y="3375757"/>
                  <a:ext cx="313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C4237C-5271-EF41-06A2-D47F88975C0B}"/>
                    </a:ext>
                  </a:extLst>
                </p14:cNvPr>
                <p14:cNvContentPartPr/>
                <p14:nvPr/>
              </p14:nvContentPartPr>
              <p14:xfrm>
                <a:off x="5531572" y="3325357"/>
                <a:ext cx="334080" cy="218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C4237C-5271-EF41-06A2-D47F88975C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22932" y="3316717"/>
                  <a:ext cx="351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A3464D-85DF-0114-52BB-B57A0D9C8AF3}"/>
                    </a:ext>
                  </a:extLst>
                </p14:cNvPr>
                <p14:cNvContentPartPr/>
                <p14:nvPr/>
              </p14:nvContentPartPr>
              <p14:xfrm>
                <a:off x="5925772" y="3390157"/>
                <a:ext cx="247320" cy="157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A3464D-85DF-0114-52BB-B57A0D9C8A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7132" y="3381517"/>
                  <a:ext cx="26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55AA2A-937F-17E1-DB8C-597E8FC83A87}"/>
                    </a:ext>
                  </a:extLst>
                </p14:cNvPr>
                <p14:cNvContentPartPr/>
                <p14:nvPr/>
              </p14:nvContentPartPr>
              <p14:xfrm>
                <a:off x="6224572" y="3406717"/>
                <a:ext cx="208440" cy="82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55AA2A-937F-17E1-DB8C-597E8FC83A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15572" y="3398077"/>
                  <a:ext cx="226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7FEC6E2-9766-E85F-C012-6B3BE8F0E208}"/>
                    </a:ext>
                  </a:extLst>
                </p14:cNvPr>
                <p14:cNvContentPartPr/>
                <p14:nvPr/>
              </p14:nvContentPartPr>
              <p14:xfrm>
                <a:off x="2630692" y="3399517"/>
                <a:ext cx="184320" cy="434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7FEC6E2-9766-E85F-C012-6B3BE8F0E2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1692" y="3390877"/>
                  <a:ext cx="2019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C95479-3E3E-3A5B-151F-41C5AFB63EF4}"/>
                    </a:ext>
                  </a:extLst>
                </p14:cNvPr>
                <p14:cNvContentPartPr/>
                <p14:nvPr/>
              </p14:nvContentPartPr>
              <p14:xfrm>
                <a:off x="2862532" y="3927277"/>
                <a:ext cx="257760" cy="99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C95479-3E3E-3A5B-151F-41C5AFB63E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53532" y="3918637"/>
                  <a:ext cx="275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282E7F8-5473-192B-3325-C3D6B83F8F91}"/>
                    </a:ext>
                  </a:extLst>
                </p14:cNvPr>
                <p14:cNvContentPartPr/>
                <p14:nvPr/>
              </p14:nvContentPartPr>
              <p14:xfrm>
                <a:off x="2583892" y="3969397"/>
                <a:ext cx="666000" cy="565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282E7F8-5473-192B-3325-C3D6B83F8F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74892" y="3960757"/>
                  <a:ext cx="6836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C69207-B4F6-538A-8617-386CBC2C198A}"/>
                    </a:ext>
                  </a:extLst>
                </p14:cNvPr>
                <p14:cNvContentPartPr/>
                <p14:nvPr/>
              </p14:nvContentPartPr>
              <p14:xfrm>
                <a:off x="3613492" y="4111957"/>
                <a:ext cx="318600" cy="349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C69207-B4F6-538A-8617-386CBC2C19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04492" y="4103317"/>
                  <a:ext cx="336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053600-4B73-CB86-FDA4-192772BD8356}"/>
                    </a:ext>
                  </a:extLst>
                </p14:cNvPr>
                <p14:cNvContentPartPr/>
                <p14:nvPr/>
              </p14:nvContentPartPr>
              <p14:xfrm>
                <a:off x="3939652" y="4243717"/>
                <a:ext cx="239760" cy="125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053600-4B73-CB86-FDA4-192772BD83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0652" y="4235077"/>
                  <a:ext cx="257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62E305-EF00-AE43-457A-94794CBD87BC}"/>
                    </a:ext>
                  </a:extLst>
                </p14:cNvPr>
                <p14:cNvContentPartPr/>
                <p14:nvPr/>
              </p14:nvContentPartPr>
              <p14:xfrm>
                <a:off x="4163932" y="4206277"/>
                <a:ext cx="160200" cy="14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62E305-EF00-AE43-457A-94794CBD87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55292" y="4197277"/>
                  <a:ext cx="177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5E7FCD-B51C-571B-FC28-1739037A00EA}"/>
                    </a:ext>
                  </a:extLst>
                </p14:cNvPr>
                <p14:cNvContentPartPr/>
                <p14:nvPr/>
              </p14:nvContentPartPr>
              <p14:xfrm>
                <a:off x="4327012" y="4181797"/>
                <a:ext cx="124920" cy="117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5E7FCD-B51C-571B-FC28-1739037A00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18372" y="4172797"/>
                  <a:ext cx="14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EC2827-1049-F0B3-AFB4-6EB0C803894A}"/>
                    </a:ext>
                  </a:extLst>
                </p14:cNvPr>
                <p14:cNvContentPartPr/>
                <p14:nvPr/>
              </p14:nvContentPartPr>
              <p14:xfrm>
                <a:off x="4500172" y="4066957"/>
                <a:ext cx="79200" cy="21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EC2827-1049-F0B3-AFB4-6EB0C80389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91532" y="4058317"/>
                  <a:ext cx="96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AE262D-4B1C-84D4-9180-8C5F1891D804}"/>
                    </a:ext>
                  </a:extLst>
                </p14:cNvPr>
                <p14:cNvContentPartPr/>
                <p14:nvPr/>
              </p14:nvContentPartPr>
              <p14:xfrm>
                <a:off x="4559932" y="4154797"/>
                <a:ext cx="135720" cy="100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AE262D-4B1C-84D4-9180-8C5F1891D8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50932" y="4146157"/>
                  <a:ext cx="153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C03221-05F0-77B3-A5A9-4DB4706BA57D}"/>
                    </a:ext>
                  </a:extLst>
                </p14:cNvPr>
                <p14:cNvContentPartPr/>
                <p14:nvPr/>
              </p14:nvContentPartPr>
              <p14:xfrm>
                <a:off x="4710772" y="4061917"/>
                <a:ext cx="110880" cy="191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C03221-05F0-77B3-A5A9-4DB4706BA5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02132" y="4052917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D77819-6E59-29CE-90B3-30D6738601BA}"/>
                    </a:ext>
                  </a:extLst>
                </p14:cNvPr>
                <p14:cNvContentPartPr/>
                <p14:nvPr/>
              </p14:nvContentPartPr>
              <p14:xfrm>
                <a:off x="4878532" y="4100077"/>
                <a:ext cx="245160" cy="147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D77819-6E59-29CE-90B3-30D6738601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69532" y="4091437"/>
                  <a:ext cx="262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3FA908-8059-61E2-3F8B-41D37837E833}"/>
                    </a:ext>
                  </a:extLst>
                </p14:cNvPr>
                <p14:cNvContentPartPr/>
                <p14:nvPr/>
              </p14:nvContentPartPr>
              <p14:xfrm>
                <a:off x="4163932" y="4586437"/>
                <a:ext cx="113040" cy="24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3FA908-8059-61E2-3F8B-41D37837E8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54932" y="4577797"/>
                  <a:ext cx="130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97916A-6B00-4A7B-5F56-D72CF9B4FAF8}"/>
                    </a:ext>
                  </a:extLst>
                </p14:cNvPr>
                <p14:cNvContentPartPr/>
                <p14:nvPr/>
              </p14:nvContentPartPr>
              <p14:xfrm>
                <a:off x="4372372" y="4603357"/>
                <a:ext cx="144000" cy="123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97916A-6B00-4A7B-5F56-D72CF9B4FA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63372" y="4594357"/>
                  <a:ext cx="161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063392E-69B8-2C56-EFA1-0A2A95C6FD0D}"/>
                    </a:ext>
                  </a:extLst>
                </p14:cNvPr>
                <p14:cNvContentPartPr/>
                <p14:nvPr/>
              </p14:nvContentPartPr>
              <p14:xfrm>
                <a:off x="4528612" y="4556917"/>
                <a:ext cx="15804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063392E-69B8-2C56-EFA1-0A2A95C6FD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19612" y="4547917"/>
                  <a:ext cx="175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F1C53AE-DFB1-72A7-1DF4-FBF025CE42E8}"/>
                    </a:ext>
                  </a:extLst>
                </p14:cNvPr>
                <p14:cNvContentPartPr/>
                <p14:nvPr/>
              </p14:nvContentPartPr>
              <p14:xfrm>
                <a:off x="4787092" y="4509397"/>
                <a:ext cx="114480" cy="101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F1C53AE-DFB1-72A7-1DF4-FBF025CE42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78092" y="4500397"/>
                  <a:ext cx="132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D3DFAE-ABC5-8D54-684C-C964416F164B}"/>
                    </a:ext>
                  </a:extLst>
                </p14:cNvPr>
                <p14:cNvContentPartPr/>
                <p14:nvPr/>
              </p14:nvContentPartPr>
              <p14:xfrm>
                <a:off x="4926412" y="4494997"/>
                <a:ext cx="92880" cy="100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D3DFAE-ABC5-8D54-684C-C964416F164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17412" y="4485997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688F9B-5819-73AF-770C-9B320812D2BE}"/>
                    </a:ext>
                  </a:extLst>
                </p14:cNvPr>
                <p14:cNvContentPartPr/>
                <p14:nvPr/>
              </p14:nvContentPartPr>
              <p14:xfrm>
                <a:off x="5056372" y="4497157"/>
                <a:ext cx="182520" cy="88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688F9B-5819-73AF-770C-9B320812D2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47732" y="4488517"/>
                  <a:ext cx="200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186D7B-759C-C229-083C-49D1C2FF0787}"/>
                    </a:ext>
                  </a:extLst>
                </p14:cNvPr>
                <p14:cNvContentPartPr/>
                <p14:nvPr/>
              </p14:nvContentPartPr>
              <p14:xfrm>
                <a:off x="5229532" y="4340197"/>
                <a:ext cx="149400" cy="244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186D7B-759C-C229-083C-49D1C2FF078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20532" y="4331557"/>
                  <a:ext cx="167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B5484C-42FF-8424-E867-1230C3E8F427}"/>
                    </a:ext>
                  </a:extLst>
                </p14:cNvPr>
                <p14:cNvContentPartPr/>
                <p14:nvPr/>
              </p14:nvContentPartPr>
              <p14:xfrm>
                <a:off x="5375332" y="4453237"/>
                <a:ext cx="166320" cy="128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B5484C-42FF-8424-E867-1230C3E8F4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66692" y="4444237"/>
                  <a:ext cx="18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23C0602-3AB5-0811-F873-A6E023A73AD1}"/>
                    </a:ext>
                  </a:extLst>
                </p14:cNvPr>
                <p14:cNvContentPartPr/>
                <p14:nvPr/>
              </p14:nvContentPartPr>
              <p14:xfrm>
                <a:off x="5525092" y="4328317"/>
                <a:ext cx="115920" cy="190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23C0602-3AB5-0811-F873-A6E023A73AD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16092" y="4319317"/>
                  <a:ext cx="133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C825DA-160F-A461-D9C9-461024F36443}"/>
                    </a:ext>
                  </a:extLst>
                </p14:cNvPr>
                <p14:cNvContentPartPr/>
                <p14:nvPr/>
              </p14:nvContentPartPr>
              <p14:xfrm>
                <a:off x="5691052" y="4374397"/>
                <a:ext cx="192960" cy="115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C825DA-160F-A461-D9C9-461024F364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82412" y="4365397"/>
                  <a:ext cx="21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5B001A-2E0A-CEC5-C9CE-F6E955A9D35C}"/>
                    </a:ext>
                  </a:extLst>
                </p14:cNvPr>
                <p14:cNvContentPartPr/>
                <p14:nvPr/>
              </p14:nvContentPartPr>
              <p14:xfrm>
                <a:off x="6139252" y="2090557"/>
                <a:ext cx="2637720" cy="35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5B001A-2E0A-CEC5-C9CE-F6E955A9D3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30252" y="2081917"/>
                  <a:ext cx="2655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180B67A-7FEC-5B00-97A2-AD6B46029FAB}"/>
                    </a:ext>
                  </a:extLst>
                </p14:cNvPr>
                <p14:cNvContentPartPr/>
                <p14:nvPr/>
              </p14:nvContentPartPr>
              <p14:xfrm>
                <a:off x="6732532" y="2845837"/>
                <a:ext cx="1785600" cy="43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180B67A-7FEC-5B00-97A2-AD6B46029F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23892" y="2837197"/>
                  <a:ext cx="1803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582C701-02A7-BFFE-37DD-CB3635E76FEA}"/>
                    </a:ext>
                  </a:extLst>
                </p14:cNvPr>
                <p14:cNvContentPartPr/>
                <p14:nvPr/>
              </p14:nvContentPartPr>
              <p14:xfrm>
                <a:off x="6835492" y="2947717"/>
                <a:ext cx="848160" cy="230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582C701-02A7-BFFE-37DD-CB3635E76F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26492" y="2938717"/>
                  <a:ext cx="865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2233FC9-1690-149B-C04A-6EC231DEB93C}"/>
                    </a:ext>
                  </a:extLst>
                </p14:cNvPr>
                <p14:cNvContentPartPr/>
                <p14:nvPr/>
              </p14:nvContentPartPr>
              <p14:xfrm>
                <a:off x="7686532" y="3025837"/>
                <a:ext cx="804600" cy="19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2233FC9-1690-149B-C04A-6EC231DEB9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77532" y="3017197"/>
                  <a:ext cx="822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B1ECC7B-5E1B-FB8C-B3F8-FB371387747D}"/>
                    </a:ext>
                  </a:extLst>
                </p14:cNvPr>
                <p14:cNvContentPartPr/>
                <p14:nvPr/>
              </p14:nvContentPartPr>
              <p14:xfrm>
                <a:off x="6725332" y="2651077"/>
                <a:ext cx="52200" cy="41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B1ECC7B-5E1B-FB8C-B3F8-FB37138774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6332" y="2642077"/>
                  <a:ext cx="69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60B0CA7-B7C5-C243-27AB-C72E360CB902}"/>
                    </a:ext>
                  </a:extLst>
                </p14:cNvPr>
                <p14:cNvContentPartPr/>
                <p14:nvPr/>
              </p14:nvContentPartPr>
              <p14:xfrm>
                <a:off x="6601132" y="2657557"/>
                <a:ext cx="95040" cy="158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60B0CA7-B7C5-C243-27AB-C72E360CB9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92132" y="2648917"/>
                  <a:ext cx="11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668BAD4-EEB1-ECDB-5D12-548F0EF5F981}"/>
                    </a:ext>
                  </a:extLst>
                </p14:cNvPr>
                <p14:cNvContentPartPr/>
                <p14:nvPr/>
              </p14:nvContentPartPr>
              <p14:xfrm>
                <a:off x="8544772" y="2580877"/>
                <a:ext cx="155880" cy="29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668BAD4-EEB1-ECDB-5D12-548F0EF5F9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35772" y="2572237"/>
                  <a:ext cx="1735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9B3DBE7-5657-4092-3EFB-0AFF46730D58}"/>
                    </a:ext>
                  </a:extLst>
                </p14:cNvPr>
                <p14:cNvContentPartPr/>
                <p14:nvPr/>
              </p14:nvContentPartPr>
              <p14:xfrm>
                <a:off x="7270012" y="3397717"/>
                <a:ext cx="204840" cy="159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9B3DBE7-5657-4092-3EFB-0AFF46730D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61012" y="3388717"/>
                  <a:ext cx="22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E46FF3E-4CF1-57C4-8751-C1EC382F94F3}"/>
                    </a:ext>
                  </a:extLst>
                </p14:cNvPr>
                <p14:cNvContentPartPr/>
                <p14:nvPr/>
              </p14:nvContentPartPr>
              <p14:xfrm>
                <a:off x="7491052" y="3421117"/>
                <a:ext cx="161280" cy="11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E46FF3E-4CF1-57C4-8751-C1EC382F94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82412" y="3412117"/>
                  <a:ext cx="178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F50BFB0-5873-5287-6B5C-9B3681CF8461}"/>
                    </a:ext>
                  </a:extLst>
                </p14:cNvPr>
                <p14:cNvContentPartPr/>
                <p14:nvPr/>
              </p14:nvContentPartPr>
              <p14:xfrm>
                <a:off x="7723252" y="3376837"/>
                <a:ext cx="479160" cy="285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F50BFB0-5873-5287-6B5C-9B3681CF84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14612" y="3367837"/>
                  <a:ext cx="496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B0838EA-48F9-DF0D-0238-8CFB0A308519}"/>
                    </a:ext>
                  </a:extLst>
                </p14:cNvPr>
                <p14:cNvContentPartPr/>
                <p14:nvPr/>
              </p14:nvContentPartPr>
              <p14:xfrm>
                <a:off x="8188732" y="3351277"/>
                <a:ext cx="254160" cy="187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B0838EA-48F9-DF0D-0238-8CFB0A30851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79732" y="3342637"/>
                  <a:ext cx="271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6DF7BA-DA04-F830-0960-561F7E17BEC8}"/>
                    </a:ext>
                  </a:extLst>
                </p14:cNvPr>
                <p14:cNvContentPartPr/>
                <p14:nvPr/>
              </p14:nvContentPartPr>
              <p14:xfrm>
                <a:off x="7414732" y="3797317"/>
                <a:ext cx="173880" cy="165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6DF7BA-DA04-F830-0960-561F7E17BE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05732" y="3788317"/>
                  <a:ext cx="191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DB850BC-AFCE-A2EB-9DC2-F47EBDD39F51}"/>
                    </a:ext>
                  </a:extLst>
                </p14:cNvPr>
                <p14:cNvContentPartPr/>
                <p14:nvPr/>
              </p14:nvContentPartPr>
              <p14:xfrm>
                <a:off x="7631092" y="3794437"/>
                <a:ext cx="193320" cy="170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DB850BC-AFCE-A2EB-9DC2-F47EBDD39F5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22092" y="3785437"/>
                  <a:ext cx="210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F37DE52-842A-D0E1-7D42-FDAC1D3A1760}"/>
                    </a:ext>
                  </a:extLst>
                </p14:cNvPr>
                <p14:cNvContentPartPr/>
                <p14:nvPr/>
              </p14:nvContentPartPr>
              <p14:xfrm>
                <a:off x="7850692" y="3842677"/>
                <a:ext cx="152280" cy="9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F37DE52-842A-D0E1-7D42-FDAC1D3A176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41692" y="3834037"/>
                  <a:ext cx="169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72FB2A3-4EC8-CB64-E236-141B776BAAC2}"/>
                    </a:ext>
                  </a:extLst>
                </p14:cNvPr>
                <p14:cNvContentPartPr/>
                <p14:nvPr/>
              </p14:nvContentPartPr>
              <p14:xfrm>
                <a:off x="8042212" y="3812437"/>
                <a:ext cx="186480" cy="123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2FB2A3-4EC8-CB64-E236-141B776BAAC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33572" y="3803437"/>
                  <a:ext cx="204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841501-02DA-A8B9-2BE7-2D7180A07172}"/>
                    </a:ext>
                  </a:extLst>
                </p14:cNvPr>
                <p14:cNvContentPartPr/>
                <p14:nvPr/>
              </p14:nvContentPartPr>
              <p14:xfrm>
                <a:off x="8264692" y="3823957"/>
                <a:ext cx="169560" cy="89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841501-02DA-A8B9-2BE7-2D7180A071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56052" y="3815317"/>
                  <a:ext cx="187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83609F5-EAB4-527F-3738-BB2AF3159026}"/>
                    </a:ext>
                  </a:extLst>
                </p14:cNvPr>
                <p14:cNvContentPartPr/>
                <p14:nvPr/>
              </p14:nvContentPartPr>
              <p14:xfrm>
                <a:off x="8488972" y="3758077"/>
                <a:ext cx="144360" cy="160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83609F5-EAB4-527F-3738-BB2AF31590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80332" y="3749437"/>
                  <a:ext cx="162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CB638E-904A-254E-2B18-546FD6BB0751}"/>
                    </a:ext>
                  </a:extLst>
                </p14:cNvPr>
                <p14:cNvContentPartPr/>
                <p14:nvPr/>
              </p14:nvContentPartPr>
              <p14:xfrm>
                <a:off x="8713972" y="3758797"/>
                <a:ext cx="155520" cy="159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CB638E-904A-254E-2B18-546FD6BB07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4972" y="3749797"/>
                  <a:ext cx="173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7FFA443-06A4-B2DE-3F80-8611CEF73BB7}"/>
                    </a:ext>
                  </a:extLst>
                </p14:cNvPr>
                <p14:cNvContentPartPr/>
                <p14:nvPr/>
              </p14:nvContentPartPr>
              <p14:xfrm>
                <a:off x="7356052" y="4237597"/>
                <a:ext cx="190440" cy="205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7FFA443-06A4-B2DE-3F80-8611CEF73BB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47052" y="4228957"/>
                  <a:ext cx="208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57FA771-6178-D7D7-F6FB-BF5EDF7D41A2}"/>
                    </a:ext>
                  </a:extLst>
                </p14:cNvPr>
                <p14:cNvContentPartPr/>
                <p14:nvPr/>
              </p14:nvContentPartPr>
              <p14:xfrm>
                <a:off x="7592212" y="4211677"/>
                <a:ext cx="53640" cy="212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57FA771-6178-D7D7-F6FB-BF5EDF7D41A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83212" y="4202677"/>
                  <a:ext cx="71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3F1FD2-28A5-03B0-BA66-9C43BB06C458}"/>
                    </a:ext>
                  </a:extLst>
                </p14:cNvPr>
                <p14:cNvContentPartPr/>
                <p14:nvPr/>
              </p14:nvContentPartPr>
              <p14:xfrm>
                <a:off x="7629652" y="4271077"/>
                <a:ext cx="164880" cy="10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3F1FD2-28A5-03B0-BA66-9C43BB06C4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21012" y="4262077"/>
                  <a:ext cx="182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04B924E-9D79-AC32-68AF-35EB475B0135}"/>
                    </a:ext>
                  </a:extLst>
                </p14:cNvPr>
                <p14:cNvContentPartPr/>
                <p14:nvPr/>
              </p14:nvContentPartPr>
              <p14:xfrm>
                <a:off x="7796692" y="4214557"/>
                <a:ext cx="406440" cy="177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04B924E-9D79-AC32-68AF-35EB475B01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88052" y="4205917"/>
                  <a:ext cx="424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72038B-0264-328A-F088-9E19CB6EAA2F}"/>
                    </a:ext>
                  </a:extLst>
                </p14:cNvPr>
                <p14:cNvContentPartPr/>
                <p14:nvPr/>
              </p14:nvContentPartPr>
              <p14:xfrm>
                <a:off x="8214292" y="4280437"/>
                <a:ext cx="262440" cy="94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72038B-0264-328A-F088-9E19CB6EAA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05652" y="4271437"/>
                  <a:ext cx="280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9FEEF4-6A54-9414-D3DD-C1E9086822BD}"/>
                    </a:ext>
                  </a:extLst>
                </p14:cNvPr>
                <p14:cNvContentPartPr/>
                <p14:nvPr/>
              </p14:nvContentPartPr>
              <p14:xfrm>
                <a:off x="8484292" y="4135717"/>
                <a:ext cx="131400" cy="29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9FEEF4-6A54-9414-D3DD-C1E9086822B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75652" y="4126717"/>
                  <a:ext cx="149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4A87D31-E77E-5CA1-0352-CC68A99E0B56}"/>
                    </a:ext>
                  </a:extLst>
                </p14:cNvPr>
                <p14:cNvContentPartPr/>
                <p14:nvPr/>
              </p14:nvContentPartPr>
              <p14:xfrm>
                <a:off x="8086852" y="4443517"/>
                <a:ext cx="172080" cy="268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4A87D31-E77E-5CA1-0352-CC68A99E0B5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78212" y="4434517"/>
                  <a:ext cx="189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13D905-CC60-EE96-B93D-787D0055DE97}"/>
                    </a:ext>
                  </a:extLst>
                </p14:cNvPr>
                <p14:cNvContentPartPr/>
                <p14:nvPr/>
              </p14:nvContentPartPr>
              <p14:xfrm>
                <a:off x="8301052" y="4564477"/>
                <a:ext cx="63360" cy="131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13D905-CC60-EE96-B93D-787D0055DE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92052" y="4555477"/>
                  <a:ext cx="81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6DC102-3E0E-85F3-FF60-4F1614A884C6}"/>
                    </a:ext>
                  </a:extLst>
                </p14:cNvPr>
                <p14:cNvContentPartPr/>
                <p14:nvPr/>
              </p14:nvContentPartPr>
              <p14:xfrm>
                <a:off x="8398612" y="4576717"/>
                <a:ext cx="100440" cy="11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6DC102-3E0E-85F3-FF60-4F1614A884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89972" y="4568077"/>
                  <a:ext cx="118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4C6FB4A-9980-F349-7F3D-F3CFB6CA4192}"/>
                    </a:ext>
                  </a:extLst>
                </p14:cNvPr>
                <p14:cNvContentPartPr/>
                <p14:nvPr/>
              </p14:nvContentPartPr>
              <p14:xfrm>
                <a:off x="8536492" y="4568797"/>
                <a:ext cx="20880" cy="102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4C6FB4A-9980-F349-7F3D-F3CFB6CA41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27492" y="4560157"/>
                  <a:ext cx="3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CD11DC5-77B4-0877-EA97-AEF7FDFBAFB4}"/>
                    </a:ext>
                  </a:extLst>
                </p14:cNvPr>
                <p14:cNvContentPartPr/>
                <p14:nvPr/>
              </p14:nvContentPartPr>
              <p14:xfrm>
                <a:off x="8601652" y="4559077"/>
                <a:ext cx="75960" cy="9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CD11DC5-77B4-0877-EA97-AEF7FDFBAF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93012" y="4550077"/>
                  <a:ext cx="93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22C9B1-16FB-D848-C43F-8143BFE5CD37}"/>
                    </a:ext>
                  </a:extLst>
                </p14:cNvPr>
                <p14:cNvContentPartPr/>
                <p14:nvPr/>
              </p14:nvContentPartPr>
              <p14:xfrm>
                <a:off x="8739532" y="4451437"/>
                <a:ext cx="40320" cy="200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22C9B1-16FB-D848-C43F-8143BFE5CD3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730892" y="4442797"/>
                  <a:ext cx="57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A9B6D72-49DD-CF89-7227-D640F8574E44}"/>
                    </a:ext>
                  </a:extLst>
                </p14:cNvPr>
                <p14:cNvContentPartPr/>
                <p14:nvPr/>
              </p14:nvContentPartPr>
              <p14:xfrm>
                <a:off x="8757532" y="4542877"/>
                <a:ext cx="196920" cy="96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A9B6D72-49DD-CF89-7227-D640F8574E4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48532" y="4534237"/>
                  <a:ext cx="214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30139F-1DF8-19E7-2504-8B77E4FAFE78}"/>
                    </a:ext>
                  </a:extLst>
                </p14:cNvPr>
                <p14:cNvContentPartPr/>
                <p14:nvPr/>
              </p14:nvContentPartPr>
              <p14:xfrm>
                <a:off x="1056772" y="592957"/>
                <a:ext cx="1052280" cy="4211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30139F-1DF8-19E7-2504-8B77E4FAFE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7772" y="583957"/>
                  <a:ext cx="1069920" cy="422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961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0876D19-F8DC-13CE-B8C9-09EC4148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4BBDF197-23BE-EDE3-9E59-BA7E4BAE0D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5560286-9974-E218-22F2-589BC7D661F0}"/>
              </a:ext>
            </a:extLst>
          </p:cNvPr>
          <p:cNvGrpSpPr/>
          <p:nvPr/>
        </p:nvGrpSpPr>
        <p:grpSpPr>
          <a:xfrm>
            <a:off x="3045772" y="15877"/>
            <a:ext cx="2984760" cy="1322280"/>
            <a:chOff x="3045772" y="15877"/>
            <a:chExt cx="2984760" cy="13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CE1561A-0670-810F-A42E-431B68DC0E24}"/>
                    </a:ext>
                  </a:extLst>
                </p14:cNvPr>
                <p14:cNvContentPartPr/>
                <p14:nvPr/>
              </p14:nvContentPartPr>
              <p14:xfrm>
                <a:off x="3142252" y="213877"/>
                <a:ext cx="65520" cy="2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CE1561A-0670-810F-A42E-431B68DC0E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3612" y="205237"/>
                  <a:ext cx="83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AA157BA-9BC4-736D-A766-A91646DC7943}"/>
                    </a:ext>
                  </a:extLst>
                </p14:cNvPr>
                <p14:cNvContentPartPr/>
                <p14:nvPr/>
              </p14:nvContentPartPr>
              <p14:xfrm>
                <a:off x="3070612" y="182557"/>
                <a:ext cx="427320" cy="100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AA157BA-9BC4-736D-A766-A91646DC79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1972" y="173557"/>
                  <a:ext cx="444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35F913-B398-7261-95EF-D0194BEADF1B}"/>
                    </a:ext>
                  </a:extLst>
                </p14:cNvPr>
                <p14:cNvContentPartPr/>
                <p14:nvPr/>
              </p14:nvContentPartPr>
              <p14:xfrm>
                <a:off x="3222172" y="275437"/>
                <a:ext cx="34200" cy="293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35F913-B398-7261-95EF-D0194BEADF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3532" y="266437"/>
                  <a:ext cx="518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1927A1-95BF-43AB-E090-A1F5D7EA28B4}"/>
                    </a:ext>
                  </a:extLst>
                </p14:cNvPr>
                <p14:cNvContentPartPr/>
                <p14:nvPr/>
              </p14:nvContentPartPr>
              <p14:xfrm>
                <a:off x="3100852" y="566677"/>
                <a:ext cx="212400" cy="4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1927A1-95BF-43AB-E090-A1F5D7EA28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91852" y="558037"/>
                  <a:ext cx="230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F3990A-74B9-20D5-8A16-2E2FB92A9607}"/>
                    </a:ext>
                  </a:extLst>
                </p14:cNvPr>
                <p14:cNvContentPartPr/>
                <p14:nvPr/>
              </p14:nvContentPartPr>
              <p14:xfrm>
                <a:off x="3369412" y="426277"/>
                <a:ext cx="171720" cy="12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F3990A-74B9-20D5-8A16-2E2FB92A96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0412" y="417637"/>
                  <a:ext cx="18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21B2F4-AB12-C0EA-9854-C4544CC58296}"/>
                    </a:ext>
                  </a:extLst>
                </p14:cNvPr>
                <p14:cNvContentPartPr/>
                <p14:nvPr/>
              </p14:nvContentPartPr>
              <p14:xfrm>
                <a:off x="3714292" y="185437"/>
                <a:ext cx="82080" cy="419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21B2F4-AB12-C0EA-9854-C4544CC582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5652" y="176437"/>
                  <a:ext cx="99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932053-F1C8-5A02-7241-20FDC30219BE}"/>
                    </a:ext>
                  </a:extLst>
                </p14:cNvPr>
                <p14:cNvContentPartPr/>
                <p14:nvPr/>
              </p14:nvContentPartPr>
              <p14:xfrm>
                <a:off x="3690172" y="439957"/>
                <a:ext cx="158760" cy="72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932053-F1C8-5A02-7241-20FDC30219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1532" y="431317"/>
                  <a:ext cx="176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211FE6-6265-1F8B-B675-09096CFC46BF}"/>
                    </a:ext>
                  </a:extLst>
                </p14:cNvPr>
                <p14:cNvContentPartPr/>
                <p14:nvPr/>
              </p14:nvContentPartPr>
              <p14:xfrm>
                <a:off x="3893572" y="324397"/>
                <a:ext cx="269640" cy="14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211FE6-6265-1F8B-B675-09096CFC46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4572" y="315757"/>
                  <a:ext cx="287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EE55BE-D9DA-A109-459C-83EAFC1FDB7A}"/>
                    </a:ext>
                  </a:extLst>
                </p14:cNvPr>
                <p14:cNvContentPartPr/>
                <p14:nvPr/>
              </p14:nvContentPartPr>
              <p14:xfrm>
                <a:off x="4248532" y="304597"/>
                <a:ext cx="87120" cy="12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EE55BE-D9DA-A109-459C-83EAFC1FDB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39532" y="295597"/>
                  <a:ext cx="104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0F2231-9094-5458-415D-42A6B3B79BF2}"/>
                    </a:ext>
                  </a:extLst>
                </p14:cNvPr>
                <p14:cNvContentPartPr/>
                <p14:nvPr/>
              </p14:nvContentPartPr>
              <p14:xfrm>
                <a:off x="4350052" y="323317"/>
                <a:ext cx="195480" cy="9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0F2231-9094-5458-415D-42A6B3B79B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41052" y="314317"/>
                  <a:ext cx="213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4C2160-41AE-79A7-CCB6-BA0EE86A7840}"/>
                    </a:ext>
                  </a:extLst>
                </p14:cNvPr>
                <p14:cNvContentPartPr/>
                <p14:nvPr/>
              </p14:nvContentPartPr>
              <p14:xfrm>
                <a:off x="4617172" y="160237"/>
                <a:ext cx="54360" cy="24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4C2160-41AE-79A7-CCB6-BA0EE86A78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08532" y="151597"/>
                  <a:ext cx="72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02B354-766A-4FA5-904A-C65CA9654961}"/>
                    </a:ext>
                  </a:extLst>
                </p14:cNvPr>
                <p14:cNvContentPartPr/>
                <p14:nvPr/>
              </p14:nvContentPartPr>
              <p14:xfrm>
                <a:off x="4616812" y="316117"/>
                <a:ext cx="26172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02B354-766A-4FA5-904A-C65CA96549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07812" y="307117"/>
                  <a:ext cx="279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09C19D-6206-4E6D-9DB3-1E059DABA3EA}"/>
                    </a:ext>
                  </a:extLst>
                </p14:cNvPr>
                <p14:cNvContentPartPr/>
                <p14:nvPr/>
              </p14:nvContentPartPr>
              <p14:xfrm>
                <a:off x="4895812" y="15877"/>
                <a:ext cx="284760" cy="370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09C19D-6206-4E6D-9DB3-1E059DABA3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87172" y="7237"/>
                  <a:ext cx="302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0B83C6-78B9-C997-E58F-6181022B8A8D}"/>
                    </a:ext>
                  </a:extLst>
                </p14:cNvPr>
                <p14:cNvContentPartPr/>
                <p14:nvPr/>
              </p14:nvContentPartPr>
              <p14:xfrm>
                <a:off x="4130812" y="649837"/>
                <a:ext cx="252360" cy="21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0B83C6-78B9-C997-E58F-6181022B8A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1812" y="640837"/>
                  <a:ext cx="270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D5DAE4-1920-054C-E540-92AB7D4BEB57}"/>
                    </a:ext>
                  </a:extLst>
                </p14:cNvPr>
                <p14:cNvContentPartPr/>
                <p14:nvPr/>
              </p14:nvContentPartPr>
              <p14:xfrm>
                <a:off x="4410892" y="608077"/>
                <a:ext cx="96840" cy="27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D5DAE4-1920-054C-E540-92AB7D4BEB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2252" y="599437"/>
                  <a:ext cx="114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1B65A9-8F74-7730-FC1F-E8B43F1D097C}"/>
                    </a:ext>
                  </a:extLst>
                </p14:cNvPr>
                <p14:cNvContentPartPr/>
                <p14:nvPr/>
              </p14:nvContentPartPr>
              <p14:xfrm>
                <a:off x="4453012" y="692677"/>
                <a:ext cx="31392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1B65A9-8F74-7730-FC1F-E8B43F1D09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4012" y="684037"/>
                  <a:ext cx="331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7E88EC-2D7A-BF61-2A1A-CF1FA22EB40D}"/>
                    </a:ext>
                  </a:extLst>
                </p14:cNvPr>
                <p14:cNvContentPartPr/>
                <p14:nvPr/>
              </p14:nvContentPartPr>
              <p14:xfrm>
                <a:off x="4765852" y="565957"/>
                <a:ext cx="71280" cy="26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7E88EC-2D7A-BF61-2A1A-CF1FA22EB4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6852" y="556957"/>
                  <a:ext cx="88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E4EB71-17E6-C31F-FEC4-065B6C2C39E2}"/>
                    </a:ext>
                  </a:extLst>
                </p14:cNvPr>
                <p14:cNvContentPartPr/>
                <p14:nvPr/>
              </p14:nvContentPartPr>
              <p14:xfrm>
                <a:off x="4829572" y="700597"/>
                <a:ext cx="14076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E4EB71-17E6-C31F-FEC4-065B6C2C39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0572" y="691597"/>
                  <a:ext cx="158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C01A26-F7B3-B8A8-E355-03F85E40E0A8}"/>
                    </a:ext>
                  </a:extLst>
                </p14:cNvPr>
                <p14:cNvContentPartPr/>
                <p14:nvPr/>
              </p14:nvContentPartPr>
              <p14:xfrm>
                <a:off x="5013532" y="680437"/>
                <a:ext cx="174240" cy="11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C01A26-F7B3-B8A8-E355-03F85E40E0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04532" y="671437"/>
                  <a:ext cx="191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53EEC4-B74D-5810-BE2B-D66D3AEDC6C9}"/>
                    </a:ext>
                  </a:extLst>
                </p14:cNvPr>
                <p14:cNvContentPartPr/>
                <p14:nvPr/>
              </p14:nvContentPartPr>
              <p14:xfrm>
                <a:off x="5152852" y="626437"/>
                <a:ext cx="151920" cy="22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53EEC4-B74D-5810-BE2B-D66D3AEDC6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3852" y="617797"/>
                  <a:ext cx="169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57F572-6A65-FB60-2A6D-C2F91FDF396C}"/>
                    </a:ext>
                  </a:extLst>
                </p14:cNvPr>
                <p14:cNvContentPartPr/>
                <p14:nvPr/>
              </p14:nvContentPartPr>
              <p14:xfrm>
                <a:off x="5192452" y="507637"/>
                <a:ext cx="49680" cy="344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57F572-6A65-FB60-2A6D-C2F91FDF39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83452" y="498637"/>
                  <a:ext cx="67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864785-EFCA-8BED-D727-F98E2E44E6C0}"/>
                    </a:ext>
                  </a:extLst>
                </p14:cNvPr>
                <p14:cNvContentPartPr/>
                <p14:nvPr/>
              </p14:nvContentPartPr>
              <p14:xfrm>
                <a:off x="5166532" y="627157"/>
                <a:ext cx="203760" cy="16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864785-EFCA-8BED-D727-F98E2E44E6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57532" y="618157"/>
                  <a:ext cx="221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CF8ADA-AB36-AA3C-3B3F-34481AF8EB15}"/>
                    </a:ext>
                  </a:extLst>
                </p14:cNvPr>
                <p14:cNvContentPartPr/>
                <p14:nvPr/>
              </p14:nvContentPartPr>
              <p14:xfrm>
                <a:off x="5484772" y="524197"/>
                <a:ext cx="315360" cy="252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CF8ADA-AB36-AA3C-3B3F-34481AF8EB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5772" y="515197"/>
                  <a:ext cx="333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8627E9-0B78-5E6A-72B3-B5675DBEEBFA}"/>
                    </a:ext>
                  </a:extLst>
                </p14:cNvPr>
                <p14:cNvContentPartPr/>
                <p14:nvPr/>
              </p14:nvContentPartPr>
              <p14:xfrm>
                <a:off x="3045772" y="973837"/>
                <a:ext cx="2984760" cy="36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8627E9-0B78-5E6A-72B3-B5675DBEEB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37132" y="964837"/>
                  <a:ext cx="300240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774C47-A474-2450-60B7-9F76BA4791C7}"/>
              </a:ext>
            </a:extLst>
          </p:cNvPr>
          <p:cNvGrpSpPr/>
          <p:nvPr/>
        </p:nvGrpSpPr>
        <p:grpSpPr>
          <a:xfrm>
            <a:off x="1460692" y="1727677"/>
            <a:ext cx="1378440" cy="312480"/>
            <a:chOff x="1460692" y="1727677"/>
            <a:chExt cx="13784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443955-53AC-B7BB-A535-7E86D80AFE3A}"/>
                    </a:ext>
                  </a:extLst>
                </p14:cNvPr>
                <p14:cNvContentPartPr/>
                <p14:nvPr/>
              </p14:nvContentPartPr>
              <p14:xfrm>
                <a:off x="1460692" y="1907677"/>
                <a:ext cx="254880" cy="13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443955-53AC-B7BB-A535-7E86D80AFE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51692" y="1898677"/>
                  <a:ext cx="272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1EB4F0-EEB0-B29D-5683-8E25ADD21EA1}"/>
                    </a:ext>
                  </a:extLst>
                </p14:cNvPr>
                <p14:cNvContentPartPr/>
                <p14:nvPr/>
              </p14:nvContentPartPr>
              <p14:xfrm>
                <a:off x="1870372" y="1856557"/>
                <a:ext cx="32076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1EB4F0-EEB0-B29D-5683-8E25ADD21E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61372" y="1847917"/>
                  <a:ext cx="338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25EC6F-35FC-915F-FC11-E6EC699DBDEE}"/>
                    </a:ext>
                  </a:extLst>
                </p14:cNvPr>
                <p14:cNvContentPartPr/>
                <p14:nvPr/>
              </p14:nvContentPartPr>
              <p14:xfrm>
                <a:off x="2220292" y="1831357"/>
                <a:ext cx="142200" cy="11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25EC6F-35FC-915F-FC11-E6EC699DBD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11652" y="1822717"/>
                  <a:ext cx="159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0F657F-3551-2D49-3363-96527AC620F0}"/>
                    </a:ext>
                  </a:extLst>
                </p14:cNvPr>
                <p14:cNvContentPartPr/>
                <p14:nvPr/>
              </p14:nvContentPartPr>
              <p14:xfrm>
                <a:off x="2396692" y="1727677"/>
                <a:ext cx="442440" cy="22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0F657F-3551-2D49-3363-96527AC620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87692" y="1719037"/>
                  <a:ext cx="4600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67B8E1-F57E-D935-FD54-2A930DF39A06}"/>
              </a:ext>
            </a:extLst>
          </p:cNvPr>
          <p:cNvGrpSpPr/>
          <p:nvPr/>
        </p:nvGrpSpPr>
        <p:grpSpPr>
          <a:xfrm>
            <a:off x="3248092" y="1536157"/>
            <a:ext cx="1936080" cy="433080"/>
            <a:chOff x="3248092" y="1536157"/>
            <a:chExt cx="19360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BC4C2C-362C-583B-4DB0-6D8B95EFCB22}"/>
                    </a:ext>
                  </a:extLst>
                </p14:cNvPr>
                <p14:cNvContentPartPr/>
                <p14:nvPr/>
              </p14:nvContentPartPr>
              <p14:xfrm>
                <a:off x="3248092" y="1679797"/>
                <a:ext cx="146520" cy="28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BC4C2C-362C-583B-4DB0-6D8B95EFCB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39452" y="1670797"/>
                  <a:ext cx="164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405F772-6F99-D0C5-2748-12E582EA9511}"/>
                    </a:ext>
                  </a:extLst>
                </p14:cNvPr>
                <p14:cNvContentPartPr/>
                <p14:nvPr/>
              </p14:nvContentPartPr>
              <p14:xfrm>
                <a:off x="3396412" y="1709317"/>
                <a:ext cx="213840" cy="149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405F772-6F99-D0C5-2748-12E582EA95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87772" y="1700317"/>
                  <a:ext cx="231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1E4FFD-3D25-0B46-84B8-738E068A0C84}"/>
                    </a:ext>
                  </a:extLst>
                </p14:cNvPr>
                <p14:cNvContentPartPr/>
                <p14:nvPr/>
              </p14:nvContentPartPr>
              <p14:xfrm>
                <a:off x="3667852" y="1536157"/>
                <a:ext cx="443160" cy="295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1E4FFD-3D25-0B46-84B8-738E068A0C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58852" y="1527157"/>
                  <a:ext cx="4608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D3A5B5-E241-E71D-4CA7-C4F0DEBA8B86}"/>
                    </a:ext>
                  </a:extLst>
                </p14:cNvPr>
                <p14:cNvContentPartPr/>
                <p14:nvPr/>
              </p14:nvContentPartPr>
              <p14:xfrm>
                <a:off x="4246732" y="1699957"/>
                <a:ext cx="111240" cy="138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D3A5B5-E241-E71D-4CA7-C4F0DEBA8B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37732" y="1690957"/>
                  <a:ext cx="128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047BC7-4C0A-D8B8-D16F-F9E7CC5A5A07}"/>
                    </a:ext>
                  </a:extLst>
                </p14:cNvPr>
                <p14:cNvContentPartPr/>
                <p14:nvPr/>
              </p14:nvContentPartPr>
              <p14:xfrm>
                <a:off x="4389652" y="1698157"/>
                <a:ext cx="183960" cy="12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047BC7-4C0A-D8B8-D16F-F9E7CC5A5A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0652" y="1689517"/>
                  <a:ext cx="201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579D75-5E76-C69D-EF56-9BE2A3B80D89}"/>
                    </a:ext>
                  </a:extLst>
                </p14:cNvPr>
                <p14:cNvContentPartPr/>
                <p14:nvPr/>
              </p14:nvContentPartPr>
              <p14:xfrm>
                <a:off x="4559932" y="1560997"/>
                <a:ext cx="72360" cy="26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579D75-5E76-C69D-EF56-9BE2A3B80D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51292" y="1552357"/>
                  <a:ext cx="90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50DD6D-41DC-BB9B-C07C-1BAF698EEE8C}"/>
                    </a:ext>
                  </a:extLst>
                </p14:cNvPr>
                <p14:cNvContentPartPr/>
                <p14:nvPr/>
              </p14:nvContentPartPr>
              <p14:xfrm>
                <a:off x="4617172" y="1676557"/>
                <a:ext cx="182880" cy="14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50DD6D-41DC-BB9B-C07C-1BAF698EEE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08172" y="1667557"/>
                  <a:ext cx="200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D53284-5205-4862-80E9-3ABE2B3066DA}"/>
                    </a:ext>
                  </a:extLst>
                </p14:cNvPr>
                <p14:cNvContentPartPr/>
                <p14:nvPr/>
              </p14:nvContentPartPr>
              <p14:xfrm>
                <a:off x="4756852" y="1648117"/>
                <a:ext cx="4273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D53284-5205-4862-80E9-3ABE2B3066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47852" y="1639477"/>
                  <a:ext cx="4449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43C233B-C546-2302-010B-08D4930AA485}"/>
              </a:ext>
            </a:extLst>
          </p:cNvPr>
          <p:cNvGrpSpPr/>
          <p:nvPr/>
        </p:nvGrpSpPr>
        <p:grpSpPr>
          <a:xfrm>
            <a:off x="1110052" y="2373517"/>
            <a:ext cx="6366600" cy="2314440"/>
            <a:chOff x="1110052" y="2373517"/>
            <a:chExt cx="6366600" cy="23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FD620E-D43E-E3B8-1032-DFA068A11787}"/>
                    </a:ext>
                  </a:extLst>
                </p14:cNvPr>
                <p14:cNvContentPartPr/>
                <p14:nvPr/>
              </p14:nvContentPartPr>
              <p14:xfrm>
                <a:off x="1355932" y="2601037"/>
                <a:ext cx="130680" cy="321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FD620E-D43E-E3B8-1032-DFA068A117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46932" y="2592397"/>
                  <a:ext cx="148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154D6E-B0A7-F8A4-7ADC-EE53E90FB3FC}"/>
                    </a:ext>
                  </a:extLst>
                </p14:cNvPr>
                <p14:cNvContentPartPr/>
                <p14:nvPr/>
              </p14:nvContentPartPr>
              <p14:xfrm>
                <a:off x="1531612" y="2725957"/>
                <a:ext cx="126000" cy="122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154D6E-B0A7-F8A4-7ADC-EE53E90FB3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22972" y="2717317"/>
                  <a:ext cx="143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85ABAD-CFFA-312B-361A-2E4B4689FCD1}"/>
                    </a:ext>
                  </a:extLst>
                </p14:cNvPr>
                <p14:cNvContentPartPr/>
                <p14:nvPr/>
              </p14:nvContentPartPr>
              <p14:xfrm>
                <a:off x="1641052" y="2665477"/>
                <a:ext cx="17136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85ABAD-CFFA-312B-361A-2E4B4689FC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32412" y="2656837"/>
                  <a:ext cx="189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EC6E0E-7DF0-64E6-BB60-0A0557B8A08D}"/>
                    </a:ext>
                  </a:extLst>
                </p14:cNvPr>
                <p14:cNvContentPartPr/>
                <p14:nvPr/>
              </p14:nvContentPartPr>
              <p14:xfrm>
                <a:off x="1845172" y="2664037"/>
                <a:ext cx="19296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EC6E0E-7DF0-64E6-BB60-0A0557B8A0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36532" y="2655037"/>
                  <a:ext cx="210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4827C2-36BA-E0B8-E0A5-E12D5FC96A9C}"/>
                    </a:ext>
                  </a:extLst>
                </p14:cNvPr>
                <p14:cNvContentPartPr/>
                <p14:nvPr/>
              </p14:nvContentPartPr>
              <p14:xfrm>
                <a:off x="2079172" y="2529397"/>
                <a:ext cx="280080" cy="208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4827C2-36BA-E0B8-E0A5-E12D5FC96A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70532" y="2520757"/>
                  <a:ext cx="297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F1819A-2FBF-B62C-3301-E23CCA7A4FD6}"/>
                    </a:ext>
                  </a:extLst>
                </p14:cNvPr>
                <p14:cNvContentPartPr/>
                <p14:nvPr/>
              </p14:nvContentPartPr>
              <p14:xfrm>
                <a:off x="2362852" y="2478277"/>
                <a:ext cx="121320" cy="259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F1819A-2FBF-B62C-3301-E23CCA7A4F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54212" y="2469277"/>
                  <a:ext cx="138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D77CC7-6678-CFF9-ABFB-93F64BD76866}"/>
                    </a:ext>
                  </a:extLst>
                </p14:cNvPr>
                <p14:cNvContentPartPr/>
                <p14:nvPr/>
              </p14:nvContentPartPr>
              <p14:xfrm>
                <a:off x="2440252" y="2595997"/>
                <a:ext cx="277560" cy="119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D77CC7-6678-CFF9-ABFB-93F64BD768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31612" y="2587357"/>
                  <a:ext cx="295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7AC89F-7ABD-9DC5-2050-963E9C83251E}"/>
                    </a:ext>
                  </a:extLst>
                </p14:cNvPr>
                <p14:cNvContentPartPr/>
                <p14:nvPr/>
              </p14:nvContentPartPr>
              <p14:xfrm>
                <a:off x="2924092" y="2490517"/>
                <a:ext cx="505080" cy="17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7AC89F-7ABD-9DC5-2050-963E9C8325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15092" y="2481877"/>
                  <a:ext cx="522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0727DD-EF9D-BF11-A338-034792FC3443}"/>
                    </a:ext>
                  </a:extLst>
                </p14:cNvPr>
                <p14:cNvContentPartPr/>
                <p14:nvPr/>
              </p14:nvContentPartPr>
              <p14:xfrm>
                <a:off x="3814012" y="2435437"/>
                <a:ext cx="165960" cy="21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0727DD-EF9D-BF11-A338-034792FC34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5012" y="2426797"/>
                  <a:ext cx="183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0F1FBE-FB86-CB57-AB20-9A54124CF6CD}"/>
                    </a:ext>
                  </a:extLst>
                </p14:cNvPr>
                <p14:cNvContentPartPr/>
                <p14:nvPr/>
              </p14:nvContentPartPr>
              <p14:xfrm>
                <a:off x="4073212" y="2507797"/>
                <a:ext cx="143280" cy="13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0F1FBE-FB86-CB57-AB20-9A54124CF6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64212" y="2499157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697236-CD9D-E69D-D780-7F2264DC4D0B}"/>
                    </a:ext>
                  </a:extLst>
                </p14:cNvPr>
                <p14:cNvContentPartPr/>
                <p14:nvPr/>
              </p14:nvContentPartPr>
              <p14:xfrm>
                <a:off x="4241692" y="2497357"/>
                <a:ext cx="358920" cy="148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697236-CD9D-E69D-D780-7F2264DC4D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32692" y="2488717"/>
                  <a:ext cx="376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FE4853-E527-E2E6-9B74-3611DA994953}"/>
                    </a:ext>
                  </a:extLst>
                </p14:cNvPr>
                <p14:cNvContentPartPr/>
                <p14:nvPr/>
              </p14:nvContentPartPr>
              <p14:xfrm>
                <a:off x="4635172" y="2426797"/>
                <a:ext cx="123480" cy="303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FE4853-E527-E2E6-9B74-3611DA9949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26532" y="2418157"/>
                  <a:ext cx="141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0E962C-219A-996F-FA93-5FA1D93EE442}"/>
                    </a:ext>
                  </a:extLst>
                </p14:cNvPr>
                <p14:cNvContentPartPr/>
                <p14:nvPr/>
              </p14:nvContentPartPr>
              <p14:xfrm>
                <a:off x="4849732" y="2373517"/>
                <a:ext cx="324360" cy="222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0E962C-219A-996F-FA93-5FA1D93EE4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40732" y="2364877"/>
                  <a:ext cx="342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BB96A7-23F5-5EF2-DCF5-A6DD12F9BF6F}"/>
                    </a:ext>
                  </a:extLst>
                </p14:cNvPr>
                <p14:cNvContentPartPr/>
                <p14:nvPr/>
              </p14:nvContentPartPr>
              <p14:xfrm>
                <a:off x="2603692" y="2754037"/>
                <a:ext cx="1728000" cy="425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BB96A7-23F5-5EF2-DCF5-A6DD12F9BF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94692" y="2745037"/>
                  <a:ext cx="1745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FBD74D-2809-3BCE-DEC2-271EF600AC18}"/>
                    </a:ext>
                  </a:extLst>
                </p14:cNvPr>
                <p14:cNvContentPartPr/>
                <p14:nvPr/>
              </p14:nvContentPartPr>
              <p14:xfrm>
                <a:off x="1390852" y="2952037"/>
                <a:ext cx="1010520" cy="209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FBD74D-2809-3BCE-DEC2-271EF600AC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81852" y="2943037"/>
                  <a:ext cx="1028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03AD74-3998-D4D5-ED21-1F543EB691F2}"/>
                    </a:ext>
                  </a:extLst>
                </p14:cNvPr>
                <p14:cNvContentPartPr/>
                <p14:nvPr/>
              </p14:nvContentPartPr>
              <p14:xfrm>
                <a:off x="3700252" y="2858077"/>
                <a:ext cx="1577880" cy="104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03AD74-3998-D4D5-ED21-1F543EB691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91612" y="2849077"/>
                  <a:ext cx="1595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A8026A-2F6B-4A01-C1E4-52FEEC71AB31}"/>
                    </a:ext>
                  </a:extLst>
                </p14:cNvPr>
                <p14:cNvContentPartPr/>
                <p14:nvPr/>
              </p14:nvContentPartPr>
              <p14:xfrm>
                <a:off x="1110052" y="3199717"/>
                <a:ext cx="2468160" cy="148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A8026A-2F6B-4A01-C1E4-52FEEC71AB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1052" y="3191077"/>
                  <a:ext cx="2485800" cy="15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53E0E2-0AE9-6777-D412-E6F742028CFC}"/>
                    </a:ext>
                  </a:extLst>
                </p14:cNvPr>
                <p14:cNvContentPartPr/>
                <p14:nvPr/>
              </p14:nvContentPartPr>
              <p14:xfrm>
                <a:off x="1809532" y="3710557"/>
                <a:ext cx="165240" cy="123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53E0E2-0AE9-6777-D412-E6F742028C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00532" y="3701917"/>
                  <a:ext cx="182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F5C68A-FC1F-B6DC-C652-7B17417C9E64}"/>
                    </a:ext>
                  </a:extLst>
                </p14:cNvPr>
                <p14:cNvContentPartPr/>
                <p14:nvPr/>
              </p14:nvContentPartPr>
              <p14:xfrm>
                <a:off x="1872532" y="3790117"/>
                <a:ext cx="21960" cy="21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F5C68A-FC1F-B6DC-C652-7B17417C9E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63532" y="3781477"/>
                  <a:ext cx="39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1E6A03-2633-F720-18A0-64869D8A9BC2}"/>
                    </a:ext>
                  </a:extLst>
                </p14:cNvPr>
                <p14:cNvContentPartPr/>
                <p14:nvPr/>
              </p14:nvContentPartPr>
              <p14:xfrm>
                <a:off x="1802692" y="3844837"/>
                <a:ext cx="179640" cy="109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1E6A03-2633-F720-18A0-64869D8A9B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4052" y="3836197"/>
                  <a:ext cx="197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BB5C92-1866-BD83-F18F-F44BD49F9990}"/>
                    </a:ext>
                  </a:extLst>
                </p14:cNvPr>
                <p14:cNvContentPartPr/>
                <p14:nvPr/>
              </p14:nvContentPartPr>
              <p14:xfrm>
                <a:off x="2195812" y="3667717"/>
                <a:ext cx="11520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BB5C92-1866-BD83-F18F-F44BD49F99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87172" y="3659077"/>
                  <a:ext cx="132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467F57-C1F0-D278-6E6A-61BAB050E2A3}"/>
                    </a:ext>
                  </a:extLst>
                </p14:cNvPr>
                <p14:cNvContentPartPr/>
                <p14:nvPr/>
              </p14:nvContentPartPr>
              <p14:xfrm>
                <a:off x="2180692" y="3761317"/>
                <a:ext cx="202320" cy="73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467F57-C1F0-D278-6E6A-61BAB050E2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71692" y="3752317"/>
                  <a:ext cx="219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720DC2-423B-A0D0-4A76-3457731BE303}"/>
                    </a:ext>
                  </a:extLst>
                </p14:cNvPr>
                <p14:cNvContentPartPr/>
                <p14:nvPr/>
              </p14:nvContentPartPr>
              <p14:xfrm>
                <a:off x="2470132" y="3652237"/>
                <a:ext cx="164160" cy="130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720DC2-423B-A0D0-4A76-3457731BE3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61492" y="3643237"/>
                  <a:ext cx="181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34ED1A-01D3-7A5E-A182-FF8E7F10C1E6}"/>
                    </a:ext>
                  </a:extLst>
                </p14:cNvPr>
                <p14:cNvContentPartPr/>
                <p14:nvPr/>
              </p14:nvContentPartPr>
              <p14:xfrm>
                <a:off x="2611612" y="3776437"/>
                <a:ext cx="24840" cy="143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34ED1A-01D3-7A5E-A182-FF8E7F10C1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02612" y="3767437"/>
                  <a:ext cx="42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5CB8752-18F5-E7D8-EF1B-530DECBAC456}"/>
                    </a:ext>
                  </a:extLst>
                </p14:cNvPr>
                <p14:cNvContentPartPr/>
                <p14:nvPr/>
              </p14:nvContentPartPr>
              <p14:xfrm>
                <a:off x="2576692" y="3804157"/>
                <a:ext cx="149400" cy="79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5CB8752-18F5-E7D8-EF1B-530DECBAC4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68052" y="3795157"/>
                  <a:ext cx="16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F95B02-F18D-8B62-E0C1-A60E49EECD8C}"/>
                    </a:ext>
                  </a:extLst>
                </p14:cNvPr>
                <p14:cNvContentPartPr/>
                <p14:nvPr/>
              </p14:nvContentPartPr>
              <p14:xfrm>
                <a:off x="2143612" y="4144357"/>
                <a:ext cx="123120" cy="138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F95B02-F18D-8B62-E0C1-A60E49EECD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34612" y="4135717"/>
                  <a:ext cx="140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CB3E55-EB9F-ED63-91AD-7202D65FCA1A}"/>
                    </a:ext>
                  </a:extLst>
                </p14:cNvPr>
                <p14:cNvContentPartPr/>
                <p14:nvPr/>
              </p14:nvContentPartPr>
              <p14:xfrm>
                <a:off x="2119492" y="4210237"/>
                <a:ext cx="85680" cy="177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CB3E55-EB9F-ED63-91AD-7202D65FCA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10852" y="4201237"/>
                  <a:ext cx="103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5A4CA1-2A1E-748C-9F89-869EF80688C0}"/>
                    </a:ext>
                  </a:extLst>
                </p14:cNvPr>
                <p14:cNvContentPartPr/>
                <p14:nvPr/>
              </p14:nvContentPartPr>
              <p14:xfrm>
                <a:off x="2100052" y="4236877"/>
                <a:ext cx="47160" cy="11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5A4CA1-2A1E-748C-9F89-869EF80688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91412" y="4227877"/>
                  <a:ext cx="64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1708286-7B2F-2C30-91F4-EBCCDC5C9061}"/>
                    </a:ext>
                  </a:extLst>
                </p14:cNvPr>
                <p14:cNvContentPartPr/>
                <p14:nvPr/>
              </p14:nvContentPartPr>
              <p14:xfrm>
                <a:off x="2166292" y="4259557"/>
                <a:ext cx="141120" cy="47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1708286-7B2F-2C30-91F4-EBCCDC5C90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57652" y="4250917"/>
                  <a:ext cx="158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542457-3529-7B5F-4A16-6684FC9910BF}"/>
                    </a:ext>
                  </a:extLst>
                </p14:cNvPr>
                <p14:cNvContentPartPr/>
                <p14:nvPr/>
              </p14:nvContentPartPr>
              <p14:xfrm>
                <a:off x="1778212" y="4131397"/>
                <a:ext cx="147960" cy="142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542457-3529-7B5F-4A16-6684FC9910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69572" y="4122397"/>
                  <a:ext cx="16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5C313D-539D-EA58-5FD9-7CBCF696E243}"/>
                    </a:ext>
                  </a:extLst>
                </p14:cNvPr>
                <p14:cNvContentPartPr/>
                <p14:nvPr/>
              </p14:nvContentPartPr>
              <p14:xfrm>
                <a:off x="1831852" y="4199077"/>
                <a:ext cx="53640" cy="163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5C313D-539D-EA58-5FD9-7CBCF696E24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22852" y="4190077"/>
                  <a:ext cx="71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ADA9EE-D910-011A-161F-CAF61A50E136}"/>
                    </a:ext>
                  </a:extLst>
                </p14:cNvPr>
                <p14:cNvContentPartPr/>
                <p14:nvPr/>
              </p14:nvContentPartPr>
              <p14:xfrm>
                <a:off x="1846252" y="4254877"/>
                <a:ext cx="140760" cy="6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ADA9EE-D910-011A-161F-CAF61A50E1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37612" y="4246237"/>
                  <a:ext cx="158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B41440-C1A1-AAF3-D708-2FE274FF4B84}"/>
                    </a:ext>
                  </a:extLst>
                </p14:cNvPr>
                <p14:cNvContentPartPr/>
                <p14:nvPr/>
              </p14:nvContentPartPr>
              <p14:xfrm>
                <a:off x="2517292" y="4049317"/>
                <a:ext cx="153720" cy="16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B41440-C1A1-AAF3-D708-2FE274FF4B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08652" y="4040317"/>
                  <a:ext cx="171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6901D7-7F23-A197-ED4D-DC1C203EB0FC}"/>
                    </a:ext>
                  </a:extLst>
                </p14:cNvPr>
                <p14:cNvContentPartPr/>
                <p14:nvPr/>
              </p14:nvContentPartPr>
              <p14:xfrm>
                <a:off x="2600092" y="4188637"/>
                <a:ext cx="69480" cy="127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6901D7-7F23-A197-ED4D-DC1C203EB0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91452" y="4179637"/>
                  <a:ext cx="87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8F2FCD-411B-0D44-150F-E4060D96C70A}"/>
                    </a:ext>
                  </a:extLst>
                </p14:cNvPr>
                <p14:cNvContentPartPr/>
                <p14:nvPr/>
              </p14:nvContentPartPr>
              <p14:xfrm>
                <a:off x="2607292" y="4283317"/>
                <a:ext cx="22680" cy="59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8F2FCD-411B-0D44-150F-E4060D96C7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98292" y="4274677"/>
                  <a:ext cx="4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1DC034C-FF52-5A58-7FA1-913AE19BD85A}"/>
                    </a:ext>
                  </a:extLst>
                </p14:cNvPr>
                <p14:cNvContentPartPr/>
                <p14:nvPr/>
              </p14:nvContentPartPr>
              <p14:xfrm>
                <a:off x="2635732" y="4005037"/>
                <a:ext cx="161640" cy="277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1DC034C-FF52-5A58-7FA1-913AE19BD85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26732" y="3996037"/>
                  <a:ext cx="179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29D2BB-FEC3-24EA-1F25-BD95F1E48F8D}"/>
                    </a:ext>
                  </a:extLst>
                </p14:cNvPr>
                <p14:cNvContentPartPr/>
                <p14:nvPr/>
              </p14:nvContentPartPr>
              <p14:xfrm>
                <a:off x="2575252" y="3461797"/>
                <a:ext cx="1265760" cy="35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29D2BB-FEC3-24EA-1F25-BD95F1E48F8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66612" y="3452797"/>
                  <a:ext cx="12834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4E60BA-2FB8-E033-4AB3-5A2A25D55E70}"/>
                    </a:ext>
                  </a:extLst>
                </p14:cNvPr>
                <p14:cNvContentPartPr/>
                <p14:nvPr/>
              </p14:nvContentPartPr>
              <p14:xfrm>
                <a:off x="2739412" y="3977317"/>
                <a:ext cx="1011960" cy="218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4E60BA-2FB8-E033-4AB3-5A2A25D55E7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30772" y="3968677"/>
                  <a:ext cx="1029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651F0C-772E-1430-33BA-0B4D7D34140F}"/>
                    </a:ext>
                  </a:extLst>
                </p14:cNvPr>
                <p14:cNvContentPartPr/>
                <p14:nvPr/>
              </p14:nvContentPartPr>
              <p14:xfrm>
                <a:off x="2180332" y="4293397"/>
                <a:ext cx="1571040" cy="31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651F0C-772E-1430-33BA-0B4D7D3414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71692" y="4284757"/>
                  <a:ext cx="1588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A7EFCD-CB53-4FAE-B8DA-A45178BF5C7E}"/>
                    </a:ext>
                  </a:extLst>
                </p14:cNvPr>
                <p14:cNvContentPartPr/>
                <p14:nvPr/>
              </p14:nvContentPartPr>
              <p14:xfrm>
                <a:off x="1872532" y="3448837"/>
                <a:ext cx="2189880" cy="47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A7EFCD-CB53-4FAE-B8DA-A45178BF5C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63892" y="3439837"/>
                  <a:ext cx="22075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0F9AB3F-4923-80B4-CAC6-14271AA4D4AB}"/>
                    </a:ext>
                  </a:extLst>
                </p14:cNvPr>
                <p14:cNvContentPartPr/>
                <p14:nvPr/>
              </p14:nvContentPartPr>
              <p14:xfrm>
                <a:off x="3987532" y="3435877"/>
                <a:ext cx="853200" cy="703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0F9AB3F-4923-80B4-CAC6-14271AA4D4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78532" y="3426877"/>
                  <a:ext cx="8708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8FE5A5-18D3-F58C-4B39-0FEAA33A2B37}"/>
                    </a:ext>
                  </a:extLst>
                </p14:cNvPr>
                <p14:cNvContentPartPr/>
                <p14:nvPr/>
              </p14:nvContentPartPr>
              <p14:xfrm>
                <a:off x="4247092" y="3694717"/>
                <a:ext cx="143640" cy="15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8FE5A5-18D3-F58C-4B39-0FEAA33A2B3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38452" y="3685717"/>
                  <a:ext cx="161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6EE85A-5F8D-0CC5-4ABB-8A1F6480AF26}"/>
                    </a:ext>
                  </a:extLst>
                </p14:cNvPr>
                <p14:cNvContentPartPr/>
                <p14:nvPr/>
              </p14:nvContentPartPr>
              <p14:xfrm>
                <a:off x="4355812" y="3739357"/>
                <a:ext cx="51120" cy="22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6EE85A-5F8D-0CC5-4ABB-8A1F6480AF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47172" y="3730357"/>
                  <a:ext cx="68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7EE1F6-1376-1CD5-7226-57FB20AABBFF}"/>
                    </a:ext>
                  </a:extLst>
                </p14:cNvPr>
                <p14:cNvContentPartPr/>
                <p14:nvPr/>
              </p14:nvContentPartPr>
              <p14:xfrm>
                <a:off x="4283812" y="3844477"/>
                <a:ext cx="216360" cy="9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A7EE1F6-1376-1CD5-7226-57FB20AABB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74812" y="3835477"/>
                  <a:ext cx="23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CA3DBC-F936-509A-C38E-5F64BEE850E8}"/>
                    </a:ext>
                  </a:extLst>
                </p14:cNvPr>
                <p14:cNvContentPartPr/>
                <p14:nvPr/>
              </p14:nvContentPartPr>
              <p14:xfrm>
                <a:off x="4529692" y="3726397"/>
                <a:ext cx="140760" cy="14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CA3DBC-F936-509A-C38E-5F64BEE850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21052" y="3717397"/>
                  <a:ext cx="158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63FE7F-3F2A-743D-5787-2223571AF065}"/>
                    </a:ext>
                  </a:extLst>
                </p14:cNvPr>
                <p14:cNvContentPartPr/>
                <p14:nvPr/>
              </p14:nvContentPartPr>
              <p14:xfrm>
                <a:off x="4561012" y="3821797"/>
                <a:ext cx="123120" cy="6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63FE7F-3F2A-743D-5787-2223571AF06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52372" y="3812797"/>
                  <a:ext cx="140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0E59FD-EF3A-3F5B-B127-66B00DCB43BB}"/>
                    </a:ext>
                  </a:extLst>
                </p14:cNvPr>
                <p14:cNvContentPartPr/>
                <p14:nvPr/>
              </p14:nvContentPartPr>
              <p14:xfrm>
                <a:off x="4353652" y="3956077"/>
                <a:ext cx="117000" cy="83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0E59FD-EF3A-3F5B-B127-66B00DCB43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45012" y="3947437"/>
                  <a:ext cx="134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377174E-B839-609C-48A9-63C1EC38EE06}"/>
                    </a:ext>
                  </a:extLst>
                </p14:cNvPr>
                <p14:cNvContentPartPr/>
                <p14:nvPr/>
              </p14:nvContentPartPr>
              <p14:xfrm>
                <a:off x="4380652" y="4005037"/>
                <a:ext cx="92520" cy="83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377174E-B839-609C-48A9-63C1EC38EE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1652" y="3996037"/>
                  <a:ext cx="110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A1B630-899B-6656-938E-04608A49E49D}"/>
                    </a:ext>
                  </a:extLst>
                </p14:cNvPr>
                <p14:cNvContentPartPr/>
                <p14:nvPr/>
              </p14:nvContentPartPr>
              <p14:xfrm>
                <a:off x="4399372" y="4035637"/>
                <a:ext cx="176040" cy="5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A1B630-899B-6656-938E-04608A49E4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90732" y="4026997"/>
                  <a:ext cx="193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3B97ACE-E841-3122-E319-3C4EC766B2A8}"/>
                    </a:ext>
                  </a:extLst>
                </p14:cNvPr>
                <p14:cNvContentPartPr/>
                <p14:nvPr/>
              </p14:nvContentPartPr>
              <p14:xfrm>
                <a:off x="4510612" y="3264157"/>
                <a:ext cx="586440" cy="383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3B97ACE-E841-3122-E319-3C4EC766B2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01972" y="3255517"/>
                  <a:ext cx="604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31782B-CFFF-E62E-7709-3B0570A0C4F9}"/>
                    </a:ext>
                  </a:extLst>
                </p14:cNvPr>
                <p14:cNvContentPartPr/>
                <p14:nvPr/>
              </p14:nvContentPartPr>
              <p14:xfrm>
                <a:off x="5283892" y="3088477"/>
                <a:ext cx="210600" cy="235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31782B-CFFF-E62E-7709-3B0570A0C4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75252" y="3079477"/>
                  <a:ext cx="228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39150E-5438-0D77-6FDF-265E8EEB0180}"/>
                    </a:ext>
                  </a:extLst>
                </p14:cNvPr>
                <p14:cNvContentPartPr/>
                <p14:nvPr/>
              </p14:nvContentPartPr>
              <p14:xfrm>
                <a:off x="5499892" y="3138157"/>
                <a:ext cx="139320" cy="121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39150E-5438-0D77-6FDF-265E8EEB01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91252" y="3129517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FB70A8-BAC7-7EFE-9637-9ECC5E770B28}"/>
                    </a:ext>
                  </a:extLst>
                </p14:cNvPr>
                <p14:cNvContentPartPr/>
                <p14:nvPr/>
              </p14:nvContentPartPr>
              <p14:xfrm>
                <a:off x="5687452" y="3103957"/>
                <a:ext cx="99000" cy="231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FB70A8-BAC7-7EFE-9637-9ECC5E770B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78452" y="3094957"/>
                  <a:ext cx="116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876DA7-136E-1502-206C-19B6DB178792}"/>
                    </a:ext>
                  </a:extLst>
                </p14:cNvPr>
                <p14:cNvContentPartPr/>
                <p14:nvPr/>
              </p14:nvContentPartPr>
              <p14:xfrm>
                <a:off x="5779612" y="3028717"/>
                <a:ext cx="457200" cy="16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876DA7-136E-1502-206C-19B6DB1787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70972" y="3019717"/>
                  <a:ext cx="474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6E59DE-7FAE-CCA8-4632-8C75D1FDE77B}"/>
                    </a:ext>
                  </a:extLst>
                </p14:cNvPr>
                <p14:cNvContentPartPr/>
                <p14:nvPr/>
              </p14:nvContentPartPr>
              <p14:xfrm>
                <a:off x="6242572" y="3006757"/>
                <a:ext cx="301680" cy="84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6E59DE-7FAE-CCA8-4632-8C75D1FDE77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33932" y="2997757"/>
                  <a:ext cx="319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96838D-8006-104A-01FB-1364524D16CA}"/>
                    </a:ext>
                  </a:extLst>
                </p14:cNvPr>
                <p14:cNvContentPartPr/>
                <p14:nvPr/>
              </p14:nvContentPartPr>
              <p14:xfrm>
                <a:off x="6587452" y="2903797"/>
                <a:ext cx="34200" cy="17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96838D-8006-104A-01FB-1364524D16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78812" y="2894797"/>
                  <a:ext cx="51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173BE6E-A7EF-9728-EE17-51CD60F2BE90}"/>
                    </a:ext>
                  </a:extLst>
                </p14:cNvPr>
                <p14:cNvContentPartPr/>
                <p14:nvPr/>
              </p14:nvContentPartPr>
              <p14:xfrm>
                <a:off x="6619492" y="2944837"/>
                <a:ext cx="233280" cy="9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173BE6E-A7EF-9728-EE17-51CD60F2BE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10852" y="2936197"/>
                  <a:ext cx="250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B4A75D-E668-9C8F-7FD3-3D588FE408D4}"/>
                    </a:ext>
                  </a:extLst>
                </p14:cNvPr>
                <p14:cNvContentPartPr/>
                <p14:nvPr/>
              </p14:nvContentPartPr>
              <p14:xfrm>
                <a:off x="6888052" y="2835397"/>
                <a:ext cx="171360" cy="21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B4A75D-E668-9C8F-7FD3-3D588FE408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79052" y="2826757"/>
                  <a:ext cx="189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58D486C-82C0-28EA-B487-6CCBD3030223}"/>
                    </a:ext>
                  </a:extLst>
                </p14:cNvPr>
                <p14:cNvContentPartPr/>
                <p14:nvPr/>
              </p14:nvContentPartPr>
              <p14:xfrm>
                <a:off x="7105132" y="2950957"/>
                <a:ext cx="122760" cy="48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58D486C-82C0-28EA-B487-6CCBD30302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96132" y="2941957"/>
                  <a:ext cx="140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EF43E6-538F-EF03-4F91-D8949BA6337D}"/>
                    </a:ext>
                  </a:extLst>
                </p14:cNvPr>
                <p14:cNvContentPartPr/>
                <p14:nvPr/>
              </p14:nvContentPartPr>
              <p14:xfrm>
                <a:off x="7262812" y="2854117"/>
                <a:ext cx="117360" cy="153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EF43E6-538F-EF03-4F91-D8949BA633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54172" y="2845477"/>
                  <a:ext cx="135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E7BEDE-08EF-8101-5FD4-CDF522508F7E}"/>
                    </a:ext>
                  </a:extLst>
                </p14:cNvPr>
                <p14:cNvContentPartPr/>
                <p14:nvPr/>
              </p14:nvContentPartPr>
              <p14:xfrm>
                <a:off x="6051052" y="3300877"/>
                <a:ext cx="178560" cy="15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E7BEDE-08EF-8101-5FD4-CDF522508F7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42412" y="3292237"/>
                  <a:ext cx="19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E807E0-E798-967C-0D82-EF4CA95BD0C4}"/>
                    </a:ext>
                  </a:extLst>
                </p14:cNvPr>
                <p14:cNvContentPartPr/>
                <p14:nvPr/>
              </p14:nvContentPartPr>
              <p14:xfrm>
                <a:off x="6237172" y="3330397"/>
                <a:ext cx="138600" cy="88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E807E0-E798-967C-0D82-EF4CA95BD0C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28172" y="3321757"/>
                  <a:ext cx="156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0ED842-904E-7D8E-0027-A3E1DC513191}"/>
                    </a:ext>
                  </a:extLst>
                </p14:cNvPr>
                <p14:cNvContentPartPr/>
                <p14:nvPr/>
              </p14:nvContentPartPr>
              <p14:xfrm>
                <a:off x="6390532" y="3315277"/>
                <a:ext cx="351360" cy="88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0ED842-904E-7D8E-0027-A3E1DC5131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81532" y="3306277"/>
                  <a:ext cx="36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8C08F7-A717-B518-7B67-6688F5874E95}"/>
                    </a:ext>
                  </a:extLst>
                </p14:cNvPr>
                <p14:cNvContentPartPr/>
                <p14:nvPr/>
              </p14:nvContentPartPr>
              <p14:xfrm>
                <a:off x="6770692" y="3309157"/>
                <a:ext cx="75960" cy="208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8C08F7-A717-B518-7B67-6688F5874E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62052" y="3300157"/>
                  <a:ext cx="93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340C74-FC6B-EB25-5FD6-971BAE98C18E}"/>
                    </a:ext>
                  </a:extLst>
                </p14:cNvPr>
                <p14:cNvContentPartPr/>
                <p14:nvPr/>
              </p14:nvContentPartPr>
              <p14:xfrm>
                <a:off x="6914692" y="3228157"/>
                <a:ext cx="251640" cy="217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340C74-FC6B-EB25-5FD6-971BAE98C1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05692" y="3219517"/>
                  <a:ext cx="269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710E0C-8CF7-6B46-E084-52DDEE2A7181}"/>
                    </a:ext>
                  </a:extLst>
                </p14:cNvPr>
                <p14:cNvContentPartPr/>
                <p14:nvPr/>
              </p14:nvContentPartPr>
              <p14:xfrm>
                <a:off x="5129452" y="2978317"/>
                <a:ext cx="604800" cy="699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710E0C-8CF7-6B46-E084-52DDEE2A71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20812" y="2969317"/>
                  <a:ext cx="62244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4E6B98E-AEA9-F161-ED28-D2CF6F3F6C8F}"/>
                    </a:ext>
                  </a:extLst>
                </p14:cNvPr>
                <p14:cNvContentPartPr/>
                <p14:nvPr/>
              </p14:nvContentPartPr>
              <p14:xfrm>
                <a:off x="7050772" y="2603557"/>
                <a:ext cx="425880" cy="1050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4E6B98E-AEA9-F161-ED28-D2CF6F3F6C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1772" y="2594557"/>
                  <a:ext cx="44352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184C62-6A87-B25C-C07E-EE4B4E4884EA}"/>
                    </a:ext>
                  </a:extLst>
                </p14:cNvPr>
                <p14:cNvContentPartPr/>
                <p14:nvPr/>
              </p14:nvContentPartPr>
              <p14:xfrm>
                <a:off x="5699332" y="3870757"/>
                <a:ext cx="306720" cy="14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184C62-6A87-B25C-C07E-EE4B4E4884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90332" y="3862117"/>
                  <a:ext cx="324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409BB8-3283-4281-193C-7DBC68BA4E2D}"/>
                    </a:ext>
                  </a:extLst>
                </p14:cNvPr>
                <p14:cNvContentPartPr/>
                <p14:nvPr/>
              </p14:nvContentPartPr>
              <p14:xfrm>
                <a:off x="6029452" y="3879037"/>
                <a:ext cx="490680" cy="117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409BB8-3283-4281-193C-7DBC68BA4E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20812" y="3870037"/>
                  <a:ext cx="508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998D3DC-84B2-272F-A99D-31FCBE5B8F4C}"/>
                    </a:ext>
                  </a:extLst>
                </p14:cNvPr>
                <p14:cNvContentPartPr/>
                <p14:nvPr/>
              </p14:nvContentPartPr>
              <p14:xfrm>
                <a:off x="6015052" y="4105837"/>
                <a:ext cx="299880" cy="51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998D3DC-84B2-272F-A99D-31FCBE5B8F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06052" y="4097197"/>
                  <a:ext cx="31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625EC3-30C4-0D5A-59BA-97D97686F792}"/>
                    </a:ext>
                  </a:extLst>
                </p14:cNvPr>
                <p14:cNvContentPartPr/>
                <p14:nvPr/>
              </p14:nvContentPartPr>
              <p14:xfrm>
                <a:off x="6070492" y="4149037"/>
                <a:ext cx="318600" cy="80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625EC3-30C4-0D5A-59BA-97D97686F7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61492" y="4140037"/>
                  <a:ext cx="336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FC30B26-55E6-39DE-BDC4-FE16D794E9A2}"/>
                    </a:ext>
                  </a:extLst>
                </p14:cNvPr>
                <p14:cNvContentPartPr/>
                <p14:nvPr/>
              </p14:nvContentPartPr>
              <p14:xfrm>
                <a:off x="5533732" y="3657997"/>
                <a:ext cx="498240" cy="152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FC30B26-55E6-39DE-BDC4-FE16D794E9A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25092" y="3649357"/>
                  <a:ext cx="515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118B55-B82A-41BF-EB30-C748EEE2529C}"/>
                    </a:ext>
                  </a:extLst>
                </p14:cNvPr>
                <p14:cNvContentPartPr/>
                <p14:nvPr/>
              </p14:nvContentPartPr>
              <p14:xfrm>
                <a:off x="5723092" y="3450997"/>
                <a:ext cx="237960" cy="36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118B55-B82A-41BF-EB30-C748EEE2529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14452" y="3441997"/>
                  <a:ext cx="2556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4D38385-C2A3-7D8C-799F-73DAFFE68EAD}"/>
                    </a:ext>
                  </a:extLst>
                </p14:cNvPr>
                <p14:cNvContentPartPr/>
                <p14:nvPr/>
              </p14:nvContentPartPr>
              <p14:xfrm>
                <a:off x="3487492" y="3899557"/>
                <a:ext cx="2160000" cy="691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4D38385-C2A3-7D8C-799F-73DAFFE68E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78492" y="3890917"/>
                  <a:ext cx="2177640" cy="70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399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CBCEE1A-4760-6106-272C-EA2275BC9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691616BB-A668-FC5B-92D3-64C0FC3D1F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47D169E-86C9-1F80-1FA6-A3CB8A41670C}"/>
              </a:ext>
            </a:extLst>
          </p:cNvPr>
          <p:cNvGrpSpPr/>
          <p:nvPr/>
        </p:nvGrpSpPr>
        <p:grpSpPr>
          <a:xfrm>
            <a:off x="5363812" y="299557"/>
            <a:ext cx="2176200" cy="403200"/>
            <a:chOff x="5363812" y="299557"/>
            <a:chExt cx="217620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10BDCB-7799-0339-3CFE-49455F6DEBAB}"/>
                    </a:ext>
                  </a:extLst>
                </p14:cNvPr>
                <p14:cNvContentPartPr/>
                <p14:nvPr/>
              </p14:nvContentPartPr>
              <p14:xfrm>
                <a:off x="5363812" y="352837"/>
                <a:ext cx="281160" cy="3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10BDCB-7799-0339-3CFE-49455F6DEB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5172" y="344197"/>
                  <a:ext cx="298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784265-759A-B646-0C74-DDE2E77B3A7C}"/>
                    </a:ext>
                  </a:extLst>
                </p14:cNvPr>
                <p14:cNvContentPartPr/>
                <p14:nvPr/>
              </p14:nvContentPartPr>
              <p14:xfrm>
                <a:off x="5486572" y="372637"/>
                <a:ext cx="70560" cy="22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784265-759A-B646-0C74-DDE2E77B3A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7572" y="363997"/>
                  <a:ext cx="88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B0801D-3EA9-2BEE-6A08-9EFC29B73897}"/>
                    </a:ext>
                  </a:extLst>
                </p14:cNvPr>
                <p14:cNvContentPartPr/>
                <p14:nvPr/>
              </p14:nvContentPartPr>
              <p14:xfrm>
                <a:off x="5381452" y="559837"/>
                <a:ext cx="266040" cy="62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B0801D-3EA9-2BEE-6A08-9EFC29B738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2812" y="551197"/>
                  <a:ext cx="283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8B01DD-E5AA-4980-57BC-45F87A4383CA}"/>
                    </a:ext>
                  </a:extLst>
                </p14:cNvPr>
                <p14:cNvContentPartPr/>
                <p14:nvPr/>
              </p14:nvContentPartPr>
              <p14:xfrm>
                <a:off x="5704732" y="428077"/>
                <a:ext cx="342000" cy="165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8B01DD-E5AA-4980-57BC-45F87A4383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95732" y="419077"/>
                  <a:ext cx="359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54BACA-9EAD-9B48-F6E0-3DD28878A98C}"/>
                    </a:ext>
                  </a:extLst>
                </p14:cNvPr>
                <p14:cNvContentPartPr/>
                <p14:nvPr/>
              </p14:nvContentPartPr>
              <p14:xfrm>
                <a:off x="6091012" y="385957"/>
                <a:ext cx="187560" cy="31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54BACA-9EAD-9B48-F6E0-3DD28878A9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2372" y="376957"/>
                  <a:ext cx="205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EABDE6-0CA9-E059-18CA-DC02B894195E}"/>
                    </a:ext>
                  </a:extLst>
                </p14:cNvPr>
                <p14:cNvContentPartPr/>
                <p14:nvPr/>
              </p14:nvContentPartPr>
              <p14:xfrm>
                <a:off x="6281092" y="355357"/>
                <a:ext cx="284400" cy="181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EABDE6-0CA9-E059-18CA-DC02B89419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2092" y="346717"/>
                  <a:ext cx="302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8FAE0A-EB3D-ABD3-88D5-FCBD76D82AC0}"/>
                    </a:ext>
                  </a:extLst>
                </p14:cNvPr>
                <p14:cNvContentPartPr/>
                <p14:nvPr/>
              </p14:nvContentPartPr>
              <p14:xfrm>
                <a:off x="6626692" y="299557"/>
                <a:ext cx="54360" cy="226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8FAE0A-EB3D-ABD3-88D5-FCBD76D82A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7692" y="290557"/>
                  <a:ext cx="72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9BF55F-5C3A-4A81-8A1C-3FFEDDFE341C}"/>
                    </a:ext>
                  </a:extLst>
                </p14:cNvPr>
                <p14:cNvContentPartPr/>
                <p14:nvPr/>
              </p14:nvContentPartPr>
              <p14:xfrm>
                <a:off x="6625972" y="384877"/>
                <a:ext cx="259200" cy="95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9BF55F-5C3A-4A81-8A1C-3FFEDDFE34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7332" y="375877"/>
                  <a:ext cx="276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526B35-E4B0-2B45-2815-FF10DD09D9DA}"/>
                    </a:ext>
                  </a:extLst>
                </p14:cNvPr>
                <p14:cNvContentPartPr/>
                <p14:nvPr/>
              </p14:nvContentPartPr>
              <p14:xfrm>
                <a:off x="6967252" y="387397"/>
                <a:ext cx="150120" cy="10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526B35-E4B0-2B45-2815-FF10DD09D9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58612" y="378757"/>
                  <a:ext cx="167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5E7C4C-3E13-DD01-266C-DD594192CA70}"/>
                    </a:ext>
                  </a:extLst>
                </p14:cNvPr>
                <p14:cNvContentPartPr/>
                <p14:nvPr/>
              </p14:nvContentPartPr>
              <p14:xfrm>
                <a:off x="7173892" y="360037"/>
                <a:ext cx="142560" cy="14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5E7C4C-3E13-DD01-266C-DD594192CA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65252" y="351397"/>
                  <a:ext cx="160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D032A8-7C42-87C2-A4B4-7DE519AB5D1E}"/>
                    </a:ext>
                  </a:extLst>
                </p14:cNvPr>
                <p14:cNvContentPartPr/>
                <p14:nvPr/>
              </p14:nvContentPartPr>
              <p14:xfrm>
                <a:off x="7308892" y="366157"/>
                <a:ext cx="231120" cy="20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D032A8-7C42-87C2-A4B4-7DE519AB5D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99892" y="357517"/>
                  <a:ext cx="2487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28418E1-8660-D855-3333-A53A86211033}"/>
              </a:ext>
            </a:extLst>
          </p:cNvPr>
          <p:cNvGrpSpPr/>
          <p:nvPr/>
        </p:nvGrpSpPr>
        <p:grpSpPr>
          <a:xfrm>
            <a:off x="7855732" y="129637"/>
            <a:ext cx="92520" cy="477360"/>
            <a:chOff x="7855732" y="129637"/>
            <a:chExt cx="925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4E3261-E938-C61D-C55E-A58FA6124EB2}"/>
                    </a:ext>
                  </a:extLst>
                </p14:cNvPr>
                <p14:cNvContentPartPr/>
                <p14:nvPr/>
              </p14:nvContentPartPr>
              <p14:xfrm>
                <a:off x="7855732" y="129637"/>
                <a:ext cx="92520" cy="36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4E3261-E938-C61D-C55E-A58FA6124E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46732" y="120637"/>
                  <a:ext cx="1101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9A0C6C-233F-B296-441A-B010E6EE1D61}"/>
                    </a:ext>
                  </a:extLst>
                </p14:cNvPr>
                <p14:cNvContentPartPr/>
                <p14:nvPr/>
              </p14:nvContentPartPr>
              <p14:xfrm>
                <a:off x="7856092" y="570277"/>
                <a:ext cx="52560" cy="3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9A0C6C-233F-B296-441A-B010E6EE1D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7452" y="561277"/>
                  <a:ext cx="7020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C5FA136-C69B-BCEB-BD68-EFC224D5060F}"/>
                  </a:ext>
                </a:extLst>
              </p14:cNvPr>
              <p14:cNvContentPartPr/>
              <p14:nvPr/>
            </p14:nvContentPartPr>
            <p14:xfrm>
              <a:off x="1060012" y="1374157"/>
              <a:ext cx="293040" cy="19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C5FA136-C69B-BCEB-BD68-EFC224D5060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1372" y="1365157"/>
                <a:ext cx="3106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486E5BF-CA08-B8C5-D159-92AAA87F3FBB}"/>
              </a:ext>
            </a:extLst>
          </p:cNvPr>
          <p:cNvGrpSpPr/>
          <p:nvPr/>
        </p:nvGrpSpPr>
        <p:grpSpPr>
          <a:xfrm>
            <a:off x="1827172" y="1194517"/>
            <a:ext cx="1716480" cy="297000"/>
            <a:chOff x="1827172" y="1194517"/>
            <a:chExt cx="17164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9D95C4-95C4-47C1-C921-D659F11074A4}"/>
                    </a:ext>
                  </a:extLst>
                </p14:cNvPr>
                <p14:cNvContentPartPr/>
                <p14:nvPr/>
              </p14:nvContentPartPr>
              <p14:xfrm>
                <a:off x="1827172" y="1322317"/>
                <a:ext cx="184320" cy="16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9D95C4-95C4-47C1-C921-D659F11074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8172" y="1313317"/>
                  <a:ext cx="20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2E593D-A732-F352-C97F-99C884E01CFA}"/>
                    </a:ext>
                  </a:extLst>
                </p14:cNvPr>
                <p14:cNvContentPartPr/>
                <p14:nvPr/>
              </p14:nvContentPartPr>
              <p14:xfrm>
                <a:off x="2025172" y="1343917"/>
                <a:ext cx="357840" cy="142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2E593D-A732-F352-C97F-99C884E01C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6172" y="1335277"/>
                  <a:ext cx="375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BBDA6A-CF66-79B1-9510-EE35AA17685B}"/>
                    </a:ext>
                  </a:extLst>
                </p14:cNvPr>
                <p14:cNvContentPartPr/>
                <p14:nvPr/>
              </p14:nvContentPartPr>
              <p14:xfrm>
                <a:off x="2385892" y="1296397"/>
                <a:ext cx="149400" cy="16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BBDA6A-CF66-79B1-9510-EE35AA1768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6892" y="1287397"/>
                  <a:ext cx="167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0E41C1-C1CF-7D96-1AAC-7CC0AC337853}"/>
                    </a:ext>
                  </a:extLst>
                </p14:cNvPr>
                <p14:cNvContentPartPr/>
                <p14:nvPr/>
              </p14:nvContentPartPr>
              <p14:xfrm>
                <a:off x="2534932" y="1194517"/>
                <a:ext cx="105840" cy="27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0E41C1-C1CF-7D96-1AAC-7CC0AC3378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25932" y="1185877"/>
                  <a:ext cx="123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8F844B-BF3B-3875-9084-876EC24AEC2A}"/>
                    </a:ext>
                  </a:extLst>
                </p14:cNvPr>
                <p14:cNvContentPartPr/>
                <p14:nvPr/>
              </p14:nvContentPartPr>
              <p14:xfrm>
                <a:off x="2673532" y="1323757"/>
                <a:ext cx="220320" cy="9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8F844B-BF3B-3875-9084-876EC24AEC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64892" y="1315117"/>
                  <a:ext cx="237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27F24C-D21E-CC22-E61D-8FBA445A4CB0}"/>
                    </a:ext>
                  </a:extLst>
                </p14:cNvPr>
                <p14:cNvContentPartPr/>
                <p14:nvPr/>
              </p14:nvContentPartPr>
              <p14:xfrm>
                <a:off x="2960452" y="1268317"/>
                <a:ext cx="198000" cy="156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27F24C-D21E-CC22-E61D-8FBA445A4C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51812" y="1259317"/>
                  <a:ext cx="215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152A08-C4E2-F125-B514-61CC03EFE85D}"/>
                    </a:ext>
                  </a:extLst>
                </p14:cNvPr>
                <p14:cNvContentPartPr/>
                <p14:nvPr/>
              </p14:nvContentPartPr>
              <p14:xfrm>
                <a:off x="3204892" y="1276237"/>
                <a:ext cx="338760" cy="12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152A08-C4E2-F125-B514-61CC03EFE8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95892" y="1267597"/>
                  <a:ext cx="3564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C2EA89-AD8C-B04A-6463-77331BB438A4}"/>
              </a:ext>
            </a:extLst>
          </p:cNvPr>
          <p:cNvGrpSpPr/>
          <p:nvPr/>
        </p:nvGrpSpPr>
        <p:grpSpPr>
          <a:xfrm>
            <a:off x="4127932" y="1204957"/>
            <a:ext cx="745560" cy="309600"/>
            <a:chOff x="4127932" y="1204957"/>
            <a:chExt cx="7455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71C574-C7BB-8E30-68C0-5A2374199F4E}"/>
                    </a:ext>
                  </a:extLst>
                </p14:cNvPr>
                <p14:cNvContentPartPr/>
                <p14:nvPr/>
              </p14:nvContentPartPr>
              <p14:xfrm>
                <a:off x="4127932" y="1204957"/>
                <a:ext cx="208800" cy="192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71C574-C7BB-8E30-68C0-5A2374199F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9292" y="1196317"/>
                  <a:ext cx="226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DDFC67-55B2-698C-1C60-57B1A0F16977}"/>
                    </a:ext>
                  </a:extLst>
                </p14:cNvPr>
                <p14:cNvContentPartPr/>
                <p14:nvPr/>
              </p14:nvContentPartPr>
              <p14:xfrm>
                <a:off x="4368052" y="1258957"/>
                <a:ext cx="505440" cy="255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DDFC67-55B2-698C-1C60-57B1A0F169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59052" y="1250317"/>
                  <a:ext cx="523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3ABDF8-93EE-E841-C890-132D60C5E867}"/>
              </a:ext>
            </a:extLst>
          </p:cNvPr>
          <p:cNvGrpSpPr/>
          <p:nvPr/>
        </p:nvGrpSpPr>
        <p:grpSpPr>
          <a:xfrm>
            <a:off x="5191732" y="963397"/>
            <a:ext cx="2778480" cy="913320"/>
            <a:chOff x="5191732" y="963397"/>
            <a:chExt cx="2778480" cy="9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7F5B24-875A-384A-7072-6952E9676165}"/>
                    </a:ext>
                  </a:extLst>
                </p14:cNvPr>
                <p14:cNvContentPartPr/>
                <p14:nvPr/>
              </p14:nvContentPartPr>
              <p14:xfrm>
                <a:off x="5191732" y="1175797"/>
                <a:ext cx="124200" cy="18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7F5B24-875A-384A-7072-6952E96761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83092" y="1167157"/>
                  <a:ext cx="141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A1E065-0F07-E567-E191-4937AA8C60B7}"/>
                    </a:ext>
                  </a:extLst>
                </p14:cNvPr>
                <p14:cNvContentPartPr/>
                <p14:nvPr/>
              </p14:nvContentPartPr>
              <p14:xfrm>
                <a:off x="5379652" y="1162477"/>
                <a:ext cx="101880" cy="197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A1E065-0F07-E567-E191-4937AA8C60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70652" y="1153837"/>
                  <a:ext cx="119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C3DC39A-E477-6894-141D-CA9826E669E4}"/>
                    </a:ext>
                  </a:extLst>
                </p14:cNvPr>
                <p14:cNvContentPartPr/>
                <p14:nvPr/>
              </p14:nvContentPartPr>
              <p14:xfrm>
                <a:off x="5436892" y="1142317"/>
                <a:ext cx="106920" cy="23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C3DC39A-E477-6894-141D-CA9826E669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8252" y="1133317"/>
                  <a:ext cx="124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FB2FEF-986B-A0F8-E4F3-6F191867EA17}"/>
                    </a:ext>
                  </a:extLst>
                </p14:cNvPr>
                <p14:cNvContentPartPr/>
                <p14:nvPr/>
              </p14:nvContentPartPr>
              <p14:xfrm>
                <a:off x="5573332" y="1278037"/>
                <a:ext cx="69120" cy="6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FB2FEF-986B-A0F8-E4F3-6F191867EA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64332" y="1269397"/>
                  <a:ext cx="86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7F6B7B-1B43-A789-C0E2-88E652016CA0}"/>
                    </a:ext>
                  </a:extLst>
                </p14:cNvPr>
                <p14:cNvContentPartPr/>
                <p14:nvPr/>
              </p14:nvContentPartPr>
              <p14:xfrm>
                <a:off x="5693212" y="1240957"/>
                <a:ext cx="69480" cy="154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7F6B7B-1B43-A789-C0E2-88E652016C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84212" y="1231957"/>
                  <a:ext cx="87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2574B80-17A1-4140-54B0-7D1DC763DC8E}"/>
                    </a:ext>
                  </a:extLst>
                </p14:cNvPr>
                <p14:cNvContentPartPr/>
                <p14:nvPr/>
              </p14:nvContentPartPr>
              <p14:xfrm>
                <a:off x="5828572" y="1255357"/>
                <a:ext cx="105840" cy="14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2574B80-17A1-4140-54B0-7D1DC763DC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9572" y="1246717"/>
                  <a:ext cx="123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277416-F418-BB98-7125-F05561E9D222}"/>
                    </a:ext>
                  </a:extLst>
                </p14:cNvPr>
                <p14:cNvContentPartPr/>
                <p14:nvPr/>
              </p14:nvContentPartPr>
              <p14:xfrm>
                <a:off x="6442012" y="1140877"/>
                <a:ext cx="38880" cy="22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277416-F418-BB98-7125-F05561E9D2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33372" y="1131877"/>
                  <a:ext cx="5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FFCFC0E-4A82-8D73-65BE-FE522C23A9D5}"/>
                    </a:ext>
                  </a:extLst>
                </p14:cNvPr>
                <p14:cNvContentPartPr/>
                <p14:nvPr/>
              </p14:nvContentPartPr>
              <p14:xfrm>
                <a:off x="6425092" y="1219357"/>
                <a:ext cx="289800" cy="101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FFCFC0E-4A82-8D73-65BE-FE522C23A9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16092" y="1210357"/>
                  <a:ext cx="307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558393-2262-A37E-C1D3-D291488CAF25}"/>
                    </a:ext>
                  </a:extLst>
                </p14:cNvPr>
                <p14:cNvContentPartPr/>
                <p14:nvPr/>
              </p14:nvContentPartPr>
              <p14:xfrm>
                <a:off x="6984172" y="1158157"/>
                <a:ext cx="157680" cy="16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558393-2262-A37E-C1D3-D291488CAF2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5172" y="1149517"/>
                  <a:ext cx="175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6ACD99-2A8A-03AC-BB02-0EC0309A6958}"/>
                    </a:ext>
                  </a:extLst>
                </p14:cNvPr>
                <p14:cNvContentPartPr/>
                <p14:nvPr/>
              </p14:nvContentPartPr>
              <p14:xfrm>
                <a:off x="7183252" y="1168237"/>
                <a:ext cx="156960" cy="16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6ACD99-2A8A-03AC-BB02-0EC0309A69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74612" y="1159597"/>
                  <a:ext cx="174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9459DD-A786-44FD-8BE9-D4CF10F6A1D0}"/>
                    </a:ext>
                  </a:extLst>
                </p14:cNvPr>
                <p14:cNvContentPartPr/>
                <p14:nvPr/>
              </p14:nvContentPartPr>
              <p14:xfrm>
                <a:off x="7363972" y="1033957"/>
                <a:ext cx="18720" cy="28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9459DD-A786-44FD-8BE9-D4CF10F6A1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54972" y="1025317"/>
                  <a:ext cx="36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02C38A-B1BB-150E-2A76-B89C58024A92}"/>
                    </a:ext>
                  </a:extLst>
                </p14:cNvPr>
                <p14:cNvContentPartPr/>
                <p14:nvPr/>
              </p14:nvContentPartPr>
              <p14:xfrm>
                <a:off x="7401772" y="1206757"/>
                <a:ext cx="286200" cy="11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02C38A-B1BB-150E-2A76-B89C58024A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92772" y="1197757"/>
                  <a:ext cx="303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C933C0-5B87-327E-971E-5A92C754F750}"/>
                    </a:ext>
                  </a:extLst>
                </p14:cNvPr>
                <p14:cNvContentPartPr/>
                <p14:nvPr/>
              </p14:nvContentPartPr>
              <p14:xfrm>
                <a:off x="7691932" y="1164997"/>
                <a:ext cx="117000" cy="110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C933C0-5B87-327E-971E-5A92C754F7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83292" y="1155997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47E46F-7888-5EF2-0C97-24F5B912876C}"/>
                    </a:ext>
                  </a:extLst>
                </p14:cNvPr>
                <p14:cNvContentPartPr/>
                <p14:nvPr/>
              </p14:nvContentPartPr>
              <p14:xfrm>
                <a:off x="7904332" y="963397"/>
                <a:ext cx="65880" cy="28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47E46F-7888-5EF2-0C97-24F5B91287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95332" y="954397"/>
                  <a:ext cx="83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B5B1B0-82E4-B00F-8B27-49B25650BE12}"/>
                    </a:ext>
                  </a:extLst>
                </p14:cNvPr>
                <p14:cNvContentPartPr/>
                <p14:nvPr/>
              </p14:nvContentPartPr>
              <p14:xfrm>
                <a:off x="5760892" y="1588717"/>
                <a:ext cx="122400" cy="288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B5B1B0-82E4-B00F-8B27-49B25650BE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51892" y="1579717"/>
                  <a:ext cx="140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4C6C0AB-E2DF-A503-01BD-5018BBBCD82C}"/>
                    </a:ext>
                  </a:extLst>
                </p14:cNvPr>
                <p14:cNvContentPartPr/>
                <p14:nvPr/>
              </p14:nvContentPartPr>
              <p14:xfrm>
                <a:off x="5986972" y="1616077"/>
                <a:ext cx="156600" cy="118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4C6C0AB-E2DF-A503-01BD-5018BBBCD8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78332" y="1607437"/>
                  <a:ext cx="174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FA588E-9D97-7874-A043-DB831508A6D3}"/>
                    </a:ext>
                  </a:extLst>
                </p14:cNvPr>
                <p14:cNvContentPartPr/>
                <p14:nvPr/>
              </p14:nvContentPartPr>
              <p14:xfrm>
                <a:off x="6218452" y="1545157"/>
                <a:ext cx="120240" cy="26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FA588E-9D97-7874-A043-DB831508A6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09452" y="1536157"/>
                  <a:ext cx="137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268571-AD93-8CC7-D1A3-7AB4860C74A6}"/>
                    </a:ext>
                  </a:extLst>
                </p14:cNvPr>
                <p14:cNvContentPartPr/>
                <p14:nvPr/>
              </p14:nvContentPartPr>
              <p14:xfrm>
                <a:off x="6418612" y="1600597"/>
                <a:ext cx="238680" cy="121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268571-AD93-8CC7-D1A3-7AB4860C74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09972" y="1591957"/>
                  <a:ext cx="256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EFCB17D-FCCB-7A4E-E337-B8E4DE8E6953}"/>
                    </a:ext>
                  </a:extLst>
                </p14:cNvPr>
                <p14:cNvContentPartPr/>
                <p14:nvPr/>
              </p14:nvContentPartPr>
              <p14:xfrm>
                <a:off x="6722812" y="1543717"/>
                <a:ext cx="79200" cy="18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EFCB17D-FCCB-7A4E-E337-B8E4DE8E69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14172" y="1535077"/>
                  <a:ext cx="96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59C86F-391C-EFEE-20AE-968DC88A8F9D}"/>
                    </a:ext>
                  </a:extLst>
                </p14:cNvPr>
                <p14:cNvContentPartPr/>
                <p14:nvPr/>
              </p14:nvContentPartPr>
              <p14:xfrm>
                <a:off x="6854932" y="1587277"/>
                <a:ext cx="144720" cy="10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59C86F-391C-EFEE-20AE-968DC88A8F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45932" y="1578277"/>
                  <a:ext cx="162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A534809-5395-948F-6F55-021CE670FF49}"/>
                    </a:ext>
                  </a:extLst>
                </p14:cNvPr>
                <p14:cNvContentPartPr/>
                <p14:nvPr/>
              </p14:nvContentPartPr>
              <p14:xfrm>
                <a:off x="7064092" y="1477117"/>
                <a:ext cx="5544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A534809-5395-948F-6F55-021CE670FF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55452" y="1468477"/>
                  <a:ext cx="73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9A396C-CD8C-DEF2-7459-3BED93AE4874}"/>
                    </a:ext>
                  </a:extLst>
                </p14:cNvPr>
                <p14:cNvContentPartPr/>
                <p14:nvPr/>
              </p14:nvContentPartPr>
              <p14:xfrm>
                <a:off x="7043932" y="1584397"/>
                <a:ext cx="487800" cy="14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9A396C-CD8C-DEF2-7459-3BED93AE48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5292" y="1575397"/>
                  <a:ext cx="50544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B05F58F-BDE0-EF35-AFAE-72AADB8CE8A0}"/>
                  </a:ext>
                </a:extLst>
              </p14:cNvPr>
              <p14:cNvContentPartPr/>
              <p14:nvPr/>
            </p14:nvContentPartPr>
            <p14:xfrm>
              <a:off x="3880612" y="798157"/>
              <a:ext cx="624600" cy="109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B05F58F-BDE0-EF35-AFAE-72AADB8CE8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71612" y="789517"/>
                <a:ext cx="64224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BA96B17-327C-1712-8E71-F9A92DCC0347}"/>
              </a:ext>
            </a:extLst>
          </p:cNvPr>
          <p:cNvGrpSpPr/>
          <p:nvPr/>
        </p:nvGrpSpPr>
        <p:grpSpPr>
          <a:xfrm>
            <a:off x="777772" y="332317"/>
            <a:ext cx="4199400" cy="626400"/>
            <a:chOff x="777772" y="332317"/>
            <a:chExt cx="419940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EECCD2C-6EAD-5CDA-D6EE-2123DA3B4FC4}"/>
                    </a:ext>
                  </a:extLst>
                </p14:cNvPr>
                <p14:cNvContentPartPr/>
                <p14:nvPr/>
              </p14:nvContentPartPr>
              <p14:xfrm>
                <a:off x="777772" y="390277"/>
                <a:ext cx="195120" cy="35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EECCD2C-6EAD-5CDA-D6EE-2123DA3B4F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9132" y="381277"/>
                  <a:ext cx="2127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5C293C-8707-A1A5-3D06-1A33E586A3A9}"/>
                    </a:ext>
                  </a:extLst>
                </p14:cNvPr>
                <p14:cNvContentPartPr/>
                <p14:nvPr/>
              </p14:nvContentPartPr>
              <p14:xfrm>
                <a:off x="1019692" y="567037"/>
                <a:ext cx="145080" cy="126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5C293C-8707-A1A5-3D06-1A33E586A3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0692" y="558397"/>
                  <a:ext cx="162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11B2FF6-169B-3324-77CC-BEFC019FCDAC}"/>
                    </a:ext>
                  </a:extLst>
                </p14:cNvPr>
                <p14:cNvContentPartPr/>
                <p14:nvPr/>
              </p14:nvContentPartPr>
              <p14:xfrm>
                <a:off x="1250812" y="565957"/>
                <a:ext cx="156240" cy="21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11B2FF6-169B-3324-77CC-BEFC019FCD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2172" y="556957"/>
                  <a:ext cx="173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0D554F-8793-1E29-945A-85D9EFC5F34C}"/>
                    </a:ext>
                  </a:extLst>
                </p14:cNvPr>
                <p14:cNvContentPartPr/>
                <p14:nvPr/>
              </p14:nvContentPartPr>
              <p14:xfrm>
                <a:off x="1435492" y="545077"/>
                <a:ext cx="176760" cy="11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0D554F-8793-1E29-945A-85D9EFC5F3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6492" y="536437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18DFEF-C05B-363F-D920-B3036CCED673}"/>
                    </a:ext>
                  </a:extLst>
                </p14:cNvPr>
                <p14:cNvContentPartPr/>
                <p14:nvPr/>
              </p14:nvContentPartPr>
              <p14:xfrm>
                <a:off x="1650772" y="515557"/>
                <a:ext cx="297720" cy="11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18DFEF-C05B-363F-D920-B3036CCED6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41772" y="506557"/>
                  <a:ext cx="315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033B39-BE21-2031-6926-EE0CF192E603}"/>
                    </a:ext>
                  </a:extLst>
                </p14:cNvPr>
                <p14:cNvContentPartPr/>
                <p14:nvPr/>
              </p14:nvContentPartPr>
              <p14:xfrm>
                <a:off x="2001052" y="493597"/>
                <a:ext cx="314640" cy="11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033B39-BE21-2031-6926-EE0CF192E6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92052" y="484957"/>
                  <a:ext cx="332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8F4783-2075-5A65-C701-7DA070E94B81}"/>
                    </a:ext>
                  </a:extLst>
                </p14:cNvPr>
                <p14:cNvContentPartPr/>
                <p14:nvPr/>
              </p14:nvContentPartPr>
              <p14:xfrm>
                <a:off x="2344492" y="371917"/>
                <a:ext cx="74520" cy="22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8F4783-2075-5A65-C701-7DA070E94B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35492" y="362917"/>
                  <a:ext cx="92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8CB5A4-FB84-D418-E88B-A66DB6BC44EE}"/>
                    </a:ext>
                  </a:extLst>
                </p14:cNvPr>
                <p14:cNvContentPartPr/>
                <p14:nvPr/>
              </p14:nvContentPartPr>
              <p14:xfrm>
                <a:off x="2397052" y="460117"/>
                <a:ext cx="226440" cy="9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8CB5A4-FB84-D418-E88B-A66DB6BC44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8412" y="451477"/>
                  <a:ext cx="244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357AB1-EA5F-C78A-A94C-C620A687C17F}"/>
                    </a:ext>
                  </a:extLst>
                </p14:cNvPr>
                <p14:cNvContentPartPr/>
                <p14:nvPr/>
              </p14:nvContentPartPr>
              <p14:xfrm>
                <a:off x="2684692" y="332317"/>
                <a:ext cx="28080" cy="225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357AB1-EA5F-C78A-A94C-C620A687C1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75692" y="323317"/>
                  <a:ext cx="45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79FA40-2A08-0D9E-8EBB-C07B94CC51CB}"/>
                    </a:ext>
                  </a:extLst>
                </p14:cNvPr>
                <p14:cNvContentPartPr/>
                <p14:nvPr/>
              </p14:nvContentPartPr>
              <p14:xfrm>
                <a:off x="2697652" y="433117"/>
                <a:ext cx="121320" cy="10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79FA40-2A08-0D9E-8EBB-C07B94CC51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8652" y="424117"/>
                  <a:ext cx="138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B6BF1A-FE94-EDE6-6A57-460DDA806F8B}"/>
                    </a:ext>
                  </a:extLst>
                </p14:cNvPr>
                <p14:cNvContentPartPr/>
                <p14:nvPr/>
              </p14:nvContentPartPr>
              <p14:xfrm>
                <a:off x="2851732" y="449317"/>
                <a:ext cx="92880" cy="7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B6BF1A-FE94-EDE6-6A57-460DDA806F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42732" y="440677"/>
                  <a:ext cx="110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4A4335-78FC-0732-997F-854A87A077FD}"/>
                    </a:ext>
                  </a:extLst>
                </p14:cNvPr>
                <p14:cNvContentPartPr/>
                <p14:nvPr/>
              </p14:nvContentPartPr>
              <p14:xfrm>
                <a:off x="3016972" y="379477"/>
                <a:ext cx="18360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4A4335-78FC-0732-997F-854A87A077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08332" y="370477"/>
                  <a:ext cx="20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5B9EAEF-FAF6-E579-E13E-6D30C710EDE0}"/>
                    </a:ext>
                  </a:extLst>
                </p14:cNvPr>
                <p14:cNvContentPartPr/>
                <p14:nvPr/>
              </p14:nvContentPartPr>
              <p14:xfrm>
                <a:off x="3536092" y="370117"/>
                <a:ext cx="203040" cy="21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5B9EAEF-FAF6-E579-E13E-6D30C710ED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27092" y="361117"/>
                  <a:ext cx="22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D77122-3260-95F8-D0A5-41A0125F088B}"/>
                    </a:ext>
                  </a:extLst>
                </p14:cNvPr>
                <p14:cNvContentPartPr/>
                <p14:nvPr/>
              </p14:nvContentPartPr>
              <p14:xfrm>
                <a:off x="3834532" y="451117"/>
                <a:ext cx="123840" cy="13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D77122-3260-95F8-D0A5-41A0125F08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5532" y="442477"/>
                  <a:ext cx="14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6A60EF-1CA4-7E43-4926-27F8041D4973}"/>
                    </a:ext>
                  </a:extLst>
                </p14:cNvPr>
                <p14:cNvContentPartPr/>
                <p14:nvPr/>
              </p14:nvContentPartPr>
              <p14:xfrm>
                <a:off x="3943972" y="457237"/>
                <a:ext cx="406440" cy="13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6A60EF-1CA4-7E43-4926-27F8041D49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5332" y="448597"/>
                  <a:ext cx="424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4246A0-7381-2A1F-E5FD-F127EE6A2E84}"/>
                    </a:ext>
                  </a:extLst>
                </p14:cNvPr>
                <p14:cNvContentPartPr/>
                <p14:nvPr/>
              </p14:nvContentPartPr>
              <p14:xfrm>
                <a:off x="4429612" y="362917"/>
                <a:ext cx="101880" cy="33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4246A0-7381-2A1F-E5FD-F127EE6A2E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0612" y="354277"/>
                  <a:ext cx="119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7933EE-5B84-E8FF-C2AE-3C9FE9AB25F6}"/>
                    </a:ext>
                  </a:extLst>
                </p14:cNvPr>
                <p14:cNvContentPartPr/>
                <p14:nvPr/>
              </p14:nvContentPartPr>
              <p14:xfrm>
                <a:off x="4598092" y="396757"/>
                <a:ext cx="84240" cy="15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7933EE-5B84-E8FF-C2AE-3C9FE9AB25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89452" y="388117"/>
                  <a:ext cx="101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38CFE8-111E-75F4-A649-65A5CBBC10CE}"/>
                    </a:ext>
                  </a:extLst>
                </p14:cNvPr>
                <p14:cNvContentPartPr/>
                <p14:nvPr/>
              </p14:nvContentPartPr>
              <p14:xfrm>
                <a:off x="4786372" y="418717"/>
                <a:ext cx="19080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38CFE8-111E-75F4-A649-65A5CBBC10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77732" y="409717"/>
                  <a:ext cx="208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DBCC58-B874-519E-B97C-44DC63071D78}"/>
                    </a:ext>
                  </a:extLst>
                </p14:cNvPr>
                <p14:cNvContentPartPr/>
                <p14:nvPr/>
              </p14:nvContentPartPr>
              <p14:xfrm>
                <a:off x="3724732" y="716077"/>
                <a:ext cx="703080" cy="77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DBCC58-B874-519E-B97C-44DC63071D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16092" y="707077"/>
                  <a:ext cx="720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3B7E87-2727-5384-638E-403C24E1B9DF}"/>
                    </a:ext>
                  </a:extLst>
                </p14:cNvPr>
                <p14:cNvContentPartPr/>
                <p14:nvPr/>
              </p14:nvContentPartPr>
              <p14:xfrm>
                <a:off x="3898972" y="832357"/>
                <a:ext cx="434160" cy="4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3B7E87-2727-5384-638E-403C24E1B9D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89972" y="823717"/>
                  <a:ext cx="451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D5BB50-E58D-DDA5-6295-2730EA1C9E1F}"/>
                    </a:ext>
                  </a:extLst>
                </p14:cNvPr>
                <p14:cNvContentPartPr/>
                <p14:nvPr/>
              </p14:nvContentPartPr>
              <p14:xfrm>
                <a:off x="1443772" y="782677"/>
                <a:ext cx="2355480" cy="176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D5BB50-E58D-DDA5-6295-2730EA1C9E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34772" y="774037"/>
                  <a:ext cx="237312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4E22D6F-6AB2-B787-49BB-A1EC27264979}"/>
              </a:ext>
            </a:extLst>
          </p:cNvPr>
          <p:cNvGrpSpPr/>
          <p:nvPr/>
        </p:nvGrpSpPr>
        <p:grpSpPr>
          <a:xfrm>
            <a:off x="919972" y="2065357"/>
            <a:ext cx="7460640" cy="1904400"/>
            <a:chOff x="919972" y="2065357"/>
            <a:chExt cx="7460640" cy="19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FD4013-B3C0-6781-D052-A3438334B8E9}"/>
                    </a:ext>
                  </a:extLst>
                </p14:cNvPr>
                <p14:cNvContentPartPr/>
                <p14:nvPr/>
              </p14:nvContentPartPr>
              <p14:xfrm>
                <a:off x="919972" y="2589157"/>
                <a:ext cx="202320" cy="21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FD4013-B3C0-6781-D052-A3438334B8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1332" y="2580157"/>
                  <a:ext cx="219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43EEB8-3DE2-66EC-81F1-44B7099D7E27}"/>
                    </a:ext>
                  </a:extLst>
                </p14:cNvPr>
                <p14:cNvContentPartPr/>
                <p14:nvPr/>
              </p14:nvContentPartPr>
              <p14:xfrm>
                <a:off x="1170892" y="2625877"/>
                <a:ext cx="114840" cy="120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43EEB8-3DE2-66EC-81F1-44B7099D7E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1892" y="2617237"/>
                  <a:ext cx="132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1435A6-C0EF-CDA9-2CB2-3125674ADC30}"/>
                    </a:ext>
                  </a:extLst>
                </p14:cNvPr>
                <p14:cNvContentPartPr/>
                <p14:nvPr/>
              </p14:nvContentPartPr>
              <p14:xfrm>
                <a:off x="1309852" y="2616517"/>
                <a:ext cx="203400" cy="11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1435A6-C0EF-CDA9-2CB2-3125674ADC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01212" y="2607517"/>
                  <a:ext cx="221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8A5401-42D9-90F2-449C-391246051353}"/>
                    </a:ext>
                  </a:extLst>
                </p14:cNvPr>
                <p14:cNvContentPartPr/>
                <p14:nvPr/>
              </p14:nvContentPartPr>
              <p14:xfrm>
                <a:off x="1572652" y="2644597"/>
                <a:ext cx="10440" cy="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8A5401-42D9-90F2-449C-3912460513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64012" y="2635597"/>
                  <a:ext cx="2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F14232-C6A5-7133-9EA4-E539B95A5389}"/>
                    </a:ext>
                  </a:extLst>
                </p14:cNvPr>
                <p14:cNvContentPartPr/>
                <p14:nvPr/>
              </p14:nvContentPartPr>
              <p14:xfrm>
                <a:off x="1694332" y="2547397"/>
                <a:ext cx="28800" cy="169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F14232-C6A5-7133-9EA4-E539B95A53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5332" y="2538757"/>
                  <a:ext cx="46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A608B6-E7F1-84B9-68A8-E8307A7CB082}"/>
                    </a:ext>
                  </a:extLst>
                </p14:cNvPr>
                <p14:cNvContentPartPr/>
                <p14:nvPr/>
              </p14:nvContentPartPr>
              <p14:xfrm>
                <a:off x="2329732" y="2476837"/>
                <a:ext cx="174960" cy="26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7A608B6-E7F1-84B9-68A8-E8307A7CB0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21092" y="2468197"/>
                  <a:ext cx="192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968D80-5E66-72DD-227D-972A92A28E8A}"/>
                    </a:ext>
                  </a:extLst>
                </p14:cNvPr>
                <p14:cNvContentPartPr/>
                <p14:nvPr/>
              </p14:nvContentPartPr>
              <p14:xfrm>
                <a:off x="2537452" y="2513197"/>
                <a:ext cx="53280" cy="96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968D80-5E66-72DD-227D-972A92A28E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28812" y="2504197"/>
                  <a:ext cx="70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E0F867-073E-50D3-AFB3-23A0CE1635E0}"/>
                    </a:ext>
                  </a:extLst>
                </p14:cNvPr>
                <p14:cNvContentPartPr/>
                <p14:nvPr/>
              </p14:nvContentPartPr>
              <p14:xfrm>
                <a:off x="2472292" y="2515717"/>
                <a:ext cx="131400" cy="182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E0F867-073E-50D3-AFB3-23A0CE1635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63292" y="2506717"/>
                  <a:ext cx="149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746654-875E-7EAC-D22D-888C39949076}"/>
                    </a:ext>
                  </a:extLst>
                </p14:cNvPr>
                <p14:cNvContentPartPr/>
                <p14:nvPr/>
              </p14:nvContentPartPr>
              <p14:xfrm>
                <a:off x="2479852" y="2460277"/>
                <a:ext cx="206280" cy="9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746654-875E-7EAC-D22D-888C399490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70852" y="2451277"/>
                  <a:ext cx="223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5D6213-C6A8-6213-629A-77C05B2565AC}"/>
                    </a:ext>
                  </a:extLst>
                </p14:cNvPr>
                <p14:cNvContentPartPr/>
                <p14:nvPr/>
              </p14:nvContentPartPr>
              <p14:xfrm>
                <a:off x="2560132" y="2644957"/>
                <a:ext cx="114840" cy="171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5D6213-C6A8-6213-629A-77C05B2565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51492" y="2636317"/>
                  <a:ext cx="132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8B66225-C121-BCC9-E6E6-4FB6D68B107B}"/>
                    </a:ext>
                  </a:extLst>
                </p14:cNvPr>
                <p14:cNvContentPartPr/>
                <p14:nvPr/>
              </p14:nvContentPartPr>
              <p14:xfrm>
                <a:off x="2778652" y="2480077"/>
                <a:ext cx="116640" cy="238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8B66225-C121-BCC9-E6E6-4FB6D68B107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70012" y="2471077"/>
                  <a:ext cx="134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6743E6-DD6B-90D9-A685-541FB1155E23}"/>
                    </a:ext>
                  </a:extLst>
                </p14:cNvPr>
                <p14:cNvContentPartPr/>
                <p14:nvPr/>
              </p14:nvContentPartPr>
              <p14:xfrm>
                <a:off x="3168892" y="2503477"/>
                <a:ext cx="244440" cy="149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6743E6-DD6B-90D9-A685-541FB1155E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60252" y="2494837"/>
                  <a:ext cx="262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F849CFC-3737-C388-1A8D-A5F5B1A9E698}"/>
                    </a:ext>
                  </a:extLst>
                </p14:cNvPr>
                <p14:cNvContentPartPr/>
                <p14:nvPr/>
              </p14:nvContentPartPr>
              <p14:xfrm>
                <a:off x="3703492" y="2520757"/>
                <a:ext cx="173880" cy="99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F849CFC-3737-C388-1A8D-A5F5B1A9E6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94492" y="2511757"/>
                  <a:ext cx="191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0E383A-B372-1B2C-810A-77BE6E48B21A}"/>
                    </a:ext>
                  </a:extLst>
                </p14:cNvPr>
                <p14:cNvContentPartPr/>
                <p14:nvPr/>
              </p14:nvContentPartPr>
              <p14:xfrm>
                <a:off x="3800332" y="2496997"/>
                <a:ext cx="63720" cy="120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0E383A-B372-1B2C-810A-77BE6E48B2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91332" y="2487997"/>
                  <a:ext cx="81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B5D68F-D21B-C4B4-526F-34CD94979857}"/>
                    </a:ext>
                  </a:extLst>
                </p14:cNvPr>
                <p14:cNvContentPartPr/>
                <p14:nvPr/>
              </p14:nvContentPartPr>
              <p14:xfrm>
                <a:off x="3986092" y="2496277"/>
                <a:ext cx="296280" cy="20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B5D68F-D21B-C4B4-526F-34CD949798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77452" y="2487277"/>
                  <a:ext cx="313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A82231-BC6B-F43D-E917-0541A5F93E4D}"/>
                    </a:ext>
                  </a:extLst>
                </p14:cNvPr>
                <p14:cNvContentPartPr/>
                <p14:nvPr/>
              </p14:nvContentPartPr>
              <p14:xfrm>
                <a:off x="4199212" y="2367397"/>
                <a:ext cx="321120" cy="331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A82231-BC6B-F43D-E917-0541A5F93E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90572" y="2358757"/>
                  <a:ext cx="338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5CA460F-31D4-02ED-9A16-2C143AF3C008}"/>
                    </a:ext>
                  </a:extLst>
                </p14:cNvPr>
                <p14:cNvContentPartPr/>
                <p14:nvPr/>
              </p14:nvContentPartPr>
              <p14:xfrm>
                <a:off x="3568492" y="2401957"/>
                <a:ext cx="273240" cy="37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5CA460F-31D4-02ED-9A16-2C143AF3C0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9852" y="2392957"/>
                  <a:ext cx="2908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8B00F1-CF3C-A975-B4C1-44B6500CCB08}"/>
                    </a:ext>
                  </a:extLst>
                </p14:cNvPr>
                <p14:cNvContentPartPr/>
                <p14:nvPr/>
              </p14:nvContentPartPr>
              <p14:xfrm>
                <a:off x="1032292" y="3238237"/>
                <a:ext cx="192240" cy="230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8B00F1-CF3C-A975-B4C1-44B6500CCB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3292" y="3229597"/>
                  <a:ext cx="209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499429-B562-8A2B-4926-FDDE2CFB698C}"/>
                    </a:ext>
                  </a:extLst>
                </p14:cNvPr>
                <p14:cNvContentPartPr/>
                <p14:nvPr/>
              </p14:nvContentPartPr>
              <p14:xfrm>
                <a:off x="1297612" y="3231397"/>
                <a:ext cx="147600" cy="13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499429-B562-8A2B-4926-FDDE2CFB69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88612" y="3222397"/>
                  <a:ext cx="16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FAAA7B-84FE-183C-910A-44DFF3ED585A}"/>
                    </a:ext>
                  </a:extLst>
                </p14:cNvPr>
                <p14:cNvContentPartPr/>
                <p14:nvPr/>
              </p14:nvContentPartPr>
              <p14:xfrm>
                <a:off x="1469332" y="3222757"/>
                <a:ext cx="198360" cy="131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FAAA7B-84FE-183C-910A-44DFF3ED58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60692" y="3214117"/>
                  <a:ext cx="216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6844D1-0F2E-6BB9-CF3B-76468E4FB29D}"/>
                    </a:ext>
                  </a:extLst>
                </p14:cNvPr>
                <p14:cNvContentPartPr/>
                <p14:nvPr/>
              </p14:nvContentPartPr>
              <p14:xfrm>
                <a:off x="1717012" y="3227077"/>
                <a:ext cx="106200" cy="125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6844D1-0F2E-6BB9-CF3B-76468E4FB2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08372" y="3218077"/>
                  <a:ext cx="123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0005C70-68A5-2800-700A-1DB008839A89}"/>
                    </a:ext>
                  </a:extLst>
                </p14:cNvPr>
                <p14:cNvContentPartPr/>
                <p14:nvPr/>
              </p14:nvContentPartPr>
              <p14:xfrm>
                <a:off x="1623412" y="3508237"/>
                <a:ext cx="148680" cy="133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0005C70-68A5-2800-700A-1DB008839A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14412" y="3499597"/>
                  <a:ext cx="166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2729612-EE8C-FBBD-7C1E-8B1F8E8A35B1}"/>
                    </a:ext>
                  </a:extLst>
                </p14:cNvPr>
                <p14:cNvContentPartPr/>
                <p14:nvPr/>
              </p14:nvContentPartPr>
              <p14:xfrm>
                <a:off x="1792972" y="3438757"/>
                <a:ext cx="268560" cy="14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2729612-EE8C-FBBD-7C1E-8B1F8E8A35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84332" y="3430117"/>
                  <a:ext cx="286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5501A41-E7A6-D0A7-185F-C63E53332EF5}"/>
                    </a:ext>
                  </a:extLst>
                </p14:cNvPr>
                <p14:cNvContentPartPr/>
                <p14:nvPr/>
              </p14:nvContentPartPr>
              <p14:xfrm>
                <a:off x="2118052" y="3301957"/>
                <a:ext cx="235080" cy="123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5501A41-E7A6-D0A7-185F-C63E53332EF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09052" y="3293317"/>
                  <a:ext cx="252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0E1224-4865-585E-6B2B-8FB31B51FEC2}"/>
                    </a:ext>
                  </a:extLst>
                </p14:cNvPr>
                <p14:cNvContentPartPr/>
                <p14:nvPr/>
              </p14:nvContentPartPr>
              <p14:xfrm>
                <a:off x="2784412" y="3126637"/>
                <a:ext cx="179640" cy="23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0E1224-4865-585E-6B2B-8FB31B51FE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75412" y="3117637"/>
                  <a:ext cx="197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A996A7-E33A-473B-6EA2-0854ECE3361F}"/>
                    </a:ext>
                  </a:extLst>
                </p14:cNvPr>
                <p14:cNvContentPartPr/>
                <p14:nvPr/>
              </p14:nvContentPartPr>
              <p14:xfrm>
                <a:off x="3040372" y="3119437"/>
                <a:ext cx="165240" cy="19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A996A7-E33A-473B-6EA2-0854ECE336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31732" y="3110437"/>
                  <a:ext cx="182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C0DAF0-E017-A289-4385-E3E81FBD0D1F}"/>
                    </a:ext>
                  </a:extLst>
                </p14:cNvPr>
                <p14:cNvContentPartPr/>
                <p14:nvPr/>
              </p14:nvContentPartPr>
              <p14:xfrm>
                <a:off x="3316492" y="3112237"/>
                <a:ext cx="129960" cy="20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C0DAF0-E017-A289-4385-E3E81FBD0D1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07492" y="3103597"/>
                  <a:ext cx="147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C464B6-A268-07E7-A010-5B5943D19426}"/>
                    </a:ext>
                  </a:extLst>
                </p14:cNvPr>
                <p14:cNvContentPartPr/>
                <p14:nvPr/>
              </p14:nvContentPartPr>
              <p14:xfrm>
                <a:off x="3811852" y="3115117"/>
                <a:ext cx="23040" cy="1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C464B6-A268-07E7-A010-5B5943D194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03212" y="3106117"/>
                  <a:ext cx="4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96C35-5564-7586-49A0-522B41FA1DCE}"/>
                    </a:ext>
                  </a:extLst>
                </p14:cNvPr>
                <p14:cNvContentPartPr/>
                <p14:nvPr/>
              </p14:nvContentPartPr>
              <p14:xfrm>
                <a:off x="3815092" y="3058237"/>
                <a:ext cx="269280" cy="150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96C35-5564-7586-49A0-522B41FA1D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06092" y="3049597"/>
                  <a:ext cx="286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A96919-9CE1-A74F-726F-149E771B1459}"/>
                    </a:ext>
                  </a:extLst>
                </p14:cNvPr>
                <p14:cNvContentPartPr/>
                <p14:nvPr/>
              </p14:nvContentPartPr>
              <p14:xfrm>
                <a:off x="4401532" y="3048517"/>
                <a:ext cx="251280" cy="150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A96919-9CE1-A74F-726F-149E771B145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92892" y="3039517"/>
                  <a:ext cx="268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AFC939E-FEBD-96FB-3501-46E4C158ABE9}"/>
                    </a:ext>
                  </a:extLst>
                </p14:cNvPr>
                <p14:cNvContentPartPr/>
                <p14:nvPr/>
              </p14:nvContentPartPr>
              <p14:xfrm>
                <a:off x="4776652" y="3162277"/>
                <a:ext cx="46800" cy="102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AFC939E-FEBD-96FB-3501-46E4C158AB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68012" y="3153637"/>
                  <a:ext cx="64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58F8CD0-F9BB-2297-C05A-95A005B71442}"/>
                    </a:ext>
                  </a:extLst>
                </p14:cNvPr>
                <p14:cNvContentPartPr/>
                <p14:nvPr/>
              </p14:nvContentPartPr>
              <p14:xfrm>
                <a:off x="4915612" y="3079837"/>
                <a:ext cx="216000" cy="50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58F8CD0-F9BB-2297-C05A-95A005B714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06612" y="3070837"/>
                  <a:ext cx="233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123CF8A-C145-AE35-D1AD-EEC47B6EFA8C}"/>
                    </a:ext>
                  </a:extLst>
                </p14:cNvPr>
                <p14:cNvContentPartPr/>
                <p14:nvPr/>
              </p14:nvContentPartPr>
              <p14:xfrm>
                <a:off x="5081572" y="3001357"/>
                <a:ext cx="17640" cy="34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123CF8A-C145-AE35-D1AD-EEC47B6EFA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72572" y="2992357"/>
                  <a:ext cx="35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EA1BCF5-7B87-2099-CCF5-87EDC880DD0C}"/>
                    </a:ext>
                  </a:extLst>
                </p14:cNvPr>
                <p14:cNvContentPartPr/>
                <p14:nvPr/>
              </p14:nvContentPartPr>
              <p14:xfrm>
                <a:off x="4948012" y="3068317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EA1BCF5-7B87-2099-CCF5-87EDC880DD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39372" y="30596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4264C17-BA4D-4F47-2CD1-6827050D03EE}"/>
                    </a:ext>
                  </a:extLst>
                </p14:cNvPr>
                <p14:cNvContentPartPr/>
                <p14:nvPr/>
              </p14:nvContentPartPr>
              <p14:xfrm>
                <a:off x="4947652" y="3068317"/>
                <a:ext cx="17640" cy="2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4264C17-BA4D-4F47-2CD1-6827050D03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38652" y="3059677"/>
                  <a:ext cx="35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F0672D-D503-0F34-C88E-50A86301F143}"/>
                    </a:ext>
                  </a:extLst>
                </p14:cNvPr>
                <p14:cNvContentPartPr/>
                <p14:nvPr/>
              </p14:nvContentPartPr>
              <p14:xfrm>
                <a:off x="4910572" y="3027997"/>
                <a:ext cx="340920" cy="137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F0672D-D503-0F34-C88E-50A86301F14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01932" y="3019357"/>
                  <a:ext cx="358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51674D8-BE50-E761-2D86-0883D628E9C7}"/>
                    </a:ext>
                  </a:extLst>
                </p14:cNvPr>
                <p14:cNvContentPartPr/>
                <p14:nvPr/>
              </p14:nvContentPartPr>
              <p14:xfrm>
                <a:off x="5017132" y="2873197"/>
                <a:ext cx="391320" cy="435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51674D8-BE50-E761-2D86-0883D628E9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08492" y="2864557"/>
                  <a:ext cx="4089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073C369-C73A-4830-2EB7-DBF5B56C24E6}"/>
                    </a:ext>
                  </a:extLst>
                </p14:cNvPr>
                <p14:cNvContentPartPr/>
                <p14:nvPr/>
              </p14:nvContentPartPr>
              <p14:xfrm>
                <a:off x="4243852" y="3010717"/>
                <a:ext cx="383400" cy="330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073C369-C73A-4830-2EB7-DBF5B56C24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35212" y="3001717"/>
                  <a:ext cx="401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FD0BF3-A424-20F8-A75A-C7DDA99DDF30}"/>
                    </a:ext>
                  </a:extLst>
                </p14:cNvPr>
                <p14:cNvContentPartPr/>
                <p14:nvPr/>
              </p14:nvContentPartPr>
              <p14:xfrm>
                <a:off x="4719052" y="2360557"/>
                <a:ext cx="383040" cy="479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FD0BF3-A424-20F8-A75A-C7DDA99DDF3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10052" y="2351557"/>
                  <a:ext cx="4006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6F3AE3-D3E2-11F7-55D6-6281EA547C41}"/>
                    </a:ext>
                  </a:extLst>
                </p14:cNvPr>
                <p14:cNvContentPartPr/>
                <p14:nvPr/>
              </p14:nvContentPartPr>
              <p14:xfrm>
                <a:off x="4703572" y="2409877"/>
                <a:ext cx="151200" cy="135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6F3AE3-D3E2-11F7-55D6-6281EA547C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94932" y="2400877"/>
                  <a:ext cx="168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C0EF8E6-7B49-3BE2-6D80-A4137EDA09BE}"/>
                    </a:ext>
                  </a:extLst>
                </p14:cNvPr>
                <p14:cNvContentPartPr/>
                <p14:nvPr/>
              </p14:nvContentPartPr>
              <p14:xfrm>
                <a:off x="4969252" y="2250397"/>
                <a:ext cx="956160" cy="262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C0EF8E6-7B49-3BE2-6D80-A4137EDA09B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60612" y="2241757"/>
                  <a:ext cx="973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322A198-774B-DC5E-D926-2CD64E26FC6C}"/>
                    </a:ext>
                  </a:extLst>
                </p14:cNvPr>
                <p14:cNvContentPartPr/>
                <p14:nvPr/>
              </p14:nvContentPartPr>
              <p14:xfrm>
                <a:off x="5396212" y="2913877"/>
                <a:ext cx="892080" cy="237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322A198-774B-DC5E-D926-2CD64E26FC6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87212" y="2905237"/>
                  <a:ext cx="909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4EE5975-EA9A-731E-B834-C3AA1F6D9319}"/>
                    </a:ext>
                  </a:extLst>
                </p14:cNvPr>
                <p14:cNvContentPartPr/>
                <p14:nvPr/>
              </p14:nvContentPartPr>
              <p14:xfrm>
                <a:off x="6216292" y="2065357"/>
                <a:ext cx="1926720" cy="135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4EE5975-EA9A-731E-B834-C3AA1F6D93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07652" y="2056357"/>
                  <a:ext cx="1944360" cy="13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39F2A19-2C9E-7BF5-90D4-6278E8B569B1}"/>
                    </a:ext>
                  </a:extLst>
                </p14:cNvPr>
                <p14:cNvContentPartPr/>
                <p14:nvPr/>
              </p14:nvContentPartPr>
              <p14:xfrm>
                <a:off x="6700132" y="2517517"/>
                <a:ext cx="221040" cy="19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39F2A19-2C9E-7BF5-90D4-6278E8B569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91492" y="2508877"/>
                  <a:ext cx="23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DA7092-EC2A-B68A-F5C6-CEB6862A0E93}"/>
                    </a:ext>
                  </a:extLst>
                </p14:cNvPr>
                <p14:cNvContentPartPr/>
                <p14:nvPr/>
              </p14:nvContentPartPr>
              <p14:xfrm>
                <a:off x="6900652" y="2556397"/>
                <a:ext cx="112320" cy="11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DA7092-EC2A-B68A-F5C6-CEB6862A0E9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92012" y="2547397"/>
                  <a:ext cx="129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A9F3143-C872-C456-7E0D-1BA64679DC0A}"/>
                    </a:ext>
                  </a:extLst>
                </p14:cNvPr>
                <p14:cNvContentPartPr/>
                <p14:nvPr/>
              </p14:nvContentPartPr>
              <p14:xfrm>
                <a:off x="7048612" y="2477917"/>
                <a:ext cx="15840" cy="18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A9F3143-C872-C456-7E0D-1BA64679DC0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9612" y="2468917"/>
                  <a:ext cx="33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D84D6C-9247-FA33-04B5-B23827B5CCAF}"/>
                    </a:ext>
                  </a:extLst>
                </p14:cNvPr>
                <p14:cNvContentPartPr/>
                <p14:nvPr/>
              </p14:nvContentPartPr>
              <p14:xfrm>
                <a:off x="7115572" y="2588797"/>
                <a:ext cx="23400" cy="93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D84D6C-9247-FA33-04B5-B23827B5CCA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06932" y="2580157"/>
                  <a:ext cx="41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B30E783-DED5-A36E-D17F-A0A2E06401D6}"/>
                    </a:ext>
                  </a:extLst>
                </p14:cNvPr>
                <p14:cNvContentPartPr/>
                <p14:nvPr/>
              </p14:nvContentPartPr>
              <p14:xfrm>
                <a:off x="7205212" y="2499157"/>
                <a:ext cx="133920" cy="22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B30E783-DED5-A36E-D17F-A0A2E06401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96212" y="2490517"/>
                  <a:ext cx="151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F4CD280-7201-47DD-FCE5-37BCD4DB9157}"/>
                    </a:ext>
                  </a:extLst>
                </p14:cNvPr>
                <p14:cNvContentPartPr/>
                <p14:nvPr/>
              </p14:nvContentPartPr>
              <p14:xfrm>
                <a:off x="7336972" y="2704357"/>
                <a:ext cx="19080" cy="15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F4CD280-7201-47DD-FCE5-37BCD4DB91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27972" y="2695717"/>
                  <a:ext cx="3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DA2979-82B0-111D-32F5-4D3E49E1BD26}"/>
                    </a:ext>
                  </a:extLst>
                </p14:cNvPr>
                <p14:cNvContentPartPr/>
                <p14:nvPr/>
              </p14:nvContentPartPr>
              <p14:xfrm>
                <a:off x="6791572" y="2907757"/>
                <a:ext cx="23400" cy="3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DA2979-82B0-111D-32F5-4D3E49E1BD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82572" y="2898757"/>
                  <a:ext cx="41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C0DCC5B-35B1-3EE7-ABC6-301715A769A3}"/>
                    </a:ext>
                  </a:extLst>
                </p14:cNvPr>
                <p14:cNvContentPartPr/>
                <p14:nvPr/>
              </p14:nvContentPartPr>
              <p14:xfrm>
                <a:off x="6713452" y="3011437"/>
                <a:ext cx="92880" cy="79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C0DCC5B-35B1-3EE7-ABC6-301715A769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04812" y="3002437"/>
                  <a:ext cx="110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84FBE70-550A-8124-2F16-6799F7DA9E45}"/>
                    </a:ext>
                  </a:extLst>
                </p14:cNvPr>
                <p14:cNvContentPartPr/>
                <p14:nvPr/>
              </p14:nvContentPartPr>
              <p14:xfrm>
                <a:off x="5995972" y="3063997"/>
                <a:ext cx="748800" cy="428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84FBE70-550A-8124-2F16-6799F7DA9E4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86972" y="3055357"/>
                  <a:ext cx="7664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B5C9A5-0419-B5B9-73A3-6618A5230E93}"/>
                    </a:ext>
                  </a:extLst>
                </p14:cNvPr>
                <p14:cNvContentPartPr/>
                <p14:nvPr/>
              </p14:nvContentPartPr>
              <p14:xfrm>
                <a:off x="7195492" y="3209797"/>
                <a:ext cx="75600" cy="62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B5C9A5-0419-B5B9-73A3-6618A5230E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86492" y="3200797"/>
                  <a:ext cx="93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F8DA709-11F9-FB04-BD33-FE45CDD15E47}"/>
                    </a:ext>
                  </a:extLst>
                </p14:cNvPr>
                <p14:cNvContentPartPr/>
                <p14:nvPr/>
              </p14:nvContentPartPr>
              <p14:xfrm>
                <a:off x="6858532" y="3291877"/>
                <a:ext cx="355680" cy="432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F8DA709-11F9-FB04-BD33-FE45CDD15E4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49532" y="3282877"/>
                  <a:ext cx="373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19DA18C-5FDF-E664-EE7D-4E95C0245C3B}"/>
                    </a:ext>
                  </a:extLst>
                </p14:cNvPr>
                <p14:cNvContentPartPr/>
                <p14:nvPr/>
              </p14:nvContentPartPr>
              <p14:xfrm>
                <a:off x="6814972" y="3618397"/>
                <a:ext cx="21600" cy="4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19DA18C-5FDF-E664-EE7D-4E95C0245C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05972" y="3609757"/>
                  <a:ext cx="39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792BDE9-61E2-33EE-F0F4-7179A17C25F1}"/>
                    </a:ext>
                  </a:extLst>
                </p14:cNvPr>
                <p14:cNvContentPartPr/>
                <p14:nvPr/>
              </p14:nvContentPartPr>
              <p14:xfrm>
                <a:off x="6665212" y="3786157"/>
                <a:ext cx="75240" cy="147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792BDE9-61E2-33EE-F0F4-7179A17C25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56572" y="3777157"/>
                  <a:ext cx="92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E0AD35F-6619-DC3C-00E0-1FE36D877F3C}"/>
                    </a:ext>
                  </a:extLst>
                </p14:cNvPr>
                <p14:cNvContentPartPr/>
                <p14:nvPr/>
              </p14:nvContentPartPr>
              <p14:xfrm>
                <a:off x="6694732" y="3822877"/>
                <a:ext cx="186840" cy="146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E0AD35F-6619-DC3C-00E0-1FE36D877F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85732" y="3813877"/>
                  <a:ext cx="204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68FE6A-2637-FC20-354E-332222E54EBA}"/>
                    </a:ext>
                  </a:extLst>
                </p14:cNvPr>
                <p14:cNvContentPartPr/>
                <p14:nvPr/>
              </p14:nvContentPartPr>
              <p14:xfrm>
                <a:off x="6824332" y="3881557"/>
                <a:ext cx="61200" cy="2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68FE6A-2637-FC20-354E-332222E54EB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15332" y="3872557"/>
                  <a:ext cx="7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1B0F8B-996F-A3D9-402B-BA318344DEA3}"/>
                    </a:ext>
                  </a:extLst>
                </p14:cNvPr>
                <p14:cNvContentPartPr/>
                <p14:nvPr/>
              </p14:nvContentPartPr>
              <p14:xfrm>
                <a:off x="6836932" y="3843037"/>
                <a:ext cx="163080" cy="11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1B0F8B-996F-A3D9-402B-BA318344DE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27932" y="3834037"/>
                  <a:ext cx="180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5AA8109-1E14-3659-3110-5A66D8608EF6}"/>
                    </a:ext>
                  </a:extLst>
                </p14:cNvPr>
                <p14:cNvContentPartPr/>
                <p14:nvPr/>
              </p14:nvContentPartPr>
              <p14:xfrm>
                <a:off x="7649812" y="3283237"/>
                <a:ext cx="39600" cy="26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5AA8109-1E14-3659-3110-5A66D8608EF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1172" y="3274237"/>
                  <a:ext cx="57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BB66FEF-F6E7-6955-766B-3CCAAAA61FE7}"/>
                    </a:ext>
                  </a:extLst>
                </p14:cNvPr>
                <p14:cNvContentPartPr/>
                <p14:nvPr/>
              </p14:nvContentPartPr>
              <p14:xfrm>
                <a:off x="7804972" y="2956357"/>
                <a:ext cx="73440" cy="264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BB66FEF-F6E7-6955-766B-3CCAAAA61F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95972" y="2947357"/>
                  <a:ext cx="91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8F637E-7A94-0DEE-5673-A32C8D7F08EA}"/>
                    </a:ext>
                  </a:extLst>
                </p14:cNvPr>
                <p14:cNvContentPartPr/>
                <p14:nvPr/>
              </p14:nvContentPartPr>
              <p14:xfrm>
                <a:off x="7468732" y="2274157"/>
                <a:ext cx="395640" cy="512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8F637E-7A94-0DEE-5673-A32C8D7F08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59732" y="2265517"/>
                  <a:ext cx="4132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DC97BCC-7A89-754D-90B3-29412341AD85}"/>
                    </a:ext>
                  </a:extLst>
                </p14:cNvPr>
                <p14:cNvContentPartPr/>
                <p14:nvPr/>
              </p14:nvContentPartPr>
              <p14:xfrm>
                <a:off x="6642892" y="2244997"/>
                <a:ext cx="323640" cy="25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DC97BCC-7A89-754D-90B3-29412341AD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34252" y="2235997"/>
                  <a:ext cx="341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AFDE761-BF8A-3F9E-8D2B-E344FA0741E6}"/>
                    </a:ext>
                  </a:extLst>
                </p14:cNvPr>
                <p14:cNvContentPartPr/>
                <p14:nvPr/>
              </p14:nvContentPartPr>
              <p14:xfrm>
                <a:off x="6779692" y="2647477"/>
                <a:ext cx="395640" cy="218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AFDE761-BF8A-3F9E-8D2B-E344FA0741E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70692" y="2638837"/>
                  <a:ext cx="413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449CA1-F43E-95EB-EAC6-64A01615CF93}"/>
                    </a:ext>
                  </a:extLst>
                </p14:cNvPr>
                <p14:cNvContentPartPr/>
                <p14:nvPr/>
              </p14:nvContentPartPr>
              <p14:xfrm>
                <a:off x="7420132" y="2700037"/>
                <a:ext cx="132120" cy="60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449CA1-F43E-95EB-EAC6-64A01615CF9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411492" y="2691397"/>
                  <a:ext cx="149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8C0D91-F617-47CE-B0F8-3789EE5A748D}"/>
                    </a:ext>
                  </a:extLst>
                </p14:cNvPr>
                <p14:cNvContentPartPr/>
                <p14:nvPr/>
              </p14:nvContentPartPr>
              <p14:xfrm>
                <a:off x="7444612" y="2904517"/>
                <a:ext cx="115200" cy="140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8C0D91-F617-47CE-B0F8-3789EE5A748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35972" y="2895877"/>
                  <a:ext cx="132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C7F5F08-C47B-2C20-2759-BD32C1670EDC}"/>
                    </a:ext>
                  </a:extLst>
                </p14:cNvPr>
                <p14:cNvContentPartPr/>
                <p14:nvPr/>
              </p14:nvContentPartPr>
              <p14:xfrm>
                <a:off x="7444612" y="3045277"/>
                <a:ext cx="24480" cy="7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C7F5F08-C47B-2C20-2759-BD32C1670ED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5972" y="3036277"/>
                  <a:ext cx="42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9E4512-49B7-764A-0D06-8616681282AD}"/>
                    </a:ext>
                  </a:extLst>
                </p14:cNvPr>
                <p14:cNvContentPartPr/>
                <p14:nvPr/>
              </p14:nvContentPartPr>
              <p14:xfrm>
                <a:off x="7226812" y="3132397"/>
                <a:ext cx="354600" cy="722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9E4512-49B7-764A-0D06-8616681282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18172" y="3123397"/>
                  <a:ext cx="3722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36D4B17-CD8A-966A-273B-15FA202DD2E0}"/>
                    </a:ext>
                  </a:extLst>
                </p14:cNvPr>
                <p14:cNvContentPartPr/>
                <p14:nvPr/>
              </p14:nvContentPartPr>
              <p14:xfrm>
                <a:off x="5811292" y="3584557"/>
                <a:ext cx="109800" cy="158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36D4B17-CD8A-966A-273B-15FA202DD2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02652" y="3575917"/>
                  <a:ext cx="12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B00C1FD-F2E5-F546-282F-17AF08F4A59F}"/>
                    </a:ext>
                  </a:extLst>
                </p14:cNvPr>
                <p14:cNvContentPartPr/>
                <p14:nvPr/>
              </p14:nvContentPartPr>
              <p14:xfrm>
                <a:off x="6007132" y="3596077"/>
                <a:ext cx="68760" cy="156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B00C1FD-F2E5-F546-282F-17AF08F4A59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98492" y="3587437"/>
                  <a:ext cx="86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3F6D3F3-D7CB-3D77-0812-B4C0EB506CC1}"/>
                    </a:ext>
                  </a:extLst>
                </p14:cNvPr>
                <p14:cNvContentPartPr/>
                <p14:nvPr/>
              </p14:nvContentPartPr>
              <p14:xfrm>
                <a:off x="5986972" y="3564037"/>
                <a:ext cx="191160" cy="135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3F6D3F3-D7CB-3D77-0812-B4C0EB506CC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78332" y="3555397"/>
                  <a:ext cx="20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BE1080B-6B72-6F20-FD85-539454997C66}"/>
                    </a:ext>
                  </a:extLst>
                </p14:cNvPr>
                <p14:cNvContentPartPr/>
                <p14:nvPr/>
              </p14:nvContentPartPr>
              <p14:xfrm>
                <a:off x="6200092" y="3655477"/>
                <a:ext cx="51120" cy="80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BE1080B-6B72-6F20-FD85-539454997C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1092" y="3646837"/>
                  <a:ext cx="68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205518-07C4-B115-57CB-25EDB95BE3C4}"/>
                    </a:ext>
                  </a:extLst>
                </p14:cNvPr>
                <p14:cNvContentPartPr/>
                <p14:nvPr/>
              </p14:nvContentPartPr>
              <p14:xfrm>
                <a:off x="5704372" y="3647917"/>
                <a:ext cx="714240" cy="250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205518-07C4-B115-57CB-25EDB95BE3C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95732" y="3638917"/>
                  <a:ext cx="731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EDB2A30-2DD6-2581-4CFB-473E54AB9D3C}"/>
                    </a:ext>
                  </a:extLst>
                </p14:cNvPr>
                <p14:cNvContentPartPr/>
                <p14:nvPr/>
              </p14:nvContentPartPr>
              <p14:xfrm>
                <a:off x="6412132" y="2733877"/>
                <a:ext cx="7560" cy="16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EDB2A30-2DD6-2581-4CFB-473E54AB9D3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03492" y="2724877"/>
                  <a:ext cx="2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CCE921-4C33-AFE3-170E-BF9334CC89F2}"/>
                    </a:ext>
                  </a:extLst>
                </p14:cNvPr>
                <p14:cNvContentPartPr/>
                <p14:nvPr/>
              </p14:nvContentPartPr>
              <p14:xfrm>
                <a:off x="6523732" y="2558917"/>
                <a:ext cx="121680" cy="63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CCE921-4C33-AFE3-170E-BF9334CC89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15092" y="2549917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316EA51-4DE2-C4FD-894D-ACDEEDF66E60}"/>
                    </a:ext>
                  </a:extLst>
                </p14:cNvPr>
                <p14:cNvContentPartPr/>
                <p14:nvPr/>
              </p14:nvContentPartPr>
              <p14:xfrm>
                <a:off x="6897052" y="2520037"/>
                <a:ext cx="186480" cy="168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316EA51-4DE2-C4FD-894D-ACDEEDF66E6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88412" y="2511037"/>
                  <a:ext cx="204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A7E0E58-4321-A115-56ED-680AD7E1C153}"/>
                    </a:ext>
                  </a:extLst>
                </p14:cNvPr>
                <p14:cNvContentPartPr/>
                <p14:nvPr/>
              </p14:nvContentPartPr>
              <p14:xfrm>
                <a:off x="6589612" y="2756917"/>
                <a:ext cx="420480" cy="271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A7E0E58-4321-A115-56ED-680AD7E1C15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80612" y="2748277"/>
                  <a:ext cx="438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7BE0189-FBF1-8A4F-1EB4-072734F94C2A}"/>
                    </a:ext>
                  </a:extLst>
                </p14:cNvPr>
                <p14:cNvContentPartPr/>
                <p14:nvPr/>
              </p14:nvContentPartPr>
              <p14:xfrm>
                <a:off x="6724972" y="2744317"/>
                <a:ext cx="63000" cy="2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7BE0189-FBF1-8A4F-1EB4-072734F94C2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16332" y="2735317"/>
                  <a:ext cx="80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8B56A3-7285-1738-9264-7A451F3EDB1B}"/>
                    </a:ext>
                  </a:extLst>
                </p14:cNvPr>
                <p14:cNvContentPartPr/>
                <p14:nvPr/>
              </p14:nvContentPartPr>
              <p14:xfrm>
                <a:off x="7080652" y="2777077"/>
                <a:ext cx="1299960" cy="98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8B56A3-7285-1738-9264-7A451F3EDB1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71652" y="2768437"/>
                  <a:ext cx="1317600" cy="9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74F38F5-BD33-BFD7-10DF-434A584CFA29}"/>
              </a:ext>
            </a:extLst>
          </p:cNvPr>
          <p:cNvGrpSpPr/>
          <p:nvPr/>
        </p:nvGrpSpPr>
        <p:grpSpPr>
          <a:xfrm>
            <a:off x="8004772" y="3934117"/>
            <a:ext cx="505800" cy="234360"/>
            <a:chOff x="8004772" y="3934117"/>
            <a:chExt cx="50580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E3DC649-297D-7B31-54DA-E9A654C2C45B}"/>
                    </a:ext>
                  </a:extLst>
                </p14:cNvPr>
                <p14:cNvContentPartPr/>
                <p14:nvPr/>
              </p14:nvContentPartPr>
              <p14:xfrm>
                <a:off x="8004772" y="3934117"/>
                <a:ext cx="132480" cy="204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E3DC649-297D-7B31-54DA-E9A654C2C45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95772" y="3925477"/>
                  <a:ext cx="150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E3D5A6C-930B-59FC-CFAC-2F7BEC00CEEE}"/>
                    </a:ext>
                  </a:extLst>
                </p14:cNvPr>
                <p14:cNvContentPartPr/>
                <p14:nvPr/>
              </p14:nvContentPartPr>
              <p14:xfrm>
                <a:off x="8062372" y="3981997"/>
                <a:ext cx="258840" cy="186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E3D5A6C-930B-59FC-CFAC-2F7BEC00CEE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53732" y="3972997"/>
                  <a:ext cx="276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E827136-7E6C-8531-E163-BBD119505580}"/>
                    </a:ext>
                  </a:extLst>
                </p14:cNvPr>
                <p14:cNvContentPartPr/>
                <p14:nvPr/>
              </p14:nvContentPartPr>
              <p14:xfrm>
                <a:off x="8253892" y="4055797"/>
                <a:ext cx="146160" cy="1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E827136-7E6C-8531-E163-BBD11950558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45252" y="4046797"/>
                  <a:ext cx="163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0894B2-1A87-7896-7ECE-51765BEEC692}"/>
                    </a:ext>
                  </a:extLst>
                </p14:cNvPr>
                <p14:cNvContentPartPr/>
                <p14:nvPr/>
              </p14:nvContentPartPr>
              <p14:xfrm>
                <a:off x="8432812" y="3956437"/>
                <a:ext cx="77760" cy="180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0894B2-1A87-7896-7ECE-51765BEEC6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23812" y="3947797"/>
                  <a:ext cx="954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5CE826A-1631-B1B3-5E7F-AE1538D3BC8D}"/>
                  </a:ext>
                </a:extLst>
              </p14:cNvPr>
              <p14:cNvContentPartPr/>
              <p14:nvPr/>
            </p14:nvContentPartPr>
            <p14:xfrm>
              <a:off x="7606252" y="4239397"/>
              <a:ext cx="12960" cy="486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5CE826A-1631-B1B3-5E7F-AE1538D3BC8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597612" y="4230757"/>
                <a:ext cx="3060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63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5731CC5-BEEC-18CD-AB63-7DD0BD4B8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1B06E63-1CB8-F409-B6C5-650B354AA3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70D39C-76D0-4D7A-12B6-68A8969D3E80}"/>
              </a:ext>
            </a:extLst>
          </p:cNvPr>
          <p:cNvGrpSpPr/>
          <p:nvPr/>
        </p:nvGrpSpPr>
        <p:grpSpPr>
          <a:xfrm>
            <a:off x="703612" y="432397"/>
            <a:ext cx="1078200" cy="283320"/>
            <a:chOff x="703612" y="432397"/>
            <a:chExt cx="10782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600E63-65A5-471E-64E1-053CCD3AD46E}"/>
                    </a:ext>
                  </a:extLst>
                </p14:cNvPr>
                <p14:cNvContentPartPr/>
                <p14:nvPr/>
              </p14:nvContentPartPr>
              <p14:xfrm>
                <a:off x="703612" y="529597"/>
                <a:ext cx="349200" cy="186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600E63-65A5-471E-64E1-053CCD3AD4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972" y="520957"/>
                  <a:ext cx="366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450D94E-1D38-73D4-9947-2D8F7E2CCE5B}"/>
                    </a:ext>
                  </a:extLst>
                </p14:cNvPr>
                <p14:cNvContentPartPr/>
                <p14:nvPr/>
              </p14:nvContentPartPr>
              <p14:xfrm>
                <a:off x="1105012" y="500797"/>
                <a:ext cx="250200" cy="202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450D94E-1D38-73D4-9947-2D8F7E2CC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6372" y="491797"/>
                  <a:ext cx="267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7E56BBC-120A-DEA5-F12A-03C0162BE325}"/>
                    </a:ext>
                  </a:extLst>
                </p14:cNvPr>
                <p14:cNvContentPartPr/>
                <p14:nvPr/>
              </p14:nvContentPartPr>
              <p14:xfrm>
                <a:off x="1406692" y="520597"/>
                <a:ext cx="124560" cy="11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7E56BBC-120A-DEA5-F12A-03C0162BE3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7692" y="511597"/>
                  <a:ext cx="142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E9E2F1-06CB-CA46-B4EC-F21B88CEC0D7}"/>
                    </a:ext>
                  </a:extLst>
                </p14:cNvPr>
                <p14:cNvContentPartPr/>
                <p14:nvPr/>
              </p14:nvContentPartPr>
              <p14:xfrm>
                <a:off x="1594972" y="432397"/>
                <a:ext cx="96120" cy="21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E9E2F1-06CB-CA46-B4EC-F21B88CEC0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5972" y="423757"/>
                  <a:ext cx="113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4F8F5D-F682-DD1F-1C14-804ECBC93EB6}"/>
                    </a:ext>
                  </a:extLst>
                </p14:cNvPr>
                <p14:cNvContentPartPr/>
                <p14:nvPr/>
              </p14:nvContentPartPr>
              <p14:xfrm>
                <a:off x="1621612" y="531397"/>
                <a:ext cx="160200" cy="6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4F8F5D-F682-DD1F-1C14-804ECBC93E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2972" y="522397"/>
                  <a:ext cx="1778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887C18-8716-DCDA-8F53-89EAFF6705CA}"/>
              </a:ext>
            </a:extLst>
          </p:cNvPr>
          <p:cNvGrpSpPr/>
          <p:nvPr/>
        </p:nvGrpSpPr>
        <p:grpSpPr>
          <a:xfrm>
            <a:off x="2286892" y="397477"/>
            <a:ext cx="2514240" cy="462960"/>
            <a:chOff x="2286892" y="397477"/>
            <a:chExt cx="251424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C69937-C1A4-4700-55D3-BBC1A0C16BFD}"/>
                    </a:ext>
                  </a:extLst>
                </p14:cNvPr>
                <p14:cNvContentPartPr/>
                <p14:nvPr/>
              </p14:nvContentPartPr>
              <p14:xfrm>
                <a:off x="2286892" y="522037"/>
                <a:ext cx="42480" cy="12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C69937-C1A4-4700-55D3-BBC1A0C16B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8252" y="513037"/>
                  <a:ext cx="60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691FF0-4F5F-3F9C-15B9-2343B37D3110}"/>
                    </a:ext>
                  </a:extLst>
                </p14:cNvPr>
                <p14:cNvContentPartPr/>
                <p14:nvPr/>
              </p14:nvContentPartPr>
              <p14:xfrm>
                <a:off x="2374732" y="496117"/>
                <a:ext cx="129960" cy="14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691FF0-4F5F-3F9C-15B9-2343B37D31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6092" y="487117"/>
                  <a:ext cx="147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C17472-7792-42AD-C5FD-F2388C47ED18}"/>
                    </a:ext>
                  </a:extLst>
                </p14:cNvPr>
                <p14:cNvContentPartPr/>
                <p14:nvPr/>
              </p14:nvContentPartPr>
              <p14:xfrm>
                <a:off x="3064852" y="461917"/>
                <a:ext cx="227520" cy="20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C17472-7792-42AD-C5FD-F2388C47E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55852" y="453277"/>
                  <a:ext cx="245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5DE81A-0A64-848E-31F4-1926B17B67FE}"/>
                    </a:ext>
                  </a:extLst>
                </p14:cNvPr>
                <p14:cNvContentPartPr/>
                <p14:nvPr/>
              </p14:nvContentPartPr>
              <p14:xfrm>
                <a:off x="3344212" y="516997"/>
                <a:ext cx="138960" cy="12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5DE81A-0A64-848E-31F4-1926B17B67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5572" y="507997"/>
                  <a:ext cx="156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973BAA-F85B-0C5C-0E20-F190885FC209}"/>
                    </a:ext>
                  </a:extLst>
                </p14:cNvPr>
                <p14:cNvContentPartPr/>
                <p14:nvPr/>
              </p14:nvContentPartPr>
              <p14:xfrm>
                <a:off x="3528172" y="503317"/>
                <a:ext cx="348120" cy="16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973BAA-F85B-0C5C-0E20-F190885FC2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9172" y="494317"/>
                  <a:ext cx="36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3DF7A6-C871-30F6-46F6-BF75AAB0669E}"/>
                    </a:ext>
                  </a:extLst>
                </p14:cNvPr>
                <p14:cNvContentPartPr/>
                <p14:nvPr/>
              </p14:nvContentPartPr>
              <p14:xfrm>
                <a:off x="3922732" y="403597"/>
                <a:ext cx="148320" cy="32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3DF7A6-C871-30F6-46F6-BF75AAB066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14092" y="394597"/>
                  <a:ext cx="165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85761E-E260-A59C-F4E2-93604E4BB2B9}"/>
                    </a:ext>
                  </a:extLst>
                </p14:cNvPr>
                <p14:cNvContentPartPr/>
                <p14:nvPr/>
              </p14:nvContentPartPr>
              <p14:xfrm>
                <a:off x="4132252" y="397477"/>
                <a:ext cx="77040" cy="19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85761E-E260-A59C-F4E2-93604E4BB2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23612" y="388477"/>
                  <a:ext cx="94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581A9B-79A9-5A9C-32E3-5EFA0974E7ED}"/>
                    </a:ext>
                  </a:extLst>
                </p14:cNvPr>
                <p14:cNvContentPartPr/>
                <p14:nvPr/>
              </p14:nvContentPartPr>
              <p14:xfrm>
                <a:off x="4265812" y="509797"/>
                <a:ext cx="51120" cy="9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581A9B-79A9-5A9C-32E3-5EFA0974E7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6812" y="501157"/>
                  <a:ext cx="68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4CC54F-F8FA-2058-F352-3DF6DC494B0F}"/>
                    </a:ext>
                  </a:extLst>
                </p14:cNvPr>
                <p14:cNvContentPartPr/>
                <p14:nvPr/>
              </p14:nvContentPartPr>
              <p14:xfrm>
                <a:off x="4407292" y="420877"/>
                <a:ext cx="393840" cy="25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4CC54F-F8FA-2058-F352-3DF6DC494B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98292" y="411877"/>
                  <a:ext cx="411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FF97BB-7873-7320-8CE7-F50FAD0744E2}"/>
                    </a:ext>
                  </a:extLst>
                </p14:cNvPr>
                <p14:cNvContentPartPr/>
                <p14:nvPr/>
              </p14:nvContentPartPr>
              <p14:xfrm>
                <a:off x="2384812" y="795277"/>
                <a:ext cx="1484640" cy="65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FF97BB-7873-7320-8CE7-F50FAD0744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75812" y="786277"/>
                  <a:ext cx="150228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F0C3D0-4151-664E-3BF2-9FDF16F32C8A}"/>
                  </a:ext>
                </a:extLst>
              </p14:cNvPr>
              <p14:cNvContentPartPr/>
              <p14:nvPr/>
            </p14:nvContentPartPr>
            <p14:xfrm>
              <a:off x="1674532" y="1349677"/>
              <a:ext cx="9000" cy="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F0C3D0-4151-664E-3BF2-9FDF16F32C8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65532" y="1341037"/>
                <a:ext cx="26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B1B549C-A07A-9347-95B1-24658A4B3FEB}"/>
              </a:ext>
            </a:extLst>
          </p:cNvPr>
          <p:cNvGrpSpPr/>
          <p:nvPr/>
        </p:nvGrpSpPr>
        <p:grpSpPr>
          <a:xfrm>
            <a:off x="1626652" y="1195237"/>
            <a:ext cx="1366200" cy="246600"/>
            <a:chOff x="1626652" y="1195237"/>
            <a:chExt cx="13662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6AA0D0-B519-44C6-BAB6-8766D04CB0E8}"/>
                    </a:ext>
                  </a:extLst>
                </p14:cNvPr>
                <p14:cNvContentPartPr/>
                <p14:nvPr/>
              </p14:nvContentPartPr>
              <p14:xfrm>
                <a:off x="1626652" y="1217197"/>
                <a:ext cx="198360" cy="223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6AA0D0-B519-44C6-BAB6-8766D04CB0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8012" y="1208557"/>
                  <a:ext cx="216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A51C3F-316B-57DC-171D-3A5E1B2C2C47}"/>
                    </a:ext>
                  </a:extLst>
                </p14:cNvPr>
                <p14:cNvContentPartPr/>
                <p14:nvPr/>
              </p14:nvContentPartPr>
              <p14:xfrm>
                <a:off x="1876132" y="1311877"/>
                <a:ext cx="192240" cy="11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A51C3F-316B-57DC-171D-3A5E1B2C2C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7132" y="1302877"/>
                  <a:ext cx="209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96ECCD-5F09-816E-242D-DA11433D4D74}"/>
                    </a:ext>
                  </a:extLst>
                </p14:cNvPr>
                <p14:cNvContentPartPr/>
                <p14:nvPr/>
              </p14:nvContentPartPr>
              <p14:xfrm>
                <a:off x="2108692" y="1209997"/>
                <a:ext cx="204480" cy="19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96ECCD-5F09-816E-242D-DA11433D4D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00052" y="1201357"/>
                  <a:ext cx="222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262655-72F8-6435-F816-C8538AC5682A}"/>
                    </a:ext>
                  </a:extLst>
                </p14:cNvPr>
                <p14:cNvContentPartPr/>
                <p14:nvPr/>
              </p14:nvContentPartPr>
              <p14:xfrm>
                <a:off x="2370772" y="1282357"/>
                <a:ext cx="104760" cy="15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262655-72F8-6435-F816-C8538AC568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2132" y="1273357"/>
                  <a:ext cx="12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2725E6-39A6-9A97-4091-56B7B69BCFEF}"/>
                    </a:ext>
                  </a:extLst>
                </p14:cNvPr>
                <p14:cNvContentPartPr/>
                <p14:nvPr/>
              </p14:nvContentPartPr>
              <p14:xfrm>
                <a:off x="2542852" y="1303597"/>
                <a:ext cx="20232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2725E6-39A6-9A97-4091-56B7B69BCF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34212" y="1294597"/>
                  <a:ext cx="219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0B81DB-B31E-7955-CB58-16B76B3CCAA3}"/>
                    </a:ext>
                  </a:extLst>
                </p14:cNvPr>
                <p14:cNvContentPartPr/>
                <p14:nvPr/>
              </p14:nvContentPartPr>
              <p14:xfrm>
                <a:off x="2778292" y="1195237"/>
                <a:ext cx="214560" cy="234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0B81DB-B31E-7955-CB58-16B76B3CCA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69292" y="1186597"/>
                  <a:ext cx="2322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C9AF79-1D21-4E51-3D85-FCBB3C6944F2}"/>
              </a:ext>
            </a:extLst>
          </p:cNvPr>
          <p:cNvGrpSpPr/>
          <p:nvPr/>
        </p:nvGrpSpPr>
        <p:grpSpPr>
          <a:xfrm>
            <a:off x="3441412" y="1122157"/>
            <a:ext cx="480960" cy="331200"/>
            <a:chOff x="3441412" y="1122157"/>
            <a:chExt cx="4809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F700D1-714F-B745-267A-9F761235668F}"/>
                    </a:ext>
                  </a:extLst>
                </p14:cNvPr>
                <p14:cNvContentPartPr/>
                <p14:nvPr/>
              </p14:nvContentPartPr>
              <p14:xfrm>
                <a:off x="3441412" y="1122157"/>
                <a:ext cx="352800" cy="331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F700D1-714F-B745-267A-9F76123566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2412" y="1113517"/>
                  <a:ext cx="370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7E96CE-DBA3-1E12-3ACE-BA24BD9017B7}"/>
                    </a:ext>
                  </a:extLst>
                </p14:cNvPr>
                <p14:cNvContentPartPr/>
                <p14:nvPr/>
              </p14:nvContentPartPr>
              <p14:xfrm>
                <a:off x="3652732" y="1299997"/>
                <a:ext cx="269640" cy="101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7E96CE-DBA3-1E12-3ACE-BA24BD9017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4092" y="1290997"/>
                  <a:ext cx="2872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FADF78-9EFF-8E28-EEC8-0A28F4DDCA9A}"/>
              </a:ext>
            </a:extLst>
          </p:cNvPr>
          <p:cNvGrpSpPr/>
          <p:nvPr/>
        </p:nvGrpSpPr>
        <p:grpSpPr>
          <a:xfrm>
            <a:off x="4458412" y="892837"/>
            <a:ext cx="2058840" cy="577440"/>
            <a:chOff x="4458412" y="892837"/>
            <a:chExt cx="205884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6BE666-4DA9-08DB-198A-3D3DA7D1BB91}"/>
                    </a:ext>
                  </a:extLst>
                </p14:cNvPr>
                <p14:cNvContentPartPr/>
                <p14:nvPr/>
              </p14:nvContentPartPr>
              <p14:xfrm>
                <a:off x="4458412" y="1147357"/>
                <a:ext cx="205200" cy="32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6BE666-4DA9-08DB-198A-3D3DA7D1BB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49772" y="1138357"/>
                  <a:ext cx="222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C5DF5E-061B-A4AE-860B-CD43D764C22E}"/>
                    </a:ext>
                  </a:extLst>
                </p14:cNvPr>
                <p14:cNvContentPartPr/>
                <p14:nvPr/>
              </p14:nvContentPartPr>
              <p14:xfrm>
                <a:off x="4728772" y="1183357"/>
                <a:ext cx="108360" cy="110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C5DF5E-061B-A4AE-860B-CD43D764C2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20132" y="1174357"/>
                  <a:ext cx="126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DAED6B-86E3-6CEC-B025-E71EEADF534F}"/>
                    </a:ext>
                  </a:extLst>
                </p14:cNvPr>
                <p14:cNvContentPartPr/>
                <p14:nvPr/>
              </p14:nvContentPartPr>
              <p14:xfrm>
                <a:off x="4902292" y="1065277"/>
                <a:ext cx="191520" cy="31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DAED6B-86E3-6CEC-B025-E71EEADF53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93652" y="1056637"/>
                  <a:ext cx="209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C1CFD3-4400-0BD7-2CD9-A14A1A737984}"/>
                    </a:ext>
                  </a:extLst>
                </p14:cNvPr>
                <p14:cNvContentPartPr/>
                <p14:nvPr/>
              </p14:nvContentPartPr>
              <p14:xfrm>
                <a:off x="5139892" y="1098757"/>
                <a:ext cx="210960" cy="123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C1CFD3-4400-0BD7-2CD9-A14A1A7379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30892" y="1090117"/>
                  <a:ext cx="228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72856F-46F5-FA4B-D57D-622455553FEE}"/>
                    </a:ext>
                  </a:extLst>
                </p14:cNvPr>
                <p14:cNvContentPartPr/>
                <p14:nvPr/>
              </p14:nvContentPartPr>
              <p14:xfrm>
                <a:off x="5418892" y="918757"/>
                <a:ext cx="107640" cy="27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72856F-46F5-FA4B-D57D-622455553F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0252" y="909757"/>
                  <a:ext cx="125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8406A0-7928-426C-F312-2B52E50E5367}"/>
                    </a:ext>
                  </a:extLst>
                </p14:cNvPr>
                <p14:cNvContentPartPr/>
                <p14:nvPr/>
              </p14:nvContentPartPr>
              <p14:xfrm>
                <a:off x="5586292" y="993997"/>
                <a:ext cx="167400" cy="162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8406A0-7928-426C-F312-2B52E50E53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77292" y="985357"/>
                  <a:ext cx="185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551689-E8D6-9E68-04D0-10187636B18F}"/>
                    </a:ext>
                  </a:extLst>
                </p14:cNvPr>
                <p14:cNvContentPartPr/>
                <p14:nvPr/>
              </p14:nvContentPartPr>
              <p14:xfrm>
                <a:off x="5797252" y="892837"/>
                <a:ext cx="99000" cy="29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551689-E8D6-9E68-04D0-10187636B1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8252" y="883837"/>
                  <a:ext cx="116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2A8A2ED-CB94-0EB5-716D-7117757ACA96}"/>
                    </a:ext>
                  </a:extLst>
                </p14:cNvPr>
                <p14:cNvContentPartPr/>
                <p14:nvPr/>
              </p14:nvContentPartPr>
              <p14:xfrm>
                <a:off x="5822812" y="1011637"/>
                <a:ext cx="694440" cy="200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2A8A2ED-CB94-0EB5-716D-7117757ACA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13812" y="1002637"/>
                  <a:ext cx="712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F9AB0F5-085A-55E3-8CE9-7D649BF9C693}"/>
              </a:ext>
            </a:extLst>
          </p:cNvPr>
          <p:cNvGrpSpPr/>
          <p:nvPr/>
        </p:nvGrpSpPr>
        <p:grpSpPr>
          <a:xfrm>
            <a:off x="826732" y="1763677"/>
            <a:ext cx="5954400" cy="2227680"/>
            <a:chOff x="826732" y="1763677"/>
            <a:chExt cx="5954400" cy="22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6E5A0B-587A-6FF5-1746-E930FD20DBB1}"/>
                    </a:ext>
                  </a:extLst>
                </p14:cNvPr>
                <p14:cNvContentPartPr/>
                <p14:nvPr/>
              </p14:nvContentPartPr>
              <p14:xfrm>
                <a:off x="826732" y="1833877"/>
                <a:ext cx="3195360" cy="2157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6E5A0B-587A-6FF5-1746-E930FD20DB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7732" y="1824877"/>
                  <a:ext cx="3213000" cy="21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35C071-B741-5C97-A566-244707848624}"/>
                    </a:ext>
                  </a:extLst>
                </p14:cNvPr>
                <p14:cNvContentPartPr/>
                <p14:nvPr/>
              </p14:nvContentPartPr>
              <p14:xfrm>
                <a:off x="1852012" y="2476837"/>
                <a:ext cx="99000" cy="4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35C071-B741-5C97-A566-2447078486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43012" y="2467837"/>
                  <a:ext cx="116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E51E2B-2097-AD16-933A-044299EED803}"/>
                    </a:ext>
                  </a:extLst>
                </p14:cNvPr>
                <p14:cNvContentPartPr/>
                <p14:nvPr/>
              </p14:nvContentPartPr>
              <p14:xfrm>
                <a:off x="1611892" y="2793277"/>
                <a:ext cx="617400" cy="56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E51E2B-2097-AD16-933A-044299EED8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02892" y="2784637"/>
                  <a:ext cx="63504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5C2878-9AFD-882A-A575-5A996F4043F6}"/>
                    </a:ext>
                  </a:extLst>
                </p14:cNvPr>
                <p14:cNvContentPartPr/>
                <p14:nvPr/>
              </p14:nvContentPartPr>
              <p14:xfrm>
                <a:off x="2576692" y="2738197"/>
                <a:ext cx="220320" cy="49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5C2878-9AFD-882A-A575-5A996F4043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8052" y="2729197"/>
                  <a:ext cx="2379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8645BA9-E63C-8E2E-0792-15789FEBB758}"/>
                    </a:ext>
                  </a:extLst>
                </p14:cNvPr>
                <p14:cNvContentPartPr/>
                <p14:nvPr/>
              </p14:nvContentPartPr>
              <p14:xfrm>
                <a:off x="2669212" y="2343997"/>
                <a:ext cx="473400" cy="148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8645BA9-E63C-8E2E-0792-15789FEBB7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0572" y="2335357"/>
                  <a:ext cx="491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F74E31-484F-95CC-C921-84455C24BC55}"/>
                    </a:ext>
                  </a:extLst>
                </p14:cNvPr>
                <p14:cNvContentPartPr/>
                <p14:nvPr/>
              </p14:nvContentPartPr>
              <p14:xfrm>
                <a:off x="2026972" y="2698597"/>
                <a:ext cx="1192680" cy="43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F74E31-484F-95CC-C921-84455C24BC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18332" y="2689597"/>
                  <a:ext cx="1210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266D87E-9231-8633-B729-6D59EDCE4320}"/>
                    </a:ext>
                  </a:extLst>
                </p14:cNvPr>
                <p14:cNvContentPartPr/>
                <p14:nvPr/>
              </p14:nvContentPartPr>
              <p14:xfrm>
                <a:off x="1923292" y="2627677"/>
                <a:ext cx="129240" cy="10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266D87E-9231-8633-B729-6D59EDCE43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14292" y="2619037"/>
                  <a:ext cx="146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7F0CA6-1ABC-8057-B7AE-8FA3D3C4A606}"/>
                    </a:ext>
                  </a:extLst>
                </p14:cNvPr>
                <p14:cNvContentPartPr/>
                <p14:nvPr/>
              </p14:nvContentPartPr>
              <p14:xfrm>
                <a:off x="2973772" y="2409877"/>
                <a:ext cx="1739520" cy="29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7F0CA6-1ABC-8057-B7AE-8FA3D3C4A6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5132" y="2400877"/>
                  <a:ext cx="1757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8B7AD-7C22-C1ED-9A23-6420421CD3A0}"/>
                    </a:ext>
                  </a:extLst>
                </p14:cNvPr>
                <p14:cNvContentPartPr/>
                <p14:nvPr/>
              </p14:nvContentPartPr>
              <p14:xfrm>
                <a:off x="3021652" y="2850157"/>
                <a:ext cx="1276560" cy="81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8B7AD-7C22-C1ED-9A23-6420421CD3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13012" y="2841517"/>
                  <a:ext cx="12942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93C4FD-B9CD-1CBF-3D78-13279FC92BA2}"/>
                    </a:ext>
                  </a:extLst>
                </p14:cNvPr>
                <p14:cNvContentPartPr/>
                <p14:nvPr/>
              </p14:nvContentPartPr>
              <p14:xfrm>
                <a:off x="2439892" y="2774557"/>
                <a:ext cx="2164680" cy="27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93C4FD-B9CD-1CBF-3D78-13279FC92BA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0892" y="2765557"/>
                  <a:ext cx="2182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72BC4C8-0B53-17BC-F547-B6560404D758}"/>
                    </a:ext>
                  </a:extLst>
                </p14:cNvPr>
                <p14:cNvContentPartPr/>
                <p14:nvPr/>
              </p14:nvContentPartPr>
              <p14:xfrm>
                <a:off x="2388412" y="2914597"/>
                <a:ext cx="227160" cy="169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72BC4C8-0B53-17BC-F547-B6560404D7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79412" y="2905597"/>
                  <a:ext cx="24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DAA0012-ABED-A5BC-27ED-EBFC9F3CAC74}"/>
                    </a:ext>
                  </a:extLst>
                </p14:cNvPr>
                <p14:cNvContentPartPr/>
                <p14:nvPr/>
              </p14:nvContentPartPr>
              <p14:xfrm>
                <a:off x="2923012" y="2523277"/>
                <a:ext cx="261720" cy="142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DAA0012-ABED-A5BC-27ED-EBFC9F3CAC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14012" y="2514637"/>
                  <a:ext cx="279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F318E4-92B0-6952-8BA9-E2E6D3BA91D3}"/>
                    </a:ext>
                  </a:extLst>
                </p14:cNvPr>
                <p14:cNvContentPartPr/>
                <p14:nvPr/>
              </p14:nvContentPartPr>
              <p14:xfrm>
                <a:off x="2974132" y="2960317"/>
                <a:ext cx="138600" cy="82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F318E4-92B0-6952-8BA9-E2E6D3BA91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5492" y="2951317"/>
                  <a:ext cx="156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832E5F3-A3FC-C142-F45F-51C1F93923DF}"/>
                    </a:ext>
                  </a:extLst>
                </p14:cNvPr>
                <p14:cNvContentPartPr/>
                <p14:nvPr/>
              </p14:nvContentPartPr>
              <p14:xfrm>
                <a:off x="4673332" y="2307997"/>
                <a:ext cx="1490040" cy="1038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832E5F3-A3FC-C142-F45F-51C1F93923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64332" y="2299357"/>
                  <a:ext cx="150768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571DAF-67DB-0430-7A25-E42112E99168}"/>
                    </a:ext>
                  </a:extLst>
                </p14:cNvPr>
                <p14:cNvContentPartPr/>
                <p14:nvPr/>
              </p14:nvContentPartPr>
              <p14:xfrm>
                <a:off x="5170852" y="2696797"/>
                <a:ext cx="20520" cy="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571DAF-67DB-0430-7A25-E42112E991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61852" y="2687797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45D85B-029F-0327-B942-03E36CE64471}"/>
                    </a:ext>
                  </a:extLst>
                </p14:cNvPr>
                <p14:cNvContentPartPr/>
                <p14:nvPr/>
              </p14:nvContentPartPr>
              <p14:xfrm>
                <a:off x="5091292" y="2839717"/>
                <a:ext cx="59760" cy="9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45D85B-029F-0327-B942-03E36CE644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82292" y="2831077"/>
                  <a:ext cx="77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BF06839-D4D4-D9EB-1F68-7BAD3428E7BC}"/>
                    </a:ext>
                  </a:extLst>
                </p14:cNvPr>
                <p14:cNvContentPartPr/>
                <p14:nvPr/>
              </p14:nvContentPartPr>
              <p14:xfrm>
                <a:off x="5157172" y="2806957"/>
                <a:ext cx="601920" cy="279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BF06839-D4D4-D9EB-1F68-7BAD3428E7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48172" y="2798317"/>
                  <a:ext cx="619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3482DCE-53E0-F657-A64C-0BE8FD8A91C6}"/>
                    </a:ext>
                  </a:extLst>
                </p14:cNvPr>
                <p14:cNvContentPartPr/>
                <p14:nvPr/>
              </p14:nvContentPartPr>
              <p14:xfrm>
                <a:off x="5506372" y="2562157"/>
                <a:ext cx="168480" cy="142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3482DCE-53E0-F657-A64C-0BE8FD8A91C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7732" y="2553517"/>
                  <a:ext cx="186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333D8F-53B5-9E08-17B1-09E7584AC3EB}"/>
                    </a:ext>
                  </a:extLst>
                </p14:cNvPr>
                <p14:cNvContentPartPr/>
                <p14:nvPr/>
              </p14:nvContentPartPr>
              <p14:xfrm>
                <a:off x="5350852" y="2639917"/>
                <a:ext cx="52560" cy="258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333D8F-53B5-9E08-17B1-09E7584AC3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42212" y="2630917"/>
                  <a:ext cx="70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826AD3-246B-66EC-F6BD-3834EB39CDC4}"/>
                    </a:ext>
                  </a:extLst>
                </p14:cNvPr>
                <p14:cNvContentPartPr/>
                <p14:nvPr/>
              </p14:nvContentPartPr>
              <p14:xfrm>
                <a:off x="5377132" y="2889757"/>
                <a:ext cx="112320" cy="37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826AD3-246B-66EC-F6BD-3834EB39CD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68132" y="2881117"/>
                  <a:ext cx="129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A8CA1DA-0DCA-D885-EB5B-E0A0A85F347C}"/>
                    </a:ext>
                  </a:extLst>
                </p14:cNvPr>
                <p14:cNvContentPartPr/>
                <p14:nvPr/>
              </p14:nvContentPartPr>
              <p14:xfrm>
                <a:off x="5845492" y="2275597"/>
                <a:ext cx="935640" cy="46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A8CA1DA-0DCA-D885-EB5B-E0A0A85F34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36492" y="2266957"/>
                  <a:ext cx="953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D78CEE-7422-5D6A-EC3B-7ACD220889FA}"/>
                    </a:ext>
                  </a:extLst>
                </p14:cNvPr>
                <p14:cNvContentPartPr/>
                <p14:nvPr/>
              </p14:nvContentPartPr>
              <p14:xfrm>
                <a:off x="3615652" y="1763677"/>
                <a:ext cx="2276640" cy="853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D78CEE-7422-5D6A-EC3B-7ACD220889F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07012" y="1754677"/>
                  <a:ext cx="2294280" cy="87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176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0A2628D0-35D0-7AF4-7109-A9C042CB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E84A0362-6C85-132A-4C7D-0950418402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FAE145F-7E40-BFFE-2CB8-59553C5505BD}"/>
              </a:ext>
            </a:extLst>
          </p:cNvPr>
          <p:cNvGrpSpPr/>
          <p:nvPr/>
        </p:nvGrpSpPr>
        <p:grpSpPr>
          <a:xfrm>
            <a:off x="598852" y="289837"/>
            <a:ext cx="2270160" cy="462600"/>
            <a:chOff x="598852" y="289837"/>
            <a:chExt cx="227016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4850CD5-A1B3-C5BE-5751-05EC9268795B}"/>
                    </a:ext>
                  </a:extLst>
                </p14:cNvPr>
                <p14:cNvContentPartPr/>
                <p14:nvPr/>
              </p14:nvContentPartPr>
              <p14:xfrm>
                <a:off x="598852" y="291637"/>
                <a:ext cx="13320" cy="265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4850CD5-A1B3-C5BE-5751-05EC926879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212" y="282997"/>
                  <a:ext cx="30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56CA35-AE13-F146-8BD7-969248C60987}"/>
                    </a:ext>
                  </a:extLst>
                </p14:cNvPr>
                <p14:cNvContentPartPr/>
                <p14:nvPr/>
              </p14:nvContentPartPr>
              <p14:xfrm>
                <a:off x="681292" y="343477"/>
                <a:ext cx="176040" cy="16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56CA35-AE13-F146-8BD7-969248C609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2292" y="334477"/>
                  <a:ext cx="19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D98F2E-FC8C-BE24-7F8C-B77F655FA718}"/>
                    </a:ext>
                  </a:extLst>
                </p14:cNvPr>
                <p14:cNvContentPartPr/>
                <p14:nvPr/>
              </p14:nvContentPartPr>
              <p14:xfrm>
                <a:off x="846892" y="359677"/>
                <a:ext cx="393120" cy="23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D98F2E-FC8C-BE24-7F8C-B77F655FA7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252" y="351037"/>
                  <a:ext cx="410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624615-88B3-F97B-0D51-4E64451ACC50}"/>
                    </a:ext>
                  </a:extLst>
                </p14:cNvPr>
                <p14:cNvContentPartPr/>
                <p14:nvPr/>
              </p14:nvContentPartPr>
              <p14:xfrm>
                <a:off x="1573012" y="334477"/>
                <a:ext cx="477000" cy="168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624615-88B3-F97B-0D51-4E64451ACC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4012" y="325477"/>
                  <a:ext cx="494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6018BE-3CC3-FD8C-87B8-047A4EAF87A6}"/>
                    </a:ext>
                  </a:extLst>
                </p14:cNvPr>
                <p14:cNvContentPartPr/>
                <p14:nvPr/>
              </p14:nvContentPartPr>
              <p14:xfrm>
                <a:off x="2088532" y="344917"/>
                <a:ext cx="167400" cy="13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6018BE-3CC3-FD8C-87B8-047A4EAF87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9892" y="335917"/>
                  <a:ext cx="18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8C996A-CBCB-D9EE-A53F-CCC2F6D9A4AD}"/>
                    </a:ext>
                  </a:extLst>
                </p14:cNvPr>
                <p14:cNvContentPartPr/>
                <p14:nvPr/>
              </p14:nvContentPartPr>
              <p14:xfrm>
                <a:off x="2240092" y="331957"/>
                <a:ext cx="330840" cy="279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8C996A-CBCB-D9EE-A53F-CCC2F6D9A4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1452" y="323317"/>
                  <a:ext cx="348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3ACE8C-54D1-1FCC-2049-ACC1663DA242}"/>
                    </a:ext>
                  </a:extLst>
                </p14:cNvPr>
                <p14:cNvContentPartPr/>
                <p14:nvPr/>
              </p14:nvContentPartPr>
              <p14:xfrm>
                <a:off x="2607652" y="289837"/>
                <a:ext cx="114480" cy="20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3ACE8C-54D1-1FCC-2049-ACC1663DA2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9012" y="281197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1FC2CD-0C1A-5D15-4352-8A0FDEAC4D0C}"/>
                    </a:ext>
                  </a:extLst>
                </p14:cNvPr>
                <p14:cNvContentPartPr/>
                <p14:nvPr/>
              </p14:nvContentPartPr>
              <p14:xfrm>
                <a:off x="2618812" y="416197"/>
                <a:ext cx="25020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1FC2CD-0C1A-5D15-4352-8A0FDEAC4D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9812" y="407557"/>
                  <a:ext cx="267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6A5444-2CCD-F852-3291-47C167AC5917}"/>
                    </a:ext>
                  </a:extLst>
                </p14:cNvPr>
                <p14:cNvContentPartPr/>
                <p14:nvPr/>
              </p14:nvContentPartPr>
              <p14:xfrm>
                <a:off x="986932" y="640837"/>
                <a:ext cx="1501200" cy="11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6A5444-2CCD-F852-3291-47C167AC59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8292" y="632197"/>
                  <a:ext cx="15188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D1B03A-CC0F-0449-2A11-CF2B1B2FCF88}"/>
              </a:ext>
            </a:extLst>
          </p:cNvPr>
          <p:cNvGrpSpPr/>
          <p:nvPr/>
        </p:nvGrpSpPr>
        <p:grpSpPr>
          <a:xfrm>
            <a:off x="359092" y="989317"/>
            <a:ext cx="3489120" cy="463680"/>
            <a:chOff x="359092" y="989317"/>
            <a:chExt cx="34891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579715-06FF-5708-9912-DB54E233137A}"/>
                    </a:ext>
                  </a:extLst>
                </p14:cNvPr>
                <p14:cNvContentPartPr/>
                <p14:nvPr/>
              </p14:nvContentPartPr>
              <p14:xfrm>
                <a:off x="593812" y="1159957"/>
                <a:ext cx="32040" cy="15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579715-06FF-5708-9912-DB54E23313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5172" y="1151317"/>
                  <a:ext cx="4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B6B732-23C3-6B86-8A66-811A2C9D043A}"/>
                    </a:ext>
                  </a:extLst>
                </p14:cNvPr>
                <p14:cNvContentPartPr/>
                <p14:nvPr/>
              </p14:nvContentPartPr>
              <p14:xfrm>
                <a:off x="359092" y="1096957"/>
                <a:ext cx="465840" cy="35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B6B732-23C3-6B86-8A66-811A2C9D04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092" y="1088317"/>
                  <a:ext cx="4834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C446BD-A63D-682B-D17B-E39CED64479F}"/>
                    </a:ext>
                  </a:extLst>
                </p14:cNvPr>
                <p14:cNvContentPartPr/>
                <p14:nvPr/>
              </p14:nvContentPartPr>
              <p14:xfrm>
                <a:off x="1082692" y="1107757"/>
                <a:ext cx="144360" cy="32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C446BD-A63D-682B-D17B-E39CED6447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3692" y="1099117"/>
                  <a:ext cx="162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6FDE86-AA34-A481-7321-E414269BCD39}"/>
                    </a:ext>
                  </a:extLst>
                </p14:cNvPr>
                <p14:cNvContentPartPr/>
                <p14:nvPr/>
              </p14:nvContentPartPr>
              <p14:xfrm>
                <a:off x="1346212" y="1198837"/>
                <a:ext cx="136440" cy="10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6FDE86-AA34-A481-7321-E414269BCD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37572" y="1190197"/>
                  <a:ext cx="154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60BFD9-FA01-E399-9BA2-C601049DD2D0}"/>
                    </a:ext>
                  </a:extLst>
                </p14:cNvPr>
                <p14:cNvContentPartPr/>
                <p14:nvPr/>
              </p14:nvContentPartPr>
              <p14:xfrm>
                <a:off x="1569412" y="1135837"/>
                <a:ext cx="145080" cy="29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60BFD9-FA01-E399-9BA2-C601049DD2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60412" y="1126837"/>
                  <a:ext cx="162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C68156-6D43-2B7B-F261-D188129FCA0D}"/>
                    </a:ext>
                  </a:extLst>
                </p14:cNvPr>
                <p14:cNvContentPartPr/>
                <p14:nvPr/>
              </p14:nvContentPartPr>
              <p14:xfrm>
                <a:off x="1783972" y="1135117"/>
                <a:ext cx="200160" cy="13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C68156-6D43-2B7B-F261-D188129FCA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74972" y="1126117"/>
                  <a:ext cx="217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511922-FCE6-3152-1792-CB39342F2048}"/>
                    </a:ext>
                  </a:extLst>
                </p14:cNvPr>
                <p14:cNvContentPartPr/>
                <p14:nvPr/>
              </p14:nvContentPartPr>
              <p14:xfrm>
                <a:off x="1999972" y="989317"/>
                <a:ext cx="147240" cy="29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511922-FCE6-3152-1792-CB39342F20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90972" y="980677"/>
                  <a:ext cx="164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E44D6D-26AF-0F5F-5E33-A6CD39CC79DA}"/>
                    </a:ext>
                  </a:extLst>
                </p14:cNvPr>
                <p14:cNvContentPartPr/>
                <p14:nvPr/>
              </p14:nvContentPartPr>
              <p14:xfrm>
                <a:off x="2254852" y="1116757"/>
                <a:ext cx="13356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E44D6D-26AF-0F5F-5E33-A6CD39CC79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5852" y="1107757"/>
                  <a:ext cx="151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0184B3-ED0B-6863-926E-168FB088E37C}"/>
                    </a:ext>
                  </a:extLst>
                </p14:cNvPr>
                <p14:cNvContentPartPr/>
                <p14:nvPr/>
              </p14:nvContentPartPr>
              <p14:xfrm>
                <a:off x="2446732" y="1000837"/>
                <a:ext cx="8820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0184B3-ED0B-6863-926E-168FB088E3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7732" y="992197"/>
                  <a:ext cx="105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2C211C-0C6F-CFD1-D046-9CC5C15902EB}"/>
                    </a:ext>
                  </a:extLst>
                </p14:cNvPr>
                <p14:cNvContentPartPr/>
                <p14:nvPr/>
              </p14:nvContentPartPr>
              <p14:xfrm>
                <a:off x="2479132" y="1123237"/>
                <a:ext cx="743760" cy="17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2C211C-0C6F-CFD1-D046-9CC5C15902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70132" y="1114237"/>
                  <a:ext cx="76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62A8E7-C711-21E3-31CA-7DA448628ED0}"/>
                    </a:ext>
                  </a:extLst>
                </p14:cNvPr>
                <p14:cNvContentPartPr/>
                <p14:nvPr/>
              </p14:nvContentPartPr>
              <p14:xfrm>
                <a:off x="3466612" y="1077877"/>
                <a:ext cx="381600" cy="21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62A8E7-C711-21E3-31CA-7DA448628E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57972" y="1068877"/>
                  <a:ext cx="3992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35836E-CC85-ABF7-88C5-3AFE3A17477C}"/>
              </a:ext>
            </a:extLst>
          </p:cNvPr>
          <p:cNvGrpSpPr/>
          <p:nvPr/>
        </p:nvGrpSpPr>
        <p:grpSpPr>
          <a:xfrm>
            <a:off x="4380652" y="858277"/>
            <a:ext cx="483120" cy="343440"/>
            <a:chOff x="4380652" y="858277"/>
            <a:chExt cx="48312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CB641D-5D15-22E1-A57F-6A06929C2D0B}"/>
                    </a:ext>
                  </a:extLst>
                </p14:cNvPr>
                <p14:cNvContentPartPr/>
                <p14:nvPr/>
              </p14:nvContentPartPr>
              <p14:xfrm>
                <a:off x="4409812" y="918037"/>
                <a:ext cx="56520" cy="3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CB641D-5D15-22E1-A57F-6A06929C2D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01172" y="909037"/>
                  <a:ext cx="74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003DCF-E1C0-D61E-C33F-BB2BC7F56AC4}"/>
                    </a:ext>
                  </a:extLst>
                </p14:cNvPr>
                <p14:cNvContentPartPr/>
                <p14:nvPr/>
              </p14:nvContentPartPr>
              <p14:xfrm>
                <a:off x="4380652" y="858277"/>
                <a:ext cx="196560" cy="343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003DCF-E1C0-D61E-C33F-BB2BC7F56A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1652" y="849637"/>
                  <a:ext cx="214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022F08-34BF-28CD-AAAC-917E2BCEDE20}"/>
                    </a:ext>
                  </a:extLst>
                </p14:cNvPr>
                <p14:cNvContentPartPr/>
                <p14:nvPr/>
              </p14:nvContentPartPr>
              <p14:xfrm>
                <a:off x="4450852" y="932797"/>
                <a:ext cx="283320" cy="22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022F08-34BF-28CD-AAAC-917E2BCEDE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41852" y="923797"/>
                  <a:ext cx="300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A311FA-2BFE-7C64-32B5-63BB44AEE90F}"/>
                    </a:ext>
                  </a:extLst>
                </p14:cNvPr>
                <p14:cNvContentPartPr/>
                <p14:nvPr/>
              </p14:nvContentPartPr>
              <p14:xfrm>
                <a:off x="4795372" y="952957"/>
                <a:ext cx="68400" cy="24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A311FA-2BFE-7C64-32B5-63BB44AEE9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6372" y="944317"/>
                  <a:ext cx="860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14E6F7-B756-5D86-A505-56DCD4850AC7}"/>
              </a:ext>
            </a:extLst>
          </p:cNvPr>
          <p:cNvGrpSpPr/>
          <p:nvPr/>
        </p:nvGrpSpPr>
        <p:grpSpPr>
          <a:xfrm>
            <a:off x="5180212" y="880957"/>
            <a:ext cx="918360" cy="313200"/>
            <a:chOff x="5180212" y="880957"/>
            <a:chExt cx="9183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4928BA-BEEA-179C-16C9-02D60F42AC67}"/>
                    </a:ext>
                  </a:extLst>
                </p14:cNvPr>
                <p14:cNvContentPartPr/>
                <p14:nvPr/>
              </p14:nvContentPartPr>
              <p14:xfrm>
                <a:off x="5180212" y="880957"/>
                <a:ext cx="264600" cy="313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4928BA-BEEA-179C-16C9-02D60F42AC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71212" y="871957"/>
                  <a:ext cx="282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5B446E-F273-38BB-D78E-27EF6E32D7B3}"/>
                    </a:ext>
                  </a:extLst>
                </p14:cNvPr>
                <p14:cNvContentPartPr/>
                <p14:nvPr/>
              </p14:nvContentPartPr>
              <p14:xfrm>
                <a:off x="5510332" y="1004797"/>
                <a:ext cx="156240" cy="150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5B446E-F273-38BB-D78E-27EF6E32D7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1332" y="995797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14B85C-EA98-7523-7719-10E76288AD48}"/>
                    </a:ext>
                  </a:extLst>
                </p14:cNvPr>
                <p14:cNvContentPartPr/>
                <p14:nvPr/>
              </p14:nvContentPartPr>
              <p14:xfrm>
                <a:off x="5737492" y="882397"/>
                <a:ext cx="70920" cy="29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14B85C-EA98-7523-7719-10E76288AD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28492" y="873757"/>
                  <a:ext cx="88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263B94-9BD7-28F9-2BEE-DBF9BC3F4542}"/>
                    </a:ext>
                  </a:extLst>
                </p14:cNvPr>
                <p14:cNvContentPartPr/>
                <p14:nvPr/>
              </p14:nvContentPartPr>
              <p14:xfrm>
                <a:off x="5785732" y="979957"/>
                <a:ext cx="312840" cy="16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263B94-9BD7-28F9-2BEE-DBF9BC3F45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77092" y="970957"/>
                  <a:ext cx="33048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F9A5E1-86F8-9C15-E32A-2DA53E333213}"/>
              </a:ext>
            </a:extLst>
          </p:cNvPr>
          <p:cNvGrpSpPr/>
          <p:nvPr/>
        </p:nvGrpSpPr>
        <p:grpSpPr>
          <a:xfrm>
            <a:off x="6601132" y="844597"/>
            <a:ext cx="1061280" cy="411480"/>
            <a:chOff x="6601132" y="844597"/>
            <a:chExt cx="10612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3A3385-F57F-1A7E-4F37-89CE8189DD27}"/>
                    </a:ext>
                  </a:extLst>
                </p14:cNvPr>
                <p14:cNvContentPartPr/>
                <p14:nvPr/>
              </p14:nvContentPartPr>
              <p14:xfrm>
                <a:off x="6601132" y="944677"/>
                <a:ext cx="126000" cy="31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3A3385-F57F-1A7E-4F37-89CE8189DD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92132" y="935677"/>
                  <a:ext cx="143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F96751-ABD9-3C04-C681-CAFA8A4C2345}"/>
                    </a:ext>
                  </a:extLst>
                </p14:cNvPr>
                <p14:cNvContentPartPr/>
                <p14:nvPr/>
              </p14:nvContentPartPr>
              <p14:xfrm>
                <a:off x="6791572" y="952957"/>
                <a:ext cx="283680" cy="194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F96751-ABD9-3C04-C681-CAFA8A4C2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82572" y="944317"/>
                  <a:ext cx="30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C6D5EC-0766-F7D8-ABBF-04F960EE0ACA}"/>
                    </a:ext>
                  </a:extLst>
                </p14:cNvPr>
                <p14:cNvContentPartPr/>
                <p14:nvPr/>
              </p14:nvContentPartPr>
              <p14:xfrm>
                <a:off x="7096852" y="1000837"/>
                <a:ext cx="216000" cy="14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C6D5EC-0766-F7D8-ABBF-04F960EE0A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8212" y="991837"/>
                  <a:ext cx="233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3D3679-AFBE-6D41-B0ED-80688A52FEB9}"/>
                    </a:ext>
                  </a:extLst>
                </p14:cNvPr>
                <p14:cNvContentPartPr/>
                <p14:nvPr/>
              </p14:nvContentPartPr>
              <p14:xfrm>
                <a:off x="7369732" y="844597"/>
                <a:ext cx="38880" cy="288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3D3679-AFBE-6D41-B0ED-80688A52FE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60732" y="835597"/>
                  <a:ext cx="56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6BE9D3-CAB3-931F-D108-66CFA142D63F}"/>
                    </a:ext>
                  </a:extLst>
                </p14:cNvPr>
                <p14:cNvContentPartPr/>
                <p14:nvPr/>
              </p14:nvContentPartPr>
              <p14:xfrm>
                <a:off x="7386292" y="955117"/>
                <a:ext cx="276120" cy="22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6BE9D3-CAB3-931F-D108-66CFA142D6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77652" y="946117"/>
                  <a:ext cx="2937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3228D7-AD0F-D5DD-4E6E-F47CE77E6102}"/>
              </a:ext>
            </a:extLst>
          </p:cNvPr>
          <p:cNvGrpSpPr/>
          <p:nvPr/>
        </p:nvGrpSpPr>
        <p:grpSpPr>
          <a:xfrm>
            <a:off x="322372" y="1766557"/>
            <a:ext cx="588600" cy="619920"/>
            <a:chOff x="322372" y="1766557"/>
            <a:chExt cx="58860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628B5B3-9765-716B-AA42-C1F6DD3A5FE5}"/>
                    </a:ext>
                  </a:extLst>
                </p14:cNvPr>
                <p14:cNvContentPartPr/>
                <p14:nvPr/>
              </p14:nvContentPartPr>
              <p14:xfrm>
                <a:off x="549172" y="1884277"/>
                <a:ext cx="241920" cy="225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628B5B3-9765-716B-AA42-C1F6DD3A5F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0172" y="1875637"/>
                  <a:ext cx="259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FEA187-7BDB-B11F-6B16-677E34B8E3BB}"/>
                    </a:ext>
                  </a:extLst>
                </p14:cNvPr>
                <p14:cNvContentPartPr/>
                <p14:nvPr/>
              </p14:nvContentPartPr>
              <p14:xfrm>
                <a:off x="322372" y="1766557"/>
                <a:ext cx="588600" cy="61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FEA187-7BDB-B11F-6B16-677E34B8E3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3732" y="1757917"/>
                  <a:ext cx="606240" cy="63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9885FF-71D9-A967-A9FA-432AFF92D8C9}"/>
              </a:ext>
            </a:extLst>
          </p:cNvPr>
          <p:cNvGrpSpPr/>
          <p:nvPr/>
        </p:nvGrpSpPr>
        <p:grpSpPr>
          <a:xfrm>
            <a:off x="1356652" y="1762237"/>
            <a:ext cx="1849680" cy="406800"/>
            <a:chOff x="1356652" y="1762237"/>
            <a:chExt cx="184968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A2C2D8-8073-3CC2-3D19-7EC76B04D199}"/>
                    </a:ext>
                  </a:extLst>
                </p14:cNvPr>
                <p14:cNvContentPartPr/>
                <p14:nvPr/>
              </p14:nvContentPartPr>
              <p14:xfrm>
                <a:off x="1356652" y="1779877"/>
                <a:ext cx="297720" cy="30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A2C2D8-8073-3CC2-3D19-7EC76B04D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8012" y="1771237"/>
                  <a:ext cx="315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80F5466-9F2E-9C02-3DAF-65766C49E0C3}"/>
                    </a:ext>
                  </a:extLst>
                </p14:cNvPr>
                <p14:cNvContentPartPr/>
                <p14:nvPr/>
              </p14:nvContentPartPr>
              <p14:xfrm>
                <a:off x="1691452" y="1937197"/>
                <a:ext cx="182160" cy="12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80F5466-9F2E-9C02-3DAF-65766C49E0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82452" y="1928197"/>
                  <a:ext cx="199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B67780-1FDC-2E8B-0DA2-4D82D36820E4}"/>
                    </a:ext>
                  </a:extLst>
                </p14:cNvPr>
                <p14:cNvContentPartPr/>
                <p14:nvPr/>
              </p14:nvContentPartPr>
              <p14:xfrm>
                <a:off x="1888732" y="1860157"/>
                <a:ext cx="473760" cy="21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B67780-1FDC-2E8B-0DA2-4D82D36820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80092" y="1851157"/>
                  <a:ext cx="49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52E0E5-D27C-B654-2A3A-24394A03B941}"/>
                    </a:ext>
                  </a:extLst>
                </p14:cNvPr>
                <p14:cNvContentPartPr/>
                <p14:nvPr/>
              </p14:nvContentPartPr>
              <p14:xfrm>
                <a:off x="2496412" y="1768717"/>
                <a:ext cx="210600" cy="40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52E0E5-D27C-B654-2A3A-24394A03B9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87412" y="1760077"/>
                  <a:ext cx="2282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69BECB-DD67-C8E3-67C8-E010B559577C}"/>
                    </a:ext>
                  </a:extLst>
                </p14:cNvPr>
                <p14:cNvContentPartPr/>
                <p14:nvPr/>
              </p14:nvContentPartPr>
              <p14:xfrm>
                <a:off x="2791252" y="1762237"/>
                <a:ext cx="133200" cy="26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69BECB-DD67-C8E3-67C8-E010B55957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82252" y="1753597"/>
                  <a:ext cx="150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0D89E9-7D62-5D19-CE5E-15CD015D5AE3}"/>
                    </a:ext>
                  </a:extLst>
                </p14:cNvPr>
                <p14:cNvContentPartPr/>
                <p14:nvPr/>
              </p14:nvContentPartPr>
              <p14:xfrm>
                <a:off x="2982052" y="1832077"/>
                <a:ext cx="224280" cy="199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0D89E9-7D62-5D19-CE5E-15CD015D5A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73052" y="1823077"/>
                  <a:ext cx="24192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E06E8D4-D1C0-CBCC-D8EC-A915DC78ED67}"/>
                  </a:ext>
                </a:extLst>
              </p14:cNvPr>
              <p14:cNvContentPartPr/>
              <p14:nvPr/>
            </p14:nvContentPartPr>
            <p14:xfrm>
              <a:off x="3536452" y="1755757"/>
              <a:ext cx="360720" cy="176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E06E8D4-D1C0-CBCC-D8EC-A915DC78ED6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27452" y="1747117"/>
                <a:ext cx="3783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42E7F46-85E3-6164-1D5A-B3BD3FB095FD}"/>
              </a:ext>
            </a:extLst>
          </p:cNvPr>
          <p:cNvGrpSpPr/>
          <p:nvPr/>
        </p:nvGrpSpPr>
        <p:grpSpPr>
          <a:xfrm>
            <a:off x="4249252" y="1563517"/>
            <a:ext cx="1508400" cy="318960"/>
            <a:chOff x="4249252" y="1563517"/>
            <a:chExt cx="15084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0FE1FB-B826-78B9-DD32-25F1D92C3D49}"/>
                    </a:ext>
                  </a:extLst>
                </p14:cNvPr>
                <p14:cNvContentPartPr/>
                <p14:nvPr/>
              </p14:nvContentPartPr>
              <p14:xfrm>
                <a:off x="4249252" y="1648837"/>
                <a:ext cx="205200" cy="223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0FE1FB-B826-78B9-DD32-25F1D92C3D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40612" y="1639837"/>
                  <a:ext cx="222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AD4302-3883-48D2-A768-17F00DAFD022}"/>
                    </a:ext>
                  </a:extLst>
                </p14:cNvPr>
                <p14:cNvContentPartPr/>
                <p14:nvPr/>
              </p14:nvContentPartPr>
              <p14:xfrm>
                <a:off x="4513132" y="1733437"/>
                <a:ext cx="227160" cy="14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AD4302-3883-48D2-A768-17F00DAFD0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04492" y="1724797"/>
                  <a:ext cx="24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1249A7-104F-CAE0-D3F8-73C7B062F45B}"/>
                    </a:ext>
                  </a:extLst>
                </p14:cNvPr>
                <p14:cNvContentPartPr/>
                <p14:nvPr/>
              </p14:nvContentPartPr>
              <p14:xfrm>
                <a:off x="4755052" y="1566037"/>
                <a:ext cx="205560" cy="241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1249A7-104F-CAE0-D3F8-73C7B062F4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46052" y="1557397"/>
                  <a:ext cx="223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393071-CDC7-07CF-1321-2612F05418D8}"/>
                    </a:ext>
                  </a:extLst>
                </p14:cNvPr>
                <p14:cNvContentPartPr/>
                <p14:nvPr/>
              </p14:nvContentPartPr>
              <p14:xfrm>
                <a:off x="4867012" y="1563517"/>
                <a:ext cx="267480" cy="27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393071-CDC7-07CF-1321-2612F05418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8372" y="1554877"/>
                  <a:ext cx="285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B3847ED-B0EF-279D-3F8D-8419C7E72A34}"/>
                    </a:ext>
                  </a:extLst>
                </p14:cNvPr>
                <p14:cNvContentPartPr/>
                <p14:nvPr/>
              </p14:nvContentPartPr>
              <p14:xfrm>
                <a:off x="5139892" y="1659277"/>
                <a:ext cx="154080" cy="18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B3847ED-B0EF-279D-3F8D-8419C7E72A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0892" y="1650277"/>
                  <a:ext cx="171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5EF59B6-4896-0A54-748B-14489E0695B0}"/>
                    </a:ext>
                  </a:extLst>
                </p14:cNvPr>
                <p14:cNvContentPartPr/>
                <p14:nvPr/>
              </p14:nvContentPartPr>
              <p14:xfrm>
                <a:off x="5345452" y="1685197"/>
                <a:ext cx="144000" cy="14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5EF59B6-4896-0A54-748B-14489E0695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36452" y="1676197"/>
                  <a:ext cx="161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2F623C-B20A-BD36-EBBD-2FD66625D69D}"/>
                    </a:ext>
                  </a:extLst>
                </p14:cNvPr>
                <p14:cNvContentPartPr/>
                <p14:nvPr/>
              </p14:nvContentPartPr>
              <p14:xfrm>
                <a:off x="5562532" y="1569637"/>
                <a:ext cx="83520" cy="25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2F623C-B20A-BD36-EBBD-2FD66625D6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53892" y="1560997"/>
                  <a:ext cx="101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31FA2C-FABB-5F64-34D6-88C7602F3BC7}"/>
                    </a:ext>
                  </a:extLst>
                </p14:cNvPr>
                <p14:cNvContentPartPr/>
                <p14:nvPr/>
              </p14:nvContentPartPr>
              <p14:xfrm>
                <a:off x="5564332" y="1672957"/>
                <a:ext cx="193320" cy="80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31FA2C-FABB-5F64-34D6-88C7602F3B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55332" y="1664317"/>
                  <a:ext cx="2109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42ACDE-511E-ABD4-726C-B5D778A7732F}"/>
              </a:ext>
            </a:extLst>
          </p:cNvPr>
          <p:cNvGrpSpPr/>
          <p:nvPr/>
        </p:nvGrpSpPr>
        <p:grpSpPr>
          <a:xfrm>
            <a:off x="6004252" y="1503757"/>
            <a:ext cx="519840" cy="360000"/>
            <a:chOff x="6004252" y="1503757"/>
            <a:chExt cx="51984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111B56-C52C-1AF7-C012-3BEB3D1D4C75}"/>
                    </a:ext>
                  </a:extLst>
                </p14:cNvPr>
                <p14:cNvContentPartPr/>
                <p14:nvPr/>
              </p14:nvContentPartPr>
              <p14:xfrm>
                <a:off x="6004252" y="1503757"/>
                <a:ext cx="387720" cy="36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111B56-C52C-1AF7-C012-3BEB3D1D4C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95612" y="1494757"/>
                  <a:ext cx="405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3C41FC-0A10-D88D-378A-508A1AD0FFBE}"/>
                    </a:ext>
                  </a:extLst>
                </p14:cNvPr>
                <p14:cNvContentPartPr/>
                <p14:nvPr/>
              </p14:nvContentPartPr>
              <p14:xfrm>
                <a:off x="6273532" y="1717957"/>
                <a:ext cx="250560" cy="7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3C41FC-0A10-D88D-378A-508A1AD0FF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64532" y="1709317"/>
                  <a:ext cx="2682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155884D-69C5-E8B6-317C-EABE8EC33835}"/>
              </a:ext>
            </a:extLst>
          </p:cNvPr>
          <p:cNvGrpSpPr/>
          <p:nvPr/>
        </p:nvGrpSpPr>
        <p:grpSpPr>
          <a:xfrm>
            <a:off x="6906412" y="1354717"/>
            <a:ext cx="2045160" cy="574200"/>
            <a:chOff x="6906412" y="1354717"/>
            <a:chExt cx="204516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CB26D8-E38F-F70C-8EE9-64403B70E941}"/>
                    </a:ext>
                  </a:extLst>
                </p14:cNvPr>
                <p14:cNvContentPartPr/>
                <p14:nvPr/>
              </p14:nvContentPartPr>
              <p14:xfrm>
                <a:off x="6906412" y="1602037"/>
                <a:ext cx="187200" cy="326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CB26D8-E38F-F70C-8EE9-64403B70E9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97772" y="1593037"/>
                  <a:ext cx="204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4A72B45-B48F-FB50-195C-BAEF03186B79}"/>
                    </a:ext>
                  </a:extLst>
                </p14:cNvPr>
                <p14:cNvContentPartPr/>
                <p14:nvPr/>
              </p14:nvContentPartPr>
              <p14:xfrm>
                <a:off x="7157332" y="1622197"/>
                <a:ext cx="171720" cy="159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4A72B45-B48F-FB50-195C-BAEF03186B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48332" y="1613557"/>
                  <a:ext cx="189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4593C8E-1D91-9CF4-F13D-005D62B9F84B}"/>
                    </a:ext>
                  </a:extLst>
                </p14:cNvPr>
                <p14:cNvContentPartPr/>
                <p14:nvPr/>
              </p14:nvContentPartPr>
              <p14:xfrm>
                <a:off x="7337332" y="1525357"/>
                <a:ext cx="211680" cy="354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4593C8E-1D91-9CF4-F13D-005D62B9F8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8692" y="1516717"/>
                  <a:ext cx="229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D93A83-6A5A-E279-F3B9-0EA2437A3238}"/>
                    </a:ext>
                  </a:extLst>
                </p14:cNvPr>
                <p14:cNvContentPartPr/>
                <p14:nvPr/>
              </p14:nvContentPartPr>
              <p14:xfrm>
                <a:off x="7603732" y="1567117"/>
                <a:ext cx="252360" cy="153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D93A83-6A5A-E279-F3B9-0EA2437A32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94732" y="1558117"/>
                  <a:ext cx="270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5918A3-0292-B545-F965-A70E59C23CF9}"/>
                    </a:ext>
                  </a:extLst>
                </p14:cNvPr>
                <p14:cNvContentPartPr/>
                <p14:nvPr/>
              </p14:nvContentPartPr>
              <p14:xfrm>
                <a:off x="7953652" y="1361917"/>
                <a:ext cx="142560" cy="327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5918A3-0292-B545-F965-A70E59C23C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44652" y="1353277"/>
                  <a:ext cx="1602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84B094-B09D-15B7-D8E2-B6595E9E7FDB}"/>
                    </a:ext>
                  </a:extLst>
                </p14:cNvPr>
                <p14:cNvContentPartPr/>
                <p14:nvPr/>
              </p14:nvContentPartPr>
              <p14:xfrm>
                <a:off x="8085412" y="1485397"/>
                <a:ext cx="177120" cy="171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84B094-B09D-15B7-D8E2-B6595E9E7F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76772" y="1476397"/>
                  <a:ext cx="194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6CAB56-40FF-D773-4935-976D2A8660E4}"/>
                    </a:ext>
                  </a:extLst>
                </p14:cNvPr>
                <p14:cNvContentPartPr/>
                <p14:nvPr/>
              </p14:nvContentPartPr>
              <p14:xfrm>
                <a:off x="8350732" y="1354717"/>
                <a:ext cx="36360" cy="347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6CAB56-40FF-D773-4935-976D2A8660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42092" y="1346077"/>
                  <a:ext cx="54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362814-9055-E858-CBC0-5F56C5BAC0A0}"/>
                    </a:ext>
                  </a:extLst>
                </p14:cNvPr>
                <p14:cNvContentPartPr/>
                <p14:nvPr/>
              </p14:nvContentPartPr>
              <p14:xfrm>
                <a:off x="8332372" y="1529317"/>
                <a:ext cx="619200" cy="175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362814-9055-E858-CBC0-5F56C5BAC0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3732" y="1520317"/>
                  <a:ext cx="636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C91E6E-041A-B193-BED9-C0294299D9E2}"/>
                    </a:ext>
                  </a:extLst>
                </p14:cNvPr>
                <p14:cNvContentPartPr/>
                <p14:nvPr/>
              </p14:nvContentPartPr>
              <p14:xfrm>
                <a:off x="8474572" y="1365157"/>
                <a:ext cx="73080" cy="49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C91E6E-041A-B193-BED9-C0294299D9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65572" y="1356517"/>
                  <a:ext cx="9072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223EA00-D144-F716-960F-93DEFDC9ADC2}"/>
                  </a:ext>
                </a:extLst>
              </p14:cNvPr>
              <p14:cNvContentPartPr/>
              <p14:nvPr/>
            </p14:nvContentPartPr>
            <p14:xfrm>
              <a:off x="207892" y="2646397"/>
              <a:ext cx="616320" cy="690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223EA00-D144-F716-960F-93DEFDC9ADC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9252" y="2637397"/>
                <a:ext cx="633960" cy="70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6B6DB8BB-486D-5C92-5F8A-FC1C946A8CD0}"/>
              </a:ext>
            </a:extLst>
          </p:cNvPr>
          <p:cNvGrpSpPr/>
          <p:nvPr/>
        </p:nvGrpSpPr>
        <p:grpSpPr>
          <a:xfrm>
            <a:off x="1226692" y="2330677"/>
            <a:ext cx="4411080" cy="716760"/>
            <a:chOff x="1226692" y="2330677"/>
            <a:chExt cx="4411080" cy="7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3262AD-C256-C38F-80B5-39B5A45EA44E}"/>
                    </a:ext>
                  </a:extLst>
                </p14:cNvPr>
                <p14:cNvContentPartPr/>
                <p14:nvPr/>
              </p14:nvContentPartPr>
              <p14:xfrm>
                <a:off x="1226692" y="2634877"/>
                <a:ext cx="374040" cy="40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3262AD-C256-C38F-80B5-39B5A45EA4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17692" y="2625877"/>
                  <a:ext cx="3916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E5CB1F-533E-FDF1-702E-6FB8D7E3B2DF}"/>
                    </a:ext>
                  </a:extLst>
                </p14:cNvPr>
                <p14:cNvContentPartPr/>
                <p14:nvPr/>
              </p14:nvContentPartPr>
              <p14:xfrm>
                <a:off x="1749412" y="2758357"/>
                <a:ext cx="271800" cy="180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E5CB1F-533E-FDF1-702E-6FB8D7E3B2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40772" y="2749717"/>
                  <a:ext cx="289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2ACF18-8E05-F603-D091-08A4CC9CAD62}"/>
                    </a:ext>
                  </a:extLst>
                </p14:cNvPr>
                <p14:cNvContentPartPr/>
                <p14:nvPr/>
              </p14:nvContentPartPr>
              <p14:xfrm>
                <a:off x="2067292" y="2719477"/>
                <a:ext cx="478080" cy="222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2ACF18-8E05-F603-D091-08A4CC9CAD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58652" y="2710477"/>
                  <a:ext cx="495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B0AA396-22EF-BFAD-972D-F262F62EF875}"/>
                    </a:ext>
                  </a:extLst>
                </p14:cNvPr>
                <p14:cNvContentPartPr/>
                <p14:nvPr/>
              </p14:nvContentPartPr>
              <p14:xfrm>
                <a:off x="2707372" y="2440477"/>
                <a:ext cx="209880" cy="513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B0AA396-22EF-BFAD-972D-F262F62EF8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8372" y="2431837"/>
                  <a:ext cx="2275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86DD48-D2F4-44FC-1708-BACC2BE5CE99}"/>
                    </a:ext>
                  </a:extLst>
                </p14:cNvPr>
                <p14:cNvContentPartPr/>
                <p14:nvPr/>
              </p14:nvContentPartPr>
              <p14:xfrm>
                <a:off x="2930932" y="2412037"/>
                <a:ext cx="146160" cy="35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86DD48-D2F4-44FC-1708-BACC2BE5CE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22292" y="2403037"/>
                  <a:ext cx="1638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2AC1F74-958A-43ED-48D7-E01AC51985E6}"/>
                    </a:ext>
                  </a:extLst>
                </p14:cNvPr>
                <p14:cNvContentPartPr/>
                <p14:nvPr/>
              </p14:nvContentPartPr>
              <p14:xfrm>
                <a:off x="3107332" y="2630197"/>
                <a:ext cx="70200" cy="13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2AC1F74-958A-43ED-48D7-E01AC51985E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98692" y="2621557"/>
                  <a:ext cx="87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69B158-8554-7142-CD5C-4628037CB17A}"/>
                    </a:ext>
                  </a:extLst>
                </p14:cNvPr>
                <p14:cNvContentPartPr/>
                <p14:nvPr/>
              </p14:nvContentPartPr>
              <p14:xfrm>
                <a:off x="3234412" y="2528677"/>
                <a:ext cx="458640" cy="41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69B158-8554-7142-CD5C-4628037CB1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25412" y="2519677"/>
                  <a:ext cx="476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65F2E6-4CF5-4B7E-F931-A217BCB03F48}"/>
                    </a:ext>
                  </a:extLst>
                </p14:cNvPr>
                <p14:cNvContentPartPr/>
                <p14:nvPr/>
              </p14:nvContentPartPr>
              <p14:xfrm>
                <a:off x="3887812" y="2330677"/>
                <a:ext cx="153000" cy="49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65F2E6-4CF5-4B7E-F931-A217BCB03F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78812" y="2321677"/>
                  <a:ext cx="1706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4520AE6-0004-B495-1633-D640E76E10D2}"/>
                    </a:ext>
                  </a:extLst>
                </p14:cNvPr>
                <p14:cNvContentPartPr/>
                <p14:nvPr/>
              </p14:nvContentPartPr>
              <p14:xfrm>
                <a:off x="3918772" y="2522917"/>
                <a:ext cx="357840" cy="171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4520AE6-0004-B495-1633-D640E76E10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10132" y="2514277"/>
                  <a:ext cx="375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AC75841-9031-4F53-4E9D-BED5E8D2B797}"/>
                    </a:ext>
                  </a:extLst>
                </p14:cNvPr>
                <p14:cNvContentPartPr/>
                <p14:nvPr/>
              </p14:nvContentPartPr>
              <p14:xfrm>
                <a:off x="4264012" y="2448037"/>
                <a:ext cx="714240" cy="299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AC75841-9031-4F53-4E9D-BED5E8D2B79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55012" y="2439037"/>
                  <a:ext cx="731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43F339-19D5-BFE4-3A38-A1AF2E526180}"/>
                    </a:ext>
                  </a:extLst>
                </p14:cNvPr>
                <p14:cNvContentPartPr/>
                <p14:nvPr/>
              </p14:nvContentPartPr>
              <p14:xfrm>
                <a:off x="2756692" y="2847997"/>
                <a:ext cx="1289160" cy="19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43F339-19D5-BFE4-3A38-A1AF2E5261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7692" y="2839357"/>
                  <a:ext cx="1306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734A298-F2EA-A780-B60B-092F3936A6DA}"/>
                    </a:ext>
                  </a:extLst>
                </p14:cNvPr>
                <p14:cNvContentPartPr/>
                <p14:nvPr/>
              </p14:nvContentPartPr>
              <p14:xfrm>
                <a:off x="5175172" y="2386477"/>
                <a:ext cx="462600" cy="263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734A298-F2EA-A780-B60B-092F3936A6D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66172" y="2377837"/>
                  <a:ext cx="48024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310A325-B3E3-1967-0B32-33F831A03ADE}"/>
              </a:ext>
            </a:extLst>
          </p:cNvPr>
          <p:cNvGrpSpPr/>
          <p:nvPr/>
        </p:nvGrpSpPr>
        <p:grpSpPr>
          <a:xfrm>
            <a:off x="1502452" y="3070117"/>
            <a:ext cx="2653200" cy="1807920"/>
            <a:chOff x="1502452" y="3070117"/>
            <a:chExt cx="2653200" cy="18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57CD0A-3DFE-470B-6618-AF45D68C506D}"/>
                    </a:ext>
                  </a:extLst>
                </p14:cNvPr>
                <p14:cNvContentPartPr/>
                <p14:nvPr/>
              </p14:nvContentPartPr>
              <p14:xfrm>
                <a:off x="1502452" y="3162277"/>
                <a:ext cx="2570760" cy="171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57CD0A-3DFE-470B-6618-AF45D68C50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93452" y="3153637"/>
                  <a:ext cx="2588400" cy="17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7825FA-463A-666B-0B69-7BD74E99222B}"/>
                    </a:ext>
                  </a:extLst>
                </p14:cNvPr>
                <p14:cNvContentPartPr/>
                <p14:nvPr/>
              </p14:nvContentPartPr>
              <p14:xfrm>
                <a:off x="1902412" y="3668077"/>
                <a:ext cx="700920" cy="502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7825FA-463A-666B-0B69-7BD74E9922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93412" y="3659077"/>
                  <a:ext cx="7185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618ECD4-57E9-7B2A-BC9B-726AFC67AC98}"/>
                    </a:ext>
                  </a:extLst>
                </p14:cNvPr>
                <p14:cNvContentPartPr/>
                <p14:nvPr/>
              </p14:nvContentPartPr>
              <p14:xfrm>
                <a:off x="2794492" y="3503917"/>
                <a:ext cx="632160" cy="397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618ECD4-57E9-7B2A-BC9B-726AFC67AC9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85492" y="3495277"/>
                  <a:ext cx="649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6ED4E3-B7F2-3182-0FE4-267FFC52DFA2}"/>
                    </a:ext>
                  </a:extLst>
                </p14:cNvPr>
                <p14:cNvContentPartPr/>
                <p14:nvPr/>
              </p14:nvContentPartPr>
              <p14:xfrm>
                <a:off x="2554012" y="4113397"/>
                <a:ext cx="492120" cy="442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6ED4E3-B7F2-3182-0FE4-267FFC52DF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45372" y="4104397"/>
                  <a:ext cx="5097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15353B-F384-B3F3-6E44-2CD293F963FE}"/>
                    </a:ext>
                  </a:extLst>
                </p14:cNvPr>
                <p14:cNvContentPartPr/>
                <p14:nvPr/>
              </p14:nvContentPartPr>
              <p14:xfrm>
                <a:off x="3346012" y="3900637"/>
                <a:ext cx="517680" cy="433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15353B-F384-B3F3-6E44-2CD293F963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37012" y="3891997"/>
                  <a:ext cx="535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BB1D48C-4F39-17E1-2494-F0C9964E8DD1}"/>
                    </a:ext>
                  </a:extLst>
                </p14:cNvPr>
                <p14:cNvContentPartPr/>
                <p14:nvPr/>
              </p14:nvContentPartPr>
              <p14:xfrm>
                <a:off x="2022652" y="4274317"/>
                <a:ext cx="483480" cy="419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BB1D48C-4F39-17E1-2494-F0C9964E8D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13652" y="4265677"/>
                  <a:ext cx="501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7724CFC-EAB6-74A9-5C1B-43AC42B5E635}"/>
                    </a:ext>
                  </a:extLst>
                </p14:cNvPr>
                <p14:cNvContentPartPr/>
                <p14:nvPr/>
              </p14:nvContentPartPr>
              <p14:xfrm>
                <a:off x="1612252" y="4013677"/>
                <a:ext cx="404280" cy="381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7724CFC-EAB6-74A9-5C1B-43AC42B5E6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03252" y="4005037"/>
                  <a:ext cx="421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28861C-0763-8046-F2F4-55EF3EA237DC}"/>
                    </a:ext>
                  </a:extLst>
                </p14:cNvPr>
                <p14:cNvContentPartPr/>
                <p14:nvPr/>
              </p14:nvContentPartPr>
              <p14:xfrm>
                <a:off x="2365012" y="3812437"/>
                <a:ext cx="44280" cy="1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28861C-0763-8046-F2F4-55EF3EA237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56372" y="3803797"/>
                  <a:ext cx="61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22836E-02CD-0D4C-A06B-5F1AAF419F94}"/>
                    </a:ext>
                  </a:extLst>
                </p14:cNvPr>
                <p14:cNvContentPartPr/>
                <p14:nvPr/>
              </p14:nvContentPartPr>
              <p14:xfrm>
                <a:off x="2111572" y="3880837"/>
                <a:ext cx="10080" cy="9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22836E-02CD-0D4C-A06B-5F1AAF419F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02572" y="3871837"/>
                  <a:ext cx="27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9EF5EB-341C-69D6-E380-CF7AD4896B95}"/>
                    </a:ext>
                  </a:extLst>
                </p14:cNvPr>
                <p14:cNvContentPartPr/>
                <p14:nvPr/>
              </p14:nvContentPartPr>
              <p14:xfrm>
                <a:off x="2128492" y="3810997"/>
                <a:ext cx="50400" cy="35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9EF5EB-341C-69D6-E380-CF7AD4896B9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19492" y="3801997"/>
                  <a:ext cx="68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B60082-14DB-7F5C-5D67-07594C3D7A9E}"/>
                    </a:ext>
                  </a:extLst>
                </p14:cNvPr>
                <p14:cNvContentPartPr/>
                <p14:nvPr/>
              </p14:nvContentPartPr>
              <p14:xfrm>
                <a:off x="2260972" y="3804877"/>
                <a:ext cx="99360" cy="266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B60082-14DB-7F5C-5D67-07594C3D7A9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52332" y="3795877"/>
                  <a:ext cx="117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C443CF-93F0-398F-100B-6F27CA8C2CA6}"/>
                    </a:ext>
                  </a:extLst>
                </p14:cNvPr>
                <p14:cNvContentPartPr/>
                <p14:nvPr/>
              </p14:nvContentPartPr>
              <p14:xfrm>
                <a:off x="2016172" y="3982357"/>
                <a:ext cx="64440" cy="72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C443CF-93F0-398F-100B-6F27CA8C2CA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07532" y="3973717"/>
                  <a:ext cx="82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1921731-5044-E512-64C1-28F7EEF84974}"/>
                    </a:ext>
                  </a:extLst>
                </p14:cNvPr>
                <p14:cNvContentPartPr/>
                <p14:nvPr/>
              </p14:nvContentPartPr>
              <p14:xfrm>
                <a:off x="2042812" y="3867877"/>
                <a:ext cx="202320" cy="69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1921731-5044-E512-64C1-28F7EEF8497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34172" y="3858877"/>
                  <a:ext cx="219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D72BC7-7D45-5C27-E274-B0F9C3D6099D}"/>
                    </a:ext>
                  </a:extLst>
                </p14:cNvPr>
                <p14:cNvContentPartPr/>
                <p14:nvPr/>
              </p14:nvContentPartPr>
              <p14:xfrm>
                <a:off x="2271412" y="3820357"/>
                <a:ext cx="82800" cy="89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D72BC7-7D45-5C27-E274-B0F9C3D609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262412" y="3811357"/>
                  <a:ext cx="100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9DEC11-5F26-DCF7-B2A2-67308F36C1B4}"/>
                    </a:ext>
                  </a:extLst>
                </p14:cNvPr>
                <p14:cNvContentPartPr/>
                <p14:nvPr/>
              </p14:nvContentPartPr>
              <p14:xfrm>
                <a:off x="3017692" y="3630637"/>
                <a:ext cx="129240" cy="196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9DEC11-5F26-DCF7-B2A2-67308F36C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09052" y="3621637"/>
                  <a:ext cx="146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792EAC-563D-7F8A-55C4-DCDB4E194F07}"/>
                    </a:ext>
                  </a:extLst>
                </p14:cNvPr>
                <p14:cNvContentPartPr/>
                <p14:nvPr/>
              </p14:nvContentPartPr>
              <p14:xfrm>
                <a:off x="3174292" y="3765277"/>
                <a:ext cx="54360" cy="43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6792EAC-563D-7F8A-55C4-DCDB4E194F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5652" y="3756277"/>
                  <a:ext cx="72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D5F0FE-7CE7-B674-92B8-9BB13778F270}"/>
                    </a:ext>
                  </a:extLst>
                </p14:cNvPr>
                <p14:cNvContentPartPr/>
                <p14:nvPr/>
              </p14:nvContentPartPr>
              <p14:xfrm>
                <a:off x="3077452" y="3686797"/>
                <a:ext cx="175680" cy="41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D5F0FE-7CE7-B674-92B8-9BB13778F2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68812" y="3677797"/>
                  <a:ext cx="193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7D24273-0E06-E5D1-014F-506611528E44}"/>
                    </a:ext>
                  </a:extLst>
                </p14:cNvPr>
                <p14:cNvContentPartPr/>
                <p14:nvPr/>
              </p14:nvContentPartPr>
              <p14:xfrm>
                <a:off x="3207412" y="3741157"/>
                <a:ext cx="11160" cy="1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7D24273-0E06-E5D1-014F-506611528E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98772" y="3732157"/>
                  <a:ext cx="28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5B360F-9F2F-E96F-481B-669A21C87D49}"/>
                    </a:ext>
                  </a:extLst>
                </p14:cNvPr>
                <p14:cNvContentPartPr/>
                <p14:nvPr/>
              </p14:nvContentPartPr>
              <p14:xfrm>
                <a:off x="3017692" y="3678877"/>
                <a:ext cx="10116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5B360F-9F2F-E96F-481B-669A21C87D4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08692" y="3670237"/>
                  <a:ext cx="118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1BECCB-6C1E-B068-CB4F-BC88B5DB91A6}"/>
                    </a:ext>
                  </a:extLst>
                </p14:cNvPr>
                <p14:cNvContentPartPr/>
                <p14:nvPr/>
              </p14:nvContentPartPr>
              <p14:xfrm>
                <a:off x="3010132" y="3673837"/>
                <a:ext cx="12240" cy="27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1BECCB-6C1E-B068-CB4F-BC88B5DB91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01132" y="3664837"/>
                  <a:ext cx="2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431A71-B038-F6EA-296D-891DBEA56EE6}"/>
                    </a:ext>
                  </a:extLst>
                </p14:cNvPr>
                <p14:cNvContentPartPr/>
                <p14:nvPr/>
              </p14:nvContentPartPr>
              <p14:xfrm>
                <a:off x="3530332" y="4050757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431A71-B038-F6EA-296D-891DBEA56E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21692" y="40417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0E40031-698A-BFA3-B095-7925E00650D6}"/>
                    </a:ext>
                  </a:extLst>
                </p14:cNvPr>
                <p14:cNvContentPartPr/>
                <p14:nvPr/>
              </p14:nvContentPartPr>
              <p14:xfrm>
                <a:off x="3491812" y="4122037"/>
                <a:ext cx="243360" cy="84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0E40031-698A-BFA3-B095-7925E00650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83172" y="4113397"/>
                  <a:ext cx="26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76CD61-67D4-BE04-1362-F1FFB1EFD999}"/>
                    </a:ext>
                  </a:extLst>
                </p14:cNvPr>
                <p14:cNvContentPartPr/>
                <p14:nvPr/>
              </p14:nvContentPartPr>
              <p14:xfrm>
                <a:off x="3690892" y="4079917"/>
                <a:ext cx="6660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76CD61-67D4-BE04-1362-F1FFB1EFD9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82252" y="4070917"/>
                  <a:ext cx="84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F30950-F19E-B854-E71E-54977B6880D0}"/>
                    </a:ext>
                  </a:extLst>
                </p14:cNvPr>
                <p14:cNvContentPartPr/>
                <p14:nvPr/>
              </p14:nvContentPartPr>
              <p14:xfrm>
                <a:off x="3599452" y="4084237"/>
                <a:ext cx="17640" cy="34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F30950-F19E-B854-E71E-54977B6880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90812" y="4075237"/>
                  <a:ext cx="35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09DE3DA-543B-C8A0-CE79-929A526217DC}"/>
                    </a:ext>
                  </a:extLst>
                </p14:cNvPr>
                <p14:cNvContentPartPr/>
                <p14:nvPr/>
              </p14:nvContentPartPr>
              <p14:xfrm>
                <a:off x="3599452" y="4064437"/>
                <a:ext cx="33120" cy="20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09DE3DA-543B-C8A0-CE79-929A526217D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90812" y="4055437"/>
                  <a:ext cx="50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D4B6DB-08D7-83F5-91CC-7BC4F2DD294D}"/>
                    </a:ext>
                  </a:extLst>
                </p14:cNvPr>
                <p14:cNvContentPartPr/>
                <p14:nvPr/>
              </p14:nvContentPartPr>
              <p14:xfrm>
                <a:off x="2693332" y="4214197"/>
                <a:ext cx="168840" cy="173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D4B6DB-08D7-83F5-91CC-7BC4F2DD29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84692" y="4205557"/>
                  <a:ext cx="186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4AD41E-C6AB-FF45-E087-7E0DA431D9B1}"/>
                    </a:ext>
                  </a:extLst>
                </p14:cNvPr>
                <p14:cNvContentPartPr/>
                <p14:nvPr/>
              </p14:nvContentPartPr>
              <p14:xfrm>
                <a:off x="2836252" y="4266037"/>
                <a:ext cx="100080" cy="65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4AD41E-C6AB-FF45-E087-7E0DA431D9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27612" y="4257397"/>
                  <a:ext cx="117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600D55D-685B-71DD-7ECB-28EE295777A4}"/>
                    </a:ext>
                  </a:extLst>
                </p14:cNvPr>
                <p14:cNvContentPartPr/>
                <p14:nvPr/>
              </p14:nvContentPartPr>
              <p14:xfrm>
                <a:off x="2730412" y="4299877"/>
                <a:ext cx="68040" cy="9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600D55D-685B-71DD-7ECB-28EE295777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21772" y="4290877"/>
                  <a:ext cx="85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501B7E-2E8B-6517-D0E8-864940CFC69C}"/>
                    </a:ext>
                  </a:extLst>
                </p14:cNvPr>
                <p14:cNvContentPartPr/>
                <p14:nvPr/>
              </p14:nvContentPartPr>
              <p14:xfrm>
                <a:off x="2700892" y="4286917"/>
                <a:ext cx="69480" cy="147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501B7E-2E8B-6517-D0E8-864940CFC69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91892" y="4277917"/>
                  <a:ext cx="87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0BDEB05-76D8-849E-7AB3-6304D70E3AF5}"/>
                    </a:ext>
                  </a:extLst>
                </p14:cNvPr>
                <p14:cNvContentPartPr/>
                <p14:nvPr/>
              </p14:nvContentPartPr>
              <p14:xfrm>
                <a:off x="2757412" y="4258837"/>
                <a:ext cx="141840" cy="50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0BDEB05-76D8-849E-7AB3-6304D70E3A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48772" y="4249837"/>
                  <a:ext cx="159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E8ADCB2-3B51-2033-EC02-B8E2B5B842F7}"/>
                    </a:ext>
                  </a:extLst>
                </p14:cNvPr>
                <p14:cNvContentPartPr/>
                <p14:nvPr/>
              </p14:nvContentPartPr>
              <p14:xfrm>
                <a:off x="2811772" y="4335157"/>
                <a:ext cx="30960" cy="17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E8ADCB2-3B51-2033-EC02-B8E2B5B842F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3132" y="4326517"/>
                  <a:ext cx="48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8DD14F-B24E-E45E-159A-87D8E6011C33}"/>
                    </a:ext>
                  </a:extLst>
                </p14:cNvPr>
                <p14:cNvContentPartPr/>
                <p14:nvPr/>
              </p14:nvContentPartPr>
              <p14:xfrm>
                <a:off x="2774332" y="4303117"/>
                <a:ext cx="7560" cy="14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8DD14F-B24E-E45E-159A-87D8E6011C3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65692" y="4294477"/>
                  <a:ext cx="2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2368FA0-A1E8-9FD5-7B31-2F22C8A503B9}"/>
                    </a:ext>
                  </a:extLst>
                </p14:cNvPr>
                <p14:cNvContentPartPr/>
                <p14:nvPr/>
              </p14:nvContentPartPr>
              <p14:xfrm>
                <a:off x="2690812" y="4309237"/>
                <a:ext cx="77760" cy="108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2368FA0-A1E8-9FD5-7B31-2F22C8A503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82172" y="4300597"/>
                  <a:ext cx="95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E7E19A0-0328-EAE5-3FA2-E9149BA270EF}"/>
                    </a:ext>
                  </a:extLst>
                </p14:cNvPr>
                <p14:cNvContentPartPr/>
                <p14:nvPr/>
              </p14:nvContentPartPr>
              <p14:xfrm>
                <a:off x="2817892" y="4291957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E7E19A0-0328-EAE5-3FA2-E9149BA27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09252" y="4283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B451D3C-3B88-62AC-9C43-0E6438DD20BF}"/>
                    </a:ext>
                  </a:extLst>
                </p14:cNvPr>
                <p14:cNvContentPartPr/>
                <p14:nvPr/>
              </p14:nvContentPartPr>
              <p14:xfrm>
                <a:off x="2890252" y="4347397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B451D3C-3B88-62AC-9C43-0E6438DD20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81612" y="4338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B1E226A-F5E9-E950-D54E-3192755B178F}"/>
                    </a:ext>
                  </a:extLst>
                </p14:cNvPr>
                <p14:cNvContentPartPr/>
                <p14:nvPr/>
              </p14:nvContentPartPr>
              <p14:xfrm>
                <a:off x="2103292" y="4450717"/>
                <a:ext cx="47880" cy="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B1E226A-F5E9-E950-D54E-3192755B178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94292" y="4442077"/>
                  <a:ext cx="65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E2F4CC-6947-2329-38AD-CF60F04C5625}"/>
                    </a:ext>
                  </a:extLst>
                </p14:cNvPr>
                <p14:cNvContentPartPr/>
                <p14:nvPr/>
              </p14:nvContentPartPr>
              <p14:xfrm>
                <a:off x="2129932" y="4493917"/>
                <a:ext cx="162720" cy="59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E2F4CC-6947-2329-38AD-CF60F04C562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21292" y="4484917"/>
                  <a:ext cx="180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255029-2261-2C63-D31B-759DB759365C}"/>
                    </a:ext>
                  </a:extLst>
                </p14:cNvPr>
                <p14:cNvContentPartPr/>
                <p14:nvPr/>
              </p14:nvContentPartPr>
              <p14:xfrm>
                <a:off x="2326492" y="4485277"/>
                <a:ext cx="14040" cy="36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255029-2261-2C63-D31B-759DB75936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17492" y="4476277"/>
                  <a:ext cx="31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00C0817-B39B-BBE7-5874-6D430D9111F4}"/>
                    </a:ext>
                  </a:extLst>
                </p14:cNvPr>
                <p14:cNvContentPartPr/>
                <p14:nvPr/>
              </p14:nvContentPartPr>
              <p14:xfrm>
                <a:off x="2221012" y="4369717"/>
                <a:ext cx="129240" cy="8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00C0817-B39B-BBE7-5874-6D430D9111F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12012" y="4360717"/>
                  <a:ext cx="146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94A7E6-D88D-DDBD-D697-715FF9CCE5E4}"/>
                    </a:ext>
                  </a:extLst>
                </p14:cNvPr>
                <p14:cNvContentPartPr/>
                <p14:nvPr/>
              </p14:nvContentPartPr>
              <p14:xfrm>
                <a:off x="2249812" y="4411117"/>
                <a:ext cx="118800" cy="62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94A7E6-D88D-DDBD-D697-715FF9CCE5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41172" y="4402117"/>
                  <a:ext cx="136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300592-F431-6101-3BF5-9AD424A85A4E}"/>
                    </a:ext>
                  </a:extLst>
                </p14:cNvPr>
                <p14:cNvContentPartPr/>
                <p14:nvPr/>
              </p14:nvContentPartPr>
              <p14:xfrm>
                <a:off x="2338012" y="4441357"/>
                <a:ext cx="29520" cy="56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300592-F431-6101-3BF5-9AD424A85A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29012" y="4432357"/>
                  <a:ext cx="47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D49C94-34F0-2054-1819-409C6F24ADA8}"/>
                    </a:ext>
                  </a:extLst>
                </p14:cNvPr>
                <p14:cNvContentPartPr/>
                <p14:nvPr/>
              </p14:nvContentPartPr>
              <p14:xfrm>
                <a:off x="2235412" y="4437037"/>
                <a:ext cx="85680" cy="125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D49C94-34F0-2054-1819-409C6F24AD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26772" y="4428037"/>
                  <a:ext cx="103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F13C089-EFB5-3D95-FE96-CBC818E72A5A}"/>
                    </a:ext>
                  </a:extLst>
                </p14:cNvPr>
                <p14:cNvContentPartPr/>
                <p14:nvPr/>
              </p14:nvContentPartPr>
              <p14:xfrm>
                <a:off x="2208772" y="4458637"/>
                <a:ext cx="23040" cy="75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F13C089-EFB5-3D95-FE96-CBC818E72A5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00132" y="4449637"/>
                  <a:ext cx="40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1AB821F-2D2F-6B03-BF9E-5787A3D6FCCE}"/>
                    </a:ext>
                  </a:extLst>
                </p14:cNvPr>
                <p14:cNvContentPartPr/>
                <p14:nvPr/>
              </p14:nvContentPartPr>
              <p14:xfrm>
                <a:off x="2255572" y="4443877"/>
                <a:ext cx="55440" cy="45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1AB821F-2D2F-6B03-BF9E-5787A3D6FC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46932" y="4434877"/>
                  <a:ext cx="73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14956BB-8FEC-F82F-ECE6-D1095EE3EE13}"/>
                    </a:ext>
                  </a:extLst>
                </p14:cNvPr>
                <p14:cNvContentPartPr/>
                <p14:nvPr/>
              </p14:nvContentPartPr>
              <p14:xfrm>
                <a:off x="2282212" y="4417957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14956BB-8FEC-F82F-ECE6-D1095EE3EE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73572" y="4409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DBB2B6-DA2F-F5AD-EC1C-1E742A6601A8}"/>
                    </a:ext>
                  </a:extLst>
                </p14:cNvPr>
                <p14:cNvContentPartPr/>
                <p14:nvPr/>
              </p14:nvContentPartPr>
              <p14:xfrm>
                <a:off x="2239732" y="4417957"/>
                <a:ext cx="42840" cy="2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DBB2B6-DA2F-F5AD-EC1C-1E742A6601A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231092" y="4409317"/>
                  <a:ext cx="60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5F6BCA6-0D75-C41A-22AA-1A7C173D094B}"/>
                    </a:ext>
                  </a:extLst>
                </p14:cNvPr>
                <p14:cNvContentPartPr/>
                <p14:nvPr/>
              </p14:nvContentPartPr>
              <p14:xfrm>
                <a:off x="2294812" y="4511197"/>
                <a:ext cx="63360" cy="27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5F6BCA6-0D75-C41A-22AA-1A7C173D094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286172" y="4502197"/>
                  <a:ext cx="81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5926A7D-2E01-754C-E2E9-11F60F0B8946}"/>
                    </a:ext>
                  </a:extLst>
                </p14:cNvPr>
                <p14:cNvContentPartPr/>
                <p14:nvPr/>
              </p14:nvContentPartPr>
              <p14:xfrm>
                <a:off x="1812052" y="4230037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5926A7D-2E01-754C-E2E9-11F60F0B894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03412" y="4221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A2505E-C235-7224-87C5-6A8CFFA4D184}"/>
                    </a:ext>
                  </a:extLst>
                </p14:cNvPr>
                <p14:cNvContentPartPr/>
                <p14:nvPr/>
              </p14:nvContentPartPr>
              <p14:xfrm>
                <a:off x="1765252" y="4223917"/>
                <a:ext cx="18360" cy="45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A2505E-C235-7224-87C5-6A8CFFA4D18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56612" y="4215277"/>
                  <a:ext cx="36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F95ABB-E8AC-1D4F-AF90-5E602ECBF0D3}"/>
                    </a:ext>
                  </a:extLst>
                </p14:cNvPr>
                <p14:cNvContentPartPr/>
                <p14:nvPr/>
              </p14:nvContentPartPr>
              <p14:xfrm>
                <a:off x="1801252" y="4142917"/>
                <a:ext cx="143280" cy="189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F95ABB-E8AC-1D4F-AF90-5E602ECBF0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2252" y="4133917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0F6D65-836A-D589-4A45-462987A6594F}"/>
                    </a:ext>
                  </a:extLst>
                </p14:cNvPr>
                <p14:cNvContentPartPr/>
                <p14:nvPr/>
              </p14:nvContentPartPr>
              <p14:xfrm>
                <a:off x="1785052" y="4169557"/>
                <a:ext cx="59040" cy="65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0F6D65-836A-D589-4A45-462987A6594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76052" y="4160917"/>
                  <a:ext cx="7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F2387F-AF14-9350-8123-A42F4F7270BA}"/>
                    </a:ext>
                  </a:extLst>
                </p14:cNvPr>
                <p14:cNvContentPartPr/>
                <p14:nvPr/>
              </p14:nvContentPartPr>
              <p14:xfrm>
                <a:off x="1792972" y="4142917"/>
                <a:ext cx="17640" cy="5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F2387F-AF14-9350-8123-A42F4F7270B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84332" y="4133917"/>
                  <a:ext cx="35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AB6445D-21B9-260B-ABAB-437A86A4520C}"/>
                    </a:ext>
                  </a:extLst>
                </p14:cNvPr>
                <p14:cNvContentPartPr/>
                <p14:nvPr/>
              </p14:nvContentPartPr>
              <p14:xfrm>
                <a:off x="2415052" y="3252637"/>
                <a:ext cx="405000" cy="292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AB6445D-21B9-260B-ABAB-437A86A4520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06052" y="3243637"/>
                  <a:ext cx="422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B75F3F3-92F1-D0BB-E700-5B5824FB1931}"/>
                    </a:ext>
                  </a:extLst>
                </p14:cNvPr>
                <p14:cNvContentPartPr/>
                <p14:nvPr/>
              </p14:nvContentPartPr>
              <p14:xfrm>
                <a:off x="2474092" y="3440917"/>
                <a:ext cx="81000" cy="51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B75F3F3-92F1-D0BB-E700-5B5824FB19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65092" y="3432277"/>
                  <a:ext cx="98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3BC818-DEB9-FE8C-DBBA-3C14507EBA6E}"/>
                    </a:ext>
                  </a:extLst>
                </p14:cNvPr>
                <p14:cNvContentPartPr/>
                <p14:nvPr/>
              </p14:nvContentPartPr>
              <p14:xfrm>
                <a:off x="2578492" y="3408877"/>
                <a:ext cx="30960" cy="61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3BC818-DEB9-FE8C-DBBA-3C14507EBA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69492" y="3400237"/>
                  <a:ext cx="48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9D09AB-68D9-5DAD-712D-64708D2A02F7}"/>
                    </a:ext>
                  </a:extLst>
                </p14:cNvPr>
                <p14:cNvContentPartPr/>
                <p14:nvPr/>
              </p14:nvContentPartPr>
              <p14:xfrm>
                <a:off x="2588572" y="3345157"/>
                <a:ext cx="38880" cy="41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9D09AB-68D9-5DAD-712D-64708D2A02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79932" y="3336517"/>
                  <a:ext cx="56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E8C4ED-41FB-C5BF-75F9-3318EBEF90E4}"/>
                    </a:ext>
                  </a:extLst>
                </p14:cNvPr>
                <p14:cNvContentPartPr/>
                <p14:nvPr/>
              </p14:nvContentPartPr>
              <p14:xfrm>
                <a:off x="2732572" y="3434077"/>
                <a:ext cx="34560" cy="16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E8C4ED-41FB-C5BF-75F9-3318EBEF90E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23572" y="3425077"/>
                  <a:ext cx="52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0B39001-4EA9-8CB8-9DC1-0D9056C38E29}"/>
                    </a:ext>
                  </a:extLst>
                </p14:cNvPr>
                <p14:cNvContentPartPr/>
                <p14:nvPr/>
              </p14:nvContentPartPr>
              <p14:xfrm>
                <a:off x="2593612" y="3070117"/>
                <a:ext cx="1551600" cy="353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0B39001-4EA9-8CB8-9DC1-0D9056C38E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84972" y="3061117"/>
                  <a:ext cx="1569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18FBB39-00A6-61D8-22FA-7E9B4D91EF7D}"/>
                    </a:ext>
                  </a:extLst>
                </p14:cNvPr>
                <p14:cNvContentPartPr/>
                <p14:nvPr/>
              </p14:nvContentPartPr>
              <p14:xfrm>
                <a:off x="2672092" y="3455677"/>
                <a:ext cx="432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18FBB39-00A6-61D8-22FA-7E9B4D91EF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63092" y="3446677"/>
                  <a:ext cx="21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C3C59E1-DD2B-1BB9-419C-C4B0041F3A69}"/>
                    </a:ext>
                  </a:extLst>
                </p14:cNvPr>
                <p14:cNvContentPartPr/>
                <p14:nvPr/>
              </p14:nvContentPartPr>
              <p14:xfrm>
                <a:off x="2512612" y="3348757"/>
                <a:ext cx="63000" cy="89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C3C59E1-DD2B-1BB9-419C-C4B0041F3A6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03612" y="3339757"/>
                  <a:ext cx="80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62B533E-5058-D0B0-045E-5B6B91EC486E}"/>
                    </a:ext>
                  </a:extLst>
                </p14:cNvPr>
                <p14:cNvContentPartPr/>
                <p14:nvPr/>
              </p14:nvContentPartPr>
              <p14:xfrm>
                <a:off x="2580652" y="3369277"/>
                <a:ext cx="83160" cy="88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62B533E-5058-D0B0-045E-5B6B91EC48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71652" y="3360637"/>
                  <a:ext cx="100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BC166A-53BE-4630-9F31-8C18AD9F326B}"/>
                    </a:ext>
                  </a:extLst>
                </p14:cNvPr>
                <p14:cNvContentPartPr/>
                <p14:nvPr/>
              </p14:nvContentPartPr>
              <p14:xfrm>
                <a:off x="2625652" y="3071917"/>
                <a:ext cx="1530000" cy="382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BC166A-53BE-4630-9F31-8C18AD9F326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17012" y="3062917"/>
                  <a:ext cx="1547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A28FA55-814A-7FC9-399F-C8F471FDD276}"/>
                    </a:ext>
                  </a:extLst>
                </p14:cNvPr>
                <p14:cNvContentPartPr/>
                <p14:nvPr/>
              </p14:nvContentPartPr>
              <p14:xfrm>
                <a:off x="3127132" y="3257317"/>
                <a:ext cx="1020600" cy="446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A28FA55-814A-7FC9-399F-C8F471FDD2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18132" y="3248317"/>
                  <a:ext cx="1038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11D1E19-6030-67AF-4F08-EC4178A128B4}"/>
                    </a:ext>
                  </a:extLst>
                </p14:cNvPr>
                <p14:cNvContentPartPr/>
                <p14:nvPr/>
              </p14:nvContentPartPr>
              <p14:xfrm>
                <a:off x="3564172" y="3439117"/>
                <a:ext cx="591480" cy="695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11D1E19-6030-67AF-4F08-EC4178A128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55172" y="3430117"/>
                  <a:ext cx="6091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45DAAC-553A-2748-688F-D5B2FCB62D67}"/>
                    </a:ext>
                  </a:extLst>
                </p14:cNvPr>
                <p14:cNvContentPartPr/>
                <p14:nvPr/>
              </p14:nvContentPartPr>
              <p14:xfrm>
                <a:off x="2850652" y="3471517"/>
                <a:ext cx="1259640" cy="876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45DAAC-553A-2748-688F-D5B2FCB62D6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41652" y="3462877"/>
                  <a:ext cx="1277280" cy="89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00BEC52-711B-487F-B1B6-095946465A97}"/>
              </a:ext>
            </a:extLst>
          </p:cNvPr>
          <p:cNvGrpSpPr/>
          <p:nvPr/>
        </p:nvGrpSpPr>
        <p:grpSpPr>
          <a:xfrm>
            <a:off x="4390012" y="2954557"/>
            <a:ext cx="1260000" cy="842040"/>
            <a:chOff x="4390012" y="2954557"/>
            <a:chExt cx="1260000" cy="8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D6C782-E030-FEB4-637E-588B86120D44}"/>
                    </a:ext>
                  </a:extLst>
                </p14:cNvPr>
                <p14:cNvContentPartPr/>
                <p14:nvPr/>
              </p14:nvContentPartPr>
              <p14:xfrm>
                <a:off x="4390012" y="2954557"/>
                <a:ext cx="1260000" cy="842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D6C782-E030-FEB4-637E-588B86120D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81372" y="2945557"/>
                  <a:ext cx="127764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2FC197-9E09-D1B4-7D6D-47503FD1B3EC}"/>
                    </a:ext>
                  </a:extLst>
                </p14:cNvPr>
                <p14:cNvContentPartPr/>
                <p14:nvPr/>
              </p14:nvContentPartPr>
              <p14:xfrm>
                <a:off x="4774492" y="3250837"/>
                <a:ext cx="45000" cy="23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2FC197-9E09-D1B4-7D6D-47503FD1B3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65492" y="3242197"/>
                  <a:ext cx="62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08FC70-56A4-6667-31E8-3B49899FAC4D}"/>
                    </a:ext>
                  </a:extLst>
                </p14:cNvPr>
                <p14:cNvContentPartPr/>
                <p14:nvPr/>
              </p14:nvContentPartPr>
              <p14:xfrm>
                <a:off x="4897612" y="3191077"/>
                <a:ext cx="207720" cy="226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08FC70-56A4-6667-31E8-3B49899FAC4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88612" y="3182437"/>
                  <a:ext cx="225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96CAF0-BCF9-140C-2D78-933D5986C3EC}"/>
                    </a:ext>
                  </a:extLst>
                </p14:cNvPr>
                <p14:cNvContentPartPr/>
                <p14:nvPr/>
              </p14:nvContentPartPr>
              <p14:xfrm>
                <a:off x="4899412" y="3489157"/>
                <a:ext cx="272880" cy="217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96CAF0-BCF9-140C-2D78-933D5986C3E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90412" y="3480517"/>
                  <a:ext cx="290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674E375-E1E9-A9F0-66E4-6085DA29BC08}"/>
                    </a:ext>
                  </a:extLst>
                </p14:cNvPr>
                <p14:cNvContentPartPr/>
                <p14:nvPr/>
              </p14:nvContentPartPr>
              <p14:xfrm>
                <a:off x="5204332" y="3565117"/>
                <a:ext cx="19440" cy="41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674E375-E1E9-A9F0-66E4-6085DA29BC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95692" y="3556117"/>
                  <a:ext cx="3708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369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1D80A91A-1A79-31F1-DB0C-A337589C6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CC4C61F2-24F0-BCBB-C82E-BE93AF01E2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F37DA51-9360-434C-C410-DBD766E1EE15}"/>
              </a:ext>
            </a:extLst>
          </p:cNvPr>
          <p:cNvGrpSpPr/>
          <p:nvPr/>
        </p:nvGrpSpPr>
        <p:grpSpPr>
          <a:xfrm>
            <a:off x="916732" y="414397"/>
            <a:ext cx="1009800" cy="293400"/>
            <a:chOff x="916732" y="414397"/>
            <a:chExt cx="10098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B104D6-DE7A-B905-83F1-5320EF50321C}"/>
                    </a:ext>
                  </a:extLst>
                </p14:cNvPr>
                <p14:cNvContentPartPr/>
                <p14:nvPr/>
              </p14:nvContentPartPr>
              <p14:xfrm>
                <a:off x="933652" y="457957"/>
                <a:ext cx="6480" cy="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B104D6-DE7A-B905-83F1-5320EF5032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4652" y="449317"/>
                  <a:ext cx="24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143FA6-4592-1247-68E3-D1FD5BFE21E1}"/>
                    </a:ext>
                  </a:extLst>
                </p14:cNvPr>
                <p14:cNvContentPartPr/>
                <p14:nvPr/>
              </p14:nvContentPartPr>
              <p14:xfrm>
                <a:off x="916732" y="414397"/>
                <a:ext cx="323640" cy="17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143FA6-4592-1247-68E3-D1FD5BFE21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732" y="405397"/>
                  <a:ext cx="341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BFA5DF-91E0-4445-6682-49C190B65AB8}"/>
                    </a:ext>
                  </a:extLst>
                </p14:cNvPr>
                <p14:cNvContentPartPr/>
                <p14:nvPr/>
              </p14:nvContentPartPr>
              <p14:xfrm>
                <a:off x="1266292" y="442477"/>
                <a:ext cx="300960" cy="140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BFA5DF-91E0-4445-6682-49C190B65A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7292" y="433837"/>
                  <a:ext cx="318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E38E869-162E-2F1C-7E79-AE1771EC9D9F}"/>
                    </a:ext>
                  </a:extLst>
                </p14:cNvPr>
                <p14:cNvContentPartPr/>
                <p14:nvPr/>
              </p14:nvContentPartPr>
              <p14:xfrm>
                <a:off x="1637452" y="464797"/>
                <a:ext cx="289080" cy="243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E38E869-162E-2F1C-7E79-AE1771EC9D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8452" y="456157"/>
                  <a:ext cx="30672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0AE154-79B2-668D-3BBC-22708BF2FB17}"/>
              </a:ext>
            </a:extLst>
          </p:cNvPr>
          <p:cNvGrpSpPr/>
          <p:nvPr/>
        </p:nvGrpSpPr>
        <p:grpSpPr>
          <a:xfrm>
            <a:off x="2265292" y="368677"/>
            <a:ext cx="1203480" cy="304560"/>
            <a:chOff x="2265292" y="368677"/>
            <a:chExt cx="12034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3218CA-E3FA-6213-FE5E-023BF4E03309}"/>
                    </a:ext>
                  </a:extLst>
                </p14:cNvPr>
                <p14:cNvContentPartPr/>
                <p14:nvPr/>
              </p14:nvContentPartPr>
              <p14:xfrm>
                <a:off x="2265292" y="438157"/>
                <a:ext cx="174240" cy="19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3218CA-E3FA-6213-FE5E-023BF4E033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6292" y="429517"/>
                  <a:ext cx="191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9B69F2-B507-3B90-9A5F-58EBBFD6C710}"/>
                    </a:ext>
                  </a:extLst>
                </p14:cNvPr>
                <p14:cNvContentPartPr/>
                <p14:nvPr/>
              </p14:nvContentPartPr>
              <p14:xfrm>
                <a:off x="2501452" y="483517"/>
                <a:ext cx="87480" cy="161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9B69F2-B507-3B90-9A5F-58EBBFD6C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2452" y="474517"/>
                  <a:ext cx="105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8D792D-669E-EB83-C450-F8FC7E1B3EE4}"/>
                    </a:ext>
                  </a:extLst>
                </p14:cNvPr>
                <p14:cNvContentPartPr/>
                <p14:nvPr/>
              </p14:nvContentPartPr>
              <p14:xfrm>
                <a:off x="2587132" y="477037"/>
                <a:ext cx="317520" cy="12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8D792D-669E-EB83-C450-F8FC7E1B3E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8132" y="468037"/>
                  <a:ext cx="335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1476C2-2436-B95E-28D8-35B6DA75033B}"/>
                    </a:ext>
                  </a:extLst>
                </p14:cNvPr>
                <p14:cNvContentPartPr/>
                <p14:nvPr/>
              </p14:nvContentPartPr>
              <p14:xfrm>
                <a:off x="2996812" y="390637"/>
                <a:ext cx="107640" cy="28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1476C2-2436-B95E-28D8-35B6DA7503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8172" y="381637"/>
                  <a:ext cx="125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24E5EA-9FB1-3FEA-4A9B-297E165702C0}"/>
                    </a:ext>
                  </a:extLst>
                </p14:cNvPr>
                <p14:cNvContentPartPr/>
                <p14:nvPr/>
              </p14:nvContentPartPr>
              <p14:xfrm>
                <a:off x="3159172" y="368677"/>
                <a:ext cx="309600" cy="186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24E5EA-9FB1-3FEA-4A9B-297E165702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0172" y="359677"/>
                  <a:ext cx="3272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B23E1C-215C-FCE7-89CD-2E4A8F63D409}"/>
              </a:ext>
            </a:extLst>
          </p:cNvPr>
          <p:cNvGrpSpPr/>
          <p:nvPr/>
        </p:nvGrpSpPr>
        <p:grpSpPr>
          <a:xfrm>
            <a:off x="3900412" y="341677"/>
            <a:ext cx="484920" cy="233640"/>
            <a:chOff x="3900412" y="341677"/>
            <a:chExt cx="4849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665A26-A95C-AA8D-921D-0E92B618927C}"/>
                    </a:ext>
                  </a:extLst>
                </p14:cNvPr>
                <p14:cNvContentPartPr/>
                <p14:nvPr/>
              </p14:nvContentPartPr>
              <p14:xfrm>
                <a:off x="3900412" y="402157"/>
                <a:ext cx="167400" cy="17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665A26-A95C-AA8D-921D-0E92B61892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91772" y="393517"/>
                  <a:ext cx="185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F96503-BBD7-2C52-F6E4-4BDEE6109AA1}"/>
                    </a:ext>
                  </a:extLst>
                </p14:cNvPr>
                <p14:cNvContentPartPr/>
                <p14:nvPr/>
              </p14:nvContentPartPr>
              <p14:xfrm>
                <a:off x="4096972" y="341677"/>
                <a:ext cx="260280" cy="21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F96503-BBD7-2C52-F6E4-4BDEE6109A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7972" y="333037"/>
                  <a:ext cx="277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F651C0-CDA0-FDEA-A7B2-B2BDB1E78843}"/>
                    </a:ext>
                  </a:extLst>
                </p14:cNvPr>
                <p14:cNvContentPartPr/>
                <p14:nvPr/>
              </p14:nvContentPartPr>
              <p14:xfrm>
                <a:off x="4271572" y="465517"/>
                <a:ext cx="113760" cy="5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F651C0-CDA0-FDEA-A7B2-B2BDB1E788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2932" y="456517"/>
                  <a:ext cx="1314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5E1E71-674C-666A-1FAD-3758ACB17447}"/>
              </a:ext>
            </a:extLst>
          </p:cNvPr>
          <p:cNvGrpSpPr/>
          <p:nvPr/>
        </p:nvGrpSpPr>
        <p:grpSpPr>
          <a:xfrm>
            <a:off x="4756492" y="257797"/>
            <a:ext cx="1130760" cy="290160"/>
            <a:chOff x="4756492" y="257797"/>
            <a:chExt cx="11307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971F73-47F6-7A2C-D5DF-BCDC2900EFE8}"/>
                    </a:ext>
                  </a:extLst>
                </p14:cNvPr>
                <p14:cNvContentPartPr/>
                <p14:nvPr/>
              </p14:nvContentPartPr>
              <p14:xfrm>
                <a:off x="4756492" y="363997"/>
                <a:ext cx="185400" cy="18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971F73-47F6-7A2C-D5DF-BCDC2900EF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47852" y="355357"/>
                  <a:ext cx="203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826F48-A0BE-35A1-75B3-967E3C015567}"/>
                    </a:ext>
                  </a:extLst>
                </p14:cNvPr>
                <p14:cNvContentPartPr/>
                <p14:nvPr/>
              </p14:nvContentPartPr>
              <p14:xfrm>
                <a:off x="4973572" y="257797"/>
                <a:ext cx="310680" cy="25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826F48-A0BE-35A1-75B3-967E3C0155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4932" y="248797"/>
                  <a:ext cx="328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16E880-2E5C-3D09-24D1-EFA50B99F1FB}"/>
                    </a:ext>
                  </a:extLst>
                </p14:cNvPr>
                <p14:cNvContentPartPr/>
                <p14:nvPr/>
              </p14:nvContentPartPr>
              <p14:xfrm>
                <a:off x="5234932" y="367237"/>
                <a:ext cx="182160" cy="14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16E880-2E5C-3D09-24D1-EFA50B99F1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6292" y="358597"/>
                  <a:ext cx="199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389BD3-1064-ABB6-923A-7AAA958EE879}"/>
                    </a:ext>
                  </a:extLst>
                </p14:cNvPr>
                <p14:cNvContentPartPr/>
                <p14:nvPr/>
              </p14:nvContentPartPr>
              <p14:xfrm>
                <a:off x="5452012" y="386677"/>
                <a:ext cx="242640" cy="10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389BD3-1064-ABB6-923A-7AAA958EE8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3372" y="377677"/>
                  <a:ext cx="260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3CDCF8-1FA0-2BFB-1276-DBA92860CDF4}"/>
                    </a:ext>
                  </a:extLst>
                </p14:cNvPr>
                <p14:cNvContentPartPr/>
                <p14:nvPr/>
              </p14:nvContentPartPr>
              <p14:xfrm>
                <a:off x="5714452" y="335197"/>
                <a:ext cx="172800" cy="15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3CDCF8-1FA0-2BFB-1276-DBA92860CD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5812" y="326557"/>
                  <a:ext cx="1904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149B24-A5C5-8A79-0873-31412A74CCBB}"/>
              </a:ext>
            </a:extLst>
          </p:cNvPr>
          <p:cNvGrpSpPr/>
          <p:nvPr/>
        </p:nvGrpSpPr>
        <p:grpSpPr>
          <a:xfrm>
            <a:off x="6240052" y="209917"/>
            <a:ext cx="1843920" cy="326160"/>
            <a:chOff x="6240052" y="209917"/>
            <a:chExt cx="18439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DA8642-D153-E399-4280-F02C4227E2D6}"/>
                    </a:ext>
                  </a:extLst>
                </p14:cNvPr>
                <p14:cNvContentPartPr/>
                <p14:nvPr/>
              </p14:nvContentPartPr>
              <p14:xfrm>
                <a:off x="6240052" y="255997"/>
                <a:ext cx="30924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DA8642-D153-E399-4280-F02C4227E2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31052" y="247357"/>
                  <a:ext cx="326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C0B39C-0AEC-016E-8E6C-F53746467877}"/>
                    </a:ext>
                  </a:extLst>
                </p14:cNvPr>
                <p14:cNvContentPartPr/>
                <p14:nvPr/>
              </p14:nvContentPartPr>
              <p14:xfrm>
                <a:off x="6605092" y="353917"/>
                <a:ext cx="174240" cy="144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C0B39C-0AEC-016E-8E6C-F537464678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6452" y="344917"/>
                  <a:ext cx="191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8D08BC-9223-9B6E-5B6B-7193B7D70E20}"/>
                    </a:ext>
                  </a:extLst>
                </p14:cNvPr>
                <p14:cNvContentPartPr/>
                <p14:nvPr/>
              </p14:nvContentPartPr>
              <p14:xfrm>
                <a:off x="6832252" y="258157"/>
                <a:ext cx="30240" cy="234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8D08BC-9223-9B6E-5B6B-7193B7D70E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23252" y="249157"/>
                  <a:ext cx="47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4D6C04-7DC2-E745-7F77-8DE6A789EEA7}"/>
                    </a:ext>
                  </a:extLst>
                </p14:cNvPr>
                <p14:cNvContentPartPr/>
                <p14:nvPr/>
              </p14:nvContentPartPr>
              <p14:xfrm>
                <a:off x="6847012" y="335557"/>
                <a:ext cx="332280" cy="11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4D6C04-7DC2-E745-7F77-8DE6A789EE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8372" y="326557"/>
                  <a:ext cx="349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F315D8-C6E8-B17E-3DFE-66BB2A211561}"/>
                    </a:ext>
                  </a:extLst>
                </p14:cNvPr>
                <p14:cNvContentPartPr/>
                <p14:nvPr/>
              </p14:nvContentPartPr>
              <p14:xfrm>
                <a:off x="7268212" y="316117"/>
                <a:ext cx="83160" cy="17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F315D8-C6E8-B17E-3DFE-66BB2A2115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59572" y="307477"/>
                  <a:ext cx="100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550022-C16D-E3F8-6FA6-864978F211D0}"/>
                    </a:ext>
                  </a:extLst>
                </p14:cNvPr>
                <p14:cNvContentPartPr/>
                <p14:nvPr/>
              </p14:nvContentPartPr>
              <p14:xfrm>
                <a:off x="7430212" y="321157"/>
                <a:ext cx="298080" cy="18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550022-C16D-E3F8-6FA6-864978F211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21572" y="312157"/>
                  <a:ext cx="315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805F3B-7047-88A8-4ED3-9E671412BCA7}"/>
                    </a:ext>
                  </a:extLst>
                </p14:cNvPr>
                <p14:cNvContentPartPr/>
                <p14:nvPr/>
              </p14:nvContentPartPr>
              <p14:xfrm>
                <a:off x="7763572" y="209917"/>
                <a:ext cx="320400" cy="23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805F3B-7047-88A8-4ED3-9E671412BC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54932" y="200917"/>
                  <a:ext cx="3380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9355DC-D95C-919B-95B8-8C968C2F4D15}"/>
              </a:ext>
            </a:extLst>
          </p:cNvPr>
          <p:cNvGrpSpPr/>
          <p:nvPr/>
        </p:nvGrpSpPr>
        <p:grpSpPr>
          <a:xfrm>
            <a:off x="569692" y="1065277"/>
            <a:ext cx="483840" cy="447480"/>
            <a:chOff x="569692" y="1065277"/>
            <a:chExt cx="48384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328794-D261-52E7-B67A-B5B064671E9C}"/>
                    </a:ext>
                  </a:extLst>
                </p14:cNvPr>
                <p14:cNvContentPartPr/>
                <p14:nvPr/>
              </p14:nvContentPartPr>
              <p14:xfrm>
                <a:off x="782452" y="1177237"/>
                <a:ext cx="12240" cy="15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328794-D261-52E7-B67A-B5B064671E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452" y="1168597"/>
                  <a:ext cx="29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FEB8FB-918A-84BF-42FF-756B7E2C52AA}"/>
                    </a:ext>
                  </a:extLst>
                </p14:cNvPr>
                <p14:cNvContentPartPr/>
                <p14:nvPr/>
              </p14:nvContentPartPr>
              <p14:xfrm>
                <a:off x="569692" y="1065277"/>
                <a:ext cx="483840" cy="44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FEB8FB-918A-84BF-42FF-756B7E2C52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1052" y="1056637"/>
                  <a:ext cx="50148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2DDD99-B185-F723-7124-E3C4A4C36EAC}"/>
              </a:ext>
            </a:extLst>
          </p:cNvPr>
          <p:cNvGrpSpPr/>
          <p:nvPr/>
        </p:nvGrpSpPr>
        <p:grpSpPr>
          <a:xfrm>
            <a:off x="1399852" y="1122877"/>
            <a:ext cx="897840" cy="258120"/>
            <a:chOff x="1399852" y="1122877"/>
            <a:chExt cx="89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9BFD71-81E0-E817-80D8-97837B4C20A0}"/>
                    </a:ext>
                  </a:extLst>
                </p14:cNvPr>
                <p14:cNvContentPartPr/>
                <p14:nvPr/>
              </p14:nvContentPartPr>
              <p14:xfrm>
                <a:off x="1399852" y="1122877"/>
                <a:ext cx="200520" cy="258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9BFD71-81E0-E817-80D8-97837B4C20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90852" y="1113877"/>
                  <a:ext cx="21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3ADAE-CA3D-CACF-60A4-D7072CCB2770}"/>
                    </a:ext>
                  </a:extLst>
                </p14:cNvPr>
                <p14:cNvContentPartPr/>
                <p14:nvPr/>
              </p14:nvContentPartPr>
              <p14:xfrm>
                <a:off x="1648972" y="1234477"/>
                <a:ext cx="165960" cy="12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3ADAE-CA3D-CACF-60A4-D7072CCB27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40332" y="1225837"/>
                  <a:ext cx="183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693737-775A-C74D-B73D-7C9B6A529BFE}"/>
                    </a:ext>
                  </a:extLst>
                </p14:cNvPr>
                <p14:cNvContentPartPr/>
                <p14:nvPr/>
              </p14:nvContentPartPr>
              <p14:xfrm>
                <a:off x="1875772" y="1213237"/>
                <a:ext cx="168120" cy="162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693737-775A-C74D-B73D-7C9B6A529B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7132" y="1204237"/>
                  <a:ext cx="185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257D91-952A-405C-32F5-1E0E52E4AED1}"/>
                    </a:ext>
                  </a:extLst>
                </p14:cNvPr>
                <p14:cNvContentPartPr/>
                <p14:nvPr/>
              </p14:nvContentPartPr>
              <p14:xfrm>
                <a:off x="2109412" y="1193077"/>
                <a:ext cx="188280" cy="14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257D91-952A-405C-32F5-1E0E52E4AE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0772" y="1184077"/>
                  <a:ext cx="2059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77E41B-8FAD-BE77-F8E4-543EE7B0A34E}"/>
              </a:ext>
            </a:extLst>
          </p:cNvPr>
          <p:cNvGrpSpPr/>
          <p:nvPr/>
        </p:nvGrpSpPr>
        <p:grpSpPr>
          <a:xfrm>
            <a:off x="2650852" y="1047997"/>
            <a:ext cx="853920" cy="276120"/>
            <a:chOff x="2650852" y="1047997"/>
            <a:chExt cx="8539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16668B2-2562-C6A7-7FF9-C749F025300D}"/>
                    </a:ext>
                  </a:extLst>
                </p14:cNvPr>
                <p14:cNvContentPartPr/>
                <p14:nvPr/>
              </p14:nvContentPartPr>
              <p14:xfrm>
                <a:off x="2650852" y="1138357"/>
                <a:ext cx="225720" cy="18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16668B2-2562-C6A7-7FF9-C749F02530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2212" y="1129357"/>
                  <a:ext cx="243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A45EA8-517D-8580-B9F8-01E4A816025B}"/>
                    </a:ext>
                  </a:extLst>
                </p14:cNvPr>
                <p14:cNvContentPartPr/>
                <p14:nvPr/>
              </p14:nvContentPartPr>
              <p14:xfrm>
                <a:off x="2893852" y="1194517"/>
                <a:ext cx="150480" cy="10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A45EA8-517D-8580-B9F8-01E4A81602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84852" y="1185877"/>
                  <a:ext cx="168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CC1B425-26D7-4014-5DC3-87497F4A11A3}"/>
                    </a:ext>
                  </a:extLst>
                </p14:cNvPr>
                <p14:cNvContentPartPr/>
                <p14:nvPr/>
              </p14:nvContentPartPr>
              <p14:xfrm>
                <a:off x="3059452" y="1177237"/>
                <a:ext cx="115560" cy="14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CC1B425-26D7-4014-5DC3-87497F4A11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50812" y="1168597"/>
                  <a:ext cx="133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179F5B-0FC3-2B69-57A3-95ED0AE53E76}"/>
                    </a:ext>
                  </a:extLst>
                </p14:cNvPr>
                <p14:cNvContentPartPr/>
                <p14:nvPr/>
              </p14:nvContentPartPr>
              <p14:xfrm>
                <a:off x="3259252" y="1047997"/>
                <a:ext cx="245520" cy="24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179F5B-0FC3-2B69-57A3-95ED0AE53E7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50612" y="1039357"/>
                  <a:ext cx="2631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EB371E-9EA5-9280-733F-2E0924B080AD}"/>
              </a:ext>
            </a:extLst>
          </p:cNvPr>
          <p:cNvGrpSpPr/>
          <p:nvPr/>
        </p:nvGrpSpPr>
        <p:grpSpPr>
          <a:xfrm>
            <a:off x="3891052" y="980317"/>
            <a:ext cx="534960" cy="288720"/>
            <a:chOff x="3891052" y="980317"/>
            <a:chExt cx="5349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E3DFE7-9C4A-0EE5-EC0D-4A9CC7063A3A}"/>
                    </a:ext>
                  </a:extLst>
                </p14:cNvPr>
                <p14:cNvContentPartPr/>
                <p14:nvPr/>
              </p14:nvContentPartPr>
              <p14:xfrm>
                <a:off x="3891052" y="1026037"/>
                <a:ext cx="379440" cy="19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E3DFE7-9C4A-0EE5-EC0D-4A9CC7063A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82052" y="1017397"/>
                  <a:ext cx="397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7FE2EA-3E7B-A52F-590E-63AB81E7D556}"/>
                    </a:ext>
                  </a:extLst>
                </p14:cNvPr>
                <p14:cNvContentPartPr/>
                <p14:nvPr/>
              </p14:nvContentPartPr>
              <p14:xfrm>
                <a:off x="3978172" y="980317"/>
                <a:ext cx="447840" cy="288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7FE2EA-3E7B-A52F-590E-63AB81E7D5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9532" y="971677"/>
                  <a:ext cx="46548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E31E77-16C4-C3CB-CDA6-DF4656256783}"/>
              </a:ext>
            </a:extLst>
          </p:cNvPr>
          <p:cNvGrpSpPr/>
          <p:nvPr/>
        </p:nvGrpSpPr>
        <p:grpSpPr>
          <a:xfrm>
            <a:off x="548812" y="1650637"/>
            <a:ext cx="3555720" cy="565920"/>
            <a:chOff x="548812" y="1650637"/>
            <a:chExt cx="355572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D8F5EB-F4FF-331D-B0AF-32DE09E8F42A}"/>
                    </a:ext>
                  </a:extLst>
                </p14:cNvPr>
                <p14:cNvContentPartPr/>
                <p14:nvPr/>
              </p14:nvContentPartPr>
              <p14:xfrm>
                <a:off x="665452" y="1839277"/>
                <a:ext cx="207720" cy="132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D8F5EB-F4FF-331D-B0AF-32DE09E8F4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6452" y="1830637"/>
                  <a:ext cx="22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9A1A31-297C-15DC-1F70-6EDFEC3FD891}"/>
                    </a:ext>
                  </a:extLst>
                </p14:cNvPr>
                <p14:cNvContentPartPr/>
                <p14:nvPr/>
              </p14:nvContentPartPr>
              <p14:xfrm>
                <a:off x="548812" y="1749637"/>
                <a:ext cx="454680" cy="46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9A1A31-297C-15DC-1F70-6EDFEC3FD8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0172" y="1740637"/>
                  <a:ext cx="4723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3F0620-BB5B-E420-46B9-5B683D377889}"/>
                    </a:ext>
                  </a:extLst>
                </p14:cNvPr>
                <p14:cNvContentPartPr/>
                <p14:nvPr/>
              </p14:nvContentPartPr>
              <p14:xfrm>
                <a:off x="1343692" y="1795357"/>
                <a:ext cx="391320" cy="253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3F0620-BB5B-E420-46B9-5B683D3778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35052" y="1786717"/>
                  <a:ext cx="408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BEF5E1-1C7D-AF42-D9D0-A781673F24F5}"/>
                    </a:ext>
                  </a:extLst>
                </p14:cNvPr>
                <p14:cNvContentPartPr/>
                <p14:nvPr/>
              </p14:nvContentPartPr>
              <p14:xfrm>
                <a:off x="1808812" y="1813717"/>
                <a:ext cx="261000" cy="17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BEF5E1-1C7D-AF42-D9D0-A781673F24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00172" y="1804717"/>
                  <a:ext cx="27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5592AC-838E-C7D0-7EAF-F83595A913C5}"/>
                    </a:ext>
                  </a:extLst>
                </p14:cNvPr>
                <p14:cNvContentPartPr/>
                <p14:nvPr/>
              </p14:nvContentPartPr>
              <p14:xfrm>
                <a:off x="1234972" y="1856197"/>
                <a:ext cx="494280" cy="152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5592AC-838E-C7D0-7EAF-F83595A913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6332" y="1847557"/>
                  <a:ext cx="511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37DCAD-3A4A-15B2-4E95-3E8E459E810B}"/>
                    </a:ext>
                  </a:extLst>
                </p14:cNvPr>
                <p14:cNvContentPartPr/>
                <p14:nvPr/>
              </p14:nvContentPartPr>
              <p14:xfrm>
                <a:off x="1429732" y="1981837"/>
                <a:ext cx="365760" cy="10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37DCAD-3A4A-15B2-4E95-3E8E459E81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21092" y="1973197"/>
                  <a:ext cx="383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143B6F-05D5-2A61-6692-9CCC59935C21}"/>
                    </a:ext>
                  </a:extLst>
                </p14:cNvPr>
                <p14:cNvContentPartPr/>
                <p14:nvPr/>
              </p14:nvContentPartPr>
              <p14:xfrm>
                <a:off x="2284372" y="1680157"/>
                <a:ext cx="282240" cy="29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143B6F-05D5-2A61-6692-9CCC59935C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75732" y="1671157"/>
                  <a:ext cx="299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70FDE9-4F7B-A204-40D8-E9EAD564A8AA}"/>
                    </a:ext>
                  </a:extLst>
                </p14:cNvPr>
                <p14:cNvContentPartPr/>
                <p14:nvPr/>
              </p14:nvContentPartPr>
              <p14:xfrm>
                <a:off x="2592532" y="1764757"/>
                <a:ext cx="236160" cy="163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70FDE9-4F7B-A204-40D8-E9EAD564A8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83892" y="1755757"/>
                  <a:ext cx="25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FDE617-3878-F93B-2FDA-3B36BBEF5764}"/>
                    </a:ext>
                  </a:extLst>
                </p14:cNvPr>
                <p14:cNvContentPartPr/>
                <p14:nvPr/>
              </p14:nvContentPartPr>
              <p14:xfrm>
                <a:off x="2835532" y="1722997"/>
                <a:ext cx="164520" cy="19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FDE617-3878-F93B-2FDA-3B36BBEF57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26532" y="1713997"/>
                  <a:ext cx="18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567116-CEC8-735F-9F44-C6A573650FDD}"/>
                    </a:ext>
                  </a:extLst>
                </p14:cNvPr>
                <p14:cNvContentPartPr/>
                <p14:nvPr/>
              </p14:nvContentPartPr>
              <p14:xfrm>
                <a:off x="3041812" y="1757557"/>
                <a:ext cx="148680" cy="130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567116-CEC8-735F-9F44-C6A573650F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33172" y="1748917"/>
                  <a:ext cx="166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9E11FC-6BE2-0773-1E83-77DA2709949A}"/>
                    </a:ext>
                  </a:extLst>
                </p14:cNvPr>
                <p14:cNvContentPartPr/>
                <p14:nvPr/>
              </p14:nvContentPartPr>
              <p14:xfrm>
                <a:off x="3213532" y="1725157"/>
                <a:ext cx="240480" cy="12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9E11FC-6BE2-0773-1E83-77DA270994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04892" y="1716517"/>
                  <a:ext cx="258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3D0480-0FB0-68FA-EE34-3D9127CE0332}"/>
                    </a:ext>
                  </a:extLst>
                </p14:cNvPr>
                <p14:cNvContentPartPr/>
                <p14:nvPr/>
              </p14:nvContentPartPr>
              <p14:xfrm>
                <a:off x="3487492" y="1667917"/>
                <a:ext cx="406440" cy="14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3D0480-0FB0-68FA-EE34-3D9127CE03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78492" y="1658917"/>
                  <a:ext cx="42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349294-2FD2-B282-7EAB-04E638902BE5}"/>
                    </a:ext>
                  </a:extLst>
                </p14:cNvPr>
                <p14:cNvContentPartPr/>
                <p14:nvPr/>
              </p14:nvContentPartPr>
              <p14:xfrm>
                <a:off x="3923812" y="1650637"/>
                <a:ext cx="180720" cy="16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349294-2FD2-B282-7EAB-04E638902B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14812" y="1641997"/>
                  <a:ext cx="1983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63C992-3FB1-D729-C07A-11B0C554BAD4}"/>
              </a:ext>
            </a:extLst>
          </p:cNvPr>
          <p:cNvGrpSpPr/>
          <p:nvPr/>
        </p:nvGrpSpPr>
        <p:grpSpPr>
          <a:xfrm>
            <a:off x="4491892" y="1337797"/>
            <a:ext cx="2207880" cy="420120"/>
            <a:chOff x="4491892" y="1337797"/>
            <a:chExt cx="22078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4ECA01-8695-B681-D3D0-FC56CA7348F2}"/>
                    </a:ext>
                  </a:extLst>
                </p14:cNvPr>
                <p14:cNvContentPartPr/>
                <p14:nvPr/>
              </p14:nvContentPartPr>
              <p14:xfrm>
                <a:off x="4491892" y="1583677"/>
                <a:ext cx="278280" cy="171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4ECA01-8695-B681-D3D0-FC56CA7348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2892" y="1575037"/>
                  <a:ext cx="29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356429-E36F-EFE5-7C42-649B90CCED35}"/>
                    </a:ext>
                  </a:extLst>
                </p14:cNvPr>
                <p14:cNvContentPartPr/>
                <p14:nvPr/>
              </p14:nvContentPartPr>
              <p14:xfrm>
                <a:off x="4688452" y="1606717"/>
                <a:ext cx="414720" cy="151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356429-E36F-EFE5-7C42-649B90CCED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9812" y="1598077"/>
                  <a:ext cx="432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8CC402-9F59-9E80-3592-A07BBBA00D1D}"/>
                    </a:ext>
                  </a:extLst>
                </p14:cNvPr>
                <p14:cNvContentPartPr/>
                <p14:nvPr/>
              </p14:nvContentPartPr>
              <p14:xfrm>
                <a:off x="5128372" y="1457677"/>
                <a:ext cx="21600" cy="3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8CC402-9F59-9E80-3592-A07BBBA00D1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19372" y="1448677"/>
                  <a:ext cx="39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AF539B4-B070-0C22-F389-27EAACCA595B}"/>
                    </a:ext>
                  </a:extLst>
                </p14:cNvPr>
                <p14:cNvContentPartPr/>
                <p14:nvPr/>
              </p14:nvContentPartPr>
              <p14:xfrm>
                <a:off x="5135572" y="1400797"/>
                <a:ext cx="295200" cy="296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AF539B4-B070-0C22-F389-27EAACCA59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26572" y="1391797"/>
                  <a:ext cx="312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8F00CD-BE29-1102-8C40-D393E31D818B}"/>
                    </a:ext>
                  </a:extLst>
                </p14:cNvPr>
                <p14:cNvContentPartPr/>
                <p14:nvPr/>
              </p14:nvContentPartPr>
              <p14:xfrm>
                <a:off x="5405572" y="1478557"/>
                <a:ext cx="398520" cy="15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8F00CD-BE29-1102-8C40-D393E31D81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6572" y="1469917"/>
                  <a:ext cx="416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0A6BCDA-2B9E-7967-2C9C-E834ECF01A21}"/>
                    </a:ext>
                  </a:extLst>
                </p14:cNvPr>
                <p14:cNvContentPartPr/>
                <p14:nvPr/>
              </p14:nvContentPartPr>
              <p14:xfrm>
                <a:off x="5932612" y="1504837"/>
                <a:ext cx="40680" cy="141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0A6BCDA-2B9E-7967-2C9C-E834ECF01A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23972" y="1496197"/>
                  <a:ext cx="58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5246BE-4149-B5CE-6382-EE62DA4BCF24}"/>
                    </a:ext>
                  </a:extLst>
                </p14:cNvPr>
                <p14:cNvContentPartPr/>
                <p14:nvPr/>
              </p14:nvContentPartPr>
              <p14:xfrm>
                <a:off x="6029092" y="1337797"/>
                <a:ext cx="411840" cy="248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5246BE-4149-B5CE-6382-EE62DA4BCF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20092" y="1328797"/>
                  <a:ext cx="429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A36FCC-EFFB-A24A-3C34-CD34560F697C}"/>
                    </a:ext>
                  </a:extLst>
                </p14:cNvPr>
                <p14:cNvContentPartPr/>
                <p14:nvPr/>
              </p14:nvContentPartPr>
              <p14:xfrm>
                <a:off x="6351292" y="1412317"/>
                <a:ext cx="348480" cy="171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A36FCC-EFFB-A24A-3C34-CD34560F69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42292" y="1403317"/>
                  <a:ext cx="3661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81FDC09-AA86-66BD-EFC3-9138DBB1D52F}"/>
                  </a:ext>
                </a:extLst>
              </p14:cNvPr>
              <p14:cNvContentPartPr/>
              <p14:nvPr/>
            </p14:nvContentPartPr>
            <p14:xfrm>
              <a:off x="564292" y="2295037"/>
              <a:ext cx="324360" cy="455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81FDC09-AA86-66BD-EFC3-9138DBB1D5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5292" y="2286397"/>
                <a:ext cx="34200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6A0FA6EB-B0BB-B81B-863D-551DBCFCDA9F}"/>
              </a:ext>
            </a:extLst>
          </p:cNvPr>
          <p:cNvGrpSpPr/>
          <p:nvPr/>
        </p:nvGrpSpPr>
        <p:grpSpPr>
          <a:xfrm>
            <a:off x="1318852" y="2314837"/>
            <a:ext cx="993960" cy="302040"/>
            <a:chOff x="1318852" y="2314837"/>
            <a:chExt cx="9939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A95FFB-08D4-36EC-1313-235E65B9AEBB}"/>
                    </a:ext>
                  </a:extLst>
                </p14:cNvPr>
                <p14:cNvContentPartPr/>
                <p14:nvPr/>
              </p14:nvContentPartPr>
              <p14:xfrm>
                <a:off x="1318852" y="2360917"/>
                <a:ext cx="96840" cy="47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A95FFB-08D4-36EC-1313-235E65B9AE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10212" y="2352277"/>
                  <a:ext cx="114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E440FC-B770-3671-28DC-2172E9A0BCA7}"/>
                    </a:ext>
                  </a:extLst>
                </p14:cNvPr>
                <p14:cNvContentPartPr/>
                <p14:nvPr/>
              </p14:nvContentPartPr>
              <p14:xfrm>
                <a:off x="1369252" y="2314837"/>
                <a:ext cx="243000" cy="26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E440FC-B770-3671-28DC-2172E9A0BCA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0612" y="2306197"/>
                  <a:ext cx="260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E2958E-0B90-F849-940C-F641EE8559C1}"/>
                    </a:ext>
                  </a:extLst>
                </p14:cNvPr>
                <p14:cNvContentPartPr/>
                <p14:nvPr/>
              </p14:nvContentPartPr>
              <p14:xfrm>
                <a:off x="1646812" y="2392597"/>
                <a:ext cx="324000" cy="160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E2958E-0B90-F849-940C-F641EE8559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38172" y="2383597"/>
                  <a:ext cx="341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824752-600C-EF5A-89E5-5ED2F7EDC96F}"/>
                    </a:ext>
                  </a:extLst>
                </p14:cNvPr>
                <p14:cNvContentPartPr/>
                <p14:nvPr/>
              </p14:nvContentPartPr>
              <p14:xfrm>
                <a:off x="2048212" y="2383237"/>
                <a:ext cx="264600" cy="23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824752-600C-EF5A-89E5-5ED2F7EDC9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39572" y="2374597"/>
                  <a:ext cx="2822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DD49034-B88D-247D-C056-652243C45EF1}"/>
              </a:ext>
            </a:extLst>
          </p:cNvPr>
          <p:cNvGrpSpPr/>
          <p:nvPr/>
        </p:nvGrpSpPr>
        <p:grpSpPr>
          <a:xfrm>
            <a:off x="2647252" y="2210077"/>
            <a:ext cx="852480" cy="451080"/>
            <a:chOff x="2647252" y="2210077"/>
            <a:chExt cx="85248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94DBDF5-EC61-48D7-6035-3287BF896A22}"/>
                    </a:ext>
                  </a:extLst>
                </p14:cNvPr>
                <p14:cNvContentPartPr/>
                <p14:nvPr/>
              </p14:nvContentPartPr>
              <p14:xfrm>
                <a:off x="2647252" y="2293957"/>
                <a:ext cx="231840" cy="23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94DBDF5-EC61-48D7-6035-3287BF896A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38612" y="2285317"/>
                  <a:ext cx="249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9CAE2C-EE5F-214A-B705-9A83BCF6852F}"/>
                    </a:ext>
                  </a:extLst>
                </p14:cNvPr>
                <p14:cNvContentPartPr/>
                <p14:nvPr/>
              </p14:nvContentPartPr>
              <p14:xfrm>
                <a:off x="2918692" y="2423197"/>
                <a:ext cx="112320" cy="9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9CAE2C-EE5F-214A-B705-9A83BCF685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09692" y="2414557"/>
                  <a:ext cx="129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6334ED-9218-29D8-C0C0-5D4E6B2FB4EB}"/>
                    </a:ext>
                  </a:extLst>
                </p14:cNvPr>
                <p14:cNvContentPartPr/>
                <p14:nvPr/>
              </p14:nvContentPartPr>
              <p14:xfrm>
                <a:off x="2989252" y="2210077"/>
                <a:ext cx="392760" cy="451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6334ED-9218-29D8-C0C0-5D4E6B2FB4E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0252" y="2201077"/>
                  <a:ext cx="4104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82F828C-2C84-8A14-4FBB-16D9AEA4E433}"/>
                    </a:ext>
                  </a:extLst>
                </p14:cNvPr>
                <p14:cNvContentPartPr/>
                <p14:nvPr/>
              </p14:nvContentPartPr>
              <p14:xfrm>
                <a:off x="3256012" y="2421757"/>
                <a:ext cx="243720" cy="76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82F828C-2C84-8A14-4FBB-16D9AEA4E4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47372" y="2412757"/>
                  <a:ext cx="2613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07B902E-EFD5-D196-06F1-BD631C202C33}"/>
                  </a:ext>
                </a:extLst>
              </p14:cNvPr>
              <p14:cNvContentPartPr/>
              <p14:nvPr/>
            </p14:nvContentPartPr>
            <p14:xfrm>
              <a:off x="3938572" y="2320957"/>
              <a:ext cx="181080" cy="154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07B902E-EFD5-D196-06F1-BD631C202C3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29572" y="2312317"/>
                <a:ext cx="19872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5AAA2FA-2992-6749-B89B-F85571247145}"/>
              </a:ext>
            </a:extLst>
          </p:cNvPr>
          <p:cNvGrpSpPr/>
          <p:nvPr/>
        </p:nvGrpSpPr>
        <p:grpSpPr>
          <a:xfrm>
            <a:off x="4440772" y="2119717"/>
            <a:ext cx="1355400" cy="352800"/>
            <a:chOff x="4440772" y="2119717"/>
            <a:chExt cx="13554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739370-B466-8740-FA15-28E4B36C18F4}"/>
                    </a:ext>
                  </a:extLst>
                </p14:cNvPr>
                <p14:cNvContentPartPr/>
                <p14:nvPr/>
              </p14:nvContentPartPr>
              <p14:xfrm>
                <a:off x="4440772" y="2270917"/>
                <a:ext cx="244800" cy="20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739370-B466-8740-FA15-28E4B36C18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32132" y="2262277"/>
                  <a:ext cx="262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AA10CC-3030-B34D-2320-055466D483E2}"/>
                    </a:ext>
                  </a:extLst>
                </p14:cNvPr>
                <p14:cNvContentPartPr/>
                <p14:nvPr/>
              </p14:nvContentPartPr>
              <p14:xfrm>
                <a:off x="4688452" y="2303677"/>
                <a:ext cx="149400" cy="164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AA10CC-3030-B34D-2320-055466D483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9812" y="2294677"/>
                  <a:ext cx="167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6828B1-9C93-874A-A715-59975A7611BE}"/>
                    </a:ext>
                  </a:extLst>
                </p14:cNvPr>
                <p14:cNvContentPartPr/>
                <p14:nvPr/>
              </p14:nvContentPartPr>
              <p14:xfrm>
                <a:off x="4842172" y="2143837"/>
                <a:ext cx="238680" cy="30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6828B1-9C93-874A-A715-59975A7611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33172" y="2135197"/>
                  <a:ext cx="25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300BB9-22D5-CA28-EE6B-37198EDD43A4}"/>
                    </a:ext>
                  </a:extLst>
                </p14:cNvPr>
                <p14:cNvContentPartPr/>
                <p14:nvPr/>
              </p14:nvContentPartPr>
              <p14:xfrm>
                <a:off x="5148532" y="2235637"/>
                <a:ext cx="220320" cy="163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300BB9-22D5-CA28-EE6B-37198EDD43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39532" y="2226637"/>
                  <a:ext cx="237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EDA50D-6776-F9B2-6D4F-A3A9E4CB3671}"/>
                    </a:ext>
                  </a:extLst>
                </p14:cNvPr>
                <p14:cNvContentPartPr/>
                <p14:nvPr/>
              </p14:nvContentPartPr>
              <p14:xfrm>
                <a:off x="5349412" y="2119717"/>
                <a:ext cx="338040" cy="297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EDA50D-6776-F9B2-6D4F-A3A9E4CB367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40412" y="2111077"/>
                  <a:ext cx="355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1FB613-1E12-9A6F-81AD-5D56D1B82887}"/>
                    </a:ext>
                  </a:extLst>
                </p14:cNvPr>
                <p14:cNvContentPartPr/>
                <p14:nvPr/>
              </p14:nvContentPartPr>
              <p14:xfrm>
                <a:off x="5612572" y="2221597"/>
                <a:ext cx="183600" cy="96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1FB613-1E12-9A6F-81AD-5D56D1B828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03932" y="2212597"/>
                  <a:ext cx="20124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689F98-3F61-7E43-F132-9D5940ABEB3A}"/>
              </a:ext>
            </a:extLst>
          </p:cNvPr>
          <p:cNvGrpSpPr/>
          <p:nvPr/>
        </p:nvGrpSpPr>
        <p:grpSpPr>
          <a:xfrm>
            <a:off x="6264172" y="2019997"/>
            <a:ext cx="1175760" cy="342360"/>
            <a:chOff x="6264172" y="2019997"/>
            <a:chExt cx="117576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F6CB05-DE7F-5004-6FE9-62B25D4E793F}"/>
                    </a:ext>
                  </a:extLst>
                </p14:cNvPr>
                <p14:cNvContentPartPr/>
                <p14:nvPr/>
              </p14:nvContentPartPr>
              <p14:xfrm>
                <a:off x="6264172" y="2019997"/>
                <a:ext cx="415800" cy="342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F6CB05-DE7F-5004-6FE9-62B25D4E79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55172" y="2010997"/>
                  <a:ext cx="433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DD28A3-14A8-FF6C-EE9D-343B5A4D144D}"/>
                    </a:ext>
                  </a:extLst>
                </p14:cNvPr>
                <p14:cNvContentPartPr/>
                <p14:nvPr/>
              </p14:nvContentPartPr>
              <p14:xfrm>
                <a:off x="6618052" y="2116477"/>
                <a:ext cx="185040" cy="18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DD28A3-14A8-FF6C-EE9D-343B5A4D14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09052" y="2107477"/>
                  <a:ext cx="202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44D4D1-EAC9-8A28-9BD3-A3ED51E6A679}"/>
                    </a:ext>
                  </a:extLst>
                </p14:cNvPr>
                <p14:cNvContentPartPr/>
                <p14:nvPr/>
              </p14:nvContentPartPr>
              <p14:xfrm>
                <a:off x="6885172" y="2022877"/>
                <a:ext cx="140760" cy="30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44D4D1-EAC9-8A28-9BD3-A3ED51E6A6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76172" y="2014237"/>
                  <a:ext cx="158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33328A-5378-8206-28BF-9A5FB15ECBEA}"/>
                    </a:ext>
                  </a:extLst>
                </p14:cNvPr>
                <p14:cNvContentPartPr/>
                <p14:nvPr/>
              </p14:nvContentPartPr>
              <p14:xfrm>
                <a:off x="6980932" y="2095597"/>
                <a:ext cx="459000" cy="214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33328A-5378-8206-28BF-9A5FB15ECBE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72292" y="2086957"/>
                  <a:ext cx="476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8639F8-234B-1FB8-54A9-3FB8F46DB776}"/>
                    </a:ext>
                  </a:extLst>
                </p14:cNvPr>
                <p14:cNvContentPartPr/>
                <p14:nvPr/>
              </p14:nvContentPartPr>
              <p14:xfrm>
                <a:off x="6872572" y="2068237"/>
                <a:ext cx="188280" cy="78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8639F8-234B-1FB8-54A9-3FB8F46DB77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63932" y="2059237"/>
                  <a:ext cx="2059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ADF5DC-B5BD-E222-3CC4-744E822DD6B9}"/>
              </a:ext>
            </a:extLst>
          </p:cNvPr>
          <p:cNvGrpSpPr/>
          <p:nvPr/>
        </p:nvGrpSpPr>
        <p:grpSpPr>
          <a:xfrm>
            <a:off x="461332" y="2827837"/>
            <a:ext cx="537840" cy="521640"/>
            <a:chOff x="461332" y="2827837"/>
            <a:chExt cx="5378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80D639-ADD0-71F6-2F6E-F88989AED4EF}"/>
                    </a:ext>
                  </a:extLst>
                </p14:cNvPr>
                <p14:cNvContentPartPr/>
                <p14:nvPr/>
              </p14:nvContentPartPr>
              <p14:xfrm>
                <a:off x="640612" y="2942317"/>
                <a:ext cx="208800" cy="18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80D639-ADD0-71F6-2F6E-F88989AED4E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1972" y="2933317"/>
                  <a:ext cx="22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964A94-0D1C-2754-BF7C-33F653A8C156}"/>
                    </a:ext>
                  </a:extLst>
                </p14:cNvPr>
                <p14:cNvContentPartPr/>
                <p14:nvPr/>
              </p14:nvContentPartPr>
              <p14:xfrm>
                <a:off x="560332" y="2827837"/>
                <a:ext cx="438840" cy="521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964A94-0D1C-2754-BF7C-33F653A8C15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1332" y="2818837"/>
                  <a:ext cx="4564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38F69E-B75B-9D27-3869-7ACE5E644C81}"/>
                    </a:ext>
                  </a:extLst>
                </p14:cNvPr>
                <p14:cNvContentPartPr/>
                <p14:nvPr/>
              </p14:nvContentPartPr>
              <p14:xfrm>
                <a:off x="461332" y="3036637"/>
                <a:ext cx="233640" cy="22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38F69E-B75B-9D27-3869-7ACE5E644C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2332" y="3027637"/>
                  <a:ext cx="251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8CDCEF5-8B7B-B1F5-364C-3A52438A5074}"/>
                    </a:ext>
                  </a:extLst>
                </p14:cNvPr>
                <p14:cNvContentPartPr/>
                <p14:nvPr/>
              </p14:nvContentPartPr>
              <p14:xfrm>
                <a:off x="751492" y="2991277"/>
                <a:ext cx="97920" cy="172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8CDCEF5-8B7B-B1F5-364C-3A52438A50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2492" y="2982637"/>
                  <a:ext cx="1155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1E3364-D843-4AAD-F3C2-16A4879FB762}"/>
              </a:ext>
            </a:extLst>
          </p:cNvPr>
          <p:cNvGrpSpPr/>
          <p:nvPr/>
        </p:nvGrpSpPr>
        <p:grpSpPr>
          <a:xfrm>
            <a:off x="1333252" y="2913157"/>
            <a:ext cx="915480" cy="276120"/>
            <a:chOff x="1333252" y="2913157"/>
            <a:chExt cx="9154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288D953-FDC5-D5FE-FF60-03E943950E31}"/>
                    </a:ext>
                  </a:extLst>
                </p14:cNvPr>
                <p14:cNvContentPartPr/>
                <p14:nvPr/>
              </p14:nvContentPartPr>
              <p14:xfrm>
                <a:off x="1333252" y="2913157"/>
                <a:ext cx="95040" cy="21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288D953-FDC5-D5FE-FF60-03E943950E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24252" y="2904517"/>
                  <a:ext cx="112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5EFCC92-F345-91AD-5EC3-5B4494589912}"/>
                    </a:ext>
                  </a:extLst>
                </p14:cNvPr>
                <p14:cNvContentPartPr/>
                <p14:nvPr/>
              </p14:nvContentPartPr>
              <p14:xfrm>
                <a:off x="1454212" y="2945197"/>
                <a:ext cx="79920" cy="24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5EFCC92-F345-91AD-5EC3-5B449458991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45572" y="2936197"/>
                  <a:ext cx="97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4E0333-1A8F-4FF2-B308-4AA980F6101C}"/>
                    </a:ext>
                  </a:extLst>
                </p14:cNvPr>
                <p14:cNvContentPartPr/>
                <p14:nvPr/>
              </p14:nvContentPartPr>
              <p14:xfrm>
                <a:off x="1584532" y="3013597"/>
                <a:ext cx="53280" cy="91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4E0333-1A8F-4FF2-B308-4AA980F6101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75892" y="3004957"/>
                  <a:ext cx="70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9440C4-0512-2A6B-B4F5-206ACEE90FD7}"/>
                    </a:ext>
                  </a:extLst>
                </p14:cNvPr>
                <p14:cNvContentPartPr/>
                <p14:nvPr/>
              </p14:nvContentPartPr>
              <p14:xfrm>
                <a:off x="1773532" y="2967517"/>
                <a:ext cx="317880" cy="174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9440C4-0512-2A6B-B4F5-206ACEE90F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64892" y="2958517"/>
                  <a:ext cx="335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668F0E-713D-0282-5755-03C5247A0E44}"/>
                    </a:ext>
                  </a:extLst>
                </p14:cNvPr>
                <p14:cNvContentPartPr/>
                <p14:nvPr/>
              </p14:nvContentPartPr>
              <p14:xfrm>
                <a:off x="2109412" y="2955637"/>
                <a:ext cx="139320" cy="163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668F0E-713D-0282-5755-03C5247A0E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00412" y="2946997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836C6C7-ED3F-93D5-F1D7-4EF70AC3DF8F}"/>
              </a:ext>
            </a:extLst>
          </p:cNvPr>
          <p:cNvGrpSpPr/>
          <p:nvPr/>
        </p:nvGrpSpPr>
        <p:grpSpPr>
          <a:xfrm>
            <a:off x="2627812" y="2749357"/>
            <a:ext cx="1883160" cy="378000"/>
            <a:chOff x="2627812" y="2749357"/>
            <a:chExt cx="188316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373C1B-F635-B844-5E43-A722B167BDC4}"/>
                    </a:ext>
                  </a:extLst>
                </p14:cNvPr>
                <p14:cNvContentPartPr/>
                <p14:nvPr/>
              </p14:nvContentPartPr>
              <p14:xfrm>
                <a:off x="2627812" y="2942317"/>
                <a:ext cx="533520" cy="174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373C1B-F635-B844-5E43-A722B167BD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18812" y="2933317"/>
                  <a:ext cx="551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5A5F44-FC4B-EE2F-785E-E865A99D9317}"/>
                    </a:ext>
                  </a:extLst>
                </p14:cNvPr>
                <p14:cNvContentPartPr/>
                <p14:nvPr/>
              </p14:nvContentPartPr>
              <p14:xfrm>
                <a:off x="3182572" y="2859877"/>
                <a:ext cx="168480" cy="239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5A5F44-FC4B-EE2F-785E-E865A99D93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3932" y="2851237"/>
                  <a:ext cx="186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F26AF8-C6CB-0DDD-98F6-05FB0E006CBC}"/>
                    </a:ext>
                  </a:extLst>
                </p14:cNvPr>
                <p14:cNvContentPartPr/>
                <p14:nvPr/>
              </p14:nvContentPartPr>
              <p14:xfrm>
                <a:off x="3311452" y="2849797"/>
                <a:ext cx="192600" cy="277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F26AF8-C6CB-0DDD-98F6-05FB0E006C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02812" y="2841157"/>
                  <a:ext cx="210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1E715C6-4A6F-C079-63A4-81E2424A9CE9}"/>
                    </a:ext>
                  </a:extLst>
                </p14:cNvPr>
                <p14:cNvContentPartPr/>
                <p14:nvPr/>
              </p14:nvContentPartPr>
              <p14:xfrm>
                <a:off x="3483532" y="2949517"/>
                <a:ext cx="258840" cy="12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1E715C6-4A6F-C079-63A4-81E2424A9C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74532" y="2940517"/>
                  <a:ext cx="276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DCC4A0D-98B3-38FD-BB88-DB143288F882}"/>
                    </a:ext>
                  </a:extLst>
                </p14:cNvPr>
                <p14:cNvContentPartPr/>
                <p14:nvPr/>
              </p14:nvContentPartPr>
              <p14:xfrm>
                <a:off x="3715372" y="2913877"/>
                <a:ext cx="116280" cy="12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DCC4A0D-98B3-38FD-BB88-DB143288F8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06732" y="2905237"/>
                  <a:ext cx="13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2B3996F-3603-33F1-9CD1-851504152CA2}"/>
                    </a:ext>
                  </a:extLst>
                </p14:cNvPr>
                <p14:cNvContentPartPr/>
                <p14:nvPr/>
              </p14:nvContentPartPr>
              <p14:xfrm>
                <a:off x="3872692" y="2904517"/>
                <a:ext cx="30672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2B3996F-3603-33F1-9CD1-851504152C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63692" y="2895517"/>
                  <a:ext cx="324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5D3179-C758-5829-2F3B-24D9DAAB8278}"/>
                    </a:ext>
                  </a:extLst>
                </p14:cNvPr>
                <p14:cNvContentPartPr/>
                <p14:nvPr/>
              </p14:nvContentPartPr>
              <p14:xfrm>
                <a:off x="4231972" y="2793277"/>
                <a:ext cx="96120" cy="240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5D3179-C758-5829-2F3B-24D9DAAB82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22972" y="2784637"/>
                  <a:ext cx="113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0376B4-7AFE-D3BE-4D2C-76E169318AD3}"/>
                    </a:ext>
                  </a:extLst>
                </p14:cNvPr>
                <p14:cNvContentPartPr/>
                <p14:nvPr/>
              </p14:nvContentPartPr>
              <p14:xfrm>
                <a:off x="4279852" y="2860237"/>
                <a:ext cx="231120" cy="155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0376B4-7AFE-D3BE-4D2C-76E169318A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70852" y="2851597"/>
                  <a:ext cx="248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2E49AE7-D064-486F-A767-9A9C620EA8A7}"/>
                    </a:ext>
                  </a:extLst>
                </p14:cNvPr>
                <p14:cNvContentPartPr/>
                <p14:nvPr/>
              </p14:nvContentPartPr>
              <p14:xfrm>
                <a:off x="3413692" y="2801197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2E49AE7-D064-486F-A767-9A9C620EA8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05052" y="2792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A5EFC0-16A0-31C0-9125-4FD232B07BB2}"/>
                    </a:ext>
                  </a:extLst>
                </p14:cNvPr>
                <p14:cNvContentPartPr/>
                <p14:nvPr/>
              </p14:nvContentPartPr>
              <p14:xfrm>
                <a:off x="3780532" y="2749357"/>
                <a:ext cx="93960" cy="9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A5EFC0-16A0-31C0-9125-4FD232B07B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71892" y="2740717"/>
                  <a:ext cx="11160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F13B71D-1550-C707-3458-AED0CDA44C65}"/>
                  </a:ext>
                </a:extLst>
              </p14:cNvPr>
              <p14:cNvContentPartPr/>
              <p14:nvPr/>
            </p14:nvContentPartPr>
            <p14:xfrm>
              <a:off x="4746052" y="2866717"/>
              <a:ext cx="398160" cy="183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F13B71D-1550-C707-3458-AED0CDA44C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37412" y="2857717"/>
                <a:ext cx="41580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B25B056-DD10-C04E-314A-9E2B775E7996}"/>
              </a:ext>
            </a:extLst>
          </p:cNvPr>
          <p:cNvGrpSpPr/>
          <p:nvPr/>
        </p:nvGrpSpPr>
        <p:grpSpPr>
          <a:xfrm>
            <a:off x="5388292" y="2589157"/>
            <a:ext cx="1015920" cy="219960"/>
            <a:chOff x="5388292" y="2589157"/>
            <a:chExt cx="101592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3D36A3-13C2-5C6D-2877-3DAE50E6836C}"/>
                    </a:ext>
                  </a:extLst>
                </p14:cNvPr>
                <p14:cNvContentPartPr/>
                <p14:nvPr/>
              </p14:nvContentPartPr>
              <p14:xfrm>
                <a:off x="5388292" y="2734957"/>
                <a:ext cx="42120" cy="74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3D36A3-13C2-5C6D-2877-3DAE50E683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79652" y="2726317"/>
                  <a:ext cx="59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050A77B-D87E-F1F2-872D-013BB1969CE9}"/>
                    </a:ext>
                  </a:extLst>
                </p14:cNvPr>
                <p14:cNvContentPartPr/>
                <p14:nvPr/>
              </p14:nvContentPartPr>
              <p14:xfrm>
                <a:off x="5498092" y="2736397"/>
                <a:ext cx="143280" cy="28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050A77B-D87E-F1F2-872D-013BB1969CE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89092" y="2727397"/>
                  <a:ext cx="160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693B65-3C43-FFA0-77BA-E48A64AECC80}"/>
                    </a:ext>
                  </a:extLst>
                </p14:cNvPr>
                <p14:cNvContentPartPr/>
                <p14:nvPr/>
              </p14:nvContentPartPr>
              <p14:xfrm>
                <a:off x="5725972" y="2589157"/>
                <a:ext cx="678240" cy="156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693B65-3C43-FFA0-77BA-E48A64AECC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17332" y="2580517"/>
                  <a:ext cx="6958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3B8D9F0-7E5E-0D90-B411-E0C483E1168C}"/>
                  </a:ext>
                </a:extLst>
              </p14:cNvPr>
              <p14:cNvContentPartPr/>
              <p14:nvPr/>
            </p14:nvContentPartPr>
            <p14:xfrm>
              <a:off x="5526172" y="2966797"/>
              <a:ext cx="262080" cy="14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3B8D9F0-7E5E-0D90-B411-E0C483E1168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517172" y="2957797"/>
                <a:ext cx="27972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15814F9-DB55-5319-3142-A7F70BDE8FB2}"/>
              </a:ext>
            </a:extLst>
          </p:cNvPr>
          <p:cNvGrpSpPr/>
          <p:nvPr/>
        </p:nvGrpSpPr>
        <p:grpSpPr>
          <a:xfrm>
            <a:off x="6047452" y="2842597"/>
            <a:ext cx="942840" cy="187560"/>
            <a:chOff x="6047452" y="2842597"/>
            <a:chExt cx="9428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CD731FF-CF1A-77FB-E6EA-4DA20023F606}"/>
                    </a:ext>
                  </a:extLst>
                </p14:cNvPr>
                <p14:cNvContentPartPr/>
                <p14:nvPr/>
              </p14:nvContentPartPr>
              <p14:xfrm>
                <a:off x="6047452" y="2886517"/>
                <a:ext cx="45720" cy="119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CD731FF-CF1A-77FB-E6EA-4DA20023F6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38452" y="2877517"/>
                  <a:ext cx="63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5F56D2-DF71-C205-794B-C6578019B74A}"/>
                    </a:ext>
                  </a:extLst>
                </p14:cNvPr>
                <p14:cNvContentPartPr/>
                <p14:nvPr/>
              </p14:nvContentPartPr>
              <p14:xfrm>
                <a:off x="6071212" y="2892637"/>
                <a:ext cx="262080" cy="137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5F56D2-DF71-C205-794B-C6578019B74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62212" y="2883637"/>
                  <a:ext cx="279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3E9FABA-A123-26E3-4F6E-41FEE7CD0D6B}"/>
                    </a:ext>
                  </a:extLst>
                </p14:cNvPr>
                <p14:cNvContentPartPr/>
                <p14:nvPr/>
              </p14:nvContentPartPr>
              <p14:xfrm>
                <a:off x="6357052" y="2891557"/>
                <a:ext cx="263880" cy="102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3E9FABA-A123-26E3-4F6E-41FEE7CD0D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48412" y="2882557"/>
                  <a:ext cx="281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C1A1154-2066-2680-CAE5-8D59F4D3BDC0}"/>
                    </a:ext>
                  </a:extLst>
                </p14:cNvPr>
                <p14:cNvContentPartPr/>
                <p14:nvPr/>
              </p14:nvContentPartPr>
              <p14:xfrm>
                <a:off x="6633532" y="2842597"/>
                <a:ext cx="356760" cy="164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C1A1154-2066-2680-CAE5-8D59F4D3BD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24892" y="2833957"/>
                  <a:ext cx="3744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DB17F20-3967-8DD6-1408-F11DA53C99DB}"/>
              </a:ext>
            </a:extLst>
          </p:cNvPr>
          <p:cNvGrpSpPr/>
          <p:nvPr/>
        </p:nvGrpSpPr>
        <p:grpSpPr>
          <a:xfrm>
            <a:off x="5529412" y="3246517"/>
            <a:ext cx="984240" cy="169200"/>
            <a:chOff x="5529412" y="3246517"/>
            <a:chExt cx="98424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EFAFCA-324B-6120-75AD-E1064782E65D}"/>
                    </a:ext>
                  </a:extLst>
                </p14:cNvPr>
                <p14:cNvContentPartPr/>
                <p14:nvPr/>
              </p14:nvContentPartPr>
              <p14:xfrm>
                <a:off x="5529412" y="3311317"/>
                <a:ext cx="317880" cy="104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EFAFCA-324B-6120-75AD-E1064782E6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20412" y="3302317"/>
                  <a:ext cx="335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6F4122-16CD-34AF-E602-164DDED5C4F9}"/>
                    </a:ext>
                  </a:extLst>
                </p14:cNvPr>
                <p14:cNvContentPartPr/>
                <p14:nvPr/>
              </p14:nvContentPartPr>
              <p14:xfrm>
                <a:off x="5984092" y="3268477"/>
                <a:ext cx="159120" cy="138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6F4122-16CD-34AF-E602-164DDED5C4F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75452" y="3259837"/>
                  <a:ext cx="176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FED6B89-3423-B682-4F34-343D86CD1BFF}"/>
                    </a:ext>
                  </a:extLst>
                </p14:cNvPr>
                <p14:cNvContentPartPr/>
                <p14:nvPr/>
              </p14:nvContentPartPr>
              <p14:xfrm>
                <a:off x="6154732" y="3321757"/>
                <a:ext cx="72720" cy="70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FED6B89-3423-B682-4F34-343D86CD1B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46092" y="3313117"/>
                  <a:ext cx="90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A38F986-417F-EA79-A823-5CBDC50AE5A4}"/>
                    </a:ext>
                  </a:extLst>
                </p14:cNvPr>
                <p14:cNvContentPartPr/>
                <p14:nvPr/>
              </p14:nvContentPartPr>
              <p14:xfrm>
                <a:off x="6150412" y="3246517"/>
                <a:ext cx="105120" cy="165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A38F986-417F-EA79-A823-5CBDC50AE5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41772" y="3237877"/>
                  <a:ext cx="122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99A5E9-435F-66FC-2DF8-91AFFA8C4603}"/>
                    </a:ext>
                  </a:extLst>
                </p14:cNvPr>
                <p14:cNvContentPartPr/>
                <p14:nvPr/>
              </p14:nvContentPartPr>
              <p14:xfrm>
                <a:off x="6277852" y="3292237"/>
                <a:ext cx="235800" cy="8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99A5E9-435F-66FC-2DF8-91AFFA8C46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68852" y="3283597"/>
                  <a:ext cx="2534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2F6791-F456-1C24-C204-2D04955EFC59}"/>
              </a:ext>
            </a:extLst>
          </p:cNvPr>
          <p:cNvGrpSpPr/>
          <p:nvPr/>
        </p:nvGrpSpPr>
        <p:grpSpPr>
          <a:xfrm>
            <a:off x="5527612" y="3685717"/>
            <a:ext cx="336600" cy="125280"/>
            <a:chOff x="5527612" y="3685717"/>
            <a:chExt cx="33660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131DBD-E8A3-8BB5-2ADD-5A6D87B7CB3A}"/>
                    </a:ext>
                  </a:extLst>
                </p14:cNvPr>
                <p14:cNvContentPartPr/>
                <p14:nvPr/>
              </p14:nvContentPartPr>
              <p14:xfrm>
                <a:off x="5527612" y="3709117"/>
                <a:ext cx="255240" cy="9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131DBD-E8A3-8BB5-2ADD-5A6D87B7CB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18972" y="3700117"/>
                  <a:ext cx="272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CBB7D4-E806-37DB-1FD6-FD89F47352A8}"/>
                    </a:ext>
                  </a:extLst>
                </p14:cNvPr>
                <p14:cNvContentPartPr/>
                <p14:nvPr/>
              </p14:nvContentPartPr>
              <p14:xfrm>
                <a:off x="5764492" y="3685717"/>
                <a:ext cx="99720" cy="125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CBB7D4-E806-37DB-1FD6-FD89F47352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55852" y="3677077"/>
                  <a:ext cx="1173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206D12E-3C3A-EFD1-4BB7-424FCBC0AA5F}"/>
                  </a:ext>
                </a:extLst>
              </p14:cNvPr>
              <p14:cNvContentPartPr/>
              <p14:nvPr/>
            </p14:nvContentPartPr>
            <p14:xfrm>
              <a:off x="6136372" y="3603997"/>
              <a:ext cx="458640" cy="133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206D12E-3C3A-EFD1-4BB7-424FCBC0AA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127732" y="3594997"/>
                <a:ext cx="4762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BEE116A-2228-58A6-9941-5CA2088A76F1}"/>
                  </a:ext>
                </a:extLst>
              </p14:cNvPr>
              <p14:cNvContentPartPr/>
              <p14:nvPr/>
            </p14:nvContentPartPr>
            <p14:xfrm>
              <a:off x="7087852" y="2516797"/>
              <a:ext cx="371520" cy="1207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BEE116A-2228-58A6-9941-5CA2088A76F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078852" y="2507797"/>
                <a:ext cx="389160" cy="122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11F5674-6DDA-15AF-BCB3-00B82FD6FB9F}"/>
              </a:ext>
            </a:extLst>
          </p:cNvPr>
          <p:cNvGrpSpPr/>
          <p:nvPr/>
        </p:nvGrpSpPr>
        <p:grpSpPr>
          <a:xfrm>
            <a:off x="7727572" y="2105317"/>
            <a:ext cx="1113480" cy="1524240"/>
            <a:chOff x="7727572" y="2105317"/>
            <a:chExt cx="1113480" cy="15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F64D8B-8394-D608-E4A8-EB7D144756E3}"/>
                    </a:ext>
                  </a:extLst>
                </p14:cNvPr>
                <p14:cNvContentPartPr/>
                <p14:nvPr/>
              </p14:nvContentPartPr>
              <p14:xfrm>
                <a:off x="7727572" y="2653597"/>
                <a:ext cx="1113480" cy="97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F64D8B-8394-D608-E4A8-EB7D144756E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18572" y="2644597"/>
                  <a:ext cx="113112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3C319D2-C5C1-1809-A4DF-330605AC3AA4}"/>
                    </a:ext>
                  </a:extLst>
                </p14:cNvPr>
                <p14:cNvContentPartPr/>
                <p14:nvPr/>
              </p14:nvContentPartPr>
              <p14:xfrm>
                <a:off x="8019532" y="3083797"/>
                <a:ext cx="23760" cy="22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3C319D2-C5C1-1809-A4DF-330605AC3AA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10532" y="3075157"/>
                  <a:ext cx="4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E5A280-972E-4CAF-0F01-C66BC3064B46}"/>
                    </a:ext>
                  </a:extLst>
                </p14:cNvPr>
                <p14:cNvContentPartPr/>
                <p14:nvPr/>
              </p14:nvContentPartPr>
              <p14:xfrm>
                <a:off x="8004772" y="3024397"/>
                <a:ext cx="543960" cy="31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E5A280-972E-4CAF-0F01-C66BC3064B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5772" y="3015757"/>
                  <a:ext cx="561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F1BAFC-13BA-0D61-A4B5-76700ADA7A3A}"/>
                    </a:ext>
                  </a:extLst>
                </p14:cNvPr>
                <p14:cNvContentPartPr/>
                <p14:nvPr/>
              </p14:nvContentPartPr>
              <p14:xfrm>
                <a:off x="8501212" y="2958157"/>
                <a:ext cx="59040" cy="7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F1BAFC-13BA-0D61-A4B5-76700ADA7A3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92212" y="2949157"/>
                  <a:ext cx="76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EB595AE-29DC-D461-961D-35E10FED140C}"/>
                    </a:ext>
                  </a:extLst>
                </p14:cNvPr>
                <p14:cNvContentPartPr/>
                <p14:nvPr/>
              </p14:nvContentPartPr>
              <p14:xfrm>
                <a:off x="8124292" y="3097837"/>
                <a:ext cx="398160" cy="129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EB595AE-29DC-D461-961D-35E10FED14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15652" y="3088837"/>
                  <a:ext cx="41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1D870C6-F1C5-A944-A32D-6380631F4735}"/>
                    </a:ext>
                  </a:extLst>
                </p14:cNvPr>
                <p14:cNvContentPartPr/>
                <p14:nvPr/>
              </p14:nvContentPartPr>
              <p14:xfrm>
                <a:off x="7944652" y="2332837"/>
                <a:ext cx="248760" cy="670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1D870C6-F1C5-A944-A32D-6380631F47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36012" y="2324197"/>
                  <a:ext cx="26640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056DAE-BDEA-AC5B-F056-35C9EADCBECD}"/>
                    </a:ext>
                  </a:extLst>
                </p14:cNvPr>
                <p14:cNvContentPartPr/>
                <p14:nvPr/>
              </p14:nvContentPartPr>
              <p14:xfrm>
                <a:off x="8231572" y="2217637"/>
                <a:ext cx="108000" cy="216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056DAE-BDEA-AC5B-F056-35C9EADCBEC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22932" y="2208997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5EFA45-48D9-D3A4-D7B9-0132C8BB5B26}"/>
                    </a:ext>
                  </a:extLst>
                </p14:cNvPr>
                <p14:cNvContentPartPr/>
                <p14:nvPr/>
              </p14:nvContentPartPr>
              <p14:xfrm>
                <a:off x="8276932" y="2202877"/>
                <a:ext cx="20160" cy="141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5EFA45-48D9-D3A4-D7B9-0132C8BB5B2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67932" y="2194237"/>
                  <a:ext cx="37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14D938-5219-4A03-A2F3-441B16B8DCBA}"/>
                    </a:ext>
                  </a:extLst>
                </p14:cNvPr>
                <p14:cNvContentPartPr/>
                <p14:nvPr/>
              </p14:nvContentPartPr>
              <p14:xfrm>
                <a:off x="8217532" y="2210437"/>
                <a:ext cx="260640" cy="334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14D938-5219-4A03-A2F3-441B16B8DCB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08532" y="2201797"/>
                  <a:ext cx="278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30AFFC4-05FE-335C-1B80-4D0AA4FA74C7}"/>
                    </a:ext>
                  </a:extLst>
                </p14:cNvPr>
                <p14:cNvContentPartPr/>
                <p14:nvPr/>
              </p14:nvContentPartPr>
              <p14:xfrm>
                <a:off x="8299972" y="2105317"/>
                <a:ext cx="350280" cy="74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30AFFC4-05FE-335C-1B80-4D0AA4FA74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90972" y="2096677"/>
                  <a:ext cx="3679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D052C9C-87AD-8327-D4CE-F4060A3B4A40}"/>
              </a:ext>
            </a:extLst>
          </p:cNvPr>
          <p:cNvGrpSpPr/>
          <p:nvPr/>
        </p:nvGrpSpPr>
        <p:grpSpPr>
          <a:xfrm>
            <a:off x="504172" y="3702277"/>
            <a:ext cx="2257200" cy="562680"/>
            <a:chOff x="504172" y="3702277"/>
            <a:chExt cx="225720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DCABF29-881C-0D30-7858-0ABCD29D2508}"/>
                    </a:ext>
                  </a:extLst>
                </p14:cNvPr>
                <p14:cNvContentPartPr/>
                <p14:nvPr/>
              </p14:nvContentPartPr>
              <p14:xfrm>
                <a:off x="581932" y="3888037"/>
                <a:ext cx="154080" cy="171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DCABF29-881C-0D30-7858-0ABCD29D250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2932" y="3879037"/>
                  <a:ext cx="171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83579BE-EF68-4844-2759-EFFCC3727945}"/>
                    </a:ext>
                  </a:extLst>
                </p14:cNvPr>
                <p14:cNvContentPartPr/>
                <p14:nvPr/>
              </p14:nvContentPartPr>
              <p14:xfrm>
                <a:off x="565732" y="3788677"/>
                <a:ext cx="175680" cy="11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83579BE-EF68-4844-2759-EFFCC37279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7092" y="3779677"/>
                  <a:ext cx="193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3E4F85-7AEA-B10D-8945-D7B4826C82D2}"/>
                    </a:ext>
                  </a:extLst>
                </p14:cNvPr>
                <p14:cNvContentPartPr/>
                <p14:nvPr/>
              </p14:nvContentPartPr>
              <p14:xfrm>
                <a:off x="504172" y="3782557"/>
                <a:ext cx="387000" cy="44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3E4F85-7AEA-B10D-8945-D7B4826C82D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5172" y="3773557"/>
                  <a:ext cx="4046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A50E57-EC90-5E18-B372-5DA1778AA031}"/>
                    </a:ext>
                  </a:extLst>
                </p14:cNvPr>
                <p14:cNvContentPartPr/>
                <p14:nvPr/>
              </p14:nvContentPartPr>
              <p14:xfrm>
                <a:off x="1039852" y="3741517"/>
                <a:ext cx="244080" cy="318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A50E57-EC90-5E18-B372-5DA1778AA03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0852" y="3732517"/>
                  <a:ext cx="261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357E41E-ECE4-5D1F-4D7D-905B6027ED49}"/>
                    </a:ext>
                  </a:extLst>
                </p14:cNvPr>
                <p14:cNvContentPartPr/>
                <p14:nvPr/>
              </p14:nvContentPartPr>
              <p14:xfrm>
                <a:off x="1149652" y="3866797"/>
                <a:ext cx="195120" cy="33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357E41E-ECE4-5D1F-4D7D-905B6027ED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41012" y="3858157"/>
                  <a:ext cx="212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E17BE28-233E-4603-5297-B08BD50615D6}"/>
                    </a:ext>
                  </a:extLst>
                </p14:cNvPr>
                <p14:cNvContentPartPr/>
                <p14:nvPr/>
              </p14:nvContentPartPr>
              <p14:xfrm>
                <a:off x="1389412" y="3785437"/>
                <a:ext cx="149040" cy="171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E17BE28-233E-4603-5297-B08BD50615D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80412" y="3776437"/>
                  <a:ext cx="166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A689CD6-43E1-91C3-2292-9F57FFFBE0CD}"/>
                    </a:ext>
                  </a:extLst>
                </p14:cNvPr>
                <p14:cNvContentPartPr/>
                <p14:nvPr/>
              </p14:nvContentPartPr>
              <p14:xfrm>
                <a:off x="1543492" y="3791917"/>
                <a:ext cx="138960" cy="146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A689CD6-43E1-91C3-2292-9F57FFFBE0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34492" y="3782917"/>
                  <a:ext cx="156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1232A9F-51BD-B80A-F35E-90E057646CBD}"/>
                    </a:ext>
                  </a:extLst>
                </p14:cNvPr>
                <p14:cNvContentPartPr/>
                <p14:nvPr/>
              </p14:nvContentPartPr>
              <p14:xfrm>
                <a:off x="1691812" y="3786877"/>
                <a:ext cx="213840" cy="12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1232A9F-51BD-B80A-F35E-90E057646CB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83172" y="3777877"/>
                  <a:ext cx="23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3297F6C-2D85-A7BB-1D66-CB57019FEA98}"/>
                    </a:ext>
                  </a:extLst>
                </p14:cNvPr>
                <p14:cNvContentPartPr/>
                <p14:nvPr/>
              </p14:nvContentPartPr>
              <p14:xfrm>
                <a:off x="1911052" y="3759877"/>
                <a:ext cx="185760" cy="123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3297F6C-2D85-A7BB-1D66-CB57019FEA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02412" y="3751237"/>
                  <a:ext cx="203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C56DA2-D99E-C7B6-B7F2-6E29B9E59AD6}"/>
                    </a:ext>
                  </a:extLst>
                </p14:cNvPr>
                <p14:cNvContentPartPr/>
                <p14:nvPr/>
              </p14:nvContentPartPr>
              <p14:xfrm>
                <a:off x="2154052" y="3706597"/>
                <a:ext cx="225000" cy="97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C56DA2-D99E-C7B6-B7F2-6E29B9E59A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45412" y="3697957"/>
                  <a:ext cx="24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1F5552-697D-D57E-ED9C-35C3CE9F6F20}"/>
                    </a:ext>
                  </a:extLst>
                </p14:cNvPr>
                <p14:cNvContentPartPr/>
                <p14:nvPr/>
              </p14:nvContentPartPr>
              <p14:xfrm>
                <a:off x="2440252" y="3702277"/>
                <a:ext cx="320040" cy="258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1F5552-697D-D57E-ED9C-35C3CE9F6F2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1612" y="3693637"/>
                  <a:ext cx="337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8259B12-D43C-C193-77D3-63881022D748}"/>
                    </a:ext>
                  </a:extLst>
                </p14:cNvPr>
                <p14:cNvContentPartPr/>
                <p14:nvPr/>
              </p14:nvContentPartPr>
              <p14:xfrm>
                <a:off x="2219932" y="4118077"/>
                <a:ext cx="523080" cy="47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8259B12-D43C-C193-77D3-63881022D7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10932" y="4109437"/>
                  <a:ext cx="540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35F0BC0-97A2-4548-AB66-FCEEFD768E3D}"/>
                    </a:ext>
                  </a:extLst>
                </p14:cNvPr>
                <p14:cNvContentPartPr/>
                <p14:nvPr/>
              </p14:nvContentPartPr>
              <p14:xfrm>
                <a:off x="2572732" y="4136077"/>
                <a:ext cx="188640" cy="128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35F0BC0-97A2-4548-AB66-FCEEFD768E3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63732" y="4127437"/>
                  <a:ext cx="2062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E582B02-5582-30D4-57F9-7B89501F0E56}"/>
              </a:ext>
            </a:extLst>
          </p:cNvPr>
          <p:cNvGrpSpPr/>
          <p:nvPr/>
        </p:nvGrpSpPr>
        <p:grpSpPr>
          <a:xfrm>
            <a:off x="3015892" y="4034197"/>
            <a:ext cx="720000" cy="189360"/>
            <a:chOff x="3015892" y="4034197"/>
            <a:chExt cx="72000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F0CB67D-64F2-B05E-4ED1-935DB9AA3412}"/>
                    </a:ext>
                  </a:extLst>
                </p14:cNvPr>
                <p14:cNvContentPartPr/>
                <p14:nvPr/>
              </p14:nvContentPartPr>
              <p14:xfrm>
                <a:off x="3015892" y="4035997"/>
                <a:ext cx="183600" cy="135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F0CB67D-64F2-B05E-4ED1-935DB9AA34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07252" y="4026997"/>
                  <a:ext cx="201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D3C4899-56B5-234D-356E-EBC938FEF1B3}"/>
                    </a:ext>
                  </a:extLst>
                </p14:cNvPr>
                <p14:cNvContentPartPr/>
                <p14:nvPr/>
              </p14:nvContentPartPr>
              <p14:xfrm>
                <a:off x="3263212" y="4034197"/>
                <a:ext cx="472680" cy="189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D3C4899-56B5-234D-356E-EBC938FEF1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54572" y="4025557"/>
                  <a:ext cx="4903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83216F6-0C3C-7163-13C8-76200BED7677}"/>
              </a:ext>
            </a:extLst>
          </p:cNvPr>
          <p:cNvGrpSpPr/>
          <p:nvPr/>
        </p:nvGrpSpPr>
        <p:grpSpPr>
          <a:xfrm>
            <a:off x="4034332" y="3947437"/>
            <a:ext cx="829440" cy="250200"/>
            <a:chOff x="4034332" y="3947437"/>
            <a:chExt cx="8294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734700D-573C-7081-FEE9-CA7FBF105CE6}"/>
                    </a:ext>
                  </a:extLst>
                </p14:cNvPr>
                <p14:cNvContentPartPr/>
                <p14:nvPr/>
              </p14:nvContentPartPr>
              <p14:xfrm>
                <a:off x="4034332" y="4006117"/>
                <a:ext cx="200160" cy="181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734700D-573C-7081-FEE9-CA7FBF105C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25692" y="3997477"/>
                  <a:ext cx="217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C93F46-D124-3A0C-5B60-EA2E55D68024}"/>
                    </a:ext>
                  </a:extLst>
                </p14:cNvPr>
                <p14:cNvContentPartPr/>
                <p14:nvPr/>
              </p14:nvContentPartPr>
              <p14:xfrm>
                <a:off x="4234492" y="3947437"/>
                <a:ext cx="156600" cy="240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C93F46-D124-3A0C-5B60-EA2E55D6802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25852" y="3938797"/>
                  <a:ext cx="174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0D31D8B-A017-9D82-4CBE-F820B7C892C5}"/>
                    </a:ext>
                  </a:extLst>
                </p14:cNvPr>
                <p14:cNvContentPartPr/>
                <p14:nvPr/>
              </p14:nvContentPartPr>
              <p14:xfrm>
                <a:off x="4377052" y="4064797"/>
                <a:ext cx="131400" cy="8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0D31D8B-A017-9D82-4CBE-F820B7C892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68412" y="4055797"/>
                  <a:ext cx="149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BFD39A3-2D15-C0AD-0E1B-2516D704B1B1}"/>
                    </a:ext>
                  </a:extLst>
                </p14:cNvPr>
                <p14:cNvContentPartPr/>
                <p14:nvPr/>
              </p14:nvContentPartPr>
              <p14:xfrm>
                <a:off x="4559572" y="4055437"/>
                <a:ext cx="118080" cy="14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BFD39A3-2D15-C0AD-0E1B-2516D704B1B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50572" y="4046797"/>
                  <a:ext cx="135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E6C561-DD59-6861-E888-CEA09072957F}"/>
                    </a:ext>
                  </a:extLst>
                </p14:cNvPr>
                <p14:cNvContentPartPr/>
                <p14:nvPr/>
              </p14:nvContentPartPr>
              <p14:xfrm>
                <a:off x="4673332" y="3994957"/>
                <a:ext cx="190440" cy="140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E6C561-DD59-6861-E888-CEA09072957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64332" y="3986317"/>
                  <a:ext cx="2080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E596C23-2DDF-201E-5A38-329B7E2BBD16}"/>
                  </a:ext>
                </a:extLst>
              </p14:cNvPr>
              <p14:cNvContentPartPr/>
              <p14:nvPr/>
            </p14:nvContentPartPr>
            <p14:xfrm>
              <a:off x="4474252" y="4398877"/>
              <a:ext cx="302400" cy="2080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E596C23-2DDF-201E-5A38-329B7E2BBD16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465612" y="4390237"/>
                <a:ext cx="32004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0557BEA-2E18-8BF0-BA06-72503BAB2B74}"/>
              </a:ext>
            </a:extLst>
          </p:cNvPr>
          <p:cNvGrpSpPr/>
          <p:nvPr/>
        </p:nvGrpSpPr>
        <p:grpSpPr>
          <a:xfrm>
            <a:off x="5289652" y="4204837"/>
            <a:ext cx="1775520" cy="440640"/>
            <a:chOff x="5289652" y="4204837"/>
            <a:chExt cx="177552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E0F81E-425B-7A2B-E219-30187F20497A}"/>
                    </a:ext>
                  </a:extLst>
                </p14:cNvPr>
                <p14:cNvContentPartPr/>
                <p14:nvPr/>
              </p14:nvContentPartPr>
              <p14:xfrm>
                <a:off x="5289652" y="4410037"/>
                <a:ext cx="131760" cy="235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E0F81E-425B-7A2B-E219-30187F20497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81012" y="4401037"/>
                  <a:ext cx="149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2EF18C5-2E95-D007-A6A3-56FBE0CF2B73}"/>
                    </a:ext>
                  </a:extLst>
                </p14:cNvPr>
                <p14:cNvContentPartPr/>
                <p14:nvPr/>
              </p14:nvContentPartPr>
              <p14:xfrm>
                <a:off x="5517532" y="4398877"/>
                <a:ext cx="179640" cy="83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2EF18C5-2E95-D007-A6A3-56FBE0CF2B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08532" y="4390237"/>
                  <a:ext cx="197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A869702-7B3D-E4F3-C90E-A23426F9353A}"/>
                    </a:ext>
                  </a:extLst>
                </p14:cNvPr>
                <p14:cNvContentPartPr/>
                <p14:nvPr/>
              </p14:nvContentPartPr>
              <p14:xfrm>
                <a:off x="5770612" y="4316077"/>
                <a:ext cx="145080" cy="28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A869702-7B3D-E4F3-C90E-A23426F9353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61612" y="4307077"/>
                  <a:ext cx="162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9294B79-F983-04C9-F9DE-0ED99DD14325}"/>
                    </a:ext>
                  </a:extLst>
                </p14:cNvPr>
                <p14:cNvContentPartPr/>
                <p14:nvPr/>
              </p14:nvContentPartPr>
              <p14:xfrm>
                <a:off x="6017932" y="4313557"/>
                <a:ext cx="178560" cy="143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9294B79-F983-04C9-F9DE-0ED99DD1432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08932" y="4304917"/>
                  <a:ext cx="196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F20BD0E-E864-9EBD-1CE1-3FB217FD1ABF}"/>
                    </a:ext>
                  </a:extLst>
                </p14:cNvPr>
                <p14:cNvContentPartPr/>
                <p14:nvPr/>
              </p14:nvContentPartPr>
              <p14:xfrm>
                <a:off x="6242212" y="4204837"/>
                <a:ext cx="390600" cy="238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F20BD0E-E864-9EBD-1CE1-3FB217FD1A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33572" y="4196197"/>
                  <a:ext cx="408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7DF3111-C4B2-66F2-10A6-E36FC4F9D46F}"/>
                    </a:ext>
                  </a:extLst>
                </p14:cNvPr>
                <p14:cNvContentPartPr/>
                <p14:nvPr/>
              </p14:nvContentPartPr>
              <p14:xfrm>
                <a:off x="6638212" y="4207717"/>
                <a:ext cx="47160" cy="216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7DF3111-C4B2-66F2-10A6-E36FC4F9D4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29212" y="4198717"/>
                  <a:ext cx="64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2B72732-6F92-A852-7B20-0AB7E2A90B56}"/>
                    </a:ext>
                  </a:extLst>
                </p14:cNvPr>
                <p14:cNvContentPartPr/>
                <p14:nvPr/>
              </p14:nvContentPartPr>
              <p14:xfrm>
                <a:off x="6669172" y="4324717"/>
                <a:ext cx="396000" cy="123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2B72732-6F92-A852-7B20-0AB7E2A90B5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60172" y="4316077"/>
                  <a:ext cx="4136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8529383-524D-7884-B407-2C19D798C6A3}"/>
              </a:ext>
            </a:extLst>
          </p:cNvPr>
          <p:cNvGrpSpPr/>
          <p:nvPr/>
        </p:nvGrpSpPr>
        <p:grpSpPr>
          <a:xfrm>
            <a:off x="7394212" y="3947077"/>
            <a:ext cx="1214640" cy="468360"/>
            <a:chOff x="7394212" y="3947077"/>
            <a:chExt cx="121464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2CCEED-A0EF-8A51-320A-715EDF732090}"/>
                    </a:ext>
                  </a:extLst>
                </p14:cNvPr>
                <p14:cNvContentPartPr/>
                <p14:nvPr/>
              </p14:nvContentPartPr>
              <p14:xfrm>
                <a:off x="7394212" y="4055437"/>
                <a:ext cx="141480" cy="341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2CCEED-A0EF-8A51-320A-715EDF73209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85572" y="4046437"/>
                  <a:ext cx="159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9A063FE-DC81-4C7A-AFD9-B149E31B7073}"/>
                    </a:ext>
                  </a:extLst>
                </p14:cNvPr>
                <p14:cNvContentPartPr/>
                <p14:nvPr/>
              </p14:nvContentPartPr>
              <p14:xfrm>
                <a:off x="7458652" y="4097197"/>
                <a:ext cx="240840" cy="318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9A063FE-DC81-4C7A-AFD9-B149E31B707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50012" y="4088197"/>
                  <a:ext cx="258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C9E65FE-D844-D5E1-4797-F669A8005F13}"/>
                    </a:ext>
                  </a:extLst>
                </p14:cNvPr>
                <p14:cNvContentPartPr/>
                <p14:nvPr/>
              </p14:nvContentPartPr>
              <p14:xfrm>
                <a:off x="7723252" y="4166317"/>
                <a:ext cx="141120" cy="184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C9E65FE-D844-D5E1-4797-F669A8005F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14252" y="4157677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F542AB1-916B-F461-6859-02CC69769CB9}"/>
                    </a:ext>
                  </a:extLst>
                </p14:cNvPr>
                <p14:cNvContentPartPr/>
                <p14:nvPr/>
              </p14:nvContentPartPr>
              <p14:xfrm>
                <a:off x="7884532" y="4017997"/>
                <a:ext cx="64440" cy="332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F542AB1-916B-F461-6859-02CC69769C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75532" y="4009357"/>
                  <a:ext cx="82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1E7B7C-DA88-8CA3-A7FB-C3AE3AF4315B}"/>
                    </a:ext>
                  </a:extLst>
                </p14:cNvPr>
                <p14:cNvContentPartPr/>
                <p14:nvPr/>
              </p14:nvContentPartPr>
              <p14:xfrm>
                <a:off x="7919092" y="4198717"/>
                <a:ext cx="336600" cy="160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1E7B7C-DA88-8CA3-A7FB-C3AE3AF4315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10452" y="4190077"/>
                  <a:ext cx="354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F0A2E37-5BFA-2A95-5D24-C6DCF95BF416}"/>
                    </a:ext>
                  </a:extLst>
                </p14:cNvPr>
                <p14:cNvContentPartPr/>
                <p14:nvPr/>
              </p14:nvContentPartPr>
              <p14:xfrm>
                <a:off x="8316172" y="4157317"/>
                <a:ext cx="292680" cy="216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F0A2E37-5BFA-2A95-5D24-C6DCF95BF41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07532" y="4148317"/>
                  <a:ext cx="310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929B8B2-02C5-7F15-C72B-1F39D247FEF9}"/>
                    </a:ext>
                  </a:extLst>
                </p14:cNvPr>
                <p14:cNvContentPartPr/>
                <p14:nvPr/>
              </p14:nvContentPartPr>
              <p14:xfrm>
                <a:off x="8189092" y="3947077"/>
                <a:ext cx="13320" cy="50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929B8B2-02C5-7F15-C72B-1F39D247FEF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80452" y="3938437"/>
                  <a:ext cx="30960" cy="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56191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1590</Words>
  <Application>Microsoft Office PowerPoint</Application>
  <PresentationFormat>On-screen Show (16:9)</PresentationFormat>
  <Paragraphs>263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Lexend</vt:lpstr>
      <vt:lpstr>Lexend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shashank. mittal</cp:lastModifiedBy>
  <cp:revision>63</cp:revision>
  <dcterms:modified xsi:type="dcterms:W3CDTF">2025-02-16T10:34:45Z</dcterms:modified>
</cp:coreProperties>
</file>